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6" r:id="rId11"/>
    <p:sldId id="265" r:id="rId12"/>
    <p:sldId id="268" r:id="rId13"/>
    <p:sldId id="269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66" autoAdjust="0"/>
  </p:normalViewPr>
  <p:slideViewPr>
    <p:cSldViewPr>
      <p:cViewPr>
        <p:scale>
          <a:sx n="75" d="100"/>
          <a:sy n="75" d="100"/>
        </p:scale>
        <p:origin x="-113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4A8D-B264-4479-8B68-7BC0E345FBF8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779C-5114-4A62-A2BC-4EE63E3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</a:t>
            </a:r>
            <a:r>
              <a:rPr lang="en-US" baseline="0" dirty="0" smtClean="0"/>
              <a:t> -&gt; active device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779C-5114-4A62-A2BC-4EE63E392C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EF1B-4326-4790-9EF8-E468932783AB}" type="datetimeFigureOut">
              <a:rPr lang="en-US" smtClean="0"/>
              <a:pPr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2877D-A613-4B6A-A2BA-946FE321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jonh\xax\xax-svn\talks\w2sp\stus-desk-2.wmv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video" Target="file:///C:\jonh\xax\xax-svn\talks\w2sp\wmp-audio.avi" TargetMode="External"/><Relationship Id="rId1" Type="http://schemas.openxmlformats.org/officeDocument/2006/relationships/video" Target="file:///C:\jonh\xax\xax-svn\talks\w2sp\bing-map.avi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jonh\xax\xax-svn\talks\w2sp\merion-duck.avi" TargetMode="Externa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See Is What They Get</a:t>
            </a:r>
            <a:br>
              <a:rPr lang="en-US" dirty="0" smtClean="0"/>
            </a:br>
            <a:r>
              <a:rPr lang="en-US" sz="2700" dirty="0"/>
              <a:t>Protecting users from unwanted use </a:t>
            </a:r>
            <a:r>
              <a:rPr lang="en-US" sz="2700" dirty="0" smtClean="0"/>
              <a:t>of</a:t>
            </a:r>
            <a:br>
              <a:rPr lang="en-US" sz="2700" dirty="0" smtClean="0"/>
            </a:br>
            <a:r>
              <a:rPr lang="en-US" sz="2700" dirty="0" smtClean="0"/>
              <a:t>microphones</a:t>
            </a:r>
            <a:r>
              <a:rPr lang="en-US" sz="2700" dirty="0"/>
              <a:t>, cameras, and other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 Howell &amp; Stuart Schechter</a:t>
            </a:r>
          </a:p>
          <a:p>
            <a:r>
              <a:rPr lang="en-US" sz="2400" dirty="0" smtClean="0"/>
              <a:t>Microsoft Research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us-desk-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066800"/>
            <a:ext cx="2946400" cy="2209800"/>
          </a:xfrm>
          <a:prstGeom prst="rect">
            <a:avLst/>
          </a:prstGeom>
        </p:spPr>
      </p:pic>
      <p:pic>
        <p:nvPicPr>
          <p:cNvPr id="8195" name="Picture 3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66800"/>
            <a:ext cx="2264664" cy="22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066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066800"/>
            <a:ext cx="51244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Sensor-Access Widget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124200"/>
            <a:ext cx="4114800" cy="193899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rgbClr val="000000">
                <a:alpha val="76078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live feedback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absence implies privacy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shows effective access policy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access control point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configuration control point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295400"/>
            <a:ext cx="43803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See Is What They Get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2457450" cy="24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49" y="3467104"/>
            <a:ext cx="1238251" cy="92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495800" y="2209800"/>
            <a:ext cx="3657600" cy="2434815"/>
            <a:chOff x="4495800" y="2209800"/>
            <a:chExt cx="3657600" cy="24348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2209800"/>
              <a:ext cx="3657600" cy="2434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141" y="3726180"/>
              <a:ext cx="112312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Hide Widget and Allow	(HWA)</a:t>
            </a:r>
          </a:p>
          <a:p>
            <a:r>
              <a:rPr lang="en-US" dirty="0" smtClean="0"/>
              <a:t>Show Widget and Allow	(SWA)</a:t>
            </a:r>
          </a:p>
          <a:p>
            <a:r>
              <a:rPr lang="en-US" dirty="0" smtClean="0"/>
              <a:t>Show Widget and Allow After </a:t>
            </a:r>
            <a:r>
              <a:rPr lang="en-US" b="1" dirty="0" smtClean="0"/>
              <a:t>Input</a:t>
            </a:r>
            <a:r>
              <a:rPr lang="en-US" dirty="0" smtClean="0"/>
              <a:t> and </a:t>
            </a:r>
            <a:r>
              <a:rPr lang="en-US" b="1" dirty="0" smtClean="0"/>
              <a:t>Delay</a:t>
            </a:r>
            <a:r>
              <a:rPr lang="en-US" dirty="0" smtClean="0"/>
              <a:t> 					(SWAAID)</a:t>
            </a:r>
          </a:p>
          <a:p>
            <a:r>
              <a:rPr lang="en-US" dirty="0" smtClean="0"/>
              <a:t>Show Widget and Deny	(SWD)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Hide Widget and Deny	(HWD)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SWAAID</a:t>
            </a:r>
            <a:br>
              <a:rPr lang="en-US" dirty="0" smtClean="0"/>
            </a:br>
            <a:r>
              <a:rPr lang="en-US" sz="3600" dirty="0" smtClean="0"/>
              <a:t> Show Widget and Allow After </a:t>
            </a:r>
            <a:r>
              <a:rPr lang="en-US" sz="3600" b="1" dirty="0" smtClean="0"/>
              <a:t>Input</a:t>
            </a:r>
            <a:r>
              <a:rPr lang="en-US" sz="3600" dirty="0" smtClean="0"/>
              <a:t> and </a:t>
            </a:r>
            <a:r>
              <a:rPr lang="en-US" sz="3600" b="1" dirty="0" smtClean="0"/>
              <a:t>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Widget:</a:t>
            </a:r>
          </a:p>
          <a:p>
            <a:pPr lvl="1" indent="0">
              <a:buNone/>
            </a:pPr>
            <a:r>
              <a:rPr lang="en-US" sz="2400" dirty="0" smtClean="0"/>
              <a:t>The widget appears unobstructed</a:t>
            </a:r>
            <a:br>
              <a:rPr lang="en-US" sz="2400" dirty="0" smtClean="0"/>
            </a:br>
            <a:r>
              <a:rPr lang="en-US" sz="2400" dirty="0" smtClean="0"/>
              <a:t>in the requesting application’s display</a:t>
            </a:r>
          </a:p>
          <a:p>
            <a:r>
              <a:rPr lang="en-US" dirty="0" smtClean="0"/>
              <a:t>Input:</a:t>
            </a:r>
          </a:p>
          <a:p>
            <a:pPr lvl="1" indent="0">
              <a:buNone/>
            </a:pPr>
            <a:r>
              <a:rPr lang="en-US" sz="2400" dirty="0"/>
              <a:t>The user has directed a click or keystroke</a:t>
            </a:r>
            <a:br>
              <a:rPr lang="en-US" sz="2400" dirty="0"/>
            </a:br>
            <a:r>
              <a:rPr lang="en-US" sz="2400" dirty="0"/>
              <a:t>at the requesting application</a:t>
            </a:r>
          </a:p>
          <a:p>
            <a:r>
              <a:rPr lang="en-US" dirty="0" smtClean="0"/>
              <a:t>Delay</a:t>
            </a:r>
          </a:p>
          <a:p>
            <a:pPr lvl="1" indent="0">
              <a:buNone/>
            </a:pPr>
            <a:r>
              <a:rPr lang="en-US" sz="2400" dirty="0"/>
              <a:t>A five-second </a:t>
            </a:r>
            <a:r>
              <a:rPr lang="en-US" sz="2400" dirty="0" smtClean="0"/>
              <a:t>waiting period since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visibility and input were satisfied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264664" cy="22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981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00800" y="1981200"/>
            <a:ext cx="2286000" cy="22860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5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981200"/>
            <a:ext cx="2286000" cy="2286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4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981200"/>
            <a:ext cx="2286000" cy="22860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3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981200"/>
            <a:ext cx="2286000" cy="2286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2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981200"/>
            <a:ext cx="2286000" cy="22860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1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7" grpId="1" build="allAtOnce" animBg="1"/>
      <p:bldP spid="8" grpId="0" uiExpand="1" build="allAtOnce" animBg="1"/>
      <p:bldP spid="8" grpId="1" uiExpand="1" build="allAtOnce" animBg="1"/>
      <p:bldP spid="10" grpId="0" uiExpand="1" build="allAtOnce" animBg="1"/>
      <p:bldP spid="10" grpId="1" uiExpand="1" build="allAtOnce" animBg="1"/>
      <p:bldP spid="11" grpId="0" uiExpand="1" build="allAtOnce" animBg="1"/>
      <p:bldP spid="11" grpId="1" uiExpand="1" build="allAtOnce" animBg="1"/>
      <p:bldP spid="12" grpId="0" uiExpand="1" build="allAtOnce" animBg="1"/>
      <p:bldP spid="12" grpId="1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Widget and Allow	(HWA)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Show Widget and Allow	(SWA)</a:t>
            </a:r>
          </a:p>
          <a:p>
            <a:r>
              <a:rPr lang="en-US" dirty="0" smtClean="0"/>
              <a:t>Show Widget and Allow After </a:t>
            </a:r>
            <a:r>
              <a:rPr lang="en-US" b="1" dirty="0" smtClean="0"/>
              <a:t>Input</a:t>
            </a:r>
            <a:r>
              <a:rPr lang="en-US" dirty="0" smtClean="0"/>
              <a:t> and </a:t>
            </a:r>
            <a:r>
              <a:rPr lang="en-US" b="1" dirty="0" smtClean="0"/>
              <a:t>Delay</a:t>
            </a:r>
            <a:r>
              <a:rPr lang="en-US" dirty="0" smtClean="0"/>
              <a:t> 					(SWAAID)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Show Widget and Deny	(SWD)</a:t>
            </a:r>
          </a:p>
          <a:p>
            <a:r>
              <a:rPr lang="en-US" dirty="0" smtClean="0"/>
              <a:t>Hide Widget and Deny	(HWD)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53200" y="1600200"/>
            <a:ext cx="2362200" cy="1143000"/>
            <a:chOff x="6553200" y="1600200"/>
            <a:chExt cx="2362200" cy="1143000"/>
          </a:xfrm>
        </p:grpSpPr>
        <p:sp>
          <p:nvSpPr>
            <p:cNvPr id="6" name="Right Brace 5"/>
            <p:cNvSpPr/>
            <p:nvPr/>
          </p:nvSpPr>
          <p:spPr>
            <a:xfrm>
              <a:off x="6553200" y="1600200"/>
              <a:ext cx="304800" cy="1143000"/>
            </a:xfrm>
            <a:prstGeom prst="rightBrace">
              <a:avLst>
                <a:gd name="adj1" fmla="val 47893"/>
                <a:gd name="adj2" fmla="val 50000"/>
              </a:avLst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16764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</a:rPr>
                <a:t>data accessible</a:t>
              </a:r>
            </a:p>
            <a:p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</a:rPr>
                <a:t>without</a:t>
              </a:r>
            </a:p>
            <a:p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</a:rPr>
                <a:t>user veto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3886200"/>
            <a:ext cx="2362200" cy="1143000"/>
            <a:chOff x="6553200" y="1600200"/>
            <a:chExt cx="2362200" cy="1143000"/>
          </a:xfrm>
        </p:grpSpPr>
        <p:sp>
          <p:nvSpPr>
            <p:cNvPr id="10" name="Right Brace 9"/>
            <p:cNvSpPr/>
            <p:nvPr/>
          </p:nvSpPr>
          <p:spPr>
            <a:xfrm>
              <a:off x="6553200" y="1600200"/>
              <a:ext cx="304800" cy="1143000"/>
            </a:xfrm>
            <a:prstGeom prst="rightBrace">
              <a:avLst>
                <a:gd name="adj1" fmla="val 47893"/>
                <a:gd name="adj2" fmla="val 50000"/>
              </a:avLst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6764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</a:rPr>
                <a:t>access</a:t>
              </a:r>
            </a:p>
            <a:p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</a:rPr>
                <a:t>requires</a:t>
              </a:r>
            </a:p>
            <a:p>
              <a:r>
                <a:rPr lang="en-US" sz="2000" dirty="0" smtClean="0">
                  <a:solidFill>
                    <a:schemeClr val="accent4">
                      <a:lumMod val="50000"/>
                    </a:schemeClr>
                  </a:solidFill>
                </a:rPr>
                <a:t>hassling user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ng-ma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057400"/>
            <a:ext cx="1828800" cy="1378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devices</a:t>
            </a:r>
            <a:endParaRPr lang="en-US" dirty="0"/>
          </a:p>
        </p:txBody>
      </p:sp>
      <p:pic>
        <p:nvPicPr>
          <p:cNvPr id="1026" name="Picture 2" descr="C:\jonh\xax\xax-svn\papers\w2sp\images\image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133600"/>
            <a:ext cx="1828800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microphone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accelerometer</a:t>
            </a:r>
            <a:endParaRPr lang="en-US" dirty="0"/>
          </a:p>
        </p:txBody>
      </p:sp>
      <p:pic>
        <p:nvPicPr>
          <p:cNvPr id="7" name="wmp-audio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14400" y="2286000"/>
            <a:ext cx="2019300" cy="9144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286000"/>
            <a:ext cx="238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2484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1200000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conveying subtle threats</a:t>
            </a:r>
          </a:p>
          <a:p>
            <a:endParaRPr lang="en-US" dirty="0" smtClean="0"/>
          </a:p>
          <a:p>
            <a:r>
              <a:rPr lang="en-US" dirty="0" smtClean="0"/>
              <a:t>inadequate fidelity</a:t>
            </a:r>
          </a:p>
          <a:p>
            <a:endParaRPr lang="en-US" dirty="0" smtClean="0"/>
          </a:p>
          <a:p>
            <a:r>
              <a:rPr lang="en-US" dirty="0" smtClean="0"/>
              <a:t>display crowding</a:t>
            </a:r>
          </a:p>
          <a:p>
            <a:endParaRPr lang="en-US" dirty="0" smtClean="0"/>
          </a:p>
          <a:p>
            <a:r>
              <a:rPr lang="en-US" dirty="0" smtClean="0"/>
              <a:t>accidental input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21223" r="1220" b="9712"/>
          <a:stretch>
            <a:fillRect/>
          </a:stretch>
        </p:blipFill>
        <p:spPr bwMode="auto">
          <a:xfrm>
            <a:off x="5257800" y="1524000"/>
            <a:ext cx="3324225" cy="236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185659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18612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16474" t="731" r="29191" b="58351"/>
          <a:stretch>
            <a:fillRect/>
          </a:stretch>
        </p:blipFill>
        <p:spPr bwMode="auto">
          <a:xfrm>
            <a:off x="4724400" y="2819400"/>
            <a:ext cx="2057400" cy="21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724400" y="2819400"/>
            <a:ext cx="2057400" cy="21336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62200"/>
            <a:ext cx="28622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990600"/>
            <a:ext cx="2264664" cy="22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2838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762000"/>
            <a:ext cx="1514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jonh\xax\xax-svn\papers\w2sp\images\image0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133600"/>
            <a:ext cx="1828800" cy="137160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56864" y="3352800"/>
            <a:ext cx="177427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4495800"/>
            <a:ext cx="2405062" cy="19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17622 0.1016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0885 0.2388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6146 -0.1402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 0.0555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4167 -0.0868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Sensor-Access Widget </a:t>
            </a:r>
            <a:r>
              <a:rPr lang="en-US" b="1" dirty="0" smtClean="0"/>
              <a:t>mechanism</a:t>
            </a:r>
          </a:p>
          <a:p>
            <a:pPr lvl="1"/>
            <a:r>
              <a:rPr lang="en-US" dirty="0" smtClean="0"/>
              <a:t>live data stream of your environment</a:t>
            </a:r>
          </a:p>
          <a:p>
            <a:pPr lvl="1"/>
            <a:r>
              <a:rPr lang="en-US" dirty="0" smtClean="0"/>
              <a:t>what you see is what they get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Show Widget and Allow After Input and Delay</a:t>
            </a:r>
            <a:br>
              <a:rPr lang="en-US" dirty="0" smtClean="0"/>
            </a:br>
            <a:r>
              <a:rPr lang="en-US" dirty="0" smtClean="0"/>
              <a:t>(SWAAID) </a:t>
            </a:r>
            <a:r>
              <a:rPr lang="en-US" b="1" dirty="0" smtClean="0"/>
              <a:t>policy</a:t>
            </a:r>
          </a:p>
          <a:p>
            <a:pPr lvl="1"/>
            <a:r>
              <a:rPr lang="en-US" dirty="0" smtClean="0"/>
              <a:t>a good default:</a:t>
            </a:r>
          </a:p>
          <a:p>
            <a:pPr lvl="2"/>
            <a:r>
              <a:rPr lang="en-US" dirty="0" smtClean="0"/>
              <a:t>doesn’t hassle user</a:t>
            </a:r>
          </a:p>
          <a:p>
            <a:pPr lvl="2"/>
            <a:r>
              <a:rPr lang="en-US" dirty="0" smtClean="0"/>
              <a:t>avoids inadvertent privacy leaks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watching you?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62125"/>
            <a:ext cx="533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jonh\xax\xax-svn\papers\w2sp\images\AdobeFlashPlayerSettingsDial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65436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81088"/>
            <a:ext cx="47625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382000" cy="557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5909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496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371600"/>
            <a:ext cx="496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9635 -0.216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30480" y="0"/>
            <a:ext cx="9113520" cy="5999422"/>
            <a:chOff x="30480" y="0"/>
            <a:chExt cx="11597640" cy="7634716"/>
          </a:xfrm>
        </p:grpSpPr>
        <p:grpSp>
          <p:nvGrpSpPr>
            <p:cNvPr id="77" name="Group 76"/>
            <p:cNvGrpSpPr/>
            <p:nvPr/>
          </p:nvGrpSpPr>
          <p:grpSpPr>
            <a:xfrm>
              <a:off x="609600" y="533400"/>
              <a:ext cx="10485120" cy="6629400"/>
              <a:chOff x="609600" y="533400"/>
              <a:chExt cx="10485120" cy="66294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5400000">
                <a:off x="-1943100" y="3086100"/>
                <a:ext cx="51054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9600" y="533400"/>
                <a:ext cx="78486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09600" y="2743200"/>
                <a:ext cx="12954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-114300" y="3848100"/>
                <a:ext cx="66294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4800600" y="1524000"/>
                <a:ext cx="19812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8503920" y="5486399"/>
                <a:ext cx="24384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723120" y="5486399"/>
                <a:ext cx="13716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4610100" y="3009900"/>
                <a:ext cx="49530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6515100" y="2476500"/>
                <a:ext cx="38862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458200" y="1752600"/>
                <a:ext cx="25146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458200" y="3124200"/>
                <a:ext cx="12954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458200" y="4267200"/>
                <a:ext cx="1295400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30480" y="0"/>
              <a:ext cx="11597640" cy="7634716"/>
              <a:chOff x="30480" y="0"/>
              <a:chExt cx="11597640" cy="763471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258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4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12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166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120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8790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480" y="1295400"/>
                <a:ext cx="1188720" cy="86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480" y="2286000"/>
                <a:ext cx="1188720" cy="86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25880" y="2286000"/>
                <a:ext cx="1188720" cy="896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481" y="3276600"/>
                <a:ext cx="1188720" cy="86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480" y="4267200"/>
                <a:ext cx="1188720" cy="86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480" y="5257800"/>
                <a:ext cx="1188720" cy="86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621280" y="1295401"/>
                <a:ext cx="1188720" cy="1074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621280" y="2514601"/>
                <a:ext cx="1188720" cy="1074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621280" y="3733801"/>
                <a:ext cx="1188720" cy="915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621280" y="4800600"/>
                <a:ext cx="1188720" cy="987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621280" y="5943600"/>
                <a:ext cx="1188720" cy="565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21280" y="6553201"/>
                <a:ext cx="1188720" cy="10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6" name="Picture 2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212080" y="1295400"/>
                <a:ext cx="1188720" cy="569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212080" y="1981200"/>
                <a:ext cx="1188720" cy="1006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9" name="Picture 25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6507480" y="1295401"/>
                <a:ext cx="1188720" cy="1074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0" name="Picture 26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507480" y="2514601"/>
                <a:ext cx="1188720" cy="1070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2" name="Picture 2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6507480" y="3733801"/>
                <a:ext cx="1188720" cy="131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3" name="Picture 2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6507480" y="5257800"/>
                <a:ext cx="1188720" cy="50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4" name="Picture 30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7879080" y="129540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" name="Picture 31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7879080" y="259080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6" name="Picture 3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879080" y="388620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7" name="Picture 33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9144000" y="1295400"/>
                <a:ext cx="1188720" cy="1258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8" name="Picture 34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10439400" y="1295399"/>
                <a:ext cx="1188720" cy="886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9" name="Picture 35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9144000" y="2667000"/>
                <a:ext cx="1188720" cy="884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3" name="Picture 39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10439400" y="5029199"/>
                <a:ext cx="1188720" cy="1191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6" name="Picture 42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9144000" y="3962400"/>
                <a:ext cx="1188720" cy="557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7" name="Picture 43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9144000" y="4572000"/>
                <a:ext cx="1188720" cy="557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8" name="Picture 44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9144000" y="5223962"/>
                <a:ext cx="1188720" cy="557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9" name="Picture 45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9144000" y="5867400"/>
                <a:ext cx="1188720" cy="557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46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9144000" y="6477000"/>
                <a:ext cx="1188720" cy="557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47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6507480" y="0"/>
                <a:ext cx="1188720" cy="111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user’s model is not “</a:t>
            </a:r>
            <a:r>
              <a:rPr lang="en-US" dirty="0" smtClean="0">
                <a:solidFill>
                  <a:srgbClr val="FF0000"/>
                </a:solidFill>
              </a:rPr>
              <a:t>I trust </a:t>
            </a:r>
            <a:r>
              <a:rPr lang="en-US" dirty="0" err="1" smtClean="0">
                <a:solidFill>
                  <a:srgbClr val="FF0000"/>
                </a:solidFill>
              </a:rPr>
              <a:t>chatroulette</a:t>
            </a:r>
            <a:r>
              <a:rPr lang="en-US" dirty="0" smtClean="0"/>
              <a:t>”, but</a:t>
            </a:r>
          </a:p>
          <a:p>
            <a:pPr>
              <a:buNone/>
            </a:pPr>
            <a:r>
              <a:rPr lang="en-US" dirty="0" smtClean="0"/>
              <a:t>I don’t mind </a:t>
            </a:r>
            <a:r>
              <a:rPr lang="en-US" dirty="0" err="1" smtClean="0"/>
              <a:t>chatroulette</a:t>
            </a:r>
            <a:r>
              <a:rPr lang="en-US" dirty="0" smtClean="0"/>
              <a:t> taking my picture </a:t>
            </a:r>
            <a:r>
              <a:rPr lang="en-US" dirty="0" smtClean="0">
                <a:solidFill>
                  <a:srgbClr val="00B050"/>
                </a:solidFill>
              </a:rPr>
              <a:t>when I know I’m chatting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can’t trust app to describe activity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must rely on user</a:t>
            </a:r>
            <a:endParaRPr lang="en-US" dirty="0"/>
          </a:p>
          <a:p>
            <a:pPr>
              <a:buNone/>
              <a:tabLst>
                <a:tab pos="8051800" algn="r"/>
              </a:tabLst>
            </a:pPr>
            <a:r>
              <a:rPr lang="en-US" dirty="0" smtClean="0"/>
              <a:t>display </a:t>
            </a:r>
            <a:r>
              <a:rPr lang="en-US" b="1" dirty="0" smtClean="0"/>
              <a:t>effective access policy	</a:t>
            </a:r>
            <a:r>
              <a:rPr lang="en-US" sz="2000" dirty="0" smtClean="0"/>
              <a:t>[Reeder]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352800"/>
            <a:ext cx="923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762000" y="2895600"/>
            <a:ext cx="5486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2895600"/>
            <a:ext cx="5486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box every time</a:t>
            </a:r>
          </a:p>
          <a:p>
            <a:pPr lvl="1"/>
            <a:r>
              <a:rPr lang="en-US" dirty="0" smtClean="0"/>
              <a:t>annoying</a:t>
            </a:r>
          </a:p>
          <a:p>
            <a:r>
              <a:rPr lang="en-US" dirty="0" smtClean="0"/>
              <a:t>LED / static icon</a:t>
            </a:r>
          </a:p>
          <a:p>
            <a:pPr lvl="1"/>
            <a:r>
              <a:rPr lang="en-US" dirty="0" smtClean="0"/>
              <a:t>fades into visual clutter</a:t>
            </a:r>
          </a:p>
          <a:p>
            <a:pPr lvl="1"/>
            <a:r>
              <a:rPr lang="en-US" dirty="0" smtClean="0"/>
              <a:t>too late</a:t>
            </a:r>
            <a:endParaRPr lang="en-US" dirty="0"/>
          </a:p>
        </p:txBody>
      </p:sp>
      <p:pic>
        <p:nvPicPr>
          <p:cNvPr id="4" name="merion-duc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14800" y="3810000"/>
            <a:ext cx="20193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1214E-7 L -1.01354 2.31214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164</Words>
  <Application>Microsoft Office PowerPoint</Application>
  <PresentationFormat>On-screen Show (4:3)</PresentationFormat>
  <Paragraphs>74</Paragraphs>
  <Slides>17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You See Is What They Get Protecting users from unwanted use of microphones, cameras, and other sensors</vt:lpstr>
      <vt:lpstr>Who’s watching you?</vt:lpstr>
      <vt:lpstr>Slide 3</vt:lpstr>
      <vt:lpstr>Slide 4</vt:lpstr>
      <vt:lpstr>Slide 5</vt:lpstr>
      <vt:lpstr>Slide 6</vt:lpstr>
      <vt:lpstr>Slide 7</vt:lpstr>
      <vt:lpstr>Slide 8</vt:lpstr>
      <vt:lpstr>strawpersons</vt:lpstr>
      <vt:lpstr>the Sensor-Access Widget</vt:lpstr>
      <vt:lpstr>What You See Is What They Get</vt:lpstr>
      <vt:lpstr>Policies</vt:lpstr>
      <vt:lpstr>SWAAID  Show Widget and Allow After Input and Delay</vt:lpstr>
      <vt:lpstr>Policies</vt:lpstr>
      <vt:lpstr>other devices</vt:lpstr>
      <vt:lpstr>limitations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howell</dc:creator>
  <cp:lastModifiedBy>howell</cp:lastModifiedBy>
  <cp:revision>52</cp:revision>
  <dcterms:created xsi:type="dcterms:W3CDTF">2010-05-10T18:14:30Z</dcterms:created>
  <dcterms:modified xsi:type="dcterms:W3CDTF">2010-05-15T00:52:28Z</dcterms:modified>
</cp:coreProperties>
</file>