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500" b="1" i="0" u="none" strike="noStrike" cap="none" spc="0" normalizeH="0" baseline="0">
        <a:ln>
          <a:noFill/>
        </a:ln>
        <a:solidFill>
          <a:srgbClr val="525051"/>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500" b="1" i="0" u="none" strike="noStrike" cap="none" spc="0" normalizeH="0" baseline="0">
        <a:ln>
          <a:noFill/>
        </a:ln>
        <a:solidFill>
          <a:srgbClr val="525051"/>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500" b="1" i="0" u="none" strike="noStrike" cap="none" spc="0" normalizeH="0" baseline="0">
        <a:ln>
          <a:noFill/>
        </a:ln>
        <a:solidFill>
          <a:srgbClr val="525051"/>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500" b="1" i="0" u="none" strike="noStrike" cap="none" spc="0" normalizeH="0" baseline="0">
        <a:ln>
          <a:noFill/>
        </a:ln>
        <a:solidFill>
          <a:srgbClr val="525051"/>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500" b="1" i="0" u="none" strike="noStrike" cap="none" spc="0" normalizeH="0" baseline="0">
        <a:ln>
          <a:noFill/>
        </a:ln>
        <a:solidFill>
          <a:srgbClr val="525051"/>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2500" b="1" i="0" u="none" strike="noStrike" cap="none" spc="0" normalizeH="0" baseline="0">
        <a:ln>
          <a:noFill/>
        </a:ln>
        <a:solidFill>
          <a:srgbClr val="525051"/>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2500" b="1" i="0" u="none" strike="noStrike" cap="none" spc="0" normalizeH="0" baseline="0">
        <a:ln>
          <a:noFill/>
        </a:ln>
        <a:solidFill>
          <a:srgbClr val="525051"/>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2500" b="1" i="0" u="none" strike="noStrike" cap="none" spc="0" normalizeH="0" baseline="0">
        <a:ln>
          <a:noFill/>
        </a:ln>
        <a:solidFill>
          <a:srgbClr val="525051"/>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2500" b="1" i="0" u="none" strike="noStrike" cap="none" spc="0" normalizeH="0" baseline="0">
        <a:ln>
          <a:noFill/>
        </a:ln>
        <a:solidFill>
          <a:srgbClr val="525051"/>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Segoe UI"/>
          <a:ea typeface="Segoe UI"/>
          <a:cs typeface="Segoe UI"/>
        </a:font>
        <a:srgbClr val="52505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4DC"/>
          </a:solidFill>
        </a:fill>
      </a:tcStyle>
    </a:wholeTbl>
    <a:band2H>
      <a:tcTxStyle/>
      <a:tcStyle>
        <a:tcBdr/>
        <a:fill>
          <a:solidFill>
            <a:srgbClr val="E6F2EE"/>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Segoe UI"/>
          <a:ea typeface="Segoe UI"/>
          <a:cs typeface="Segoe UI"/>
        </a:font>
        <a:srgbClr val="52505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F0CA"/>
          </a:solidFill>
        </a:fill>
      </a:tcStyle>
    </a:wholeTbl>
    <a:band2H>
      <a:tcTxStyle/>
      <a:tcStyle>
        <a:tcBdr/>
        <a:fill>
          <a:solidFill>
            <a:srgbClr val="F3F8E6"/>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Segoe UI"/>
          <a:ea typeface="Segoe UI"/>
          <a:cs typeface="Segoe UI"/>
        </a:font>
        <a:srgbClr val="52505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CADA"/>
          </a:solidFill>
        </a:fill>
      </a:tcStyle>
    </a:wholeTbl>
    <a:band2H>
      <a:tcTxStyle/>
      <a:tcStyle>
        <a:tcBdr/>
        <a:fill>
          <a:solidFill>
            <a:srgbClr val="FBE6ED"/>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Segoe UI"/>
          <a:ea typeface="Segoe UI"/>
          <a:cs typeface="Segoe UI"/>
        </a:font>
        <a:srgbClr val="52505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8E8"/>
          </a:solidFill>
        </a:fill>
      </a:tcStyle>
    </a:wholeTbl>
    <a:band2H>
      <a:tcTxStyle/>
      <a:tcStyle>
        <a:tcBdr/>
        <a:fill>
          <a:solidFill>
            <a:srgbClr val="FFFFFF"/>
          </a:solidFill>
        </a:fill>
      </a:tcStyle>
    </a:band2H>
    <a:firstCol>
      <a:tcTxStyle b="on" i="off">
        <a:font>
          <a:latin typeface="Segoe UI"/>
          <a:ea typeface="Segoe UI"/>
          <a:cs typeface="Segoe U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Segoe UI"/>
          <a:ea typeface="Segoe UI"/>
          <a:cs typeface="Segoe UI"/>
        </a:font>
        <a:srgbClr val="525051"/>
      </a:tcTxStyle>
      <a:tcStyle>
        <a:tcBdr>
          <a:left>
            <a:ln w="12700" cap="flat">
              <a:noFill/>
              <a:miter lim="400000"/>
            </a:ln>
          </a:left>
          <a:right>
            <a:ln w="12700" cap="flat">
              <a:noFill/>
              <a:miter lim="400000"/>
            </a:ln>
          </a:right>
          <a:top>
            <a:ln w="50800" cap="flat">
              <a:solidFill>
                <a:srgbClr val="525051"/>
              </a:solidFill>
              <a:prstDash val="solid"/>
              <a:round/>
            </a:ln>
          </a:top>
          <a:bottom>
            <a:ln w="25400" cap="flat">
              <a:solidFill>
                <a:srgbClr val="52505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Segoe UI"/>
          <a:ea typeface="Segoe UI"/>
          <a:cs typeface="Segoe UI"/>
        </a:font>
        <a:srgbClr val="FFFFFF"/>
      </a:tcTxStyle>
      <a:tcStyle>
        <a:tcBdr>
          <a:left>
            <a:ln w="12700" cap="flat">
              <a:noFill/>
              <a:miter lim="400000"/>
            </a:ln>
          </a:left>
          <a:right>
            <a:ln w="12700" cap="flat">
              <a:noFill/>
              <a:miter lim="400000"/>
            </a:ln>
          </a:right>
          <a:top>
            <a:ln w="25400" cap="flat">
              <a:solidFill>
                <a:srgbClr val="525051"/>
              </a:solidFill>
              <a:prstDash val="solid"/>
              <a:round/>
            </a:ln>
          </a:top>
          <a:bottom>
            <a:ln w="25400" cap="flat">
              <a:solidFill>
                <a:srgbClr val="52505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Segoe UI"/>
          <a:ea typeface="Segoe UI"/>
          <a:cs typeface="Segoe UI"/>
        </a:font>
        <a:srgbClr val="52505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9E8E8"/>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25051"/>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25051"/>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25051"/>
          </a:solidFill>
        </a:fill>
      </a:tcStyle>
    </a:firstRow>
  </a:tblStyle>
  <a:tblStyle styleId="{2708684C-4D16-4618-839F-0558EEFCDFE6}" styleName="">
    <a:tblBg/>
    <a:wholeTbl>
      <a:tcTxStyle b="off" i="off">
        <a:font>
          <a:latin typeface="Segoe UI"/>
          <a:ea typeface="Segoe UI"/>
          <a:cs typeface="Segoe UI"/>
        </a:font>
        <a:srgbClr val="525051"/>
      </a:tcTxStyle>
      <a:tcStyle>
        <a:tcBdr>
          <a:left>
            <a:ln w="12700" cap="flat">
              <a:solidFill>
                <a:srgbClr val="525051"/>
              </a:solidFill>
              <a:prstDash val="solid"/>
              <a:round/>
            </a:ln>
          </a:left>
          <a:right>
            <a:ln w="12700" cap="flat">
              <a:solidFill>
                <a:srgbClr val="525051"/>
              </a:solidFill>
              <a:prstDash val="solid"/>
              <a:round/>
            </a:ln>
          </a:right>
          <a:top>
            <a:ln w="12700" cap="flat">
              <a:solidFill>
                <a:srgbClr val="525051"/>
              </a:solidFill>
              <a:prstDash val="solid"/>
              <a:round/>
            </a:ln>
          </a:top>
          <a:bottom>
            <a:ln w="12700" cap="flat">
              <a:solidFill>
                <a:srgbClr val="525051"/>
              </a:solidFill>
              <a:prstDash val="solid"/>
              <a:round/>
            </a:ln>
          </a:bottom>
          <a:insideH>
            <a:ln w="12700" cap="flat">
              <a:solidFill>
                <a:srgbClr val="525051"/>
              </a:solidFill>
              <a:prstDash val="solid"/>
              <a:round/>
            </a:ln>
          </a:insideH>
          <a:insideV>
            <a:ln w="12700" cap="flat">
              <a:solidFill>
                <a:srgbClr val="525051"/>
              </a:solidFill>
              <a:prstDash val="solid"/>
              <a:round/>
            </a:ln>
          </a:insideV>
        </a:tcBdr>
        <a:fill>
          <a:solidFill>
            <a:srgbClr val="525051">
              <a:alpha val="20000"/>
            </a:srgbClr>
          </a:solidFill>
        </a:fill>
      </a:tcStyle>
    </a:wholeTbl>
    <a:band2H>
      <a:tcTxStyle/>
      <a:tcStyle>
        <a:tcBdr/>
        <a:fill>
          <a:solidFill>
            <a:srgbClr val="FFFFFF"/>
          </a:solidFill>
        </a:fill>
      </a:tcStyle>
    </a:band2H>
    <a:firstCol>
      <a:tcTxStyle b="on" i="off">
        <a:font>
          <a:latin typeface="Segoe UI"/>
          <a:ea typeface="Segoe UI"/>
          <a:cs typeface="Segoe UI"/>
        </a:font>
        <a:srgbClr val="525051"/>
      </a:tcTxStyle>
      <a:tcStyle>
        <a:tcBdr>
          <a:left>
            <a:ln w="12700" cap="flat">
              <a:solidFill>
                <a:srgbClr val="525051"/>
              </a:solidFill>
              <a:prstDash val="solid"/>
              <a:round/>
            </a:ln>
          </a:left>
          <a:right>
            <a:ln w="12700" cap="flat">
              <a:solidFill>
                <a:srgbClr val="525051"/>
              </a:solidFill>
              <a:prstDash val="solid"/>
              <a:round/>
            </a:ln>
          </a:right>
          <a:top>
            <a:ln w="12700" cap="flat">
              <a:solidFill>
                <a:srgbClr val="525051"/>
              </a:solidFill>
              <a:prstDash val="solid"/>
              <a:round/>
            </a:ln>
          </a:top>
          <a:bottom>
            <a:ln w="12700" cap="flat">
              <a:solidFill>
                <a:srgbClr val="525051"/>
              </a:solidFill>
              <a:prstDash val="solid"/>
              <a:round/>
            </a:ln>
          </a:bottom>
          <a:insideH>
            <a:ln w="12700" cap="flat">
              <a:solidFill>
                <a:srgbClr val="525051"/>
              </a:solidFill>
              <a:prstDash val="solid"/>
              <a:round/>
            </a:ln>
          </a:insideH>
          <a:insideV>
            <a:ln w="12700" cap="flat">
              <a:solidFill>
                <a:srgbClr val="525051"/>
              </a:solidFill>
              <a:prstDash val="solid"/>
              <a:round/>
            </a:ln>
          </a:insideV>
        </a:tcBdr>
        <a:fill>
          <a:solidFill>
            <a:srgbClr val="525051">
              <a:alpha val="20000"/>
            </a:srgbClr>
          </a:solidFill>
        </a:fill>
      </a:tcStyle>
    </a:firstCol>
    <a:lastRow>
      <a:tcTxStyle b="on" i="off">
        <a:font>
          <a:latin typeface="Segoe UI"/>
          <a:ea typeface="Segoe UI"/>
          <a:cs typeface="Segoe UI"/>
        </a:font>
        <a:srgbClr val="525051"/>
      </a:tcTxStyle>
      <a:tcStyle>
        <a:tcBdr>
          <a:left>
            <a:ln w="12700" cap="flat">
              <a:solidFill>
                <a:srgbClr val="525051"/>
              </a:solidFill>
              <a:prstDash val="solid"/>
              <a:round/>
            </a:ln>
          </a:left>
          <a:right>
            <a:ln w="12700" cap="flat">
              <a:solidFill>
                <a:srgbClr val="525051"/>
              </a:solidFill>
              <a:prstDash val="solid"/>
              <a:round/>
            </a:ln>
          </a:right>
          <a:top>
            <a:ln w="50800" cap="flat">
              <a:solidFill>
                <a:srgbClr val="525051"/>
              </a:solidFill>
              <a:prstDash val="solid"/>
              <a:round/>
            </a:ln>
          </a:top>
          <a:bottom>
            <a:ln w="12700" cap="flat">
              <a:solidFill>
                <a:srgbClr val="525051"/>
              </a:solidFill>
              <a:prstDash val="solid"/>
              <a:round/>
            </a:ln>
          </a:bottom>
          <a:insideH>
            <a:ln w="12700" cap="flat">
              <a:solidFill>
                <a:srgbClr val="525051"/>
              </a:solidFill>
              <a:prstDash val="solid"/>
              <a:round/>
            </a:ln>
          </a:insideH>
          <a:insideV>
            <a:ln w="12700" cap="flat">
              <a:solidFill>
                <a:srgbClr val="525051"/>
              </a:solidFill>
              <a:prstDash val="solid"/>
              <a:round/>
            </a:ln>
          </a:insideV>
        </a:tcBdr>
        <a:fill>
          <a:noFill/>
        </a:fill>
      </a:tcStyle>
    </a:lastRow>
    <a:firstRow>
      <a:tcTxStyle b="on" i="off">
        <a:font>
          <a:latin typeface="Segoe UI"/>
          <a:ea typeface="Segoe UI"/>
          <a:cs typeface="Segoe UI"/>
        </a:font>
        <a:srgbClr val="525051"/>
      </a:tcTxStyle>
      <a:tcStyle>
        <a:tcBdr>
          <a:left>
            <a:ln w="12700" cap="flat">
              <a:solidFill>
                <a:srgbClr val="525051"/>
              </a:solidFill>
              <a:prstDash val="solid"/>
              <a:round/>
            </a:ln>
          </a:left>
          <a:right>
            <a:ln w="12700" cap="flat">
              <a:solidFill>
                <a:srgbClr val="525051"/>
              </a:solidFill>
              <a:prstDash val="solid"/>
              <a:round/>
            </a:ln>
          </a:right>
          <a:top>
            <a:ln w="12700" cap="flat">
              <a:solidFill>
                <a:srgbClr val="525051"/>
              </a:solidFill>
              <a:prstDash val="solid"/>
              <a:round/>
            </a:ln>
          </a:top>
          <a:bottom>
            <a:ln w="25400" cap="flat">
              <a:solidFill>
                <a:srgbClr val="525051"/>
              </a:solidFill>
              <a:prstDash val="solid"/>
              <a:round/>
            </a:ln>
          </a:bottom>
          <a:insideH>
            <a:ln w="12700" cap="flat">
              <a:solidFill>
                <a:srgbClr val="525051"/>
              </a:solidFill>
              <a:prstDash val="solid"/>
              <a:round/>
            </a:ln>
          </a:insideH>
          <a:insideV>
            <a:ln w="12700" cap="flat">
              <a:solidFill>
                <a:srgbClr val="52505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94"/>
  </p:normalViewPr>
  <p:slideViewPr>
    <p:cSldViewPr snapToGrid="0" snapToObjects="1">
      <p:cViewPr varScale="1">
        <p:scale>
          <a:sx n="121" d="100"/>
          <a:sy n="121" d="100"/>
        </p:scale>
        <p:origin x="3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9612999999999999E-2"/>
          <c:y val="5.3062499999999999E-2"/>
          <c:w val="0.93538699999999997"/>
          <c:h val="0.78878899999999996"/>
        </c:manualLayout>
      </c:layout>
      <c:barChart>
        <c:barDir val="col"/>
        <c:grouping val="clustered"/>
        <c:varyColors val="0"/>
        <c:ser>
          <c:idx val="0"/>
          <c:order val="0"/>
          <c:tx>
            <c:strRef>
              <c:f>Sheet1!$A$2</c:f>
              <c:strCache>
                <c:ptCount val="1"/>
                <c:pt idx="0">
                  <c:v>Number of submissions</c:v>
                </c:pt>
              </c:strCache>
            </c:strRef>
          </c:tx>
          <c:spPr>
            <a:solidFill>
              <a:srgbClr val="4F81BD"/>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000000"/>
                    </a:solidFill>
                    <a:latin typeface="Calibri"/>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Summer</c:v>
                </c:pt>
                <c:pt idx="1">
                  <c:v>Fall</c:v>
                </c:pt>
                <c:pt idx="2">
                  <c:v>Winter</c:v>
                </c:pt>
              </c:strCache>
            </c:strRef>
          </c:cat>
          <c:val>
            <c:numRef>
              <c:f>Sheet1!$B$2:$D$2</c:f>
              <c:numCache>
                <c:formatCode>General</c:formatCode>
                <c:ptCount val="3"/>
                <c:pt idx="0">
                  <c:v>245</c:v>
                </c:pt>
                <c:pt idx="1">
                  <c:v>357</c:v>
                </c:pt>
                <c:pt idx="2">
                  <c:v>410</c:v>
                </c:pt>
              </c:numCache>
            </c:numRef>
          </c:val>
          <c:extLst>
            <c:ext xmlns:c16="http://schemas.microsoft.com/office/drawing/2014/chart" uri="{C3380CC4-5D6E-409C-BE32-E72D297353CC}">
              <c16:uniqueId val="{00000000-B49D-0243-B0A1-CDE566EDCD29}"/>
            </c:ext>
          </c:extLst>
        </c:ser>
        <c:ser>
          <c:idx val="1"/>
          <c:order val="1"/>
          <c:tx>
            <c:strRef>
              <c:f>Sheet1!$A$3</c:f>
              <c:strCache>
                <c:ptCount val="1"/>
                <c:pt idx="0">
                  <c:v>Accept (with shepherd)</c:v>
                </c:pt>
              </c:strCache>
            </c:strRef>
          </c:tx>
          <c:spPr>
            <a:solidFill>
              <a:srgbClr val="C00000"/>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404040"/>
                    </a:solidFill>
                    <a:latin typeface="Calibri"/>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Summer</c:v>
                </c:pt>
                <c:pt idx="1">
                  <c:v>Fall</c:v>
                </c:pt>
                <c:pt idx="2">
                  <c:v>Winter</c:v>
                </c:pt>
              </c:strCache>
            </c:strRef>
          </c:cat>
          <c:val>
            <c:numRef>
              <c:f>Sheet1!$B$3:$D$3</c:f>
              <c:numCache>
                <c:formatCode>General</c:formatCode>
                <c:ptCount val="3"/>
                <c:pt idx="0">
                  <c:v>36</c:v>
                </c:pt>
                <c:pt idx="1">
                  <c:v>54</c:v>
                </c:pt>
                <c:pt idx="2">
                  <c:v>57</c:v>
                </c:pt>
              </c:numCache>
            </c:numRef>
          </c:val>
          <c:extLst>
            <c:ext xmlns:c16="http://schemas.microsoft.com/office/drawing/2014/chart" uri="{C3380CC4-5D6E-409C-BE32-E72D297353CC}">
              <c16:uniqueId val="{00000001-B49D-0243-B0A1-CDE566EDCD29}"/>
            </c:ext>
          </c:extLst>
        </c:ser>
        <c:ser>
          <c:idx val="2"/>
          <c:order val="2"/>
          <c:tx>
            <c:strRef>
              <c:f>Sheet1!$A$4</c:f>
              <c:strCache>
                <c:ptCount val="1"/>
                <c:pt idx="0">
                  <c:v>Major Revision</c:v>
                </c:pt>
              </c:strCache>
            </c:strRef>
          </c:tx>
          <c:spPr>
            <a:solidFill>
              <a:srgbClr val="00B050"/>
            </a:solidFill>
            <a:ln w="12700" cap="flat">
              <a:noFill/>
              <a:miter lim="400000"/>
            </a:ln>
            <a:effectLst/>
          </c:spPr>
          <c:invertIfNegative val="0"/>
          <c:dLbls>
            <c:numFmt formatCode="0" sourceLinked="0"/>
            <c:spPr>
              <a:noFill/>
              <a:ln>
                <a:noFill/>
              </a:ln>
              <a:effectLst/>
            </c:spPr>
            <c:txPr>
              <a:bodyPr/>
              <a:lstStyle/>
              <a:p>
                <a:pPr>
                  <a:defRPr sz="1800" b="0" i="0" u="none" strike="noStrike">
                    <a:solidFill>
                      <a:srgbClr val="404040"/>
                    </a:solidFill>
                    <a:latin typeface="Calibri"/>
                  </a:defRPr>
                </a:pPr>
                <a:endParaRPr lang="en-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Summer</c:v>
                </c:pt>
                <c:pt idx="1">
                  <c:v>Fall</c:v>
                </c:pt>
                <c:pt idx="2">
                  <c:v>Winter</c:v>
                </c:pt>
              </c:strCache>
            </c:strRef>
          </c:cat>
          <c:val>
            <c:numRef>
              <c:f>Sheet1!$B$4:$D$4</c:f>
              <c:numCache>
                <c:formatCode>General</c:formatCode>
                <c:ptCount val="3"/>
                <c:pt idx="0">
                  <c:v>42</c:v>
                </c:pt>
                <c:pt idx="1">
                  <c:v>43</c:v>
                </c:pt>
                <c:pt idx="2">
                  <c:v>59</c:v>
                </c:pt>
              </c:numCache>
            </c:numRef>
          </c:val>
          <c:extLst>
            <c:ext xmlns:c16="http://schemas.microsoft.com/office/drawing/2014/chart" uri="{C3380CC4-5D6E-409C-BE32-E72D297353CC}">
              <c16:uniqueId val="{00000002-B49D-0243-B0A1-CDE566EDCD29}"/>
            </c:ext>
          </c:extLst>
        </c:ser>
        <c:dLbls>
          <c:showLegendKey val="0"/>
          <c:showVal val="0"/>
          <c:showCatName val="0"/>
          <c:showSerName val="0"/>
          <c:showPercent val="0"/>
          <c:showBubbleSize val="0"/>
        </c:dLbls>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800" b="0" i="0" u="none" strike="noStrike">
                <a:solidFill>
                  <a:srgbClr val="000000"/>
                </a:solidFill>
                <a:latin typeface="Calibri"/>
              </a:defRPr>
            </a:pPr>
            <a:endParaRPr lang="en-DE"/>
          </a:p>
        </c:txPr>
        <c:crossAx val="2094734553"/>
        <c:crosses val="autoZero"/>
        <c:auto val="1"/>
        <c:lblAlgn val="ctr"/>
        <c:lblOffset val="100"/>
        <c:noMultiLvlLbl val="1"/>
      </c:catAx>
      <c:valAx>
        <c:axId val="2094734553"/>
        <c:scaling>
          <c:orientation val="minMax"/>
          <c:max val="420"/>
          <c:min val="0"/>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800" b="0" i="0" u="none" strike="noStrike">
                <a:solidFill>
                  <a:srgbClr val="000000"/>
                </a:solidFill>
                <a:latin typeface="Calibri"/>
              </a:defRPr>
            </a:pPr>
            <a:endParaRPr lang="en-DE"/>
          </a:p>
        </c:txPr>
        <c:crossAx val="2094734552"/>
        <c:crosses val="autoZero"/>
        <c:crossBetween val="between"/>
        <c:majorUnit val="105"/>
        <c:minorUnit val="52.5"/>
      </c:valAx>
      <c:spPr>
        <a:noFill/>
        <a:ln w="12700" cap="flat">
          <a:noFill/>
          <a:miter lim="400000"/>
        </a:ln>
        <a:effectLst/>
      </c:spPr>
    </c:plotArea>
    <c:legend>
      <c:legendPos val="b"/>
      <c:layout>
        <c:manualLayout>
          <c:xMode val="edge"/>
          <c:yMode val="edge"/>
          <c:x val="0.18873100000000001"/>
          <c:y val="0.93443799999999999"/>
          <c:w val="0.78507199999999999"/>
          <c:h val="6.5562499999999996E-2"/>
        </c:manualLayout>
      </c:layout>
      <c:overlay val="1"/>
      <c:spPr>
        <a:noFill/>
        <a:ln w="12700" cap="flat">
          <a:noFill/>
          <a:miter lim="400000"/>
        </a:ln>
        <a:effectLst/>
      </c:spPr>
      <c:txPr>
        <a:bodyPr rot="0"/>
        <a:lstStyle/>
        <a:p>
          <a:pPr>
            <a:defRPr sz="1800" b="0" i="0" u="none" strike="noStrike">
              <a:solidFill>
                <a:srgbClr val="000000"/>
              </a:solidFill>
              <a:latin typeface="Calibri"/>
            </a:defRPr>
          </a:pPr>
          <a:endParaRPr lang="en-DE"/>
        </a:p>
      </c:txPr>
    </c:legend>
    <c:plotVisOnly val="1"/>
    <c:dispBlanksAs val="gap"/>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4.7029500000000002E-2"/>
          <c:y val="4.22009E-2"/>
          <c:w val="0.94796999999999998"/>
          <c:h val="0.77395700000000001"/>
        </c:manualLayout>
      </c:layout>
      <c:barChart>
        <c:barDir val="col"/>
        <c:grouping val="clustered"/>
        <c:varyColors val="0"/>
        <c:ser>
          <c:idx val="0"/>
          <c:order val="0"/>
          <c:tx>
            <c:strRef>
              <c:f>Sheet1!$A$2</c:f>
              <c:strCache>
                <c:ptCount val="1"/>
                <c:pt idx="0">
                  <c:v>2019</c:v>
                </c:pt>
              </c:strCache>
            </c:strRef>
          </c:tx>
          <c:spPr>
            <a:solidFill>
              <a:srgbClr val="4F81BD"/>
            </a:solidFill>
            <a:ln w="12700" cap="flat">
              <a:noFill/>
              <a:miter lim="400000"/>
            </a:ln>
            <a:effectLst/>
          </c:spPr>
          <c:invertIfNegative val="0"/>
          <c:cat>
            <c:strRef>
              <c:f>Sheet1!$B$1:$E$1</c:f>
              <c:strCache>
                <c:ptCount val="4"/>
                <c:pt idx="0">
                  <c:v>Spring</c:v>
                </c:pt>
                <c:pt idx="1">
                  <c:v>Summer</c:v>
                </c:pt>
                <c:pt idx="2">
                  <c:v>Fall</c:v>
                </c:pt>
                <c:pt idx="3">
                  <c:v>Winter</c:v>
                </c:pt>
              </c:strCache>
            </c:strRef>
          </c:cat>
          <c:val>
            <c:numRef>
              <c:f>Sheet1!$B$2:$E$2</c:f>
              <c:numCache>
                <c:formatCode>General</c:formatCode>
                <c:ptCount val="4"/>
                <c:pt idx="0">
                  <c:v>87</c:v>
                </c:pt>
                <c:pt idx="1">
                  <c:v>87</c:v>
                </c:pt>
                <c:pt idx="2">
                  <c:v>197</c:v>
                </c:pt>
                <c:pt idx="3">
                  <c:v>319</c:v>
                </c:pt>
              </c:numCache>
            </c:numRef>
          </c:val>
          <c:extLst>
            <c:ext xmlns:c16="http://schemas.microsoft.com/office/drawing/2014/chart" uri="{C3380CC4-5D6E-409C-BE32-E72D297353CC}">
              <c16:uniqueId val="{00000000-FA81-2C4E-A170-324645DB1503}"/>
            </c:ext>
          </c:extLst>
        </c:ser>
        <c:ser>
          <c:idx val="1"/>
          <c:order val="1"/>
          <c:tx>
            <c:strRef>
              <c:f>Sheet1!$A$3</c:f>
              <c:strCache>
                <c:ptCount val="1"/>
                <c:pt idx="0">
                  <c:v>2020</c:v>
                </c:pt>
              </c:strCache>
            </c:strRef>
          </c:tx>
          <c:spPr>
            <a:solidFill>
              <a:srgbClr val="C0504D"/>
            </a:solidFill>
            <a:ln w="12700" cap="flat">
              <a:noFill/>
              <a:miter lim="400000"/>
            </a:ln>
            <a:effectLst/>
          </c:spPr>
          <c:invertIfNegative val="0"/>
          <c:cat>
            <c:strRef>
              <c:f>Sheet1!$B$1:$E$1</c:f>
              <c:strCache>
                <c:ptCount val="4"/>
                <c:pt idx="0">
                  <c:v>Spring</c:v>
                </c:pt>
                <c:pt idx="1">
                  <c:v>Summer</c:v>
                </c:pt>
                <c:pt idx="2">
                  <c:v>Fall</c:v>
                </c:pt>
                <c:pt idx="3">
                  <c:v>Winter</c:v>
                </c:pt>
              </c:strCache>
            </c:strRef>
          </c:cat>
          <c:val>
            <c:numRef>
              <c:f>Sheet1!$B$3:$E$3</c:f>
              <c:numCache>
                <c:formatCode>General</c:formatCode>
                <c:ptCount val="4"/>
                <c:pt idx="0">
                  <c:v>110</c:v>
                </c:pt>
                <c:pt idx="1">
                  <c:v>137</c:v>
                </c:pt>
                <c:pt idx="2">
                  <c:v>222</c:v>
                </c:pt>
                <c:pt idx="3">
                  <c:v>372</c:v>
                </c:pt>
              </c:numCache>
            </c:numRef>
          </c:val>
          <c:extLst>
            <c:ext xmlns:c16="http://schemas.microsoft.com/office/drawing/2014/chart" uri="{C3380CC4-5D6E-409C-BE32-E72D297353CC}">
              <c16:uniqueId val="{00000001-FA81-2C4E-A170-324645DB1503}"/>
            </c:ext>
          </c:extLst>
        </c:ser>
        <c:ser>
          <c:idx val="2"/>
          <c:order val="2"/>
          <c:tx>
            <c:strRef>
              <c:f>Sheet1!$A$4</c:f>
              <c:strCache>
                <c:ptCount val="1"/>
                <c:pt idx="0">
                  <c:v>2021</c:v>
                </c:pt>
              </c:strCache>
            </c:strRef>
          </c:tx>
          <c:spPr>
            <a:solidFill>
              <a:srgbClr val="F79646"/>
            </a:solidFill>
            <a:ln w="12700" cap="flat">
              <a:noFill/>
              <a:miter lim="400000"/>
            </a:ln>
            <a:effectLst/>
          </c:spPr>
          <c:invertIfNegative val="0"/>
          <c:trendline>
            <c:spPr>
              <a:ln w="38100" cap="rnd">
                <a:solidFill>
                  <a:srgbClr val="C00000"/>
                </a:solidFill>
                <a:prstDash val="sysDot"/>
                <a:round/>
              </a:ln>
              <a:effectLst/>
            </c:spPr>
            <c:trendlineType val="exp"/>
            <c:dispRSqr val="0"/>
            <c:dispEq val="0"/>
          </c:trendline>
          <c:cat>
            <c:strRef>
              <c:f>Sheet1!$B$1:$E$1</c:f>
              <c:strCache>
                <c:ptCount val="4"/>
                <c:pt idx="0">
                  <c:v>Spring</c:v>
                </c:pt>
                <c:pt idx="1">
                  <c:v>Summer</c:v>
                </c:pt>
                <c:pt idx="2">
                  <c:v>Fall</c:v>
                </c:pt>
                <c:pt idx="3">
                  <c:v>Winter</c:v>
                </c:pt>
              </c:strCache>
            </c:strRef>
          </c:cat>
          <c:val>
            <c:numRef>
              <c:f>Sheet1!$B$4:$E$4</c:f>
              <c:numCache>
                <c:formatCode>General</c:formatCode>
                <c:ptCount val="4"/>
                <c:pt idx="0">
                  <c:v>144</c:v>
                </c:pt>
                <c:pt idx="1">
                  <c:v>189</c:v>
                </c:pt>
                <c:pt idx="2">
                  <c:v>290</c:v>
                </c:pt>
                <c:pt idx="3">
                  <c:v>329</c:v>
                </c:pt>
              </c:numCache>
            </c:numRef>
          </c:val>
          <c:extLst>
            <c:ext xmlns:c16="http://schemas.microsoft.com/office/drawing/2014/chart" uri="{C3380CC4-5D6E-409C-BE32-E72D297353CC}">
              <c16:uniqueId val="{00000003-FA81-2C4E-A170-324645DB1503}"/>
            </c:ext>
          </c:extLst>
        </c:ser>
        <c:ser>
          <c:idx val="3"/>
          <c:order val="3"/>
          <c:tx>
            <c:strRef>
              <c:f>Sheet1!$A$5</c:f>
              <c:strCache>
                <c:ptCount val="1"/>
                <c:pt idx="0">
                  <c:v>2022</c:v>
                </c:pt>
              </c:strCache>
            </c:strRef>
          </c:tx>
          <c:spPr>
            <a:solidFill>
              <a:schemeClr val="accent4"/>
            </a:solidFill>
            <a:ln w="9525" cap="flat">
              <a:solidFill>
                <a:srgbClr val="FFFFFF"/>
              </a:solidFill>
              <a:prstDash val="solid"/>
              <a:round/>
            </a:ln>
            <a:effectLst/>
          </c:spPr>
          <c:invertIfNegative val="0"/>
          <c:cat>
            <c:strRef>
              <c:f>Sheet1!$B$1:$E$1</c:f>
              <c:strCache>
                <c:ptCount val="4"/>
                <c:pt idx="0">
                  <c:v>Spring</c:v>
                </c:pt>
                <c:pt idx="1">
                  <c:v>Summer</c:v>
                </c:pt>
                <c:pt idx="2">
                  <c:v>Fall</c:v>
                </c:pt>
                <c:pt idx="3">
                  <c:v>Winter</c:v>
                </c:pt>
              </c:strCache>
            </c:strRef>
          </c:cat>
          <c:val>
            <c:numRef>
              <c:f>Sheet1!$B$5:$E$5</c:f>
              <c:numCache>
                <c:formatCode>General</c:formatCode>
                <c:ptCount val="4"/>
                <c:pt idx="0">
                  <c:v>0</c:v>
                </c:pt>
                <c:pt idx="1">
                  <c:v>245</c:v>
                </c:pt>
                <c:pt idx="2">
                  <c:v>357</c:v>
                </c:pt>
                <c:pt idx="3">
                  <c:v>410</c:v>
                </c:pt>
              </c:numCache>
            </c:numRef>
          </c:val>
          <c:extLst>
            <c:ext xmlns:c16="http://schemas.microsoft.com/office/drawing/2014/chart" uri="{C3380CC4-5D6E-409C-BE32-E72D297353CC}">
              <c16:uniqueId val="{00000004-FA81-2C4E-A170-324645DB1503}"/>
            </c:ext>
          </c:extLst>
        </c:ser>
        <c:dLbls>
          <c:showLegendKey val="0"/>
          <c:showVal val="0"/>
          <c:showCatName val="0"/>
          <c:showSerName val="0"/>
          <c:showPercent val="0"/>
          <c:showBubbleSize val="0"/>
        </c:dLbls>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1400" b="0" i="0" u="none" strike="noStrike">
                <a:solidFill>
                  <a:srgbClr val="595959"/>
                </a:solidFill>
                <a:latin typeface="Calibri"/>
              </a:defRPr>
            </a:pPr>
            <a:endParaRPr lang="en-DE"/>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400" b="0" i="0" u="none" strike="noStrike">
                <a:solidFill>
                  <a:srgbClr val="595959"/>
                </a:solidFill>
                <a:latin typeface="Calibri"/>
              </a:defRPr>
            </a:pPr>
            <a:endParaRPr lang="en-DE"/>
          </a:p>
        </c:txPr>
        <c:crossAx val="2094734552"/>
        <c:crosses val="autoZero"/>
        <c:crossBetween val="between"/>
        <c:majorUnit val="125"/>
        <c:minorUnit val="62.5"/>
      </c:valAx>
      <c:spPr>
        <a:noFill/>
        <a:ln w="12700" cap="flat">
          <a:noFill/>
          <a:miter lim="400000"/>
        </a:ln>
        <a:effectLst/>
      </c:spPr>
    </c:plotArea>
    <c:legend>
      <c:legendPos val="b"/>
      <c:layout>
        <c:manualLayout>
          <c:xMode val="edge"/>
          <c:yMode val="edge"/>
          <c:x val="0.35741699999999998"/>
          <c:y val="0.89427599999999996"/>
          <c:w val="0.21865000000000001"/>
          <c:h val="0.105724"/>
        </c:manualLayout>
      </c:layout>
      <c:overlay val="1"/>
      <c:spPr>
        <a:noFill/>
        <a:ln w="12700" cap="flat">
          <a:noFill/>
          <a:miter lim="400000"/>
        </a:ln>
        <a:effectLst/>
      </c:spPr>
      <c:txPr>
        <a:bodyPr rot="0"/>
        <a:lstStyle/>
        <a:p>
          <a:pPr>
            <a:defRPr sz="1600" b="0" i="0" u="none" strike="noStrike">
              <a:solidFill>
                <a:srgbClr val="595959"/>
              </a:solidFill>
              <a:latin typeface="Calibri"/>
            </a:defRPr>
          </a:pPr>
          <a:endParaRPr lang="en-DE"/>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4.9246699999999997E-2"/>
          <c:y val="3.5444400000000001E-2"/>
          <c:w val="0.91930100000000003"/>
          <c:h val="0.83515899999999998"/>
        </c:manualLayout>
      </c:layout>
      <c:barChart>
        <c:barDir val="col"/>
        <c:grouping val="clustered"/>
        <c:varyColors val="0"/>
        <c:ser>
          <c:idx val="0"/>
          <c:order val="0"/>
          <c:tx>
            <c:strRef>
              <c:f>Sheet1!$A$2</c:f>
              <c:strCache>
                <c:ptCount val="1"/>
                <c:pt idx="0">
                  <c:v>Submissions</c:v>
                </c:pt>
              </c:strCache>
            </c:strRef>
          </c:tx>
          <c:spPr>
            <a:solidFill>
              <a:srgbClr val="4F81BD"/>
            </a:solidFill>
            <a:ln w="12700" cap="flat">
              <a:noFill/>
              <a:miter lim="400000"/>
            </a:ln>
            <a:effectLst/>
          </c:spPr>
          <c:invertIfNegative val="0"/>
          <c:trendline>
            <c:spPr>
              <a:ln w="38100" cap="flat">
                <a:solidFill>
                  <a:srgbClr val="C00000"/>
                </a:solidFill>
                <a:prstDash val="sysDot"/>
                <a:round/>
              </a:ln>
              <a:effectLst/>
            </c:spPr>
            <c:trendlineType val="movingAvg"/>
            <c:period val="2"/>
            <c:dispRSqr val="0"/>
            <c:dispEq val="0"/>
          </c:trendline>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Sheet1!$B$2:$N$2</c:f>
              <c:numCache>
                <c:formatCode>General</c:formatCode>
                <c:ptCount val="13"/>
                <c:pt idx="0">
                  <c:v>267</c:v>
                </c:pt>
                <c:pt idx="1">
                  <c:v>306</c:v>
                </c:pt>
                <c:pt idx="2">
                  <c:v>307</c:v>
                </c:pt>
                <c:pt idx="3">
                  <c:v>315</c:v>
                </c:pt>
                <c:pt idx="4">
                  <c:v>334</c:v>
                </c:pt>
                <c:pt idx="5">
                  <c:v>407</c:v>
                </c:pt>
                <c:pt idx="6">
                  <c:v>413</c:v>
                </c:pt>
                <c:pt idx="7">
                  <c:v>457</c:v>
                </c:pt>
                <c:pt idx="8">
                  <c:v>549</c:v>
                </c:pt>
                <c:pt idx="9">
                  <c:v>679</c:v>
                </c:pt>
                <c:pt idx="10">
                  <c:v>841</c:v>
                </c:pt>
                <c:pt idx="11">
                  <c:v>952</c:v>
                </c:pt>
                <c:pt idx="12">
                  <c:v>1012</c:v>
                </c:pt>
              </c:numCache>
            </c:numRef>
          </c:val>
          <c:extLst>
            <c:ext xmlns:c16="http://schemas.microsoft.com/office/drawing/2014/chart" uri="{C3380CC4-5D6E-409C-BE32-E72D297353CC}">
              <c16:uniqueId val="{00000001-A5CF-0A4B-8B72-576680A6EE10}"/>
            </c:ext>
          </c:extLst>
        </c:ser>
        <c:ser>
          <c:idx val="1"/>
          <c:order val="1"/>
          <c:tx>
            <c:strRef>
              <c:f>Sheet1!$A$3</c:f>
              <c:strCache>
                <c:ptCount val="1"/>
                <c:pt idx="0">
                  <c:v>Accepted</c:v>
                </c:pt>
              </c:strCache>
            </c:strRef>
          </c:tx>
          <c:spPr>
            <a:solidFill>
              <a:srgbClr val="C0504D"/>
            </a:solidFill>
            <a:ln w="12700" cap="flat">
              <a:noFill/>
              <a:miter lim="400000"/>
            </a:ln>
            <a:effectLst/>
          </c:spPr>
          <c:invertIfNegative val="0"/>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Sheet1!$B$3:$N$3</c:f>
              <c:numCache>
                <c:formatCode>General</c:formatCode>
                <c:ptCount val="13"/>
                <c:pt idx="0">
                  <c:v>31</c:v>
                </c:pt>
                <c:pt idx="1">
                  <c:v>34</c:v>
                </c:pt>
                <c:pt idx="2">
                  <c:v>40</c:v>
                </c:pt>
                <c:pt idx="3">
                  <c:v>38</c:v>
                </c:pt>
                <c:pt idx="4">
                  <c:v>44</c:v>
                </c:pt>
                <c:pt idx="5">
                  <c:v>55</c:v>
                </c:pt>
                <c:pt idx="6">
                  <c:v>55</c:v>
                </c:pt>
                <c:pt idx="7">
                  <c:v>60</c:v>
                </c:pt>
                <c:pt idx="8">
                  <c:v>63</c:v>
                </c:pt>
                <c:pt idx="9">
                  <c:v>84</c:v>
                </c:pt>
                <c:pt idx="10">
                  <c:v>104</c:v>
                </c:pt>
                <c:pt idx="11">
                  <c:v>115</c:v>
                </c:pt>
                <c:pt idx="12">
                  <c:v>147</c:v>
                </c:pt>
              </c:numCache>
            </c:numRef>
          </c:val>
          <c:extLst>
            <c:ext xmlns:c16="http://schemas.microsoft.com/office/drawing/2014/chart" uri="{C3380CC4-5D6E-409C-BE32-E72D297353CC}">
              <c16:uniqueId val="{00000002-A5CF-0A4B-8B72-576680A6EE10}"/>
            </c:ext>
          </c:extLst>
        </c:ser>
        <c:dLbls>
          <c:showLegendKey val="0"/>
          <c:showVal val="0"/>
          <c:showCatName val="0"/>
          <c:showSerName val="0"/>
          <c:showPercent val="0"/>
          <c:showBubbleSize val="0"/>
        </c:dLbls>
        <c:gapWidth val="150"/>
        <c:axId val="2094734552"/>
        <c:axId val="2094734553"/>
      </c:barChart>
      <c:lineChart>
        <c:grouping val="standard"/>
        <c:varyColors val="0"/>
        <c:ser>
          <c:idx val="2"/>
          <c:order val="2"/>
          <c:tx>
            <c:strRef>
              <c:f>Sheet1!$A$4</c:f>
              <c:strCache>
                <c:ptCount val="1"/>
                <c:pt idx="0">
                  <c:v>Acceptance rate</c:v>
                </c:pt>
              </c:strCache>
            </c:strRef>
          </c:tx>
          <c:spPr>
            <a:ln w="28575" cap="rnd">
              <a:solidFill>
                <a:srgbClr val="C00000"/>
              </a:solidFill>
              <a:prstDash val="solid"/>
              <a:round/>
            </a:ln>
            <a:effectLst/>
          </c:spPr>
          <c:marker>
            <c:symbol val="none"/>
          </c:marker>
          <c:cat>
            <c:strRef>
              <c:f>Sheet1!$B$1:$N$1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Sheet1!$B$4:$N$4</c:f>
              <c:numCache>
                <c:formatCode>General</c:formatCode>
                <c:ptCount val="13"/>
                <c:pt idx="0">
                  <c:v>0.116105</c:v>
                </c:pt>
                <c:pt idx="1">
                  <c:v>0.111111</c:v>
                </c:pt>
                <c:pt idx="2">
                  <c:v>0.13029299999999999</c:v>
                </c:pt>
                <c:pt idx="3">
                  <c:v>0.12063500000000001</c:v>
                </c:pt>
                <c:pt idx="4">
                  <c:v>0.13173699999999999</c:v>
                </c:pt>
                <c:pt idx="5">
                  <c:v>0.13513500000000001</c:v>
                </c:pt>
                <c:pt idx="6">
                  <c:v>0.13317200000000001</c:v>
                </c:pt>
                <c:pt idx="7">
                  <c:v>0.13129099999999999</c:v>
                </c:pt>
                <c:pt idx="8">
                  <c:v>0.11475399999999999</c:v>
                </c:pt>
                <c:pt idx="9">
                  <c:v>0.123711</c:v>
                </c:pt>
                <c:pt idx="10">
                  <c:v>0.12366199999999999</c:v>
                </c:pt>
                <c:pt idx="11">
                  <c:v>0.120798</c:v>
                </c:pt>
                <c:pt idx="12">
                  <c:v>0.145257</c:v>
                </c:pt>
              </c:numCache>
            </c:numRef>
          </c:val>
          <c:smooth val="0"/>
          <c:extLst>
            <c:ext xmlns:c16="http://schemas.microsoft.com/office/drawing/2014/chart" uri="{C3380CC4-5D6E-409C-BE32-E72D297353CC}">
              <c16:uniqueId val="{00000003-A5CF-0A4B-8B72-576680A6EE10}"/>
            </c:ext>
          </c:extLst>
        </c:ser>
        <c:dLbls>
          <c:showLegendKey val="0"/>
          <c:showVal val="0"/>
          <c:showCatName val="0"/>
          <c:showSerName val="0"/>
          <c:showPercent val="0"/>
          <c:showBubbleSize val="0"/>
        </c:dLbls>
        <c:marker val="1"/>
        <c:smooth val="0"/>
        <c:axId val="2094734555"/>
        <c:axId val="2094734556"/>
      </c:lineChart>
      <c:catAx>
        <c:axId val="2094734552"/>
        <c:scaling>
          <c:orientation val="minMax"/>
        </c:scaling>
        <c:delete val="0"/>
        <c:axPos val="b"/>
        <c:numFmt formatCode="General" sourceLinked="0"/>
        <c:majorTickMark val="none"/>
        <c:minorTickMark val="none"/>
        <c:tickLblPos val="low"/>
        <c:spPr>
          <a:ln w="12700" cap="flat">
            <a:noFill/>
            <a:miter lim="400000"/>
          </a:ln>
        </c:spPr>
        <c:txPr>
          <a:bodyPr rot="0"/>
          <a:lstStyle/>
          <a:p>
            <a:pPr>
              <a:defRPr sz="1200" b="0" i="0" u="none" strike="noStrike">
                <a:solidFill>
                  <a:srgbClr val="333333"/>
                </a:solidFill>
                <a:latin typeface="Calibri"/>
              </a:defRPr>
            </a:pPr>
            <a:endParaRPr lang="en-DE"/>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miter lim="400000"/>
          </a:ln>
        </c:spPr>
        <c:txPr>
          <a:bodyPr rot="0"/>
          <a:lstStyle/>
          <a:p>
            <a:pPr>
              <a:defRPr sz="1400" b="0" i="0" u="none" strike="noStrike">
                <a:solidFill>
                  <a:srgbClr val="333333"/>
                </a:solidFill>
                <a:latin typeface="Calibri"/>
              </a:defRPr>
            </a:pPr>
            <a:endParaRPr lang="en-DE"/>
          </a:p>
        </c:txPr>
        <c:crossAx val="2094734552"/>
        <c:crosses val="autoZero"/>
        <c:crossBetween val="between"/>
        <c:majorUnit val="275"/>
        <c:minorUnit val="137.5"/>
      </c:valAx>
      <c:catAx>
        <c:axId val="2094734555"/>
        <c:scaling>
          <c:orientation val="minMax"/>
        </c:scaling>
        <c:delete val="0"/>
        <c:axPos val="b"/>
        <c:numFmt formatCode="General" sourceLinked="1"/>
        <c:majorTickMark val="out"/>
        <c:minorTickMark val="none"/>
        <c:tickLblPos val="none"/>
        <c:spPr>
          <a:ln w="12700" cap="flat">
            <a:noFill/>
            <a:miter lim="400000"/>
          </a:ln>
        </c:spPr>
        <c:crossAx val="2094734556"/>
        <c:crosses val="autoZero"/>
        <c:auto val="1"/>
        <c:lblAlgn val="ctr"/>
        <c:lblOffset val="100"/>
        <c:noMultiLvlLbl val="1"/>
      </c:catAx>
      <c:valAx>
        <c:axId val="2094734556"/>
        <c:scaling>
          <c:orientation val="minMax"/>
          <c:max val="1"/>
          <c:min val="0"/>
        </c:scaling>
        <c:delete val="0"/>
        <c:axPos val="r"/>
        <c:numFmt formatCode="0.####" sourceLinked="0"/>
        <c:majorTickMark val="none"/>
        <c:minorTickMark val="none"/>
        <c:tickLblPos val="nextTo"/>
        <c:spPr>
          <a:ln w="12700" cap="flat">
            <a:noFill/>
            <a:miter lim="400000"/>
          </a:ln>
        </c:spPr>
        <c:txPr>
          <a:bodyPr rot="0"/>
          <a:lstStyle/>
          <a:p>
            <a:pPr>
              <a:defRPr sz="900" b="0" i="0" u="none" strike="noStrike">
                <a:solidFill>
                  <a:srgbClr val="333333"/>
                </a:solidFill>
                <a:latin typeface="Calibri"/>
              </a:defRPr>
            </a:pPr>
            <a:endParaRPr lang="en-DE"/>
          </a:p>
        </c:txPr>
        <c:crossAx val="2094734555"/>
        <c:crosses val="max"/>
        <c:crossBetween val="between"/>
        <c:majorUnit val="0.25"/>
        <c:minorUnit val="0.125"/>
      </c:valAx>
      <c:spPr>
        <a:noFill/>
        <a:ln w="12700" cap="flat">
          <a:noFill/>
          <a:miter lim="400000"/>
        </a:ln>
        <a:effectLst/>
      </c:spPr>
    </c:plotArea>
    <c:legend>
      <c:legendPos val="b"/>
      <c:layout>
        <c:manualLayout>
          <c:xMode val="edge"/>
          <c:yMode val="edge"/>
          <c:x val="0.26069999999999999"/>
          <c:y val="0.94024099999999999"/>
          <c:w val="0.46139799999999997"/>
          <c:h val="5.9759199999999998E-2"/>
        </c:manualLayout>
      </c:layout>
      <c:overlay val="1"/>
      <c:spPr>
        <a:noFill/>
        <a:ln w="12700" cap="flat">
          <a:noFill/>
          <a:miter lim="400000"/>
        </a:ln>
        <a:effectLst/>
      </c:spPr>
      <c:txPr>
        <a:bodyPr rot="0"/>
        <a:lstStyle/>
        <a:p>
          <a:pPr>
            <a:defRPr sz="1600" b="0" i="0" u="none" strike="noStrike">
              <a:solidFill>
                <a:srgbClr val="333333"/>
              </a:solidFill>
              <a:latin typeface="Calibri"/>
            </a:defRPr>
          </a:pPr>
          <a:endParaRPr lang="en-DE"/>
        </a:p>
      </c:txPr>
    </c:legend>
    <c:plotVisOnly val="1"/>
    <c:dispBlanksAs val="gap"/>
    <c:showDLblsOverMax val="1"/>
  </c:chart>
  <c:spPr>
    <a:solidFill>
      <a:srgbClr val="FFFFFF"/>
    </a:solidFill>
    <a:ln w="12700" cap="flat">
      <a:solidFill>
        <a:srgbClr val="D9D9D9"/>
      </a:solidFill>
      <a:prstDash val="solid"/>
      <a:round/>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2" name="Shape 116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63" name="Shape 116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Shape 1173"/>
          <p:cNvSpPr>
            <a:spLocks noGrp="1" noRot="1" noChangeAspect="1"/>
          </p:cNvSpPr>
          <p:nvPr>
            <p:ph type="sldImg"/>
          </p:nvPr>
        </p:nvSpPr>
        <p:spPr>
          <a:prstGeom prst="rect">
            <a:avLst/>
          </a:prstGeom>
        </p:spPr>
        <p:txBody>
          <a:bodyPr/>
          <a:lstStyle/>
          <a:p>
            <a:endParaRPr/>
          </a:p>
        </p:txBody>
      </p:sp>
      <p:sp>
        <p:nvSpPr>
          <p:cNvPr id="1174" name="Shape 1174"/>
          <p:cNvSpPr>
            <a:spLocks noGrp="1"/>
          </p:cNvSpPr>
          <p:nvPr>
            <p:ph type="body" sz="quarter" idx="1"/>
          </p:nvPr>
        </p:nvSpPr>
        <p:spPr>
          <a:prstGeom prst="rect">
            <a:avLst/>
          </a:prstGeom>
        </p:spPr>
        <p:txBody>
          <a:bodyPr/>
          <a:lstStyle/>
          <a:p>
            <a:r>
              <a:t>On behalf of my co-chair and myself, it is my greatest pleasure to welcome you to SP 2020!</a:t>
            </a:r>
          </a:p>
          <a:p>
            <a:endParaRPr/>
          </a:p>
          <a:p>
            <a:r>
              <a:t>Long tradition – 41 years of history </a:t>
            </a:r>
          </a:p>
          <a:p>
            <a:endParaRPr/>
          </a:p>
          <a:p>
            <a:r>
              <a:t>We have an exciting program in front of us, and let me tell you how the program for this year was selected.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Walkin">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113" name="Section title"/>
          <p:cNvSpPr txBox="1">
            <a:spLocks noGrp="1"/>
          </p:cNvSpPr>
          <p:nvPr>
            <p:ph type="title" hasCustomPrompt="1"/>
          </p:nvPr>
        </p:nvSpPr>
        <p:spPr>
          <a:xfrm>
            <a:off x="269240" y="2084173"/>
            <a:ext cx="11653523" cy="1796218"/>
          </a:xfrm>
          <a:prstGeom prst="rect">
            <a:avLst/>
          </a:prstGeom>
        </p:spPr>
        <p:txBody>
          <a:bodyPr>
            <a:normAutofit/>
          </a:bodyPr>
          <a:lstStyle>
            <a:lvl1pPr>
              <a:defRPr sz="6400" spc="-74">
                <a:gradFill flip="none" rotWithShape="1">
                  <a:gsLst>
                    <a:gs pos="0">
                      <a:srgbClr val="292829"/>
                    </a:gs>
                    <a:gs pos="100000">
                      <a:srgbClr val="292829"/>
                    </a:gs>
                  </a:gsLst>
                  <a:lin ang="5400000" scaled="0"/>
                </a:gradFill>
              </a:defRPr>
            </a:lvl1pPr>
          </a:lstStyle>
          <a:p>
            <a:r>
              <a:t>Section title</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Two Column Non-bulleted text">
    <p:bg>
      <p:bgPr>
        <a:solidFill>
          <a:srgbClr val="FFFFFF"/>
        </a:solidFill>
        <a:effectLst/>
      </p:bgPr>
    </p:bg>
    <p:spTree>
      <p:nvGrpSpPr>
        <p:cNvPr id="1" name=""/>
        <p:cNvGrpSpPr/>
        <p:nvPr/>
      </p:nvGrpSpPr>
      <p:grpSpPr>
        <a:xfrm>
          <a:off x="0" y="0"/>
          <a:ext cx="0" cy="0"/>
          <a:chOff x="0" y="0"/>
          <a:chExt cx="0" cy="0"/>
        </a:xfrm>
      </p:grpSpPr>
      <p:sp>
        <p:nvSpPr>
          <p:cNvPr id="976"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977" name="Body Level One…"/>
          <p:cNvSpPr txBox="1">
            <a:spLocks noGrp="1"/>
          </p:cNvSpPr>
          <p:nvPr>
            <p:ph type="body" sz="quarter" idx="1"/>
          </p:nvPr>
        </p:nvSpPr>
        <p:spPr>
          <a:xfrm>
            <a:off x="269241" y="1189175"/>
            <a:ext cx="5378550" cy="1497590"/>
          </a:xfrm>
          <a:prstGeom prst="rect">
            <a:avLst/>
          </a:prstGeom>
        </p:spPr>
        <p:txBody>
          <a:bodyPr>
            <a:normAutofit/>
          </a:bodyPr>
          <a:lstStyle>
            <a:lvl1pPr marL="0" indent="0">
              <a:spcBef>
                <a:spcPts val="900"/>
              </a:spcBef>
              <a:buSzTx/>
              <a:buFontTx/>
              <a:buNone/>
              <a:defRPr sz="2600"/>
            </a:lvl1pPr>
            <a:lvl2pPr marL="0" indent="0">
              <a:spcBef>
                <a:spcPts val="900"/>
              </a:spcBef>
              <a:buSzTx/>
              <a:buFontTx/>
              <a:buNone/>
              <a:defRPr sz="2600"/>
            </a:lvl2pPr>
            <a:lvl3pPr marL="0" indent="170407">
              <a:spcBef>
                <a:spcPts val="900"/>
              </a:spcBef>
              <a:buSzTx/>
              <a:buFontTx/>
              <a:buNone/>
              <a:defRPr sz="2600"/>
            </a:lvl3pPr>
            <a:lvl4pPr marL="0" indent="338479">
              <a:spcBef>
                <a:spcPts val="900"/>
              </a:spcBef>
              <a:buSzTx/>
              <a:buFontTx/>
              <a:buNone/>
              <a:defRPr sz="2600"/>
            </a:lvl4pPr>
            <a:lvl5pPr marL="0" indent="504218">
              <a:spcBef>
                <a:spcPts val="900"/>
              </a:spcBef>
              <a:buSzTx/>
              <a:buFontTx/>
              <a:buNone/>
              <a:defRPr sz="2600"/>
            </a:lvl5pPr>
          </a:lstStyle>
          <a:p>
            <a:r>
              <a:t>Body Level One</a:t>
            </a:r>
          </a:p>
          <a:p>
            <a:pPr lvl="1"/>
            <a:r>
              <a:t>Body Level Two</a:t>
            </a:r>
          </a:p>
          <a:p>
            <a:pPr lvl="2"/>
            <a:r>
              <a:t>Body Level Three</a:t>
            </a:r>
          </a:p>
          <a:p>
            <a:pPr lvl="3"/>
            <a:r>
              <a:t>Body Level Four</a:t>
            </a:r>
          </a:p>
          <a:p>
            <a:pPr lvl="4"/>
            <a:r>
              <a:t>Body Level Five</a:t>
            </a:r>
          </a:p>
        </p:txBody>
      </p:sp>
      <p:sp>
        <p:nvSpPr>
          <p:cNvPr id="978" name="Text Placeholder 3"/>
          <p:cNvSpPr>
            <a:spLocks noGrp="1"/>
          </p:cNvSpPr>
          <p:nvPr>
            <p:ph type="body" sz="quarter" idx="21"/>
          </p:nvPr>
        </p:nvSpPr>
        <p:spPr>
          <a:xfrm>
            <a:off x="6544215" y="1189175"/>
            <a:ext cx="5378549" cy="1497590"/>
          </a:xfrm>
          <a:prstGeom prst="rect">
            <a:avLst/>
          </a:prstGeom>
        </p:spPr>
        <p:txBody>
          <a:bodyPr>
            <a:normAutofit/>
          </a:bodyPr>
          <a:lstStyle/>
          <a:p>
            <a:pPr marL="0" indent="0">
              <a:spcBef>
                <a:spcPts val="900"/>
              </a:spcBef>
              <a:buSzTx/>
              <a:buFontTx/>
              <a:buNone/>
              <a:defRPr sz="2600"/>
            </a:pPr>
            <a:endParaRPr/>
          </a:p>
        </p:txBody>
      </p:sp>
      <p:sp>
        <p:nvSpPr>
          <p:cNvPr id="9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Two Column Bullet text">
    <p:bg>
      <p:bgPr>
        <a:solidFill>
          <a:srgbClr val="FFFFFF"/>
        </a:solidFill>
        <a:effectLst/>
      </p:bgPr>
    </p:bg>
    <p:spTree>
      <p:nvGrpSpPr>
        <p:cNvPr id="1" name=""/>
        <p:cNvGrpSpPr/>
        <p:nvPr/>
      </p:nvGrpSpPr>
      <p:grpSpPr>
        <a:xfrm>
          <a:off x="0" y="0"/>
          <a:ext cx="0" cy="0"/>
          <a:chOff x="0" y="0"/>
          <a:chExt cx="0" cy="0"/>
        </a:xfrm>
      </p:grpSpPr>
      <p:sp>
        <p:nvSpPr>
          <p:cNvPr id="986"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987" name="Body Level One…"/>
          <p:cNvSpPr txBox="1">
            <a:spLocks noGrp="1"/>
          </p:cNvSpPr>
          <p:nvPr>
            <p:ph type="body" sz="quarter" idx="1"/>
          </p:nvPr>
        </p:nvSpPr>
        <p:spPr>
          <a:xfrm>
            <a:off x="269241" y="1189175"/>
            <a:ext cx="5378550" cy="1497590"/>
          </a:xfrm>
          <a:prstGeom prst="rect">
            <a:avLst/>
          </a:prstGeom>
        </p:spPr>
        <p:txBody>
          <a:bodyPr>
            <a:normAutofit/>
          </a:bodyPr>
          <a:lstStyle>
            <a:lvl1pPr marL="211258" indent="-211258">
              <a:spcBef>
                <a:spcPts val="900"/>
              </a:spcBef>
              <a:buClr>
                <a:srgbClr val="525051"/>
              </a:buClr>
              <a:defRPr sz="2600"/>
            </a:lvl1pPr>
            <a:lvl2pPr marL="537485" indent="-318409">
              <a:spcBef>
                <a:spcPts val="900"/>
              </a:spcBef>
              <a:buClr>
                <a:srgbClr val="525051"/>
              </a:buClr>
              <a:defRPr sz="2600"/>
            </a:lvl2pPr>
            <a:lvl3pPr marL="620488" indent="-229962">
              <a:spcBef>
                <a:spcPts val="900"/>
              </a:spcBef>
              <a:buClr>
                <a:srgbClr val="525051"/>
              </a:buClr>
              <a:defRPr sz="2600"/>
            </a:lvl3pPr>
            <a:lvl4pPr marL="781053" indent="-266702">
              <a:spcBef>
                <a:spcPts val="900"/>
              </a:spcBef>
              <a:buClr>
                <a:srgbClr val="525051"/>
              </a:buClr>
              <a:defRPr sz="2600"/>
            </a:lvl4pPr>
            <a:lvl5pPr marL="895354" indent="-247652">
              <a:spcBef>
                <a:spcPts val="900"/>
              </a:spcBef>
              <a:buClr>
                <a:srgbClr val="525051"/>
              </a:buClr>
              <a:defRPr sz="2600"/>
            </a:lvl5pPr>
          </a:lstStyle>
          <a:p>
            <a:r>
              <a:t>Body Level One</a:t>
            </a:r>
          </a:p>
          <a:p>
            <a:pPr lvl="1"/>
            <a:r>
              <a:t>Body Level Two</a:t>
            </a:r>
          </a:p>
          <a:p>
            <a:pPr lvl="2"/>
            <a:r>
              <a:t>Body Level Three</a:t>
            </a:r>
          </a:p>
          <a:p>
            <a:pPr lvl="3"/>
            <a:r>
              <a:t>Body Level Four</a:t>
            </a:r>
          </a:p>
          <a:p>
            <a:pPr lvl="4"/>
            <a:r>
              <a:t>Body Level Five</a:t>
            </a:r>
          </a:p>
        </p:txBody>
      </p:sp>
      <p:sp>
        <p:nvSpPr>
          <p:cNvPr id="988" name="Text Placeholder 3"/>
          <p:cNvSpPr>
            <a:spLocks noGrp="1"/>
          </p:cNvSpPr>
          <p:nvPr>
            <p:ph type="body" sz="quarter" idx="21"/>
          </p:nvPr>
        </p:nvSpPr>
        <p:spPr>
          <a:xfrm>
            <a:off x="6544215" y="1189175"/>
            <a:ext cx="5378549" cy="1497590"/>
          </a:xfrm>
          <a:prstGeom prst="rect">
            <a:avLst/>
          </a:prstGeom>
        </p:spPr>
        <p:txBody>
          <a:bodyPr>
            <a:normAutofit/>
          </a:bodyPr>
          <a:lstStyle/>
          <a:p>
            <a:pPr marL="211258" indent="-211258">
              <a:spcBef>
                <a:spcPts val="900"/>
              </a:spcBef>
              <a:buClr>
                <a:srgbClr val="525051"/>
              </a:buClr>
              <a:defRPr sz="2600"/>
            </a:pPr>
            <a:endParaRPr/>
          </a:p>
        </p:txBody>
      </p:sp>
      <p:sp>
        <p:nvSpPr>
          <p:cNvPr id="9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Two Column Bullet text 1st level color">
    <p:bg>
      <p:bgPr>
        <a:solidFill>
          <a:srgbClr val="FFFFFF"/>
        </a:solidFill>
        <a:effectLst/>
      </p:bgPr>
    </p:bg>
    <p:spTree>
      <p:nvGrpSpPr>
        <p:cNvPr id="1" name=""/>
        <p:cNvGrpSpPr/>
        <p:nvPr/>
      </p:nvGrpSpPr>
      <p:grpSpPr>
        <a:xfrm>
          <a:off x="0" y="0"/>
          <a:ext cx="0" cy="0"/>
          <a:chOff x="0" y="0"/>
          <a:chExt cx="0" cy="0"/>
        </a:xfrm>
      </p:grpSpPr>
      <p:sp>
        <p:nvSpPr>
          <p:cNvPr id="996"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997" name="Body Level One…"/>
          <p:cNvSpPr txBox="1">
            <a:spLocks noGrp="1"/>
          </p:cNvSpPr>
          <p:nvPr>
            <p:ph type="body" sz="quarter" idx="1"/>
          </p:nvPr>
        </p:nvSpPr>
        <p:spPr>
          <a:xfrm>
            <a:off x="269241" y="1189175"/>
            <a:ext cx="5378550" cy="1646734"/>
          </a:xfrm>
          <a:prstGeom prst="rect">
            <a:avLst/>
          </a:prstGeom>
        </p:spPr>
        <p:txBody>
          <a:bodyPr>
            <a:normAutofit/>
          </a:bodyPr>
          <a:lstStyle>
            <a:lvl1pPr marL="211258" indent="-211258">
              <a:spcBef>
                <a:spcPts val="900"/>
              </a:spcBef>
              <a:buClr>
                <a:srgbClr val="00BCF2"/>
              </a:buClr>
              <a:defRPr sz="2600">
                <a:gradFill flip="none" rotWithShape="1">
                  <a:gsLst>
                    <a:gs pos="1250">
                      <a:srgbClr val="00BCF2"/>
                    </a:gs>
                    <a:gs pos="99000">
                      <a:srgbClr val="00BCF2"/>
                    </a:gs>
                  </a:gsLst>
                  <a:lin ang="5400000" scaled="0"/>
                </a:gradFill>
              </a:defRPr>
            </a:lvl1pPr>
            <a:lvl2pPr marL="481295" indent="-262219">
              <a:spcBef>
                <a:spcPts val="900"/>
              </a:spcBef>
              <a:buClr>
                <a:srgbClr val="00BCF2"/>
              </a:buClr>
              <a:defRPr sz="2600">
                <a:gradFill flip="none" rotWithShape="1">
                  <a:gsLst>
                    <a:gs pos="1250">
                      <a:srgbClr val="00BCF2"/>
                    </a:gs>
                    <a:gs pos="99000">
                      <a:srgbClr val="00BCF2"/>
                    </a:gs>
                  </a:gsLst>
                  <a:lin ang="5400000" scaled="0"/>
                </a:gradFill>
              </a:defRPr>
            </a:lvl2pPr>
            <a:lvl3pPr marL="579906" indent="-189380">
              <a:spcBef>
                <a:spcPts val="900"/>
              </a:spcBef>
              <a:buClr>
                <a:srgbClr val="00BCF2"/>
              </a:buClr>
              <a:defRPr sz="2600">
                <a:gradFill flip="none" rotWithShape="1">
                  <a:gsLst>
                    <a:gs pos="1250">
                      <a:srgbClr val="00BCF2"/>
                    </a:gs>
                    <a:gs pos="99000">
                      <a:srgbClr val="00BCF2"/>
                    </a:gs>
                  </a:gsLst>
                  <a:lin ang="5400000" scaled="0"/>
                </a:gradFill>
              </a:defRPr>
            </a:lvl3pPr>
            <a:lvl4pPr marL="762002" indent="-247651">
              <a:spcBef>
                <a:spcPts val="900"/>
              </a:spcBef>
              <a:buClr>
                <a:srgbClr val="00BCF2"/>
              </a:buClr>
              <a:defRPr sz="2600">
                <a:gradFill flip="none" rotWithShape="1">
                  <a:gsLst>
                    <a:gs pos="1250">
                      <a:srgbClr val="00BCF2"/>
                    </a:gs>
                    <a:gs pos="99000">
                      <a:srgbClr val="00BCF2"/>
                    </a:gs>
                  </a:gsLst>
                  <a:lin ang="5400000" scaled="0"/>
                </a:gradFill>
              </a:defRPr>
            </a:lvl4pPr>
            <a:lvl5pPr marL="877664" indent="-229962">
              <a:spcBef>
                <a:spcPts val="900"/>
              </a:spcBef>
              <a:buClr>
                <a:srgbClr val="00BCF2"/>
              </a:buClr>
              <a:defRPr sz="2600">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998" name="Text Placeholder 3"/>
          <p:cNvSpPr>
            <a:spLocks noGrp="1"/>
          </p:cNvSpPr>
          <p:nvPr>
            <p:ph type="body" sz="quarter" idx="21"/>
          </p:nvPr>
        </p:nvSpPr>
        <p:spPr>
          <a:xfrm>
            <a:off x="6544215" y="1189175"/>
            <a:ext cx="5378549" cy="1646734"/>
          </a:xfrm>
          <a:prstGeom prst="rect">
            <a:avLst/>
          </a:prstGeom>
        </p:spPr>
        <p:txBody>
          <a:bodyPr>
            <a:normAutofit/>
          </a:bodyPr>
          <a:lstStyle/>
          <a:p>
            <a:pPr marL="211258" indent="-211258">
              <a:spcBef>
                <a:spcPts val="900"/>
              </a:spcBef>
              <a:buClr>
                <a:srgbClr val="00BCF2"/>
              </a:buClr>
              <a:defRPr sz="2600">
                <a:gradFill flip="none" rotWithShape="1">
                  <a:gsLst>
                    <a:gs pos="1250">
                      <a:srgbClr val="00BCF2"/>
                    </a:gs>
                    <a:gs pos="99000">
                      <a:srgbClr val="00BCF2"/>
                    </a:gs>
                  </a:gsLst>
                  <a:lin ang="5400000" scaled="0"/>
                </a:gradFill>
              </a:defRPr>
            </a:pPr>
            <a:endParaRPr/>
          </a:p>
        </p:txBody>
      </p:sp>
      <p:sp>
        <p:nvSpPr>
          <p:cNvPr id="9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1006"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10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0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Blank Accent Color 1">
    <p:bg>
      <p:bgPr>
        <a:solidFill>
          <a:schemeClr val="accent1"/>
        </a:solidFill>
        <a:effectLst/>
      </p:bgPr>
    </p:bg>
    <p:spTree>
      <p:nvGrpSpPr>
        <p:cNvPr id="1" name=""/>
        <p:cNvGrpSpPr/>
        <p:nvPr/>
      </p:nvGrpSpPr>
      <p:grpSpPr>
        <a:xfrm>
          <a:off x="0" y="0"/>
          <a:ext cx="0" cy="0"/>
          <a:chOff x="0" y="0"/>
          <a:chExt cx="0" cy="0"/>
        </a:xfrm>
      </p:grpSpPr>
      <p:sp>
        <p:nvSpPr>
          <p:cNvPr id="10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Blank Accent Color 2">
    <p:bg>
      <p:bgPr>
        <a:solidFill>
          <a:schemeClr val="accent2"/>
        </a:solidFill>
        <a:effectLst/>
      </p:bgPr>
    </p:bg>
    <p:spTree>
      <p:nvGrpSpPr>
        <p:cNvPr id="1" name=""/>
        <p:cNvGrpSpPr/>
        <p:nvPr/>
      </p:nvGrpSpPr>
      <p:grpSpPr>
        <a:xfrm>
          <a:off x="0" y="0"/>
          <a:ext cx="0" cy="0"/>
          <a:chOff x="0" y="0"/>
          <a:chExt cx="0" cy="0"/>
        </a:xfrm>
      </p:grpSpPr>
      <p:sp>
        <p:nvSpPr>
          <p:cNvPr id="10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Blank Accent Color 3">
    <p:bg>
      <p:bgPr>
        <a:solidFill>
          <a:schemeClr val="accent3"/>
        </a:solidFill>
        <a:effectLst/>
      </p:bgPr>
    </p:bg>
    <p:spTree>
      <p:nvGrpSpPr>
        <p:cNvPr id="1" name=""/>
        <p:cNvGrpSpPr/>
        <p:nvPr/>
      </p:nvGrpSpPr>
      <p:grpSpPr>
        <a:xfrm>
          <a:off x="0" y="0"/>
          <a:ext cx="0" cy="0"/>
          <a:chOff x="0" y="0"/>
          <a:chExt cx="0" cy="0"/>
        </a:xfrm>
      </p:grpSpPr>
      <p:sp>
        <p:nvSpPr>
          <p:cNvPr id="10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Developer Code Layout">
    <p:bg>
      <p:bgPr>
        <a:solidFill>
          <a:srgbClr val="FFFFFF"/>
        </a:solidFill>
        <a:effectLst/>
      </p:bgPr>
    </p:bg>
    <p:spTree>
      <p:nvGrpSpPr>
        <p:cNvPr id="1" name=""/>
        <p:cNvGrpSpPr/>
        <p:nvPr/>
      </p:nvGrpSpPr>
      <p:grpSpPr>
        <a:xfrm>
          <a:off x="0" y="0"/>
          <a:ext cx="0" cy="0"/>
          <a:chOff x="0" y="0"/>
          <a:chExt cx="0" cy="0"/>
        </a:xfrm>
      </p:grpSpPr>
      <p:sp>
        <p:nvSpPr>
          <p:cNvPr id="1042" name="Slide for Developer Code"/>
          <p:cNvSpPr txBox="1">
            <a:spLocks noGrp="1"/>
          </p:cNvSpPr>
          <p:nvPr>
            <p:ph type="title" hasCustomPrompt="1"/>
          </p:nvPr>
        </p:nvSpPr>
        <p:spPr>
          <a:xfrm>
            <a:off x="268927" y="291104"/>
            <a:ext cx="11655841" cy="899666"/>
          </a:xfrm>
          <a:prstGeom prst="rect">
            <a:avLst/>
          </a:prstGeom>
        </p:spPr>
        <p:txBody>
          <a:bodyPr>
            <a:normAutofit/>
          </a:bodyPr>
          <a:lstStyle/>
          <a:p>
            <a:r>
              <a:t>Slide for Developer Code</a:t>
            </a:r>
          </a:p>
        </p:txBody>
      </p:sp>
      <p:sp>
        <p:nvSpPr>
          <p:cNvPr id="1043" name="Rectangle 2"/>
          <p:cNvSpPr/>
          <p:nvPr/>
        </p:nvSpPr>
        <p:spPr>
          <a:xfrm>
            <a:off x="1" y="1189175"/>
            <a:ext cx="12192001" cy="5668826"/>
          </a:xfrm>
          <a:prstGeom prst="rect">
            <a:avLst/>
          </a:prstGeom>
          <a:solidFill>
            <a:srgbClr val="FFFFFF"/>
          </a:solidFill>
          <a:ln w="12700">
            <a:miter lim="400000"/>
          </a:ln>
        </p:spPr>
        <p:txBody>
          <a:bodyPr lIns="0" tIns="0" rIns="0" bIns="0" anchor="ctr"/>
          <a:lstStyle/>
          <a:p>
            <a:pPr algn="ctr" defTabSz="685577">
              <a:defRPr sz="13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sp>
        <p:nvSpPr>
          <p:cNvPr id="1044" name="Body Level One…"/>
          <p:cNvSpPr txBox="1">
            <a:spLocks noGrp="1"/>
          </p:cNvSpPr>
          <p:nvPr>
            <p:ph type="body" sz="half" idx="1"/>
          </p:nvPr>
        </p:nvSpPr>
        <p:spPr>
          <a:xfrm>
            <a:off x="269238" y="1192417"/>
            <a:ext cx="11653524" cy="1616084"/>
          </a:xfrm>
          <a:prstGeom prst="rect">
            <a:avLst/>
          </a:prstGeom>
        </p:spPr>
        <p:txBody>
          <a:bodyPr>
            <a:normAutofit/>
          </a:bodyPr>
          <a:lstStyle>
            <a:lvl1pPr marL="0" indent="0">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1pPr>
            <a:lvl2pPr marL="0" indent="254795">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2pPr>
            <a:lvl3pPr marL="0" indent="429817">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3pPr>
            <a:lvl4pPr marL="0" indent="598886">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4pPr>
            <a:lvl5pPr marL="0" indent="772719">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10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Black Notes slide Layout">
    <p:bg>
      <p:bgPr>
        <a:solidFill>
          <a:srgbClr val="000000"/>
        </a:solidFill>
        <a:effectLst/>
      </p:bgPr>
    </p:bg>
    <p:spTree>
      <p:nvGrpSpPr>
        <p:cNvPr id="1" name=""/>
        <p:cNvGrpSpPr/>
        <p:nvPr/>
      </p:nvGrpSpPr>
      <p:grpSpPr>
        <a:xfrm>
          <a:off x="0" y="0"/>
          <a:ext cx="0" cy="0"/>
          <a:chOff x="0" y="0"/>
          <a:chExt cx="0" cy="0"/>
        </a:xfrm>
      </p:grpSpPr>
      <p:sp>
        <p:nvSpPr>
          <p:cNvPr id="1052" name="Body Level One…"/>
          <p:cNvSpPr txBox="1">
            <a:spLocks noGrp="1"/>
          </p:cNvSpPr>
          <p:nvPr>
            <p:ph type="body" sz="half" idx="1" hasCustomPrompt="1"/>
          </p:nvPr>
        </p:nvSpPr>
        <p:spPr>
          <a:xfrm>
            <a:off x="269240" y="1189177"/>
            <a:ext cx="11653523" cy="1845828"/>
          </a:xfrm>
          <a:prstGeom prst="rect">
            <a:avLst/>
          </a:prstGeom>
        </p:spPr>
        <p:txBody>
          <a:bodyPr>
            <a:normAutofit/>
          </a:bodyPr>
          <a:lstStyle>
            <a:lvl1pPr marL="213592" indent="-213592">
              <a:buClr>
                <a:srgbClr val="FFFFFF"/>
              </a:buClr>
              <a:defRPr sz="2600">
                <a:gradFill flip="none" rotWithShape="1">
                  <a:gsLst>
                    <a:gs pos="1250">
                      <a:srgbClr val="FFFFFF"/>
                    </a:gs>
                    <a:gs pos="100000">
                      <a:srgbClr val="FFFFFF"/>
                    </a:gs>
                  </a:gsLst>
                  <a:lin ang="5400000" scaled="0"/>
                </a:gradFill>
              </a:defRPr>
            </a:lvl1pPr>
            <a:lvl2pPr marL="447127" indent="-233536">
              <a:buClr>
                <a:srgbClr val="FFFFFF"/>
              </a:buClr>
              <a:defRPr sz="2600">
                <a:gradFill flip="none" rotWithShape="1">
                  <a:gsLst>
                    <a:gs pos="1250">
                      <a:srgbClr val="FFFFFF"/>
                    </a:gs>
                    <a:gs pos="100000">
                      <a:srgbClr val="FFFFFF"/>
                    </a:gs>
                  </a:gsLst>
                  <a:lin ang="5400000" scaled="0"/>
                </a:gradFill>
              </a:defRPr>
            </a:lvl2pPr>
            <a:lvl3pPr marL="697850" indent="-277670">
              <a:buClr>
                <a:srgbClr val="FFFFFF"/>
              </a:buClr>
              <a:defRPr sz="2600">
                <a:gradFill flip="none" rotWithShape="1">
                  <a:gsLst>
                    <a:gs pos="1250">
                      <a:srgbClr val="FFFFFF"/>
                    </a:gs>
                    <a:gs pos="100000">
                      <a:srgbClr val="FFFFFF"/>
                    </a:gs>
                  </a:gsLst>
                  <a:lin ang="5400000" scaled="0"/>
                </a:gradFill>
              </a:defRPr>
            </a:lvl3pPr>
            <a:lvl4pPr marL="890825" indent="-257052">
              <a:buClr>
                <a:srgbClr val="FFFFFF"/>
              </a:buClr>
              <a:defRPr sz="2600">
                <a:gradFill flip="none" rotWithShape="1">
                  <a:gsLst>
                    <a:gs pos="1250">
                      <a:srgbClr val="FFFFFF"/>
                    </a:gs>
                    <a:gs pos="100000">
                      <a:srgbClr val="FFFFFF"/>
                    </a:gs>
                  </a:gsLst>
                  <a:lin ang="5400000" scaled="0"/>
                </a:gradFill>
              </a:defRPr>
            </a:lvl4pPr>
            <a:lvl5pPr marL="1113981" indent="-312135">
              <a:buClr>
                <a:srgbClr val="FFFFFF"/>
              </a:buClr>
              <a:defRPr sz="2600">
                <a:gradFill flip="none" rotWithShape="1">
                  <a:gsLst>
                    <a:gs pos="1250">
                      <a:srgbClr val="FFFFFF"/>
                    </a:gs>
                    <a:gs pos="100000">
                      <a:srgbClr val="FFFFFF"/>
                    </a:gs>
                  </a:gsLst>
                  <a:lin ang="5400000" scaled="0"/>
                </a:gradFill>
              </a:defRPr>
            </a:lvl5pPr>
          </a:lstStyle>
          <a:p>
            <a:r>
              <a:t>Use this Layout for Speaker Notes slides</a:t>
            </a:r>
          </a:p>
          <a:p>
            <a:pPr lvl="1"/>
            <a:endParaRPr/>
          </a:p>
          <a:p>
            <a:pPr lvl="2"/>
            <a:endParaRPr/>
          </a:p>
          <a:p>
            <a:pPr lvl="3"/>
            <a:endParaRPr/>
          </a:p>
          <a:p>
            <a:pPr lvl="4"/>
            <a:endParaRPr/>
          </a:p>
        </p:txBody>
      </p:sp>
      <p:sp>
        <p:nvSpPr>
          <p:cNvPr id="1053" name="Text Placeholder 6"/>
          <p:cNvSpPr>
            <a:spLocks noGrp="1"/>
          </p:cNvSpPr>
          <p:nvPr>
            <p:ph type="body" sz="quarter" idx="21" hasCustomPrompt="1"/>
          </p:nvPr>
        </p:nvSpPr>
        <p:spPr>
          <a:xfrm>
            <a:off x="1" y="6238878"/>
            <a:ext cx="12192003" cy="619126"/>
          </a:xfrm>
          <a:prstGeom prst="rect">
            <a:avLst/>
          </a:prstGeom>
          <a:solidFill>
            <a:srgbClr val="FFFF99"/>
          </a:solidFill>
        </p:spPr>
        <p:txBody>
          <a:bodyPr lIns="77729" tIns="77729" rIns="77729" bIns="77729" anchor="b">
            <a:normAutofit/>
          </a:bodyPr>
          <a:lstStyle>
            <a:lvl1pPr algn="r">
              <a:buSzTx/>
              <a:buFontTx/>
              <a:buNone/>
              <a:defRPr sz="2700" spc="-100">
                <a:gradFill flip="none" rotWithShape="1">
                  <a:gsLst>
                    <a:gs pos="0">
                      <a:srgbClr val="000000"/>
                    </a:gs>
                    <a:gs pos="100000">
                      <a:srgbClr val="000000"/>
                    </a:gs>
                  </a:gsLst>
                  <a:lin ang="5400000" scaled="0"/>
                </a:gradFill>
              </a:defRPr>
            </a:lvl1pPr>
          </a:lstStyle>
          <a:p>
            <a:r>
              <a:t>Next:</a:t>
            </a:r>
          </a:p>
        </p:txBody>
      </p:sp>
      <p:sp>
        <p:nvSpPr>
          <p:cNvPr id="1054" name="Title Text"/>
          <p:cNvSpPr txBox="1">
            <a:spLocks noGrp="1"/>
          </p:cNvSpPr>
          <p:nvPr>
            <p:ph type="title"/>
          </p:nvPr>
        </p:nvSpPr>
        <p:spPr>
          <a:xfrm>
            <a:off x="268927" y="291104"/>
            <a:ext cx="11655841" cy="899666"/>
          </a:xfrm>
          <a:prstGeom prst="rect">
            <a:avLst/>
          </a:prstGeom>
        </p:spPr>
        <p:txBody>
          <a:bodyPr>
            <a:normAutofit/>
          </a:bodyPr>
          <a:lstStyle>
            <a:lvl1pPr>
              <a:defRPr>
                <a:gradFill flip="none" rotWithShape="1">
                  <a:gsLst>
                    <a:gs pos="1250">
                      <a:srgbClr val="FFFFFF"/>
                    </a:gs>
                    <a:gs pos="100000">
                      <a:srgbClr val="FFFFFF"/>
                    </a:gs>
                  </a:gsLst>
                  <a:lin ang="5400000" scaled="0"/>
                </a:gradFill>
              </a:defRPr>
            </a:lvl1pPr>
          </a:lstStyle>
          <a:p>
            <a:r>
              <a:t>Title Text</a:t>
            </a:r>
          </a:p>
        </p:txBody>
      </p:sp>
      <p:sp>
        <p:nvSpPr>
          <p:cNvPr id="10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121" name="Section title"/>
          <p:cNvSpPr txBox="1">
            <a:spLocks noGrp="1"/>
          </p:cNvSpPr>
          <p:nvPr>
            <p:ph type="title" hasCustomPrompt="1"/>
          </p:nvPr>
        </p:nvSpPr>
        <p:spPr>
          <a:xfrm>
            <a:off x="269240" y="2084173"/>
            <a:ext cx="11653523" cy="1796218"/>
          </a:xfrm>
          <a:prstGeom prst="rect">
            <a:avLst/>
          </a:prstGeom>
        </p:spPr>
        <p:txBody>
          <a:bodyPr>
            <a:normAutofit/>
          </a:bodyPr>
          <a:lstStyle>
            <a:lvl1pPr>
              <a:defRPr sz="6400" spc="-74">
                <a:gradFill flip="none" rotWithShape="1">
                  <a:gsLst>
                    <a:gs pos="0">
                      <a:srgbClr val="292829"/>
                    </a:gs>
                    <a:gs pos="100000">
                      <a:srgbClr val="292829"/>
                    </a:gs>
                  </a:gsLst>
                  <a:lin ang="5400000" scaled="0"/>
                </a:gradFill>
              </a:defRPr>
            </a:lvl1pPr>
          </a:lstStyle>
          <a:p>
            <a:r>
              <a:t>Section title</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1062" name="Click to edit title style"/>
          <p:cNvSpPr txBox="1">
            <a:spLocks noGrp="1"/>
          </p:cNvSpPr>
          <p:nvPr>
            <p:ph type="title" hasCustomPrompt="1"/>
          </p:nvPr>
        </p:nvSpPr>
        <p:spPr>
          <a:xfrm>
            <a:off x="978953" y="2461254"/>
            <a:ext cx="9634305" cy="997197"/>
          </a:xfrm>
          <a:prstGeom prst="rect">
            <a:avLst/>
          </a:prstGeom>
        </p:spPr>
        <p:txBody>
          <a:bodyPr anchor="b">
            <a:normAutofit/>
          </a:bodyPr>
          <a:lstStyle>
            <a:lvl1pPr>
              <a:defRPr sz="5300" spc="-113">
                <a:solidFill>
                  <a:srgbClr val="525051"/>
                </a:solidFill>
              </a:defRPr>
            </a:lvl1pPr>
          </a:lstStyle>
          <a:p>
            <a:r>
              <a:t>Click to edit title style</a:t>
            </a:r>
          </a:p>
        </p:txBody>
      </p:sp>
      <p:sp>
        <p:nvSpPr>
          <p:cNvPr id="1063" name="Body Level One…"/>
          <p:cNvSpPr txBox="1">
            <a:spLocks noGrp="1"/>
          </p:cNvSpPr>
          <p:nvPr>
            <p:ph type="body" sz="quarter" idx="1" hasCustomPrompt="1"/>
          </p:nvPr>
        </p:nvSpPr>
        <p:spPr>
          <a:xfrm>
            <a:off x="978951" y="3777536"/>
            <a:ext cx="9660192" cy="498599"/>
          </a:xfrm>
          <a:prstGeom prst="rect">
            <a:avLst/>
          </a:prstGeom>
        </p:spPr>
        <p:txBody>
          <a:bodyPr>
            <a:normAutofit/>
          </a:bodyPr>
          <a:lstStyle>
            <a:lvl1pPr marL="0" indent="0">
              <a:spcBef>
                <a:spcPts val="0"/>
              </a:spcBef>
              <a:buSzTx/>
              <a:buFontTx/>
              <a:buNone/>
              <a:defRPr spc="-52">
                <a:solidFill>
                  <a:srgbClr val="525051"/>
                </a:solidFill>
              </a:defRPr>
            </a:lvl1pPr>
            <a:lvl2pPr>
              <a:spcBef>
                <a:spcPts val="0"/>
              </a:spcBef>
              <a:buFontTx/>
              <a:defRPr spc="-52">
                <a:solidFill>
                  <a:srgbClr val="525051"/>
                </a:solidFill>
              </a:defRPr>
            </a:lvl2pPr>
            <a:lvl3pPr>
              <a:spcBef>
                <a:spcPts val="0"/>
              </a:spcBef>
              <a:buFontTx/>
              <a:defRPr spc="-52">
                <a:solidFill>
                  <a:srgbClr val="525051"/>
                </a:solidFill>
              </a:defRPr>
            </a:lvl3pPr>
            <a:lvl4pPr>
              <a:spcBef>
                <a:spcPts val="0"/>
              </a:spcBef>
              <a:buFontTx/>
              <a:defRPr spc="-52">
                <a:solidFill>
                  <a:srgbClr val="525051"/>
                </a:solidFill>
              </a:defRPr>
            </a:lvl4pPr>
            <a:lvl5pPr>
              <a:spcBef>
                <a:spcPts val="0"/>
              </a:spcBef>
              <a:buFontTx/>
              <a:defRPr spc="-52">
                <a:solidFill>
                  <a:srgbClr val="525051"/>
                </a:solidFill>
              </a:defRPr>
            </a:lvl5pPr>
          </a:lstStyle>
          <a:p>
            <a:r>
              <a:t>Speaker Title</a:t>
            </a:r>
          </a:p>
          <a:p>
            <a:pPr lvl="1"/>
            <a:endParaRPr/>
          </a:p>
          <a:p>
            <a:pPr lvl="2"/>
            <a:endParaRPr/>
          </a:p>
          <a:p>
            <a:pPr lvl="3"/>
            <a:endParaRPr/>
          </a:p>
          <a:p>
            <a:pPr lvl="4"/>
            <a:endParaRPr/>
          </a:p>
        </p:txBody>
      </p:sp>
      <p:pic>
        <p:nvPicPr>
          <p:cNvPr id="1064" name="Picture 12" descr="Picture 12"/>
          <p:cNvPicPr>
            <a:picLocks noChangeAspect="1"/>
          </p:cNvPicPr>
          <p:nvPr/>
        </p:nvPicPr>
        <p:blipFill>
          <a:blip r:embed="rId2"/>
          <a:stretch>
            <a:fillRect/>
          </a:stretch>
        </p:blipFill>
        <p:spPr>
          <a:xfrm>
            <a:off x="10526955" y="360009"/>
            <a:ext cx="1488001" cy="547353"/>
          </a:xfrm>
          <a:prstGeom prst="rect">
            <a:avLst/>
          </a:prstGeom>
          <a:ln w="12700">
            <a:miter lim="400000"/>
          </a:ln>
        </p:spPr>
      </p:pic>
      <p:pic>
        <p:nvPicPr>
          <p:cNvPr id="1065" name="Picture 13" descr="Picture 13"/>
          <p:cNvPicPr>
            <a:picLocks noChangeAspect="1"/>
          </p:cNvPicPr>
          <p:nvPr/>
        </p:nvPicPr>
        <p:blipFill>
          <a:blip r:embed="rId3"/>
          <a:stretch>
            <a:fillRect/>
          </a:stretch>
        </p:blipFill>
        <p:spPr>
          <a:xfrm>
            <a:off x="457321" y="509826"/>
            <a:ext cx="2538329" cy="240002"/>
          </a:xfrm>
          <a:prstGeom prst="rect">
            <a:avLst/>
          </a:prstGeom>
          <a:ln w="12700">
            <a:miter lim="400000"/>
          </a:ln>
        </p:spPr>
      </p:pic>
      <p:sp>
        <p:nvSpPr>
          <p:cNvPr id="1066" name="Slide Number"/>
          <p:cNvSpPr txBox="1">
            <a:spLocks noGrp="1"/>
          </p:cNvSpPr>
          <p:nvPr>
            <p:ph type="sldNum" sz="quarter" idx="2"/>
          </p:nvPr>
        </p:nvSpPr>
        <p:spPr>
          <a:xfrm>
            <a:off x="9537010" y="6406270"/>
            <a:ext cx="282139" cy="307341"/>
          </a:xfrm>
          <a:prstGeom prst="rect">
            <a:avLst/>
          </a:prstGeom>
        </p:spPr>
        <p:txBody>
          <a:bodyPr anchor="t"/>
          <a:lstStyle>
            <a:lvl1pPr algn="l" defTabSz="685775">
              <a:defRPr sz="1300"/>
            </a:lvl1pPr>
          </a:lstStyle>
          <a:p>
            <a:fld id="{86CB4B4D-7CA3-9044-876B-883B54F8677D}" type="slidenum">
              <a:t>‹#›</a:t>
            </a:fld>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FFFFFF"/>
        </a:solidFill>
        <a:effectLst/>
      </p:bgPr>
    </p:bg>
    <p:spTree>
      <p:nvGrpSpPr>
        <p:cNvPr id="1" name=""/>
        <p:cNvGrpSpPr/>
        <p:nvPr/>
      </p:nvGrpSpPr>
      <p:grpSpPr>
        <a:xfrm>
          <a:off x="0" y="0"/>
          <a:ext cx="0" cy="0"/>
          <a:chOff x="0" y="0"/>
          <a:chExt cx="0" cy="0"/>
        </a:xfrm>
      </p:grpSpPr>
      <p:sp>
        <p:nvSpPr>
          <p:cNvPr id="1073"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1074" name="Body Level One…"/>
          <p:cNvSpPr txBox="1">
            <a:spLocks noGrp="1"/>
          </p:cNvSpPr>
          <p:nvPr>
            <p:ph type="body" sz="quarter" idx="1"/>
          </p:nvPr>
        </p:nvSpPr>
        <p:spPr>
          <a:xfrm>
            <a:off x="609600" y="1600203"/>
            <a:ext cx="5384800" cy="1491178"/>
          </a:xfrm>
          <a:prstGeom prst="rect">
            <a:avLst/>
          </a:prstGeom>
        </p:spPr>
        <p:txBody>
          <a:bodyPr>
            <a:normAutofit/>
          </a:bodyPr>
          <a:lstStyle>
            <a:lvl1pPr>
              <a:spcBef>
                <a:spcPts val="500"/>
              </a:spcBef>
              <a:defRPr sz="2100"/>
            </a:lvl1pPr>
            <a:lvl2pPr marL="459086" indent="-206978">
              <a:spcBef>
                <a:spcPts val="500"/>
              </a:spcBef>
              <a:defRPr sz="2100"/>
            </a:lvl2pPr>
            <a:lvl3pPr marL="655483" indent="-235302">
              <a:spcBef>
                <a:spcPts val="500"/>
              </a:spcBef>
              <a:defRPr sz="2100"/>
            </a:lvl3pPr>
            <a:lvl4pPr marL="859755" indent="-271502">
              <a:spcBef>
                <a:spcPts val="500"/>
              </a:spcBef>
              <a:defRPr sz="2100"/>
            </a:lvl4pPr>
            <a:lvl5pPr marL="1027827" indent="-271502">
              <a:spcBef>
                <a:spcPts val="500"/>
              </a:spcBef>
              <a:defRPr sz="2100"/>
            </a:lvl5pPr>
          </a:lstStyle>
          <a:p>
            <a:r>
              <a:t>Body Level One</a:t>
            </a:r>
          </a:p>
          <a:p>
            <a:pPr lvl="1"/>
            <a:r>
              <a:t>Body Level Two</a:t>
            </a:r>
          </a:p>
          <a:p>
            <a:pPr lvl="2"/>
            <a:r>
              <a:t>Body Level Three</a:t>
            </a:r>
          </a:p>
          <a:p>
            <a:pPr lvl="3"/>
            <a:r>
              <a:t>Body Level Four</a:t>
            </a:r>
          </a:p>
          <a:p>
            <a:pPr lvl="4"/>
            <a:r>
              <a:t>Body Level Five</a:t>
            </a:r>
          </a:p>
        </p:txBody>
      </p:sp>
      <p:sp>
        <p:nvSpPr>
          <p:cNvPr id="1075" name="Slide Number"/>
          <p:cNvSpPr txBox="1">
            <a:spLocks noGrp="1"/>
          </p:cNvSpPr>
          <p:nvPr>
            <p:ph type="sldNum" sz="quarter" idx="2"/>
          </p:nvPr>
        </p:nvSpPr>
        <p:spPr>
          <a:xfrm>
            <a:off x="11362397" y="6356353"/>
            <a:ext cx="220003" cy="205914"/>
          </a:xfrm>
          <a:prstGeom prst="rect">
            <a:avLst/>
          </a:prstGeom>
        </p:spPr>
        <p:txBody>
          <a:bodyPr anchor="t"/>
          <a:lstStyle>
            <a:lvl1pPr defTabSz="685775">
              <a:defRPr sz="9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1082" name="Title Text"/>
          <p:cNvSpPr txBox="1">
            <a:spLocks noGrp="1"/>
          </p:cNvSpPr>
          <p:nvPr>
            <p:ph type="title"/>
          </p:nvPr>
        </p:nvSpPr>
        <p:spPr>
          <a:xfrm>
            <a:off x="914400" y="2130425"/>
            <a:ext cx="10363200" cy="1470026"/>
          </a:xfrm>
          <a:prstGeom prst="rect">
            <a:avLst/>
          </a:prstGeom>
        </p:spPr>
        <p:txBody>
          <a:bodyPr lIns="45719" tIns="45719" rIns="45719" bIns="45719" anchor="ctr">
            <a:normAutofit/>
          </a:bodyPr>
          <a:lstStyle>
            <a:lvl1pPr algn="ctr" defTabSz="457200">
              <a:lnSpc>
                <a:spcPct val="100000"/>
              </a:lnSpc>
              <a:defRPr sz="4400" spc="0">
                <a:solidFill>
                  <a:srgbClr val="000000"/>
                </a:solidFill>
                <a:latin typeface="+mj-lt"/>
                <a:ea typeface="+mj-ea"/>
                <a:cs typeface="+mj-cs"/>
                <a:sym typeface="Calibri"/>
              </a:defRPr>
            </a:lvl1pPr>
          </a:lstStyle>
          <a:p>
            <a:r>
              <a:t>Title Text</a:t>
            </a:r>
          </a:p>
        </p:txBody>
      </p:sp>
      <p:sp>
        <p:nvSpPr>
          <p:cNvPr id="1083" name="Body Level One…"/>
          <p:cNvSpPr txBox="1">
            <a:spLocks noGrp="1"/>
          </p:cNvSpPr>
          <p:nvPr>
            <p:ph type="body" sz="quarter" idx="1"/>
          </p:nvPr>
        </p:nvSpPr>
        <p:spPr>
          <a:xfrm>
            <a:off x="1828800" y="3886200"/>
            <a:ext cx="8534400" cy="1752600"/>
          </a:xfrm>
          <a:prstGeom prst="rect">
            <a:avLst/>
          </a:prstGeom>
        </p:spPr>
        <p:txBody>
          <a:bodyPr lIns="45719" tIns="45719" rIns="45719" bIns="45719">
            <a:normAutofit/>
          </a:bodyPr>
          <a:lstStyle>
            <a:lvl1pPr marL="0" indent="0" algn="ctr" defTabSz="457200">
              <a:lnSpc>
                <a:spcPct val="100000"/>
              </a:lnSpc>
              <a:spcBef>
                <a:spcPts val="700"/>
              </a:spcBef>
              <a:buSzTx/>
              <a:buFontTx/>
              <a:buNone/>
              <a:defRPr sz="3200">
                <a:solidFill>
                  <a:srgbClr val="888888"/>
                </a:solidFill>
                <a:latin typeface="+mj-lt"/>
                <a:ea typeface="+mj-ea"/>
                <a:cs typeface="+mj-cs"/>
                <a:sym typeface="Calibri"/>
              </a:defRPr>
            </a:lvl1pPr>
            <a:lvl2pPr marL="0" indent="457200" algn="ctr" defTabSz="457200">
              <a:lnSpc>
                <a:spcPct val="100000"/>
              </a:lnSpc>
              <a:spcBef>
                <a:spcPts val="700"/>
              </a:spcBef>
              <a:buSzTx/>
              <a:buFontTx/>
              <a:buNone/>
              <a:defRPr sz="3200">
                <a:solidFill>
                  <a:srgbClr val="888888"/>
                </a:solidFill>
                <a:latin typeface="+mj-lt"/>
                <a:ea typeface="+mj-ea"/>
                <a:cs typeface="+mj-cs"/>
                <a:sym typeface="Calibri"/>
              </a:defRPr>
            </a:lvl2pPr>
            <a:lvl3pPr marL="0" indent="914400" algn="ctr" defTabSz="457200">
              <a:lnSpc>
                <a:spcPct val="100000"/>
              </a:lnSpc>
              <a:spcBef>
                <a:spcPts val="700"/>
              </a:spcBef>
              <a:buSzTx/>
              <a:buFontTx/>
              <a:buNone/>
              <a:defRPr sz="3200">
                <a:solidFill>
                  <a:srgbClr val="888888"/>
                </a:solidFill>
                <a:latin typeface="+mj-lt"/>
                <a:ea typeface="+mj-ea"/>
                <a:cs typeface="+mj-cs"/>
                <a:sym typeface="Calibri"/>
              </a:defRPr>
            </a:lvl3pPr>
            <a:lvl4pPr marL="0" indent="1371600" algn="ctr" defTabSz="457200">
              <a:lnSpc>
                <a:spcPct val="100000"/>
              </a:lnSpc>
              <a:spcBef>
                <a:spcPts val="700"/>
              </a:spcBef>
              <a:buSzTx/>
              <a:buFontTx/>
              <a:buNone/>
              <a:defRPr sz="3200">
                <a:solidFill>
                  <a:srgbClr val="888888"/>
                </a:solidFill>
                <a:latin typeface="+mj-lt"/>
                <a:ea typeface="+mj-ea"/>
                <a:cs typeface="+mj-cs"/>
                <a:sym typeface="Calibri"/>
              </a:defRPr>
            </a:lvl4pPr>
            <a:lvl5pPr marL="0" indent="1828800" algn="ctr" defTabSz="457200">
              <a:lnSpc>
                <a:spcPct val="100000"/>
              </a:lnSpc>
              <a:spcBef>
                <a:spcPts val="700"/>
              </a:spcBef>
              <a:buSzTx/>
              <a:buFontTx/>
              <a:buNone/>
              <a:defRPr sz="32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84" name="Slide Number"/>
          <p:cNvSpPr txBox="1">
            <a:spLocks noGrp="1"/>
          </p:cNvSpPr>
          <p:nvPr>
            <p:ph type="sldNum" sz="quarter" idx="2"/>
          </p:nvPr>
        </p:nvSpPr>
        <p:spPr>
          <a:xfrm>
            <a:off x="11730192" y="6482497"/>
            <a:ext cx="258625" cy="248305"/>
          </a:xfrm>
          <a:prstGeom prst="rect">
            <a:avLst/>
          </a:prstGeom>
        </p:spPr>
        <p:txBody>
          <a:bodyPr/>
          <a:lstStyle>
            <a:lvl1pPr>
              <a:defRPr>
                <a:solidFill>
                  <a:srgbClr val="808080"/>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1091" name="Title Text"/>
          <p:cNvSpPr txBox="1">
            <a:spLocks noGrp="1"/>
          </p:cNvSpPr>
          <p:nvPr>
            <p:ph type="title"/>
          </p:nvPr>
        </p:nvSpPr>
        <p:spPr>
          <a:xfrm>
            <a:off x="609600" y="274638"/>
            <a:ext cx="10972800" cy="1143001"/>
          </a:xfrm>
          <a:prstGeom prst="rect">
            <a:avLst/>
          </a:prstGeom>
        </p:spPr>
        <p:txBody>
          <a:bodyPr lIns="45719" tIns="45719" rIns="45719" bIns="45719" anchor="ctr">
            <a:normAutofit/>
          </a:bodyPr>
          <a:lstStyle>
            <a:lvl1pPr defTabSz="457200">
              <a:lnSpc>
                <a:spcPct val="100000"/>
              </a:lnSpc>
              <a:defRPr sz="4400" spc="0">
                <a:solidFill>
                  <a:srgbClr val="000000"/>
                </a:solidFill>
                <a:latin typeface="+mj-lt"/>
                <a:ea typeface="+mj-ea"/>
                <a:cs typeface="+mj-cs"/>
                <a:sym typeface="Calibri"/>
              </a:defRPr>
            </a:lvl1pPr>
          </a:lstStyle>
          <a:p>
            <a:r>
              <a:t>Title Text</a:t>
            </a:r>
          </a:p>
        </p:txBody>
      </p:sp>
      <p:sp>
        <p:nvSpPr>
          <p:cNvPr id="1092" name="Body Level One…"/>
          <p:cNvSpPr txBox="1">
            <a:spLocks noGrp="1"/>
          </p:cNvSpPr>
          <p:nvPr>
            <p:ph type="body" idx="1"/>
          </p:nvPr>
        </p:nvSpPr>
        <p:spPr>
          <a:xfrm>
            <a:off x="609600" y="1600200"/>
            <a:ext cx="10972800" cy="4525964"/>
          </a:xfrm>
          <a:prstGeom prst="rect">
            <a:avLst/>
          </a:prstGeom>
        </p:spPr>
        <p:txBody>
          <a:bodyPr lIns="45719" tIns="45719" rIns="45719" bIns="45719">
            <a:normAutofit/>
          </a:bodyPr>
          <a:lstStyle>
            <a:lvl1pPr marL="342900" indent="-342900" defTabSz="457200">
              <a:lnSpc>
                <a:spcPct val="100000"/>
              </a:lnSpc>
              <a:spcBef>
                <a:spcPts val="700"/>
              </a:spcBef>
              <a:buSzPct val="100000"/>
              <a:defRPr sz="3200">
                <a:solidFill>
                  <a:srgbClr val="000000"/>
                </a:solidFill>
                <a:latin typeface="+mj-lt"/>
                <a:ea typeface="+mj-ea"/>
                <a:cs typeface="+mj-cs"/>
                <a:sym typeface="Calibri"/>
              </a:defRPr>
            </a:lvl1pPr>
            <a:lvl2pPr marL="783771" indent="-326571" defTabSz="457200">
              <a:lnSpc>
                <a:spcPct val="100000"/>
              </a:lnSpc>
              <a:spcBef>
                <a:spcPts val="700"/>
              </a:spcBef>
              <a:buSzPct val="100000"/>
              <a:buChar char="–"/>
              <a:defRPr sz="3200">
                <a:solidFill>
                  <a:srgbClr val="000000"/>
                </a:solidFill>
                <a:latin typeface="+mj-lt"/>
                <a:ea typeface="+mj-ea"/>
                <a:cs typeface="+mj-cs"/>
                <a:sym typeface="Calibri"/>
              </a:defRPr>
            </a:lvl2pPr>
            <a:lvl3pPr marL="1219200" indent="-304800" defTabSz="457200">
              <a:lnSpc>
                <a:spcPct val="100000"/>
              </a:lnSpc>
              <a:spcBef>
                <a:spcPts val="700"/>
              </a:spcBef>
              <a:buSzPct val="100000"/>
              <a:defRPr sz="3200">
                <a:solidFill>
                  <a:srgbClr val="000000"/>
                </a:solidFill>
                <a:latin typeface="+mj-lt"/>
                <a:ea typeface="+mj-ea"/>
                <a:cs typeface="+mj-cs"/>
                <a:sym typeface="Calibri"/>
              </a:defRPr>
            </a:lvl3pPr>
            <a:lvl4pPr marL="1737360" indent="-365760" defTabSz="457200">
              <a:lnSpc>
                <a:spcPct val="100000"/>
              </a:lnSpc>
              <a:spcBef>
                <a:spcPts val="700"/>
              </a:spcBef>
              <a:buSzPct val="100000"/>
              <a:buChar char="–"/>
              <a:defRPr sz="3200">
                <a:solidFill>
                  <a:srgbClr val="000000"/>
                </a:solidFill>
                <a:latin typeface="+mj-lt"/>
                <a:ea typeface="+mj-ea"/>
                <a:cs typeface="+mj-cs"/>
                <a:sym typeface="Calibri"/>
              </a:defRPr>
            </a:lvl4pPr>
            <a:lvl5pPr marL="2194560" indent="-365760" defTabSz="457200">
              <a:lnSpc>
                <a:spcPct val="100000"/>
              </a:lnSpc>
              <a:spcBef>
                <a:spcPts val="700"/>
              </a:spcBef>
              <a:buSzPct val="100000"/>
              <a:buChar char="»"/>
              <a:defRPr sz="3200">
                <a:solidFill>
                  <a:srgbClr val="00000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093" name="Slide Number"/>
          <p:cNvSpPr txBox="1">
            <a:spLocks noGrp="1"/>
          </p:cNvSpPr>
          <p:nvPr>
            <p:ph type="sldNum" sz="quarter" idx="2"/>
          </p:nvPr>
        </p:nvSpPr>
        <p:spPr>
          <a:xfrm>
            <a:off x="11730192" y="6482497"/>
            <a:ext cx="258625" cy="248305"/>
          </a:xfrm>
          <a:prstGeom prst="rect">
            <a:avLst/>
          </a:prstGeom>
        </p:spPr>
        <p:txBody>
          <a:bodyPr/>
          <a:lstStyle>
            <a:lvl1pPr>
              <a:defRPr>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FFFFFF"/>
        </a:solidFill>
        <a:effectLst/>
      </p:bgPr>
    </p:bg>
    <p:spTree>
      <p:nvGrpSpPr>
        <p:cNvPr id="1" name=""/>
        <p:cNvGrpSpPr/>
        <p:nvPr/>
      </p:nvGrpSpPr>
      <p:grpSpPr>
        <a:xfrm>
          <a:off x="0" y="0"/>
          <a:ext cx="0" cy="0"/>
          <a:chOff x="0" y="0"/>
          <a:chExt cx="0" cy="0"/>
        </a:xfrm>
      </p:grpSpPr>
      <p:sp>
        <p:nvSpPr>
          <p:cNvPr id="1100" name="Title Text"/>
          <p:cNvSpPr txBox="1">
            <a:spLocks noGrp="1"/>
          </p:cNvSpPr>
          <p:nvPr>
            <p:ph type="title"/>
          </p:nvPr>
        </p:nvSpPr>
        <p:spPr>
          <a:xfrm>
            <a:off x="963084" y="4406901"/>
            <a:ext cx="10363201" cy="1362076"/>
          </a:xfrm>
          <a:prstGeom prst="rect">
            <a:avLst/>
          </a:prstGeom>
        </p:spPr>
        <p:txBody>
          <a:bodyPr lIns="45719" tIns="45719" rIns="45719" bIns="45719">
            <a:normAutofit/>
          </a:bodyPr>
          <a:lstStyle>
            <a:lvl1pPr defTabSz="457200">
              <a:lnSpc>
                <a:spcPct val="100000"/>
              </a:lnSpc>
              <a:defRPr sz="4000" b="1" cap="all" spc="0">
                <a:solidFill>
                  <a:srgbClr val="000000"/>
                </a:solidFill>
                <a:latin typeface="+mj-lt"/>
                <a:ea typeface="+mj-ea"/>
                <a:cs typeface="+mj-cs"/>
                <a:sym typeface="Calibri"/>
              </a:defRPr>
            </a:lvl1pPr>
          </a:lstStyle>
          <a:p>
            <a:r>
              <a:t>Title Text</a:t>
            </a:r>
          </a:p>
        </p:txBody>
      </p:sp>
      <p:sp>
        <p:nvSpPr>
          <p:cNvPr id="1101" name="Body Level One…"/>
          <p:cNvSpPr txBox="1">
            <a:spLocks noGrp="1"/>
          </p:cNvSpPr>
          <p:nvPr>
            <p:ph type="body" sz="quarter" idx="1"/>
          </p:nvPr>
        </p:nvSpPr>
        <p:spPr>
          <a:xfrm>
            <a:off x="963084" y="2906713"/>
            <a:ext cx="10363201" cy="1500188"/>
          </a:xfrm>
          <a:prstGeom prst="rect">
            <a:avLst/>
          </a:prstGeom>
        </p:spPr>
        <p:txBody>
          <a:bodyPr lIns="45719" tIns="45719" rIns="45719" bIns="45719" anchor="b">
            <a:normAutofit/>
          </a:bodyPr>
          <a:lstStyle>
            <a:lvl1pPr marL="0" indent="0" defTabSz="457200">
              <a:lnSpc>
                <a:spcPct val="100000"/>
              </a:lnSpc>
              <a:spcBef>
                <a:spcPts val="400"/>
              </a:spcBef>
              <a:buSzTx/>
              <a:buFontTx/>
              <a:buNone/>
              <a:defRPr sz="2000">
                <a:solidFill>
                  <a:srgbClr val="888888"/>
                </a:solidFill>
                <a:latin typeface="+mj-lt"/>
                <a:ea typeface="+mj-ea"/>
                <a:cs typeface="+mj-cs"/>
                <a:sym typeface="Calibri"/>
              </a:defRPr>
            </a:lvl1pPr>
            <a:lvl2pPr marL="0" indent="457200" defTabSz="457200">
              <a:lnSpc>
                <a:spcPct val="100000"/>
              </a:lnSpc>
              <a:spcBef>
                <a:spcPts val="400"/>
              </a:spcBef>
              <a:buSzTx/>
              <a:buFontTx/>
              <a:buNone/>
              <a:defRPr sz="2000">
                <a:solidFill>
                  <a:srgbClr val="888888"/>
                </a:solidFill>
                <a:latin typeface="+mj-lt"/>
                <a:ea typeface="+mj-ea"/>
                <a:cs typeface="+mj-cs"/>
                <a:sym typeface="Calibri"/>
              </a:defRPr>
            </a:lvl2pPr>
            <a:lvl3pPr marL="0" indent="914400" defTabSz="457200">
              <a:lnSpc>
                <a:spcPct val="100000"/>
              </a:lnSpc>
              <a:spcBef>
                <a:spcPts val="400"/>
              </a:spcBef>
              <a:buSzTx/>
              <a:buFontTx/>
              <a:buNone/>
              <a:defRPr sz="2000">
                <a:solidFill>
                  <a:srgbClr val="888888"/>
                </a:solidFill>
                <a:latin typeface="+mj-lt"/>
                <a:ea typeface="+mj-ea"/>
                <a:cs typeface="+mj-cs"/>
                <a:sym typeface="Calibri"/>
              </a:defRPr>
            </a:lvl3pPr>
            <a:lvl4pPr marL="0" indent="1371600" defTabSz="457200">
              <a:lnSpc>
                <a:spcPct val="100000"/>
              </a:lnSpc>
              <a:spcBef>
                <a:spcPts val="400"/>
              </a:spcBef>
              <a:buSzTx/>
              <a:buFontTx/>
              <a:buNone/>
              <a:defRPr sz="2000">
                <a:solidFill>
                  <a:srgbClr val="888888"/>
                </a:solidFill>
                <a:latin typeface="+mj-lt"/>
                <a:ea typeface="+mj-ea"/>
                <a:cs typeface="+mj-cs"/>
                <a:sym typeface="Calibri"/>
              </a:defRPr>
            </a:lvl4pPr>
            <a:lvl5pPr marL="0" indent="1828800" defTabSz="457200">
              <a:lnSpc>
                <a:spcPct val="100000"/>
              </a:lnSpc>
              <a:spcBef>
                <a:spcPts val="400"/>
              </a:spcBef>
              <a:buSzTx/>
              <a:buFontTx/>
              <a:buNone/>
              <a:defRPr sz="20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02" name="Slide Number"/>
          <p:cNvSpPr txBox="1">
            <a:spLocks noGrp="1"/>
          </p:cNvSpPr>
          <p:nvPr>
            <p:ph type="sldNum" sz="quarter" idx="2"/>
          </p:nvPr>
        </p:nvSpPr>
        <p:spPr>
          <a:xfrm>
            <a:off x="11730192" y="6482497"/>
            <a:ext cx="258625" cy="248305"/>
          </a:xfrm>
          <a:prstGeom prst="rect">
            <a:avLst/>
          </a:prstGeom>
        </p:spPr>
        <p:txBody>
          <a:bodyPr/>
          <a:lstStyle>
            <a:lvl1pPr>
              <a:defRPr>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FFFFFF"/>
        </a:solidFill>
        <a:effectLst/>
      </p:bgPr>
    </p:bg>
    <p:spTree>
      <p:nvGrpSpPr>
        <p:cNvPr id="1" name=""/>
        <p:cNvGrpSpPr/>
        <p:nvPr/>
      </p:nvGrpSpPr>
      <p:grpSpPr>
        <a:xfrm>
          <a:off x="0" y="0"/>
          <a:ext cx="0" cy="0"/>
          <a:chOff x="0" y="0"/>
          <a:chExt cx="0" cy="0"/>
        </a:xfrm>
      </p:grpSpPr>
      <p:sp>
        <p:nvSpPr>
          <p:cNvPr id="1109" name="Title Text"/>
          <p:cNvSpPr txBox="1">
            <a:spLocks noGrp="1"/>
          </p:cNvSpPr>
          <p:nvPr>
            <p:ph type="title"/>
          </p:nvPr>
        </p:nvSpPr>
        <p:spPr>
          <a:xfrm>
            <a:off x="609600" y="274638"/>
            <a:ext cx="10972800" cy="1143001"/>
          </a:xfrm>
          <a:prstGeom prst="rect">
            <a:avLst/>
          </a:prstGeom>
        </p:spPr>
        <p:txBody>
          <a:bodyPr lIns="45719" tIns="45719" rIns="45719" bIns="45719" anchor="ctr">
            <a:normAutofit/>
          </a:bodyPr>
          <a:lstStyle>
            <a:lvl1pPr algn="ctr" defTabSz="457200">
              <a:lnSpc>
                <a:spcPct val="100000"/>
              </a:lnSpc>
              <a:defRPr sz="4400" spc="0">
                <a:solidFill>
                  <a:srgbClr val="000000"/>
                </a:solidFill>
                <a:latin typeface="+mj-lt"/>
                <a:ea typeface="+mj-ea"/>
                <a:cs typeface="+mj-cs"/>
                <a:sym typeface="Calibri"/>
              </a:defRPr>
            </a:lvl1pPr>
          </a:lstStyle>
          <a:p>
            <a:r>
              <a:t>Title Text</a:t>
            </a:r>
          </a:p>
        </p:txBody>
      </p:sp>
      <p:sp>
        <p:nvSpPr>
          <p:cNvPr id="1110" name="Body Level One…"/>
          <p:cNvSpPr txBox="1">
            <a:spLocks noGrp="1"/>
          </p:cNvSpPr>
          <p:nvPr>
            <p:ph type="body" sz="half" idx="1"/>
          </p:nvPr>
        </p:nvSpPr>
        <p:spPr>
          <a:xfrm>
            <a:off x="609600" y="1600200"/>
            <a:ext cx="5384800" cy="4525964"/>
          </a:xfrm>
          <a:prstGeom prst="rect">
            <a:avLst/>
          </a:prstGeom>
        </p:spPr>
        <p:txBody>
          <a:bodyPr lIns="45719" tIns="45719" rIns="45719" bIns="45719">
            <a:normAutofit/>
          </a:bodyPr>
          <a:lstStyle>
            <a:lvl1pPr marL="342900" indent="-342900" defTabSz="457200">
              <a:lnSpc>
                <a:spcPct val="100000"/>
              </a:lnSpc>
              <a:buSzPct val="100000"/>
              <a:defRPr sz="2800">
                <a:solidFill>
                  <a:srgbClr val="000000"/>
                </a:solidFill>
                <a:latin typeface="+mj-lt"/>
                <a:ea typeface="+mj-ea"/>
                <a:cs typeface="+mj-cs"/>
                <a:sym typeface="Calibri"/>
              </a:defRPr>
            </a:lvl1pPr>
            <a:lvl2pPr marL="790575" indent="-333375" defTabSz="457200">
              <a:lnSpc>
                <a:spcPct val="100000"/>
              </a:lnSpc>
              <a:buSzPct val="100000"/>
              <a:buChar char="–"/>
              <a:defRPr sz="2800">
                <a:solidFill>
                  <a:srgbClr val="000000"/>
                </a:solidFill>
                <a:latin typeface="+mj-lt"/>
                <a:ea typeface="+mj-ea"/>
                <a:cs typeface="+mj-cs"/>
                <a:sym typeface="Calibri"/>
              </a:defRPr>
            </a:lvl2pPr>
            <a:lvl3pPr marL="1234439" indent="-320039" defTabSz="457200">
              <a:lnSpc>
                <a:spcPct val="100000"/>
              </a:lnSpc>
              <a:buSzPct val="100000"/>
              <a:defRPr sz="2800">
                <a:solidFill>
                  <a:srgbClr val="000000"/>
                </a:solidFill>
                <a:latin typeface="+mj-lt"/>
                <a:ea typeface="+mj-ea"/>
                <a:cs typeface="+mj-cs"/>
                <a:sym typeface="Calibri"/>
              </a:defRPr>
            </a:lvl3pPr>
            <a:lvl4pPr marL="1727200" indent="-355600" defTabSz="457200">
              <a:lnSpc>
                <a:spcPct val="100000"/>
              </a:lnSpc>
              <a:buSzPct val="100000"/>
              <a:buChar char="–"/>
              <a:defRPr sz="2800">
                <a:solidFill>
                  <a:srgbClr val="000000"/>
                </a:solidFill>
                <a:latin typeface="+mj-lt"/>
                <a:ea typeface="+mj-ea"/>
                <a:cs typeface="+mj-cs"/>
                <a:sym typeface="Calibri"/>
              </a:defRPr>
            </a:lvl4pPr>
            <a:lvl5pPr marL="2184400" indent="-355600" defTabSz="457200">
              <a:lnSpc>
                <a:spcPct val="100000"/>
              </a:lnSpc>
              <a:buSzPct val="100000"/>
              <a:buChar char="»"/>
              <a:defRPr sz="2800">
                <a:solidFill>
                  <a:srgbClr val="00000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11" name="Slide Number"/>
          <p:cNvSpPr txBox="1">
            <a:spLocks noGrp="1"/>
          </p:cNvSpPr>
          <p:nvPr>
            <p:ph type="sldNum" sz="quarter" idx="2"/>
          </p:nvPr>
        </p:nvSpPr>
        <p:spPr>
          <a:xfrm>
            <a:off x="11730192" y="6482497"/>
            <a:ext cx="258625" cy="248305"/>
          </a:xfrm>
          <a:prstGeom prst="rect">
            <a:avLst/>
          </a:prstGeom>
        </p:spPr>
        <p:txBody>
          <a:bodyPr/>
          <a:lstStyle>
            <a:lvl1pPr>
              <a:defRPr>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FFFFFF"/>
        </a:solidFill>
        <a:effectLst/>
      </p:bgPr>
    </p:bg>
    <p:spTree>
      <p:nvGrpSpPr>
        <p:cNvPr id="1" name=""/>
        <p:cNvGrpSpPr/>
        <p:nvPr/>
      </p:nvGrpSpPr>
      <p:grpSpPr>
        <a:xfrm>
          <a:off x="0" y="0"/>
          <a:ext cx="0" cy="0"/>
          <a:chOff x="0" y="0"/>
          <a:chExt cx="0" cy="0"/>
        </a:xfrm>
      </p:grpSpPr>
      <p:sp>
        <p:nvSpPr>
          <p:cNvPr id="1118" name="Title Text"/>
          <p:cNvSpPr txBox="1">
            <a:spLocks noGrp="1"/>
          </p:cNvSpPr>
          <p:nvPr>
            <p:ph type="title"/>
          </p:nvPr>
        </p:nvSpPr>
        <p:spPr>
          <a:xfrm>
            <a:off x="609600" y="274638"/>
            <a:ext cx="10972800" cy="1143001"/>
          </a:xfrm>
          <a:prstGeom prst="rect">
            <a:avLst/>
          </a:prstGeom>
        </p:spPr>
        <p:txBody>
          <a:bodyPr lIns="45719" tIns="45719" rIns="45719" bIns="45719" anchor="ctr">
            <a:normAutofit/>
          </a:bodyPr>
          <a:lstStyle>
            <a:lvl1pPr algn="ctr" defTabSz="457200">
              <a:lnSpc>
                <a:spcPct val="100000"/>
              </a:lnSpc>
              <a:defRPr sz="4400" spc="0">
                <a:solidFill>
                  <a:srgbClr val="000000"/>
                </a:solidFill>
                <a:latin typeface="+mj-lt"/>
                <a:ea typeface="+mj-ea"/>
                <a:cs typeface="+mj-cs"/>
                <a:sym typeface="Calibri"/>
              </a:defRPr>
            </a:lvl1pPr>
          </a:lstStyle>
          <a:p>
            <a:r>
              <a:t>Title Text</a:t>
            </a:r>
          </a:p>
        </p:txBody>
      </p:sp>
      <p:sp>
        <p:nvSpPr>
          <p:cNvPr id="1119" name="Body Level One…"/>
          <p:cNvSpPr txBox="1">
            <a:spLocks noGrp="1"/>
          </p:cNvSpPr>
          <p:nvPr>
            <p:ph type="body" sz="quarter" idx="1"/>
          </p:nvPr>
        </p:nvSpPr>
        <p:spPr>
          <a:xfrm>
            <a:off x="609600" y="1535112"/>
            <a:ext cx="5386917" cy="639763"/>
          </a:xfrm>
          <a:prstGeom prst="rect">
            <a:avLst/>
          </a:prstGeom>
        </p:spPr>
        <p:txBody>
          <a:bodyPr lIns="45719" tIns="45719" rIns="45719" bIns="45719" anchor="b">
            <a:normAutofit/>
          </a:bodyPr>
          <a:lstStyle>
            <a:lvl1pPr marL="0" indent="0" defTabSz="457200">
              <a:lnSpc>
                <a:spcPct val="100000"/>
              </a:lnSpc>
              <a:spcBef>
                <a:spcPts val="500"/>
              </a:spcBef>
              <a:buSzTx/>
              <a:buFontTx/>
              <a:buNone/>
              <a:defRPr sz="2400" b="1">
                <a:solidFill>
                  <a:srgbClr val="000000"/>
                </a:solidFill>
                <a:latin typeface="+mj-lt"/>
                <a:ea typeface="+mj-ea"/>
                <a:cs typeface="+mj-cs"/>
                <a:sym typeface="Calibri"/>
              </a:defRPr>
            </a:lvl1pPr>
            <a:lvl2pPr marL="0" indent="457200" defTabSz="457200">
              <a:lnSpc>
                <a:spcPct val="100000"/>
              </a:lnSpc>
              <a:spcBef>
                <a:spcPts val="500"/>
              </a:spcBef>
              <a:buSzTx/>
              <a:buFontTx/>
              <a:buNone/>
              <a:defRPr sz="2400" b="1">
                <a:solidFill>
                  <a:srgbClr val="000000"/>
                </a:solidFill>
                <a:latin typeface="+mj-lt"/>
                <a:ea typeface="+mj-ea"/>
                <a:cs typeface="+mj-cs"/>
                <a:sym typeface="Calibri"/>
              </a:defRPr>
            </a:lvl2pPr>
            <a:lvl3pPr marL="0" indent="914400" defTabSz="457200">
              <a:lnSpc>
                <a:spcPct val="100000"/>
              </a:lnSpc>
              <a:spcBef>
                <a:spcPts val="500"/>
              </a:spcBef>
              <a:buSzTx/>
              <a:buFontTx/>
              <a:buNone/>
              <a:defRPr sz="2400" b="1">
                <a:solidFill>
                  <a:srgbClr val="000000"/>
                </a:solidFill>
                <a:latin typeface="+mj-lt"/>
                <a:ea typeface="+mj-ea"/>
                <a:cs typeface="+mj-cs"/>
                <a:sym typeface="Calibri"/>
              </a:defRPr>
            </a:lvl3pPr>
            <a:lvl4pPr marL="0" indent="1371600" defTabSz="457200">
              <a:lnSpc>
                <a:spcPct val="100000"/>
              </a:lnSpc>
              <a:spcBef>
                <a:spcPts val="500"/>
              </a:spcBef>
              <a:buSzTx/>
              <a:buFontTx/>
              <a:buNone/>
              <a:defRPr sz="2400" b="1">
                <a:solidFill>
                  <a:srgbClr val="000000"/>
                </a:solidFill>
                <a:latin typeface="+mj-lt"/>
                <a:ea typeface="+mj-ea"/>
                <a:cs typeface="+mj-cs"/>
                <a:sym typeface="Calibri"/>
              </a:defRPr>
            </a:lvl4pPr>
            <a:lvl5pPr marL="0" indent="1828800" defTabSz="457200">
              <a:lnSpc>
                <a:spcPct val="100000"/>
              </a:lnSpc>
              <a:spcBef>
                <a:spcPts val="500"/>
              </a:spcBef>
              <a:buSzTx/>
              <a:buFontTx/>
              <a:buNone/>
              <a:defRPr sz="2400" b="1">
                <a:solidFill>
                  <a:srgbClr val="00000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0" name="Text Placeholder 4"/>
          <p:cNvSpPr>
            <a:spLocks noGrp="1"/>
          </p:cNvSpPr>
          <p:nvPr>
            <p:ph type="body" sz="quarter" idx="21"/>
          </p:nvPr>
        </p:nvSpPr>
        <p:spPr>
          <a:xfrm>
            <a:off x="6193368" y="1535112"/>
            <a:ext cx="5389034" cy="639763"/>
          </a:xfrm>
          <a:prstGeom prst="rect">
            <a:avLst/>
          </a:prstGeom>
        </p:spPr>
        <p:txBody>
          <a:bodyPr lIns="45719" tIns="45719" rIns="45719" bIns="45719" anchor="b">
            <a:normAutofit/>
          </a:bodyPr>
          <a:lstStyle/>
          <a:p>
            <a:pPr marL="0" indent="0" defTabSz="457200">
              <a:lnSpc>
                <a:spcPct val="100000"/>
              </a:lnSpc>
              <a:spcBef>
                <a:spcPts val="500"/>
              </a:spcBef>
              <a:buSzTx/>
              <a:buFontTx/>
              <a:buNone/>
              <a:defRPr sz="2400" b="1">
                <a:solidFill>
                  <a:srgbClr val="000000"/>
                </a:solidFill>
                <a:latin typeface="+mj-lt"/>
                <a:ea typeface="+mj-ea"/>
                <a:cs typeface="+mj-cs"/>
                <a:sym typeface="Calibri"/>
              </a:defRPr>
            </a:pPr>
            <a:endParaRPr/>
          </a:p>
        </p:txBody>
      </p:sp>
      <p:sp>
        <p:nvSpPr>
          <p:cNvPr id="1121" name="Slide Number"/>
          <p:cNvSpPr txBox="1">
            <a:spLocks noGrp="1"/>
          </p:cNvSpPr>
          <p:nvPr>
            <p:ph type="sldNum" sz="quarter" idx="2"/>
          </p:nvPr>
        </p:nvSpPr>
        <p:spPr>
          <a:xfrm>
            <a:off x="11730192" y="6482497"/>
            <a:ext cx="258625" cy="248305"/>
          </a:xfrm>
          <a:prstGeom prst="rect">
            <a:avLst/>
          </a:prstGeom>
        </p:spPr>
        <p:txBody>
          <a:bodyPr/>
          <a:lstStyle>
            <a:lvl1pPr>
              <a:defRPr>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1128" name="Title Text"/>
          <p:cNvSpPr txBox="1">
            <a:spLocks noGrp="1"/>
          </p:cNvSpPr>
          <p:nvPr>
            <p:ph type="title"/>
          </p:nvPr>
        </p:nvSpPr>
        <p:spPr>
          <a:xfrm>
            <a:off x="609600" y="274638"/>
            <a:ext cx="10972800" cy="1143001"/>
          </a:xfrm>
          <a:prstGeom prst="rect">
            <a:avLst/>
          </a:prstGeom>
        </p:spPr>
        <p:txBody>
          <a:bodyPr lIns="45719" tIns="45719" rIns="45719" bIns="45719" anchor="ctr">
            <a:normAutofit/>
          </a:bodyPr>
          <a:lstStyle>
            <a:lvl1pPr defTabSz="457200">
              <a:lnSpc>
                <a:spcPct val="100000"/>
              </a:lnSpc>
              <a:defRPr sz="4400" spc="0">
                <a:solidFill>
                  <a:srgbClr val="000000"/>
                </a:solidFill>
                <a:latin typeface="+mj-lt"/>
                <a:ea typeface="+mj-ea"/>
                <a:cs typeface="+mj-cs"/>
                <a:sym typeface="Calibri"/>
              </a:defRPr>
            </a:lvl1pPr>
          </a:lstStyle>
          <a:p>
            <a:r>
              <a:t>Title Text</a:t>
            </a:r>
          </a:p>
        </p:txBody>
      </p:sp>
      <p:sp>
        <p:nvSpPr>
          <p:cNvPr id="1129" name="Slide Number"/>
          <p:cNvSpPr txBox="1">
            <a:spLocks noGrp="1"/>
          </p:cNvSpPr>
          <p:nvPr>
            <p:ph type="sldNum" sz="quarter" idx="2"/>
          </p:nvPr>
        </p:nvSpPr>
        <p:spPr>
          <a:xfrm>
            <a:off x="11730192" y="6482497"/>
            <a:ext cx="258625" cy="248305"/>
          </a:xfrm>
          <a:prstGeom prst="rect">
            <a:avLst/>
          </a:prstGeom>
        </p:spPr>
        <p:txBody>
          <a:bodyPr/>
          <a:lstStyle>
            <a:lvl1pPr>
              <a:defRPr>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136" name="Slide Number"/>
          <p:cNvSpPr txBox="1">
            <a:spLocks noGrp="1"/>
          </p:cNvSpPr>
          <p:nvPr>
            <p:ph type="sldNum" sz="quarter" idx="2"/>
          </p:nvPr>
        </p:nvSpPr>
        <p:spPr>
          <a:xfrm>
            <a:off x="11730192" y="6482497"/>
            <a:ext cx="258625" cy="248305"/>
          </a:xfrm>
          <a:prstGeom prst="rect">
            <a:avLst/>
          </a:prstGeom>
        </p:spPr>
        <p:txBody>
          <a:bodyPr/>
          <a:lstStyle>
            <a:lvl1pPr>
              <a:defRPr>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FFFFFF"/>
        </a:solidFill>
        <a:effectLst/>
      </p:bgPr>
    </p:bg>
    <p:spTree>
      <p:nvGrpSpPr>
        <p:cNvPr id="1" name=""/>
        <p:cNvGrpSpPr/>
        <p:nvPr/>
      </p:nvGrpSpPr>
      <p:grpSpPr>
        <a:xfrm>
          <a:off x="0" y="0"/>
          <a:ext cx="0" cy="0"/>
          <a:chOff x="0" y="0"/>
          <a:chExt cx="0" cy="0"/>
        </a:xfrm>
      </p:grpSpPr>
      <p:sp>
        <p:nvSpPr>
          <p:cNvPr id="1143" name="Title Text"/>
          <p:cNvSpPr txBox="1">
            <a:spLocks noGrp="1"/>
          </p:cNvSpPr>
          <p:nvPr>
            <p:ph type="title"/>
          </p:nvPr>
        </p:nvSpPr>
        <p:spPr>
          <a:xfrm>
            <a:off x="609601" y="273050"/>
            <a:ext cx="4011084" cy="1162050"/>
          </a:xfrm>
          <a:prstGeom prst="rect">
            <a:avLst/>
          </a:prstGeom>
        </p:spPr>
        <p:txBody>
          <a:bodyPr lIns="45719" tIns="45719" rIns="45719" bIns="45719" anchor="b">
            <a:normAutofit/>
          </a:bodyPr>
          <a:lstStyle>
            <a:lvl1pPr defTabSz="457200">
              <a:lnSpc>
                <a:spcPct val="100000"/>
              </a:lnSpc>
              <a:defRPr sz="2000" b="1" spc="0">
                <a:solidFill>
                  <a:srgbClr val="000000"/>
                </a:solidFill>
                <a:latin typeface="+mj-lt"/>
                <a:ea typeface="+mj-ea"/>
                <a:cs typeface="+mj-cs"/>
                <a:sym typeface="Calibri"/>
              </a:defRPr>
            </a:lvl1pPr>
          </a:lstStyle>
          <a:p>
            <a:r>
              <a:t>Title Text</a:t>
            </a:r>
          </a:p>
        </p:txBody>
      </p:sp>
      <p:sp>
        <p:nvSpPr>
          <p:cNvPr id="1144" name="Body Level One…"/>
          <p:cNvSpPr txBox="1">
            <a:spLocks noGrp="1"/>
          </p:cNvSpPr>
          <p:nvPr>
            <p:ph type="body" idx="1"/>
          </p:nvPr>
        </p:nvSpPr>
        <p:spPr>
          <a:xfrm>
            <a:off x="4766733" y="273050"/>
            <a:ext cx="6815667" cy="5853114"/>
          </a:xfrm>
          <a:prstGeom prst="rect">
            <a:avLst/>
          </a:prstGeom>
        </p:spPr>
        <p:txBody>
          <a:bodyPr lIns="45719" tIns="45719" rIns="45719" bIns="45719">
            <a:normAutofit/>
          </a:bodyPr>
          <a:lstStyle>
            <a:lvl1pPr marL="342900" indent="-342900" defTabSz="457200">
              <a:lnSpc>
                <a:spcPct val="100000"/>
              </a:lnSpc>
              <a:spcBef>
                <a:spcPts val="700"/>
              </a:spcBef>
              <a:buSzPct val="100000"/>
              <a:defRPr sz="3200">
                <a:solidFill>
                  <a:srgbClr val="000000"/>
                </a:solidFill>
                <a:latin typeface="+mj-lt"/>
                <a:ea typeface="+mj-ea"/>
                <a:cs typeface="+mj-cs"/>
                <a:sym typeface="Calibri"/>
              </a:defRPr>
            </a:lvl1pPr>
            <a:lvl2pPr marL="783771" indent="-326571" defTabSz="457200">
              <a:lnSpc>
                <a:spcPct val="100000"/>
              </a:lnSpc>
              <a:spcBef>
                <a:spcPts val="700"/>
              </a:spcBef>
              <a:buSzPct val="100000"/>
              <a:buChar char="–"/>
              <a:defRPr sz="3200">
                <a:solidFill>
                  <a:srgbClr val="000000"/>
                </a:solidFill>
                <a:latin typeface="+mj-lt"/>
                <a:ea typeface="+mj-ea"/>
                <a:cs typeface="+mj-cs"/>
                <a:sym typeface="Calibri"/>
              </a:defRPr>
            </a:lvl2pPr>
            <a:lvl3pPr marL="1219200" indent="-304800" defTabSz="457200">
              <a:lnSpc>
                <a:spcPct val="100000"/>
              </a:lnSpc>
              <a:spcBef>
                <a:spcPts val="700"/>
              </a:spcBef>
              <a:buSzPct val="100000"/>
              <a:defRPr sz="3200">
                <a:solidFill>
                  <a:srgbClr val="000000"/>
                </a:solidFill>
                <a:latin typeface="+mj-lt"/>
                <a:ea typeface="+mj-ea"/>
                <a:cs typeface="+mj-cs"/>
                <a:sym typeface="Calibri"/>
              </a:defRPr>
            </a:lvl3pPr>
            <a:lvl4pPr marL="1737360" indent="-365760" defTabSz="457200">
              <a:lnSpc>
                <a:spcPct val="100000"/>
              </a:lnSpc>
              <a:spcBef>
                <a:spcPts val="700"/>
              </a:spcBef>
              <a:buSzPct val="100000"/>
              <a:buChar char="–"/>
              <a:defRPr sz="3200">
                <a:solidFill>
                  <a:srgbClr val="000000"/>
                </a:solidFill>
                <a:latin typeface="+mj-lt"/>
                <a:ea typeface="+mj-ea"/>
                <a:cs typeface="+mj-cs"/>
                <a:sym typeface="Calibri"/>
              </a:defRPr>
            </a:lvl4pPr>
            <a:lvl5pPr marL="2194560" indent="-365760" defTabSz="457200">
              <a:lnSpc>
                <a:spcPct val="100000"/>
              </a:lnSpc>
              <a:spcBef>
                <a:spcPts val="700"/>
              </a:spcBef>
              <a:buSzPct val="100000"/>
              <a:buChar char="»"/>
              <a:defRPr sz="3200">
                <a:solidFill>
                  <a:srgbClr val="00000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45" name="Text Placeholder 3"/>
          <p:cNvSpPr>
            <a:spLocks noGrp="1"/>
          </p:cNvSpPr>
          <p:nvPr>
            <p:ph type="body" sz="half" idx="21"/>
          </p:nvPr>
        </p:nvSpPr>
        <p:spPr>
          <a:xfrm>
            <a:off x="609600" y="1435101"/>
            <a:ext cx="4011085" cy="4691063"/>
          </a:xfrm>
          <a:prstGeom prst="rect">
            <a:avLst/>
          </a:prstGeom>
        </p:spPr>
        <p:txBody>
          <a:bodyPr lIns="45719" tIns="45719" rIns="45719" bIns="45719">
            <a:normAutofit/>
          </a:bodyPr>
          <a:lstStyle/>
          <a:p>
            <a:pPr marL="0" indent="0" defTabSz="457200">
              <a:lnSpc>
                <a:spcPct val="100000"/>
              </a:lnSpc>
              <a:spcBef>
                <a:spcPts val="300"/>
              </a:spcBef>
              <a:buSzTx/>
              <a:buFontTx/>
              <a:buNone/>
              <a:defRPr sz="1400">
                <a:solidFill>
                  <a:srgbClr val="000000"/>
                </a:solidFill>
                <a:latin typeface="+mj-lt"/>
                <a:ea typeface="+mj-ea"/>
                <a:cs typeface="+mj-cs"/>
                <a:sym typeface="Calibri"/>
              </a:defRPr>
            </a:pPr>
            <a:endParaRPr/>
          </a:p>
        </p:txBody>
      </p:sp>
      <p:sp>
        <p:nvSpPr>
          <p:cNvPr id="1146" name="Slide Number"/>
          <p:cNvSpPr txBox="1">
            <a:spLocks noGrp="1"/>
          </p:cNvSpPr>
          <p:nvPr>
            <p:ph type="sldNum" sz="quarter" idx="2"/>
          </p:nvPr>
        </p:nvSpPr>
        <p:spPr>
          <a:xfrm>
            <a:off x="11730192" y="6482497"/>
            <a:ext cx="258625" cy="248305"/>
          </a:xfrm>
          <a:prstGeom prst="rect">
            <a:avLst/>
          </a:prstGeom>
        </p:spPr>
        <p:txBody>
          <a:bodyPr/>
          <a:lstStyle>
            <a:lvl1pPr>
              <a:defRPr>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2-color Non-bulleted text">
    <p:bg>
      <p:bgPr>
        <a:solidFill>
          <a:srgbClr val="FFFFFF"/>
        </a:solidFill>
        <a:effectLst/>
      </p:bgPr>
    </p:bg>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130" name="Body Level One…"/>
          <p:cNvSpPr txBox="1">
            <a:spLocks noGrp="1"/>
          </p:cNvSpPr>
          <p:nvPr>
            <p:ph type="body" sz="half" idx="1"/>
          </p:nvPr>
        </p:nvSpPr>
        <p:spPr>
          <a:xfrm>
            <a:off x="269240" y="1189177"/>
            <a:ext cx="11653523" cy="1538242"/>
          </a:xfrm>
          <a:prstGeom prst="rect">
            <a:avLst/>
          </a:prstGeom>
        </p:spPr>
        <p:txBody>
          <a:bodyPr>
            <a:normAutofit/>
          </a:bodyPr>
          <a:lstStyle>
            <a:lvl1pPr marL="0" indent="0">
              <a:buSzTx/>
              <a:buFontTx/>
              <a:buNone/>
              <a:defRPr>
                <a:gradFill flip="none" rotWithShape="1">
                  <a:gsLst>
                    <a:gs pos="1250">
                      <a:srgbClr val="00BCF2"/>
                    </a:gs>
                    <a:gs pos="99000">
                      <a:srgbClr val="00BCF2"/>
                    </a:gs>
                  </a:gsLst>
                  <a:lin ang="5400000" scaled="0"/>
                </a:gradFill>
              </a:defRPr>
            </a:lvl1pPr>
            <a:lvl2pPr marL="0" indent="0">
              <a:buSzTx/>
              <a:buFontTx/>
              <a:buNone/>
              <a:defRPr>
                <a:gradFill flip="none" rotWithShape="1">
                  <a:gsLst>
                    <a:gs pos="1250">
                      <a:srgbClr val="00BCF2"/>
                    </a:gs>
                    <a:gs pos="99000">
                      <a:srgbClr val="00BCF2"/>
                    </a:gs>
                  </a:gsLst>
                  <a:lin ang="5400000" scaled="0"/>
                </a:gradFill>
              </a:defRPr>
            </a:lvl2pPr>
            <a:lvl3pPr marL="0" indent="168073">
              <a:buSzTx/>
              <a:buFontTx/>
              <a:buNone/>
              <a:defRPr>
                <a:gradFill flip="none" rotWithShape="1">
                  <a:gsLst>
                    <a:gs pos="1250">
                      <a:srgbClr val="00BCF2"/>
                    </a:gs>
                    <a:gs pos="99000">
                      <a:srgbClr val="00BCF2"/>
                    </a:gs>
                  </a:gsLst>
                  <a:lin ang="5400000" scaled="0"/>
                </a:gradFill>
              </a:defRPr>
            </a:lvl3pPr>
            <a:lvl4pPr marL="0" indent="336145">
              <a:buSzTx/>
              <a:buFontTx/>
              <a:buNone/>
              <a:defRPr>
                <a:gradFill flip="none" rotWithShape="1">
                  <a:gsLst>
                    <a:gs pos="1250">
                      <a:srgbClr val="00BCF2"/>
                    </a:gs>
                    <a:gs pos="99000">
                      <a:srgbClr val="00BCF2"/>
                    </a:gs>
                  </a:gsLst>
                  <a:lin ang="5400000" scaled="0"/>
                </a:gradFill>
              </a:defRPr>
            </a:lvl4pPr>
            <a:lvl5pPr marL="0" indent="504218">
              <a:buSzTx/>
              <a:buFontTx/>
              <a:buNone/>
              <a:defRPr>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FFFFFF"/>
        </a:solidFill>
        <a:effectLst/>
      </p:bgPr>
    </p:bg>
    <p:spTree>
      <p:nvGrpSpPr>
        <p:cNvPr id="1" name=""/>
        <p:cNvGrpSpPr/>
        <p:nvPr/>
      </p:nvGrpSpPr>
      <p:grpSpPr>
        <a:xfrm>
          <a:off x="0" y="0"/>
          <a:ext cx="0" cy="0"/>
          <a:chOff x="0" y="0"/>
          <a:chExt cx="0" cy="0"/>
        </a:xfrm>
      </p:grpSpPr>
      <p:sp>
        <p:nvSpPr>
          <p:cNvPr id="1153" name="Title Text"/>
          <p:cNvSpPr txBox="1">
            <a:spLocks noGrp="1"/>
          </p:cNvSpPr>
          <p:nvPr>
            <p:ph type="title"/>
          </p:nvPr>
        </p:nvSpPr>
        <p:spPr>
          <a:xfrm>
            <a:off x="2389716" y="4800600"/>
            <a:ext cx="7315201" cy="566738"/>
          </a:xfrm>
          <a:prstGeom prst="rect">
            <a:avLst/>
          </a:prstGeom>
        </p:spPr>
        <p:txBody>
          <a:bodyPr lIns="45719" tIns="45719" rIns="45719" bIns="45719" anchor="b">
            <a:normAutofit/>
          </a:bodyPr>
          <a:lstStyle>
            <a:lvl1pPr defTabSz="457200">
              <a:lnSpc>
                <a:spcPct val="100000"/>
              </a:lnSpc>
              <a:defRPr sz="2000" b="1" spc="0">
                <a:solidFill>
                  <a:srgbClr val="000000"/>
                </a:solidFill>
                <a:latin typeface="+mj-lt"/>
                <a:ea typeface="+mj-ea"/>
                <a:cs typeface="+mj-cs"/>
                <a:sym typeface="Calibri"/>
              </a:defRPr>
            </a:lvl1pPr>
          </a:lstStyle>
          <a:p>
            <a:r>
              <a:t>Title Text</a:t>
            </a:r>
          </a:p>
        </p:txBody>
      </p:sp>
      <p:sp>
        <p:nvSpPr>
          <p:cNvPr id="1154" name="Picture Placeholder 2"/>
          <p:cNvSpPr>
            <a:spLocks noGrp="1"/>
          </p:cNvSpPr>
          <p:nvPr>
            <p:ph type="pic" sz="half" idx="21"/>
          </p:nvPr>
        </p:nvSpPr>
        <p:spPr>
          <a:xfrm>
            <a:off x="2389716" y="612775"/>
            <a:ext cx="7315201" cy="4114800"/>
          </a:xfrm>
          <a:prstGeom prst="rect">
            <a:avLst/>
          </a:prstGeom>
        </p:spPr>
        <p:txBody>
          <a:bodyPr tIns="45719" bIns="45719"/>
          <a:lstStyle/>
          <a:p>
            <a:endParaRPr/>
          </a:p>
        </p:txBody>
      </p:sp>
      <p:sp>
        <p:nvSpPr>
          <p:cNvPr id="1155" name="Body Level One…"/>
          <p:cNvSpPr txBox="1">
            <a:spLocks noGrp="1"/>
          </p:cNvSpPr>
          <p:nvPr>
            <p:ph type="body" sz="quarter" idx="1"/>
          </p:nvPr>
        </p:nvSpPr>
        <p:spPr>
          <a:xfrm>
            <a:off x="2389716" y="5367337"/>
            <a:ext cx="7315201" cy="804863"/>
          </a:xfrm>
          <a:prstGeom prst="rect">
            <a:avLst/>
          </a:prstGeom>
        </p:spPr>
        <p:txBody>
          <a:bodyPr lIns="45719" tIns="45719" rIns="45719" bIns="45719">
            <a:normAutofit/>
          </a:bodyPr>
          <a:lstStyle>
            <a:lvl1pPr marL="0" indent="0" defTabSz="457200">
              <a:lnSpc>
                <a:spcPct val="100000"/>
              </a:lnSpc>
              <a:spcBef>
                <a:spcPts val="300"/>
              </a:spcBef>
              <a:buSzTx/>
              <a:buFontTx/>
              <a:buNone/>
              <a:defRPr sz="1400">
                <a:solidFill>
                  <a:srgbClr val="000000"/>
                </a:solidFill>
                <a:latin typeface="+mj-lt"/>
                <a:ea typeface="+mj-ea"/>
                <a:cs typeface="+mj-cs"/>
                <a:sym typeface="Calibri"/>
              </a:defRPr>
            </a:lvl1pPr>
            <a:lvl2pPr marL="0" indent="457200" defTabSz="457200">
              <a:lnSpc>
                <a:spcPct val="100000"/>
              </a:lnSpc>
              <a:spcBef>
                <a:spcPts val="300"/>
              </a:spcBef>
              <a:buSzTx/>
              <a:buFontTx/>
              <a:buNone/>
              <a:defRPr sz="1400">
                <a:solidFill>
                  <a:srgbClr val="000000"/>
                </a:solidFill>
                <a:latin typeface="+mj-lt"/>
                <a:ea typeface="+mj-ea"/>
                <a:cs typeface="+mj-cs"/>
                <a:sym typeface="Calibri"/>
              </a:defRPr>
            </a:lvl2pPr>
            <a:lvl3pPr marL="0" indent="914400" defTabSz="457200">
              <a:lnSpc>
                <a:spcPct val="100000"/>
              </a:lnSpc>
              <a:spcBef>
                <a:spcPts val="300"/>
              </a:spcBef>
              <a:buSzTx/>
              <a:buFontTx/>
              <a:buNone/>
              <a:defRPr sz="1400">
                <a:solidFill>
                  <a:srgbClr val="000000"/>
                </a:solidFill>
                <a:latin typeface="+mj-lt"/>
                <a:ea typeface="+mj-ea"/>
                <a:cs typeface="+mj-cs"/>
                <a:sym typeface="Calibri"/>
              </a:defRPr>
            </a:lvl3pPr>
            <a:lvl4pPr marL="0" indent="1371600" defTabSz="457200">
              <a:lnSpc>
                <a:spcPct val="100000"/>
              </a:lnSpc>
              <a:spcBef>
                <a:spcPts val="300"/>
              </a:spcBef>
              <a:buSzTx/>
              <a:buFontTx/>
              <a:buNone/>
              <a:defRPr sz="1400">
                <a:solidFill>
                  <a:srgbClr val="000000"/>
                </a:solidFill>
                <a:latin typeface="+mj-lt"/>
                <a:ea typeface="+mj-ea"/>
                <a:cs typeface="+mj-cs"/>
                <a:sym typeface="Calibri"/>
              </a:defRPr>
            </a:lvl4pPr>
            <a:lvl5pPr marL="0" indent="1828800" defTabSz="457200">
              <a:lnSpc>
                <a:spcPct val="100000"/>
              </a:lnSpc>
              <a:spcBef>
                <a:spcPts val="300"/>
              </a:spcBef>
              <a:buSzTx/>
              <a:buFontTx/>
              <a:buNone/>
              <a:defRPr sz="1400">
                <a:solidFill>
                  <a:srgbClr val="000000"/>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56" name="Slide Number"/>
          <p:cNvSpPr txBox="1">
            <a:spLocks noGrp="1"/>
          </p:cNvSpPr>
          <p:nvPr>
            <p:ph type="sldNum" sz="quarter" idx="2"/>
          </p:nvPr>
        </p:nvSpPr>
        <p:spPr>
          <a:xfrm>
            <a:off x="11730192" y="6482497"/>
            <a:ext cx="258625" cy="248305"/>
          </a:xfrm>
          <a:prstGeom prst="rect">
            <a:avLst/>
          </a:prstGeom>
        </p:spPr>
        <p:txBody>
          <a:bodyPr/>
          <a:lstStyle>
            <a:lvl1pPr>
              <a:defRPr>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Non-bulleted text">
    <p:bg>
      <p:bgPr>
        <a:solidFill>
          <a:srgbClr val="FFFFFF"/>
        </a:solidFill>
        <a:effectLst/>
      </p:bgPr>
    </p:bg>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139" name="Body Level One…"/>
          <p:cNvSpPr txBox="1">
            <a:spLocks noGrp="1"/>
          </p:cNvSpPr>
          <p:nvPr>
            <p:ph type="body" sz="half" idx="1"/>
          </p:nvPr>
        </p:nvSpPr>
        <p:spPr>
          <a:xfrm>
            <a:off x="269240" y="1189177"/>
            <a:ext cx="11653523" cy="1538242"/>
          </a:xfrm>
          <a:prstGeom prst="rect">
            <a:avLst/>
          </a:prstGeom>
        </p:spPr>
        <p:txBody>
          <a:bodyPr>
            <a:normAutofit/>
          </a:bodyPr>
          <a:lstStyle>
            <a:lvl1pPr marL="0" indent="0">
              <a:buSzTx/>
              <a:buFontTx/>
              <a:buNone/>
              <a:defRPr>
                <a:gradFill flip="none" rotWithShape="1">
                  <a:gsLst>
                    <a:gs pos="1250">
                      <a:srgbClr val="525051"/>
                    </a:gs>
                    <a:gs pos="99000">
                      <a:srgbClr val="525051"/>
                    </a:gs>
                  </a:gsLst>
                  <a:lin ang="5400000" scaled="0"/>
                </a:gradFill>
              </a:defRPr>
            </a:lvl1pPr>
            <a:lvl2pPr marL="0" indent="0">
              <a:buSzTx/>
              <a:buFontTx/>
              <a:buNone/>
              <a:defRPr>
                <a:gradFill flip="none" rotWithShape="1">
                  <a:gsLst>
                    <a:gs pos="1250">
                      <a:srgbClr val="525051"/>
                    </a:gs>
                    <a:gs pos="99000">
                      <a:srgbClr val="525051"/>
                    </a:gs>
                  </a:gsLst>
                  <a:lin ang="5400000" scaled="0"/>
                </a:gradFill>
              </a:defRPr>
            </a:lvl2pPr>
            <a:lvl3pPr marL="0" indent="168073">
              <a:buSzTx/>
              <a:buFontTx/>
              <a:buNone/>
              <a:defRPr>
                <a:gradFill flip="none" rotWithShape="1">
                  <a:gsLst>
                    <a:gs pos="1250">
                      <a:srgbClr val="525051"/>
                    </a:gs>
                    <a:gs pos="99000">
                      <a:srgbClr val="525051"/>
                    </a:gs>
                  </a:gsLst>
                  <a:lin ang="5400000" scaled="0"/>
                </a:gradFill>
              </a:defRPr>
            </a:lvl3pPr>
            <a:lvl4pPr marL="0" indent="336145">
              <a:buSzTx/>
              <a:buFontTx/>
              <a:buNone/>
              <a:defRPr>
                <a:gradFill flip="none" rotWithShape="1">
                  <a:gsLst>
                    <a:gs pos="1250">
                      <a:srgbClr val="525051"/>
                    </a:gs>
                    <a:gs pos="99000">
                      <a:srgbClr val="525051"/>
                    </a:gs>
                  </a:gsLst>
                  <a:lin ang="5400000" scaled="0"/>
                </a:gradFill>
              </a:defRPr>
            </a:lvl4pPr>
            <a:lvl5pPr marL="0" indent="504218">
              <a:buSzTx/>
              <a:buFontTx/>
              <a:buNone/>
              <a:defRPr>
                <a:gradFill flip="none" rotWithShape="1">
                  <a:gsLst>
                    <a:gs pos="1250">
                      <a:srgbClr val="525051"/>
                    </a:gs>
                    <a:gs pos="99000">
                      <a:srgbClr val="525051"/>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147"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148" name="Body Level One…"/>
          <p:cNvSpPr txBox="1">
            <a:spLocks noGrp="1"/>
          </p:cNvSpPr>
          <p:nvPr>
            <p:ph type="body" sz="half" idx="1"/>
          </p:nvPr>
        </p:nvSpPr>
        <p:spPr>
          <a:xfrm>
            <a:off x="269240" y="1190736"/>
            <a:ext cx="11653523" cy="168738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Content 1st level color text">
    <p:bg>
      <p:bgPr>
        <a:solidFill>
          <a:srgbClr val="FFFFFF"/>
        </a:solidFill>
        <a:effectLst/>
      </p:bgPr>
    </p:bg>
    <p:spTree>
      <p:nvGrpSpPr>
        <p:cNvPr id="1" name=""/>
        <p:cNvGrpSpPr/>
        <p:nvPr/>
      </p:nvGrpSpPr>
      <p:grpSpPr>
        <a:xfrm>
          <a:off x="0" y="0"/>
          <a:ext cx="0" cy="0"/>
          <a:chOff x="0" y="0"/>
          <a:chExt cx="0" cy="0"/>
        </a:xfrm>
      </p:grpSpPr>
      <p:sp>
        <p:nvSpPr>
          <p:cNvPr id="156" name="Body Level One…"/>
          <p:cNvSpPr txBox="1">
            <a:spLocks noGrp="1"/>
          </p:cNvSpPr>
          <p:nvPr>
            <p:ph type="body" sz="half" idx="1"/>
          </p:nvPr>
        </p:nvSpPr>
        <p:spPr>
          <a:xfrm>
            <a:off x="269240" y="1189177"/>
            <a:ext cx="11653523" cy="1687386"/>
          </a:xfrm>
          <a:prstGeom prst="rect">
            <a:avLst/>
          </a:prstGeom>
        </p:spPr>
        <p:txBody>
          <a:bodyPr>
            <a:normAutofit/>
          </a:bodyPr>
          <a:lstStyle>
            <a:lvl1pPr>
              <a:defRPr>
                <a:gradFill flip="none" rotWithShape="1">
                  <a:gsLst>
                    <a:gs pos="1250">
                      <a:srgbClr val="00BCF2"/>
                    </a:gs>
                    <a:gs pos="99000">
                      <a:srgbClr val="00BCF2"/>
                    </a:gs>
                  </a:gsLst>
                  <a:lin ang="5400000" scaled="0"/>
                </a:gradFill>
              </a:defRPr>
            </a:lvl1pPr>
            <a:lvl2pPr>
              <a:defRPr>
                <a:gradFill flip="none" rotWithShape="1">
                  <a:gsLst>
                    <a:gs pos="1250">
                      <a:srgbClr val="00BCF2"/>
                    </a:gs>
                    <a:gs pos="99000">
                      <a:srgbClr val="00BCF2"/>
                    </a:gs>
                  </a:gsLst>
                  <a:lin ang="5400000" scaled="0"/>
                </a:gradFill>
              </a:defRPr>
            </a:lvl2pPr>
            <a:lvl3pPr>
              <a:defRPr>
                <a:gradFill flip="none" rotWithShape="1">
                  <a:gsLst>
                    <a:gs pos="1250">
                      <a:srgbClr val="00BCF2"/>
                    </a:gs>
                    <a:gs pos="99000">
                      <a:srgbClr val="00BCF2"/>
                    </a:gs>
                  </a:gsLst>
                  <a:lin ang="5400000" scaled="0"/>
                </a:gradFill>
              </a:defRPr>
            </a:lvl3pPr>
            <a:lvl4pPr>
              <a:defRPr>
                <a:gradFill flip="none" rotWithShape="1">
                  <a:gsLst>
                    <a:gs pos="1250">
                      <a:srgbClr val="00BCF2"/>
                    </a:gs>
                    <a:gs pos="99000">
                      <a:srgbClr val="00BCF2"/>
                    </a:gs>
                  </a:gsLst>
                  <a:lin ang="5400000" scaled="0"/>
                </a:gradFill>
              </a:defRPr>
            </a:lvl4pPr>
            <a:lvl5pPr>
              <a:defRPr>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157"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1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lumn 2-color Non-bulleted">
    <p:bg>
      <p:bgPr>
        <a:solidFill>
          <a:srgbClr val="FFFFFF"/>
        </a:solidFill>
        <a:effectLst/>
      </p:bgPr>
    </p:bg>
    <p:spTree>
      <p:nvGrpSpPr>
        <p:cNvPr id="1" name=""/>
        <p:cNvGrpSpPr/>
        <p:nvPr/>
      </p:nvGrpSpPr>
      <p:grpSpPr>
        <a:xfrm>
          <a:off x="0" y="0"/>
          <a:ext cx="0" cy="0"/>
          <a:chOff x="0" y="0"/>
          <a:chExt cx="0" cy="0"/>
        </a:xfrm>
      </p:grpSpPr>
      <p:sp>
        <p:nvSpPr>
          <p:cNvPr id="165"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166" name="Body Level One…"/>
          <p:cNvSpPr txBox="1">
            <a:spLocks noGrp="1"/>
          </p:cNvSpPr>
          <p:nvPr>
            <p:ph type="body" sz="quarter" idx="1"/>
          </p:nvPr>
        </p:nvSpPr>
        <p:spPr>
          <a:xfrm>
            <a:off x="269241" y="1189175"/>
            <a:ext cx="5378550" cy="1497590"/>
          </a:xfrm>
          <a:prstGeom prst="rect">
            <a:avLst/>
          </a:prstGeom>
        </p:spPr>
        <p:txBody>
          <a:bodyPr>
            <a:normAutofit/>
          </a:bodyPr>
          <a:lstStyle>
            <a:lvl1pPr marL="0" indent="0">
              <a:spcBef>
                <a:spcPts val="900"/>
              </a:spcBef>
              <a:buSzTx/>
              <a:buFontTx/>
              <a:buNone/>
              <a:defRPr sz="2600">
                <a:gradFill flip="none" rotWithShape="1">
                  <a:gsLst>
                    <a:gs pos="1250">
                      <a:srgbClr val="00BCF2"/>
                    </a:gs>
                    <a:gs pos="99000">
                      <a:srgbClr val="00BCF2"/>
                    </a:gs>
                  </a:gsLst>
                  <a:lin ang="5400000" scaled="0"/>
                </a:gradFill>
              </a:defRPr>
            </a:lvl1pPr>
            <a:lvl2pPr marL="0" indent="0">
              <a:spcBef>
                <a:spcPts val="900"/>
              </a:spcBef>
              <a:buSzTx/>
              <a:buFontTx/>
              <a:buNone/>
              <a:defRPr sz="2600">
                <a:gradFill flip="none" rotWithShape="1">
                  <a:gsLst>
                    <a:gs pos="1250">
                      <a:srgbClr val="00BCF2"/>
                    </a:gs>
                    <a:gs pos="99000">
                      <a:srgbClr val="00BCF2"/>
                    </a:gs>
                  </a:gsLst>
                  <a:lin ang="5400000" scaled="0"/>
                </a:gradFill>
              </a:defRPr>
            </a:lvl2pPr>
            <a:lvl3pPr marL="0" indent="170407">
              <a:spcBef>
                <a:spcPts val="900"/>
              </a:spcBef>
              <a:buSzTx/>
              <a:buFontTx/>
              <a:buNone/>
              <a:defRPr sz="2600">
                <a:gradFill flip="none" rotWithShape="1">
                  <a:gsLst>
                    <a:gs pos="1250">
                      <a:srgbClr val="00BCF2"/>
                    </a:gs>
                    <a:gs pos="99000">
                      <a:srgbClr val="00BCF2"/>
                    </a:gs>
                  </a:gsLst>
                  <a:lin ang="5400000" scaled="0"/>
                </a:gradFill>
              </a:defRPr>
            </a:lvl3pPr>
            <a:lvl4pPr marL="0" indent="338479">
              <a:spcBef>
                <a:spcPts val="900"/>
              </a:spcBef>
              <a:buSzTx/>
              <a:buFontTx/>
              <a:buNone/>
              <a:defRPr sz="2600">
                <a:gradFill flip="none" rotWithShape="1">
                  <a:gsLst>
                    <a:gs pos="1250">
                      <a:srgbClr val="00BCF2"/>
                    </a:gs>
                    <a:gs pos="99000">
                      <a:srgbClr val="00BCF2"/>
                    </a:gs>
                  </a:gsLst>
                  <a:lin ang="5400000" scaled="0"/>
                </a:gradFill>
              </a:defRPr>
            </a:lvl4pPr>
            <a:lvl5pPr marL="0" indent="504218">
              <a:spcBef>
                <a:spcPts val="900"/>
              </a:spcBef>
              <a:buSzTx/>
              <a:buFontTx/>
              <a:buNone/>
              <a:defRPr sz="2600">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167" name="Text Placeholder 3"/>
          <p:cNvSpPr>
            <a:spLocks noGrp="1"/>
          </p:cNvSpPr>
          <p:nvPr>
            <p:ph type="body" sz="quarter" idx="21"/>
          </p:nvPr>
        </p:nvSpPr>
        <p:spPr>
          <a:xfrm>
            <a:off x="6544215" y="1189175"/>
            <a:ext cx="5378549" cy="1497590"/>
          </a:xfrm>
          <a:prstGeom prst="rect">
            <a:avLst/>
          </a:prstGeom>
        </p:spPr>
        <p:txBody>
          <a:bodyPr>
            <a:normAutofit/>
          </a:bodyPr>
          <a:lstStyle/>
          <a:p>
            <a:pPr marL="0" indent="0">
              <a:spcBef>
                <a:spcPts val="900"/>
              </a:spcBef>
              <a:buSzTx/>
              <a:buFontTx/>
              <a:buNone/>
              <a:defRPr sz="2600">
                <a:gradFill flip="none" rotWithShape="1">
                  <a:gsLst>
                    <a:gs pos="1250">
                      <a:srgbClr val="00BCF2"/>
                    </a:gs>
                    <a:gs pos="99000">
                      <a:srgbClr val="00BCF2"/>
                    </a:gs>
                  </a:gsLst>
                  <a:lin ang="5400000" scaled="0"/>
                </a:gradFill>
              </a:defRPr>
            </a:pPr>
            <a:endParaRPr/>
          </a:p>
        </p:txBody>
      </p:sp>
      <p:sp>
        <p:nvSpPr>
          <p:cNvPr id="1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wo Column Non-bulleted text">
    <p:bg>
      <p:bgPr>
        <a:solidFill>
          <a:srgbClr val="FFFFFF"/>
        </a:solidFill>
        <a:effectLst/>
      </p:bgPr>
    </p:bg>
    <p:spTree>
      <p:nvGrpSpPr>
        <p:cNvPr id="1" name=""/>
        <p:cNvGrpSpPr/>
        <p:nvPr/>
      </p:nvGrpSpPr>
      <p:grpSpPr>
        <a:xfrm>
          <a:off x="0" y="0"/>
          <a:ext cx="0" cy="0"/>
          <a:chOff x="0" y="0"/>
          <a:chExt cx="0" cy="0"/>
        </a:xfrm>
      </p:grpSpPr>
      <p:sp>
        <p:nvSpPr>
          <p:cNvPr id="175"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176" name="Body Level One…"/>
          <p:cNvSpPr txBox="1">
            <a:spLocks noGrp="1"/>
          </p:cNvSpPr>
          <p:nvPr>
            <p:ph type="body" sz="quarter" idx="1"/>
          </p:nvPr>
        </p:nvSpPr>
        <p:spPr>
          <a:xfrm>
            <a:off x="269241" y="1189175"/>
            <a:ext cx="5378550" cy="1497590"/>
          </a:xfrm>
          <a:prstGeom prst="rect">
            <a:avLst/>
          </a:prstGeom>
        </p:spPr>
        <p:txBody>
          <a:bodyPr>
            <a:normAutofit/>
          </a:bodyPr>
          <a:lstStyle>
            <a:lvl1pPr marL="0" indent="0">
              <a:spcBef>
                <a:spcPts val="900"/>
              </a:spcBef>
              <a:buSzTx/>
              <a:buFontTx/>
              <a:buNone/>
              <a:defRPr sz="2600"/>
            </a:lvl1pPr>
            <a:lvl2pPr marL="0" indent="0">
              <a:spcBef>
                <a:spcPts val="900"/>
              </a:spcBef>
              <a:buSzTx/>
              <a:buFontTx/>
              <a:buNone/>
              <a:defRPr sz="2600"/>
            </a:lvl2pPr>
            <a:lvl3pPr marL="0" indent="170407">
              <a:spcBef>
                <a:spcPts val="900"/>
              </a:spcBef>
              <a:buSzTx/>
              <a:buFontTx/>
              <a:buNone/>
              <a:defRPr sz="2600"/>
            </a:lvl3pPr>
            <a:lvl4pPr marL="0" indent="338479">
              <a:spcBef>
                <a:spcPts val="900"/>
              </a:spcBef>
              <a:buSzTx/>
              <a:buFontTx/>
              <a:buNone/>
              <a:defRPr sz="2600"/>
            </a:lvl4pPr>
            <a:lvl5pPr marL="0" indent="504218">
              <a:spcBef>
                <a:spcPts val="900"/>
              </a:spcBef>
              <a:buSzTx/>
              <a:buFontTx/>
              <a:buNone/>
              <a:defRPr sz="2600"/>
            </a:lvl5pPr>
          </a:lstStyle>
          <a:p>
            <a:r>
              <a:t>Body Level One</a:t>
            </a:r>
          </a:p>
          <a:p>
            <a:pPr lvl="1"/>
            <a:r>
              <a:t>Body Level Two</a:t>
            </a:r>
          </a:p>
          <a:p>
            <a:pPr lvl="2"/>
            <a:r>
              <a:t>Body Level Three</a:t>
            </a:r>
          </a:p>
          <a:p>
            <a:pPr lvl="3"/>
            <a:r>
              <a:t>Body Level Four</a:t>
            </a:r>
          </a:p>
          <a:p>
            <a:pPr lvl="4"/>
            <a:r>
              <a:t>Body Level Five</a:t>
            </a:r>
          </a:p>
        </p:txBody>
      </p:sp>
      <p:sp>
        <p:nvSpPr>
          <p:cNvPr id="177" name="Text Placeholder 3"/>
          <p:cNvSpPr>
            <a:spLocks noGrp="1"/>
          </p:cNvSpPr>
          <p:nvPr>
            <p:ph type="body" sz="quarter" idx="21"/>
          </p:nvPr>
        </p:nvSpPr>
        <p:spPr>
          <a:xfrm>
            <a:off x="6544215" y="1189175"/>
            <a:ext cx="5378549" cy="1497590"/>
          </a:xfrm>
          <a:prstGeom prst="rect">
            <a:avLst/>
          </a:prstGeom>
        </p:spPr>
        <p:txBody>
          <a:bodyPr>
            <a:normAutofit/>
          </a:bodyPr>
          <a:lstStyle/>
          <a:p>
            <a:pPr marL="0" indent="0">
              <a:spcBef>
                <a:spcPts val="900"/>
              </a:spcBef>
              <a:buSzTx/>
              <a:buFontTx/>
              <a:buNone/>
              <a:defRPr sz="2600"/>
            </a:pPr>
            <a:endParaRPr/>
          </a:p>
        </p:txBody>
      </p:sp>
      <p:sp>
        <p:nvSpPr>
          <p:cNvPr id="1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wo Column Bullet text">
    <p:bg>
      <p:bgPr>
        <a:solidFill>
          <a:srgbClr val="FFFFFF"/>
        </a:solidFill>
        <a:effectLst/>
      </p:bgPr>
    </p:bg>
    <p:spTree>
      <p:nvGrpSpPr>
        <p:cNvPr id="1" name=""/>
        <p:cNvGrpSpPr/>
        <p:nvPr/>
      </p:nvGrpSpPr>
      <p:grpSpPr>
        <a:xfrm>
          <a:off x="0" y="0"/>
          <a:ext cx="0" cy="0"/>
          <a:chOff x="0" y="0"/>
          <a:chExt cx="0" cy="0"/>
        </a:xfrm>
      </p:grpSpPr>
      <p:sp>
        <p:nvSpPr>
          <p:cNvPr id="185"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186" name="Body Level One…"/>
          <p:cNvSpPr txBox="1">
            <a:spLocks noGrp="1"/>
          </p:cNvSpPr>
          <p:nvPr>
            <p:ph type="body" sz="quarter" idx="1"/>
          </p:nvPr>
        </p:nvSpPr>
        <p:spPr>
          <a:xfrm>
            <a:off x="269241" y="1189175"/>
            <a:ext cx="5378550" cy="1497590"/>
          </a:xfrm>
          <a:prstGeom prst="rect">
            <a:avLst/>
          </a:prstGeom>
        </p:spPr>
        <p:txBody>
          <a:bodyPr>
            <a:normAutofit/>
          </a:bodyPr>
          <a:lstStyle>
            <a:lvl1pPr marL="211258" indent="-211258">
              <a:spcBef>
                <a:spcPts val="900"/>
              </a:spcBef>
              <a:buClr>
                <a:srgbClr val="525051"/>
              </a:buClr>
              <a:defRPr sz="2600"/>
            </a:lvl1pPr>
            <a:lvl2pPr marL="537485" indent="-318409">
              <a:spcBef>
                <a:spcPts val="900"/>
              </a:spcBef>
              <a:buClr>
                <a:srgbClr val="525051"/>
              </a:buClr>
              <a:defRPr sz="2600"/>
            </a:lvl2pPr>
            <a:lvl3pPr marL="620488" indent="-229962">
              <a:spcBef>
                <a:spcPts val="900"/>
              </a:spcBef>
              <a:buClr>
                <a:srgbClr val="525051"/>
              </a:buClr>
              <a:defRPr sz="2600"/>
            </a:lvl3pPr>
            <a:lvl4pPr marL="781053" indent="-266702">
              <a:spcBef>
                <a:spcPts val="900"/>
              </a:spcBef>
              <a:buClr>
                <a:srgbClr val="525051"/>
              </a:buClr>
              <a:defRPr sz="2600"/>
            </a:lvl4pPr>
            <a:lvl5pPr marL="895354" indent="-247652">
              <a:spcBef>
                <a:spcPts val="900"/>
              </a:spcBef>
              <a:buClr>
                <a:srgbClr val="525051"/>
              </a:buClr>
              <a:defRPr sz="2600"/>
            </a:lvl5pPr>
          </a:lstStyle>
          <a:p>
            <a:r>
              <a:t>Body Level One</a:t>
            </a:r>
          </a:p>
          <a:p>
            <a:pPr lvl="1"/>
            <a:r>
              <a:t>Body Level Two</a:t>
            </a:r>
          </a:p>
          <a:p>
            <a:pPr lvl="2"/>
            <a:r>
              <a:t>Body Level Three</a:t>
            </a:r>
          </a:p>
          <a:p>
            <a:pPr lvl="3"/>
            <a:r>
              <a:t>Body Level Four</a:t>
            </a:r>
          </a:p>
          <a:p>
            <a:pPr lvl="4"/>
            <a:r>
              <a:t>Body Level Five</a:t>
            </a:r>
          </a:p>
        </p:txBody>
      </p:sp>
      <p:sp>
        <p:nvSpPr>
          <p:cNvPr id="187" name="Text Placeholder 3"/>
          <p:cNvSpPr>
            <a:spLocks noGrp="1"/>
          </p:cNvSpPr>
          <p:nvPr>
            <p:ph type="body" sz="quarter" idx="21"/>
          </p:nvPr>
        </p:nvSpPr>
        <p:spPr>
          <a:xfrm>
            <a:off x="6544215" y="1189175"/>
            <a:ext cx="5378549" cy="1497590"/>
          </a:xfrm>
          <a:prstGeom prst="rect">
            <a:avLst/>
          </a:prstGeom>
        </p:spPr>
        <p:txBody>
          <a:bodyPr>
            <a:normAutofit/>
          </a:bodyPr>
          <a:lstStyle/>
          <a:p>
            <a:pPr marL="211258" indent="-211258">
              <a:spcBef>
                <a:spcPts val="900"/>
              </a:spcBef>
              <a:buClr>
                <a:srgbClr val="525051"/>
              </a:buClr>
              <a:defRPr sz="2600"/>
            </a:pPr>
            <a:endParaRPr/>
          </a:p>
        </p:txBody>
      </p:sp>
      <p:sp>
        <p:nvSpPr>
          <p:cNvPr id="1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wo Column Bullet text 1st level color">
    <p:bg>
      <p:bgPr>
        <a:solidFill>
          <a:srgbClr val="FFFFFF"/>
        </a:solidFill>
        <a:effectLst/>
      </p:bgPr>
    </p:bg>
    <p:spTree>
      <p:nvGrpSpPr>
        <p:cNvPr id="1" name=""/>
        <p:cNvGrpSpPr/>
        <p:nvPr/>
      </p:nvGrpSpPr>
      <p:grpSpPr>
        <a:xfrm>
          <a:off x="0" y="0"/>
          <a:ext cx="0" cy="0"/>
          <a:chOff x="0" y="0"/>
          <a:chExt cx="0" cy="0"/>
        </a:xfrm>
      </p:grpSpPr>
      <p:sp>
        <p:nvSpPr>
          <p:cNvPr id="195"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196" name="Body Level One…"/>
          <p:cNvSpPr txBox="1">
            <a:spLocks noGrp="1"/>
          </p:cNvSpPr>
          <p:nvPr>
            <p:ph type="body" sz="quarter" idx="1"/>
          </p:nvPr>
        </p:nvSpPr>
        <p:spPr>
          <a:xfrm>
            <a:off x="269241" y="1189175"/>
            <a:ext cx="5378550" cy="1646734"/>
          </a:xfrm>
          <a:prstGeom prst="rect">
            <a:avLst/>
          </a:prstGeom>
        </p:spPr>
        <p:txBody>
          <a:bodyPr>
            <a:normAutofit/>
          </a:bodyPr>
          <a:lstStyle>
            <a:lvl1pPr marL="211258" indent="-211258">
              <a:spcBef>
                <a:spcPts val="900"/>
              </a:spcBef>
              <a:buClr>
                <a:srgbClr val="00BCF2"/>
              </a:buClr>
              <a:defRPr sz="2600">
                <a:gradFill flip="none" rotWithShape="1">
                  <a:gsLst>
                    <a:gs pos="1250">
                      <a:srgbClr val="00BCF2"/>
                    </a:gs>
                    <a:gs pos="99000">
                      <a:srgbClr val="00BCF2"/>
                    </a:gs>
                  </a:gsLst>
                  <a:lin ang="5400000" scaled="0"/>
                </a:gradFill>
              </a:defRPr>
            </a:lvl1pPr>
            <a:lvl2pPr marL="481295" indent="-262219">
              <a:spcBef>
                <a:spcPts val="900"/>
              </a:spcBef>
              <a:buClr>
                <a:srgbClr val="00BCF2"/>
              </a:buClr>
              <a:defRPr sz="2600">
                <a:gradFill flip="none" rotWithShape="1">
                  <a:gsLst>
                    <a:gs pos="1250">
                      <a:srgbClr val="00BCF2"/>
                    </a:gs>
                    <a:gs pos="99000">
                      <a:srgbClr val="00BCF2"/>
                    </a:gs>
                  </a:gsLst>
                  <a:lin ang="5400000" scaled="0"/>
                </a:gradFill>
              </a:defRPr>
            </a:lvl2pPr>
            <a:lvl3pPr marL="579906" indent="-189380">
              <a:spcBef>
                <a:spcPts val="900"/>
              </a:spcBef>
              <a:buClr>
                <a:srgbClr val="00BCF2"/>
              </a:buClr>
              <a:defRPr sz="2600">
                <a:gradFill flip="none" rotWithShape="1">
                  <a:gsLst>
                    <a:gs pos="1250">
                      <a:srgbClr val="00BCF2"/>
                    </a:gs>
                    <a:gs pos="99000">
                      <a:srgbClr val="00BCF2"/>
                    </a:gs>
                  </a:gsLst>
                  <a:lin ang="5400000" scaled="0"/>
                </a:gradFill>
              </a:defRPr>
            </a:lvl3pPr>
            <a:lvl4pPr marL="762002" indent="-247651">
              <a:spcBef>
                <a:spcPts val="900"/>
              </a:spcBef>
              <a:buClr>
                <a:srgbClr val="00BCF2"/>
              </a:buClr>
              <a:defRPr sz="2600">
                <a:gradFill flip="none" rotWithShape="1">
                  <a:gsLst>
                    <a:gs pos="1250">
                      <a:srgbClr val="00BCF2"/>
                    </a:gs>
                    <a:gs pos="99000">
                      <a:srgbClr val="00BCF2"/>
                    </a:gs>
                  </a:gsLst>
                  <a:lin ang="5400000" scaled="0"/>
                </a:gradFill>
              </a:defRPr>
            </a:lvl4pPr>
            <a:lvl5pPr marL="877664" indent="-229962">
              <a:spcBef>
                <a:spcPts val="900"/>
              </a:spcBef>
              <a:buClr>
                <a:srgbClr val="00BCF2"/>
              </a:buClr>
              <a:defRPr sz="2600">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197" name="Text Placeholder 3"/>
          <p:cNvSpPr>
            <a:spLocks noGrp="1"/>
          </p:cNvSpPr>
          <p:nvPr>
            <p:ph type="body" sz="quarter" idx="21"/>
          </p:nvPr>
        </p:nvSpPr>
        <p:spPr>
          <a:xfrm>
            <a:off x="6544215" y="1189175"/>
            <a:ext cx="5378549" cy="1646734"/>
          </a:xfrm>
          <a:prstGeom prst="rect">
            <a:avLst/>
          </a:prstGeom>
        </p:spPr>
        <p:txBody>
          <a:bodyPr>
            <a:normAutofit/>
          </a:bodyPr>
          <a:lstStyle/>
          <a:p>
            <a:pPr marL="211258" indent="-211258">
              <a:spcBef>
                <a:spcPts val="900"/>
              </a:spcBef>
              <a:buClr>
                <a:srgbClr val="00BCF2"/>
              </a:buClr>
              <a:defRPr sz="2600">
                <a:gradFill flip="none" rotWithShape="1">
                  <a:gsLst>
                    <a:gs pos="1250">
                      <a:srgbClr val="00BCF2"/>
                    </a:gs>
                    <a:gs pos="99000">
                      <a:srgbClr val="00BCF2"/>
                    </a:gs>
                  </a:gsLst>
                  <a:lin ang="5400000" scaled="0"/>
                </a:gradFill>
              </a:defRPr>
            </a:pPr>
            <a:endParaRPr/>
          </a:p>
        </p:txBody>
      </p:sp>
      <p:sp>
        <p:nvSpPr>
          <p:cNvPr id="1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3_Walkin">
    <p:bg>
      <p:bgPr>
        <a:solidFill>
          <a:srgbClr val="FFFFFF"/>
        </a:solidFill>
        <a:effectLst/>
      </p:bgPr>
    </p:bg>
    <p:spTree>
      <p:nvGrpSpPr>
        <p:cNvPr id="1" name=""/>
        <p:cNvGrpSpPr/>
        <p:nvPr/>
      </p:nvGrpSpPr>
      <p:grpSpPr>
        <a:xfrm>
          <a:off x="0" y="0"/>
          <a:ext cx="0" cy="0"/>
          <a:chOff x="0" y="0"/>
          <a:chExt cx="0" cy="0"/>
        </a:xfrm>
      </p:grpSpPr>
      <p:pic>
        <p:nvPicPr>
          <p:cNvPr id="21" name="Picture 14" descr="Picture 14"/>
          <p:cNvPicPr>
            <a:picLocks noChangeAspect="1"/>
          </p:cNvPicPr>
          <p:nvPr/>
        </p:nvPicPr>
        <p:blipFill>
          <a:blip r:embed="rId2"/>
          <a:stretch>
            <a:fillRect/>
          </a:stretch>
        </p:blipFill>
        <p:spPr>
          <a:xfrm>
            <a:off x="10309637" y="459899"/>
            <a:ext cx="1434154" cy="307260"/>
          </a:xfrm>
          <a:prstGeom prst="rect">
            <a:avLst/>
          </a:prstGeom>
          <a:ln w="12700">
            <a:miter lim="400000"/>
          </a:ln>
        </p:spPr>
      </p:pic>
      <p:sp>
        <p:nvSpPr>
          <p:cNvPr id="22" name="Freeform 5"/>
          <p:cNvSpPr/>
          <p:nvPr/>
        </p:nvSpPr>
        <p:spPr>
          <a:xfrm>
            <a:off x="4751363" y="2570936"/>
            <a:ext cx="6495840" cy="638173"/>
          </a:xfrm>
          <a:custGeom>
            <a:avLst/>
            <a:gdLst/>
            <a:ahLst/>
            <a:cxnLst>
              <a:cxn ang="0">
                <a:pos x="wd2" y="hd2"/>
              </a:cxn>
              <a:cxn ang="5400000">
                <a:pos x="wd2" y="hd2"/>
              </a:cxn>
              <a:cxn ang="10800000">
                <a:pos x="wd2" y="hd2"/>
              </a:cxn>
              <a:cxn ang="16200000">
                <a:pos x="wd2" y="hd2"/>
              </a:cxn>
            </a:cxnLst>
            <a:rect l="0" t="0" r="r" b="b"/>
            <a:pathLst>
              <a:path w="21600" h="21600" extrusionOk="0">
                <a:moveTo>
                  <a:pt x="1950" y="1510"/>
                </a:moveTo>
                <a:cubicBezTo>
                  <a:pt x="1674" y="1510"/>
                  <a:pt x="1674" y="1510"/>
                  <a:pt x="1674" y="1510"/>
                </a:cubicBezTo>
                <a:cubicBezTo>
                  <a:pt x="1077" y="15256"/>
                  <a:pt x="1077" y="15256"/>
                  <a:pt x="1077" y="15256"/>
                </a:cubicBezTo>
                <a:cubicBezTo>
                  <a:pt x="1063" y="15558"/>
                  <a:pt x="1019" y="16464"/>
                  <a:pt x="975" y="17673"/>
                </a:cubicBezTo>
                <a:cubicBezTo>
                  <a:pt x="975" y="17673"/>
                  <a:pt x="975" y="17673"/>
                  <a:pt x="975" y="17673"/>
                </a:cubicBezTo>
                <a:cubicBezTo>
                  <a:pt x="961" y="17220"/>
                  <a:pt x="932" y="16313"/>
                  <a:pt x="888" y="15256"/>
                </a:cubicBezTo>
                <a:cubicBezTo>
                  <a:pt x="291" y="1510"/>
                  <a:pt x="291" y="1510"/>
                  <a:pt x="291" y="1510"/>
                </a:cubicBezTo>
                <a:cubicBezTo>
                  <a:pt x="0" y="1510"/>
                  <a:pt x="0" y="1510"/>
                  <a:pt x="0" y="1510"/>
                </a:cubicBezTo>
                <a:cubicBezTo>
                  <a:pt x="0" y="21298"/>
                  <a:pt x="0" y="21298"/>
                  <a:pt x="0" y="21298"/>
                </a:cubicBezTo>
                <a:cubicBezTo>
                  <a:pt x="218" y="21298"/>
                  <a:pt x="218" y="21298"/>
                  <a:pt x="218" y="21298"/>
                </a:cubicBezTo>
                <a:cubicBezTo>
                  <a:pt x="218" y="8006"/>
                  <a:pt x="218" y="8006"/>
                  <a:pt x="218" y="8006"/>
                </a:cubicBezTo>
                <a:cubicBezTo>
                  <a:pt x="218" y="6193"/>
                  <a:pt x="218" y="4985"/>
                  <a:pt x="204" y="4078"/>
                </a:cubicBezTo>
                <a:cubicBezTo>
                  <a:pt x="218" y="4078"/>
                  <a:pt x="218" y="4078"/>
                  <a:pt x="218" y="4078"/>
                </a:cubicBezTo>
                <a:cubicBezTo>
                  <a:pt x="233" y="5136"/>
                  <a:pt x="247" y="5740"/>
                  <a:pt x="262" y="6193"/>
                </a:cubicBezTo>
                <a:cubicBezTo>
                  <a:pt x="917" y="21298"/>
                  <a:pt x="917" y="21298"/>
                  <a:pt x="917" y="21298"/>
                </a:cubicBezTo>
                <a:cubicBezTo>
                  <a:pt x="1033" y="21298"/>
                  <a:pt x="1033" y="21298"/>
                  <a:pt x="1033" y="21298"/>
                </a:cubicBezTo>
                <a:cubicBezTo>
                  <a:pt x="1688" y="6042"/>
                  <a:pt x="1688" y="6042"/>
                  <a:pt x="1688" y="6042"/>
                </a:cubicBezTo>
                <a:cubicBezTo>
                  <a:pt x="1703" y="5589"/>
                  <a:pt x="1718" y="4985"/>
                  <a:pt x="1747" y="4078"/>
                </a:cubicBezTo>
                <a:cubicBezTo>
                  <a:pt x="1747" y="4078"/>
                  <a:pt x="1747" y="4078"/>
                  <a:pt x="1747" y="4078"/>
                </a:cubicBezTo>
                <a:cubicBezTo>
                  <a:pt x="1732" y="5589"/>
                  <a:pt x="1732" y="6948"/>
                  <a:pt x="1732" y="8006"/>
                </a:cubicBezTo>
                <a:cubicBezTo>
                  <a:pt x="1732" y="21298"/>
                  <a:pt x="1732" y="21298"/>
                  <a:pt x="1732" y="21298"/>
                </a:cubicBezTo>
                <a:cubicBezTo>
                  <a:pt x="1950" y="21298"/>
                  <a:pt x="1950" y="21298"/>
                  <a:pt x="1950" y="21298"/>
                </a:cubicBezTo>
                <a:cubicBezTo>
                  <a:pt x="1950" y="1510"/>
                  <a:pt x="1950" y="1510"/>
                  <a:pt x="1950" y="1510"/>
                </a:cubicBezTo>
                <a:close/>
                <a:moveTo>
                  <a:pt x="2620" y="1057"/>
                </a:moveTo>
                <a:cubicBezTo>
                  <a:pt x="2591" y="755"/>
                  <a:pt x="2547" y="604"/>
                  <a:pt x="2518" y="604"/>
                </a:cubicBezTo>
                <a:cubicBezTo>
                  <a:pt x="2474" y="604"/>
                  <a:pt x="2431" y="755"/>
                  <a:pt x="2416" y="1057"/>
                </a:cubicBezTo>
                <a:cubicBezTo>
                  <a:pt x="2387" y="1359"/>
                  <a:pt x="2373" y="1662"/>
                  <a:pt x="2373" y="1964"/>
                </a:cubicBezTo>
                <a:cubicBezTo>
                  <a:pt x="2373" y="2417"/>
                  <a:pt x="2387" y="2870"/>
                  <a:pt x="2416" y="3172"/>
                </a:cubicBezTo>
                <a:cubicBezTo>
                  <a:pt x="2445" y="3323"/>
                  <a:pt x="2474" y="3474"/>
                  <a:pt x="2518" y="3474"/>
                </a:cubicBezTo>
                <a:cubicBezTo>
                  <a:pt x="2547" y="3474"/>
                  <a:pt x="2591" y="3323"/>
                  <a:pt x="2620" y="3172"/>
                </a:cubicBezTo>
                <a:cubicBezTo>
                  <a:pt x="2649" y="2870"/>
                  <a:pt x="2664" y="2417"/>
                  <a:pt x="2664" y="1964"/>
                </a:cubicBezTo>
                <a:cubicBezTo>
                  <a:pt x="2664" y="1662"/>
                  <a:pt x="2649" y="1359"/>
                  <a:pt x="2620" y="1057"/>
                </a:cubicBezTo>
                <a:close/>
                <a:moveTo>
                  <a:pt x="2620" y="7099"/>
                </a:moveTo>
                <a:cubicBezTo>
                  <a:pt x="2402" y="7099"/>
                  <a:pt x="2402" y="7099"/>
                  <a:pt x="2402" y="7099"/>
                </a:cubicBezTo>
                <a:cubicBezTo>
                  <a:pt x="2402" y="21298"/>
                  <a:pt x="2402" y="21298"/>
                  <a:pt x="2402" y="21298"/>
                </a:cubicBezTo>
                <a:cubicBezTo>
                  <a:pt x="2620" y="21298"/>
                  <a:pt x="2620" y="21298"/>
                  <a:pt x="2620" y="21298"/>
                </a:cubicBezTo>
                <a:cubicBezTo>
                  <a:pt x="2620" y="7099"/>
                  <a:pt x="2620" y="7099"/>
                  <a:pt x="2620" y="7099"/>
                </a:cubicBezTo>
                <a:close/>
                <a:moveTo>
                  <a:pt x="3959" y="18579"/>
                </a:moveTo>
                <a:cubicBezTo>
                  <a:pt x="3857" y="19334"/>
                  <a:pt x="3741" y="19787"/>
                  <a:pt x="3624" y="19787"/>
                </a:cubicBezTo>
                <a:cubicBezTo>
                  <a:pt x="3479" y="19787"/>
                  <a:pt x="3362" y="19183"/>
                  <a:pt x="3289" y="18277"/>
                </a:cubicBezTo>
                <a:cubicBezTo>
                  <a:pt x="3202" y="17371"/>
                  <a:pt x="3158" y="16011"/>
                  <a:pt x="3158" y="14350"/>
                </a:cubicBezTo>
                <a:cubicBezTo>
                  <a:pt x="3158" y="12688"/>
                  <a:pt x="3202" y="11329"/>
                  <a:pt x="3289" y="10271"/>
                </a:cubicBezTo>
                <a:cubicBezTo>
                  <a:pt x="3377" y="9214"/>
                  <a:pt x="3493" y="8761"/>
                  <a:pt x="3639" y="8761"/>
                </a:cubicBezTo>
                <a:cubicBezTo>
                  <a:pt x="3755" y="8761"/>
                  <a:pt x="3857" y="9063"/>
                  <a:pt x="3959" y="9818"/>
                </a:cubicBezTo>
                <a:cubicBezTo>
                  <a:pt x="3959" y="7552"/>
                  <a:pt x="3959" y="7552"/>
                  <a:pt x="3959" y="7552"/>
                </a:cubicBezTo>
                <a:cubicBezTo>
                  <a:pt x="3872" y="6948"/>
                  <a:pt x="3770" y="6797"/>
                  <a:pt x="3639" y="6797"/>
                </a:cubicBezTo>
                <a:cubicBezTo>
                  <a:pt x="3435" y="6797"/>
                  <a:pt x="3260" y="7552"/>
                  <a:pt x="3129" y="8912"/>
                </a:cubicBezTo>
                <a:cubicBezTo>
                  <a:pt x="2998" y="10271"/>
                  <a:pt x="2926" y="12235"/>
                  <a:pt x="2926" y="14501"/>
                </a:cubicBezTo>
                <a:cubicBezTo>
                  <a:pt x="2926" y="15860"/>
                  <a:pt x="2955" y="17220"/>
                  <a:pt x="3013" y="18277"/>
                </a:cubicBezTo>
                <a:cubicBezTo>
                  <a:pt x="3071" y="19334"/>
                  <a:pt x="3144" y="20241"/>
                  <a:pt x="3246" y="20845"/>
                </a:cubicBezTo>
                <a:cubicBezTo>
                  <a:pt x="3348" y="21449"/>
                  <a:pt x="3464" y="21600"/>
                  <a:pt x="3581" y="21600"/>
                </a:cubicBezTo>
                <a:cubicBezTo>
                  <a:pt x="3726" y="21600"/>
                  <a:pt x="3857" y="21298"/>
                  <a:pt x="3959" y="20694"/>
                </a:cubicBezTo>
                <a:cubicBezTo>
                  <a:pt x="3959" y="18579"/>
                  <a:pt x="3959" y="18579"/>
                  <a:pt x="3959" y="18579"/>
                </a:cubicBezTo>
                <a:close/>
                <a:moveTo>
                  <a:pt x="4978" y="7099"/>
                </a:moveTo>
                <a:cubicBezTo>
                  <a:pt x="4949" y="6948"/>
                  <a:pt x="4905" y="6948"/>
                  <a:pt x="4847" y="6948"/>
                </a:cubicBezTo>
                <a:cubicBezTo>
                  <a:pt x="4760" y="6948"/>
                  <a:pt x="4687" y="7099"/>
                  <a:pt x="4629" y="7703"/>
                </a:cubicBezTo>
                <a:cubicBezTo>
                  <a:pt x="4570" y="8308"/>
                  <a:pt x="4512" y="9063"/>
                  <a:pt x="4483" y="10120"/>
                </a:cubicBezTo>
                <a:cubicBezTo>
                  <a:pt x="4483" y="10120"/>
                  <a:pt x="4483" y="10120"/>
                  <a:pt x="4483" y="10120"/>
                </a:cubicBezTo>
                <a:cubicBezTo>
                  <a:pt x="4483" y="7099"/>
                  <a:pt x="4483" y="7099"/>
                  <a:pt x="4483" y="7099"/>
                </a:cubicBezTo>
                <a:cubicBezTo>
                  <a:pt x="4265" y="7099"/>
                  <a:pt x="4265" y="7099"/>
                  <a:pt x="4265" y="7099"/>
                </a:cubicBezTo>
                <a:cubicBezTo>
                  <a:pt x="4265" y="21298"/>
                  <a:pt x="4265" y="21298"/>
                  <a:pt x="4265" y="21298"/>
                </a:cubicBezTo>
                <a:cubicBezTo>
                  <a:pt x="4483" y="21298"/>
                  <a:pt x="4483" y="21298"/>
                  <a:pt x="4483" y="21298"/>
                </a:cubicBezTo>
                <a:cubicBezTo>
                  <a:pt x="4483" y="14048"/>
                  <a:pt x="4483" y="14048"/>
                  <a:pt x="4483" y="14048"/>
                </a:cubicBezTo>
                <a:cubicBezTo>
                  <a:pt x="4483" y="12537"/>
                  <a:pt x="4512" y="11329"/>
                  <a:pt x="4570" y="10422"/>
                </a:cubicBezTo>
                <a:cubicBezTo>
                  <a:pt x="4629" y="9516"/>
                  <a:pt x="4716" y="8912"/>
                  <a:pt x="4803" y="8912"/>
                </a:cubicBezTo>
                <a:cubicBezTo>
                  <a:pt x="4876" y="8912"/>
                  <a:pt x="4934" y="9063"/>
                  <a:pt x="4978" y="9365"/>
                </a:cubicBezTo>
                <a:cubicBezTo>
                  <a:pt x="4978" y="7099"/>
                  <a:pt x="4978" y="7099"/>
                  <a:pt x="4978" y="7099"/>
                </a:cubicBezTo>
                <a:close/>
                <a:moveTo>
                  <a:pt x="6215" y="8761"/>
                </a:moveTo>
                <a:cubicBezTo>
                  <a:pt x="6113" y="7401"/>
                  <a:pt x="5953" y="6797"/>
                  <a:pt x="5749" y="6797"/>
                </a:cubicBezTo>
                <a:cubicBezTo>
                  <a:pt x="5531" y="6797"/>
                  <a:pt x="5356" y="7401"/>
                  <a:pt x="5225" y="8761"/>
                </a:cubicBezTo>
                <a:cubicBezTo>
                  <a:pt x="5109" y="10120"/>
                  <a:pt x="5051" y="12084"/>
                  <a:pt x="5051" y="14350"/>
                </a:cubicBezTo>
                <a:cubicBezTo>
                  <a:pt x="5051" y="16615"/>
                  <a:pt x="5109" y="18277"/>
                  <a:pt x="5225" y="19636"/>
                </a:cubicBezTo>
                <a:cubicBezTo>
                  <a:pt x="5342" y="20996"/>
                  <a:pt x="5516" y="21600"/>
                  <a:pt x="5706" y="21600"/>
                </a:cubicBezTo>
                <a:cubicBezTo>
                  <a:pt x="5924" y="21600"/>
                  <a:pt x="6084" y="20996"/>
                  <a:pt x="6215" y="19636"/>
                </a:cubicBezTo>
                <a:cubicBezTo>
                  <a:pt x="6332" y="18277"/>
                  <a:pt x="6390" y="16464"/>
                  <a:pt x="6390" y="14199"/>
                </a:cubicBezTo>
                <a:cubicBezTo>
                  <a:pt x="6390" y="11933"/>
                  <a:pt x="6332" y="10120"/>
                  <a:pt x="6215" y="8761"/>
                </a:cubicBezTo>
                <a:close/>
                <a:moveTo>
                  <a:pt x="6055" y="18277"/>
                </a:moveTo>
                <a:cubicBezTo>
                  <a:pt x="5982" y="19334"/>
                  <a:pt x="5866" y="19787"/>
                  <a:pt x="5735" y="19787"/>
                </a:cubicBezTo>
                <a:cubicBezTo>
                  <a:pt x="5589" y="19787"/>
                  <a:pt x="5473" y="19183"/>
                  <a:pt x="5400" y="18277"/>
                </a:cubicBezTo>
                <a:cubicBezTo>
                  <a:pt x="5313" y="17371"/>
                  <a:pt x="5269" y="16011"/>
                  <a:pt x="5269" y="14350"/>
                </a:cubicBezTo>
                <a:cubicBezTo>
                  <a:pt x="5269" y="12537"/>
                  <a:pt x="5313" y="11178"/>
                  <a:pt x="5400" y="10120"/>
                </a:cubicBezTo>
                <a:cubicBezTo>
                  <a:pt x="5473" y="9214"/>
                  <a:pt x="5589" y="8761"/>
                  <a:pt x="5735" y="8761"/>
                </a:cubicBezTo>
                <a:cubicBezTo>
                  <a:pt x="5866" y="8761"/>
                  <a:pt x="5982" y="9214"/>
                  <a:pt x="6055" y="10120"/>
                </a:cubicBezTo>
                <a:cubicBezTo>
                  <a:pt x="6128" y="11027"/>
                  <a:pt x="6171" y="12537"/>
                  <a:pt x="6171" y="14199"/>
                </a:cubicBezTo>
                <a:cubicBezTo>
                  <a:pt x="6171" y="16011"/>
                  <a:pt x="6128" y="17371"/>
                  <a:pt x="6055" y="18277"/>
                </a:cubicBezTo>
                <a:close/>
                <a:moveTo>
                  <a:pt x="7380" y="15105"/>
                </a:moveTo>
                <a:cubicBezTo>
                  <a:pt x="7321" y="14501"/>
                  <a:pt x="7234" y="13897"/>
                  <a:pt x="7103" y="13292"/>
                </a:cubicBezTo>
                <a:cubicBezTo>
                  <a:pt x="6987" y="12839"/>
                  <a:pt x="6928" y="12537"/>
                  <a:pt x="6885" y="12084"/>
                </a:cubicBezTo>
                <a:cubicBezTo>
                  <a:pt x="6856" y="11782"/>
                  <a:pt x="6841" y="11329"/>
                  <a:pt x="6841" y="10724"/>
                </a:cubicBezTo>
                <a:cubicBezTo>
                  <a:pt x="6841" y="10120"/>
                  <a:pt x="6856" y="9667"/>
                  <a:pt x="6899" y="9214"/>
                </a:cubicBezTo>
                <a:cubicBezTo>
                  <a:pt x="6943" y="8912"/>
                  <a:pt x="7001" y="8761"/>
                  <a:pt x="7074" y="8761"/>
                </a:cubicBezTo>
                <a:cubicBezTo>
                  <a:pt x="7190" y="8761"/>
                  <a:pt x="7307" y="9063"/>
                  <a:pt x="7394" y="9667"/>
                </a:cubicBezTo>
                <a:cubicBezTo>
                  <a:pt x="7394" y="7401"/>
                  <a:pt x="7394" y="7401"/>
                  <a:pt x="7394" y="7401"/>
                </a:cubicBezTo>
                <a:cubicBezTo>
                  <a:pt x="7307" y="6948"/>
                  <a:pt x="7205" y="6797"/>
                  <a:pt x="7103" y="6797"/>
                </a:cubicBezTo>
                <a:cubicBezTo>
                  <a:pt x="6957" y="6797"/>
                  <a:pt x="6841" y="7099"/>
                  <a:pt x="6754" y="8006"/>
                </a:cubicBezTo>
                <a:cubicBezTo>
                  <a:pt x="6666" y="8761"/>
                  <a:pt x="6608" y="9667"/>
                  <a:pt x="6608" y="10876"/>
                </a:cubicBezTo>
                <a:cubicBezTo>
                  <a:pt x="6608" y="11933"/>
                  <a:pt x="6637" y="12688"/>
                  <a:pt x="6695" y="13292"/>
                </a:cubicBezTo>
                <a:cubicBezTo>
                  <a:pt x="6739" y="13897"/>
                  <a:pt x="6826" y="14501"/>
                  <a:pt x="6943" y="15105"/>
                </a:cubicBezTo>
                <a:cubicBezTo>
                  <a:pt x="7059" y="15709"/>
                  <a:pt x="7147" y="16162"/>
                  <a:pt x="7176" y="16464"/>
                </a:cubicBezTo>
                <a:cubicBezTo>
                  <a:pt x="7205" y="16766"/>
                  <a:pt x="7234" y="17220"/>
                  <a:pt x="7234" y="17673"/>
                </a:cubicBezTo>
                <a:cubicBezTo>
                  <a:pt x="7234" y="19032"/>
                  <a:pt x="7147" y="19787"/>
                  <a:pt x="6972" y="19787"/>
                </a:cubicBezTo>
                <a:cubicBezTo>
                  <a:pt x="6841" y="19787"/>
                  <a:pt x="6725" y="19334"/>
                  <a:pt x="6608" y="18428"/>
                </a:cubicBezTo>
                <a:cubicBezTo>
                  <a:pt x="6608" y="20845"/>
                  <a:pt x="6608" y="20845"/>
                  <a:pt x="6608" y="20845"/>
                </a:cubicBezTo>
                <a:cubicBezTo>
                  <a:pt x="6710" y="21449"/>
                  <a:pt x="6826" y="21600"/>
                  <a:pt x="6957" y="21600"/>
                </a:cubicBezTo>
                <a:cubicBezTo>
                  <a:pt x="7103" y="21600"/>
                  <a:pt x="7219" y="21298"/>
                  <a:pt x="7321" y="20543"/>
                </a:cubicBezTo>
                <a:cubicBezTo>
                  <a:pt x="7409" y="19787"/>
                  <a:pt x="7452" y="18730"/>
                  <a:pt x="7452" y="17522"/>
                </a:cubicBezTo>
                <a:cubicBezTo>
                  <a:pt x="7452" y="16615"/>
                  <a:pt x="7423" y="15709"/>
                  <a:pt x="7380" y="15105"/>
                </a:cubicBezTo>
                <a:close/>
                <a:moveTo>
                  <a:pt x="8820" y="8761"/>
                </a:moveTo>
                <a:cubicBezTo>
                  <a:pt x="8704" y="7401"/>
                  <a:pt x="8544" y="6797"/>
                  <a:pt x="8340" y="6797"/>
                </a:cubicBezTo>
                <a:cubicBezTo>
                  <a:pt x="8122" y="6797"/>
                  <a:pt x="7947" y="7401"/>
                  <a:pt x="7831" y="8761"/>
                </a:cubicBezTo>
                <a:cubicBezTo>
                  <a:pt x="7700" y="10120"/>
                  <a:pt x="7642" y="12084"/>
                  <a:pt x="7642" y="14350"/>
                </a:cubicBezTo>
                <a:cubicBezTo>
                  <a:pt x="7642" y="16615"/>
                  <a:pt x="7700" y="18277"/>
                  <a:pt x="7816" y="19636"/>
                </a:cubicBezTo>
                <a:cubicBezTo>
                  <a:pt x="7947" y="20996"/>
                  <a:pt x="8107" y="21600"/>
                  <a:pt x="8311" y="21600"/>
                </a:cubicBezTo>
                <a:cubicBezTo>
                  <a:pt x="8515" y="21600"/>
                  <a:pt x="8675" y="20996"/>
                  <a:pt x="8806" y="19636"/>
                </a:cubicBezTo>
                <a:cubicBezTo>
                  <a:pt x="8922" y="18277"/>
                  <a:pt x="8995" y="16464"/>
                  <a:pt x="8995" y="14199"/>
                </a:cubicBezTo>
                <a:cubicBezTo>
                  <a:pt x="8995" y="11933"/>
                  <a:pt x="8937" y="10120"/>
                  <a:pt x="8820" y="8761"/>
                </a:cubicBezTo>
                <a:close/>
                <a:moveTo>
                  <a:pt x="8646" y="18277"/>
                </a:moveTo>
                <a:cubicBezTo>
                  <a:pt x="8573" y="19334"/>
                  <a:pt x="8471" y="19787"/>
                  <a:pt x="8326" y="19787"/>
                </a:cubicBezTo>
                <a:cubicBezTo>
                  <a:pt x="8180" y="19787"/>
                  <a:pt x="8078" y="19183"/>
                  <a:pt x="7991" y="18277"/>
                </a:cubicBezTo>
                <a:cubicBezTo>
                  <a:pt x="7904" y="17371"/>
                  <a:pt x="7860" y="16011"/>
                  <a:pt x="7860" y="14350"/>
                </a:cubicBezTo>
                <a:cubicBezTo>
                  <a:pt x="7860" y="12537"/>
                  <a:pt x="7904" y="11178"/>
                  <a:pt x="7991" y="10120"/>
                </a:cubicBezTo>
                <a:cubicBezTo>
                  <a:pt x="8064" y="9214"/>
                  <a:pt x="8180" y="8761"/>
                  <a:pt x="8326" y="8761"/>
                </a:cubicBezTo>
                <a:cubicBezTo>
                  <a:pt x="8471" y="8761"/>
                  <a:pt x="8573" y="9214"/>
                  <a:pt x="8646" y="10120"/>
                </a:cubicBezTo>
                <a:cubicBezTo>
                  <a:pt x="8719" y="11027"/>
                  <a:pt x="8762" y="12537"/>
                  <a:pt x="8762" y="14199"/>
                </a:cubicBezTo>
                <a:cubicBezTo>
                  <a:pt x="8762" y="16011"/>
                  <a:pt x="8733" y="17371"/>
                  <a:pt x="8646" y="18277"/>
                </a:cubicBezTo>
                <a:close/>
                <a:moveTo>
                  <a:pt x="9927" y="302"/>
                </a:moveTo>
                <a:cubicBezTo>
                  <a:pt x="9883" y="151"/>
                  <a:pt x="9839" y="0"/>
                  <a:pt x="9767" y="0"/>
                </a:cubicBezTo>
                <a:cubicBezTo>
                  <a:pt x="9636" y="0"/>
                  <a:pt x="9534" y="453"/>
                  <a:pt x="9461" y="1359"/>
                </a:cubicBezTo>
                <a:cubicBezTo>
                  <a:pt x="9374" y="2266"/>
                  <a:pt x="9330" y="3323"/>
                  <a:pt x="9330" y="4834"/>
                </a:cubicBezTo>
                <a:cubicBezTo>
                  <a:pt x="9330" y="7099"/>
                  <a:pt x="9330" y="7099"/>
                  <a:pt x="9330" y="7099"/>
                </a:cubicBezTo>
                <a:cubicBezTo>
                  <a:pt x="9097" y="7099"/>
                  <a:pt x="9097" y="7099"/>
                  <a:pt x="9097" y="7099"/>
                </a:cubicBezTo>
                <a:cubicBezTo>
                  <a:pt x="9097" y="9063"/>
                  <a:pt x="9097" y="9063"/>
                  <a:pt x="9097" y="9063"/>
                </a:cubicBezTo>
                <a:cubicBezTo>
                  <a:pt x="9330" y="9063"/>
                  <a:pt x="9330" y="9063"/>
                  <a:pt x="9330" y="9063"/>
                </a:cubicBezTo>
                <a:cubicBezTo>
                  <a:pt x="9330" y="21298"/>
                  <a:pt x="9330" y="21298"/>
                  <a:pt x="9330" y="21298"/>
                </a:cubicBezTo>
                <a:cubicBezTo>
                  <a:pt x="9548" y="21298"/>
                  <a:pt x="9548" y="21298"/>
                  <a:pt x="9548" y="21298"/>
                </a:cubicBezTo>
                <a:cubicBezTo>
                  <a:pt x="9548" y="9063"/>
                  <a:pt x="9548" y="9063"/>
                  <a:pt x="9548" y="9063"/>
                </a:cubicBezTo>
                <a:cubicBezTo>
                  <a:pt x="9868" y="9063"/>
                  <a:pt x="9868" y="9063"/>
                  <a:pt x="9868" y="9063"/>
                </a:cubicBezTo>
                <a:cubicBezTo>
                  <a:pt x="9868" y="7099"/>
                  <a:pt x="9868" y="7099"/>
                  <a:pt x="9868" y="7099"/>
                </a:cubicBezTo>
                <a:cubicBezTo>
                  <a:pt x="9548" y="7099"/>
                  <a:pt x="9548" y="7099"/>
                  <a:pt x="9548" y="7099"/>
                </a:cubicBezTo>
                <a:cubicBezTo>
                  <a:pt x="9548" y="4985"/>
                  <a:pt x="9548" y="4985"/>
                  <a:pt x="9548" y="4985"/>
                </a:cubicBezTo>
                <a:cubicBezTo>
                  <a:pt x="9548" y="2870"/>
                  <a:pt x="9621" y="1964"/>
                  <a:pt x="9781" y="1964"/>
                </a:cubicBezTo>
                <a:cubicBezTo>
                  <a:pt x="9839" y="1964"/>
                  <a:pt x="9883" y="2115"/>
                  <a:pt x="9927" y="2266"/>
                </a:cubicBezTo>
                <a:cubicBezTo>
                  <a:pt x="9927" y="302"/>
                  <a:pt x="9927" y="302"/>
                  <a:pt x="9927" y="302"/>
                </a:cubicBezTo>
                <a:close/>
                <a:moveTo>
                  <a:pt x="10771" y="19183"/>
                </a:moveTo>
                <a:cubicBezTo>
                  <a:pt x="10727" y="19485"/>
                  <a:pt x="10684" y="19636"/>
                  <a:pt x="10625" y="19636"/>
                </a:cubicBezTo>
                <a:cubicBezTo>
                  <a:pt x="10553" y="19636"/>
                  <a:pt x="10494" y="19485"/>
                  <a:pt x="10465" y="19032"/>
                </a:cubicBezTo>
                <a:cubicBezTo>
                  <a:pt x="10436" y="18730"/>
                  <a:pt x="10422" y="17975"/>
                  <a:pt x="10422" y="17069"/>
                </a:cubicBezTo>
                <a:cubicBezTo>
                  <a:pt x="10422" y="9063"/>
                  <a:pt x="10422" y="9063"/>
                  <a:pt x="10422" y="9063"/>
                </a:cubicBezTo>
                <a:cubicBezTo>
                  <a:pt x="10771" y="9063"/>
                  <a:pt x="10771" y="9063"/>
                  <a:pt x="10771" y="9063"/>
                </a:cubicBezTo>
                <a:cubicBezTo>
                  <a:pt x="10771" y="7099"/>
                  <a:pt x="10771" y="7099"/>
                  <a:pt x="10771" y="7099"/>
                </a:cubicBezTo>
                <a:cubicBezTo>
                  <a:pt x="10422" y="7099"/>
                  <a:pt x="10422" y="7099"/>
                  <a:pt x="10422" y="7099"/>
                </a:cubicBezTo>
                <a:cubicBezTo>
                  <a:pt x="10422" y="2870"/>
                  <a:pt x="10422" y="2870"/>
                  <a:pt x="10422" y="2870"/>
                </a:cubicBezTo>
                <a:cubicBezTo>
                  <a:pt x="10203" y="3625"/>
                  <a:pt x="10203" y="3625"/>
                  <a:pt x="10203" y="3625"/>
                </a:cubicBezTo>
                <a:cubicBezTo>
                  <a:pt x="10203" y="7099"/>
                  <a:pt x="10203" y="7099"/>
                  <a:pt x="10203" y="7099"/>
                </a:cubicBezTo>
                <a:cubicBezTo>
                  <a:pt x="9970" y="7099"/>
                  <a:pt x="9970" y="7099"/>
                  <a:pt x="9970" y="7099"/>
                </a:cubicBezTo>
                <a:cubicBezTo>
                  <a:pt x="9970" y="9063"/>
                  <a:pt x="9970" y="9063"/>
                  <a:pt x="9970" y="9063"/>
                </a:cubicBezTo>
                <a:cubicBezTo>
                  <a:pt x="10203" y="9063"/>
                  <a:pt x="10203" y="9063"/>
                  <a:pt x="10203" y="9063"/>
                </a:cubicBezTo>
                <a:cubicBezTo>
                  <a:pt x="10203" y="17522"/>
                  <a:pt x="10203" y="17522"/>
                  <a:pt x="10203" y="17522"/>
                </a:cubicBezTo>
                <a:cubicBezTo>
                  <a:pt x="10203" y="20241"/>
                  <a:pt x="10320" y="21600"/>
                  <a:pt x="10553" y="21600"/>
                </a:cubicBezTo>
                <a:cubicBezTo>
                  <a:pt x="10640" y="21600"/>
                  <a:pt x="10713" y="21449"/>
                  <a:pt x="10771" y="21147"/>
                </a:cubicBezTo>
                <a:cubicBezTo>
                  <a:pt x="10771" y="19183"/>
                  <a:pt x="10771" y="19183"/>
                  <a:pt x="10771" y="19183"/>
                </a:cubicBezTo>
                <a:close/>
                <a:moveTo>
                  <a:pt x="12590" y="14652"/>
                </a:moveTo>
                <a:cubicBezTo>
                  <a:pt x="12532" y="13292"/>
                  <a:pt x="12474" y="12537"/>
                  <a:pt x="12401" y="12235"/>
                </a:cubicBezTo>
                <a:cubicBezTo>
                  <a:pt x="12401" y="12235"/>
                  <a:pt x="12401" y="12235"/>
                  <a:pt x="12401" y="12235"/>
                </a:cubicBezTo>
                <a:cubicBezTo>
                  <a:pt x="12532" y="11933"/>
                  <a:pt x="12634" y="11329"/>
                  <a:pt x="12707" y="10271"/>
                </a:cubicBezTo>
                <a:cubicBezTo>
                  <a:pt x="12780" y="9365"/>
                  <a:pt x="12823" y="8157"/>
                  <a:pt x="12823" y="6797"/>
                </a:cubicBezTo>
                <a:cubicBezTo>
                  <a:pt x="12823" y="5136"/>
                  <a:pt x="12780" y="3776"/>
                  <a:pt x="12663" y="2870"/>
                </a:cubicBezTo>
                <a:cubicBezTo>
                  <a:pt x="12561" y="1964"/>
                  <a:pt x="12430" y="1510"/>
                  <a:pt x="12241" y="1510"/>
                </a:cubicBezTo>
                <a:cubicBezTo>
                  <a:pt x="11673" y="1510"/>
                  <a:pt x="11673" y="1510"/>
                  <a:pt x="11673" y="1510"/>
                </a:cubicBezTo>
                <a:cubicBezTo>
                  <a:pt x="11673" y="21298"/>
                  <a:pt x="11673" y="21298"/>
                  <a:pt x="11673" y="21298"/>
                </a:cubicBezTo>
                <a:cubicBezTo>
                  <a:pt x="11892" y="21298"/>
                  <a:pt x="11892" y="21298"/>
                  <a:pt x="11892" y="21298"/>
                </a:cubicBezTo>
                <a:cubicBezTo>
                  <a:pt x="11892" y="12839"/>
                  <a:pt x="11892" y="12839"/>
                  <a:pt x="11892" y="12839"/>
                </a:cubicBezTo>
                <a:cubicBezTo>
                  <a:pt x="12095" y="12839"/>
                  <a:pt x="12095" y="12839"/>
                  <a:pt x="12095" y="12839"/>
                </a:cubicBezTo>
                <a:cubicBezTo>
                  <a:pt x="12212" y="12839"/>
                  <a:pt x="12314" y="13745"/>
                  <a:pt x="12387" y="15407"/>
                </a:cubicBezTo>
                <a:cubicBezTo>
                  <a:pt x="12634" y="21298"/>
                  <a:pt x="12634" y="21298"/>
                  <a:pt x="12634" y="21298"/>
                </a:cubicBezTo>
                <a:cubicBezTo>
                  <a:pt x="12896" y="21298"/>
                  <a:pt x="12896" y="21298"/>
                  <a:pt x="12896" y="21298"/>
                </a:cubicBezTo>
                <a:cubicBezTo>
                  <a:pt x="12590" y="14652"/>
                  <a:pt x="12590" y="14652"/>
                  <a:pt x="12590" y="14652"/>
                </a:cubicBezTo>
                <a:close/>
                <a:moveTo>
                  <a:pt x="12474" y="9667"/>
                </a:moveTo>
                <a:cubicBezTo>
                  <a:pt x="12401" y="10422"/>
                  <a:pt x="12314" y="10724"/>
                  <a:pt x="12183" y="10724"/>
                </a:cubicBezTo>
                <a:cubicBezTo>
                  <a:pt x="11892" y="10724"/>
                  <a:pt x="11892" y="10724"/>
                  <a:pt x="11892" y="10724"/>
                </a:cubicBezTo>
                <a:cubicBezTo>
                  <a:pt x="11892" y="3474"/>
                  <a:pt x="11892" y="3474"/>
                  <a:pt x="11892" y="3474"/>
                </a:cubicBezTo>
                <a:cubicBezTo>
                  <a:pt x="12197" y="3474"/>
                  <a:pt x="12197" y="3474"/>
                  <a:pt x="12197" y="3474"/>
                </a:cubicBezTo>
                <a:cubicBezTo>
                  <a:pt x="12328" y="3474"/>
                  <a:pt x="12430" y="3776"/>
                  <a:pt x="12488" y="4380"/>
                </a:cubicBezTo>
                <a:cubicBezTo>
                  <a:pt x="12561" y="4985"/>
                  <a:pt x="12590" y="5891"/>
                  <a:pt x="12590" y="6948"/>
                </a:cubicBezTo>
                <a:cubicBezTo>
                  <a:pt x="12590" y="8006"/>
                  <a:pt x="12547" y="8912"/>
                  <a:pt x="12474" y="9667"/>
                </a:cubicBezTo>
                <a:close/>
                <a:moveTo>
                  <a:pt x="14279" y="13594"/>
                </a:moveTo>
                <a:cubicBezTo>
                  <a:pt x="14279" y="11480"/>
                  <a:pt x="14220" y="9818"/>
                  <a:pt x="14133" y="8610"/>
                </a:cubicBezTo>
                <a:cubicBezTo>
                  <a:pt x="14031" y="7401"/>
                  <a:pt x="13886" y="6797"/>
                  <a:pt x="13711" y="6797"/>
                </a:cubicBezTo>
                <a:cubicBezTo>
                  <a:pt x="13595" y="6797"/>
                  <a:pt x="13493" y="7099"/>
                  <a:pt x="13391" y="7703"/>
                </a:cubicBezTo>
                <a:cubicBezTo>
                  <a:pt x="13289" y="8308"/>
                  <a:pt x="13216" y="9214"/>
                  <a:pt x="13158" y="10422"/>
                </a:cubicBezTo>
                <a:cubicBezTo>
                  <a:pt x="13114" y="11631"/>
                  <a:pt x="13085" y="12839"/>
                  <a:pt x="13085" y="14350"/>
                </a:cubicBezTo>
                <a:cubicBezTo>
                  <a:pt x="13085" y="16615"/>
                  <a:pt x="13143" y="18428"/>
                  <a:pt x="13245" y="19636"/>
                </a:cubicBezTo>
                <a:cubicBezTo>
                  <a:pt x="13362" y="20996"/>
                  <a:pt x="13507" y="21600"/>
                  <a:pt x="13696" y="21600"/>
                </a:cubicBezTo>
                <a:cubicBezTo>
                  <a:pt x="13900" y="21600"/>
                  <a:pt x="14060" y="21147"/>
                  <a:pt x="14177" y="20241"/>
                </a:cubicBezTo>
                <a:cubicBezTo>
                  <a:pt x="14177" y="18126"/>
                  <a:pt x="14177" y="18126"/>
                  <a:pt x="14177" y="18126"/>
                </a:cubicBezTo>
                <a:cubicBezTo>
                  <a:pt x="14046" y="19183"/>
                  <a:pt x="13915" y="19787"/>
                  <a:pt x="13755" y="19787"/>
                </a:cubicBezTo>
                <a:cubicBezTo>
                  <a:pt x="13624" y="19787"/>
                  <a:pt x="13507" y="19334"/>
                  <a:pt x="13435" y="18428"/>
                </a:cubicBezTo>
                <a:cubicBezTo>
                  <a:pt x="13347" y="17673"/>
                  <a:pt x="13318" y="16464"/>
                  <a:pt x="13304" y="14803"/>
                </a:cubicBezTo>
                <a:cubicBezTo>
                  <a:pt x="14279" y="14803"/>
                  <a:pt x="14279" y="14803"/>
                  <a:pt x="14279" y="14803"/>
                </a:cubicBezTo>
                <a:cubicBezTo>
                  <a:pt x="14279" y="13594"/>
                  <a:pt x="14279" y="13594"/>
                  <a:pt x="14279" y="13594"/>
                </a:cubicBezTo>
                <a:close/>
                <a:moveTo>
                  <a:pt x="13318" y="12839"/>
                </a:moveTo>
                <a:cubicBezTo>
                  <a:pt x="13333" y="11631"/>
                  <a:pt x="13376" y="10573"/>
                  <a:pt x="13449" y="9818"/>
                </a:cubicBezTo>
                <a:cubicBezTo>
                  <a:pt x="13522" y="9063"/>
                  <a:pt x="13609" y="8761"/>
                  <a:pt x="13711" y="8761"/>
                </a:cubicBezTo>
                <a:cubicBezTo>
                  <a:pt x="13813" y="8761"/>
                  <a:pt x="13900" y="9063"/>
                  <a:pt x="13958" y="9818"/>
                </a:cubicBezTo>
                <a:cubicBezTo>
                  <a:pt x="14017" y="10573"/>
                  <a:pt x="14046" y="11480"/>
                  <a:pt x="14046" y="12839"/>
                </a:cubicBezTo>
                <a:cubicBezTo>
                  <a:pt x="13318" y="12839"/>
                  <a:pt x="13318" y="12839"/>
                  <a:pt x="13318" y="12839"/>
                </a:cubicBezTo>
                <a:close/>
                <a:moveTo>
                  <a:pt x="15239" y="15105"/>
                </a:moveTo>
                <a:cubicBezTo>
                  <a:pt x="15181" y="14501"/>
                  <a:pt x="15094" y="13897"/>
                  <a:pt x="14963" y="13292"/>
                </a:cubicBezTo>
                <a:cubicBezTo>
                  <a:pt x="14861" y="12839"/>
                  <a:pt x="14788" y="12537"/>
                  <a:pt x="14759" y="12084"/>
                </a:cubicBezTo>
                <a:cubicBezTo>
                  <a:pt x="14715" y="11782"/>
                  <a:pt x="14701" y="11329"/>
                  <a:pt x="14701" y="10724"/>
                </a:cubicBezTo>
                <a:cubicBezTo>
                  <a:pt x="14701" y="10120"/>
                  <a:pt x="14730" y="9667"/>
                  <a:pt x="14774" y="9214"/>
                </a:cubicBezTo>
                <a:cubicBezTo>
                  <a:pt x="14817" y="8912"/>
                  <a:pt x="14875" y="8761"/>
                  <a:pt x="14948" y="8761"/>
                </a:cubicBezTo>
                <a:cubicBezTo>
                  <a:pt x="15065" y="8761"/>
                  <a:pt x="15167" y="9063"/>
                  <a:pt x="15254" y="9667"/>
                </a:cubicBezTo>
                <a:cubicBezTo>
                  <a:pt x="15254" y="7401"/>
                  <a:pt x="15254" y="7401"/>
                  <a:pt x="15254" y="7401"/>
                </a:cubicBezTo>
                <a:cubicBezTo>
                  <a:pt x="15167" y="6948"/>
                  <a:pt x="15065" y="6797"/>
                  <a:pt x="14963" y="6797"/>
                </a:cubicBezTo>
                <a:cubicBezTo>
                  <a:pt x="14817" y="6797"/>
                  <a:pt x="14701" y="7099"/>
                  <a:pt x="14613" y="8006"/>
                </a:cubicBezTo>
                <a:cubicBezTo>
                  <a:pt x="14526" y="8761"/>
                  <a:pt x="14482" y="9667"/>
                  <a:pt x="14482" y="10876"/>
                </a:cubicBezTo>
                <a:cubicBezTo>
                  <a:pt x="14482" y="11933"/>
                  <a:pt x="14497" y="12688"/>
                  <a:pt x="14555" y="13292"/>
                </a:cubicBezTo>
                <a:cubicBezTo>
                  <a:pt x="14599" y="13897"/>
                  <a:pt x="14686" y="14501"/>
                  <a:pt x="14803" y="15105"/>
                </a:cubicBezTo>
                <a:cubicBezTo>
                  <a:pt x="14934" y="15709"/>
                  <a:pt x="15006" y="16162"/>
                  <a:pt x="15036" y="16464"/>
                </a:cubicBezTo>
                <a:cubicBezTo>
                  <a:pt x="15079" y="16766"/>
                  <a:pt x="15094" y="17220"/>
                  <a:pt x="15094" y="17673"/>
                </a:cubicBezTo>
                <a:cubicBezTo>
                  <a:pt x="15094" y="19032"/>
                  <a:pt x="15006" y="19787"/>
                  <a:pt x="14832" y="19787"/>
                </a:cubicBezTo>
                <a:cubicBezTo>
                  <a:pt x="14701" y="19787"/>
                  <a:pt x="14584" y="19334"/>
                  <a:pt x="14468" y="18428"/>
                </a:cubicBezTo>
                <a:cubicBezTo>
                  <a:pt x="14468" y="20845"/>
                  <a:pt x="14468" y="20845"/>
                  <a:pt x="14468" y="20845"/>
                </a:cubicBezTo>
                <a:cubicBezTo>
                  <a:pt x="14570" y="21449"/>
                  <a:pt x="14686" y="21600"/>
                  <a:pt x="14817" y="21600"/>
                </a:cubicBezTo>
                <a:cubicBezTo>
                  <a:pt x="14963" y="21600"/>
                  <a:pt x="15094" y="21298"/>
                  <a:pt x="15181" y="20543"/>
                </a:cubicBezTo>
                <a:cubicBezTo>
                  <a:pt x="15268" y="19787"/>
                  <a:pt x="15312" y="18730"/>
                  <a:pt x="15312" y="17522"/>
                </a:cubicBezTo>
                <a:cubicBezTo>
                  <a:pt x="15312" y="16615"/>
                  <a:pt x="15283" y="15709"/>
                  <a:pt x="15239" y="15105"/>
                </a:cubicBezTo>
                <a:close/>
                <a:moveTo>
                  <a:pt x="16695" y="13594"/>
                </a:moveTo>
                <a:cubicBezTo>
                  <a:pt x="16695" y="11480"/>
                  <a:pt x="16651" y="9818"/>
                  <a:pt x="16549" y="8610"/>
                </a:cubicBezTo>
                <a:cubicBezTo>
                  <a:pt x="16447" y="7401"/>
                  <a:pt x="16316" y="6797"/>
                  <a:pt x="16127" y="6797"/>
                </a:cubicBezTo>
                <a:cubicBezTo>
                  <a:pt x="16011" y="6797"/>
                  <a:pt x="15909" y="7099"/>
                  <a:pt x="15807" y="7703"/>
                </a:cubicBezTo>
                <a:cubicBezTo>
                  <a:pt x="15720" y="8308"/>
                  <a:pt x="15647" y="9214"/>
                  <a:pt x="15589" y="10422"/>
                </a:cubicBezTo>
                <a:cubicBezTo>
                  <a:pt x="15530" y="11631"/>
                  <a:pt x="15501" y="12839"/>
                  <a:pt x="15501" y="14350"/>
                </a:cubicBezTo>
                <a:cubicBezTo>
                  <a:pt x="15501" y="16615"/>
                  <a:pt x="15560" y="18428"/>
                  <a:pt x="15661" y="19636"/>
                </a:cubicBezTo>
                <a:cubicBezTo>
                  <a:pt x="15778" y="20996"/>
                  <a:pt x="15923" y="21600"/>
                  <a:pt x="16127" y="21600"/>
                </a:cubicBezTo>
                <a:cubicBezTo>
                  <a:pt x="16316" y="21600"/>
                  <a:pt x="16477" y="21147"/>
                  <a:pt x="16608" y="20241"/>
                </a:cubicBezTo>
                <a:cubicBezTo>
                  <a:pt x="16608" y="18126"/>
                  <a:pt x="16608" y="18126"/>
                  <a:pt x="16608" y="18126"/>
                </a:cubicBezTo>
                <a:cubicBezTo>
                  <a:pt x="16477" y="19183"/>
                  <a:pt x="16331" y="19787"/>
                  <a:pt x="16171" y="19787"/>
                </a:cubicBezTo>
                <a:cubicBezTo>
                  <a:pt x="16040" y="19787"/>
                  <a:pt x="15938" y="19334"/>
                  <a:pt x="15851" y="18428"/>
                </a:cubicBezTo>
                <a:cubicBezTo>
                  <a:pt x="15778" y="17673"/>
                  <a:pt x="15734" y="16464"/>
                  <a:pt x="15734" y="14803"/>
                </a:cubicBezTo>
                <a:cubicBezTo>
                  <a:pt x="16695" y="14803"/>
                  <a:pt x="16695" y="14803"/>
                  <a:pt x="16695" y="14803"/>
                </a:cubicBezTo>
                <a:cubicBezTo>
                  <a:pt x="16695" y="13594"/>
                  <a:pt x="16695" y="13594"/>
                  <a:pt x="16695" y="13594"/>
                </a:cubicBezTo>
                <a:close/>
                <a:moveTo>
                  <a:pt x="15734" y="12839"/>
                </a:moveTo>
                <a:cubicBezTo>
                  <a:pt x="15749" y="11631"/>
                  <a:pt x="15792" y="10573"/>
                  <a:pt x="15865" y="9818"/>
                </a:cubicBezTo>
                <a:cubicBezTo>
                  <a:pt x="15938" y="9063"/>
                  <a:pt x="16025" y="8761"/>
                  <a:pt x="16127" y="8761"/>
                </a:cubicBezTo>
                <a:cubicBezTo>
                  <a:pt x="16244" y="8761"/>
                  <a:pt x="16316" y="9063"/>
                  <a:pt x="16375" y="9818"/>
                </a:cubicBezTo>
                <a:cubicBezTo>
                  <a:pt x="16447" y="10573"/>
                  <a:pt x="16477" y="11480"/>
                  <a:pt x="16477" y="12839"/>
                </a:cubicBezTo>
                <a:cubicBezTo>
                  <a:pt x="15734" y="12839"/>
                  <a:pt x="15734" y="12839"/>
                  <a:pt x="15734" y="12839"/>
                </a:cubicBezTo>
                <a:close/>
                <a:moveTo>
                  <a:pt x="17961" y="12084"/>
                </a:moveTo>
                <a:cubicBezTo>
                  <a:pt x="17961" y="8610"/>
                  <a:pt x="17801" y="6797"/>
                  <a:pt x="17481" y="6797"/>
                </a:cubicBezTo>
                <a:cubicBezTo>
                  <a:pt x="17408" y="6797"/>
                  <a:pt x="17321" y="6948"/>
                  <a:pt x="17219" y="7250"/>
                </a:cubicBezTo>
                <a:cubicBezTo>
                  <a:pt x="17117" y="7552"/>
                  <a:pt x="17059" y="7855"/>
                  <a:pt x="17015" y="8157"/>
                </a:cubicBezTo>
                <a:cubicBezTo>
                  <a:pt x="17015" y="10422"/>
                  <a:pt x="17015" y="10422"/>
                  <a:pt x="17015" y="10422"/>
                </a:cubicBezTo>
                <a:cubicBezTo>
                  <a:pt x="17146" y="9365"/>
                  <a:pt x="17292" y="8761"/>
                  <a:pt x="17452" y="8761"/>
                </a:cubicBezTo>
                <a:cubicBezTo>
                  <a:pt x="17641" y="8761"/>
                  <a:pt x="17743" y="9969"/>
                  <a:pt x="17743" y="12386"/>
                </a:cubicBezTo>
                <a:cubicBezTo>
                  <a:pt x="17335" y="12990"/>
                  <a:pt x="17335" y="12990"/>
                  <a:pt x="17335" y="12990"/>
                </a:cubicBezTo>
                <a:cubicBezTo>
                  <a:pt x="17030" y="13292"/>
                  <a:pt x="16884" y="14954"/>
                  <a:pt x="16884" y="17522"/>
                </a:cubicBezTo>
                <a:cubicBezTo>
                  <a:pt x="16884" y="18881"/>
                  <a:pt x="16913" y="19787"/>
                  <a:pt x="17001" y="20543"/>
                </a:cubicBezTo>
                <a:cubicBezTo>
                  <a:pt x="17073" y="21298"/>
                  <a:pt x="17175" y="21600"/>
                  <a:pt x="17321" y="21600"/>
                </a:cubicBezTo>
                <a:cubicBezTo>
                  <a:pt x="17495" y="21600"/>
                  <a:pt x="17641" y="20845"/>
                  <a:pt x="17728" y="19032"/>
                </a:cubicBezTo>
                <a:cubicBezTo>
                  <a:pt x="17743" y="19032"/>
                  <a:pt x="17743" y="19032"/>
                  <a:pt x="17743" y="19032"/>
                </a:cubicBezTo>
                <a:cubicBezTo>
                  <a:pt x="17743" y="21298"/>
                  <a:pt x="17743" y="21298"/>
                  <a:pt x="17743" y="21298"/>
                </a:cubicBezTo>
                <a:cubicBezTo>
                  <a:pt x="17961" y="21298"/>
                  <a:pt x="17961" y="21298"/>
                  <a:pt x="17961" y="21298"/>
                </a:cubicBezTo>
                <a:cubicBezTo>
                  <a:pt x="17961" y="12084"/>
                  <a:pt x="17961" y="12084"/>
                  <a:pt x="17961" y="12084"/>
                </a:cubicBezTo>
                <a:close/>
                <a:moveTo>
                  <a:pt x="17743" y="15558"/>
                </a:moveTo>
                <a:cubicBezTo>
                  <a:pt x="17743" y="16766"/>
                  <a:pt x="17699" y="17673"/>
                  <a:pt x="17641" y="18579"/>
                </a:cubicBezTo>
                <a:cubicBezTo>
                  <a:pt x="17568" y="19334"/>
                  <a:pt x="17466" y="19787"/>
                  <a:pt x="17364" y="19787"/>
                </a:cubicBezTo>
                <a:cubicBezTo>
                  <a:pt x="17292" y="19787"/>
                  <a:pt x="17219" y="19485"/>
                  <a:pt x="17175" y="19032"/>
                </a:cubicBezTo>
                <a:cubicBezTo>
                  <a:pt x="17132" y="18730"/>
                  <a:pt x="17102" y="18126"/>
                  <a:pt x="17102" y="17371"/>
                </a:cubicBezTo>
                <a:cubicBezTo>
                  <a:pt x="17102" y="16464"/>
                  <a:pt x="17132" y="15860"/>
                  <a:pt x="17175" y="15407"/>
                </a:cubicBezTo>
                <a:cubicBezTo>
                  <a:pt x="17219" y="15105"/>
                  <a:pt x="17292" y="14803"/>
                  <a:pt x="17408" y="14652"/>
                </a:cubicBezTo>
                <a:cubicBezTo>
                  <a:pt x="17743" y="14199"/>
                  <a:pt x="17743" y="14199"/>
                  <a:pt x="17743" y="14199"/>
                </a:cubicBezTo>
                <a:cubicBezTo>
                  <a:pt x="17743" y="15558"/>
                  <a:pt x="17743" y="15558"/>
                  <a:pt x="17743" y="15558"/>
                </a:cubicBezTo>
                <a:close/>
                <a:moveTo>
                  <a:pt x="19053" y="7099"/>
                </a:moveTo>
                <a:cubicBezTo>
                  <a:pt x="19024" y="6948"/>
                  <a:pt x="18980" y="6948"/>
                  <a:pt x="18922" y="6948"/>
                </a:cubicBezTo>
                <a:cubicBezTo>
                  <a:pt x="18849" y="6948"/>
                  <a:pt x="18776" y="7099"/>
                  <a:pt x="18704" y="7703"/>
                </a:cubicBezTo>
                <a:cubicBezTo>
                  <a:pt x="18645" y="8308"/>
                  <a:pt x="18602" y="9063"/>
                  <a:pt x="18573" y="10120"/>
                </a:cubicBezTo>
                <a:cubicBezTo>
                  <a:pt x="18558" y="10120"/>
                  <a:pt x="18558" y="10120"/>
                  <a:pt x="18558" y="10120"/>
                </a:cubicBezTo>
                <a:cubicBezTo>
                  <a:pt x="18558" y="7099"/>
                  <a:pt x="18558" y="7099"/>
                  <a:pt x="18558" y="7099"/>
                </a:cubicBezTo>
                <a:cubicBezTo>
                  <a:pt x="18340" y="7099"/>
                  <a:pt x="18340" y="7099"/>
                  <a:pt x="18340" y="7099"/>
                </a:cubicBezTo>
                <a:cubicBezTo>
                  <a:pt x="18340" y="21298"/>
                  <a:pt x="18340" y="21298"/>
                  <a:pt x="18340" y="21298"/>
                </a:cubicBezTo>
                <a:cubicBezTo>
                  <a:pt x="18558" y="21298"/>
                  <a:pt x="18558" y="21298"/>
                  <a:pt x="18558" y="21298"/>
                </a:cubicBezTo>
                <a:cubicBezTo>
                  <a:pt x="18558" y="14048"/>
                  <a:pt x="18558" y="14048"/>
                  <a:pt x="18558" y="14048"/>
                </a:cubicBezTo>
                <a:cubicBezTo>
                  <a:pt x="18558" y="12537"/>
                  <a:pt x="18587" y="11329"/>
                  <a:pt x="18660" y="10422"/>
                </a:cubicBezTo>
                <a:cubicBezTo>
                  <a:pt x="18718" y="9516"/>
                  <a:pt x="18791" y="8912"/>
                  <a:pt x="18893" y="8912"/>
                </a:cubicBezTo>
                <a:cubicBezTo>
                  <a:pt x="18965" y="8912"/>
                  <a:pt x="19024" y="9063"/>
                  <a:pt x="19053" y="9365"/>
                </a:cubicBezTo>
                <a:cubicBezTo>
                  <a:pt x="19053" y="7099"/>
                  <a:pt x="19053" y="7099"/>
                  <a:pt x="19053" y="7099"/>
                </a:cubicBezTo>
                <a:close/>
                <a:moveTo>
                  <a:pt x="20159" y="18579"/>
                </a:moveTo>
                <a:cubicBezTo>
                  <a:pt x="20057" y="19334"/>
                  <a:pt x="19941" y="19787"/>
                  <a:pt x="19824" y="19787"/>
                </a:cubicBezTo>
                <a:cubicBezTo>
                  <a:pt x="19679" y="19787"/>
                  <a:pt x="19562" y="19183"/>
                  <a:pt x="19475" y="18277"/>
                </a:cubicBezTo>
                <a:cubicBezTo>
                  <a:pt x="19402" y="17371"/>
                  <a:pt x="19358" y="16011"/>
                  <a:pt x="19358" y="14350"/>
                </a:cubicBezTo>
                <a:cubicBezTo>
                  <a:pt x="19358" y="12688"/>
                  <a:pt x="19402" y="11329"/>
                  <a:pt x="19489" y="10271"/>
                </a:cubicBezTo>
                <a:cubicBezTo>
                  <a:pt x="19577" y="9214"/>
                  <a:pt x="19693" y="8761"/>
                  <a:pt x="19839" y="8761"/>
                </a:cubicBezTo>
                <a:cubicBezTo>
                  <a:pt x="19941" y="8761"/>
                  <a:pt x="20057" y="9063"/>
                  <a:pt x="20159" y="9818"/>
                </a:cubicBezTo>
                <a:cubicBezTo>
                  <a:pt x="20159" y="7552"/>
                  <a:pt x="20159" y="7552"/>
                  <a:pt x="20159" y="7552"/>
                </a:cubicBezTo>
                <a:cubicBezTo>
                  <a:pt x="20072" y="6948"/>
                  <a:pt x="19955" y="6797"/>
                  <a:pt x="19839" y="6797"/>
                </a:cubicBezTo>
                <a:cubicBezTo>
                  <a:pt x="19620" y="6797"/>
                  <a:pt x="19460" y="7552"/>
                  <a:pt x="19329" y="8912"/>
                </a:cubicBezTo>
                <a:cubicBezTo>
                  <a:pt x="19198" y="10271"/>
                  <a:pt x="19126" y="12235"/>
                  <a:pt x="19126" y="14501"/>
                </a:cubicBezTo>
                <a:cubicBezTo>
                  <a:pt x="19126" y="15860"/>
                  <a:pt x="19155" y="17220"/>
                  <a:pt x="19213" y="18277"/>
                </a:cubicBezTo>
                <a:cubicBezTo>
                  <a:pt x="19271" y="19334"/>
                  <a:pt x="19344" y="20241"/>
                  <a:pt x="19446" y="20845"/>
                </a:cubicBezTo>
                <a:cubicBezTo>
                  <a:pt x="19548" y="21449"/>
                  <a:pt x="19650" y="21600"/>
                  <a:pt x="19781" y="21600"/>
                </a:cubicBezTo>
                <a:cubicBezTo>
                  <a:pt x="19926" y="21600"/>
                  <a:pt x="20057" y="21298"/>
                  <a:pt x="20159" y="20694"/>
                </a:cubicBezTo>
                <a:cubicBezTo>
                  <a:pt x="20159" y="18579"/>
                  <a:pt x="20159" y="18579"/>
                  <a:pt x="20159" y="18579"/>
                </a:cubicBezTo>
                <a:close/>
                <a:moveTo>
                  <a:pt x="21600" y="12537"/>
                </a:moveTo>
                <a:cubicBezTo>
                  <a:pt x="21600" y="8761"/>
                  <a:pt x="21440" y="6797"/>
                  <a:pt x="21134" y="6797"/>
                </a:cubicBezTo>
                <a:cubicBezTo>
                  <a:pt x="20945" y="6797"/>
                  <a:pt x="20785" y="7703"/>
                  <a:pt x="20683" y="9516"/>
                </a:cubicBezTo>
                <a:cubicBezTo>
                  <a:pt x="20683" y="9516"/>
                  <a:pt x="20683" y="9516"/>
                  <a:pt x="20683" y="9516"/>
                </a:cubicBezTo>
                <a:cubicBezTo>
                  <a:pt x="20683" y="302"/>
                  <a:pt x="20683" y="302"/>
                  <a:pt x="20683" y="302"/>
                </a:cubicBezTo>
                <a:cubicBezTo>
                  <a:pt x="20465" y="302"/>
                  <a:pt x="20465" y="302"/>
                  <a:pt x="20465" y="302"/>
                </a:cubicBezTo>
                <a:cubicBezTo>
                  <a:pt x="20465" y="21298"/>
                  <a:pt x="20465" y="21298"/>
                  <a:pt x="20465" y="21298"/>
                </a:cubicBezTo>
                <a:cubicBezTo>
                  <a:pt x="20683" y="21298"/>
                  <a:pt x="20683" y="21298"/>
                  <a:pt x="20683" y="21298"/>
                </a:cubicBezTo>
                <a:cubicBezTo>
                  <a:pt x="20683" y="13292"/>
                  <a:pt x="20683" y="13292"/>
                  <a:pt x="20683" y="13292"/>
                </a:cubicBezTo>
                <a:cubicBezTo>
                  <a:pt x="20683" y="11933"/>
                  <a:pt x="20712" y="10876"/>
                  <a:pt x="20785" y="9969"/>
                </a:cubicBezTo>
                <a:cubicBezTo>
                  <a:pt x="20858" y="9214"/>
                  <a:pt x="20945" y="8761"/>
                  <a:pt x="21061" y="8761"/>
                </a:cubicBezTo>
                <a:cubicBezTo>
                  <a:pt x="21265" y="8761"/>
                  <a:pt x="21382" y="10271"/>
                  <a:pt x="21382" y="13141"/>
                </a:cubicBezTo>
                <a:cubicBezTo>
                  <a:pt x="21382" y="21298"/>
                  <a:pt x="21382" y="21298"/>
                  <a:pt x="21382" y="21298"/>
                </a:cubicBezTo>
                <a:cubicBezTo>
                  <a:pt x="21600" y="21298"/>
                  <a:pt x="21600" y="21298"/>
                  <a:pt x="21600" y="21298"/>
                </a:cubicBezTo>
                <a:cubicBezTo>
                  <a:pt x="21600" y="12537"/>
                  <a:pt x="21600" y="12537"/>
                  <a:pt x="21600" y="12537"/>
                </a:cubicBezTo>
                <a:close/>
              </a:path>
            </a:pathLst>
          </a:custGeom>
          <a:solidFill>
            <a:srgbClr val="525051"/>
          </a:solidFill>
          <a:ln w="12700">
            <a:miter lim="400000"/>
          </a:ln>
        </p:spPr>
        <p:txBody>
          <a:bodyPr lIns="0" tIns="0" rIns="0" bIns="0"/>
          <a:lstStyle/>
          <a:p>
            <a:pPr defTabSz="685775">
              <a:defRPr sz="1300" b="0">
                <a:latin typeface="Segoe UI"/>
                <a:ea typeface="Segoe UI"/>
                <a:cs typeface="Segoe UI"/>
                <a:sym typeface="Segoe UI"/>
              </a:defRPr>
            </a:pPr>
            <a:endParaRPr/>
          </a:p>
        </p:txBody>
      </p:sp>
      <p:pic>
        <p:nvPicPr>
          <p:cNvPr id="23" name="Picture 10" descr="Picture 10"/>
          <p:cNvPicPr>
            <a:picLocks noChangeAspect="1"/>
          </p:cNvPicPr>
          <p:nvPr/>
        </p:nvPicPr>
        <p:blipFill>
          <a:blip r:embed="rId3"/>
          <a:srcRect t="15586"/>
          <a:stretch>
            <a:fillRect/>
          </a:stretch>
        </p:blipFill>
        <p:spPr>
          <a:xfrm>
            <a:off x="-467892" y="2"/>
            <a:ext cx="6444058" cy="7935467"/>
          </a:xfrm>
          <a:custGeom>
            <a:avLst/>
            <a:gdLst/>
            <a:ahLst/>
            <a:cxnLst>
              <a:cxn ang="0">
                <a:pos x="wd2" y="hd2"/>
              </a:cxn>
              <a:cxn ang="5400000">
                <a:pos x="wd2" y="hd2"/>
              </a:cxn>
              <a:cxn ang="10800000">
                <a:pos x="wd2" y="hd2"/>
              </a:cxn>
              <a:cxn ang="16200000">
                <a:pos x="wd2" y="hd2"/>
              </a:cxn>
            </a:cxnLst>
            <a:rect l="0" t="0" r="r" b="b"/>
            <a:pathLst>
              <a:path w="21600" h="21600" extrusionOk="0">
                <a:moveTo>
                  <a:pt x="1568" y="0"/>
                </a:moveTo>
                <a:lnTo>
                  <a:pt x="1568" y="12995"/>
                </a:lnTo>
                <a:lnTo>
                  <a:pt x="0" y="12995"/>
                </a:lnTo>
                <a:lnTo>
                  <a:pt x="0" y="21600"/>
                </a:lnTo>
                <a:lnTo>
                  <a:pt x="1568" y="21600"/>
                </a:lnTo>
                <a:lnTo>
                  <a:pt x="1568" y="18667"/>
                </a:lnTo>
                <a:lnTo>
                  <a:pt x="21600" y="18667"/>
                </a:lnTo>
                <a:lnTo>
                  <a:pt x="21600" y="0"/>
                </a:lnTo>
                <a:lnTo>
                  <a:pt x="1568" y="0"/>
                </a:lnTo>
                <a:close/>
              </a:path>
            </a:pathLst>
          </a:custGeom>
          <a:ln w="12700">
            <a:miter lim="400000"/>
          </a:ln>
        </p:spPr>
      </p:pic>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205"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2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2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lank Accent Color 1">
    <p:bg>
      <p:bgPr>
        <a:solidFill>
          <a:schemeClr val="accent1"/>
        </a:solidFill>
        <a:effectLst/>
      </p:bgPr>
    </p:bg>
    <p:spTree>
      <p:nvGrpSpPr>
        <p:cNvPr id="1" name=""/>
        <p:cNvGrpSpPr/>
        <p:nvPr/>
      </p:nvGrpSpPr>
      <p:grpSpPr>
        <a:xfrm>
          <a:off x="0" y="0"/>
          <a:ext cx="0" cy="0"/>
          <a:chOff x="0" y="0"/>
          <a:chExt cx="0" cy="0"/>
        </a:xfrm>
      </p:grpSpPr>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 Accent Color 2">
    <p:bg>
      <p:bgPr>
        <a:solidFill>
          <a:schemeClr val="accent2"/>
        </a:solidFill>
        <a:effectLst/>
      </p:bgPr>
    </p:bg>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Blank Accent Color 3">
    <p:bg>
      <p:bgPr>
        <a:solidFill>
          <a:schemeClr val="accent3"/>
        </a:solidFill>
        <a:effectLst/>
      </p:bgPr>
    </p:bg>
    <p:spTree>
      <p:nvGrpSpPr>
        <p:cNvPr id="1" name=""/>
        <p:cNvGrpSpPr/>
        <p:nvPr/>
      </p:nvGrpSpPr>
      <p:grpSpPr>
        <a:xfrm>
          <a:off x="0" y="0"/>
          <a:ext cx="0" cy="0"/>
          <a:chOff x="0" y="0"/>
          <a:chExt cx="0" cy="0"/>
        </a:xfrm>
      </p:grpSpPr>
      <p:sp>
        <p:nvSpPr>
          <p:cNvPr id="2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Developer Code Layout">
    <p:bg>
      <p:bgPr>
        <a:solidFill>
          <a:srgbClr val="FFFFFF"/>
        </a:solidFill>
        <a:effectLst/>
      </p:bgPr>
    </p:bg>
    <p:spTree>
      <p:nvGrpSpPr>
        <p:cNvPr id="1" name=""/>
        <p:cNvGrpSpPr/>
        <p:nvPr/>
      </p:nvGrpSpPr>
      <p:grpSpPr>
        <a:xfrm>
          <a:off x="0" y="0"/>
          <a:ext cx="0" cy="0"/>
          <a:chOff x="0" y="0"/>
          <a:chExt cx="0" cy="0"/>
        </a:xfrm>
      </p:grpSpPr>
      <p:sp>
        <p:nvSpPr>
          <p:cNvPr id="241" name="Slide for Developer Code"/>
          <p:cNvSpPr txBox="1">
            <a:spLocks noGrp="1"/>
          </p:cNvSpPr>
          <p:nvPr>
            <p:ph type="title" hasCustomPrompt="1"/>
          </p:nvPr>
        </p:nvSpPr>
        <p:spPr>
          <a:xfrm>
            <a:off x="268927" y="291104"/>
            <a:ext cx="11655841" cy="899666"/>
          </a:xfrm>
          <a:prstGeom prst="rect">
            <a:avLst/>
          </a:prstGeom>
        </p:spPr>
        <p:txBody>
          <a:bodyPr>
            <a:normAutofit/>
          </a:bodyPr>
          <a:lstStyle/>
          <a:p>
            <a:r>
              <a:t>Slide for Developer Code</a:t>
            </a:r>
          </a:p>
        </p:txBody>
      </p:sp>
      <p:sp>
        <p:nvSpPr>
          <p:cNvPr id="242" name="Rectangle 2"/>
          <p:cNvSpPr/>
          <p:nvPr/>
        </p:nvSpPr>
        <p:spPr>
          <a:xfrm>
            <a:off x="1" y="1189175"/>
            <a:ext cx="12192001" cy="5668826"/>
          </a:xfrm>
          <a:prstGeom prst="rect">
            <a:avLst/>
          </a:prstGeom>
          <a:solidFill>
            <a:srgbClr val="FFFFFF"/>
          </a:solidFill>
          <a:ln w="12700">
            <a:miter lim="400000"/>
          </a:ln>
        </p:spPr>
        <p:txBody>
          <a:bodyPr lIns="0" tIns="0" rIns="0" bIns="0" anchor="ctr"/>
          <a:lstStyle/>
          <a:p>
            <a:pPr algn="ctr" defTabSz="685577">
              <a:defRPr sz="13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sp>
        <p:nvSpPr>
          <p:cNvPr id="243" name="Body Level One…"/>
          <p:cNvSpPr txBox="1">
            <a:spLocks noGrp="1"/>
          </p:cNvSpPr>
          <p:nvPr>
            <p:ph type="body" sz="half" idx="1"/>
          </p:nvPr>
        </p:nvSpPr>
        <p:spPr>
          <a:xfrm>
            <a:off x="269238" y="1192417"/>
            <a:ext cx="11653524" cy="1616084"/>
          </a:xfrm>
          <a:prstGeom prst="rect">
            <a:avLst/>
          </a:prstGeom>
        </p:spPr>
        <p:txBody>
          <a:bodyPr>
            <a:normAutofit/>
          </a:bodyPr>
          <a:lstStyle>
            <a:lvl1pPr marL="0" indent="0">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1pPr>
            <a:lvl2pPr marL="0" indent="254795">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2pPr>
            <a:lvl3pPr marL="0" indent="429817">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3pPr>
            <a:lvl4pPr marL="0" indent="598886">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4pPr>
            <a:lvl5pPr marL="0" indent="772719">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2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Black Notes slide Layout">
    <p:bg>
      <p:bgPr>
        <a:solidFill>
          <a:srgbClr val="000000"/>
        </a:solidFill>
        <a:effectLst/>
      </p:bgPr>
    </p:bg>
    <p:spTree>
      <p:nvGrpSpPr>
        <p:cNvPr id="1" name=""/>
        <p:cNvGrpSpPr/>
        <p:nvPr/>
      </p:nvGrpSpPr>
      <p:grpSpPr>
        <a:xfrm>
          <a:off x="0" y="0"/>
          <a:ext cx="0" cy="0"/>
          <a:chOff x="0" y="0"/>
          <a:chExt cx="0" cy="0"/>
        </a:xfrm>
      </p:grpSpPr>
      <p:sp>
        <p:nvSpPr>
          <p:cNvPr id="251" name="Body Level One…"/>
          <p:cNvSpPr txBox="1">
            <a:spLocks noGrp="1"/>
          </p:cNvSpPr>
          <p:nvPr>
            <p:ph type="body" sz="half" idx="1" hasCustomPrompt="1"/>
          </p:nvPr>
        </p:nvSpPr>
        <p:spPr>
          <a:xfrm>
            <a:off x="269240" y="1189177"/>
            <a:ext cx="11653523" cy="1845828"/>
          </a:xfrm>
          <a:prstGeom prst="rect">
            <a:avLst/>
          </a:prstGeom>
        </p:spPr>
        <p:txBody>
          <a:bodyPr>
            <a:normAutofit/>
          </a:bodyPr>
          <a:lstStyle>
            <a:lvl1pPr marL="213592" indent="-213592">
              <a:buClr>
                <a:srgbClr val="FFFFFF"/>
              </a:buClr>
              <a:defRPr sz="2600">
                <a:gradFill flip="none" rotWithShape="1">
                  <a:gsLst>
                    <a:gs pos="1250">
                      <a:srgbClr val="FFFFFF"/>
                    </a:gs>
                    <a:gs pos="100000">
                      <a:srgbClr val="FFFFFF"/>
                    </a:gs>
                  </a:gsLst>
                  <a:lin ang="5400000" scaled="0"/>
                </a:gradFill>
              </a:defRPr>
            </a:lvl1pPr>
            <a:lvl2pPr marL="447127" indent="-233536">
              <a:buClr>
                <a:srgbClr val="FFFFFF"/>
              </a:buClr>
              <a:defRPr sz="2600">
                <a:gradFill flip="none" rotWithShape="1">
                  <a:gsLst>
                    <a:gs pos="1250">
                      <a:srgbClr val="FFFFFF"/>
                    </a:gs>
                    <a:gs pos="100000">
                      <a:srgbClr val="FFFFFF"/>
                    </a:gs>
                  </a:gsLst>
                  <a:lin ang="5400000" scaled="0"/>
                </a:gradFill>
              </a:defRPr>
            </a:lvl2pPr>
            <a:lvl3pPr marL="697850" indent="-277670">
              <a:buClr>
                <a:srgbClr val="FFFFFF"/>
              </a:buClr>
              <a:defRPr sz="2600">
                <a:gradFill flip="none" rotWithShape="1">
                  <a:gsLst>
                    <a:gs pos="1250">
                      <a:srgbClr val="FFFFFF"/>
                    </a:gs>
                    <a:gs pos="100000">
                      <a:srgbClr val="FFFFFF"/>
                    </a:gs>
                  </a:gsLst>
                  <a:lin ang="5400000" scaled="0"/>
                </a:gradFill>
              </a:defRPr>
            </a:lvl3pPr>
            <a:lvl4pPr marL="890825" indent="-257052">
              <a:buClr>
                <a:srgbClr val="FFFFFF"/>
              </a:buClr>
              <a:defRPr sz="2600">
                <a:gradFill flip="none" rotWithShape="1">
                  <a:gsLst>
                    <a:gs pos="1250">
                      <a:srgbClr val="FFFFFF"/>
                    </a:gs>
                    <a:gs pos="100000">
                      <a:srgbClr val="FFFFFF"/>
                    </a:gs>
                  </a:gsLst>
                  <a:lin ang="5400000" scaled="0"/>
                </a:gradFill>
              </a:defRPr>
            </a:lvl4pPr>
            <a:lvl5pPr marL="1113981" indent="-312135">
              <a:buClr>
                <a:srgbClr val="FFFFFF"/>
              </a:buClr>
              <a:defRPr sz="2600">
                <a:gradFill flip="none" rotWithShape="1">
                  <a:gsLst>
                    <a:gs pos="1250">
                      <a:srgbClr val="FFFFFF"/>
                    </a:gs>
                    <a:gs pos="100000">
                      <a:srgbClr val="FFFFFF"/>
                    </a:gs>
                  </a:gsLst>
                  <a:lin ang="5400000" scaled="0"/>
                </a:gradFill>
              </a:defRPr>
            </a:lvl5pPr>
          </a:lstStyle>
          <a:p>
            <a:r>
              <a:t>Use this Layout for Speaker Notes slides</a:t>
            </a:r>
          </a:p>
          <a:p>
            <a:pPr lvl="1"/>
            <a:endParaRPr/>
          </a:p>
          <a:p>
            <a:pPr lvl="2"/>
            <a:endParaRPr/>
          </a:p>
          <a:p>
            <a:pPr lvl="3"/>
            <a:endParaRPr/>
          </a:p>
          <a:p>
            <a:pPr lvl="4"/>
            <a:endParaRPr/>
          </a:p>
        </p:txBody>
      </p:sp>
      <p:sp>
        <p:nvSpPr>
          <p:cNvPr id="252" name="Text Placeholder 6"/>
          <p:cNvSpPr>
            <a:spLocks noGrp="1"/>
          </p:cNvSpPr>
          <p:nvPr>
            <p:ph type="body" sz="quarter" idx="21" hasCustomPrompt="1"/>
          </p:nvPr>
        </p:nvSpPr>
        <p:spPr>
          <a:xfrm>
            <a:off x="1" y="6238878"/>
            <a:ext cx="12192003" cy="619126"/>
          </a:xfrm>
          <a:prstGeom prst="rect">
            <a:avLst/>
          </a:prstGeom>
          <a:solidFill>
            <a:srgbClr val="FFFF99"/>
          </a:solidFill>
        </p:spPr>
        <p:txBody>
          <a:bodyPr lIns="77729" tIns="77729" rIns="77729" bIns="77729" anchor="b">
            <a:normAutofit/>
          </a:bodyPr>
          <a:lstStyle>
            <a:lvl1pPr algn="r">
              <a:buSzTx/>
              <a:buFontTx/>
              <a:buNone/>
              <a:defRPr sz="2700" spc="-100">
                <a:gradFill flip="none" rotWithShape="1">
                  <a:gsLst>
                    <a:gs pos="0">
                      <a:srgbClr val="000000"/>
                    </a:gs>
                    <a:gs pos="100000">
                      <a:srgbClr val="000000"/>
                    </a:gs>
                  </a:gsLst>
                  <a:lin ang="5400000" scaled="0"/>
                </a:gradFill>
              </a:defRPr>
            </a:lvl1pPr>
          </a:lstStyle>
          <a:p>
            <a:r>
              <a:t>Next:</a:t>
            </a:r>
          </a:p>
        </p:txBody>
      </p:sp>
      <p:sp>
        <p:nvSpPr>
          <p:cNvPr id="253" name="Title Text"/>
          <p:cNvSpPr txBox="1">
            <a:spLocks noGrp="1"/>
          </p:cNvSpPr>
          <p:nvPr>
            <p:ph type="title"/>
          </p:nvPr>
        </p:nvSpPr>
        <p:spPr>
          <a:xfrm>
            <a:off x="268927" y="291104"/>
            <a:ext cx="11655841" cy="899666"/>
          </a:xfrm>
          <a:prstGeom prst="rect">
            <a:avLst/>
          </a:prstGeom>
        </p:spPr>
        <p:txBody>
          <a:bodyPr>
            <a:normAutofit/>
          </a:bodyPr>
          <a:lstStyle>
            <a:lvl1pPr>
              <a:defRPr>
                <a:gradFill flip="none" rotWithShape="1">
                  <a:gsLst>
                    <a:gs pos="1250">
                      <a:srgbClr val="FFFFFF"/>
                    </a:gs>
                    <a:gs pos="100000">
                      <a:srgbClr val="FFFFFF"/>
                    </a:gs>
                  </a:gsLst>
                  <a:lin ang="5400000" scaled="0"/>
                </a:gradFill>
              </a:defRPr>
            </a:lvl1pPr>
          </a:lstStyle>
          <a:p>
            <a:r>
              <a:t>Title Text</a:t>
            </a:r>
          </a:p>
        </p:txBody>
      </p:sp>
      <p:sp>
        <p:nvSpPr>
          <p:cNvPr id="2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FFFFFF"/>
        </a:solidFill>
        <a:effectLst/>
      </p:bgPr>
    </p:bg>
    <p:spTree>
      <p:nvGrpSpPr>
        <p:cNvPr id="1" name=""/>
        <p:cNvGrpSpPr/>
        <p:nvPr/>
      </p:nvGrpSpPr>
      <p:grpSpPr>
        <a:xfrm>
          <a:off x="0" y="0"/>
          <a:ext cx="0" cy="0"/>
          <a:chOff x="0" y="0"/>
          <a:chExt cx="0" cy="0"/>
        </a:xfrm>
      </p:grpSpPr>
      <p:sp>
        <p:nvSpPr>
          <p:cNvPr id="261"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262" name="Body Level One…"/>
          <p:cNvSpPr txBox="1">
            <a:spLocks noGrp="1"/>
          </p:cNvSpPr>
          <p:nvPr>
            <p:ph type="body" sz="quarter" idx="1"/>
          </p:nvPr>
        </p:nvSpPr>
        <p:spPr>
          <a:xfrm>
            <a:off x="609600" y="1600203"/>
            <a:ext cx="5384800" cy="1491178"/>
          </a:xfrm>
          <a:prstGeom prst="rect">
            <a:avLst/>
          </a:prstGeom>
        </p:spPr>
        <p:txBody>
          <a:bodyPr>
            <a:normAutofit/>
          </a:bodyPr>
          <a:lstStyle>
            <a:lvl1pPr>
              <a:spcBef>
                <a:spcPts val="500"/>
              </a:spcBef>
              <a:defRPr sz="2100"/>
            </a:lvl1pPr>
            <a:lvl2pPr marL="459086" indent="-206978">
              <a:spcBef>
                <a:spcPts val="500"/>
              </a:spcBef>
              <a:defRPr sz="2100"/>
            </a:lvl2pPr>
            <a:lvl3pPr marL="655483" indent="-235302">
              <a:spcBef>
                <a:spcPts val="500"/>
              </a:spcBef>
              <a:defRPr sz="2100"/>
            </a:lvl3pPr>
            <a:lvl4pPr marL="859755" indent="-271502">
              <a:spcBef>
                <a:spcPts val="500"/>
              </a:spcBef>
              <a:defRPr sz="2100"/>
            </a:lvl4pPr>
            <a:lvl5pPr marL="1027827" indent="-271502">
              <a:spcBef>
                <a:spcPts val="500"/>
              </a:spcBef>
              <a:defRPr sz="2100"/>
            </a:lvl5pPr>
          </a:lstStyle>
          <a:p>
            <a:r>
              <a:t>Body Level One</a:t>
            </a:r>
          </a:p>
          <a:p>
            <a:pPr lvl="1"/>
            <a:r>
              <a:t>Body Level Two</a:t>
            </a:r>
          </a:p>
          <a:p>
            <a:pPr lvl="2"/>
            <a:r>
              <a:t>Body Level Three</a:t>
            </a:r>
          </a:p>
          <a:p>
            <a:pPr lvl="3"/>
            <a:r>
              <a:t>Body Level Four</a:t>
            </a:r>
          </a:p>
          <a:p>
            <a:pPr lvl="4"/>
            <a:r>
              <a:t>Body Level Five</a:t>
            </a:r>
          </a:p>
        </p:txBody>
      </p:sp>
      <p:sp>
        <p:nvSpPr>
          <p:cNvPr id="263" name="Slide Number"/>
          <p:cNvSpPr txBox="1">
            <a:spLocks noGrp="1"/>
          </p:cNvSpPr>
          <p:nvPr>
            <p:ph type="sldNum" sz="quarter" idx="2"/>
          </p:nvPr>
        </p:nvSpPr>
        <p:spPr>
          <a:xfrm>
            <a:off x="11362397" y="6356353"/>
            <a:ext cx="220003" cy="205914"/>
          </a:xfrm>
          <a:prstGeom prst="rect">
            <a:avLst/>
          </a:prstGeom>
        </p:spPr>
        <p:txBody>
          <a:bodyPr anchor="t"/>
          <a:lstStyle>
            <a:lvl1pPr defTabSz="685775">
              <a:defRPr sz="9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270" name="Click to edit title style"/>
          <p:cNvSpPr txBox="1">
            <a:spLocks noGrp="1"/>
          </p:cNvSpPr>
          <p:nvPr>
            <p:ph type="title" hasCustomPrompt="1"/>
          </p:nvPr>
        </p:nvSpPr>
        <p:spPr>
          <a:xfrm>
            <a:off x="978953" y="2461254"/>
            <a:ext cx="9634305" cy="997197"/>
          </a:xfrm>
          <a:prstGeom prst="rect">
            <a:avLst/>
          </a:prstGeom>
        </p:spPr>
        <p:txBody>
          <a:bodyPr anchor="b">
            <a:normAutofit/>
          </a:bodyPr>
          <a:lstStyle>
            <a:lvl1pPr>
              <a:defRPr sz="5300" spc="-113">
                <a:solidFill>
                  <a:srgbClr val="525051"/>
                </a:solidFill>
              </a:defRPr>
            </a:lvl1pPr>
          </a:lstStyle>
          <a:p>
            <a:r>
              <a:t>Click to edit title style</a:t>
            </a:r>
          </a:p>
        </p:txBody>
      </p:sp>
      <p:sp>
        <p:nvSpPr>
          <p:cNvPr id="271" name="Body Level One…"/>
          <p:cNvSpPr txBox="1">
            <a:spLocks noGrp="1"/>
          </p:cNvSpPr>
          <p:nvPr>
            <p:ph type="body" sz="quarter" idx="1" hasCustomPrompt="1"/>
          </p:nvPr>
        </p:nvSpPr>
        <p:spPr>
          <a:xfrm>
            <a:off x="978951" y="3777536"/>
            <a:ext cx="9660192" cy="498599"/>
          </a:xfrm>
          <a:prstGeom prst="rect">
            <a:avLst/>
          </a:prstGeom>
        </p:spPr>
        <p:txBody>
          <a:bodyPr>
            <a:normAutofit/>
          </a:bodyPr>
          <a:lstStyle>
            <a:lvl1pPr marL="0" indent="0">
              <a:spcBef>
                <a:spcPts val="0"/>
              </a:spcBef>
              <a:buSzTx/>
              <a:buFontTx/>
              <a:buNone/>
              <a:defRPr spc="-52">
                <a:solidFill>
                  <a:srgbClr val="525051"/>
                </a:solidFill>
              </a:defRPr>
            </a:lvl1pPr>
            <a:lvl2pPr>
              <a:spcBef>
                <a:spcPts val="0"/>
              </a:spcBef>
              <a:buFontTx/>
              <a:defRPr spc="-52">
                <a:solidFill>
                  <a:srgbClr val="525051"/>
                </a:solidFill>
              </a:defRPr>
            </a:lvl2pPr>
            <a:lvl3pPr>
              <a:spcBef>
                <a:spcPts val="0"/>
              </a:spcBef>
              <a:buFontTx/>
              <a:defRPr spc="-52">
                <a:solidFill>
                  <a:srgbClr val="525051"/>
                </a:solidFill>
              </a:defRPr>
            </a:lvl3pPr>
            <a:lvl4pPr>
              <a:spcBef>
                <a:spcPts val="0"/>
              </a:spcBef>
              <a:buFontTx/>
              <a:defRPr spc="-52">
                <a:solidFill>
                  <a:srgbClr val="525051"/>
                </a:solidFill>
              </a:defRPr>
            </a:lvl4pPr>
            <a:lvl5pPr>
              <a:spcBef>
                <a:spcPts val="0"/>
              </a:spcBef>
              <a:buFontTx/>
              <a:defRPr spc="-52">
                <a:solidFill>
                  <a:srgbClr val="525051"/>
                </a:solidFill>
              </a:defRPr>
            </a:lvl5pPr>
          </a:lstStyle>
          <a:p>
            <a:r>
              <a:t>Speaker Title</a:t>
            </a:r>
          </a:p>
          <a:p>
            <a:pPr lvl="1"/>
            <a:endParaRPr/>
          </a:p>
          <a:p>
            <a:pPr lvl="2"/>
            <a:endParaRPr/>
          </a:p>
          <a:p>
            <a:pPr lvl="3"/>
            <a:endParaRPr/>
          </a:p>
          <a:p>
            <a:pPr lvl="4"/>
            <a:endParaRPr/>
          </a:p>
        </p:txBody>
      </p:sp>
      <p:pic>
        <p:nvPicPr>
          <p:cNvPr id="272" name="Picture 12" descr="Picture 12"/>
          <p:cNvPicPr>
            <a:picLocks noChangeAspect="1"/>
          </p:cNvPicPr>
          <p:nvPr/>
        </p:nvPicPr>
        <p:blipFill>
          <a:blip r:embed="rId2"/>
          <a:stretch>
            <a:fillRect/>
          </a:stretch>
        </p:blipFill>
        <p:spPr>
          <a:xfrm>
            <a:off x="10526955" y="360009"/>
            <a:ext cx="1488001" cy="547353"/>
          </a:xfrm>
          <a:prstGeom prst="rect">
            <a:avLst/>
          </a:prstGeom>
          <a:ln w="12700">
            <a:miter lim="400000"/>
          </a:ln>
        </p:spPr>
      </p:pic>
      <p:pic>
        <p:nvPicPr>
          <p:cNvPr id="273" name="Picture 13" descr="Picture 13"/>
          <p:cNvPicPr>
            <a:picLocks noChangeAspect="1"/>
          </p:cNvPicPr>
          <p:nvPr/>
        </p:nvPicPr>
        <p:blipFill>
          <a:blip r:embed="rId3"/>
          <a:stretch>
            <a:fillRect/>
          </a:stretch>
        </p:blipFill>
        <p:spPr>
          <a:xfrm>
            <a:off x="457321" y="509826"/>
            <a:ext cx="2538329" cy="240002"/>
          </a:xfrm>
          <a:prstGeom prst="rect">
            <a:avLst/>
          </a:prstGeom>
          <a:ln w="12700">
            <a:miter lim="400000"/>
          </a:ln>
        </p:spPr>
      </p:pic>
      <p:sp>
        <p:nvSpPr>
          <p:cNvPr id="274" name="Slide Number"/>
          <p:cNvSpPr txBox="1">
            <a:spLocks noGrp="1"/>
          </p:cNvSpPr>
          <p:nvPr>
            <p:ph type="sldNum" sz="quarter" idx="2"/>
          </p:nvPr>
        </p:nvSpPr>
        <p:spPr>
          <a:xfrm>
            <a:off x="9537010" y="6406270"/>
            <a:ext cx="350600" cy="396241"/>
          </a:xfrm>
          <a:prstGeom prst="rect">
            <a:avLst/>
          </a:prstGeom>
        </p:spPr>
        <p:txBody>
          <a:bodyPr anchor="t"/>
          <a:lstStyle>
            <a:lvl1pPr algn="l" defTabSz="685775">
              <a:defRPr sz="1800"/>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Walkin">
    <p:spTree>
      <p:nvGrpSpPr>
        <p:cNvPr id="1" name=""/>
        <p:cNvGrpSpPr/>
        <p:nvPr/>
      </p:nvGrpSpPr>
      <p:grpSpPr>
        <a:xfrm>
          <a:off x="0" y="0"/>
          <a:ext cx="0" cy="0"/>
          <a:chOff x="0" y="0"/>
          <a:chExt cx="0" cy="0"/>
        </a:xfrm>
      </p:grpSpPr>
      <p:pic>
        <p:nvPicPr>
          <p:cNvPr id="281" name="Picture 5" descr="Picture 5"/>
          <p:cNvPicPr>
            <a:picLocks noChangeAspect="1"/>
          </p:cNvPicPr>
          <p:nvPr/>
        </p:nvPicPr>
        <p:blipFill>
          <a:blip r:embed="rId2"/>
          <a:srcRect t="12407" b="31351"/>
          <a:stretch>
            <a:fillRect/>
          </a:stretch>
        </p:blipFill>
        <p:spPr>
          <a:xfrm>
            <a:off x="1" y="1"/>
            <a:ext cx="12192001" cy="6858002"/>
          </a:xfrm>
          <a:prstGeom prst="rect">
            <a:avLst/>
          </a:prstGeom>
          <a:ln w="12700">
            <a:miter lim="400000"/>
          </a:ln>
        </p:spPr>
      </p:pic>
      <p:pic>
        <p:nvPicPr>
          <p:cNvPr id="282" name="Picture 14" descr="Picture 14"/>
          <p:cNvPicPr>
            <a:picLocks noChangeAspect="1"/>
          </p:cNvPicPr>
          <p:nvPr/>
        </p:nvPicPr>
        <p:blipFill>
          <a:blip r:embed="rId3"/>
          <a:stretch>
            <a:fillRect/>
          </a:stretch>
        </p:blipFill>
        <p:spPr>
          <a:xfrm>
            <a:off x="485566" y="2440233"/>
            <a:ext cx="5470312" cy="540492"/>
          </a:xfrm>
          <a:prstGeom prst="rect">
            <a:avLst/>
          </a:prstGeom>
          <a:ln w="12700">
            <a:miter lim="400000"/>
          </a:ln>
        </p:spPr>
      </p:pic>
      <p:pic>
        <p:nvPicPr>
          <p:cNvPr id="283" name="Picture 15" descr="Picture 15"/>
          <p:cNvPicPr>
            <a:picLocks noChangeAspect="1"/>
          </p:cNvPicPr>
          <p:nvPr/>
        </p:nvPicPr>
        <p:blipFill>
          <a:blip r:embed="rId4"/>
          <a:stretch>
            <a:fillRect/>
          </a:stretch>
        </p:blipFill>
        <p:spPr>
          <a:xfrm>
            <a:off x="10129915" y="6042778"/>
            <a:ext cx="1611036" cy="345157"/>
          </a:xfrm>
          <a:prstGeom prst="rect">
            <a:avLst/>
          </a:prstGeom>
          <a:ln w="12700">
            <a:miter lim="400000"/>
          </a:ln>
        </p:spPr>
      </p:pic>
      <p:sp>
        <p:nvSpPr>
          <p:cNvPr id="2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3">
    <p:bg>
      <p:bgPr>
        <a:solidFill>
          <a:srgbClr val="FFFFFF"/>
        </a:solidFill>
        <a:effectLst/>
      </p:bgPr>
    </p:bg>
    <p:spTree>
      <p:nvGrpSpPr>
        <p:cNvPr id="1" name=""/>
        <p:cNvGrpSpPr/>
        <p:nvPr/>
      </p:nvGrpSpPr>
      <p:grpSpPr>
        <a:xfrm>
          <a:off x="0" y="0"/>
          <a:ext cx="0" cy="0"/>
          <a:chOff x="0" y="0"/>
          <a:chExt cx="0" cy="0"/>
        </a:xfrm>
      </p:grpSpPr>
      <p:pic>
        <p:nvPicPr>
          <p:cNvPr id="31" name="Picture 16" descr="Picture 16"/>
          <p:cNvPicPr>
            <a:picLocks noChangeAspect="1"/>
          </p:cNvPicPr>
          <p:nvPr/>
        </p:nvPicPr>
        <p:blipFill>
          <a:blip r:embed="rId2"/>
          <a:srcRect b="37785"/>
          <a:stretch>
            <a:fillRect/>
          </a:stretch>
        </p:blipFill>
        <p:spPr>
          <a:xfrm rot="20727898">
            <a:off x="6386992" y="3987031"/>
            <a:ext cx="3740530" cy="33948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429"/>
                </a:lnTo>
                <a:lnTo>
                  <a:pt x="21600" y="21600"/>
                </a:lnTo>
                <a:lnTo>
                  <a:pt x="21600" y="0"/>
                </a:lnTo>
                <a:lnTo>
                  <a:pt x="0" y="0"/>
                </a:lnTo>
                <a:close/>
              </a:path>
            </a:pathLst>
          </a:custGeom>
          <a:ln w="12700">
            <a:miter lim="400000"/>
          </a:ln>
        </p:spPr>
      </p:pic>
      <p:sp>
        <p:nvSpPr>
          <p:cNvPr id="32" name="Freeform 14"/>
          <p:cNvSpPr/>
          <p:nvPr/>
        </p:nvSpPr>
        <p:spPr>
          <a:xfrm rot="17875525">
            <a:off x="5410784" y="-340178"/>
            <a:ext cx="35863" cy="12201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98"/>
                </a:lnTo>
                <a:lnTo>
                  <a:pt x="21600" y="21600"/>
                </a:lnTo>
                <a:lnTo>
                  <a:pt x="0" y="21600"/>
                </a:lnTo>
                <a:close/>
              </a:path>
            </a:pathLst>
          </a:custGeom>
          <a:solidFill>
            <a:srgbClr val="306CB2"/>
          </a:solidFill>
          <a:ln w="12700">
            <a:miter lim="400000"/>
          </a:ln>
        </p:spPr>
        <p:txBody>
          <a:bodyPr lIns="0" tIns="0" rIns="0" bIns="0" anchor="ctr"/>
          <a:lstStyle/>
          <a:p>
            <a:pPr algn="ctr" defTabSz="685577">
              <a:defRPr sz="14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pic>
        <p:nvPicPr>
          <p:cNvPr id="33" name="Picture 12" descr="Picture 12"/>
          <p:cNvPicPr>
            <a:picLocks noChangeAspect="1"/>
          </p:cNvPicPr>
          <p:nvPr/>
        </p:nvPicPr>
        <p:blipFill>
          <a:blip r:embed="rId3"/>
          <a:srcRect r="2" b="1346"/>
          <a:stretch>
            <a:fillRect/>
          </a:stretch>
        </p:blipFill>
        <p:spPr>
          <a:xfrm rot="9596706">
            <a:off x="2040610" y="-1103129"/>
            <a:ext cx="5208985" cy="69254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668"/>
                </a:lnTo>
                <a:lnTo>
                  <a:pt x="21600" y="21600"/>
                </a:lnTo>
                <a:lnTo>
                  <a:pt x="21600" y="0"/>
                </a:lnTo>
                <a:lnTo>
                  <a:pt x="0" y="0"/>
                </a:lnTo>
                <a:close/>
              </a:path>
            </a:pathLst>
          </a:custGeom>
          <a:ln w="12700">
            <a:miter lim="400000"/>
          </a:ln>
        </p:spPr>
      </p:pic>
      <p:sp>
        <p:nvSpPr>
          <p:cNvPr id="34" name="Rectangle 21"/>
          <p:cNvSpPr/>
          <p:nvPr/>
        </p:nvSpPr>
        <p:spPr>
          <a:xfrm>
            <a:off x="269240" y="2082620"/>
            <a:ext cx="8067825" cy="3587760"/>
          </a:xfrm>
          <a:prstGeom prst="rect">
            <a:avLst/>
          </a:prstGeom>
          <a:solidFill>
            <a:srgbClr val="00188F"/>
          </a:solidFill>
          <a:ln w="12700">
            <a:miter lim="400000"/>
          </a:ln>
        </p:spPr>
        <p:txBody>
          <a:bodyPr lIns="0" tIns="0" rIns="0" bIns="0" anchor="ctr"/>
          <a:lstStyle/>
          <a:p>
            <a:pPr algn="ctr" defTabSz="514114">
              <a:defRPr sz="1100" b="0">
                <a:gradFill flip="none" rotWithShape="1">
                  <a:gsLst>
                    <a:gs pos="5833">
                      <a:srgbClr val="525051"/>
                    </a:gs>
                    <a:gs pos="100000">
                      <a:srgbClr val="525051"/>
                    </a:gs>
                  </a:gsLst>
                  <a:lin ang="5400000" scaled="0"/>
                </a:gradFill>
                <a:latin typeface="Segoe UI"/>
                <a:ea typeface="Segoe UI"/>
                <a:cs typeface="Segoe UI"/>
                <a:sym typeface="Segoe UI"/>
              </a:defRPr>
            </a:pPr>
            <a:endParaRPr/>
          </a:p>
        </p:txBody>
      </p:sp>
      <p:sp>
        <p:nvSpPr>
          <p:cNvPr id="35" name="Body Level One…"/>
          <p:cNvSpPr txBox="1">
            <a:spLocks noGrp="1"/>
          </p:cNvSpPr>
          <p:nvPr>
            <p:ph type="body" sz="quarter" idx="1" hasCustomPrompt="1"/>
          </p:nvPr>
        </p:nvSpPr>
        <p:spPr>
          <a:xfrm>
            <a:off x="269241" y="3877273"/>
            <a:ext cx="8067824" cy="1794662"/>
          </a:xfrm>
          <a:prstGeom prst="rect">
            <a:avLst/>
          </a:prstGeom>
        </p:spPr>
        <p:txBody>
          <a:bodyPr lIns="146304" tIns="146304" rIns="146304" bIns="146304">
            <a:normAutofit/>
          </a:bodyPr>
          <a:lstStyle>
            <a:lvl1pPr marL="0" indent="0">
              <a:spcBef>
                <a:spcPts val="0"/>
              </a:spcBef>
              <a:buSzTx/>
              <a:buFontTx/>
              <a:buNone/>
              <a:defRPr sz="2300">
                <a:gradFill flip="none" rotWithShape="1">
                  <a:gsLst>
                    <a:gs pos="0">
                      <a:srgbClr val="FFFFFF"/>
                    </a:gs>
                    <a:gs pos="100000">
                      <a:srgbClr val="FFFFFF"/>
                    </a:gs>
                  </a:gsLst>
                  <a:lin ang="5400000" scaled="0"/>
                </a:gradFill>
              </a:defRPr>
            </a:lvl1pPr>
            <a:lvl2pPr marL="492133" indent="-240025">
              <a:spcBef>
                <a:spcPts val="0"/>
              </a:spcBef>
              <a:buFontTx/>
              <a:defRPr sz="2300">
                <a:gradFill flip="none" rotWithShape="1">
                  <a:gsLst>
                    <a:gs pos="0">
                      <a:srgbClr val="FFFFFF"/>
                    </a:gs>
                    <a:gs pos="100000">
                      <a:srgbClr val="FFFFFF"/>
                    </a:gs>
                  </a:gsLst>
                  <a:lin ang="5400000" scaled="0"/>
                </a:gradFill>
              </a:defRPr>
            </a:lvl2pPr>
            <a:lvl3pPr marL="647573" indent="-227392">
              <a:spcBef>
                <a:spcPts val="0"/>
              </a:spcBef>
              <a:buFontTx/>
              <a:defRPr sz="2300">
                <a:gradFill flip="none" rotWithShape="1">
                  <a:gsLst>
                    <a:gs pos="0">
                      <a:srgbClr val="FFFFFF"/>
                    </a:gs>
                    <a:gs pos="100000">
                      <a:srgbClr val="FFFFFF"/>
                    </a:gs>
                  </a:gsLst>
                  <a:lin ang="5400000" scaled="0"/>
                </a:gradFill>
              </a:defRPr>
            </a:lvl3pPr>
            <a:lvl4pPr marL="864372" indent="-276119">
              <a:spcBef>
                <a:spcPts val="0"/>
              </a:spcBef>
              <a:buFontTx/>
              <a:defRPr sz="2300">
                <a:gradFill flip="none" rotWithShape="1">
                  <a:gsLst>
                    <a:gs pos="0">
                      <a:srgbClr val="FFFFFF"/>
                    </a:gs>
                    <a:gs pos="100000">
                      <a:srgbClr val="FFFFFF"/>
                    </a:gs>
                  </a:gsLst>
                  <a:lin ang="5400000" scaled="0"/>
                </a:gradFill>
              </a:defRPr>
            </a:lvl4pPr>
            <a:lvl5pPr marL="1032444" indent="-276119">
              <a:spcBef>
                <a:spcPts val="0"/>
              </a:spcBef>
              <a:buFontTx/>
              <a:defRPr sz="2300">
                <a:gradFill flip="none" rotWithShape="1">
                  <a:gsLst>
                    <a:gs pos="0">
                      <a:srgbClr val="FFFFFF"/>
                    </a:gs>
                    <a:gs pos="100000">
                      <a:srgbClr val="FFFFFF"/>
                    </a:gs>
                  </a:gsLst>
                  <a:lin ang="5400000" scaled="0"/>
                </a:gradFill>
              </a:defRPr>
            </a:lvl5pPr>
          </a:lstStyle>
          <a:p>
            <a:r>
              <a:t>Speaker Name</a:t>
            </a:r>
          </a:p>
          <a:p>
            <a:pPr lvl="1"/>
            <a:endParaRPr/>
          </a:p>
          <a:p>
            <a:pPr lvl="2"/>
            <a:endParaRPr/>
          </a:p>
          <a:p>
            <a:pPr lvl="3"/>
            <a:endParaRPr/>
          </a:p>
          <a:p>
            <a:pPr lvl="4"/>
            <a:endParaRPr/>
          </a:p>
        </p:txBody>
      </p:sp>
      <p:sp>
        <p:nvSpPr>
          <p:cNvPr id="36" name="Presentation title"/>
          <p:cNvSpPr txBox="1">
            <a:spLocks noGrp="1"/>
          </p:cNvSpPr>
          <p:nvPr>
            <p:ph type="title" hasCustomPrompt="1"/>
          </p:nvPr>
        </p:nvSpPr>
        <p:spPr>
          <a:xfrm>
            <a:off x="269241" y="2084185"/>
            <a:ext cx="8067824" cy="1793105"/>
          </a:xfrm>
          <a:prstGeom prst="rect">
            <a:avLst/>
          </a:prstGeom>
        </p:spPr>
        <p:txBody>
          <a:bodyPr>
            <a:normAutofit/>
          </a:bodyPr>
          <a:lstStyle>
            <a:lvl1pPr>
              <a:defRPr spc="-56">
                <a:gradFill flip="none" rotWithShape="1">
                  <a:gsLst>
                    <a:gs pos="0">
                      <a:srgbClr val="FFFFFF"/>
                    </a:gs>
                    <a:gs pos="100000">
                      <a:srgbClr val="FFFFFF"/>
                    </a:gs>
                  </a:gsLst>
                  <a:lin ang="5400000" scaled="0"/>
                </a:gradFill>
              </a:defRPr>
            </a:lvl1pPr>
          </a:lstStyle>
          <a:p>
            <a:r>
              <a:t>Presentation title</a:t>
            </a:r>
          </a:p>
        </p:txBody>
      </p:sp>
      <p:pic>
        <p:nvPicPr>
          <p:cNvPr id="37" name="Picture 24" descr="Picture 24"/>
          <p:cNvPicPr>
            <a:picLocks noChangeAspect="1"/>
          </p:cNvPicPr>
          <p:nvPr/>
        </p:nvPicPr>
        <p:blipFill>
          <a:blip r:embed="rId4"/>
          <a:stretch>
            <a:fillRect/>
          </a:stretch>
        </p:blipFill>
        <p:spPr>
          <a:xfrm>
            <a:off x="269241" y="288355"/>
            <a:ext cx="1798279" cy="1798535"/>
          </a:xfrm>
          <a:prstGeom prst="rect">
            <a:avLst/>
          </a:prstGeom>
          <a:ln w="12700">
            <a:miter lim="400000"/>
          </a:ln>
        </p:spPr>
      </p:pic>
      <p:pic>
        <p:nvPicPr>
          <p:cNvPr id="38" name="Picture 25" descr="Picture 25"/>
          <p:cNvPicPr>
            <a:picLocks noChangeAspect="1"/>
          </p:cNvPicPr>
          <p:nvPr/>
        </p:nvPicPr>
        <p:blipFill>
          <a:blip r:embed="rId5"/>
          <a:stretch>
            <a:fillRect/>
          </a:stretch>
        </p:blipFill>
        <p:spPr>
          <a:xfrm>
            <a:off x="10309637" y="459899"/>
            <a:ext cx="1434154" cy="307260"/>
          </a:xfrm>
          <a:prstGeom prst="rect">
            <a:avLst/>
          </a:prstGeom>
          <a:ln w="12700">
            <a:miter lim="400000"/>
          </a:ln>
        </p:spPr>
      </p:pic>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3_Walkin">
    <p:bg>
      <p:bgPr>
        <a:solidFill>
          <a:srgbClr val="FFFFFF"/>
        </a:solidFill>
        <a:effectLst/>
      </p:bgPr>
    </p:bg>
    <p:spTree>
      <p:nvGrpSpPr>
        <p:cNvPr id="1" name=""/>
        <p:cNvGrpSpPr/>
        <p:nvPr/>
      </p:nvGrpSpPr>
      <p:grpSpPr>
        <a:xfrm>
          <a:off x="0" y="0"/>
          <a:ext cx="0" cy="0"/>
          <a:chOff x="0" y="0"/>
          <a:chExt cx="0" cy="0"/>
        </a:xfrm>
      </p:grpSpPr>
      <p:pic>
        <p:nvPicPr>
          <p:cNvPr id="291" name="Picture 14" descr="Picture 14"/>
          <p:cNvPicPr>
            <a:picLocks noChangeAspect="1"/>
          </p:cNvPicPr>
          <p:nvPr/>
        </p:nvPicPr>
        <p:blipFill>
          <a:blip r:embed="rId2"/>
          <a:stretch>
            <a:fillRect/>
          </a:stretch>
        </p:blipFill>
        <p:spPr>
          <a:xfrm>
            <a:off x="10309637" y="459899"/>
            <a:ext cx="1434154" cy="307260"/>
          </a:xfrm>
          <a:prstGeom prst="rect">
            <a:avLst/>
          </a:prstGeom>
          <a:ln w="12700">
            <a:miter lim="400000"/>
          </a:ln>
        </p:spPr>
      </p:pic>
      <p:sp>
        <p:nvSpPr>
          <p:cNvPr id="292" name="Freeform 5"/>
          <p:cNvSpPr/>
          <p:nvPr/>
        </p:nvSpPr>
        <p:spPr>
          <a:xfrm>
            <a:off x="4751366" y="2570936"/>
            <a:ext cx="6495840" cy="638173"/>
          </a:xfrm>
          <a:custGeom>
            <a:avLst/>
            <a:gdLst/>
            <a:ahLst/>
            <a:cxnLst>
              <a:cxn ang="0">
                <a:pos x="wd2" y="hd2"/>
              </a:cxn>
              <a:cxn ang="5400000">
                <a:pos x="wd2" y="hd2"/>
              </a:cxn>
              <a:cxn ang="10800000">
                <a:pos x="wd2" y="hd2"/>
              </a:cxn>
              <a:cxn ang="16200000">
                <a:pos x="wd2" y="hd2"/>
              </a:cxn>
            </a:cxnLst>
            <a:rect l="0" t="0" r="r" b="b"/>
            <a:pathLst>
              <a:path w="21600" h="21600" extrusionOk="0">
                <a:moveTo>
                  <a:pt x="1950" y="1510"/>
                </a:moveTo>
                <a:cubicBezTo>
                  <a:pt x="1674" y="1510"/>
                  <a:pt x="1674" y="1510"/>
                  <a:pt x="1674" y="1510"/>
                </a:cubicBezTo>
                <a:cubicBezTo>
                  <a:pt x="1077" y="15256"/>
                  <a:pt x="1077" y="15256"/>
                  <a:pt x="1077" y="15256"/>
                </a:cubicBezTo>
                <a:cubicBezTo>
                  <a:pt x="1063" y="15558"/>
                  <a:pt x="1019" y="16464"/>
                  <a:pt x="975" y="17673"/>
                </a:cubicBezTo>
                <a:cubicBezTo>
                  <a:pt x="975" y="17673"/>
                  <a:pt x="975" y="17673"/>
                  <a:pt x="975" y="17673"/>
                </a:cubicBezTo>
                <a:cubicBezTo>
                  <a:pt x="961" y="17220"/>
                  <a:pt x="932" y="16313"/>
                  <a:pt x="888" y="15256"/>
                </a:cubicBezTo>
                <a:cubicBezTo>
                  <a:pt x="291" y="1510"/>
                  <a:pt x="291" y="1510"/>
                  <a:pt x="291" y="1510"/>
                </a:cubicBezTo>
                <a:cubicBezTo>
                  <a:pt x="0" y="1510"/>
                  <a:pt x="0" y="1510"/>
                  <a:pt x="0" y="1510"/>
                </a:cubicBezTo>
                <a:cubicBezTo>
                  <a:pt x="0" y="21298"/>
                  <a:pt x="0" y="21298"/>
                  <a:pt x="0" y="21298"/>
                </a:cubicBezTo>
                <a:cubicBezTo>
                  <a:pt x="218" y="21298"/>
                  <a:pt x="218" y="21298"/>
                  <a:pt x="218" y="21298"/>
                </a:cubicBezTo>
                <a:cubicBezTo>
                  <a:pt x="218" y="8006"/>
                  <a:pt x="218" y="8006"/>
                  <a:pt x="218" y="8006"/>
                </a:cubicBezTo>
                <a:cubicBezTo>
                  <a:pt x="218" y="6193"/>
                  <a:pt x="218" y="4985"/>
                  <a:pt x="204" y="4078"/>
                </a:cubicBezTo>
                <a:cubicBezTo>
                  <a:pt x="218" y="4078"/>
                  <a:pt x="218" y="4078"/>
                  <a:pt x="218" y="4078"/>
                </a:cubicBezTo>
                <a:cubicBezTo>
                  <a:pt x="233" y="5136"/>
                  <a:pt x="247" y="5740"/>
                  <a:pt x="262" y="6193"/>
                </a:cubicBezTo>
                <a:cubicBezTo>
                  <a:pt x="917" y="21298"/>
                  <a:pt x="917" y="21298"/>
                  <a:pt x="917" y="21298"/>
                </a:cubicBezTo>
                <a:cubicBezTo>
                  <a:pt x="1033" y="21298"/>
                  <a:pt x="1033" y="21298"/>
                  <a:pt x="1033" y="21298"/>
                </a:cubicBezTo>
                <a:cubicBezTo>
                  <a:pt x="1688" y="6042"/>
                  <a:pt x="1688" y="6042"/>
                  <a:pt x="1688" y="6042"/>
                </a:cubicBezTo>
                <a:cubicBezTo>
                  <a:pt x="1703" y="5589"/>
                  <a:pt x="1718" y="4985"/>
                  <a:pt x="1747" y="4078"/>
                </a:cubicBezTo>
                <a:cubicBezTo>
                  <a:pt x="1747" y="4078"/>
                  <a:pt x="1747" y="4078"/>
                  <a:pt x="1747" y="4078"/>
                </a:cubicBezTo>
                <a:cubicBezTo>
                  <a:pt x="1732" y="5589"/>
                  <a:pt x="1732" y="6948"/>
                  <a:pt x="1732" y="8006"/>
                </a:cubicBezTo>
                <a:cubicBezTo>
                  <a:pt x="1732" y="21298"/>
                  <a:pt x="1732" y="21298"/>
                  <a:pt x="1732" y="21298"/>
                </a:cubicBezTo>
                <a:cubicBezTo>
                  <a:pt x="1950" y="21298"/>
                  <a:pt x="1950" y="21298"/>
                  <a:pt x="1950" y="21298"/>
                </a:cubicBezTo>
                <a:cubicBezTo>
                  <a:pt x="1950" y="1510"/>
                  <a:pt x="1950" y="1510"/>
                  <a:pt x="1950" y="1510"/>
                </a:cubicBezTo>
                <a:close/>
                <a:moveTo>
                  <a:pt x="2620" y="1057"/>
                </a:moveTo>
                <a:cubicBezTo>
                  <a:pt x="2591" y="755"/>
                  <a:pt x="2547" y="604"/>
                  <a:pt x="2518" y="604"/>
                </a:cubicBezTo>
                <a:cubicBezTo>
                  <a:pt x="2474" y="604"/>
                  <a:pt x="2431" y="755"/>
                  <a:pt x="2416" y="1057"/>
                </a:cubicBezTo>
                <a:cubicBezTo>
                  <a:pt x="2387" y="1359"/>
                  <a:pt x="2373" y="1662"/>
                  <a:pt x="2373" y="1964"/>
                </a:cubicBezTo>
                <a:cubicBezTo>
                  <a:pt x="2373" y="2417"/>
                  <a:pt x="2387" y="2870"/>
                  <a:pt x="2416" y="3172"/>
                </a:cubicBezTo>
                <a:cubicBezTo>
                  <a:pt x="2445" y="3323"/>
                  <a:pt x="2474" y="3474"/>
                  <a:pt x="2518" y="3474"/>
                </a:cubicBezTo>
                <a:cubicBezTo>
                  <a:pt x="2547" y="3474"/>
                  <a:pt x="2591" y="3323"/>
                  <a:pt x="2620" y="3172"/>
                </a:cubicBezTo>
                <a:cubicBezTo>
                  <a:pt x="2649" y="2870"/>
                  <a:pt x="2664" y="2417"/>
                  <a:pt x="2664" y="1964"/>
                </a:cubicBezTo>
                <a:cubicBezTo>
                  <a:pt x="2664" y="1662"/>
                  <a:pt x="2649" y="1359"/>
                  <a:pt x="2620" y="1057"/>
                </a:cubicBezTo>
                <a:close/>
                <a:moveTo>
                  <a:pt x="2620" y="7099"/>
                </a:moveTo>
                <a:cubicBezTo>
                  <a:pt x="2402" y="7099"/>
                  <a:pt x="2402" y="7099"/>
                  <a:pt x="2402" y="7099"/>
                </a:cubicBezTo>
                <a:cubicBezTo>
                  <a:pt x="2402" y="21298"/>
                  <a:pt x="2402" y="21298"/>
                  <a:pt x="2402" y="21298"/>
                </a:cubicBezTo>
                <a:cubicBezTo>
                  <a:pt x="2620" y="21298"/>
                  <a:pt x="2620" y="21298"/>
                  <a:pt x="2620" y="21298"/>
                </a:cubicBezTo>
                <a:cubicBezTo>
                  <a:pt x="2620" y="7099"/>
                  <a:pt x="2620" y="7099"/>
                  <a:pt x="2620" y="7099"/>
                </a:cubicBezTo>
                <a:close/>
                <a:moveTo>
                  <a:pt x="3959" y="18579"/>
                </a:moveTo>
                <a:cubicBezTo>
                  <a:pt x="3857" y="19334"/>
                  <a:pt x="3741" y="19787"/>
                  <a:pt x="3624" y="19787"/>
                </a:cubicBezTo>
                <a:cubicBezTo>
                  <a:pt x="3479" y="19787"/>
                  <a:pt x="3362" y="19183"/>
                  <a:pt x="3289" y="18277"/>
                </a:cubicBezTo>
                <a:cubicBezTo>
                  <a:pt x="3202" y="17371"/>
                  <a:pt x="3158" y="16011"/>
                  <a:pt x="3158" y="14350"/>
                </a:cubicBezTo>
                <a:cubicBezTo>
                  <a:pt x="3158" y="12688"/>
                  <a:pt x="3202" y="11329"/>
                  <a:pt x="3289" y="10271"/>
                </a:cubicBezTo>
                <a:cubicBezTo>
                  <a:pt x="3377" y="9214"/>
                  <a:pt x="3493" y="8761"/>
                  <a:pt x="3639" y="8761"/>
                </a:cubicBezTo>
                <a:cubicBezTo>
                  <a:pt x="3755" y="8761"/>
                  <a:pt x="3857" y="9063"/>
                  <a:pt x="3959" y="9818"/>
                </a:cubicBezTo>
                <a:cubicBezTo>
                  <a:pt x="3959" y="7552"/>
                  <a:pt x="3959" y="7552"/>
                  <a:pt x="3959" y="7552"/>
                </a:cubicBezTo>
                <a:cubicBezTo>
                  <a:pt x="3872" y="6948"/>
                  <a:pt x="3770" y="6797"/>
                  <a:pt x="3639" y="6797"/>
                </a:cubicBezTo>
                <a:cubicBezTo>
                  <a:pt x="3435" y="6797"/>
                  <a:pt x="3260" y="7552"/>
                  <a:pt x="3129" y="8912"/>
                </a:cubicBezTo>
                <a:cubicBezTo>
                  <a:pt x="2998" y="10271"/>
                  <a:pt x="2926" y="12235"/>
                  <a:pt x="2926" y="14501"/>
                </a:cubicBezTo>
                <a:cubicBezTo>
                  <a:pt x="2926" y="15860"/>
                  <a:pt x="2955" y="17220"/>
                  <a:pt x="3013" y="18277"/>
                </a:cubicBezTo>
                <a:cubicBezTo>
                  <a:pt x="3071" y="19334"/>
                  <a:pt x="3144" y="20241"/>
                  <a:pt x="3246" y="20845"/>
                </a:cubicBezTo>
                <a:cubicBezTo>
                  <a:pt x="3348" y="21449"/>
                  <a:pt x="3464" y="21600"/>
                  <a:pt x="3581" y="21600"/>
                </a:cubicBezTo>
                <a:cubicBezTo>
                  <a:pt x="3726" y="21600"/>
                  <a:pt x="3857" y="21298"/>
                  <a:pt x="3959" y="20694"/>
                </a:cubicBezTo>
                <a:cubicBezTo>
                  <a:pt x="3959" y="18579"/>
                  <a:pt x="3959" y="18579"/>
                  <a:pt x="3959" y="18579"/>
                </a:cubicBezTo>
                <a:close/>
                <a:moveTo>
                  <a:pt x="4978" y="7099"/>
                </a:moveTo>
                <a:cubicBezTo>
                  <a:pt x="4949" y="6948"/>
                  <a:pt x="4905" y="6948"/>
                  <a:pt x="4847" y="6948"/>
                </a:cubicBezTo>
                <a:cubicBezTo>
                  <a:pt x="4760" y="6948"/>
                  <a:pt x="4687" y="7099"/>
                  <a:pt x="4629" y="7703"/>
                </a:cubicBezTo>
                <a:cubicBezTo>
                  <a:pt x="4570" y="8308"/>
                  <a:pt x="4512" y="9063"/>
                  <a:pt x="4483" y="10120"/>
                </a:cubicBezTo>
                <a:cubicBezTo>
                  <a:pt x="4483" y="10120"/>
                  <a:pt x="4483" y="10120"/>
                  <a:pt x="4483" y="10120"/>
                </a:cubicBezTo>
                <a:cubicBezTo>
                  <a:pt x="4483" y="7099"/>
                  <a:pt x="4483" y="7099"/>
                  <a:pt x="4483" y="7099"/>
                </a:cubicBezTo>
                <a:cubicBezTo>
                  <a:pt x="4265" y="7099"/>
                  <a:pt x="4265" y="7099"/>
                  <a:pt x="4265" y="7099"/>
                </a:cubicBezTo>
                <a:cubicBezTo>
                  <a:pt x="4265" y="21298"/>
                  <a:pt x="4265" y="21298"/>
                  <a:pt x="4265" y="21298"/>
                </a:cubicBezTo>
                <a:cubicBezTo>
                  <a:pt x="4483" y="21298"/>
                  <a:pt x="4483" y="21298"/>
                  <a:pt x="4483" y="21298"/>
                </a:cubicBezTo>
                <a:cubicBezTo>
                  <a:pt x="4483" y="14048"/>
                  <a:pt x="4483" y="14048"/>
                  <a:pt x="4483" y="14048"/>
                </a:cubicBezTo>
                <a:cubicBezTo>
                  <a:pt x="4483" y="12537"/>
                  <a:pt x="4512" y="11329"/>
                  <a:pt x="4570" y="10422"/>
                </a:cubicBezTo>
                <a:cubicBezTo>
                  <a:pt x="4629" y="9516"/>
                  <a:pt x="4716" y="8912"/>
                  <a:pt x="4803" y="8912"/>
                </a:cubicBezTo>
                <a:cubicBezTo>
                  <a:pt x="4876" y="8912"/>
                  <a:pt x="4934" y="9063"/>
                  <a:pt x="4978" y="9365"/>
                </a:cubicBezTo>
                <a:cubicBezTo>
                  <a:pt x="4978" y="7099"/>
                  <a:pt x="4978" y="7099"/>
                  <a:pt x="4978" y="7099"/>
                </a:cubicBezTo>
                <a:close/>
                <a:moveTo>
                  <a:pt x="6215" y="8761"/>
                </a:moveTo>
                <a:cubicBezTo>
                  <a:pt x="6113" y="7401"/>
                  <a:pt x="5953" y="6797"/>
                  <a:pt x="5749" y="6797"/>
                </a:cubicBezTo>
                <a:cubicBezTo>
                  <a:pt x="5531" y="6797"/>
                  <a:pt x="5356" y="7401"/>
                  <a:pt x="5225" y="8761"/>
                </a:cubicBezTo>
                <a:cubicBezTo>
                  <a:pt x="5109" y="10120"/>
                  <a:pt x="5051" y="12084"/>
                  <a:pt x="5051" y="14350"/>
                </a:cubicBezTo>
                <a:cubicBezTo>
                  <a:pt x="5051" y="16615"/>
                  <a:pt x="5109" y="18277"/>
                  <a:pt x="5225" y="19636"/>
                </a:cubicBezTo>
                <a:cubicBezTo>
                  <a:pt x="5342" y="20996"/>
                  <a:pt x="5516" y="21600"/>
                  <a:pt x="5706" y="21600"/>
                </a:cubicBezTo>
                <a:cubicBezTo>
                  <a:pt x="5924" y="21600"/>
                  <a:pt x="6084" y="20996"/>
                  <a:pt x="6215" y="19636"/>
                </a:cubicBezTo>
                <a:cubicBezTo>
                  <a:pt x="6332" y="18277"/>
                  <a:pt x="6390" y="16464"/>
                  <a:pt x="6390" y="14199"/>
                </a:cubicBezTo>
                <a:cubicBezTo>
                  <a:pt x="6390" y="11933"/>
                  <a:pt x="6332" y="10120"/>
                  <a:pt x="6215" y="8761"/>
                </a:cubicBezTo>
                <a:close/>
                <a:moveTo>
                  <a:pt x="6055" y="18277"/>
                </a:moveTo>
                <a:cubicBezTo>
                  <a:pt x="5982" y="19334"/>
                  <a:pt x="5866" y="19787"/>
                  <a:pt x="5735" y="19787"/>
                </a:cubicBezTo>
                <a:cubicBezTo>
                  <a:pt x="5589" y="19787"/>
                  <a:pt x="5473" y="19183"/>
                  <a:pt x="5400" y="18277"/>
                </a:cubicBezTo>
                <a:cubicBezTo>
                  <a:pt x="5313" y="17371"/>
                  <a:pt x="5269" y="16011"/>
                  <a:pt x="5269" y="14350"/>
                </a:cubicBezTo>
                <a:cubicBezTo>
                  <a:pt x="5269" y="12537"/>
                  <a:pt x="5313" y="11178"/>
                  <a:pt x="5400" y="10120"/>
                </a:cubicBezTo>
                <a:cubicBezTo>
                  <a:pt x="5473" y="9214"/>
                  <a:pt x="5589" y="8761"/>
                  <a:pt x="5735" y="8761"/>
                </a:cubicBezTo>
                <a:cubicBezTo>
                  <a:pt x="5866" y="8761"/>
                  <a:pt x="5982" y="9214"/>
                  <a:pt x="6055" y="10120"/>
                </a:cubicBezTo>
                <a:cubicBezTo>
                  <a:pt x="6128" y="11027"/>
                  <a:pt x="6171" y="12537"/>
                  <a:pt x="6171" y="14199"/>
                </a:cubicBezTo>
                <a:cubicBezTo>
                  <a:pt x="6171" y="16011"/>
                  <a:pt x="6128" y="17371"/>
                  <a:pt x="6055" y="18277"/>
                </a:cubicBezTo>
                <a:close/>
                <a:moveTo>
                  <a:pt x="7380" y="15105"/>
                </a:moveTo>
                <a:cubicBezTo>
                  <a:pt x="7321" y="14501"/>
                  <a:pt x="7234" y="13897"/>
                  <a:pt x="7103" y="13292"/>
                </a:cubicBezTo>
                <a:cubicBezTo>
                  <a:pt x="6987" y="12839"/>
                  <a:pt x="6928" y="12537"/>
                  <a:pt x="6885" y="12084"/>
                </a:cubicBezTo>
                <a:cubicBezTo>
                  <a:pt x="6856" y="11782"/>
                  <a:pt x="6841" y="11329"/>
                  <a:pt x="6841" y="10724"/>
                </a:cubicBezTo>
                <a:cubicBezTo>
                  <a:pt x="6841" y="10120"/>
                  <a:pt x="6856" y="9667"/>
                  <a:pt x="6899" y="9214"/>
                </a:cubicBezTo>
                <a:cubicBezTo>
                  <a:pt x="6943" y="8912"/>
                  <a:pt x="7001" y="8761"/>
                  <a:pt x="7074" y="8761"/>
                </a:cubicBezTo>
                <a:cubicBezTo>
                  <a:pt x="7190" y="8761"/>
                  <a:pt x="7307" y="9063"/>
                  <a:pt x="7394" y="9667"/>
                </a:cubicBezTo>
                <a:cubicBezTo>
                  <a:pt x="7394" y="7401"/>
                  <a:pt x="7394" y="7401"/>
                  <a:pt x="7394" y="7401"/>
                </a:cubicBezTo>
                <a:cubicBezTo>
                  <a:pt x="7307" y="6948"/>
                  <a:pt x="7205" y="6797"/>
                  <a:pt x="7103" y="6797"/>
                </a:cubicBezTo>
                <a:cubicBezTo>
                  <a:pt x="6957" y="6797"/>
                  <a:pt x="6841" y="7099"/>
                  <a:pt x="6754" y="8006"/>
                </a:cubicBezTo>
                <a:cubicBezTo>
                  <a:pt x="6666" y="8761"/>
                  <a:pt x="6608" y="9667"/>
                  <a:pt x="6608" y="10876"/>
                </a:cubicBezTo>
                <a:cubicBezTo>
                  <a:pt x="6608" y="11933"/>
                  <a:pt x="6637" y="12688"/>
                  <a:pt x="6695" y="13292"/>
                </a:cubicBezTo>
                <a:cubicBezTo>
                  <a:pt x="6739" y="13897"/>
                  <a:pt x="6826" y="14501"/>
                  <a:pt x="6943" y="15105"/>
                </a:cubicBezTo>
                <a:cubicBezTo>
                  <a:pt x="7059" y="15709"/>
                  <a:pt x="7147" y="16162"/>
                  <a:pt x="7176" y="16464"/>
                </a:cubicBezTo>
                <a:cubicBezTo>
                  <a:pt x="7205" y="16766"/>
                  <a:pt x="7234" y="17220"/>
                  <a:pt x="7234" y="17673"/>
                </a:cubicBezTo>
                <a:cubicBezTo>
                  <a:pt x="7234" y="19032"/>
                  <a:pt x="7147" y="19787"/>
                  <a:pt x="6972" y="19787"/>
                </a:cubicBezTo>
                <a:cubicBezTo>
                  <a:pt x="6841" y="19787"/>
                  <a:pt x="6725" y="19334"/>
                  <a:pt x="6608" y="18428"/>
                </a:cubicBezTo>
                <a:cubicBezTo>
                  <a:pt x="6608" y="20845"/>
                  <a:pt x="6608" y="20845"/>
                  <a:pt x="6608" y="20845"/>
                </a:cubicBezTo>
                <a:cubicBezTo>
                  <a:pt x="6710" y="21449"/>
                  <a:pt x="6826" y="21600"/>
                  <a:pt x="6957" y="21600"/>
                </a:cubicBezTo>
                <a:cubicBezTo>
                  <a:pt x="7103" y="21600"/>
                  <a:pt x="7219" y="21298"/>
                  <a:pt x="7321" y="20543"/>
                </a:cubicBezTo>
                <a:cubicBezTo>
                  <a:pt x="7409" y="19787"/>
                  <a:pt x="7452" y="18730"/>
                  <a:pt x="7452" y="17522"/>
                </a:cubicBezTo>
                <a:cubicBezTo>
                  <a:pt x="7452" y="16615"/>
                  <a:pt x="7423" y="15709"/>
                  <a:pt x="7380" y="15105"/>
                </a:cubicBezTo>
                <a:close/>
                <a:moveTo>
                  <a:pt x="8820" y="8761"/>
                </a:moveTo>
                <a:cubicBezTo>
                  <a:pt x="8704" y="7401"/>
                  <a:pt x="8544" y="6797"/>
                  <a:pt x="8340" y="6797"/>
                </a:cubicBezTo>
                <a:cubicBezTo>
                  <a:pt x="8122" y="6797"/>
                  <a:pt x="7947" y="7401"/>
                  <a:pt x="7831" y="8761"/>
                </a:cubicBezTo>
                <a:cubicBezTo>
                  <a:pt x="7700" y="10120"/>
                  <a:pt x="7642" y="12084"/>
                  <a:pt x="7642" y="14350"/>
                </a:cubicBezTo>
                <a:cubicBezTo>
                  <a:pt x="7642" y="16615"/>
                  <a:pt x="7700" y="18277"/>
                  <a:pt x="7816" y="19636"/>
                </a:cubicBezTo>
                <a:cubicBezTo>
                  <a:pt x="7947" y="20996"/>
                  <a:pt x="8107" y="21600"/>
                  <a:pt x="8311" y="21600"/>
                </a:cubicBezTo>
                <a:cubicBezTo>
                  <a:pt x="8515" y="21600"/>
                  <a:pt x="8675" y="20996"/>
                  <a:pt x="8806" y="19636"/>
                </a:cubicBezTo>
                <a:cubicBezTo>
                  <a:pt x="8922" y="18277"/>
                  <a:pt x="8995" y="16464"/>
                  <a:pt x="8995" y="14199"/>
                </a:cubicBezTo>
                <a:cubicBezTo>
                  <a:pt x="8995" y="11933"/>
                  <a:pt x="8937" y="10120"/>
                  <a:pt x="8820" y="8761"/>
                </a:cubicBezTo>
                <a:close/>
                <a:moveTo>
                  <a:pt x="8646" y="18277"/>
                </a:moveTo>
                <a:cubicBezTo>
                  <a:pt x="8573" y="19334"/>
                  <a:pt x="8471" y="19787"/>
                  <a:pt x="8326" y="19787"/>
                </a:cubicBezTo>
                <a:cubicBezTo>
                  <a:pt x="8180" y="19787"/>
                  <a:pt x="8078" y="19183"/>
                  <a:pt x="7991" y="18277"/>
                </a:cubicBezTo>
                <a:cubicBezTo>
                  <a:pt x="7904" y="17371"/>
                  <a:pt x="7860" y="16011"/>
                  <a:pt x="7860" y="14350"/>
                </a:cubicBezTo>
                <a:cubicBezTo>
                  <a:pt x="7860" y="12537"/>
                  <a:pt x="7904" y="11178"/>
                  <a:pt x="7991" y="10120"/>
                </a:cubicBezTo>
                <a:cubicBezTo>
                  <a:pt x="8064" y="9214"/>
                  <a:pt x="8180" y="8761"/>
                  <a:pt x="8326" y="8761"/>
                </a:cubicBezTo>
                <a:cubicBezTo>
                  <a:pt x="8471" y="8761"/>
                  <a:pt x="8573" y="9214"/>
                  <a:pt x="8646" y="10120"/>
                </a:cubicBezTo>
                <a:cubicBezTo>
                  <a:pt x="8719" y="11027"/>
                  <a:pt x="8762" y="12537"/>
                  <a:pt x="8762" y="14199"/>
                </a:cubicBezTo>
                <a:cubicBezTo>
                  <a:pt x="8762" y="16011"/>
                  <a:pt x="8733" y="17371"/>
                  <a:pt x="8646" y="18277"/>
                </a:cubicBezTo>
                <a:close/>
                <a:moveTo>
                  <a:pt x="9927" y="302"/>
                </a:moveTo>
                <a:cubicBezTo>
                  <a:pt x="9883" y="151"/>
                  <a:pt x="9839" y="0"/>
                  <a:pt x="9767" y="0"/>
                </a:cubicBezTo>
                <a:cubicBezTo>
                  <a:pt x="9636" y="0"/>
                  <a:pt x="9534" y="453"/>
                  <a:pt x="9461" y="1359"/>
                </a:cubicBezTo>
                <a:cubicBezTo>
                  <a:pt x="9374" y="2266"/>
                  <a:pt x="9330" y="3323"/>
                  <a:pt x="9330" y="4834"/>
                </a:cubicBezTo>
                <a:cubicBezTo>
                  <a:pt x="9330" y="7099"/>
                  <a:pt x="9330" y="7099"/>
                  <a:pt x="9330" y="7099"/>
                </a:cubicBezTo>
                <a:cubicBezTo>
                  <a:pt x="9097" y="7099"/>
                  <a:pt x="9097" y="7099"/>
                  <a:pt x="9097" y="7099"/>
                </a:cubicBezTo>
                <a:cubicBezTo>
                  <a:pt x="9097" y="9063"/>
                  <a:pt x="9097" y="9063"/>
                  <a:pt x="9097" y="9063"/>
                </a:cubicBezTo>
                <a:cubicBezTo>
                  <a:pt x="9330" y="9063"/>
                  <a:pt x="9330" y="9063"/>
                  <a:pt x="9330" y="9063"/>
                </a:cubicBezTo>
                <a:cubicBezTo>
                  <a:pt x="9330" y="21298"/>
                  <a:pt x="9330" y="21298"/>
                  <a:pt x="9330" y="21298"/>
                </a:cubicBezTo>
                <a:cubicBezTo>
                  <a:pt x="9548" y="21298"/>
                  <a:pt x="9548" y="21298"/>
                  <a:pt x="9548" y="21298"/>
                </a:cubicBezTo>
                <a:cubicBezTo>
                  <a:pt x="9548" y="9063"/>
                  <a:pt x="9548" y="9063"/>
                  <a:pt x="9548" y="9063"/>
                </a:cubicBezTo>
                <a:cubicBezTo>
                  <a:pt x="9868" y="9063"/>
                  <a:pt x="9868" y="9063"/>
                  <a:pt x="9868" y="9063"/>
                </a:cubicBezTo>
                <a:cubicBezTo>
                  <a:pt x="9868" y="7099"/>
                  <a:pt x="9868" y="7099"/>
                  <a:pt x="9868" y="7099"/>
                </a:cubicBezTo>
                <a:cubicBezTo>
                  <a:pt x="9548" y="7099"/>
                  <a:pt x="9548" y="7099"/>
                  <a:pt x="9548" y="7099"/>
                </a:cubicBezTo>
                <a:cubicBezTo>
                  <a:pt x="9548" y="4985"/>
                  <a:pt x="9548" y="4985"/>
                  <a:pt x="9548" y="4985"/>
                </a:cubicBezTo>
                <a:cubicBezTo>
                  <a:pt x="9548" y="2870"/>
                  <a:pt x="9621" y="1964"/>
                  <a:pt x="9781" y="1964"/>
                </a:cubicBezTo>
                <a:cubicBezTo>
                  <a:pt x="9839" y="1964"/>
                  <a:pt x="9883" y="2115"/>
                  <a:pt x="9927" y="2266"/>
                </a:cubicBezTo>
                <a:cubicBezTo>
                  <a:pt x="9927" y="302"/>
                  <a:pt x="9927" y="302"/>
                  <a:pt x="9927" y="302"/>
                </a:cubicBezTo>
                <a:close/>
                <a:moveTo>
                  <a:pt x="10771" y="19183"/>
                </a:moveTo>
                <a:cubicBezTo>
                  <a:pt x="10727" y="19485"/>
                  <a:pt x="10684" y="19636"/>
                  <a:pt x="10625" y="19636"/>
                </a:cubicBezTo>
                <a:cubicBezTo>
                  <a:pt x="10553" y="19636"/>
                  <a:pt x="10494" y="19485"/>
                  <a:pt x="10465" y="19032"/>
                </a:cubicBezTo>
                <a:cubicBezTo>
                  <a:pt x="10436" y="18730"/>
                  <a:pt x="10422" y="17975"/>
                  <a:pt x="10422" y="17069"/>
                </a:cubicBezTo>
                <a:cubicBezTo>
                  <a:pt x="10422" y="9063"/>
                  <a:pt x="10422" y="9063"/>
                  <a:pt x="10422" y="9063"/>
                </a:cubicBezTo>
                <a:cubicBezTo>
                  <a:pt x="10771" y="9063"/>
                  <a:pt x="10771" y="9063"/>
                  <a:pt x="10771" y="9063"/>
                </a:cubicBezTo>
                <a:cubicBezTo>
                  <a:pt x="10771" y="7099"/>
                  <a:pt x="10771" y="7099"/>
                  <a:pt x="10771" y="7099"/>
                </a:cubicBezTo>
                <a:cubicBezTo>
                  <a:pt x="10422" y="7099"/>
                  <a:pt x="10422" y="7099"/>
                  <a:pt x="10422" y="7099"/>
                </a:cubicBezTo>
                <a:cubicBezTo>
                  <a:pt x="10422" y="2870"/>
                  <a:pt x="10422" y="2870"/>
                  <a:pt x="10422" y="2870"/>
                </a:cubicBezTo>
                <a:cubicBezTo>
                  <a:pt x="10203" y="3625"/>
                  <a:pt x="10203" y="3625"/>
                  <a:pt x="10203" y="3625"/>
                </a:cubicBezTo>
                <a:cubicBezTo>
                  <a:pt x="10203" y="7099"/>
                  <a:pt x="10203" y="7099"/>
                  <a:pt x="10203" y="7099"/>
                </a:cubicBezTo>
                <a:cubicBezTo>
                  <a:pt x="9970" y="7099"/>
                  <a:pt x="9970" y="7099"/>
                  <a:pt x="9970" y="7099"/>
                </a:cubicBezTo>
                <a:cubicBezTo>
                  <a:pt x="9970" y="9063"/>
                  <a:pt x="9970" y="9063"/>
                  <a:pt x="9970" y="9063"/>
                </a:cubicBezTo>
                <a:cubicBezTo>
                  <a:pt x="10203" y="9063"/>
                  <a:pt x="10203" y="9063"/>
                  <a:pt x="10203" y="9063"/>
                </a:cubicBezTo>
                <a:cubicBezTo>
                  <a:pt x="10203" y="17522"/>
                  <a:pt x="10203" y="17522"/>
                  <a:pt x="10203" y="17522"/>
                </a:cubicBezTo>
                <a:cubicBezTo>
                  <a:pt x="10203" y="20241"/>
                  <a:pt x="10320" y="21600"/>
                  <a:pt x="10553" y="21600"/>
                </a:cubicBezTo>
                <a:cubicBezTo>
                  <a:pt x="10640" y="21600"/>
                  <a:pt x="10713" y="21449"/>
                  <a:pt x="10771" y="21147"/>
                </a:cubicBezTo>
                <a:cubicBezTo>
                  <a:pt x="10771" y="19183"/>
                  <a:pt x="10771" y="19183"/>
                  <a:pt x="10771" y="19183"/>
                </a:cubicBezTo>
                <a:close/>
                <a:moveTo>
                  <a:pt x="12590" y="14652"/>
                </a:moveTo>
                <a:cubicBezTo>
                  <a:pt x="12532" y="13292"/>
                  <a:pt x="12474" y="12537"/>
                  <a:pt x="12401" y="12235"/>
                </a:cubicBezTo>
                <a:cubicBezTo>
                  <a:pt x="12401" y="12235"/>
                  <a:pt x="12401" y="12235"/>
                  <a:pt x="12401" y="12235"/>
                </a:cubicBezTo>
                <a:cubicBezTo>
                  <a:pt x="12532" y="11933"/>
                  <a:pt x="12634" y="11329"/>
                  <a:pt x="12707" y="10271"/>
                </a:cubicBezTo>
                <a:cubicBezTo>
                  <a:pt x="12780" y="9365"/>
                  <a:pt x="12823" y="8157"/>
                  <a:pt x="12823" y="6797"/>
                </a:cubicBezTo>
                <a:cubicBezTo>
                  <a:pt x="12823" y="5136"/>
                  <a:pt x="12780" y="3776"/>
                  <a:pt x="12663" y="2870"/>
                </a:cubicBezTo>
                <a:cubicBezTo>
                  <a:pt x="12561" y="1964"/>
                  <a:pt x="12430" y="1510"/>
                  <a:pt x="12241" y="1510"/>
                </a:cubicBezTo>
                <a:cubicBezTo>
                  <a:pt x="11673" y="1510"/>
                  <a:pt x="11673" y="1510"/>
                  <a:pt x="11673" y="1510"/>
                </a:cubicBezTo>
                <a:cubicBezTo>
                  <a:pt x="11673" y="21298"/>
                  <a:pt x="11673" y="21298"/>
                  <a:pt x="11673" y="21298"/>
                </a:cubicBezTo>
                <a:cubicBezTo>
                  <a:pt x="11892" y="21298"/>
                  <a:pt x="11892" y="21298"/>
                  <a:pt x="11892" y="21298"/>
                </a:cubicBezTo>
                <a:cubicBezTo>
                  <a:pt x="11892" y="12839"/>
                  <a:pt x="11892" y="12839"/>
                  <a:pt x="11892" y="12839"/>
                </a:cubicBezTo>
                <a:cubicBezTo>
                  <a:pt x="12095" y="12839"/>
                  <a:pt x="12095" y="12839"/>
                  <a:pt x="12095" y="12839"/>
                </a:cubicBezTo>
                <a:cubicBezTo>
                  <a:pt x="12212" y="12839"/>
                  <a:pt x="12314" y="13745"/>
                  <a:pt x="12387" y="15407"/>
                </a:cubicBezTo>
                <a:cubicBezTo>
                  <a:pt x="12634" y="21298"/>
                  <a:pt x="12634" y="21298"/>
                  <a:pt x="12634" y="21298"/>
                </a:cubicBezTo>
                <a:cubicBezTo>
                  <a:pt x="12896" y="21298"/>
                  <a:pt x="12896" y="21298"/>
                  <a:pt x="12896" y="21298"/>
                </a:cubicBezTo>
                <a:cubicBezTo>
                  <a:pt x="12590" y="14652"/>
                  <a:pt x="12590" y="14652"/>
                  <a:pt x="12590" y="14652"/>
                </a:cubicBezTo>
                <a:close/>
                <a:moveTo>
                  <a:pt x="12474" y="9667"/>
                </a:moveTo>
                <a:cubicBezTo>
                  <a:pt x="12401" y="10422"/>
                  <a:pt x="12314" y="10724"/>
                  <a:pt x="12183" y="10724"/>
                </a:cubicBezTo>
                <a:cubicBezTo>
                  <a:pt x="11892" y="10724"/>
                  <a:pt x="11892" y="10724"/>
                  <a:pt x="11892" y="10724"/>
                </a:cubicBezTo>
                <a:cubicBezTo>
                  <a:pt x="11892" y="3474"/>
                  <a:pt x="11892" y="3474"/>
                  <a:pt x="11892" y="3474"/>
                </a:cubicBezTo>
                <a:cubicBezTo>
                  <a:pt x="12197" y="3474"/>
                  <a:pt x="12197" y="3474"/>
                  <a:pt x="12197" y="3474"/>
                </a:cubicBezTo>
                <a:cubicBezTo>
                  <a:pt x="12328" y="3474"/>
                  <a:pt x="12430" y="3776"/>
                  <a:pt x="12488" y="4380"/>
                </a:cubicBezTo>
                <a:cubicBezTo>
                  <a:pt x="12561" y="4985"/>
                  <a:pt x="12590" y="5891"/>
                  <a:pt x="12590" y="6948"/>
                </a:cubicBezTo>
                <a:cubicBezTo>
                  <a:pt x="12590" y="8006"/>
                  <a:pt x="12547" y="8912"/>
                  <a:pt x="12474" y="9667"/>
                </a:cubicBezTo>
                <a:close/>
                <a:moveTo>
                  <a:pt x="14279" y="13594"/>
                </a:moveTo>
                <a:cubicBezTo>
                  <a:pt x="14279" y="11480"/>
                  <a:pt x="14220" y="9818"/>
                  <a:pt x="14133" y="8610"/>
                </a:cubicBezTo>
                <a:cubicBezTo>
                  <a:pt x="14031" y="7401"/>
                  <a:pt x="13886" y="6797"/>
                  <a:pt x="13711" y="6797"/>
                </a:cubicBezTo>
                <a:cubicBezTo>
                  <a:pt x="13595" y="6797"/>
                  <a:pt x="13493" y="7099"/>
                  <a:pt x="13391" y="7703"/>
                </a:cubicBezTo>
                <a:cubicBezTo>
                  <a:pt x="13289" y="8308"/>
                  <a:pt x="13216" y="9214"/>
                  <a:pt x="13158" y="10422"/>
                </a:cubicBezTo>
                <a:cubicBezTo>
                  <a:pt x="13114" y="11631"/>
                  <a:pt x="13085" y="12839"/>
                  <a:pt x="13085" y="14350"/>
                </a:cubicBezTo>
                <a:cubicBezTo>
                  <a:pt x="13085" y="16615"/>
                  <a:pt x="13143" y="18428"/>
                  <a:pt x="13245" y="19636"/>
                </a:cubicBezTo>
                <a:cubicBezTo>
                  <a:pt x="13362" y="20996"/>
                  <a:pt x="13507" y="21600"/>
                  <a:pt x="13696" y="21600"/>
                </a:cubicBezTo>
                <a:cubicBezTo>
                  <a:pt x="13900" y="21600"/>
                  <a:pt x="14060" y="21147"/>
                  <a:pt x="14177" y="20241"/>
                </a:cubicBezTo>
                <a:cubicBezTo>
                  <a:pt x="14177" y="18126"/>
                  <a:pt x="14177" y="18126"/>
                  <a:pt x="14177" y="18126"/>
                </a:cubicBezTo>
                <a:cubicBezTo>
                  <a:pt x="14046" y="19183"/>
                  <a:pt x="13915" y="19787"/>
                  <a:pt x="13755" y="19787"/>
                </a:cubicBezTo>
                <a:cubicBezTo>
                  <a:pt x="13624" y="19787"/>
                  <a:pt x="13507" y="19334"/>
                  <a:pt x="13435" y="18428"/>
                </a:cubicBezTo>
                <a:cubicBezTo>
                  <a:pt x="13347" y="17673"/>
                  <a:pt x="13318" y="16464"/>
                  <a:pt x="13304" y="14803"/>
                </a:cubicBezTo>
                <a:cubicBezTo>
                  <a:pt x="14279" y="14803"/>
                  <a:pt x="14279" y="14803"/>
                  <a:pt x="14279" y="14803"/>
                </a:cubicBezTo>
                <a:cubicBezTo>
                  <a:pt x="14279" y="13594"/>
                  <a:pt x="14279" y="13594"/>
                  <a:pt x="14279" y="13594"/>
                </a:cubicBezTo>
                <a:close/>
                <a:moveTo>
                  <a:pt x="13318" y="12839"/>
                </a:moveTo>
                <a:cubicBezTo>
                  <a:pt x="13333" y="11631"/>
                  <a:pt x="13376" y="10573"/>
                  <a:pt x="13449" y="9818"/>
                </a:cubicBezTo>
                <a:cubicBezTo>
                  <a:pt x="13522" y="9063"/>
                  <a:pt x="13609" y="8761"/>
                  <a:pt x="13711" y="8761"/>
                </a:cubicBezTo>
                <a:cubicBezTo>
                  <a:pt x="13813" y="8761"/>
                  <a:pt x="13900" y="9063"/>
                  <a:pt x="13958" y="9818"/>
                </a:cubicBezTo>
                <a:cubicBezTo>
                  <a:pt x="14017" y="10573"/>
                  <a:pt x="14046" y="11480"/>
                  <a:pt x="14046" y="12839"/>
                </a:cubicBezTo>
                <a:cubicBezTo>
                  <a:pt x="13318" y="12839"/>
                  <a:pt x="13318" y="12839"/>
                  <a:pt x="13318" y="12839"/>
                </a:cubicBezTo>
                <a:close/>
                <a:moveTo>
                  <a:pt x="15239" y="15105"/>
                </a:moveTo>
                <a:cubicBezTo>
                  <a:pt x="15181" y="14501"/>
                  <a:pt x="15094" y="13897"/>
                  <a:pt x="14963" y="13292"/>
                </a:cubicBezTo>
                <a:cubicBezTo>
                  <a:pt x="14861" y="12839"/>
                  <a:pt x="14788" y="12537"/>
                  <a:pt x="14759" y="12084"/>
                </a:cubicBezTo>
                <a:cubicBezTo>
                  <a:pt x="14715" y="11782"/>
                  <a:pt x="14701" y="11329"/>
                  <a:pt x="14701" y="10724"/>
                </a:cubicBezTo>
                <a:cubicBezTo>
                  <a:pt x="14701" y="10120"/>
                  <a:pt x="14730" y="9667"/>
                  <a:pt x="14774" y="9214"/>
                </a:cubicBezTo>
                <a:cubicBezTo>
                  <a:pt x="14817" y="8912"/>
                  <a:pt x="14875" y="8761"/>
                  <a:pt x="14948" y="8761"/>
                </a:cubicBezTo>
                <a:cubicBezTo>
                  <a:pt x="15065" y="8761"/>
                  <a:pt x="15167" y="9063"/>
                  <a:pt x="15254" y="9667"/>
                </a:cubicBezTo>
                <a:cubicBezTo>
                  <a:pt x="15254" y="7401"/>
                  <a:pt x="15254" y="7401"/>
                  <a:pt x="15254" y="7401"/>
                </a:cubicBezTo>
                <a:cubicBezTo>
                  <a:pt x="15167" y="6948"/>
                  <a:pt x="15065" y="6797"/>
                  <a:pt x="14963" y="6797"/>
                </a:cubicBezTo>
                <a:cubicBezTo>
                  <a:pt x="14817" y="6797"/>
                  <a:pt x="14701" y="7099"/>
                  <a:pt x="14613" y="8006"/>
                </a:cubicBezTo>
                <a:cubicBezTo>
                  <a:pt x="14526" y="8761"/>
                  <a:pt x="14482" y="9667"/>
                  <a:pt x="14482" y="10876"/>
                </a:cubicBezTo>
                <a:cubicBezTo>
                  <a:pt x="14482" y="11933"/>
                  <a:pt x="14497" y="12688"/>
                  <a:pt x="14555" y="13292"/>
                </a:cubicBezTo>
                <a:cubicBezTo>
                  <a:pt x="14599" y="13897"/>
                  <a:pt x="14686" y="14501"/>
                  <a:pt x="14803" y="15105"/>
                </a:cubicBezTo>
                <a:cubicBezTo>
                  <a:pt x="14934" y="15709"/>
                  <a:pt x="15006" y="16162"/>
                  <a:pt x="15036" y="16464"/>
                </a:cubicBezTo>
                <a:cubicBezTo>
                  <a:pt x="15079" y="16766"/>
                  <a:pt x="15094" y="17220"/>
                  <a:pt x="15094" y="17673"/>
                </a:cubicBezTo>
                <a:cubicBezTo>
                  <a:pt x="15094" y="19032"/>
                  <a:pt x="15006" y="19787"/>
                  <a:pt x="14832" y="19787"/>
                </a:cubicBezTo>
                <a:cubicBezTo>
                  <a:pt x="14701" y="19787"/>
                  <a:pt x="14584" y="19334"/>
                  <a:pt x="14468" y="18428"/>
                </a:cubicBezTo>
                <a:cubicBezTo>
                  <a:pt x="14468" y="20845"/>
                  <a:pt x="14468" y="20845"/>
                  <a:pt x="14468" y="20845"/>
                </a:cubicBezTo>
                <a:cubicBezTo>
                  <a:pt x="14570" y="21449"/>
                  <a:pt x="14686" y="21600"/>
                  <a:pt x="14817" y="21600"/>
                </a:cubicBezTo>
                <a:cubicBezTo>
                  <a:pt x="14963" y="21600"/>
                  <a:pt x="15094" y="21298"/>
                  <a:pt x="15181" y="20543"/>
                </a:cubicBezTo>
                <a:cubicBezTo>
                  <a:pt x="15268" y="19787"/>
                  <a:pt x="15312" y="18730"/>
                  <a:pt x="15312" y="17522"/>
                </a:cubicBezTo>
                <a:cubicBezTo>
                  <a:pt x="15312" y="16615"/>
                  <a:pt x="15283" y="15709"/>
                  <a:pt x="15239" y="15105"/>
                </a:cubicBezTo>
                <a:close/>
                <a:moveTo>
                  <a:pt x="16695" y="13594"/>
                </a:moveTo>
                <a:cubicBezTo>
                  <a:pt x="16695" y="11480"/>
                  <a:pt x="16651" y="9818"/>
                  <a:pt x="16549" y="8610"/>
                </a:cubicBezTo>
                <a:cubicBezTo>
                  <a:pt x="16447" y="7401"/>
                  <a:pt x="16316" y="6797"/>
                  <a:pt x="16127" y="6797"/>
                </a:cubicBezTo>
                <a:cubicBezTo>
                  <a:pt x="16011" y="6797"/>
                  <a:pt x="15909" y="7099"/>
                  <a:pt x="15807" y="7703"/>
                </a:cubicBezTo>
                <a:cubicBezTo>
                  <a:pt x="15720" y="8308"/>
                  <a:pt x="15647" y="9214"/>
                  <a:pt x="15589" y="10422"/>
                </a:cubicBezTo>
                <a:cubicBezTo>
                  <a:pt x="15530" y="11631"/>
                  <a:pt x="15501" y="12839"/>
                  <a:pt x="15501" y="14350"/>
                </a:cubicBezTo>
                <a:cubicBezTo>
                  <a:pt x="15501" y="16615"/>
                  <a:pt x="15560" y="18428"/>
                  <a:pt x="15661" y="19636"/>
                </a:cubicBezTo>
                <a:cubicBezTo>
                  <a:pt x="15778" y="20996"/>
                  <a:pt x="15923" y="21600"/>
                  <a:pt x="16127" y="21600"/>
                </a:cubicBezTo>
                <a:cubicBezTo>
                  <a:pt x="16316" y="21600"/>
                  <a:pt x="16477" y="21147"/>
                  <a:pt x="16608" y="20241"/>
                </a:cubicBezTo>
                <a:cubicBezTo>
                  <a:pt x="16608" y="18126"/>
                  <a:pt x="16608" y="18126"/>
                  <a:pt x="16608" y="18126"/>
                </a:cubicBezTo>
                <a:cubicBezTo>
                  <a:pt x="16477" y="19183"/>
                  <a:pt x="16331" y="19787"/>
                  <a:pt x="16171" y="19787"/>
                </a:cubicBezTo>
                <a:cubicBezTo>
                  <a:pt x="16040" y="19787"/>
                  <a:pt x="15938" y="19334"/>
                  <a:pt x="15851" y="18428"/>
                </a:cubicBezTo>
                <a:cubicBezTo>
                  <a:pt x="15778" y="17673"/>
                  <a:pt x="15734" y="16464"/>
                  <a:pt x="15734" y="14803"/>
                </a:cubicBezTo>
                <a:cubicBezTo>
                  <a:pt x="16695" y="14803"/>
                  <a:pt x="16695" y="14803"/>
                  <a:pt x="16695" y="14803"/>
                </a:cubicBezTo>
                <a:cubicBezTo>
                  <a:pt x="16695" y="13594"/>
                  <a:pt x="16695" y="13594"/>
                  <a:pt x="16695" y="13594"/>
                </a:cubicBezTo>
                <a:close/>
                <a:moveTo>
                  <a:pt x="15734" y="12839"/>
                </a:moveTo>
                <a:cubicBezTo>
                  <a:pt x="15749" y="11631"/>
                  <a:pt x="15792" y="10573"/>
                  <a:pt x="15865" y="9818"/>
                </a:cubicBezTo>
                <a:cubicBezTo>
                  <a:pt x="15938" y="9063"/>
                  <a:pt x="16025" y="8761"/>
                  <a:pt x="16127" y="8761"/>
                </a:cubicBezTo>
                <a:cubicBezTo>
                  <a:pt x="16244" y="8761"/>
                  <a:pt x="16316" y="9063"/>
                  <a:pt x="16375" y="9818"/>
                </a:cubicBezTo>
                <a:cubicBezTo>
                  <a:pt x="16447" y="10573"/>
                  <a:pt x="16477" y="11480"/>
                  <a:pt x="16477" y="12839"/>
                </a:cubicBezTo>
                <a:cubicBezTo>
                  <a:pt x="15734" y="12839"/>
                  <a:pt x="15734" y="12839"/>
                  <a:pt x="15734" y="12839"/>
                </a:cubicBezTo>
                <a:close/>
                <a:moveTo>
                  <a:pt x="17961" y="12084"/>
                </a:moveTo>
                <a:cubicBezTo>
                  <a:pt x="17961" y="8610"/>
                  <a:pt x="17801" y="6797"/>
                  <a:pt x="17481" y="6797"/>
                </a:cubicBezTo>
                <a:cubicBezTo>
                  <a:pt x="17408" y="6797"/>
                  <a:pt x="17321" y="6948"/>
                  <a:pt x="17219" y="7250"/>
                </a:cubicBezTo>
                <a:cubicBezTo>
                  <a:pt x="17117" y="7552"/>
                  <a:pt x="17059" y="7855"/>
                  <a:pt x="17015" y="8157"/>
                </a:cubicBezTo>
                <a:cubicBezTo>
                  <a:pt x="17015" y="10422"/>
                  <a:pt x="17015" y="10422"/>
                  <a:pt x="17015" y="10422"/>
                </a:cubicBezTo>
                <a:cubicBezTo>
                  <a:pt x="17146" y="9365"/>
                  <a:pt x="17292" y="8761"/>
                  <a:pt x="17452" y="8761"/>
                </a:cubicBezTo>
                <a:cubicBezTo>
                  <a:pt x="17641" y="8761"/>
                  <a:pt x="17743" y="9969"/>
                  <a:pt x="17743" y="12386"/>
                </a:cubicBezTo>
                <a:cubicBezTo>
                  <a:pt x="17335" y="12990"/>
                  <a:pt x="17335" y="12990"/>
                  <a:pt x="17335" y="12990"/>
                </a:cubicBezTo>
                <a:cubicBezTo>
                  <a:pt x="17030" y="13292"/>
                  <a:pt x="16884" y="14954"/>
                  <a:pt x="16884" y="17522"/>
                </a:cubicBezTo>
                <a:cubicBezTo>
                  <a:pt x="16884" y="18881"/>
                  <a:pt x="16913" y="19787"/>
                  <a:pt x="17001" y="20543"/>
                </a:cubicBezTo>
                <a:cubicBezTo>
                  <a:pt x="17073" y="21298"/>
                  <a:pt x="17175" y="21600"/>
                  <a:pt x="17321" y="21600"/>
                </a:cubicBezTo>
                <a:cubicBezTo>
                  <a:pt x="17495" y="21600"/>
                  <a:pt x="17641" y="20845"/>
                  <a:pt x="17728" y="19032"/>
                </a:cubicBezTo>
                <a:cubicBezTo>
                  <a:pt x="17743" y="19032"/>
                  <a:pt x="17743" y="19032"/>
                  <a:pt x="17743" y="19032"/>
                </a:cubicBezTo>
                <a:cubicBezTo>
                  <a:pt x="17743" y="21298"/>
                  <a:pt x="17743" y="21298"/>
                  <a:pt x="17743" y="21298"/>
                </a:cubicBezTo>
                <a:cubicBezTo>
                  <a:pt x="17961" y="21298"/>
                  <a:pt x="17961" y="21298"/>
                  <a:pt x="17961" y="21298"/>
                </a:cubicBezTo>
                <a:cubicBezTo>
                  <a:pt x="17961" y="12084"/>
                  <a:pt x="17961" y="12084"/>
                  <a:pt x="17961" y="12084"/>
                </a:cubicBezTo>
                <a:close/>
                <a:moveTo>
                  <a:pt x="17743" y="15558"/>
                </a:moveTo>
                <a:cubicBezTo>
                  <a:pt x="17743" y="16766"/>
                  <a:pt x="17699" y="17673"/>
                  <a:pt x="17641" y="18579"/>
                </a:cubicBezTo>
                <a:cubicBezTo>
                  <a:pt x="17568" y="19334"/>
                  <a:pt x="17466" y="19787"/>
                  <a:pt x="17364" y="19787"/>
                </a:cubicBezTo>
                <a:cubicBezTo>
                  <a:pt x="17292" y="19787"/>
                  <a:pt x="17219" y="19485"/>
                  <a:pt x="17175" y="19032"/>
                </a:cubicBezTo>
                <a:cubicBezTo>
                  <a:pt x="17132" y="18730"/>
                  <a:pt x="17102" y="18126"/>
                  <a:pt x="17102" y="17371"/>
                </a:cubicBezTo>
                <a:cubicBezTo>
                  <a:pt x="17102" y="16464"/>
                  <a:pt x="17132" y="15860"/>
                  <a:pt x="17175" y="15407"/>
                </a:cubicBezTo>
                <a:cubicBezTo>
                  <a:pt x="17219" y="15105"/>
                  <a:pt x="17292" y="14803"/>
                  <a:pt x="17408" y="14652"/>
                </a:cubicBezTo>
                <a:cubicBezTo>
                  <a:pt x="17743" y="14199"/>
                  <a:pt x="17743" y="14199"/>
                  <a:pt x="17743" y="14199"/>
                </a:cubicBezTo>
                <a:cubicBezTo>
                  <a:pt x="17743" y="15558"/>
                  <a:pt x="17743" y="15558"/>
                  <a:pt x="17743" y="15558"/>
                </a:cubicBezTo>
                <a:close/>
                <a:moveTo>
                  <a:pt x="19053" y="7099"/>
                </a:moveTo>
                <a:cubicBezTo>
                  <a:pt x="19024" y="6948"/>
                  <a:pt x="18980" y="6948"/>
                  <a:pt x="18922" y="6948"/>
                </a:cubicBezTo>
                <a:cubicBezTo>
                  <a:pt x="18849" y="6948"/>
                  <a:pt x="18776" y="7099"/>
                  <a:pt x="18704" y="7703"/>
                </a:cubicBezTo>
                <a:cubicBezTo>
                  <a:pt x="18645" y="8308"/>
                  <a:pt x="18602" y="9063"/>
                  <a:pt x="18573" y="10120"/>
                </a:cubicBezTo>
                <a:cubicBezTo>
                  <a:pt x="18558" y="10120"/>
                  <a:pt x="18558" y="10120"/>
                  <a:pt x="18558" y="10120"/>
                </a:cubicBezTo>
                <a:cubicBezTo>
                  <a:pt x="18558" y="7099"/>
                  <a:pt x="18558" y="7099"/>
                  <a:pt x="18558" y="7099"/>
                </a:cubicBezTo>
                <a:cubicBezTo>
                  <a:pt x="18340" y="7099"/>
                  <a:pt x="18340" y="7099"/>
                  <a:pt x="18340" y="7099"/>
                </a:cubicBezTo>
                <a:cubicBezTo>
                  <a:pt x="18340" y="21298"/>
                  <a:pt x="18340" y="21298"/>
                  <a:pt x="18340" y="21298"/>
                </a:cubicBezTo>
                <a:cubicBezTo>
                  <a:pt x="18558" y="21298"/>
                  <a:pt x="18558" y="21298"/>
                  <a:pt x="18558" y="21298"/>
                </a:cubicBezTo>
                <a:cubicBezTo>
                  <a:pt x="18558" y="14048"/>
                  <a:pt x="18558" y="14048"/>
                  <a:pt x="18558" y="14048"/>
                </a:cubicBezTo>
                <a:cubicBezTo>
                  <a:pt x="18558" y="12537"/>
                  <a:pt x="18587" y="11329"/>
                  <a:pt x="18660" y="10422"/>
                </a:cubicBezTo>
                <a:cubicBezTo>
                  <a:pt x="18718" y="9516"/>
                  <a:pt x="18791" y="8912"/>
                  <a:pt x="18893" y="8912"/>
                </a:cubicBezTo>
                <a:cubicBezTo>
                  <a:pt x="18965" y="8912"/>
                  <a:pt x="19024" y="9063"/>
                  <a:pt x="19053" y="9365"/>
                </a:cubicBezTo>
                <a:cubicBezTo>
                  <a:pt x="19053" y="7099"/>
                  <a:pt x="19053" y="7099"/>
                  <a:pt x="19053" y="7099"/>
                </a:cubicBezTo>
                <a:close/>
                <a:moveTo>
                  <a:pt x="20159" y="18579"/>
                </a:moveTo>
                <a:cubicBezTo>
                  <a:pt x="20057" y="19334"/>
                  <a:pt x="19941" y="19787"/>
                  <a:pt x="19824" y="19787"/>
                </a:cubicBezTo>
                <a:cubicBezTo>
                  <a:pt x="19679" y="19787"/>
                  <a:pt x="19562" y="19183"/>
                  <a:pt x="19475" y="18277"/>
                </a:cubicBezTo>
                <a:cubicBezTo>
                  <a:pt x="19402" y="17371"/>
                  <a:pt x="19358" y="16011"/>
                  <a:pt x="19358" y="14350"/>
                </a:cubicBezTo>
                <a:cubicBezTo>
                  <a:pt x="19358" y="12688"/>
                  <a:pt x="19402" y="11329"/>
                  <a:pt x="19489" y="10271"/>
                </a:cubicBezTo>
                <a:cubicBezTo>
                  <a:pt x="19577" y="9214"/>
                  <a:pt x="19693" y="8761"/>
                  <a:pt x="19839" y="8761"/>
                </a:cubicBezTo>
                <a:cubicBezTo>
                  <a:pt x="19941" y="8761"/>
                  <a:pt x="20057" y="9063"/>
                  <a:pt x="20159" y="9818"/>
                </a:cubicBezTo>
                <a:cubicBezTo>
                  <a:pt x="20159" y="7552"/>
                  <a:pt x="20159" y="7552"/>
                  <a:pt x="20159" y="7552"/>
                </a:cubicBezTo>
                <a:cubicBezTo>
                  <a:pt x="20072" y="6948"/>
                  <a:pt x="19955" y="6797"/>
                  <a:pt x="19839" y="6797"/>
                </a:cubicBezTo>
                <a:cubicBezTo>
                  <a:pt x="19620" y="6797"/>
                  <a:pt x="19460" y="7552"/>
                  <a:pt x="19329" y="8912"/>
                </a:cubicBezTo>
                <a:cubicBezTo>
                  <a:pt x="19198" y="10271"/>
                  <a:pt x="19126" y="12235"/>
                  <a:pt x="19126" y="14501"/>
                </a:cubicBezTo>
                <a:cubicBezTo>
                  <a:pt x="19126" y="15860"/>
                  <a:pt x="19155" y="17220"/>
                  <a:pt x="19213" y="18277"/>
                </a:cubicBezTo>
                <a:cubicBezTo>
                  <a:pt x="19271" y="19334"/>
                  <a:pt x="19344" y="20241"/>
                  <a:pt x="19446" y="20845"/>
                </a:cubicBezTo>
                <a:cubicBezTo>
                  <a:pt x="19548" y="21449"/>
                  <a:pt x="19650" y="21600"/>
                  <a:pt x="19781" y="21600"/>
                </a:cubicBezTo>
                <a:cubicBezTo>
                  <a:pt x="19926" y="21600"/>
                  <a:pt x="20057" y="21298"/>
                  <a:pt x="20159" y="20694"/>
                </a:cubicBezTo>
                <a:cubicBezTo>
                  <a:pt x="20159" y="18579"/>
                  <a:pt x="20159" y="18579"/>
                  <a:pt x="20159" y="18579"/>
                </a:cubicBezTo>
                <a:close/>
                <a:moveTo>
                  <a:pt x="21600" y="12537"/>
                </a:moveTo>
                <a:cubicBezTo>
                  <a:pt x="21600" y="8761"/>
                  <a:pt x="21440" y="6797"/>
                  <a:pt x="21134" y="6797"/>
                </a:cubicBezTo>
                <a:cubicBezTo>
                  <a:pt x="20945" y="6797"/>
                  <a:pt x="20785" y="7703"/>
                  <a:pt x="20683" y="9516"/>
                </a:cubicBezTo>
                <a:cubicBezTo>
                  <a:pt x="20683" y="9516"/>
                  <a:pt x="20683" y="9516"/>
                  <a:pt x="20683" y="9516"/>
                </a:cubicBezTo>
                <a:cubicBezTo>
                  <a:pt x="20683" y="302"/>
                  <a:pt x="20683" y="302"/>
                  <a:pt x="20683" y="302"/>
                </a:cubicBezTo>
                <a:cubicBezTo>
                  <a:pt x="20465" y="302"/>
                  <a:pt x="20465" y="302"/>
                  <a:pt x="20465" y="302"/>
                </a:cubicBezTo>
                <a:cubicBezTo>
                  <a:pt x="20465" y="21298"/>
                  <a:pt x="20465" y="21298"/>
                  <a:pt x="20465" y="21298"/>
                </a:cubicBezTo>
                <a:cubicBezTo>
                  <a:pt x="20683" y="21298"/>
                  <a:pt x="20683" y="21298"/>
                  <a:pt x="20683" y="21298"/>
                </a:cubicBezTo>
                <a:cubicBezTo>
                  <a:pt x="20683" y="13292"/>
                  <a:pt x="20683" y="13292"/>
                  <a:pt x="20683" y="13292"/>
                </a:cubicBezTo>
                <a:cubicBezTo>
                  <a:pt x="20683" y="11933"/>
                  <a:pt x="20712" y="10876"/>
                  <a:pt x="20785" y="9969"/>
                </a:cubicBezTo>
                <a:cubicBezTo>
                  <a:pt x="20858" y="9214"/>
                  <a:pt x="20945" y="8761"/>
                  <a:pt x="21061" y="8761"/>
                </a:cubicBezTo>
                <a:cubicBezTo>
                  <a:pt x="21265" y="8761"/>
                  <a:pt x="21382" y="10271"/>
                  <a:pt x="21382" y="13141"/>
                </a:cubicBezTo>
                <a:cubicBezTo>
                  <a:pt x="21382" y="21298"/>
                  <a:pt x="21382" y="21298"/>
                  <a:pt x="21382" y="21298"/>
                </a:cubicBezTo>
                <a:cubicBezTo>
                  <a:pt x="21600" y="21298"/>
                  <a:pt x="21600" y="21298"/>
                  <a:pt x="21600" y="21298"/>
                </a:cubicBezTo>
                <a:cubicBezTo>
                  <a:pt x="21600" y="12537"/>
                  <a:pt x="21600" y="12537"/>
                  <a:pt x="21600" y="12537"/>
                </a:cubicBezTo>
                <a:close/>
              </a:path>
            </a:pathLst>
          </a:custGeom>
          <a:solidFill>
            <a:srgbClr val="525051"/>
          </a:solidFill>
          <a:ln w="12700">
            <a:miter lim="400000"/>
          </a:ln>
        </p:spPr>
        <p:txBody>
          <a:bodyPr lIns="0" tIns="0" rIns="0" bIns="0"/>
          <a:lstStyle/>
          <a:p>
            <a:pPr defTabSz="685775">
              <a:defRPr sz="1300" b="0">
                <a:latin typeface="Segoe UI"/>
                <a:ea typeface="Segoe UI"/>
                <a:cs typeface="Segoe UI"/>
                <a:sym typeface="Segoe UI"/>
              </a:defRPr>
            </a:pPr>
            <a:endParaRPr/>
          </a:p>
        </p:txBody>
      </p:sp>
      <p:pic>
        <p:nvPicPr>
          <p:cNvPr id="293" name="Picture 10" descr="Picture 10"/>
          <p:cNvPicPr>
            <a:picLocks noChangeAspect="1"/>
          </p:cNvPicPr>
          <p:nvPr/>
        </p:nvPicPr>
        <p:blipFill>
          <a:blip r:embed="rId3"/>
          <a:srcRect t="15586"/>
          <a:stretch>
            <a:fillRect/>
          </a:stretch>
        </p:blipFill>
        <p:spPr>
          <a:xfrm>
            <a:off x="-467890" y="2"/>
            <a:ext cx="6444057" cy="7935467"/>
          </a:xfrm>
          <a:custGeom>
            <a:avLst/>
            <a:gdLst/>
            <a:ahLst/>
            <a:cxnLst>
              <a:cxn ang="0">
                <a:pos x="wd2" y="hd2"/>
              </a:cxn>
              <a:cxn ang="5400000">
                <a:pos x="wd2" y="hd2"/>
              </a:cxn>
              <a:cxn ang="10800000">
                <a:pos x="wd2" y="hd2"/>
              </a:cxn>
              <a:cxn ang="16200000">
                <a:pos x="wd2" y="hd2"/>
              </a:cxn>
            </a:cxnLst>
            <a:rect l="0" t="0" r="r" b="b"/>
            <a:pathLst>
              <a:path w="21600" h="21600" extrusionOk="0">
                <a:moveTo>
                  <a:pt x="1568" y="0"/>
                </a:moveTo>
                <a:lnTo>
                  <a:pt x="1568" y="12995"/>
                </a:lnTo>
                <a:lnTo>
                  <a:pt x="0" y="12995"/>
                </a:lnTo>
                <a:lnTo>
                  <a:pt x="0" y="21600"/>
                </a:lnTo>
                <a:lnTo>
                  <a:pt x="1568" y="21600"/>
                </a:lnTo>
                <a:lnTo>
                  <a:pt x="1568" y="18667"/>
                </a:lnTo>
                <a:lnTo>
                  <a:pt x="21600" y="18667"/>
                </a:lnTo>
                <a:lnTo>
                  <a:pt x="21600" y="0"/>
                </a:lnTo>
                <a:lnTo>
                  <a:pt x="1568" y="0"/>
                </a:lnTo>
                <a:close/>
              </a:path>
            </a:pathLst>
          </a:custGeom>
          <a:ln w="12700">
            <a:miter lim="400000"/>
          </a:ln>
        </p:spPr>
      </p:pic>
      <p:sp>
        <p:nvSpPr>
          <p:cNvPr id="2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Slide 3">
    <p:bg>
      <p:bgPr>
        <a:solidFill>
          <a:srgbClr val="FFFFFF"/>
        </a:solidFill>
        <a:effectLst/>
      </p:bgPr>
    </p:bg>
    <p:spTree>
      <p:nvGrpSpPr>
        <p:cNvPr id="1" name=""/>
        <p:cNvGrpSpPr/>
        <p:nvPr/>
      </p:nvGrpSpPr>
      <p:grpSpPr>
        <a:xfrm>
          <a:off x="0" y="0"/>
          <a:ext cx="0" cy="0"/>
          <a:chOff x="0" y="0"/>
          <a:chExt cx="0" cy="0"/>
        </a:xfrm>
      </p:grpSpPr>
      <p:pic>
        <p:nvPicPr>
          <p:cNvPr id="301" name="Picture 16" descr="Picture 16"/>
          <p:cNvPicPr>
            <a:picLocks noChangeAspect="1"/>
          </p:cNvPicPr>
          <p:nvPr/>
        </p:nvPicPr>
        <p:blipFill>
          <a:blip r:embed="rId2"/>
          <a:srcRect b="37785"/>
          <a:stretch>
            <a:fillRect/>
          </a:stretch>
        </p:blipFill>
        <p:spPr>
          <a:xfrm rot="20727898">
            <a:off x="6386992" y="3987032"/>
            <a:ext cx="3740530" cy="3394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429"/>
                </a:lnTo>
                <a:lnTo>
                  <a:pt x="21600" y="21600"/>
                </a:lnTo>
                <a:lnTo>
                  <a:pt x="21600" y="0"/>
                </a:lnTo>
                <a:lnTo>
                  <a:pt x="0" y="0"/>
                </a:lnTo>
                <a:close/>
              </a:path>
            </a:pathLst>
          </a:custGeom>
          <a:ln w="12700">
            <a:miter lim="400000"/>
          </a:ln>
        </p:spPr>
      </p:pic>
      <p:sp>
        <p:nvSpPr>
          <p:cNvPr id="302" name="Freeform 14"/>
          <p:cNvSpPr/>
          <p:nvPr/>
        </p:nvSpPr>
        <p:spPr>
          <a:xfrm rot="17875525">
            <a:off x="5410784" y="-340178"/>
            <a:ext cx="35863" cy="12201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98"/>
                </a:lnTo>
                <a:lnTo>
                  <a:pt x="21600" y="21600"/>
                </a:lnTo>
                <a:lnTo>
                  <a:pt x="0" y="21600"/>
                </a:lnTo>
                <a:close/>
              </a:path>
            </a:pathLst>
          </a:custGeom>
          <a:solidFill>
            <a:srgbClr val="306CB2"/>
          </a:solidFill>
          <a:ln w="12700">
            <a:miter lim="400000"/>
          </a:ln>
        </p:spPr>
        <p:txBody>
          <a:bodyPr lIns="0" tIns="0" rIns="0" bIns="0" anchor="ctr"/>
          <a:lstStyle/>
          <a:p>
            <a:pPr algn="ctr" defTabSz="685577">
              <a:defRPr sz="14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pic>
        <p:nvPicPr>
          <p:cNvPr id="303" name="Picture 12" descr="Picture 12"/>
          <p:cNvPicPr>
            <a:picLocks noChangeAspect="1"/>
          </p:cNvPicPr>
          <p:nvPr/>
        </p:nvPicPr>
        <p:blipFill>
          <a:blip r:embed="rId3"/>
          <a:srcRect r="2" b="1346"/>
          <a:stretch>
            <a:fillRect/>
          </a:stretch>
        </p:blipFill>
        <p:spPr>
          <a:xfrm rot="9596706">
            <a:off x="2040610" y="-1103129"/>
            <a:ext cx="5208985" cy="69254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668"/>
                </a:lnTo>
                <a:lnTo>
                  <a:pt x="21600" y="21600"/>
                </a:lnTo>
                <a:lnTo>
                  <a:pt x="21600" y="0"/>
                </a:lnTo>
                <a:lnTo>
                  <a:pt x="0" y="0"/>
                </a:lnTo>
                <a:close/>
              </a:path>
            </a:pathLst>
          </a:custGeom>
          <a:ln w="12700">
            <a:miter lim="400000"/>
          </a:ln>
        </p:spPr>
      </p:pic>
      <p:sp>
        <p:nvSpPr>
          <p:cNvPr id="304" name="Rectangle 21"/>
          <p:cNvSpPr/>
          <p:nvPr/>
        </p:nvSpPr>
        <p:spPr>
          <a:xfrm>
            <a:off x="269241" y="2082620"/>
            <a:ext cx="8067825" cy="3587760"/>
          </a:xfrm>
          <a:prstGeom prst="rect">
            <a:avLst/>
          </a:prstGeom>
          <a:solidFill>
            <a:srgbClr val="00188F"/>
          </a:solidFill>
          <a:ln w="12700">
            <a:miter lim="400000"/>
          </a:ln>
        </p:spPr>
        <p:txBody>
          <a:bodyPr lIns="0" tIns="0" rIns="0" bIns="0" anchor="ctr"/>
          <a:lstStyle/>
          <a:p>
            <a:pPr algn="ctr" defTabSz="514114">
              <a:defRPr sz="1100" b="0">
                <a:gradFill flip="none" rotWithShape="1">
                  <a:gsLst>
                    <a:gs pos="5833">
                      <a:srgbClr val="525051"/>
                    </a:gs>
                    <a:gs pos="100000">
                      <a:srgbClr val="525051"/>
                    </a:gs>
                  </a:gsLst>
                  <a:lin ang="5400000" scaled="0"/>
                </a:gradFill>
                <a:latin typeface="Segoe UI"/>
                <a:ea typeface="Segoe UI"/>
                <a:cs typeface="Segoe UI"/>
                <a:sym typeface="Segoe UI"/>
              </a:defRPr>
            </a:pPr>
            <a:endParaRPr/>
          </a:p>
        </p:txBody>
      </p:sp>
      <p:sp>
        <p:nvSpPr>
          <p:cNvPr id="305" name="Body Level One…"/>
          <p:cNvSpPr txBox="1">
            <a:spLocks noGrp="1"/>
          </p:cNvSpPr>
          <p:nvPr>
            <p:ph type="body" sz="quarter" idx="1" hasCustomPrompt="1"/>
          </p:nvPr>
        </p:nvSpPr>
        <p:spPr>
          <a:xfrm>
            <a:off x="269241" y="3877273"/>
            <a:ext cx="8067825" cy="1794662"/>
          </a:xfrm>
          <a:prstGeom prst="rect">
            <a:avLst/>
          </a:prstGeom>
        </p:spPr>
        <p:txBody>
          <a:bodyPr lIns="146304" tIns="146304" rIns="146304" bIns="146304">
            <a:normAutofit/>
          </a:bodyPr>
          <a:lstStyle>
            <a:lvl1pPr marL="0" indent="0">
              <a:spcBef>
                <a:spcPts val="0"/>
              </a:spcBef>
              <a:buSzTx/>
              <a:buFontTx/>
              <a:buNone/>
              <a:defRPr sz="2300">
                <a:gradFill flip="none" rotWithShape="1">
                  <a:gsLst>
                    <a:gs pos="0">
                      <a:srgbClr val="FFFFFF"/>
                    </a:gs>
                    <a:gs pos="100000">
                      <a:srgbClr val="FFFFFF"/>
                    </a:gs>
                  </a:gsLst>
                  <a:lin ang="5400000" scaled="0"/>
                </a:gradFill>
              </a:defRPr>
            </a:lvl1pPr>
            <a:lvl2pPr marL="492133" indent="-240025">
              <a:spcBef>
                <a:spcPts val="0"/>
              </a:spcBef>
              <a:buFontTx/>
              <a:defRPr sz="2300">
                <a:gradFill flip="none" rotWithShape="1">
                  <a:gsLst>
                    <a:gs pos="0">
                      <a:srgbClr val="FFFFFF"/>
                    </a:gs>
                    <a:gs pos="100000">
                      <a:srgbClr val="FFFFFF"/>
                    </a:gs>
                  </a:gsLst>
                  <a:lin ang="5400000" scaled="0"/>
                </a:gradFill>
              </a:defRPr>
            </a:lvl2pPr>
            <a:lvl3pPr marL="647573" indent="-227392">
              <a:spcBef>
                <a:spcPts val="0"/>
              </a:spcBef>
              <a:buFontTx/>
              <a:defRPr sz="2300">
                <a:gradFill flip="none" rotWithShape="1">
                  <a:gsLst>
                    <a:gs pos="0">
                      <a:srgbClr val="FFFFFF"/>
                    </a:gs>
                    <a:gs pos="100000">
                      <a:srgbClr val="FFFFFF"/>
                    </a:gs>
                  </a:gsLst>
                  <a:lin ang="5400000" scaled="0"/>
                </a:gradFill>
              </a:defRPr>
            </a:lvl3pPr>
            <a:lvl4pPr marL="864372" indent="-276119">
              <a:spcBef>
                <a:spcPts val="0"/>
              </a:spcBef>
              <a:buFontTx/>
              <a:defRPr sz="2300">
                <a:gradFill flip="none" rotWithShape="1">
                  <a:gsLst>
                    <a:gs pos="0">
                      <a:srgbClr val="FFFFFF"/>
                    </a:gs>
                    <a:gs pos="100000">
                      <a:srgbClr val="FFFFFF"/>
                    </a:gs>
                  </a:gsLst>
                  <a:lin ang="5400000" scaled="0"/>
                </a:gradFill>
              </a:defRPr>
            </a:lvl4pPr>
            <a:lvl5pPr marL="1032444" indent="-276119">
              <a:spcBef>
                <a:spcPts val="0"/>
              </a:spcBef>
              <a:buFontTx/>
              <a:defRPr sz="2300">
                <a:gradFill flip="none" rotWithShape="1">
                  <a:gsLst>
                    <a:gs pos="0">
                      <a:srgbClr val="FFFFFF"/>
                    </a:gs>
                    <a:gs pos="100000">
                      <a:srgbClr val="FFFFFF"/>
                    </a:gs>
                  </a:gsLst>
                  <a:lin ang="5400000" scaled="0"/>
                </a:gradFill>
              </a:defRPr>
            </a:lvl5pPr>
          </a:lstStyle>
          <a:p>
            <a:r>
              <a:t>Speaker Name</a:t>
            </a:r>
          </a:p>
          <a:p>
            <a:pPr lvl="1"/>
            <a:endParaRPr/>
          </a:p>
          <a:p>
            <a:pPr lvl="2"/>
            <a:endParaRPr/>
          </a:p>
          <a:p>
            <a:pPr lvl="3"/>
            <a:endParaRPr/>
          </a:p>
          <a:p>
            <a:pPr lvl="4"/>
            <a:endParaRPr/>
          </a:p>
        </p:txBody>
      </p:sp>
      <p:sp>
        <p:nvSpPr>
          <p:cNvPr id="306" name="Presentation title"/>
          <p:cNvSpPr txBox="1">
            <a:spLocks noGrp="1"/>
          </p:cNvSpPr>
          <p:nvPr>
            <p:ph type="title" hasCustomPrompt="1"/>
          </p:nvPr>
        </p:nvSpPr>
        <p:spPr>
          <a:xfrm>
            <a:off x="269241" y="2084185"/>
            <a:ext cx="8067825" cy="1793105"/>
          </a:xfrm>
          <a:prstGeom prst="rect">
            <a:avLst/>
          </a:prstGeom>
        </p:spPr>
        <p:txBody>
          <a:bodyPr>
            <a:normAutofit/>
          </a:bodyPr>
          <a:lstStyle>
            <a:lvl1pPr>
              <a:defRPr spc="-56">
                <a:gradFill flip="none" rotWithShape="1">
                  <a:gsLst>
                    <a:gs pos="0">
                      <a:srgbClr val="FFFFFF"/>
                    </a:gs>
                    <a:gs pos="100000">
                      <a:srgbClr val="FFFFFF"/>
                    </a:gs>
                  </a:gsLst>
                  <a:lin ang="5400000" scaled="0"/>
                </a:gradFill>
              </a:defRPr>
            </a:lvl1pPr>
          </a:lstStyle>
          <a:p>
            <a:r>
              <a:t>Presentation title</a:t>
            </a:r>
          </a:p>
        </p:txBody>
      </p:sp>
      <p:pic>
        <p:nvPicPr>
          <p:cNvPr id="307" name="Picture 24" descr="Picture 24"/>
          <p:cNvPicPr>
            <a:picLocks noChangeAspect="1"/>
          </p:cNvPicPr>
          <p:nvPr/>
        </p:nvPicPr>
        <p:blipFill>
          <a:blip r:embed="rId4"/>
          <a:stretch>
            <a:fillRect/>
          </a:stretch>
        </p:blipFill>
        <p:spPr>
          <a:xfrm>
            <a:off x="269241" y="288358"/>
            <a:ext cx="1798279" cy="1798534"/>
          </a:xfrm>
          <a:prstGeom prst="rect">
            <a:avLst/>
          </a:prstGeom>
          <a:ln w="12700">
            <a:miter lim="400000"/>
          </a:ln>
        </p:spPr>
      </p:pic>
      <p:pic>
        <p:nvPicPr>
          <p:cNvPr id="308" name="Picture 25" descr="Picture 25"/>
          <p:cNvPicPr>
            <a:picLocks noChangeAspect="1"/>
          </p:cNvPicPr>
          <p:nvPr/>
        </p:nvPicPr>
        <p:blipFill>
          <a:blip r:embed="rId5"/>
          <a:stretch>
            <a:fillRect/>
          </a:stretch>
        </p:blipFill>
        <p:spPr>
          <a:xfrm>
            <a:off x="10309637" y="459899"/>
            <a:ext cx="1434154" cy="307260"/>
          </a:xfrm>
          <a:prstGeom prst="rect">
            <a:avLst/>
          </a:prstGeom>
          <a:ln w="12700">
            <a:miter lim="400000"/>
          </a:ln>
        </p:spPr>
      </p:pic>
      <p:sp>
        <p:nvSpPr>
          <p:cNvPr id="3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3_Title Slide 3">
    <p:bg>
      <p:bgPr>
        <a:solidFill>
          <a:srgbClr val="FFFFFF"/>
        </a:solidFill>
        <a:effectLst/>
      </p:bgPr>
    </p:bg>
    <p:spTree>
      <p:nvGrpSpPr>
        <p:cNvPr id="1" name=""/>
        <p:cNvGrpSpPr/>
        <p:nvPr/>
      </p:nvGrpSpPr>
      <p:grpSpPr>
        <a:xfrm>
          <a:off x="0" y="0"/>
          <a:ext cx="0" cy="0"/>
          <a:chOff x="0" y="0"/>
          <a:chExt cx="0" cy="0"/>
        </a:xfrm>
      </p:grpSpPr>
      <p:pic>
        <p:nvPicPr>
          <p:cNvPr id="316" name="Picture 1" descr="Picture 1"/>
          <p:cNvPicPr>
            <a:picLocks noChangeAspect="1"/>
          </p:cNvPicPr>
          <p:nvPr/>
        </p:nvPicPr>
        <p:blipFill>
          <a:blip r:embed="rId2"/>
          <a:srcRect t="3852" r="1218"/>
          <a:stretch>
            <a:fillRect/>
          </a:stretch>
        </p:blipFill>
        <p:spPr>
          <a:xfrm>
            <a:off x="0" y="1"/>
            <a:ext cx="12192002" cy="6858002"/>
          </a:xfrm>
          <a:prstGeom prst="rect">
            <a:avLst/>
          </a:prstGeom>
          <a:ln w="12700">
            <a:miter lim="400000"/>
          </a:ln>
        </p:spPr>
      </p:pic>
      <p:sp>
        <p:nvSpPr>
          <p:cNvPr id="317" name="Body Level One…"/>
          <p:cNvSpPr txBox="1">
            <a:spLocks noGrp="1"/>
          </p:cNvSpPr>
          <p:nvPr>
            <p:ph type="body" sz="half" idx="1" hasCustomPrompt="1"/>
          </p:nvPr>
        </p:nvSpPr>
        <p:spPr>
          <a:xfrm>
            <a:off x="269241" y="3877271"/>
            <a:ext cx="8045169" cy="2094466"/>
          </a:xfrm>
          <a:prstGeom prst="rect">
            <a:avLst/>
          </a:prstGeom>
        </p:spPr>
        <p:txBody>
          <a:bodyPr lIns="146304" tIns="146304" rIns="146304" bIns="146304">
            <a:normAutofit/>
          </a:bodyPr>
          <a:lstStyle>
            <a:lvl1pPr marL="0" indent="0">
              <a:spcBef>
                <a:spcPts val="0"/>
              </a:spcBef>
              <a:buSzTx/>
              <a:buFontTx/>
              <a:buNone/>
              <a:defRPr sz="2300">
                <a:solidFill>
                  <a:srgbClr val="797979"/>
                </a:solidFill>
              </a:defRPr>
            </a:lvl1pPr>
            <a:lvl2pPr marL="492133" indent="-240025">
              <a:spcBef>
                <a:spcPts val="0"/>
              </a:spcBef>
              <a:buFontTx/>
              <a:defRPr sz="2300">
                <a:solidFill>
                  <a:srgbClr val="797979"/>
                </a:solidFill>
              </a:defRPr>
            </a:lvl2pPr>
            <a:lvl3pPr marL="647573" indent="-227392">
              <a:spcBef>
                <a:spcPts val="0"/>
              </a:spcBef>
              <a:buFontTx/>
              <a:defRPr sz="2300">
                <a:solidFill>
                  <a:srgbClr val="797979"/>
                </a:solidFill>
              </a:defRPr>
            </a:lvl3pPr>
            <a:lvl4pPr marL="864372" indent="-276119">
              <a:spcBef>
                <a:spcPts val="0"/>
              </a:spcBef>
              <a:buFontTx/>
              <a:defRPr sz="2300">
                <a:solidFill>
                  <a:srgbClr val="797979"/>
                </a:solidFill>
              </a:defRPr>
            </a:lvl4pPr>
            <a:lvl5pPr marL="1032444" indent="-276119">
              <a:spcBef>
                <a:spcPts val="0"/>
              </a:spcBef>
              <a:buFontTx/>
              <a:defRPr sz="2300">
                <a:solidFill>
                  <a:srgbClr val="797979"/>
                </a:solidFill>
              </a:defRPr>
            </a:lvl5pPr>
          </a:lstStyle>
          <a:p>
            <a:r>
              <a:t>Speaker Name</a:t>
            </a:r>
          </a:p>
          <a:p>
            <a:pPr lvl="1"/>
            <a:endParaRPr/>
          </a:p>
          <a:p>
            <a:pPr lvl="2"/>
            <a:endParaRPr/>
          </a:p>
          <a:p>
            <a:pPr lvl="3"/>
            <a:endParaRPr/>
          </a:p>
          <a:p>
            <a:pPr lvl="4"/>
            <a:endParaRPr/>
          </a:p>
        </p:txBody>
      </p:sp>
      <p:sp>
        <p:nvSpPr>
          <p:cNvPr id="318" name="Title slide option A: Presentation title goes here"/>
          <p:cNvSpPr txBox="1">
            <a:spLocks noGrp="1"/>
          </p:cNvSpPr>
          <p:nvPr>
            <p:ph type="title" hasCustomPrompt="1"/>
          </p:nvPr>
        </p:nvSpPr>
        <p:spPr>
          <a:xfrm>
            <a:off x="269240" y="2215663"/>
            <a:ext cx="8024064" cy="1661630"/>
          </a:xfrm>
          <a:prstGeom prst="rect">
            <a:avLst/>
          </a:prstGeom>
        </p:spPr>
        <p:txBody>
          <a:bodyPr>
            <a:normAutofit/>
          </a:bodyPr>
          <a:lstStyle>
            <a:lvl1pPr>
              <a:defRPr spc="-56">
                <a:solidFill>
                  <a:srgbClr val="797979"/>
                </a:solidFill>
              </a:defRPr>
            </a:lvl1pPr>
          </a:lstStyle>
          <a:p>
            <a:r>
              <a:t>Title slide option A: Presentation title goes here</a:t>
            </a:r>
          </a:p>
        </p:txBody>
      </p:sp>
      <p:pic>
        <p:nvPicPr>
          <p:cNvPr id="319" name="Picture 14" descr="Picture 14"/>
          <p:cNvPicPr>
            <a:picLocks noChangeAspect="1"/>
          </p:cNvPicPr>
          <p:nvPr/>
        </p:nvPicPr>
        <p:blipFill>
          <a:blip r:embed="rId3"/>
          <a:stretch>
            <a:fillRect/>
          </a:stretch>
        </p:blipFill>
        <p:spPr>
          <a:xfrm>
            <a:off x="231481" y="225828"/>
            <a:ext cx="1957479" cy="1954387"/>
          </a:xfrm>
          <a:prstGeom prst="rect">
            <a:avLst/>
          </a:prstGeom>
          <a:ln w="12700">
            <a:miter lim="400000"/>
          </a:ln>
        </p:spPr>
      </p:pic>
      <p:pic>
        <p:nvPicPr>
          <p:cNvPr id="320" name="Picture 21" descr="Picture 21"/>
          <p:cNvPicPr>
            <a:picLocks noChangeAspect="1"/>
          </p:cNvPicPr>
          <p:nvPr/>
        </p:nvPicPr>
        <p:blipFill>
          <a:blip r:embed="rId4"/>
          <a:stretch>
            <a:fillRect/>
          </a:stretch>
        </p:blipFill>
        <p:spPr>
          <a:xfrm>
            <a:off x="10326141" y="6251578"/>
            <a:ext cx="1293278" cy="275939"/>
          </a:xfrm>
          <a:prstGeom prst="rect">
            <a:avLst/>
          </a:prstGeom>
          <a:ln w="12700">
            <a:miter lim="400000"/>
          </a:ln>
        </p:spPr>
      </p:pic>
      <p:sp>
        <p:nvSpPr>
          <p:cNvPr id="3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2_Title Slide 3">
    <p:spTree>
      <p:nvGrpSpPr>
        <p:cNvPr id="1" name=""/>
        <p:cNvGrpSpPr/>
        <p:nvPr/>
      </p:nvGrpSpPr>
      <p:grpSpPr>
        <a:xfrm>
          <a:off x="0" y="0"/>
          <a:ext cx="0" cy="0"/>
          <a:chOff x="0" y="0"/>
          <a:chExt cx="0" cy="0"/>
        </a:xfrm>
      </p:grpSpPr>
      <p:pic>
        <p:nvPicPr>
          <p:cNvPr id="328" name="Picture 1" descr="Picture 1"/>
          <p:cNvPicPr>
            <a:picLocks noChangeAspect="1"/>
          </p:cNvPicPr>
          <p:nvPr/>
        </p:nvPicPr>
        <p:blipFill>
          <a:blip r:embed="rId2"/>
          <a:srcRect t="3561"/>
          <a:stretch>
            <a:fillRect/>
          </a:stretch>
        </p:blipFill>
        <p:spPr>
          <a:xfrm>
            <a:off x="-21101" y="-1"/>
            <a:ext cx="12305168" cy="6858002"/>
          </a:xfrm>
          <a:prstGeom prst="rect">
            <a:avLst/>
          </a:prstGeom>
          <a:ln w="12700">
            <a:miter lim="400000"/>
          </a:ln>
        </p:spPr>
      </p:pic>
      <p:pic>
        <p:nvPicPr>
          <p:cNvPr id="329" name="Picture 9" descr="Picture 9"/>
          <p:cNvPicPr>
            <a:picLocks noChangeAspect="1"/>
          </p:cNvPicPr>
          <p:nvPr/>
        </p:nvPicPr>
        <p:blipFill>
          <a:blip r:embed="rId3"/>
          <a:stretch>
            <a:fillRect/>
          </a:stretch>
        </p:blipFill>
        <p:spPr>
          <a:xfrm>
            <a:off x="231481" y="225828"/>
            <a:ext cx="1957479" cy="1954387"/>
          </a:xfrm>
          <a:prstGeom prst="rect">
            <a:avLst/>
          </a:prstGeom>
          <a:ln w="12700">
            <a:miter lim="400000"/>
          </a:ln>
        </p:spPr>
      </p:pic>
      <p:sp>
        <p:nvSpPr>
          <p:cNvPr id="330" name="Body Level One…"/>
          <p:cNvSpPr txBox="1">
            <a:spLocks noGrp="1"/>
          </p:cNvSpPr>
          <p:nvPr>
            <p:ph type="body" sz="half" idx="1" hasCustomPrompt="1"/>
          </p:nvPr>
        </p:nvSpPr>
        <p:spPr>
          <a:xfrm>
            <a:off x="271104" y="4155894"/>
            <a:ext cx="9710406" cy="1900251"/>
          </a:xfrm>
          <a:prstGeom prst="rect">
            <a:avLst/>
          </a:prstGeom>
        </p:spPr>
        <p:txBody>
          <a:bodyPr lIns="146304" tIns="146304" rIns="146304" bIns="146304">
            <a:normAutofit/>
          </a:bodyPr>
          <a:lstStyle>
            <a:lvl1pPr marL="0" indent="0">
              <a:spcBef>
                <a:spcPts val="0"/>
              </a:spcBef>
              <a:buSzTx/>
              <a:buFontTx/>
              <a:buNone/>
              <a:defRPr sz="2600">
                <a:solidFill>
                  <a:srgbClr val="797979"/>
                </a:solidFill>
              </a:defRPr>
            </a:lvl1pPr>
            <a:lvl2pPr marL="523440" indent="-271332">
              <a:spcBef>
                <a:spcPts val="0"/>
              </a:spcBef>
              <a:buFontTx/>
              <a:defRPr sz="2600">
                <a:solidFill>
                  <a:srgbClr val="797979"/>
                </a:solidFill>
              </a:defRPr>
            </a:lvl2pPr>
            <a:lvl3pPr marL="677233" indent="-257052">
              <a:spcBef>
                <a:spcPts val="0"/>
              </a:spcBef>
              <a:buFontTx/>
              <a:defRPr sz="2600">
                <a:solidFill>
                  <a:srgbClr val="797979"/>
                </a:solidFill>
              </a:defRPr>
            </a:lvl3pPr>
            <a:lvl4pPr marL="900388" indent="-312135">
              <a:spcBef>
                <a:spcPts val="0"/>
              </a:spcBef>
              <a:buFontTx/>
              <a:defRPr sz="2600">
                <a:solidFill>
                  <a:srgbClr val="797979"/>
                </a:solidFill>
              </a:defRPr>
            </a:lvl4pPr>
            <a:lvl5pPr marL="1068460" indent="-312135">
              <a:spcBef>
                <a:spcPts val="0"/>
              </a:spcBef>
              <a:buFontTx/>
              <a:defRPr sz="2600">
                <a:solidFill>
                  <a:srgbClr val="797979"/>
                </a:solidFill>
              </a:defRPr>
            </a:lvl5pPr>
          </a:lstStyle>
          <a:p>
            <a:r>
              <a:t>Speaker Name</a:t>
            </a:r>
          </a:p>
          <a:p>
            <a:pPr lvl="1"/>
            <a:endParaRPr/>
          </a:p>
          <a:p>
            <a:pPr lvl="2"/>
            <a:endParaRPr/>
          </a:p>
          <a:p>
            <a:pPr lvl="3"/>
            <a:endParaRPr/>
          </a:p>
          <a:p>
            <a:pPr lvl="4"/>
            <a:endParaRPr/>
          </a:p>
        </p:txBody>
      </p:sp>
      <p:sp>
        <p:nvSpPr>
          <p:cNvPr id="331" name="Title slide option B: Presentation title goes here"/>
          <p:cNvSpPr txBox="1">
            <a:spLocks noGrp="1"/>
          </p:cNvSpPr>
          <p:nvPr>
            <p:ph type="title" hasCustomPrompt="1"/>
          </p:nvPr>
        </p:nvSpPr>
        <p:spPr>
          <a:xfrm>
            <a:off x="269305" y="2215663"/>
            <a:ext cx="9691104" cy="1940232"/>
          </a:xfrm>
          <a:prstGeom prst="rect">
            <a:avLst/>
          </a:prstGeom>
        </p:spPr>
        <p:txBody>
          <a:bodyPr>
            <a:normAutofit/>
          </a:bodyPr>
          <a:lstStyle>
            <a:lvl1pPr>
              <a:defRPr sz="4400" spc="-74">
                <a:solidFill>
                  <a:srgbClr val="797979"/>
                </a:solidFill>
              </a:defRPr>
            </a:lvl1pPr>
          </a:lstStyle>
          <a:p>
            <a:r>
              <a:t>Title slide option B: Presentation title goes here</a:t>
            </a:r>
          </a:p>
        </p:txBody>
      </p:sp>
      <p:pic>
        <p:nvPicPr>
          <p:cNvPr id="332" name="Picture 11" descr="Picture 11"/>
          <p:cNvPicPr>
            <a:picLocks noChangeAspect="1"/>
          </p:cNvPicPr>
          <p:nvPr/>
        </p:nvPicPr>
        <p:blipFill>
          <a:blip r:embed="rId4"/>
          <a:stretch>
            <a:fillRect/>
          </a:stretch>
        </p:blipFill>
        <p:spPr>
          <a:xfrm>
            <a:off x="10537167" y="6167172"/>
            <a:ext cx="1293278" cy="275939"/>
          </a:xfrm>
          <a:prstGeom prst="rect">
            <a:avLst/>
          </a:prstGeom>
          <a:ln w="12700">
            <a:miter lim="400000"/>
          </a:ln>
        </p:spPr>
      </p:pic>
      <p:sp>
        <p:nvSpPr>
          <p:cNvPr id="3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1_Title Slide 3">
    <p:bg>
      <p:bgPr>
        <a:solidFill>
          <a:schemeClr val="accent1"/>
        </a:solidFill>
        <a:effectLst/>
      </p:bgPr>
    </p:bg>
    <p:spTree>
      <p:nvGrpSpPr>
        <p:cNvPr id="1" name=""/>
        <p:cNvGrpSpPr/>
        <p:nvPr/>
      </p:nvGrpSpPr>
      <p:grpSpPr>
        <a:xfrm>
          <a:off x="0" y="0"/>
          <a:ext cx="0" cy="0"/>
          <a:chOff x="0" y="0"/>
          <a:chExt cx="0" cy="0"/>
        </a:xfrm>
      </p:grpSpPr>
      <p:pic>
        <p:nvPicPr>
          <p:cNvPr id="340" name="Picture 9" descr="Picture 9"/>
          <p:cNvPicPr>
            <a:picLocks noChangeAspect="1"/>
          </p:cNvPicPr>
          <p:nvPr/>
        </p:nvPicPr>
        <p:blipFill>
          <a:blip r:embed="rId2"/>
          <a:srcRect l="36880" r="6878"/>
          <a:stretch>
            <a:fillRect/>
          </a:stretch>
        </p:blipFill>
        <p:spPr>
          <a:xfrm rot="5400000">
            <a:off x="2667002" y="-2667000"/>
            <a:ext cx="6857999" cy="12192000"/>
          </a:xfrm>
          <a:prstGeom prst="rect">
            <a:avLst/>
          </a:prstGeom>
          <a:ln w="12700">
            <a:miter lim="400000"/>
          </a:ln>
        </p:spPr>
      </p:pic>
      <p:sp>
        <p:nvSpPr>
          <p:cNvPr id="341" name="Rectangle 5"/>
          <p:cNvSpPr/>
          <p:nvPr/>
        </p:nvSpPr>
        <p:spPr>
          <a:xfrm>
            <a:off x="269239" y="2086886"/>
            <a:ext cx="8964250" cy="4480046"/>
          </a:xfrm>
          <a:prstGeom prst="rect">
            <a:avLst/>
          </a:prstGeom>
          <a:solidFill>
            <a:srgbClr val="00188F"/>
          </a:solidFill>
          <a:ln w="12700">
            <a:miter lim="400000"/>
          </a:ln>
        </p:spPr>
        <p:txBody>
          <a:bodyPr lIns="0" tIns="0" rIns="0" bIns="0" anchor="ctr"/>
          <a:lstStyle/>
          <a:p>
            <a:pPr algn="ctr" defTabSz="685577">
              <a:defRPr sz="14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sp>
        <p:nvSpPr>
          <p:cNvPr id="342" name="Body Level One…"/>
          <p:cNvSpPr txBox="1">
            <a:spLocks noGrp="1"/>
          </p:cNvSpPr>
          <p:nvPr>
            <p:ph type="body" sz="half" idx="1" hasCustomPrompt="1"/>
          </p:nvPr>
        </p:nvSpPr>
        <p:spPr>
          <a:xfrm>
            <a:off x="271106" y="4458018"/>
            <a:ext cx="8962384" cy="2108917"/>
          </a:xfrm>
          <a:prstGeom prst="rect">
            <a:avLst/>
          </a:prstGeom>
        </p:spPr>
        <p:txBody>
          <a:bodyPr lIns="146304" tIns="146304" rIns="146304" bIns="146304">
            <a:normAutofit/>
          </a:bodyPr>
          <a:lstStyle>
            <a:lvl1pPr marL="0" indent="0">
              <a:spcBef>
                <a:spcPts val="0"/>
              </a:spcBef>
              <a:buSzTx/>
              <a:buFontTx/>
              <a:buNone/>
              <a:defRPr sz="2600">
                <a:gradFill flip="none" rotWithShape="1">
                  <a:gsLst>
                    <a:gs pos="0">
                      <a:srgbClr val="FFFFFF"/>
                    </a:gs>
                    <a:gs pos="100000">
                      <a:srgbClr val="FFFFFF"/>
                    </a:gs>
                  </a:gsLst>
                  <a:lin ang="5400000" scaled="0"/>
                </a:gradFill>
              </a:defRPr>
            </a:lvl1pPr>
            <a:lvl2pPr marL="523440" indent="-271332">
              <a:spcBef>
                <a:spcPts val="0"/>
              </a:spcBef>
              <a:buFontTx/>
              <a:defRPr sz="2600">
                <a:gradFill flip="none" rotWithShape="1">
                  <a:gsLst>
                    <a:gs pos="0">
                      <a:srgbClr val="FFFFFF"/>
                    </a:gs>
                    <a:gs pos="100000">
                      <a:srgbClr val="FFFFFF"/>
                    </a:gs>
                  </a:gsLst>
                  <a:lin ang="5400000" scaled="0"/>
                </a:gradFill>
              </a:defRPr>
            </a:lvl2pPr>
            <a:lvl3pPr marL="677233" indent="-257052">
              <a:spcBef>
                <a:spcPts val="0"/>
              </a:spcBef>
              <a:buFontTx/>
              <a:defRPr sz="2600">
                <a:gradFill flip="none" rotWithShape="1">
                  <a:gsLst>
                    <a:gs pos="0">
                      <a:srgbClr val="FFFFFF"/>
                    </a:gs>
                    <a:gs pos="100000">
                      <a:srgbClr val="FFFFFF"/>
                    </a:gs>
                  </a:gsLst>
                  <a:lin ang="5400000" scaled="0"/>
                </a:gradFill>
              </a:defRPr>
            </a:lvl3pPr>
            <a:lvl4pPr marL="900388" indent="-312135">
              <a:spcBef>
                <a:spcPts val="0"/>
              </a:spcBef>
              <a:buFontTx/>
              <a:defRPr sz="2600">
                <a:gradFill flip="none" rotWithShape="1">
                  <a:gsLst>
                    <a:gs pos="0">
                      <a:srgbClr val="FFFFFF"/>
                    </a:gs>
                    <a:gs pos="100000">
                      <a:srgbClr val="FFFFFF"/>
                    </a:gs>
                  </a:gsLst>
                  <a:lin ang="5400000" scaled="0"/>
                </a:gradFill>
              </a:defRPr>
            </a:lvl4pPr>
            <a:lvl5pPr marL="1068460" indent="-312135">
              <a:spcBef>
                <a:spcPts val="0"/>
              </a:spcBef>
              <a:buFontTx/>
              <a:defRPr sz="2600">
                <a:gradFill flip="none" rotWithShape="1">
                  <a:gsLst>
                    <a:gs pos="0">
                      <a:srgbClr val="FFFFFF"/>
                    </a:gs>
                    <a:gs pos="100000">
                      <a:srgbClr val="FFFFFF"/>
                    </a:gs>
                  </a:gsLst>
                  <a:lin ang="5400000" scaled="0"/>
                </a:gradFill>
              </a:defRPr>
            </a:lvl5pPr>
          </a:lstStyle>
          <a:p>
            <a:r>
              <a:t>Speaker Name</a:t>
            </a:r>
          </a:p>
          <a:p>
            <a:pPr lvl="1"/>
            <a:endParaRPr/>
          </a:p>
          <a:p>
            <a:pPr lvl="2"/>
            <a:endParaRPr/>
          </a:p>
          <a:p>
            <a:pPr lvl="3"/>
            <a:endParaRPr/>
          </a:p>
          <a:p>
            <a:pPr lvl="4"/>
            <a:endParaRPr/>
          </a:p>
        </p:txBody>
      </p:sp>
      <p:sp>
        <p:nvSpPr>
          <p:cNvPr id="343" name="Presentation title"/>
          <p:cNvSpPr txBox="1">
            <a:spLocks noGrp="1"/>
          </p:cNvSpPr>
          <p:nvPr>
            <p:ph type="title" hasCustomPrompt="1"/>
          </p:nvPr>
        </p:nvSpPr>
        <p:spPr>
          <a:xfrm>
            <a:off x="269304" y="2098544"/>
            <a:ext cx="8964184" cy="2344111"/>
          </a:xfrm>
          <a:prstGeom prst="rect">
            <a:avLst/>
          </a:prstGeom>
        </p:spPr>
        <p:txBody>
          <a:bodyPr>
            <a:normAutofit/>
          </a:bodyPr>
          <a:lstStyle>
            <a:lvl1pPr>
              <a:defRPr sz="4400" spc="-74">
                <a:gradFill flip="none" rotWithShape="1">
                  <a:gsLst>
                    <a:gs pos="0">
                      <a:srgbClr val="FFFFFF"/>
                    </a:gs>
                    <a:gs pos="100000">
                      <a:srgbClr val="FFFFFF"/>
                    </a:gs>
                  </a:gsLst>
                  <a:lin ang="5400000" scaled="0"/>
                </a:gradFill>
              </a:defRPr>
            </a:lvl1pPr>
          </a:lstStyle>
          <a:p>
            <a:r>
              <a:t>Presentation title</a:t>
            </a:r>
          </a:p>
        </p:txBody>
      </p:sp>
      <p:pic>
        <p:nvPicPr>
          <p:cNvPr id="344" name="Picture 6" descr="Picture 6"/>
          <p:cNvPicPr>
            <a:picLocks noChangeAspect="1"/>
          </p:cNvPicPr>
          <p:nvPr/>
        </p:nvPicPr>
        <p:blipFill>
          <a:blip r:embed="rId3"/>
          <a:stretch>
            <a:fillRect/>
          </a:stretch>
        </p:blipFill>
        <p:spPr>
          <a:xfrm>
            <a:off x="10129915" y="470069"/>
            <a:ext cx="1611036" cy="345157"/>
          </a:xfrm>
          <a:prstGeom prst="rect">
            <a:avLst/>
          </a:prstGeom>
          <a:ln w="12700">
            <a:miter lim="400000"/>
          </a:ln>
        </p:spPr>
      </p:pic>
      <p:pic>
        <p:nvPicPr>
          <p:cNvPr id="345" name="Picture 10" descr="Picture 10"/>
          <p:cNvPicPr>
            <a:picLocks noChangeAspect="1"/>
          </p:cNvPicPr>
          <p:nvPr/>
        </p:nvPicPr>
        <p:blipFill>
          <a:blip r:embed="rId4"/>
          <a:stretch>
            <a:fillRect/>
          </a:stretch>
        </p:blipFill>
        <p:spPr>
          <a:xfrm>
            <a:off x="269241" y="288358"/>
            <a:ext cx="1798279" cy="1798534"/>
          </a:xfrm>
          <a:prstGeom prst="rect">
            <a:avLst/>
          </a:prstGeom>
          <a:ln w="12700">
            <a:miter lim="400000"/>
          </a:ln>
        </p:spPr>
      </p:pic>
      <p:sp>
        <p:nvSpPr>
          <p:cNvPr id="3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Demo slide 2">
    <p:bg>
      <p:bgPr>
        <a:solidFill>
          <a:srgbClr val="FFFFFF"/>
        </a:solidFill>
        <a:effectLst/>
      </p:bgPr>
    </p:bg>
    <p:spTree>
      <p:nvGrpSpPr>
        <p:cNvPr id="1" name=""/>
        <p:cNvGrpSpPr/>
        <p:nvPr/>
      </p:nvGrpSpPr>
      <p:grpSpPr>
        <a:xfrm>
          <a:off x="0" y="0"/>
          <a:ext cx="0" cy="0"/>
          <a:chOff x="0" y="0"/>
          <a:chExt cx="0" cy="0"/>
        </a:xfrm>
      </p:grpSpPr>
      <p:pic>
        <p:nvPicPr>
          <p:cNvPr id="353" name="Picture 9" descr="Picture 9"/>
          <p:cNvPicPr>
            <a:picLocks noChangeAspect="1"/>
          </p:cNvPicPr>
          <p:nvPr/>
        </p:nvPicPr>
        <p:blipFill>
          <a:blip r:embed="rId2"/>
          <a:srcRect b="23163"/>
          <a:stretch>
            <a:fillRect/>
          </a:stretch>
        </p:blipFill>
        <p:spPr>
          <a:xfrm>
            <a:off x="1" y="476920"/>
            <a:ext cx="12192001" cy="6381082"/>
          </a:xfrm>
          <a:prstGeom prst="rect">
            <a:avLst/>
          </a:prstGeom>
          <a:ln w="12700">
            <a:miter lim="400000"/>
          </a:ln>
        </p:spPr>
      </p:pic>
      <p:grpSp>
        <p:nvGrpSpPr>
          <p:cNvPr id="356" name="Picture 11"/>
          <p:cNvGrpSpPr/>
          <p:nvPr/>
        </p:nvGrpSpPr>
        <p:grpSpPr>
          <a:xfrm>
            <a:off x="249020" y="1182565"/>
            <a:ext cx="7221285" cy="3598326"/>
            <a:chOff x="0" y="0"/>
            <a:chExt cx="7221283" cy="3598324"/>
          </a:xfrm>
        </p:grpSpPr>
        <p:sp>
          <p:nvSpPr>
            <p:cNvPr id="354" name="Rectangle"/>
            <p:cNvSpPr/>
            <p:nvPr/>
          </p:nvSpPr>
          <p:spPr>
            <a:xfrm>
              <a:off x="0" y="0"/>
              <a:ext cx="7221284" cy="3598325"/>
            </a:xfrm>
            <a:prstGeom prst="rect">
              <a:avLst/>
            </a:prstGeom>
            <a:solidFill>
              <a:srgbClr val="90FF00"/>
            </a:solidFill>
            <a:ln w="12700" cap="flat">
              <a:noFill/>
              <a:miter lim="400000"/>
            </a:ln>
            <a:effectLst/>
          </p:spPr>
          <p:txBody>
            <a:bodyPr wrap="square" lIns="0" tIns="0" rIns="0" bIns="0" numCol="1" anchor="ctr">
              <a:noAutofit/>
            </a:bodyPr>
            <a:lstStyle/>
            <a:p>
              <a:pPr>
                <a:defRPr sz="1800" b="0">
                  <a:latin typeface="Segoe UI"/>
                  <a:ea typeface="Segoe UI"/>
                  <a:cs typeface="Segoe UI"/>
                  <a:sym typeface="Segoe UI"/>
                </a:defRPr>
              </a:pPr>
              <a:endParaRPr/>
            </a:p>
          </p:txBody>
        </p:sp>
        <p:pic>
          <p:nvPicPr>
            <p:cNvPr id="355" name="image14.tif" descr="image14.tif"/>
            <p:cNvPicPr>
              <a:picLocks noChangeAspect="1"/>
            </p:cNvPicPr>
            <p:nvPr/>
          </p:nvPicPr>
          <p:blipFill>
            <a:blip r:embed="rId3"/>
            <a:stretch>
              <a:fillRect/>
            </a:stretch>
          </p:blipFill>
          <p:spPr>
            <a:xfrm>
              <a:off x="0" y="0"/>
              <a:ext cx="7221284" cy="3598325"/>
            </a:xfrm>
            <a:prstGeom prst="rect">
              <a:avLst/>
            </a:prstGeom>
            <a:ln w="12700" cap="flat">
              <a:noFill/>
              <a:miter lim="400000"/>
            </a:ln>
            <a:effectLst/>
          </p:spPr>
        </p:pic>
      </p:grpSp>
      <p:sp>
        <p:nvSpPr>
          <p:cNvPr id="357" name="Demo title"/>
          <p:cNvSpPr txBox="1">
            <a:spLocks noGrp="1"/>
          </p:cNvSpPr>
          <p:nvPr>
            <p:ph type="title" hasCustomPrompt="1"/>
          </p:nvPr>
        </p:nvSpPr>
        <p:spPr>
          <a:xfrm>
            <a:off x="269241" y="1187646"/>
            <a:ext cx="7171399" cy="2264519"/>
          </a:xfrm>
          <a:prstGeom prst="rect">
            <a:avLst/>
          </a:prstGeom>
        </p:spPr>
        <p:txBody>
          <a:bodyPr>
            <a:normAutofit/>
          </a:bodyPr>
          <a:lstStyle>
            <a:lvl1pPr>
              <a:defRPr sz="5200" spc="-56">
                <a:gradFill flip="none" rotWithShape="1">
                  <a:gsLst>
                    <a:gs pos="0">
                      <a:srgbClr val="FFFFFF"/>
                    </a:gs>
                    <a:gs pos="100000">
                      <a:srgbClr val="FFFFFF"/>
                    </a:gs>
                  </a:gsLst>
                  <a:lin ang="5400000" scaled="0"/>
                </a:gradFill>
              </a:defRPr>
            </a:lvl1pPr>
          </a:lstStyle>
          <a:p>
            <a:r>
              <a:t>Demo title</a:t>
            </a:r>
          </a:p>
        </p:txBody>
      </p:sp>
      <p:sp>
        <p:nvSpPr>
          <p:cNvPr id="3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Video slide 2">
    <p:spTree>
      <p:nvGrpSpPr>
        <p:cNvPr id="1" name=""/>
        <p:cNvGrpSpPr/>
        <p:nvPr/>
      </p:nvGrpSpPr>
      <p:grpSpPr>
        <a:xfrm>
          <a:off x="0" y="0"/>
          <a:ext cx="0" cy="0"/>
          <a:chOff x="0" y="0"/>
          <a:chExt cx="0" cy="0"/>
        </a:xfrm>
      </p:grpSpPr>
      <p:pic>
        <p:nvPicPr>
          <p:cNvPr id="365" name="Picture 5" descr="Picture 5"/>
          <p:cNvPicPr>
            <a:picLocks noChangeAspect="1"/>
          </p:cNvPicPr>
          <p:nvPr/>
        </p:nvPicPr>
        <p:blipFill>
          <a:blip r:embed="rId2"/>
          <a:srcRect l="6612" b="43969"/>
          <a:stretch>
            <a:fillRect/>
          </a:stretch>
        </p:blipFill>
        <p:spPr>
          <a:xfrm>
            <a:off x="0" y="1"/>
            <a:ext cx="12192002" cy="6858002"/>
          </a:xfrm>
          <a:prstGeom prst="rect">
            <a:avLst/>
          </a:prstGeom>
          <a:ln w="12700">
            <a:miter lim="400000"/>
          </a:ln>
        </p:spPr>
      </p:pic>
      <p:sp>
        <p:nvSpPr>
          <p:cNvPr id="366" name="Rectangle 4"/>
          <p:cNvSpPr/>
          <p:nvPr/>
        </p:nvSpPr>
        <p:spPr>
          <a:xfrm>
            <a:off x="269241" y="1186355"/>
            <a:ext cx="7171398" cy="2697989"/>
          </a:xfrm>
          <a:prstGeom prst="rect">
            <a:avLst/>
          </a:prstGeom>
          <a:solidFill>
            <a:srgbClr val="00BCF2"/>
          </a:solidFill>
          <a:ln w="12700">
            <a:miter lim="400000"/>
          </a:ln>
        </p:spPr>
        <p:txBody>
          <a:bodyPr lIns="0" tIns="0" rIns="0" bIns="0" anchor="ctr"/>
          <a:lstStyle/>
          <a:p>
            <a:pPr algn="ctr" defTabSz="685577">
              <a:defRPr sz="14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sp>
        <p:nvSpPr>
          <p:cNvPr id="367" name="Video title"/>
          <p:cNvSpPr txBox="1">
            <a:spLocks noGrp="1"/>
          </p:cNvSpPr>
          <p:nvPr>
            <p:ph type="title" hasCustomPrompt="1"/>
          </p:nvPr>
        </p:nvSpPr>
        <p:spPr>
          <a:xfrm>
            <a:off x="269241" y="1186355"/>
            <a:ext cx="7171400" cy="2697990"/>
          </a:xfrm>
          <a:prstGeom prst="rect">
            <a:avLst/>
          </a:prstGeom>
        </p:spPr>
        <p:txBody>
          <a:bodyPr>
            <a:normAutofit/>
          </a:bodyPr>
          <a:lstStyle>
            <a:lvl1pPr>
              <a:defRPr sz="5200" spc="-74">
                <a:gradFill flip="none" rotWithShape="1">
                  <a:gsLst>
                    <a:gs pos="0">
                      <a:srgbClr val="292829"/>
                    </a:gs>
                    <a:gs pos="100000">
                      <a:srgbClr val="292829"/>
                    </a:gs>
                  </a:gsLst>
                  <a:lin ang="5400000" scaled="0"/>
                </a:gradFill>
              </a:defRPr>
            </a:lvl1pPr>
          </a:lstStyle>
          <a:p>
            <a:r>
              <a:t>Video title</a:t>
            </a:r>
          </a:p>
        </p:txBody>
      </p:sp>
      <p:sp>
        <p:nvSpPr>
          <p:cNvPr id="3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375" name="Section title"/>
          <p:cNvSpPr txBox="1">
            <a:spLocks noGrp="1"/>
          </p:cNvSpPr>
          <p:nvPr>
            <p:ph type="title" hasCustomPrompt="1"/>
          </p:nvPr>
        </p:nvSpPr>
        <p:spPr>
          <a:xfrm>
            <a:off x="269240" y="2084176"/>
            <a:ext cx="11653523" cy="1796217"/>
          </a:xfrm>
          <a:prstGeom prst="rect">
            <a:avLst/>
          </a:prstGeom>
        </p:spPr>
        <p:txBody>
          <a:bodyPr>
            <a:normAutofit/>
          </a:bodyPr>
          <a:lstStyle>
            <a:lvl1pPr>
              <a:defRPr sz="6400" spc="-74">
                <a:gradFill flip="none" rotWithShape="1">
                  <a:gsLst>
                    <a:gs pos="0">
                      <a:srgbClr val="292829"/>
                    </a:gs>
                    <a:gs pos="100000">
                      <a:srgbClr val="292829"/>
                    </a:gs>
                  </a:gsLst>
                  <a:lin ang="5400000" scaled="0"/>
                </a:gradFill>
              </a:defRPr>
            </a:lvl1pPr>
          </a:lstStyle>
          <a:p>
            <a:r>
              <a:t>Section title</a:t>
            </a:r>
          </a:p>
        </p:txBody>
      </p:sp>
      <p:sp>
        <p:nvSpPr>
          <p:cNvPr id="3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383" name="Section title"/>
          <p:cNvSpPr txBox="1">
            <a:spLocks noGrp="1"/>
          </p:cNvSpPr>
          <p:nvPr>
            <p:ph type="title" hasCustomPrompt="1"/>
          </p:nvPr>
        </p:nvSpPr>
        <p:spPr>
          <a:xfrm>
            <a:off x="269240" y="2084176"/>
            <a:ext cx="11653523" cy="1796217"/>
          </a:xfrm>
          <a:prstGeom prst="rect">
            <a:avLst/>
          </a:prstGeom>
        </p:spPr>
        <p:txBody>
          <a:bodyPr>
            <a:normAutofit/>
          </a:bodyPr>
          <a:lstStyle>
            <a:lvl1pPr>
              <a:defRPr sz="6400" spc="-74">
                <a:gradFill flip="none" rotWithShape="1">
                  <a:gsLst>
                    <a:gs pos="0">
                      <a:srgbClr val="292829"/>
                    </a:gs>
                    <a:gs pos="100000">
                      <a:srgbClr val="292829"/>
                    </a:gs>
                  </a:gsLst>
                  <a:lin ang="5400000" scaled="0"/>
                </a:gradFill>
              </a:defRPr>
            </a:lvl1pPr>
          </a:lstStyle>
          <a:p>
            <a:r>
              <a:t>Section title</a:t>
            </a:r>
          </a:p>
        </p:txBody>
      </p:sp>
      <p:sp>
        <p:nvSpPr>
          <p:cNvPr id="3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391" name="Section title"/>
          <p:cNvSpPr txBox="1">
            <a:spLocks noGrp="1"/>
          </p:cNvSpPr>
          <p:nvPr>
            <p:ph type="title" hasCustomPrompt="1"/>
          </p:nvPr>
        </p:nvSpPr>
        <p:spPr>
          <a:xfrm>
            <a:off x="269240" y="2084176"/>
            <a:ext cx="11653523" cy="1796217"/>
          </a:xfrm>
          <a:prstGeom prst="rect">
            <a:avLst/>
          </a:prstGeom>
        </p:spPr>
        <p:txBody>
          <a:bodyPr>
            <a:normAutofit/>
          </a:bodyPr>
          <a:lstStyle>
            <a:lvl1pPr>
              <a:defRPr sz="6400" spc="-74">
                <a:gradFill flip="none" rotWithShape="1">
                  <a:gsLst>
                    <a:gs pos="0">
                      <a:srgbClr val="292829"/>
                    </a:gs>
                    <a:gs pos="100000">
                      <a:srgbClr val="292829"/>
                    </a:gs>
                  </a:gsLst>
                  <a:lin ang="5400000" scaled="0"/>
                </a:gradFill>
              </a:defRPr>
            </a:lvl1pPr>
          </a:lstStyle>
          <a:p>
            <a:r>
              <a:t>Section title</a:t>
            </a:r>
          </a:p>
        </p:txBody>
      </p:sp>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3_Title Slide 3">
    <p:bg>
      <p:bgPr>
        <a:solidFill>
          <a:srgbClr val="FFFFFF"/>
        </a:solidFill>
        <a:effectLst/>
      </p:bgPr>
    </p:bg>
    <p:spTree>
      <p:nvGrpSpPr>
        <p:cNvPr id="1" name=""/>
        <p:cNvGrpSpPr/>
        <p:nvPr/>
      </p:nvGrpSpPr>
      <p:grpSpPr>
        <a:xfrm>
          <a:off x="0" y="0"/>
          <a:ext cx="0" cy="0"/>
          <a:chOff x="0" y="0"/>
          <a:chExt cx="0" cy="0"/>
        </a:xfrm>
      </p:grpSpPr>
      <p:pic>
        <p:nvPicPr>
          <p:cNvPr id="46" name="Picture 1" descr="Picture 1"/>
          <p:cNvPicPr>
            <a:picLocks noChangeAspect="1"/>
          </p:cNvPicPr>
          <p:nvPr/>
        </p:nvPicPr>
        <p:blipFill>
          <a:blip r:embed="rId2"/>
          <a:srcRect t="3852" r="1218"/>
          <a:stretch>
            <a:fillRect/>
          </a:stretch>
        </p:blipFill>
        <p:spPr>
          <a:xfrm>
            <a:off x="-1" y="-1"/>
            <a:ext cx="12192002" cy="6858002"/>
          </a:xfrm>
          <a:prstGeom prst="rect">
            <a:avLst/>
          </a:prstGeom>
          <a:ln w="12700">
            <a:miter lim="400000"/>
          </a:ln>
        </p:spPr>
      </p:pic>
      <p:sp>
        <p:nvSpPr>
          <p:cNvPr id="47" name="Body Level One…"/>
          <p:cNvSpPr txBox="1">
            <a:spLocks noGrp="1"/>
          </p:cNvSpPr>
          <p:nvPr>
            <p:ph type="body" sz="half" idx="1" hasCustomPrompt="1"/>
          </p:nvPr>
        </p:nvSpPr>
        <p:spPr>
          <a:xfrm>
            <a:off x="269241" y="3877271"/>
            <a:ext cx="8045168" cy="2094466"/>
          </a:xfrm>
          <a:prstGeom prst="rect">
            <a:avLst/>
          </a:prstGeom>
        </p:spPr>
        <p:txBody>
          <a:bodyPr lIns="146304" tIns="146304" rIns="146304" bIns="146304">
            <a:normAutofit/>
          </a:bodyPr>
          <a:lstStyle>
            <a:lvl1pPr marL="0" indent="0">
              <a:spcBef>
                <a:spcPts val="0"/>
              </a:spcBef>
              <a:buSzTx/>
              <a:buFontTx/>
              <a:buNone/>
              <a:defRPr sz="2300">
                <a:solidFill>
                  <a:srgbClr val="797979"/>
                </a:solidFill>
              </a:defRPr>
            </a:lvl1pPr>
            <a:lvl2pPr marL="492133" indent="-240025">
              <a:spcBef>
                <a:spcPts val="0"/>
              </a:spcBef>
              <a:buFontTx/>
              <a:defRPr sz="2300">
                <a:solidFill>
                  <a:srgbClr val="797979"/>
                </a:solidFill>
              </a:defRPr>
            </a:lvl2pPr>
            <a:lvl3pPr marL="647573" indent="-227392">
              <a:spcBef>
                <a:spcPts val="0"/>
              </a:spcBef>
              <a:buFontTx/>
              <a:defRPr sz="2300">
                <a:solidFill>
                  <a:srgbClr val="797979"/>
                </a:solidFill>
              </a:defRPr>
            </a:lvl3pPr>
            <a:lvl4pPr marL="864372" indent="-276119">
              <a:spcBef>
                <a:spcPts val="0"/>
              </a:spcBef>
              <a:buFontTx/>
              <a:defRPr sz="2300">
                <a:solidFill>
                  <a:srgbClr val="797979"/>
                </a:solidFill>
              </a:defRPr>
            </a:lvl4pPr>
            <a:lvl5pPr marL="1032444" indent="-276119">
              <a:spcBef>
                <a:spcPts val="0"/>
              </a:spcBef>
              <a:buFontTx/>
              <a:defRPr sz="2300">
                <a:solidFill>
                  <a:srgbClr val="797979"/>
                </a:solidFill>
              </a:defRPr>
            </a:lvl5pPr>
          </a:lstStyle>
          <a:p>
            <a:r>
              <a:t>Speaker Name</a:t>
            </a:r>
          </a:p>
          <a:p>
            <a:pPr lvl="1"/>
            <a:endParaRPr/>
          </a:p>
          <a:p>
            <a:pPr lvl="2"/>
            <a:endParaRPr/>
          </a:p>
          <a:p>
            <a:pPr lvl="3"/>
            <a:endParaRPr/>
          </a:p>
          <a:p>
            <a:pPr lvl="4"/>
            <a:endParaRPr/>
          </a:p>
        </p:txBody>
      </p:sp>
      <p:sp>
        <p:nvSpPr>
          <p:cNvPr id="48" name="Title slide option A: Presentation title goes here"/>
          <p:cNvSpPr txBox="1">
            <a:spLocks noGrp="1"/>
          </p:cNvSpPr>
          <p:nvPr>
            <p:ph type="title" hasCustomPrompt="1"/>
          </p:nvPr>
        </p:nvSpPr>
        <p:spPr>
          <a:xfrm>
            <a:off x="269238" y="2215662"/>
            <a:ext cx="8024065" cy="1661629"/>
          </a:xfrm>
          <a:prstGeom prst="rect">
            <a:avLst/>
          </a:prstGeom>
        </p:spPr>
        <p:txBody>
          <a:bodyPr>
            <a:normAutofit/>
          </a:bodyPr>
          <a:lstStyle>
            <a:lvl1pPr>
              <a:defRPr spc="-56">
                <a:solidFill>
                  <a:srgbClr val="797979"/>
                </a:solidFill>
              </a:defRPr>
            </a:lvl1pPr>
          </a:lstStyle>
          <a:p>
            <a:r>
              <a:t>Title slide option A: Presentation title goes here</a:t>
            </a:r>
          </a:p>
        </p:txBody>
      </p:sp>
      <p:pic>
        <p:nvPicPr>
          <p:cNvPr id="49" name="Picture 14" descr="Picture 14"/>
          <p:cNvPicPr>
            <a:picLocks noChangeAspect="1"/>
          </p:cNvPicPr>
          <p:nvPr/>
        </p:nvPicPr>
        <p:blipFill>
          <a:blip r:embed="rId3"/>
          <a:stretch>
            <a:fillRect/>
          </a:stretch>
        </p:blipFill>
        <p:spPr>
          <a:xfrm>
            <a:off x="231481" y="225827"/>
            <a:ext cx="1957479" cy="1954386"/>
          </a:xfrm>
          <a:prstGeom prst="rect">
            <a:avLst/>
          </a:prstGeom>
          <a:ln w="12700">
            <a:miter lim="400000"/>
          </a:ln>
        </p:spPr>
      </p:pic>
      <p:pic>
        <p:nvPicPr>
          <p:cNvPr id="50" name="Picture 21" descr="Picture 21"/>
          <p:cNvPicPr>
            <a:picLocks noChangeAspect="1"/>
          </p:cNvPicPr>
          <p:nvPr/>
        </p:nvPicPr>
        <p:blipFill>
          <a:blip r:embed="rId4"/>
          <a:stretch>
            <a:fillRect/>
          </a:stretch>
        </p:blipFill>
        <p:spPr>
          <a:xfrm>
            <a:off x="10326140" y="6251576"/>
            <a:ext cx="1293278" cy="275939"/>
          </a:xfrm>
          <a:prstGeom prst="rect">
            <a:avLst/>
          </a:prstGeom>
          <a:ln w="12700">
            <a:miter lim="400000"/>
          </a:ln>
        </p:spPr>
      </p:pic>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amp; 2-color Non-bulleted text">
    <p:bg>
      <p:bgPr>
        <a:solidFill>
          <a:srgbClr val="FFFFFF"/>
        </a:solidFill>
        <a:effectLst/>
      </p:bgPr>
    </p:bg>
    <p:spTree>
      <p:nvGrpSpPr>
        <p:cNvPr id="1" name=""/>
        <p:cNvGrpSpPr/>
        <p:nvPr/>
      </p:nvGrpSpPr>
      <p:grpSpPr>
        <a:xfrm>
          <a:off x="0" y="0"/>
          <a:ext cx="0" cy="0"/>
          <a:chOff x="0" y="0"/>
          <a:chExt cx="0" cy="0"/>
        </a:xfrm>
      </p:grpSpPr>
      <p:sp>
        <p:nvSpPr>
          <p:cNvPr id="399" name="Title Text"/>
          <p:cNvSpPr txBox="1">
            <a:spLocks noGrp="1"/>
          </p:cNvSpPr>
          <p:nvPr>
            <p:ph type="title"/>
          </p:nvPr>
        </p:nvSpPr>
        <p:spPr>
          <a:xfrm>
            <a:off x="268927" y="291105"/>
            <a:ext cx="11655841" cy="899667"/>
          </a:xfrm>
          <a:prstGeom prst="rect">
            <a:avLst/>
          </a:prstGeom>
        </p:spPr>
        <p:txBody>
          <a:bodyPr>
            <a:normAutofit/>
          </a:bodyPr>
          <a:lstStyle/>
          <a:p>
            <a:r>
              <a:t>Title Text</a:t>
            </a:r>
          </a:p>
        </p:txBody>
      </p:sp>
      <p:sp>
        <p:nvSpPr>
          <p:cNvPr id="400" name="Body Level One…"/>
          <p:cNvSpPr txBox="1">
            <a:spLocks noGrp="1"/>
          </p:cNvSpPr>
          <p:nvPr>
            <p:ph type="body" sz="half" idx="1"/>
          </p:nvPr>
        </p:nvSpPr>
        <p:spPr>
          <a:xfrm>
            <a:off x="269240" y="1189178"/>
            <a:ext cx="11653523" cy="1538243"/>
          </a:xfrm>
          <a:prstGeom prst="rect">
            <a:avLst/>
          </a:prstGeom>
        </p:spPr>
        <p:txBody>
          <a:bodyPr>
            <a:normAutofit/>
          </a:bodyPr>
          <a:lstStyle>
            <a:lvl1pPr marL="0" indent="0">
              <a:buSzTx/>
              <a:buFontTx/>
              <a:buNone/>
              <a:defRPr>
                <a:gradFill flip="none" rotWithShape="1">
                  <a:gsLst>
                    <a:gs pos="1250">
                      <a:srgbClr val="00BCF2"/>
                    </a:gs>
                    <a:gs pos="99000">
                      <a:srgbClr val="00BCF2"/>
                    </a:gs>
                  </a:gsLst>
                  <a:lin ang="5400000" scaled="0"/>
                </a:gradFill>
              </a:defRPr>
            </a:lvl1pPr>
            <a:lvl2pPr marL="0" indent="0">
              <a:buSzTx/>
              <a:buFontTx/>
              <a:buNone/>
              <a:defRPr>
                <a:gradFill flip="none" rotWithShape="1">
                  <a:gsLst>
                    <a:gs pos="1250">
                      <a:srgbClr val="00BCF2"/>
                    </a:gs>
                    <a:gs pos="99000">
                      <a:srgbClr val="00BCF2"/>
                    </a:gs>
                  </a:gsLst>
                  <a:lin ang="5400000" scaled="0"/>
                </a:gradFill>
              </a:defRPr>
            </a:lvl2pPr>
            <a:lvl3pPr marL="0" indent="168073">
              <a:buSzTx/>
              <a:buFontTx/>
              <a:buNone/>
              <a:defRPr>
                <a:gradFill flip="none" rotWithShape="1">
                  <a:gsLst>
                    <a:gs pos="1250">
                      <a:srgbClr val="00BCF2"/>
                    </a:gs>
                    <a:gs pos="99000">
                      <a:srgbClr val="00BCF2"/>
                    </a:gs>
                  </a:gsLst>
                  <a:lin ang="5400000" scaled="0"/>
                </a:gradFill>
              </a:defRPr>
            </a:lvl3pPr>
            <a:lvl4pPr marL="0" indent="336145">
              <a:buSzTx/>
              <a:buFontTx/>
              <a:buNone/>
              <a:defRPr>
                <a:gradFill flip="none" rotWithShape="1">
                  <a:gsLst>
                    <a:gs pos="1250">
                      <a:srgbClr val="00BCF2"/>
                    </a:gs>
                    <a:gs pos="99000">
                      <a:srgbClr val="00BCF2"/>
                    </a:gs>
                  </a:gsLst>
                  <a:lin ang="5400000" scaled="0"/>
                </a:gradFill>
              </a:defRPr>
            </a:lvl4pPr>
            <a:lvl5pPr marL="0" indent="504218">
              <a:buSzTx/>
              <a:buFontTx/>
              <a:buNone/>
              <a:defRPr>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amp; Non-bulleted text">
    <p:bg>
      <p:bgPr>
        <a:solidFill>
          <a:srgbClr val="FFFFFF"/>
        </a:solidFill>
        <a:effectLst/>
      </p:bgPr>
    </p:bg>
    <p:spTree>
      <p:nvGrpSpPr>
        <p:cNvPr id="1" name=""/>
        <p:cNvGrpSpPr/>
        <p:nvPr/>
      </p:nvGrpSpPr>
      <p:grpSpPr>
        <a:xfrm>
          <a:off x="0" y="0"/>
          <a:ext cx="0" cy="0"/>
          <a:chOff x="0" y="0"/>
          <a:chExt cx="0" cy="0"/>
        </a:xfrm>
      </p:grpSpPr>
      <p:sp>
        <p:nvSpPr>
          <p:cNvPr id="408" name="Title Text"/>
          <p:cNvSpPr txBox="1">
            <a:spLocks noGrp="1"/>
          </p:cNvSpPr>
          <p:nvPr>
            <p:ph type="title"/>
          </p:nvPr>
        </p:nvSpPr>
        <p:spPr>
          <a:xfrm>
            <a:off x="268927" y="291105"/>
            <a:ext cx="11655841" cy="899667"/>
          </a:xfrm>
          <a:prstGeom prst="rect">
            <a:avLst/>
          </a:prstGeom>
        </p:spPr>
        <p:txBody>
          <a:bodyPr>
            <a:normAutofit/>
          </a:bodyPr>
          <a:lstStyle/>
          <a:p>
            <a:r>
              <a:t>Title Text</a:t>
            </a:r>
          </a:p>
        </p:txBody>
      </p:sp>
      <p:sp>
        <p:nvSpPr>
          <p:cNvPr id="409" name="Body Level One…"/>
          <p:cNvSpPr txBox="1">
            <a:spLocks noGrp="1"/>
          </p:cNvSpPr>
          <p:nvPr>
            <p:ph type="body" sz="half" idx="1"/>
          </p:nvPr>
        </p:nvSpPr>
        <p:spPr>
          <a:xfrm>
            <a:off x="269240" y="1189178"/>
            <a:ext cx="11653523" cy="1538243"/>
          </a:xfrm>
          <a:prstGeom prst="rect">
            <a:avLst/>
          </a:prstGeom>
        </p:spPr>
        <p:txBody>
          <a:bodyPr>
            <a:normAutofit/>
          </a:bodyPr>
          <a:lstStyle>
            <a:lvl1pPr marL="0" indent="0">
              <a:buSzTx/>
              <a:buFontTx/>
              <a:buNone/>
              <a:defRPr>
                <a:gradFill flip="none" rotWithShape="1">
                  <a:gsLst>
                    <a:gs pos="1250">
                      <a:srgbClr val="525051"/>
                    </a:gs>
                    <a:gs pos="99000">
                      <a:srgbClr val="525051"/>
                    </a:gs>
                  </a:gsLst>
                  <a:lin ang="5400000" scaled="0"/>
                </a:gradFill>
              </a:defRPr>
            </a:lvl1pPr>
            <a:lvl2pPr marL="0" indent="0">
              <a:buSzTx/>
              <a:buFontTx/>
              <a:buNone/>
              <a:defRPr>
                <a:gradFill flip="none" rotWithShape="1">
                  <a:gsLst>
                    <a:gs pos="1250">
                      <a:srgbClr val="525051"/>
                    </a:gs>
                    <a:gs pos="99000">
                      <a:srgbClr val="525051"/>
                    </a:gs>
                  </a:gsLst>
                  <a:lin ang="5400000" scaled="0"/>
                </a:gradFill>
              </a:defRPr>
            </a:lvl2pPr>
            <a:lvl3pPr marL="0" indent="168073">
              <a:buSzTx/>
              <a:buFontTx/>
              <a:buNone/>
              <a:defRPr>
                <a:gradFill flip="none" rotWithShape="1">
                  <a:gsLst>
                    <a:gs pos="1250">
                      <a:srgbClr val="525051"/>
                    </a:gs>
                    <a:gs pos="99000">
                      <a:srgbClr val="525051"/>
                    </a:gs>
                  </a:gsLst>
                  <a:lin ang="5400000" scaled="0"/>
                </a:gradFill>
              </a:defRPr>
            </a:lvl3pPr>
            <a:lvl4pPr marL="0" indent="336145">
              <a:buSzTx/>
              <a:buFontTx/>
              <a:buNone/>
              <a:defRPr>
                <a:gradFill flip="none" rotWithShape="1">
                  <a:gsLst>
                    <a:gs pos="1250">
                      <a:srgbClr val="525051"/>
                    </a:gs>
                    <a:gs pos="99000">
                      <a:srgbClr val="525051"/>
                    </a:gs>
                  </a:gsLst>
                  <a:lin ang="5400000" scaled="0"/>
                </a:gradFill>
              </a:defRPr>
            </a:lvl4pPr>
            <a:lvl5pPr marL="0" indent="504218">
              <a:buSzTx/>
              <a:buFontTx/>
              <a:buNone/>
              <a:defRPr>
                <a:gradFill flip="none" rotWithShape="1">
                  <a:gsLst>
                    <a:gs pos="1250">
                      <a:srgbClr val="525051"/>
                    </a:gs>
                    <a:gs pos="99000">
                      <a:srgbClr val="525051"/>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4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417" name="Title Text"/>
          <p:cNvSpPr txBox="1">
            <a:spLocks noGrp="1"/>
          </p:cNvSpPr>
          <p:nvPr>
            <p:ph type="title"/>
          </p:nvPr>
        </p:nvSpPr>
        <p:spPr>
          <a:xfrm>
            <a:off x="268927" y="291105"/>
            <a:ext cx="11655841" cy="899667"/>
          </a:xfrm>
          <a:prstGeom prst="rect">
            <a:avLst/>
          </a:prstGeom>
        </p:spPr>
        <p:txBody>
          <a:bodyPr>
            <a:normAutofit/>
          </a:bodyPr>
          <a:lstStyle/>
          <a:p>
            <a:r>
              <a:t>Title Text</a:t>
            </a:r>
          </a:p>
        </p:txBody>
      </p:sp>
      <p:sp>
        <p:nvSpPr>
          <p:cNvPr id="418" name="Body Level One…"/>
          <p:cNvSpPr txBox="1">
            <a:spLocks noGrp="1"/>
          </p:cNvSpPr>
          <p:nvPr>
            <p:ph type="body" sz="half" idx="1"/>
          </p:nvPr>
        </p:nvSpPr>
        <p:spPr>
          <a:xfrm>
            <a:off x="269240" y="1190736"/>
            <a:ext cx="11653523" cy="168738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and Content 1st level color text">
    <p:bg>
      <p:bgPr>
        <a:solidFill>
          <a:srgbClr val="FFFFFF"/>
        </a:solidFill>
        <a:effectLst/>
      </p:bgPr>
    </p:bg>
    <p:spTree>
      <p:nvGrpSpPr>
        <p:cNvPr id="1" name=""/>
        <p:cNvGrpSpPr/>
        <p:nvPr/>
      </p:nvGrpSpPr>
      <p:grpSpPr>
        <a:xfrm>
          <a:off x="0" y="0"/>
          <a:ext cx="0" cy="0"/>
          <a:chOff x="0" y="0"/>
          <a:chExt cx="0" cy="0"/>
        </a:xfrm>
      </p:grpSpPr>
      <p:sp>
        <p:nvSpPr>
          <p:cNvPr id="426" name="Body Level One…"/>
          <p:cNvSpPr txBox="1">
            <a:spLocks noGrp="1"/>
          </p:cNvSpPr>
          <p:nvPr>
            <p:ph type="body" sz="half" idx="1"/>
          </p:nvPr>
        </p:nvSpPr>
        <p:spPr>
          <a:xfrm>
            <a:off x="269240" y="1189177"/>
            <a:ext cx="11653523" cy="1687386"/>
          </a:xfrm>
          <a:prstGeom prst="rect">
            <a:avLst/>
          </a:prstGeom>
        </p:spPr>
        <p:txBody>
          <a:bodyPr>
            <a:normAutofit/>
          </a:bodyPr>
          <a:lstStyle>
            <a:lvl1pPr>
              <a:defRPr>
                <a:gradFill flip="none" rotWithShape="1">
                  <a:gsLst>
                    <a:gs pos="1250">
                      <a:srgbClr val="00BCF2"/>
                    </a:gs>
                    <a:gs pos="99000">
                      <a:srgbClr val="00BCF2"/>
                    </a:gs>
                  </a:gsLst>
                  <a:lin ang="5400000" scaled="0"/>
                </a:gradFill>
              </a:defRPr>
            </a:lvl1pPr>
            <a:lvl2pPr>
              <a:defRPr>
                <a:gradFill flip="none" rotWithShape="1">
                  <a:gsLst>
                    <a:gs pos="1250">
                      <a:srgbClr val="00BCF2"/>
                    </a:gs>
                    <a:gs pos="99000">
                      <a:srgbClr val="00BCF2"/>
                    </a:gs>
                  </a:gsLst>
                  <a:lin ang="5400000" scaled="0"/>
                </a:gradFill>
              </a:defRPr>
            </a:lvl2pPr>
            <a:lvl3pPr>
              <a:defRPr>
                <a:gradFill flip="none" rotWithShape="1">
                  <a:gsLst>
                    <a:gs pos="1250">
                      <a:srgbClr val="00BCF2"/>
                    </a:gs>
                    <a:gs pos="99000">
                      <a:srgbClr val="00BCF2"/>
                    </a:gs>
                  </a:gsLst>
                  <a:lin ang="5400000" scaled="0"/>
                </a:gradFill>
              </a:defRPr>
            </a:lvl3pPr>
            <a:lvl4pPr>
              <a:defRPr>
                <a:gradFill flip="none" rotWithShape="1">
                  <a:gsLst>
                    <a:gs pos="1250">
                      <a:srgbClr val="00BCF2"/>
                    </a:gs>
                    <a:gs pos="99000">
                      <a:srgbClr val="00BCF2"/>
                    </a:gs>
                  </a:gsLst>
                  <a:lin ang="5400000" scaled="0"/>
                </a:gradFill>
              </a:defRPr>
            </a:lvl4pPr>
            <a:lvl5pPr>
              <a:defRPr>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427" name="Title Text"/>
          <p:cNvSpPr txBox="1">
            <a:spLocks noGrp="1"/>
          </p:cNvSpPr>
          <p:nvPr>
            <p:ph type="title"/>
          </p:nvPr>
        </p:nvSpPr>
        <p:spPr>
          <a:xfrm>
            <a:off x="268927" y="291105"/>
            <a:ext cx="11655841" cy="899667"/>
          </a:xfrm>
          <a:prstGeom prst="rect">
            <a:avLst/>
          </a:prstGeom>
        </p:spPr>
        <p:txBody>
          <a:bodyPr>
            <a:normAutofit/>
          </a:bodyPr>
          <a:lstStyle/>
          <a:p>
            <a:r>
              <a:t>Title Text</a:t>
            </a:r>
          </a:p>
        </p:txBody>
      </p:sp>
      <p:sp>
        <p:nvSpPr>
          <p:cNvPr id="4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wo Column 2-color Non-bulleted">
    <p:bg>
      <p:bgPr>
        <a:solidFill>
          <a:srgbClr val="FFFFFF"/>
        </a:solidFill>
        <a:effectLst/>
      </p:bgPr>
    </p:bg>
    <p:spTree>
      <p:nvGrpSpPr>
        <p:cNvPr id="1" name=""/>
        <p:cNvGrpSpPr/>
        <p:nvPr/>
      </p:nvGrpSpPr>
      <p:grpSpPr>
        <a:xfrm>
          <a:off x="0" y="0"/>
          <a:ext cx="0" cy="0"/>
          <a:chOff x="0" y="0"/>
          <a:chExt cx="0" cy="0"/>
        </a:xfrm>
      </p:grpSpPr>
      <p:sp>
        <p:nvSpPr>
          <p:cNvPr id="435" name="Title Text"/>
          <p:cNvSpPr txBox="1">
            <a:spLocks noGrp="1"/>
          </p:cNvSpPr>
          <p:nvPr>
            <p:ph type="title"/>
          </p:nvPr>
        </p:nvSpPr>
        <p:spPr>
          <a:xfrm>
            <a:off x="268927" y="291105"/>
            <a:ext cx="11655841" cy="899667"/>
          </a:xfrm>
          <a:prstGeom prst="rect">
            <a:avLst/>
          </a:prstGeom>
        </p:spPr>
        <p:txBody>
          <a:bodyPr>
            <a:normAutofit/>
          </a:bodyPr>
          <a:lstStyle/>
          <a:p>
            <a:r>
              <a:t>Title Text</a:t>
            </a:r>
          </a:p>
        </p:txBody>
      </p:sp>
      <p:sp>
        <p:nvSpPr>
          <p:cNvPr id="436" name="Body Level One…"/>
          <p:cNvSpPr txBox="1">
            <a:spLocks noGrp="1"/>
          </p:cNvSpPr>
          <p:nvPr>
            <p:ph type="body" sz="quarter" idx="1"/>
          </p:nvPr>
        </p:nvSpPr>
        <p:spPr>
          <a:xfrm>
            <a:off x="269242" y="1189177"/>
            <a:ext cx="5378550" cy="1497591"/>
          </a:xfrm>
          <a:prstGeom prst="rect">
            <a:avLst/>
          </a:prstGeom>
        </p:spPr>
        <p:txBody>
          <a:bodyPr>
            <a:normAutofit/>
          </a:bodyPr>
          <a:lstStyle>
            <a:lvl1pPr marL="0" indent="0">
              <a:spcBef>
                <a:spcPts val="900"/>
              </a:spcBef>
              <a:buSzTx/>
              <a:buFontTx/>
              <a:buNone/>
              <a:defRPr sz="2600">
                <a:gradFill flip="none" rotWithShape="1">
                  <a:gsLst>
                    <a:gs pos="1250">
                      <a:srgbClr val="00BCF2"/>
                    </a:gs>
                    <a:gs pos="99000">
                      <a:srgbClr val="00BCF2"/>
                    </a:gs>
                  </a:gsLst>
                  <a:lin ang="5400000" scaled="0"/>
                </a:gradFill>
              </a:defRPr>
            </a:lvl1pPr>
            <a:lvl2pPr marL="0" indent="0">
              <a:spcBef>
                <a:spcPts val="900"/>
              </a:spcBef>
              <a:buSzTx/>
              <a:buFontTx/>
              <a:buNone/>
              <a:defRPr sz="2600">
                <a:gradFill flip="none" rotWithShape="1">
                  <a:gsLst>
                    <a:gs pos="1250">
                      <a:srgbClr val="00BCF2"/>
                    </a:gs>
                    <a:gs pos="99000">
                      <a:srgbClr val="00BCF2"/>
                    </a:gs>
                  </a:gsLst>
                  <a:lin ang="5400000" scaled="0"/>
                </a:gradFill>
              </a:defRPr>
            </a:lvl2pPr>
            <a:lvl3pPr marL="0" indent="170407">
              <a:spcBef>
                <a:spcPts val="900"/>
              </a:spcBef>
              <a:buSzTx/>
              <a:buFontTx/>
              <a:buNone/>
              <a:defRPr sz="2600">
                <a:gradFill flip="none" rotWithShape="1">
                  <a:gsLst>
                    <a:gs pos="1250">
                      <a:srgbClr val="00BCF2"/>
                    </a:gs>
                    <a:gs pos="99000">
                      <a:srgbClr val="00BCF2"/>
                    </a:gs>
                  </a:gsLst>
                  <a:lin ang="5400000" scaled="0"/>
                </a:gradFill>
              </a:defRPr>
            </a:lvl3pPr>
            <a:lvl4pPr marL="0" indent="338479">
              <a:spcBef>
                <a:spcPts val="900"/>
              </a:spcBef>
              <a:buSzTx/>
              <a:buFontTx/>
              <a:buNone/>
              <a:defRPr sz="2600">
                <a:gradFill flip="none" rotWithShape="1">
                  <a:gsLst>
                    <a:gs pos="1250">
                      <a:srgbClr val="00BCF2"/>
                    </a:gs>
                    <a:gs pos="99000">
                      <a:srgbClr val="00BCF2"/>
                    </a:gs>
                  </a:gsLst>
                  <a:lin ang="5400000" scaled="0"/>
                </a:gradFill>
              </a:defRPr>
            </a:lvl4pPr>
            <a:lvl5pPr marL="0" indent="504218">
              <a:spcBef>
                <a:spcPts val="900"/>
              </a:spcBef>
              <a:buSzTx/>
              <a:buFontTx/>
              <a:buNone/>
              <a:defRPr sz="2600">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437" name="Text Placeholder 3"/>
          <p:cNvSpPr>
            <a:spLocks noGrp="1"/>
          </p:cNvSpPr>
          <p:nvPr>
            <p:ph type="body" sz="quarter" idx="21"/>
          </p:nvPr>
        </p:nvSpPr>
        <p:spPr>
          <a:xfrm>
            <a:off x="6544215" y="1189177"/>
            <a:ext cx="5378549" cy="1497591"/>
          </a:xfrm>
          <a:prstGeom prst="rect">
            <a:avLst/>
          </a:prstGeom>
        </p:spPr>
        <p:txBody>
          <a:bodyPr>
            <a:normAutofit/>
          </a:bodyPr>
          <a:lstStyle/>
          <a:p>
            <a:pPr marL="0" indent="0">
              <a:spcBef>
                <a:spcPts val="900"/>
              </a:spcBef>
              <a:buSzTx/>
              <a:buFontTx/>
              <a:buNone/>
              <a:defRPr sz="2600">
                <a:gradFill flip="none" rotWithShape="1">
                  <a:gsLst>
                    <a:gs pos="1250">
                      <a:srgbClr val="00BCF2"/>
                    </a:gs>
                    <a:gs pos="99000">
                      <a:srgbClr val="00BCF2"/>
                    </a:gs>
                  </a:gsLst>
                  <a:lin ang="5400000" scaled="0"/>
                </a:gradFill>
              </a:defRPr>
            </a:pPr>
            <a:endParaRPr/>
          </a:p>
        </p:txBody>
      </p:sp>
      <p:sp>
        <p:nvSpPr>
          <p:cNvPr id="4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wo Column Non-bulleted text">
    <p:bg>
      <p:bgPr>
        <a:solidFill>
          <a:srgbClr val="FFFFFF"/>
        </a:solidFill>
        <a:effectLst/>
      </p:bgPr>
    </p:bg>
    <p:spTree>
      <p:nvGrpSpPr>
        <p:cNvPr id="1" name=""/>
        <p:cNvGrpSpPr/>
        <p:nvPr/>
      </p:nvGrpSpPr>
      <p:grpSpPr>
        <a:xfrm>
          <a:off x="0" y="0"/>
          <a:ext cx="0" cy="0"/>
          <a:chOff x="0" y="0"/>
          <a:chExt cx="0" cy="0"/>
        </a:xfrm>
      </p:grpSpPr>
      <p:sp>
        <p:nvSpPr>
          <p:cNvPr id="445" name="Title Text"/>
          <p:cNvSpPr txBox="1">
            <a:spLocks noGrp="1"/>
          </p:cNvSpPr>
          <p:nvPr>
            <p:ph type="title"/>
          </p:nvPr>
        </p:nvSpPr>
        <p:spPr>
          <a:xfrm>
            <a:off x="268927" y="291105"/>
            <a:ext cx="11655841" cy="899667"/>
          </a:xfrm>
          <a:prstGeom prst="rect">
            <a:avLst/>
          </a:prstGeom>
        </p:spPr>
        <p:txBody>
          <a:bodyPr>
            <a:normAutofit/>
          </a:bodyPr>
          <a:lstStyle/>
          <a:p>
            <a:r>
              <a:t>Title Text</a:t>
            </a:r>
          </a:p>
        </p:txBody>
      </p:sp>
      <p:sp>
        <p:nvSpPr>
          <p:cNvPr id="446" name="Body Level One…"/>
          <p:cNvSpPr txBox="1">
            <a:spLocks noGrp="1"/>
          </p:cNvSpPr>
          <p:nvPr>
            <p:ph type="body" sz="quarter" idx="1"/>
          </p:nvPr>
        </p:nvSpPr>
        <p:spPr>
          <a:xfrm>
            <a:off x="269242" y="1189177"/>
            <a:ext cx="5378550" cy="1497591"/>
          </a:xfrm>
          <a:prstGeom prst="rect">
            <a:avLst/>
          </a:prstGeom>
        </p:spPr>
        <p:txBody>
          <a:bodyPr>
            <a:normAutofit/>
          </a:bodyPr>
          <a:lstStyle>
            <a:lvl1pPr marL="0" indent="0">
              <a:spcBef>
                <a:spcPts val="900"/>
              </a:spcBef>
              <a:buSzTx/>
              <a:buFontTx/>
              <a:buNone/>
              <a:defRPr sz="2600"/>
            </a:lvl1pPr>
            <a:lvl2pPr marL="0" indent="0">
              <a:spcBef>
                <a:spcPts val="900"/>
              </a:spcBef>
              <a:buSzTx/>
              <a:buFontTx/>
              <a:buNone/>
              <a:defRPr sz="2600"/>
            </a:lvl2pPr>
            <a:lvl3pPr marL="0" indent="170407">
              <a:spcBef>
                <a:spcPts val="900"/>
              </a:spcBef>
              <a:buSzTx/>
              <a:buFontTx/>
              <a:buNone/>
              <a:defRPr sz="2600"/>
            </a:lvl3pPr>
            <a:lvl4pPr marL="0" indent="338479">
              <a:spcBef>
                <a:spcPts val="900"/>
              </a:spcBef>
              <a:buSzTx/>
              <a:buFontTx/>
              <a:buNone/>
              <a:defRPr sz="2600"/>
            </a:lvl4pPr>
            <a:lvl5pPr marL="0" indent="504218">
              <a:spcBef>
                <a:spcPts val="900"/>
              </a:spcBef>
              <a:buSzTx/>
              <a:buFontTx/>
              <a:buNone/>
              <a:defRPr sz="2600"/>
            </a:lvl5pPr>
          </a:lstStyle>
          <a:p>
            <a:r>
              <a:t>Body Level One</a:t>
            </a:r>
          </a:p>
          <a:p>
            <a:pPr lvl="1"/>
            <a:r>
              <a:t>Body Level Two</a:t>
            </a:r>
          </a:p>
          <a:p>
            <a:pPr lvl="2"/>
            <a:r>
              <a:t>Body Level Three</a:t>
            </a:r>
          </a:p>
          <a:p>
            <a:pPr lvl="3"/>
            <a:r>
              <a:t>Body Level Four</a:t>
            </a:r>
          </a:p>
          <a:p>
            <a:pPr lvl="4"/>
            <a:r>
              <a:t>Body Level Five</a:t>
            </a:r>
          </a:p>
        </p:txBody>
      </p:sp>
      <p:sp>
        <p:nvSpPr>
          <p:cNvPr id="447" name="Text Placeholder 3"/>
          <p:cNvSpPr>
            <a:spLocks noGrp="1"/>
          </p:cNvSpPr>
          <p:nvPr>
            <p:ph type="body" sz="quarter" idx="21"/>
          </p:nvPr>
        </p:nvSpPr>
        <p:spPr>
          <a:xfrm>
            <a:off x="6544215" y="1189175"/>
            <a:ext cx="5378549" cy="1497590"/>
          </a:xfrm>
          <a:prstGeom prst="rect">
            <a:avLst/>
          </a:prstGeom>
        </p:spPr>
        <p:txBody>
          <a:bodyPr>
            <a:normAutofit/>
          </a:bodyPr>
          <a:lstStyle/>
          <a:p>
            <a:pPr marL="0" indent="0">
              <a:spcBef>
                <a:spcPts val="900"/>
              </a:spcBef>
              <a:buSzTx/>
              <a:buFontTx/>
              <a:buNone/>
              <a:defRPr sz="2600"/>
            </a:pPr>
            <a:endParaRPr/>
          </a:p>
        </p:txBody>
      </p:sp>
      <p:sp>
        <p:nvSpPr>
          <p:cNvPr id="4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wo Column Bullet text">
    <p:bg>
      <p:bgPr>
        <a:solidFill>
          <a:srgbClr val="FFFFFF"/>
        </a:solidFill>
        <a:effectLst/>
      </p:bgPr>
    </p:bg>
    <p:spTree>
      <p:nvGrpSpPr>
        <p:cNvPr id="1" name=""/>
        <p:cNvGrpSpPr/>
        <p:nvPr/>
      </p:nvGrpSpPr>
      <p:grpSpPr>
        <a:xfrm>
          <a:off x="0" y="0"/>
          <a:ext cx="0" cy="0"/>
          <a:chOff x="0" y="0"/>
          <a:chExt cx="0" cy="0"/>
        </a:xfrm>
      </p:grpSpPr>
      <p:sp>
        <p:nvSpPr>
          <p:cNvPr id="455" name="Title Text"/>
          <p:cNvSpPr txBox="1">
            <a:spLocks noGrp="1"/>
          </p:cNvSpPr>
          <p:nvPr>
            <p:ph type="title"/>
          </p:nvPr>
        </p:nvSpPr>
        <p:spPr>
          <a:xfrm>
            <a:off x="268927" y="291105"/>
            <a:ext cx="11655841" cy="899667"/>
          </a:xfrm>
          <a:prstGeom prst="rect">
            <a:avLst/>
          </a:prstGeom>
        </p:spPr>
        <p:txBody>
          <a:bodyPr>
            <a:normAutofit/>
          </a:bodyPr>
          <a:lstStyle/>
          <a:p>
            <a:r>
              <a:t>Title Text</a:t>
            </a:r>
          </a:p>
        </p:txBody>
      </p:sp>
      <p:sp>
        <p:nvSpPr>
          <p:cNvPr id="456" name="Body Level One…"/>
          <p:cNvSpPr txBox="1">
            <a:spLocks noGrp="1"/>
          </p:cNvSpPr>
          <p:nvPr>
            <p:ph type="body" sz="quarter" idx="1"/>
          </p:nvPr>
        </p:nvSpPr>
        <p:spPr>
          <a:xfrm>
            <a:off x="269242" y="1189177"/>
            <a:ext cx="5378550" cy="1497591"/>
          </a:xfrm>
          <a:prstGeom prst="rect">
            <a:avLst/>
          </a:prstGeom>
        </p:spPr>
        <p:txBody>
          <a:bodyPr>
            <a:normAutofit/>
          </a:bodyPr>
          <a:lstStyle>
            <a:lvl1pPr marL="211258" indent="-211258">
              <a:spcBef>
                <a:spcPts val="900"/>
              </a:spcBef>
              <a:buClr>
                <a:srgbClr val="525051"/>
              </a:buClr>
              <a:defRPr sz="2600"/>
            </a:lvl1pPr>
            <a:lvl2pPr marL="537485" indent="-318409">
              <a:spcBef>
                <a:spcPts val="900"/>
              </a:spcBef>
              <a:buClr>
                <a:srgbClr val="525051"/>
              </a:buClr>
              <a:defRPr sz="2600"/>
            </a:lvl2pPr>
            <a:lvl3pPr marL="620488" indent="-229962">
              <a:spcBef>
                <a:spcPts val="900"/>
              </a:spcBef>
              <a:buClr>
                <a:srgbClr val="525051"/>
              </a:buClr>
              <a:defRPr sz="2600"/>
            </a:lvl3pPr>
            <a:lvl4pPr marL="781053" indent="-266702">
              <a:spcBef>
                <a:spcPts val="900"/>
              </a:spcBef>
              <a:buClr>
                <a:srgbClr val="525051"/>
              </a:buClr>
              <a:defRPr sz="2600"/>
            </a:lvl4pPr>
            <a:lvl5pPr marL="895354" indent="-247652">
              <a:spcBef>
                <a:spcPts val="900"/>
              </a:spcBef>
              <a:buClr>
                <a:srgbClr val="525051"/>
              </a:buClr>
              <a:defRPr sz="2600"/>
            </a:lvl5pPr>
          </a:lstStyle>
          <a:p>
            <a:r>
              <a:t>Body Level One</a:t>
            </a:r>
          </a:p>
          <a:p>
            <a:pPr lvl="1"/>
            <a:r>
              <a:t>Body Level Two</a:t>
            </a:r>
          </a:p>
          <a:p>
            <a:pPr lvl="2"/>
            <a:r>
              <a:t>Body Level Three</a:t>
            </a:r>
          </a:p>
          <a:p>
            <a:pPr lvl="3"/>
            <a:r>
              <a:t>Body Level Four</a:t>
            </a:r>
          </a:p>
          <a:p>
            <a:pPr lvl="4"/>
            <a:r>
              <a:t>Body Level Five</a:t>
            </a:r>
          </a:p>
        </p:txBody>
      </p:sp>
      <p:sp>
        <p:nvSpPr>
          <p:cNvPr id="457" name="Text Placeholder 3"/>
          <p:cNvSpPr>
            <a:spLocks noGrp="1"/>
          </p:cNvSpPr>
          <p:nvPr>
            <p:ph type="body" sz="quarter" idx="21"/>
          </p:nvPr>
        </p:nvSpPr>
        <p:spPr>
          <a:xfrm>
            <a:off x="6544215" y="1189177"/>
            <a:ext cx="5378549" cy="1497591"/>
          </a:xfrm>
          <a:prstGeom prst="rect">
            <a:avLst/>
          </a:prstGeom>
        </p:spPr>
        <p:txBody>
          <a:bodyPr>
            <a:normAutofit/>
          </a:bodyPr>
          <a:lstStyle/>
          <a:p>
            <a:pPr marL="211258" indent="-211258">
              <a:spcBef>
                <a:spcPts val="900"/>
              </a:spcBef>
              <a:buClr>
                <a:srgbClr val="525051"/>
              </a:buClr>
              <a:defRPr sz="2600"/>
            </a:pPr>
            <a:endParaRPr/>
          </a:p>
        </p:txBody>
      </p:sp>
      <p:sp>
        <p:nvSpPr>
          <p:cNvPr id="4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wo Column Bullet text 1st level color">
    <p:bg>
      <p:bgPr>
        <a:solidFill>
          <a:srgbClr val="FFFFFF"/>
        </a:solidFill>
        <a:effectLst/>
      </p:bgPr>
    </p:bg>
    <p:spTree>
      <p:nvGrpSpPr>
        <p:cNvPr id="1" name=""/>
        <p:cNvGrpSpPr/>
        <p:nvPr/>
      </p:nvGrpSpPr>
      <p:grpSpPr>
        <a:xfrm>
          <a:off x="0" y="0"/>
          <a:ext cx="0" cy="0"/>
          <a:chOff x="0" y="0"/>
          <a:chExt cx="0" cy="0"/>
        </a:xfrm>
      </p:grpSpPr>
      <p:sp>
        <p:nvSpPr>
          <p:cNvPr id="465" name="Title Text"/>
          <p:cNvSpPr txBox="1">
            <a:spLocks noGrp="1"/>
          </p:cNvSpPr>
          <p:nvPr>
            <p:ph type="title"/>
          </p:nvPr>
        </p:nvSpPr>
        <p:spPr>
          <a:xfrm>
            <a:off x="268927" y="291105"/>
            <a:ext cx="11655841" cy="899667"/>
          </a:xfrm>
          <a:prstGeom prst="rect">
            <a:avLst/>
          </a:prstGeom>
        </p:spPr>
        <p:txBody>
          <a:bodyPr>
            <a:normAutofit/>
          </a:bodyPr>
          <a:lstStyle/>
          <a:p>
            <a:r>
              <a:t>Title Text</a:t>
            </a:r>
          </a:p>
        </p:txBody>
      </p:sp>
      <p:sp>
        <p:nvSpPr>
          <p:cNvPr id="466" name="Body Level One…"/>
          <p:cNvSpPr txBox="1">
            <a:spLocks noGrp="1"/>
          </p:cNvSpPr>
          <p:nvPr>
            <p:ph type="body" sz="quarter" idx="1"/>
          </p:nvPr>
        </p:nvSpPr>
        <p:spPr>
          <a:xfrm>
            <a:off x="269242" y="1189177"/>
            <a:ext cx="5378550" cy="1646735"/>
          </a:xfrm>
          <a:prstGeom prst="rect">
            <a:avLst/>
          </a:prstGeom>
        </p:spPr>
        <p:txBody>
          <a:bodyPr>
            <a:normAutofit/>
          </a:bodyPr>
          <a:lstStyle>
            <a:lvl1pPr marL="211258" indent="-211258">
              <a:spcBef>
                <a:spcPts val="900"/>
              </a:spcBef>
              <a:buClr>
                <a:srgbClr val="00BCF2"/>
              </a:buClr>
              <a:defRPr sz="2600">
                <a:gradFill flip="none" rotWithShape="1">
                  <a:gsLst>
                    <a:gs pos="1250">
                      <a:srgbClr val="00BCF2"/>
                    </a:gs>
                    <a:gs pos="99000">
                      <a:srgbClr val="00BCF2"/>
                    </a:gs>
                  </a:gsLst>
                  <a:lin ang="5400000" scaled="0"/>
                </a:gradFill>
              </a:defRPr>
            </a:lvl1pPr>
            <a:lvl2pPr marL="481295" indent="-262219">
              <a:spcBef>
                <a:spcPts val="900"/>
              </a:spcBef>
              <a:buClr>
                <a:srgbClr val="00BCF2"/>
              </a:buClr>
              <a:defRPr sz="2600">
                <a:gradFill flip="none" rotWithShape="1">
                  <a:gsLst>
                    <a:gs pos="1250">
                      <a:srgbClr val="00BCF2"/>
                    </a:gs>
                    <a:gs pos="99000">
                      <a:srgbClr val="00BCF2"/>
                    </a:gs>
                  </a:gsLst>
                  <a:lin ang="5400000" scaled="0"/>
                </a:gradFill>
              </a:defRPr>
            </a:lvl2pPr>
            <a:lvl3pPr marL="579906" indent="-189380">
              <a:spcBef>
                <a:spcPts val="900"/>
              </a:spcBef>
              <a:buClr>
                <a:srgbClr val="00BCF2"/>
              </a:buClr>
              <a:defRPr sz="2600">
                <a:gradFill flip="none" rotWithShape="1">
                  <a:gsLst>
                    <a:gs pos="1250">
                      <a:srgbClr val="00BCF2"/>
                    </a:gs>
                    <a:gs pos="99000">
                      <a:srgbClr val="00BCF2"/>
                    </a:gs>
                  </a:gsLst>
                  <a:lin ang="5400000" scaled="0"/>
                </a:gradFill>
              </a:defRPr>
            </a:lvl3pPr>
            <a:lvl4pPr marL="762002" indent="-247651">
              <a:spcBef>
                <a:spcPts val="900"/>
              </a:spcBef>
              <a:buClr>
                <a:srgbClr val="00BCF2"/>
              </a:buClr>
              <a:defRPr sz="2600">
                <a:gradFill flip="none" rotWithShape="1">
                  <a:gsLst>
                    <a:gs pos="1250">
                      <a:srgbClr val="00BCF2"/>
                    </a:gs>
                    <a:gs pos="99000">
                      <a:srgbClr val="00BCF2"/>
                    </a:gs>
                  </a:gsLst>
                  <a:lin ang="5400000" scaled="0"/>
                </a:gradFill>
              </a:defRPr>
            </a:lvl4pPr>
            <a:lvl5pPr marL="877664" indent="-229962">
              <a:spcBef>
                <a:spcPts val="900"/>
              </a:spcBef>
              <a:buClr>
                <a:srgbClr val="00BCF2"/>
              </a:buClr>
              <a:defRPr sz="2600">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467" name="Text Placeholder 3"/>
          <p:cNvSpPr>
            <a:spLocks noGrp="1"/>
          </p:cNvSpPr>
          <p:nvPr>
            <p:ph type="body" sz="quarter" idx="21"/>
          </p:nvPr>
        </p:nvSpPr>
        <p:spPr>
          <a:xfrm>
            <a:off x="6544215" y="1189177"/>
            <a:ext cx="5378549" cy="1646735"/>
          </a:xfrm>
          <a:prstGeom prst="rect">
            <a:avLst/>
          </a:prstGeom>
        </p:spPr>
        <p:txBody>
          <a:bodyPr>
            <a:normAutofit/>
          </a:bodyPr>
          <a:lstStyle/>
          <a:p>
            <a:pPr marL="211258" indent="-211258">
              <a:spcBef>
                <a:spcPts val="900"/>
              </a:spcBef>
              <a:buClr>
                <a:srgbClr val="00BCF2"/>
              </a:buClr>
              <a:defRPr sz="2600">
                <a:gradFill flip="none" rotWithShape="1">
                  <a:gsLst>
                    <a:gs pos="1250">
                      <a:srgbClr val="00BCF2"/>
                    </a:gs>
                    <a:gs pos="99000">
                      <a:srgbClr val="00BCF2"/>
                    </a:gs>
                  </a:gsLst>
                  <a:lin ang="5400000" scaled="0"/>
                </a:gradFill>
              </a:defRPr>
            </a:pPr>
            <a:endParaRPr/>
          </a:p>
        </p:txBody>
      </p:sp>
      <p:sp>
        <p:nvSpPr>
          <p:cNvPr id="4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475" name="Title Text"/>
          <p:cNvSpPr txBox="1">
            <a:spLocks noGrp="1"/>
          </p:cNvSpPr>
          <p:nvPr>
            <p:ph type="title"/>
          </p:nvPr>
        </p:nvSpPr>
        <p:spPr>
          <a:xfrm>
            <a:off x="268927" y="291105"/>
            <a:ext cx="11655841" cy="899667"/>
          </a:xfrm>
          <a:prstGeom prst="rect">
            <a:avLst/>
          </a:prstGeom>
        </p:spPr>
        <p:txBody>
          <a:bodyPr>
            <a:normAutofit/>
          </a:bodyPr>
          <a:lstStyle/>
          <a:p>
            <a:r>
              <a:t>Title Text</a:t>
            </a:r>
          </a:p>
        </p:txBody>
      </p:sp>
      <p:sp>
        <p:nvSpPr>
          <p:cNvPr id="4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4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_Title Slide 3">
    <p:spTree>
      <p:nvGrpSpPr>
        <p:cNvPr id="1" name=""/>
        <p:cNvGrpSpPr/>
        <p:nvPr/>
      </p:nvGrpSpPr>
      <p:grpSpPr>
        <a:xfrm>
          <a:off x="0" y="0"/>
          <a:ext cx="0" cy="0"/>
          <a:chOff x="0" y="0"/>
          <a:chExt cx="0" cy="0"/>
        </a:xfrm>
      </p:grpSpPr>
      <p:pic>
        <p:nvPicPr>
          <p:cNvPr id="58" name="Picture 1" descr="Picture 1"/>
          <p:cNvPicPr>
            <a:picLocks noChangeAspect="1"/>
          </p:cNvPicPr>
          <p:nvPr/>
        </p:nvPicPr>
        <p:blipFill>
          <a:blip r:embed="rId2"/>
          <a:srcRect t="3561"/>
          <a:stretch>
            <a:fillRect/>
          </a:stretch>
        </p:blipFill>
        <p:spPr>
          <a:xfrm>
            <a:off x="-21103" y="-1"/>
            <a:ext cx="12305169" cy="6858002"/>
          </a:xfrm>
          <a:prstGeom prst="rect">
            <a:avLst/>
          </a:prstGeom>
          <a:ln w="12700">
            <a:miter lim="400000"/>
          </a:ln>
        </p:spPr>
      </p:pic>
      <p:pic>
        <p:nvPicPr>
          <p:cNvPr id="59" name="Picture 9" descr="Picture 9"/>
          <p:cNvPicPr>
            <a:picLocks noChangeAspect="1"/>
          </p:cNvPicPr>
          <p:nvPr/>
        </p:nvPicPr>
        <p:blipFill>
          <a:blip r:embed="rId3"/>
          <a:stretch>
            <a:fillRect/>
          </a:stretch>
        </p:blipFill>
        <p:spPr>
          <a:xfrm>
            <a:off x="231481" y="225827"/>
            <a:ext cx="1957479" cy="1954386"/>
          </a:xfrm>
          <a:prstGeom prst="rect">
            <a:avLst/>
          </a:prstGeom>
          <a:ln w="12700">
            <a:miter lim="400000"/>
          </a:ln>
        </p:spPr>
      </p:pic>
      <p:sp>
        <p:nvSpPr>
          <p:cNvPr id="60" name="Body Level One…"/>
          <p:cNvSpPr txBox="1">
            <a:spLocks noGrp="1"/>
          </p:cNvSpPr>
          <p:nvPr>
            <p:ph type="body" sz="half" idx="1" hasCustomPrompt="1"/>
          </p:nvPr>
        </p:nvSpPr>
        <p:spPr>
          <a:xfrm>
            <a:off x="271104" y="4155892"/>
            <a:ext cx="9710406" cy="1900251"/>
          </a:xfrm>
          <a:prstGeom prst="rect">
            <a:avLst/>
          </a:prstGeom>
        </p:spPr>
        <p:txBody>
          <a:bodyPr lIns="146304" tIns="146304" rIns="146304" bIns="146304">
            <a:normAutofit/>
          </a:bodyPr>
          <a:lstStyle>
            <a:lvl1pPr marL="0" indent="0">
              <a:spcBef>
                <a:spcPts val="0"/>
              </a:spcBef>
              <a:buSzTx/>
              <a:buFontTx/>
              <a:buNone/>
              <a:defRPr sz="2600">
                <a:solidFill>
                  <a:srgbClr val="797979"/>
                </a:solidFill>
              </a:defRPr>
            </a:lvl1pPr>
            <a:lvl2pPr marL="523440" indent="-271332">
              <a:spcBef>
                <a:spcPts val="0"/>
              </a:spcBef>
              <a:buFontTx/>
              <a:defRPr sz="2600">
                <a:solidFill>
                  <a:srgbClr val="797979"/>
                </a:solidFill>
              </a:defRPr>
            </a:lvl2pPr>
            <a:lvl3pPr marL="677233" indent="-257052">
              <a:spcBef>
                <a:spcPts val="0"/>
              </a:spcBef>
              <a:buFontTx/>
              <a:defRPr sz="2600">
                <a:solidFill>
                  <a:srgbClr val="797979"/>
                </a:solidFill>
              </a:defRPr>
            </a:lvl3pPr>
            <a:lvl4pPr marL="900388" indent="-312135">
              <a:spcBef>
                <a:spcPts val="0"/>
              </a:spcBef>
              <a:buFontTx/>
              <a:defRPr sz="2600">
                <a:solidFill>
                  <a:srgbClr val="797979"/>
                </a:solidFill>
              </a:defRPr>
            </a:lvl4pPr>
            <a:lvl5pPr marL="1068460" indent="-312135">
              <a:spcBef>
                <a:spcPts val="0"/>
              </a:spcBef>
              <a:buFontTx/>
              <a:defRPr sz="2600">
                <a:solidFill>
                  <a:srgbClr val="797979"/>
                </a:solidFill>
              </a:defRPr>
            </a:lvl5pPr>
          </a:lstStyle>
          <a:p>
            <a:r>
              <a:t>Speaker Name</a:t>
            </a:r>
          </a:p>
          <a:p>
            <a:pPr lvl="1"/>
            <a:endParaRPr/>
          </a:p>
          <a:p>
            <a:pPr lvl="2"/>
            <a:endParaRPr/>
          </a:p>
          <a:p>
            <a:pPr lvl="3"/>
            <a:endParaRPr/>
          </a:p>
          <a:p>
            <a:pPr lvl="4"/>
            <a:endParaRPr/>
          </a:p>
        </p:txBody>
      </p:sp>
      <p:sp>
        <p:nvSpPr>
          <p:cNvPr id="61" name="Title slide option B: Presentation title goes here"/>
          <p:cNvSpPr txBox="1">
            <a:spLocks noGrp="1"/>
          </p:cNvSpPr>
          <p:nvPr>
            <p:ph type="title" hasCustomPrompt="1"/>
          </p:nvPr>
        </p:nvSpPr>
        <p:spPr>
          <a:xfrm>
            <a:off x="269305" y="2215662"/>
            <a:ext cx="9691104" cy="1940231"/>
          </a:xfrm>
          <a:prstGeom prst="rect">
            <a:avLst/>
          </a:prstGeom>
        </p:spPr>
        <p:txBody>
          <a:bodyPr>
            <a:normAutofit/>
          </a:bodyPr>
          <a:lstStyle>
            <a:lvl1pPr>
              <a:defRPr sz="4400" spc="-74">
                <a:solidFill>
                  <a:srgbClr val="797979"/>
                </a:solidFill>
              </a:defRPr>
            </a:lvl1pPr>
          </a:lstStyle>
          <a:p>
            <a:r>
              <a:t>Title slide option B: Presentation title goes here</a:t>
            </a:r>
          </a:p>
        </p:txBody>
      </p:sp>
      <p:pic>
        <p:nvPicPr>
          <p:cNvPr id="62" name="Picture 11" descr="Picture 11"/>
          <p:cNvPicPr>
            <a:picLocks noChangeAspect="1"/>
          </p:cNvPicPr>
          <p:nvPr/>
        </p:nvPicPr>
        <p:blipFill>
          <a:blip r:embed="rId4"/>
          <a:stretch>
            <a:fillRect/>
          </a:stretch>
        </p:blipFill>
        <p:spPr>
          <a:xfrm>
            <a:off x="10537166" y="6167170"/>
            <a:ext cx="1293278" cy="275939"/>
          </a:xfrm>
          <a:prstGeom prst="rect">
            <a:avLst/>
          </a:prstGeom>
          <a:ln w="12700">
            <a:miter lim="400000"/>
          </a:ln>
        </p:spPr>
      </p:pic>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Blank Accent Color 1">
    <p:bg>
      <p:bgPr>
        <a:solidFill>
          <a:schemeClr val="accent1"/>
        </a:solidFill>
        <a:effectLst/>
      </p:bgPr>
    </p:bg>
    <p:spTree>
      <p:nvGrpSpPr>
        <p:cNvPr id="1" name=""/>
        <p:cNvGrpSpPr/>
        <p:nvPr/>
      </p:nvGrpSpPr>
      <p:grpSpPr>
        <a:xfrm>
          <a:off x="0" y="0"/>
          <a:ext cx="0" cy="0"/>
          <a:chOff x="0" y="0"/>
          <a:chExt cx="0" cy="0"/>
        </a:xfrm>
      </p:grpSpPr>
      <p:sp>
        <p:nvSpPr>
          <p:cNvPr id="4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Blank Accent Color 2">
    <p:bg>
      <p:bgPr>
        <a:solidFill>
          <a:schemeClr val="accent2"/>
        </a:solidFill>
        <a:effectLst/>
      </p:bgPr>
    </p:bg>
    <p:spTree>
      <p:nvGrpSpPr>
        <p:cNvPr id="1" name=""/>
        <p:cNvGrpSpPr/>
        <p:nvPr/>
      </p:nvGrpSpPr>
      <p:grpSpPr>
        <a:xfrm>
          <a:off x="0" y="0"/>
          <a:ext cx="0" cy="0"/>
          <a:chOff x="0" y="0"/>
          <a:chExt cx="0" cy="0"/>
        </a:xfrm>
      </p:grpSpPr>
      <p:sp>
        <p:nvSpPr>
          <p:cNvPr id="4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Blank Accent Color 3">
    <p:bg>
      <p:bgPr>
        <a:solidFill>
          <a:schemeClr val="accent3"/>
        </a:solidFill>
        <a:effectLst/>
      </p:bgPr>
    </p:bg>
    <p:spTree>
      <p:nvGrpSpPr>
        <p:cNvPr id="1" name=""/>
        <p:cNvGrpSpPr/>
        <p:nvPr/>
      </p:nvGrpSpPr>
      <p:grpSpPr>
        <a:xfrm>
          <a:off x="0" y="0"/>
          <a:ext cx="0" cy="0"/>
          <a:chOff x="0" y="0"/>
          <a:chExt cx="0" cy="0"/>
        </a:xfrm>
      </p:grpSpPr>
      <p:sp>
        <p:nvSpPr>
          <p:cNvPr id="5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Developer Code Layout">
    <p:bg>
      <p:bgPr>
        <a:solidFill>
          <a:srgbClr val="FFFFFF"/>
        </a:solidFill>
        <a:effectLst/>
      </p:bgPr>
    </p:bg>
    <p:spTree>
      <p:nvGrpSpPr>
        <p:cNvPr id="1" name=""/>
        <p:cNvGrpSpPr/>
        <p:nvPr/>
      </p:nvGrpSpPr>
      <p:grpSpPr>
        <a:xfrm>
          <a:off x="0" y="0"/>
          <a:ext cx="0" cy="0"/>
          <a:chOff x="0" y="0"/>
          <a:chExt cx="0" cy="0"/>
        </a:xfrm>
      </p:grpSpPr>
      <p:sp>
        <p:nvSpPr>
          <p:cNvPr id="511" name="Slide for Developer Code"/>
          <p:cNvSpPr txBox="1">
            <a:spLocks noGrp="1"/>
          </p:cNvSpPr>
          <p:nvPr>
            <p:ph type="title" hasCustomPrompt="1"/>
          </p:nvPr>
        </p:nvSpPr>
        <p:spPr>
          <a:xfrm>
            <a:off x="268927" y="291105"/>
            <a:ext cx="11655841" cy="899667"/>
          </a:xfrm>
          <a:prstGeom prst="rect">
            <a:avLst/>
          </a:prstGeom>
        </p:spPr>
        <p:txBody>
          <a:bodyPr>
            <a:normAutofit/>
          </a:bodyPr>
          <a:lstStyle/>
          <a:p>
            <a:r>
              <a:t>Slide for Developer Code</a:t>
            </a:r>
          </a:p>
        </p:txBody>
      </p:sp>
      <p:sp>
        <p:nvSpPr>
          <p:cNvPr id="512" name="Rectangle 2"/>
          <p:cNvSpPr/>
          <p:nvPr/>
        </p:nvSpPr>
        <p:spPr>
          <a:xfrm>
            <a:off x="2" y="1189175"/>
            <a:ext cx="12192001" cy="5668826"/>
          </a:xfrm>
          <a:prstGeom prst="rect">
            <a:avLst/>
          </a:prstGeom>
          <a:solidFill>
            <a:srgbClr val="FFFFFF"/>
          </a:solidFill>
          <a:ln w="12700">
            <a:miter lim="400000"/>
          </a:ln>
        </p:spPr>
        <p:txBody>
          <a:bodyPr lIns="0" tIns="0" rIns="0" bIns="0" anchor="ctr"/>
          <a:lstStyle/>
          <a:p>
            <a:pPr algn="ctr" defTabSz="685577">
              <a:defRPr sz="13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sp>
        <p:nvSpPr>
          <p:cNvPr id="513" name="Body Level One…"/>
          <p:cNvSpPr txBox="1">
            <a:spLocks noGrp="1"/>
          </p:cNvSpPr>
          <p:nvPr>
            <p:ph type="body" sz="half" idx="1"/>
          </p:nvPr>
        </p:nvSpPr>
        <p:spPr>
          <a:xfrm>
            <a:off x="269240" y="1192418"/>
            <a:ext cx="11653523" cy="1616084"/>
          </a:xfrm>
          <a:prstGeom prst="rect">
            <a:avLst/>
          </a:prstGeom>
        </p:spPr>
        <p:txBody>
          <a:bodyPr>
            <a:normAutofit/>
          </a:bodyPr>
          <a:lstStyle>
            <a:lvl1pPr marL="0" indent="0">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1pPr>
            <a:lvl2pPr marL="0" indent="254795">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2pPr>
            <a:lvl3pPr marL="0" indent="429817">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3pPr>
            <a:lvl4pPr marL="0" indent="598886">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4pPr>
            <a:lvl5pPr marL="0" indent="772719">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5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Black Notes slide Layout">
    <p:bg>
      <p:bgPr>
        <a:solidFill>
          <a:srgbClr val="000000"/>
        </a:solidFill>
        <a:effectLst/>
      </p:bgPr>
    </p:bg>
    <p:spTree>
      <p:nvGrpSpPr>
        <p:cNvPr id="1" name=""/>
        <p:cNvGrpSpPr/>
        <p:nvPr/>
      </p:nvGrpSpPr>
      <p:grpSpPr>
        <a:xfrm>
          <a:off x="0" y="0"/>
          <a:ext cx="0" cy="0"/>
          <a:chOff x="0" y="0"/>
          <a:chExt cx="0" cy="0"/>
        </a:xfrm>
      </p:grpSpPr>
      <p:sp>
        <p:nvSpPr>
          <p:cNvPr id="521" name="Body Level One…"/>
          <p:cNvSpPr txBox="1">
            <a:spLocks noGrp="1"/>
          </p:cNvSpPr>
          <p:nvPr>
            <p:ph type="body" sz="half" idx="1" hasCustomPrompt="1"/>
          </p:nvPr>
        </p:nvSpPr>
        <p:spPr>
          <a:xfrm>
            <a:off x="269240" y="1189177"/>
            <a:ext cx="11653523" cy="1845828"/>
          </a:xfrm>
          <a:prstGeom prst="rect">
            <a:avLst/>
          </a:prstGeom>
        </p:spPr>
        <p:txBody>
          <a:bodyPr>
            <a:normAutofit/>
          </a:bodyPr>
          <a:lstStyle>
            <a:lvl1pPr marL="213592" indent="-213592">
              <a:buClr>
                <a:srgbClr val="FFFFFF"/>
              </a:buClr>
              <a:defRPr sz="2600">
                <a:gradFill flip="none" rotWithShape="1">
                  <a:gsLst>
                    <a:gs pos="1250">
                      <a:srgbClr val="FFFFFF"/>
                    </a:gs>
                    <a:gs pos="100000">
                      <a:srgbClr val="FFFFFF"/>
                    </a:gs>
                  </a:gsLst>
                  <a:lin ang="5400000" scaled="0"/>
                </a:gradFill>
              </a:defRPr>
            </a:lvl1pPr>
            <a:lvl2pPr marL="447127" indent="-233536">
              <a:buClr>
                <a:srgbClr val="FFFFFF"/>
              </a:buClr>
              <a:defRPr sz="2600">
                <a:gradFill flip="none" rotWithShape="1">
                  <a:gsLst>
                    <a:gs pos="1250">
                      <a:srgbClr val="FFFFFF"/>
                    </a:gs>
                    <a:gs pos="100000">
                      <a:srgbClr val="FFFFFF"/>
                    </a:gs>
                  </a:gsLst>
                  <a:lin ang="5400000" scaled="0"/>
                </a:gradFill>
              </a:defRPr>
            </a:lvl2pPr>
            <a:lvl3pPr marL="697850" indent="-277670">
              <a:buClr>
                <a:srgbClr val="FFFFFF"/>
              </a:buClr>
              <a:defRPr sz="2600">
                <a:gradFill flip="none" rotWithShape="1">
                  <a:gsLst>
                    <a:gs pos="1250">
                      <a:srgbClr val="FFFFFF"/>
                    </a:gs>
                    <a:gs pos="100000">
                      <a:srgbClr val="FFFFFF"/>
                    </a:gs>
                  </a:gsLst>
                  <a:lin ang="5400000" scaled="0"/>
                </a:gradFill>
              </a:defRPr>
            </a:lvl3pPr>
            <a:lvl4pPr marL="890825" indent="-257052">
              <a:buClr>
                <a:srgbClr val="FFFFFF"/>
              </a:buClr>
              <a:defRPr sz="2600">
                <a:gradFill flip="none" rotWithShape="1">
                  <a:gsLst>
                    <a:gs pos="1250">
                      <a:srgbClr val="FFFFFF"/>
                    </a:gs>
                    <a:gs pos="100000">
                      <a:srgbClr val="FFFFFF"/>
                    </a:gs>
                  </a:gsLst>
                  <a:lin ang="5400000" scaled="0"/>
                </a:gradFill>
              </a:defRPr>
            </a:lvl4pPr>
            <a:lvl5pPr marL="1113981" indent="-312135">
              <a:buClr>
                <a:srgbClr val="FFFFFF"/>
              </a:buClr>
              <a:defRPr sz="2600">
                <a:gradFill flip="none" rotWithShape="1">
                  <a:gsLst>
                    <a:gs pos="1250">
                      <a:srgbClr val="FFFFFF"/>
                    </a:gs>
                    <a:gs pos="100000">
                      <a:srgbClr val="FFFFFF"/>
                    </a:gs>
                  </a:gsLst>
                  <a:lin ang="5400000" scaled="0"/>
                </a:gradFill>
              </a:defRPr>
            </a:lvl5pPr>
          </a:lstStyle>
          <a:p>
            <a:r>
              <a:t>Use this Layout for Speaker Notes slides</a:t>
            </a:r>
          </a:p>
          <a:p>
            <a:pPr lvl="1"/>
            <a:endParaRPr/>
          </a:p>
          <a:p>
            <a:pPr lvl="2"/>
            <a:endParaRPr/>
          </a:p>
          <a:p>
            <a:pPr lvl="3"/>
            <a:endParaRPr/>
          </a:p>
          <a:p>
            <a:pPr lvl="4"/>
            <a:endParaRPr/>
          </a:p>
        </p:txBody>
      </p:sp>
      <p:sp>
        <p:nvSpPr>
          <p:cNvPr id="522" name="Text Placeholder 6"/>
          <p:cNvSpPr>
            <a:spLocks noGrp="1"/>
          </p:cNvSpPr>
          <p:nvPr>
            <p:ph type="body" sz="quarter" idx="21" hasCustomPrompt="1"/>
          </p:nvPr>
        </p:nvSpPr>
        <p:spPr>
          <a:xfrm>
            <a:off x="3" y="6238878"/>
            <a:ext cx="12192003" cy="619126"/>
          </a:xfrm>
          <a:prstGeom prst="rect">
            <a:avLst/>
          </a:prstGeom>
          <a:solidFill>
            <a:srgbClr val="FFFF99"/>
          </a:solidFill>
        </p:spPr>
        <p:txBody>
          <a:bodyPr lIns="77729" tIns="77729" rIns="77729" bIns="77729" anchor="b">
            <a:normAutofit/>
          </a:bodyPr>
          <a:lstStyle>
            <a:lvl1pPr algn="r">
              <a:buSzTx/>
              <a:buFontTx/>
              <a:buNone/>
              <a:defRPr sz="2700" spc="-100">
                <a:gradFill flip="none" rotWithShape="1">
                  <a:gsLst>
                    <a:gs pos="0">
                      <a:srgbClr val="000000"/>
                    </a:gs>
                    <a:gs pos="100000">
                      <a:srgbClr val="000000"/>
                    </a:gs>
                  </a:gsLst>
                  <a:lin ang="5400000" scaled="0"/>
                </a:gradFill>
              </a:defRPr>
            </a:lvl1pPr>
          </a:lstStyle>
          <a:p>
            <a:r>
              <a:t>Next:</a:t>
            </a:r>
          </a:p>
        </p:txBody>
      </p:sp>
      <p:sp>
        <p:nvSpPr>
          <p:cNvPr id="523" name="Title Text"/>
          <p:cNvSpPr txBox="1">
            <a:spLocks noGrp="1"/>
          </p:cNvSpPr>
          <p:nvPr>
            <p:ph type="title"/>
          </p:nvPr>
        </p:nvSpPr>
        <p:spPr>
          <a:xfrm>
            <a:off x="268927" y="291105"/>
            <a:ext cx="11655841" cy="899667"/>
          </a:xfrm>
          <a:prstGeom prst="rect">
            <a:avLst/>
          </a:prstGeom>
        </p:spPr>
        <p:txBody>
          <a:bodyPr>
            <a:normAutofit/>
          </a:bodyPr>
          <a:lstStyle>
            <a:lvl1pPr>
              <a:defRPr>
                <a:gradFill flip="none" rotWithShape="1">
                  <a:gsLst>
                    <a:gs pos="1250">
                      <a:srgbClr val="FFFFFF"/>
                    </a:gs>
                    <a:gs pos="100000">
                      <a:srgbClr val="FFFFFF"/>
                    </a:gs>
                  </a:gsLst>
                  <a:lin ang="5400000" scaled="0"/>
                </a:gradFill>
              </a:defRPr>
            </a:lvl1pPr>
          </a:lstStyle>
          <a:p>
            <a:r>
              <a:t>Title Text</a:t>
            </a:r>
          </a:p>
        </p:txBody>
      </p:sp>
      <p:sp>
        <p:nvSpPr>
          <p:cNvPr id="5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FFFFFF"/>
        </a:solidFill>
        <a:effectLst/>
      </p:bgPr>
    </p:bg>
    <p:spTree>
      <p:nvGrpSpPr>
        <p:cNvPr id="1" name=""/>
        <p:cNvGrpSpPr/>
        <p:nvPr/>
      </p:nvGrpSpPr>
      <p:grpSpPr>
        <a:xfrm>
          <a:off x="0" y="0"/>
          <a:ext cx="0" cy="0"/>
          <a:chOff x="0" y="0"/>
          <a:chExt cx="0" cy="0"/>
        </a:xfrm>
      </p:grpSpPr>
      <p:sp>
        <p:nvSpPr>
          <p:cNvPr id="531" name="Title Text"/>
          <p:cNvSpPr txBox="1">
            <a:spLocks noGrp="1"/>
          </p:cNvSpPr>
          <p:nvPr>
            <p:ph type="title"/>
          </p:nvPr>
        </p:nvSpPr>
        <p:spPr>
          <a:xfrm>
            <a:off x="268927" y="291105"/>
            <a:ext cx="11655841" cy="899667"/>
          </a:xfrm>
          <a:prstGeom prst="rect">
            <a:avLst/>
          </a:prstGeom>
        </p:spPr>
        <p:txBody>
          <a:bodyPr>
            <a:normAutofit/>
          </a:bodyPr>
          <a:lstStyle/>
          <a:p>
            <a:r>
              <a:t>Title Text</a:t>
            </a:r>
          </a:p>
        </p:txBody>
      </p:sp>
      <p:sp>
        <p:nvSpPr>
          <p:cNvPr id="532" name="Body Level One…"/>
          <p:cNvSpPr txBox="1">
            <a:spLocks noGrp="1"/>
          </p:cNvSpPr>
          <p:nvPr>
            <p:ph type="body" sz="quarter" idx="1"/>
          </p:nvPr>
        </p:nvSpPr>
        <p:spPr>
          <a:xfrm>
            <a:off x="609600" y="1600205"/>
            <a:ext cx="5384800" cy="1491178"/>
          </a:xfrm>
          <a:prstGeom prst="rect">
            <a:avLst/>
          </a:prstGeom>
        </p:spPr>
        <p:txBody>
          <a:bodyPr>
            <a:normAutofit/>
          </a:bodyPr>
          <a:lstStyle>
            <a:lvl1pPr>
              <a:spcBef>
                <a:spcPts val="500"/>
              </a:spcBef>
              <a:defRPr sz="2100"/>
            </a:lvl1pPr>
            <a:lvl2pPr marL="459086" indent="-206978">
              <a:spcBef>
                <a:spcPts val="500"/>
              </a:spcBef>
              <a:defRPr sz="2100"/>
            </a:lvl2pPr>
            <a:lvl3pPr marL="655483" indent="-235302">
              <a:spcBef>
                <a:spcPts val="500"/>
              </a:spcBef>
              <a:defRPr sz="2100"/>
            </a:lvl3pPr>
            <a:lvl4pPr marL="859755" indent="-271502">
              <a:spcBef>
                <a:spcPts val="500"/>
              </a:spcBef>
              <a:defRPr sz="2100"/>
            </a:lvl4pPr>
            <a:lvl5pPr marL="1027827" indent="-271502">
              <a:spcBef>
                <a:spcPts val="500"/>
              </a:spcBef>
              <a:defRPr sz="2100"/>
            </a:lvl5pPr>
          </a:lstStyle>
          <a:p>
            <a:r>
              <a:t>Body Level One</a:t>
            </a:r>
          </a:p>
          <a:p>
            <a:pPr lvl="1"/>
            <a:r>
              <a:t>Body Level Two</a:t>
            </a:r>
          </a:p>
          <a:p>
            <a:pPr lvl="2"/>
            <a:r>
              <a:t>Body Level Three</a:t>
            </a:r>
          </a:p>
          <a:p>
            <a:pPr lvl="3"/>
            <a:r>
              <a:t>Body Level Four</a:t>
            </a:r>
          </a:p>
          <a:p>
            <a:pPr lvl="4"/>
            <a:r>
              <a:t>Body Level Five</a:t>
            </a:r>
          </a:p>
        </p:txBody>
      </p:sp>
      <p:sp>
        <p:nvSpPr>
          <p:cNvPr id="533" name="Slide Number"/>
          <p:cNvSpPr txBox="1">
            <a:spLocks noGrp="1"/>
          </p:cNvSpPr>
          <p:nvPr>
            <p:ph type="sldNum" sz="quarter" idx="2"/>
          </p:nvPr>
        </p:nvSpPr>
        <p:spPr>
          <a:xfrm>
            <a:off x="11362397" y="6356353"/>
            <a:ext cx="220003" cy="205914"/>
          </a:xfrm>
          <a:prstGeom prst="rect">
            <a:avLst/>
          </a:prstGeom>
        </p:spPr>
        <p:txBody>
          <a:bodyPr anchor="t"/>
          <a:lstStyle>
            <a:lvl1pPr defTabSz="685775">
              <a:defRPr sz="9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540" name="Click to edit title style"/>
          <p:cNvSpPr txBox="1">
            <a:spLocks noGrp="1"/>
          </p:cNvSpPr>
          <p:nvPr>
            <p:ph type="title" hasCustomPrompt="1"/>
          </p:nvPr>
        </p:nvSpPr>
        <p:spPr>
          <a:xfrm>
            <a:off x="978954" y="2461254"/>
            <a:ext cx="9634305" cy="997197"/>
          </a:xfrm>
          <a:prstGeom prst="rect">
            <a:avLst/>
          </a:prstGeom>
        </p:spPr>
        <p:txBody>
          <a:bodyPr anchor="b">
            <a:normAutofit/>
          </a:bodyPr>
          <a:lstStyle>
            <a:lvl1pPr>
              <a:defRPr sz="5300" spc="-113">
                <a:solidFill>
                  <a:srgbClr val="525051"/>
                </a:solidFill>
              </a:defRPr>
            </a:lvl1pPr>
          </a:lstStyle>
          <a:p>
            <a:r>
              <a:t>Click to edit title style</a:t>
            </a:r>
          </a:p>
        </p:txBody>
      </p:sp>
      <p:sp>
        <p:nvSpPr>
          <p:cNvPr id="541" name="Body Level One…"/>
          <p:cNvSpPr txBox="1">
            <a:spLocks noGrp="1"/>
          </p:cNvSpPr>
          <p:nvPr>
            <p:ph type="body" sz="quarter" idx="1" hasCustomPrompt="1"/>
          </p:nvPr>
        </p:nvSpPr>
        <p:spPr>
          <a:xfrm>
            <a:off x="978951" y="3777536"/>
            <a:ext cx="9660192" cy="498599"/>
          </a:xfrm>
          <a:prstGeom prst="rect">
            <a:avLst/>
          </a:prstGeom>
        </p:spPr>
        <p:txBody>
          <a:bodyPr>
            <a:normAutofit/>
          </a:bodyPr>
          <a:lstStyle>
            <a:lvl1pPr marL="0" indent="0">
              <a:spcBef>
                <a:spcPts val="0"/>
              </a:spcBef>
              <a:buSzTx/>
              <a:buFontTx/>
              <a:buNone/>
              <a:defRPr spc="-52">
                <a:solidFill>
                  <a:srgbClr val="525051"/>
                </a:solidFill>
              </a:defRPr>
            </a:lvl1pPr>
            <a:lvl2pPr>
              <a:spcBef>
                <a:spcPts val="0"/>
              </a:spcBef>
              <a:buFontTx/>
              <a:defRPr spc="-52">
                <a:solidFill>
                  <a:srgbClr val="525051"/>
                </a:solidFill>
              </a:defRPr>
            </a:lvl2pPr>
            <a:lvl3pPr>
              <a:spcBef>
                <a:spcPts val="0"/>
              </a:spcBef>
              <a:buFontTx/>
              <a:defRPr spc="-52">
                <a:solidFill>
                  <a:srgbClr val="525051"/>
                </a:solidFill>
              </a:defRPr>
            </a:lvl3pPr>
            <a:lvl4pPr>
              <a:spcBef>
                <a:spcPts val="0"/>
              </a:spcBef>
              <a:buFontTx/>
              <a:defRPr spc="-52">
                <a:solidFill>
                  <a:srgbClr val="525051"/>
                </a:solidFill>
              </a:defRPr>
            </a:lvl4pPr>
            <a:lvl5pPr>
              <a:spcBef>
                <a:spcPts val="0"/>
              </a:spcBef>
              <a:buFontTx/>
              <a:defRPr spc="-52">
                <a:solidFill>
                  <a:srgbClr val="525051"/>
                </a:solidFill>
              </a:defRPr>
            </a:lvl5pPr>
          </a:lstStyle>
          <a:p>
            <a:r>
              <a:t>Speaker Title</a:t>
            </a:r>
          </a:p>
          <a:p>
            <a:pPr lvl="1"/>
            <a:endParaRPr/>
          </a:p>
          <a:p>
            <a:pPr lvl="2"/>
            <a:endParaRPr/>
          </a:p>
          <a:p>
            <a:pPr lvl="3"/>
            <a:endParaRPr/>
          </a:p>
          <a:p>
            <a:pPr lvl="4"/>
            <a:endParaRPr/>
          </a:p>
        </p:txBody>
      </p:sp>
      <p:pic>
        <p:nvPicPr>
          <p:cNvPr id="542" name="Picture 12" descr="Picture 12"/>
          <p:cNvPicPr>
            <a:picLocks noChangeAspect="1"/>
          </p:cNvPicPr>
          <p:nvPr/>
        </p:nvPicPr>
        <p:blipFill>
          <a:blip r:embed="rId2"/>
          <a:stretch>
            <a:fillRect/>
          </a:stretch>
        </p:blipFill>
        <p:spPr>
          <a:xfrm>
            <a:off x="10526955" y="360009"/>
            <a:ext cx="1488001" cy="547353"/>
          </a:xfrm>
          <a:prstGeom prst="rect">
            <a:avLst/>
          </a:prstGeom>
          <a:ln w="12700">
            <a:miter lim="400000"/>
          </a:ln>
        </p:spPr>
      </p:pic>
      <p:pic>
        <p:nvPicPr>
          <p:cNvPr id="543" name="Picture 13" descr="Picture 13"/>
          <p:cNvPicPr>
            <a:picLocks noChangeAspect="1"/>
          </p:cNvPicPr>
          <p:nvPr/>
        </p:nvPicPr>
        <p:blipFill>
          <a:blip r:embed="rId3"/>
          <a:stretch>
            <a:fillRect/>
          </a:stretch>
        </p:blipFill>
        <p:spPr>
          <a:xfrm>
            <a:off x="457321" y="509827"/>
            <a:ext cx="2538329" cy="240002"/>
          </a:xfrm>
          <a:prstGeom prst="rect">
            <a:avLst/>
          </a:prstGeom>
          <a:ln w="12700">
            <a:miter lim="400000"/>
          </a:ln>
        </p:spPr>
      </p:pic>
      <p:sp>
        <p:nvSpPr>
          <p:cNvPr id="544" name="Slide Number"/>
          <p:cNvSpPr txBox="1">
            <a:spLocks noGrp="1"/>
          </p:cNvSpPr>
          <p:nvPr>
            <p:ph type="sldNum" sz="quarter" idx="2"/>
          </p:nvPr>
        </p:nvSpPr>
        <p:spPr>
          <a:xfrm>
            <a:off x="9537010" y="6406270"/>
            <a:ext cx="282139" cy="307341"/>
          </a:xfrm>
          <a:prstGeom prst="rect">
            <a:avLst/>
          </a:prstGeom>
        </p:spPr>
        <p:txBody>
          <a:bodyPr anchor="t"/>
          <a:lstStyle>
            <a:lvl1pPr algn="l" defTabSz="685775">
              <a:defRPr sz="1300"/>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Walkin">
    <p:spTree>
      <p:nvGrpSpPr>
        <p:cNvPr id="1" name=""/>
        <p:cNvGrpSpPr/>
        <p:nvPr/>
      </p:nvGrpSpPr>
      <p:grpSpPr>
        <a:xfrm>
          <a:off x="0" y="0"/>
          <a:ext cx="0" cy="0"/>
          <a:chOff x="0" y="0"/>
          <a:chExt cx="0" cy="0"/>
        </a:xfrm>
      </p:grpSpPr>
      <p:pic>
        <p:nvPicPr>
          <p:cNvPr id="551" name="Picture 5" descr="Picture 5"/>
          <p:cNvPicPr>
            <a:picLocks noChangeAspect="1"/>
          </p:cNvPicPr>
          <p:nvPr/>
        </p:nvPicPr>
        <p:blipFill>
          <a:blip r:embed="rId2"/>
          <a:srcRect t="12407" b="31351"/>
          <a:stretch>
            <a:fillRect/>
          </a:stretch>
        </p:blipFill>
        <p:spPr>
          <a:xfrm>
            <a:off x="0" y="1"/>
            <a:ext cx="12192000" cy="6858002"/>
          </a:xfrm>
          <a:prstGeom prst="rect">
            <a:avLst/>
          </a:prstGeom>
          <a:ln w="12700">
            <a:miter lim="400000"/>
          </a:ln>
        </p:spPr>
      </p:pic>
      <p:pic>
        <p:nvPicPr>
          <p:cNvPr id="552" name="Picture 14" descr="Picture 14"/>
          <p:cNvPicPr>
            <a:picLocks noChangeAspect="1"/>
          </p:cNvPicPr>
          <p:nvPr/>
        </p:nvPicPr>
        <p:blipFill>
          <a:blip r:embed="rId3"/>
          <a:stretch>
            <a:fillRect/>
          </a:stretch>
        </p:blipFill>
        <p:spPr>
          <a:xfrm>
            <a:off x="485564" y="2440233"/>
            <a:ext cx="5470313" cy="540492"/>
          </a:xfrm>
          <a:prstGeom prst="rect">
            <a:avLst/>
          </a:prstGeom>
          <a:ln w="12700">
            <a:miter lim="400000"/>
          </a:ln>
        </p:spPr>
      </p:pic>
      <p:pic>
        <p:nvPicPr>
          <p:cNvPr id="553" name="Picture 15" descr="Picture 15"/>
          <p:cNvPicPr>
            <a:picLocks noChangeAspect="1"/>
          </p:cNvPicPr>
          <p:nvPr/>
        </p:nvPicPr>
        <p:blipFill>
          <a:blip r:embed="rId4"/>
          <a:stretch>
            <a:fillRect/>
          </a:stretch>
        </p:blipFill>
        <p:spPr>
          <a:xfrm>
            <a:off x="10129914" y="6042776"/>
            <a:ext cx="1611037" cy="345157"/>
          </a:xfrm>
          <a:prstGeom prst="rect">
            <a:avLst/>
          </a:prstGeom>
          <a:ln w="12700">
            <a:miter lim="400000"/>
          </a:ln>
        </p:spPr>
      </p:pic>
      <p:sp>
        <p:nvSpPr>
          <p:cNvPr id="5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3_Walkin">
    <p:bg>
      <p:bgPr>
        <a:solidFill>
          <a:srgbClr val="FFFFFF"/>
        </a:solidFill>
        <a:effectLst/>
      </p:bgPr>
    </p:bg>
    <p:spTree>
      <p:nvGrpSpPr>
        <p:cNvPr id="1" name=""/>
        <p:cNvGrpSpPr/>
        <p:nvPr/>
      </p:nvGrpSpPr>
      <p:grpSpPr>
        <a:xfrm>
          <a:off x="0" y="0"/>
          <a:ext cx="0" cy="0"/>
          <a:chOff x="0" y="0"/>
          <a:chExt cx="0" cy="0"/>
        </a:xfrm>
      </p:grpSpPr>
      <p:pic>
        <p:nvPicPr>
          <p:cNvPr id="561" name="Picture 14" descr="Picture 14"/>
          <p:cNvPicPr>
            <a:picLocks noChangeAspect="1"/>
          </p:cNvPicPr>
          <p:nvPr/>
        </p:nvPicPr>
        <p:blipFill>
          <a:blip r:embed="rId2"/>
          <a:stretch>
            <a:fillRect/>
          </a:stretch>
        </p:blipFill>
        <p:spPr>
          <a:xfrm>
            <a:off x="10309637" y="459899"/>
            <a:ext cx="1434154" cy="307260"/>
          </a:xfrm>
          <a:prstGeom prst="rect">
            <a:avLst/>
          </a:prstGeom>
          <a:ln w="12700">
            <a:miter lim="400000"/>
          </a:ln>
        </p:spPr>
      </p:pic>
      <p:sp>
        <p:nvSpPr>
          <p:cNvPr id="562" name="Freeform 5"/>
          <p:cNvSpPr/>
          <p:nvPr/>
        </p:nvSpPr>
        <p:spPr>
          <a:xfrm>
            <a:off x="4751363" y="2570936"/>
            <a:ext cx="6495840" cy="638173"/>
          </a:xfrm>
          <a:custGeom>
            <a:avLst/>
            <a:gdLst/>
            <a:ahLst/>
            <a:cxnLst>
              <a:cxn ang="0">
                <a:pos x="wd2" y="hd2"/>
              </a:cxn>
              <a:cxn ang="5400000">
                <a:pos x="wd2" y="hd2"/>
              </a:cxn>
              <a:cxn ang="10800000">
                <a:pos x="wd2" y="hd2"/>
              </a:cxn>
              <a:cxn ang="16200000">
                <a:pos x="wd2" y="hd2"/>
              </a:cxn>
            </a:cxnLst>
            <a:rect l="0" t="0" r="r" b="b"/>
            <a:pathLst>
              <a:path w="21600" h="21600" extrusionOk="0">
                <a:moveTo>
                  <a:pt x="1950" y="1510"/>
                </a:moveTo>
                <a:cubicBezTo>
                  <a:pt x="1674" y="1510"/>
                  <a:pt x="1674" y="1510"/>
                  <a:pt x="1674" y="1510"/>
                </a:cubicBezTo>
                <a:cubicBezTo>
                  <a:pt x="1077" y="15256"/>
                  <a:pt x="1077" y="15256"/>
                  <a:pt x="1077" y="15256"/>
                </a:cubicBezTo>
                <a:cubicBezTo>
                  <a:pt x="1063" y="15558"/>
                  <a:pt x="1019" y="16464"/>
                  <a:pt x="975" y="17673"/>
                </a:cubicBezTo>
                <a:cubicBezTo>
                  <a:pt x="975" y="17673"/>
                  <a:pt x="975" y="17673"/>
                  <a:pt x="975" y="17673"/>
                </a:cubicBezTo>
                <a:cubicBezTo>
                  <a:pt x="961" y="17220"/>
                  <a:pt x="932" y="16313"/>
                  <a:pt x="888" y="15256"/>
                </a:cubicBezTo>
                <a:cubicBezTo>
                  <a:pt x="291" y="1510"/>
                  <a:pt x="291" y="1510"/>
                  <a:pt x="291" y="1510"/>
                </a:cubicBezTo>
                <a:cubicBezTo>
                  <a:pt x="0" y="1510"/>
                  <a:pt x="0" y="1510"/>
                  <a:pt x="0" y="1510"/>
                </a:cubicBezTo>
                <a:cubicBezTo>
                  <a:pt x="0" y="21298"/>
                  <a:pt x="0" y="21298"/>
                  <a:pt x="0" y="21298"/>
                </a:cubicBezTo>
                <a:cubicBezTo>
                  <a:pt x="218" y="21298"/>
                  <a:pt x="218" y="21298"/>
                  <a:pt x="218" y="21298"/>
                </a:cubicBezTo>
                <a:cubicBezTo>
                  <a:pt x="218" y="8006"/>
                  <a:pt x="218" y="8006"/>
                  <a:pt x="218" y="8006"/>
                </a:cubicBezTo>
                <a:cubicBezTo>
                  <a:pt x="218" y="6193"/>
                  <a:pt x="218" y="4985"/>
                  <a:pt x="204" y="4078"/>
                </a:cubicBezTo>
                <a:cubicBezTo>
                  <a:pt x="218" y="4078"/>
                  <a:pt x="218" y="4078"/>
                  <a:pt x="218" y="4078"/>
                </a:cubicBezTo>
                <a:cubicBezTo>
                  <a:pt x="233" y="5136"/>
                  <a:pt x="247" y="5740"/>
                  <a:pt x="262" y="6193"/>
                </a:cubicBezTo>
                <a:cubicBezTo>
                  <a:pt x="917" y="21298"/>
                  <a:pt x="917" y="21298"/>
                  <a:pt x="917" y="21298"/>
                </a:cubicBezTo>
                <a:cubicBezTo>
                  <a:pt x="1033" y="21298"/>
                  <a:pt x="1033" y="21298"/>
                  <a:pt x="1033" y="21298"/>
                </a:cubicBezTo>
                <a:cubicBezTo>
                  <a:pt x="1688" y="6042"/>
                  <a:pt x="1688" y="6042"/>
                  <a:pt x="1688" y="6042"/>
                </a:cubicBezTo>
                <a:cubicBezTo>
                  <a:pt x="1703" y="5589"/>
                  <a:pt x="1718" y="4985"/>
                  <a:pt x="1747" y="4078"/>
                </a:cubicBezTo>
                <a:cubicBezTo>
                  <a:pt x="1747" y="4078"/>
                  <a:pt x="1747" y="4078"/>
                  <a:pt x="1747" y="4078"/>
                </a:cubicBezTo>
                <a:cubicBezTo>
                  <a:pt x="1732" y="5589"/>
                  <a:pt x="1732" y="6948"/>
                  <a:pt x="1732" y="8006"/>
                </a:cubicBezTo>
                <a:cubicBezTo>
                  <a:pt x="1732" y="21298"/>
                  <a:pt x="1732" y="21298"/>
                  <a:pt x="1732" y="21298"/>
                </a:cubicBezTo>
                <a:cubicBezTo>
                  <a:pt x="1950" y="21298"/>
                  <a:pt x="1950" y="21298"/>
                  <a:pt x="1950" y="21298"/>
                </a:cubicBezTo>
                <a:cubicBezTo>
                  <a:pt x="1950" y="1510"/>
                  <a:pt x="1950" y="1510"/>
                  <a:pt x="1950" y="1510"/>
                </a:cubicBezTo>
                <a:close/>
                <a:moveTo>
                  <a:pt x="2620" y="1057"/>
                </a:moveTo>
                <a:cubicBezTo>
                  <a:pt x="2591" y="755"/>
                  <a:pt x="2547" y="604"/>
                  <a:pt x="2518" y="604"/>
                </a:cubicBezTo>
                <a:cubicBezTo>
                  <a:pt x="2474" y="604"/>
                  <a:pt x="2431" y="755"/>
                  <a:pt x="2416" y="1057"/>
                </a:cubicBezTo>
                <a:cubicBezTo>
                  <a:pt x="2387" y="1359"/>
                  <a:pt x="2373" y="1662"/>
                  <a:pt x="2373" y="1964"/>
                </a:cubicBezTo>
                <a:cubicBezTo>
                  <a:pt x="2373" y="2417"/>
                  <a:pt x="2387" y="2870"/>
                  <a:pt x="2416" y="3172"/>
                </a:cubicBezTo>
                <a:cubicBezTo>
                  <a:pt x="2445" y="3323"/>
                  <a:pt x="2474" y="3474"/>
                  <a:pt x="2518" y="3474"/>
                </a:cubicBezTo>
                <a:cubicBezTo>
                  <a:pt x="2547" y="3474"/>
                  <a:pt x="2591" y="3323"/>
                  <a:pt x="2620" y="3172"/>
                </a:cubicBezTo>
                <a:cubicBezTo>
                  <a:pt x="2649" y="2870"/>
                  <a:pt x="2664" y="2417"/>
                  <a:pt x="2664" y="1964"/>
                </a:cubicBezTo>
                <a:cubicBezTo>
                  <a:pt x="2664" y="1662"/>
                  <a:pt x="2649" y="1359"/>
                  <a:pt x="2620" y="1057"/>
                </a:cubicBezTo>
                <a:close/>
                <a:moveTo>
                  <a:pt x="2620" y="7099"/>
                </a:moveTo>
                <a:cubicBezTo>
                  <a:pt x="2402" y="7099"/>
                  <a:pt x="2402" y="7099"/>
                  <a:pt x="2402" y="7099"/>
                </a:cubicBezTo>
                <a:cubicBezTo>
                  <a:pt x="2402" y="21298"/>
                  <a:pt x="2402" y="21298"/>
                  <a:pt x="2402" y="21298"/>
                </a:cubicBezTo>
                <a:cubicBezTo>
                  <a:pt x="2620" y="21298"/>
                  <a:pt x="2620" y="21298"/>
                  <a:pt x="2620" y="21298"/>
                </a:cubicBezTo>
                <a:cubicBezTo>
                  <a:pt x="2620" y="7099"/>
                  <a:pt x="2620" y="7099"/>
                  <a:pt x="2620" y="7099"/>
                </a:cubicBezTo>
                <a:close/>
                <a:moveTo>
                  <a:pt x="3959" y="18579"/>
                </a:moveTo>
                <a:cubicBezTo>
                  <a:pt x="3857" y="19334"/>
                  <a:pt x="3741" y="19787"/>
                  <a:pt x="3624" y="19787"/>
                </a:cubicBezTo>
                <a:cubicBezTo>
                  <a:pt x="3479" y="19787"/>
                  <a:pt x="3362" y="19183"/>
                  <a:pt x="3289" y="18277"/>
                </a:cubicBezTo>
                <a:cubicBezTo>
                  <a:pt x="3202" y="17371"/>
                  <a:pt x="3158" y="16011"/>
                  <a:pt x="3158" y="14350"/>
                </a:cubicBezTo>
                <a:cubicBezTo>
                  <a:pt x="3158" y="12688"/>
                  <a:pt x="3202" y="11329"/>
                  <a:pt x="3289" y="10271"/>
                </a:cubicBezTo>
                <a:cubicBezTo>
                  <a:pt x="3377" y="9214"/>
                  <a:pt x="3493" y="8761"/>
                  <a:pt x="3639" y="8761"/>
                </a:cubicBezTo>
                <a:cubicBezTo>
                  <a:pt x="3755" y="8761"/>
                  <a:pt x="3857" y="9063"/>
                  <a:pt x="3959" y="9818"/>
                </a:cubicBezTo>
                <a:cubicBezTo>
                  <a:pt x="3959" y="7552"/>
                  <a:pt x="3959" y="7552"/>
                  <a:pt x="3959" y="7552"/>
                </a:cubicBezTo>
                <a:cubicBezTo>
                  <a:pt x="3872" y="6948"/>
                  <a:pt x="3770" y="6797"/>
                  <a:pt x="3639" y="6797"/>
                </a:cubicBezTo>
                <a:cubicBezTo>
                  <a:pt x="3435" y="6797"/>
                  <a:pt x="3260" y="7552"/>
                  <a:pt x="3129" y="8912"/>
                </a:cubicBezTo>
                <a:cubicBezTo>
                  <a:pt x="2998" y="10271"/>
                  <a:pt x="2926" y="12235"/>
                  <a:pt x="2926" y="14501"/>
                </a:cubicBezTo>
                <a:cubicBezTo>
                  <a:pt x="2926" y="15860"/>
                  <a:pt x="2955" y="17220"/>
                  <a:pt x="3013" y="18277"/>
                </a:cubicBezTo>
                <a:cubicBezTo>
                  <a:pt x="3071" y="19334"/>
                  <a:pt x="3144" y="20241"/>
                  <a:pt x="3246" y="20845"/>
                </a:cubicBezTo>
                <a:cubicBezTo>
                  <a:pt x="3348" y="21449"/>
                  <a:pt x="3464" y="21600"/>
                  <a:pt x="3581" y="21600"/>
                </a:cubicBezTo>
                <a:cubicBezTo>
                  <a:pt x="3726" y="21600"/>
                  <a:pt x="3857" y="21298"/>
                  <a:pt x="3959" y="20694"/>
                </a:cubicBezTo>
                <a:cubicBezTo>
                  <a:pt x="3959" y="18579"/>
                  <a:pt x="3959" y="18579"/>
                  <a:pt x="3959" y="18579"/>
                </a:cubicBezTo>
                <a:close/>
                <a:moveTo>
                  <a:pt x="4978" y="7099"/>
                </a:moveTo>
                <a:cubicBezTo>
                  <a:pt x="4949" y="6948"/>
                  <a:pt x="4905" y="6948"/>
                  <a:pt x="4847" y="6948"/>
                </a:cubicBezTo>
                <a:cubicBezTo>
                  <a:pt x="4760" y="6948"/>
                  <a:pt x="4687" y="7099"/>
                  <a:pt x="4629" y="7703"/>
                </a:cubicBezTo>
                <a:cubicBezTo>
                  <a:pt x="4570" y="8308"/>
                  <a:pt x="4512" y="9063"/>
                  <a:pt x="4483" y="10120"/>
                </a:cubicBezTo>
                <a:cubicBezTo>
                  <a:pt x="4483" y="10120"/>
                  <a:pt x="4483" y="10120"/>
                  <a:pt x="4483" y="10120"/>
                </a:cubicBezTo>
                <a:cubicBezTo>
                  <a:pt x="4483" y="7099"/>
                  <a:pt x="4483" y="7099"/>
                  <a:pt x="4483" y="7099"/>
                </a:cubicBezTo>
                <a:cubicBezTo>
                  <a:pt x="4265" y="7099"/>
                  <a:pt x="4265" y="7099"/>
                  <a:pt x="4265" y="7099"/>
                </a:cubicBezTo>
                <a:cubicBezTo>
                  <a:pt x="4265" y="21298"/>
                  <a:pt x="4265" y="21298"/>
                  <a:pt x="4265" y="21298"/>
                </a:cubicBezTo>
                <a:cubicBezTo>
                  <a:pt x="4483" y="21298"/>
                  <a:pt x="4483" y="21298"/>
                  <a:pt x="4483" y="21298"/>
                </a:cubicBezTo>
                <a:cubicBezTo>
                  <a:pt x="4483" y="14048"/>
                  <a:pt x="4483" y="14048"/>
                  <a:pt x="4483" y="14048"/>
                </a:cubicBezTo>
                <a:cubicBezTo>
                  <a:pt x="4483" y="12537"/>
                  <a:pt x="4512" y="11329"/>
                  <a:pt x="4570" y="10422"/>
                </a:cubicBezTo>
                <a:cubicBezTo>
                  <a:pt x="4629" y="9516"/>
                  <a:pt x="4716" y="8912"/>
                  <a:pt x="4803" y="8912"/>
                </a:cubicBezTo>
                <a:cubicBezTo>
                  <a:pt x="4876" y="8912"/>
                  <a:pt x="4934" y="9063"/>
                  <a:pt x="4978" y="9365"/>
                </a:cubicBezTo>
                <a:cubicBezTo>
                  <a:pt x="4978" y="7099"/>
                  <a:pt x="4978" y="7099"/>
                  <a:pt x="4978" y="7099"/>
                </a:cubicBezTo>
                <a:close/>
                <a:moveTo>
                  <a:pt x="6215" y="8761"/>
                </a:moveTo>
                <a:cubicBezTo>
                  <a:pt x="6113" y="7401"/>
                  <a:pt x="5953" y="6797"/>
                  <a:pt x="5749" y="6797"/>
                </a:cubicBezTo>
                <a:cubicBezTo>
                  <a:pt x="5531" y="6797"/>
                  <a:pt x="5356" y="7401"/>
                  <a:pt x="5225" y="8761"/>
                </a:cubicBezTo>
                <a:cubicBezTo>
                  <a:pt x="5109" y="10120"/>
                  <a:pt x="5051" y="12084"/>
                  <a:pt x="5051" y="14350"/>
                </a:cubicBezTo>
                <a:cubicBezTo>
                  <a:pt x="5051" y="16615"/>
                  <a:pt x="5109" y="18277"/>
                  <a:pt x="5225" y="19636"/>
                </a:cubicBezTo>
                <a:cubicBezTo>
                  <a:pt x="5342" y="20996"/>
                  <a:pt x="5516" y="21600"/>
                  <a:pt x="5706" y="21600"/>
                </a:cubicBezTo>
                <a:cubicBezTo>
                  <a:pt x="5924" y="21600"/>
                  <a:pt x="6084" y="20996"/>
                  <a:pt x="6215" y="19636"/>
                </a:cubicBezTo>
                <a:cubicBezTo>
                  <a:pt x="6332" y="18277"/>
                  <a:pt x="6390" y="16464"/>
                  <a:pt x="6390" y="14199"/>
                </a:cubicBezTo>
                <a:cubicBezTo>
                  <a:pt x="6390" y="11933"/>
                  <a:pt x="6332" y="10120"/>
                  <a:pt x="6215" y="8761"/>
                </a:cubicBezTo>
                <a:close/>
                <a:moveTo>
                  <a:pt x="6055" y="18277"/>
                </a:moveTo>
                <a:cubicBezTo>
                  <a:pt x="5982" y="19334"/>
                  <a:pt x="5866" y="19787"/>
                  <a:pt x="5735" y="19787"/>
                </a:cubicBezTo>
                <a:cubicBezTo>
                  <a:pt x="5589" y="19787"/>
                  <a:pt x="5473" y="19183"/>
                  <a:pt x="5400" y="18277"/>
                </a:cubicBezTo>
                <a:cubicBezTo>
                  <a:pt x="5313" y="17371"/>
                  <a:pt x="5269" y="16011"/>
                  <a:pt x="5269" y="14350"/>
                </a:cubicBezTo>
                <a:cubicBezTo>
                  <a:pt x="5269" y="12537"/>
                  <a:pt x="5313" y="11178"/>
                  <a:pt x="5400" y="10120"/>
                </a:cubicBezTo>
                <a:cubicBezTo>
                  <a:pt x="5473" y="9214"/>
                  <a:pt x="5589" y="8761"/>
                  <a:pt x="5735" y="8761"/>
                </a:cubicBezTo>
                <a:cubicBezTo>
                  <a:pt x="5866" y="8761"/>
                  <a:pt x="5982" y="9214"/>
                  <a:pt x="6055" y="10120"/>
                </a:cubicBezTo>
                <a:cubicBezTo>
                  <a:pt x="6128" y="11027"/>
                  <a:pt x="6171" y="12537"/>
                  <a:pt x="6171" y="14199"/>
                </a:cubicBezTo>
                <a:cubicBezTo>
                  <a:pt x="6171" y="16011"/>
                  <a:pt x="6128" y="17371"/>
                  <a:pt x="6055" y="18277"/>
                </a:cubicBezTo>
                <a:close/>
                <a:moveTo>
                  <a:pt x="7380" y="15105"/>
                </a:moveTo>
                <a:cubicBezTo>
                  <a:pt x="7321" y="14501"/>
                  <a:pt x="7234" y="13897"/>
                  <a:pt x="7103" y="13292"/>
                </a:cubicBezTo>
                <a:cubicBezTo>
                  <a:pt x="6987" y="12839"/>
                  <a:pt x="6928" y="12537"/>
                  <a:pt x="6885" y="12084"/>
                </a:cubicBezTo>
                <a:cubicBezTo>
                  <a:pt x="6856" y="11782"/>
                  <a:pt x="6841" y="11329"/>
                  <a:pt x="6841" y="10724"/>
                </a:cubicBezTo>
                <a:cubicBezTo>
                  <a:pt x="6841" y="10120"/>
                  <a:pt x="6856" y="9667"/>
                  <a:pt x="6899" y="9214"/>
                </a:cubicBezTo>
                <a:cubicBezTo>
                  <a:pt x="6943" y="8912"/>
                  <a:pt x="7001" y="8761"/>
                  <a:pt x="7074" y="8761"/>
                </a:cubicBezTo>
                <a:cubicBezTo>
                  <a:pt x="7190" y="8761"/>
                  <a:pt x="7307" y="9063"/>
                  <a:pt x="7394" y="9667"/>
                </a:cubicBezTo>
                <a:cubicBezTo>
                  <a:pt x="7394" y="7401"/>
                  <a:pt x="7394" y="7401"/>
                  <a:pt x="7394" y="7401"/>
                </a:cubicBezTo>
                <a:cubicBezTo>
                  <a:pt x="7307" y="6948"/>
                  <a:pt x="7205" y="6797"/>
                  <a:pt x="7103" y="6797"/>
                </a:cubicBezTo>
                <a:cubicBezTo>
                  <a:pt x="6957" y="6797"/>
                  <a:pt x="6841" y="7099"/>
                  <a:pt x="6754" y="8006"/>
                </a:cubicBezTo>
                <a:cubicBezTo>
                  <a:pt x="6666" y="8761"/>
                  <a:pt x="6608" y="9667"/>
                  <a:pt x="6608" y="10876"/>
                </a:cubicBezTo>
                <a:cubicBezTo>
                  <a:pt x="6608" y="11933"/>
                  <a:pt x="6637" y="12688"/>
                  <a:pt x="6695" y="13292"/>
                </a:cubicBezTo>
                <a:cubicBezTo>
                  <a:pt x="6739" y="13897"/>
                  <a:pt x="6826" y="14501"/>
                  <a:pt x="6943" y="15105"/>
                </a:cubicBezTo>
                <a:cubicBezTo>
                  <a:pt x="7059" y="15709"/>
                  <a:pt x="7147" y="16162"/>
                  <a:pt x="7176" y="16464"/>
                </a:cubicBezTo>
                <a:cubicBezTo>
                  <a:pt x="7205" y="16766"/>
                  <a:pt x="7234" y="17220"/>
                  <a:pt x="7234" y="17673"/>
                </a:cubicBezTo>
                <a:cubicBezTo>
                  <a:pt x="7234" y="19032"/>
                  <a:pt x="7147" y="19787"/>
                  <a:pt x="6972" y="19787"/>
                </a:cubicBezTo>
                <a:cubicBezTo>
                  <a:pt x="6841" y="19787"/>
                  <a:pt x="6725" y="19334"/>
                  <a:pt x="6608" y="18428"/>
                </a:cubicBezTo>
                <a:cubicBezTo>
                  <a:pt x="6608" y="20845"/>
                  <a:pt x="6608" y="20845"/>
                  <a:pt x="6608" y="20845"/>
                </a:cubicBezTo>
                <a:cubicBezTo>
                  <a:pt x="6710" y="21449"/>
                  <a:pt x="6826" y="21600"/>
                  <a:pt x="6957" y="21600"/>
                </a:cubicBezTo>
                <a:cubicBezTo>
                  <a:pt x="7103" y="21600"/>
                  <a:pt x="7219" y="21298"/>
                  <a:pt x="7321" y="20543"/>
                </a:cubicBezTo>
                <a:cubicBezTo>
                  <a:pt x="7409" y="19787"/>
                  <a:pt x="7452" y="18730"/>
                  <a:pt x="7452" y="17522"/>
                </a:cubicBezTo>
                <a:cubicBezTo>
                  <a:pt x="7452" y="16615"/>
                  <a:pt x="7423" y="15709"/>
                  <a:pt x="7380" y="15105"/>
                </a:cubicBezTo>
                <a:close/>
                <a:moveTo>
                  <a:pt x="8820" y="8761"/>
                </a:moveTo>
                <a:cubicBezTo>
                  <a:pt x="8704" y="7401"/>
                  <a:pt x="8544" y="6797"/>
                  <a:pt x="8340" y="6797"/>
                </a:cubicBezTo>
                <a:cubicBezTo>
                  <a:pt x="8122" y="6797"/>
                  <a:pt x="7947" y="7401"/>
                  <a:pt x="7831" y="8761"/>
                </a:cubicBezTo>
                <a:cubicBezTo>
                  <a:pt x="7700" y="10120"/>
                  <a:pt x="7642" y="12084"/>
                  <a:pt x="7642" y="14350"/>
                </a:cubicBezTo>
                <a:cubicBezTo>
                  <a:pt x="7642" y="16615"/>
                  <a:pt x="7700" y="18277"/>
                  <a:pt x="7816" y="19636"/>
                </a:cubicBezTo>
                <a:cubicBezTo>
                  <a:pt x="7947" y="20996"/>
                  <a:pt x="8107" y="21600"/>
                  <a:pt x="8311" y="21600"/>
                </a:cubicBezTo>
                <a:cubicBezTo>
                  <a:pt x="8515" y="21600"/>
                  <a:pt x="8675" y="20996"/>
                  <a:pt x="8806" y="19636"/>
                </a:cubicBezTo>
                <a:cubicBezTo>
                  <a:pt x="8922" y="18277"/>
                  <a:pt x="8995" y="16464"/>
                  <a:pt x="8995" y="14199"/>
                </a:cubicBezTo>
                <a:cubicBezTo>
                  <a:pt x="8995" y="11933"/>
                  <a:pt x="8937" y="10120"/>
                  <a:pt x="8820" y="8761"/>
                </a:cubicBezTo>
                <a:close/>
                <a:moveTo>
                  <a:pt x="8646" y="18277"/>
                </a:moveTo>
                <a:cubicBezTo>
                  <a:pt x="8573" y="19334"/>
                  <a:pt x="8471" y="19787"/>
                  <a:pt x="8326" y="19787"/>
                </a:cubicBezTo>
                <a:cubicBezTo>
                  <a:pt x="8180" y="19787"/>
                  <a:pt x="8078" y="19183"/>
                  <a:pt x="7991" y="18277"/>
                </a:cubicBezTo>
                <a:cubicBezTo>
                  <a:pt x="7904" y="17371"/>
                  <a:pt x="7860" y="16011"/>
                  <a:pt x="7860" y="14350"/>
                </a:cubicBezTo>
                <a:cubicBezTo>
                  <a:pt x="7860" y="12537"/>
                  <a:pt x="7904" y="11178"/>
                  <a:pt x="7991" y="10120"/>
                </a:cubicBezTo>
                <a:cubicBezTo>
                  <a:pt x="8064" y="9214"/>
                  <a:pt x="8180" y="8761"/>
                  <a:pt x="8326" y="8761"/>
                </a:cubicBezTo>
                <a:cubicBezTo>
                  <a:pt x="8471" y="8761"/>
                  <a:pt x="8573" y="9214"/>
                  <a:pt x="8646" y="10120"/>
                </a:cubicBezTo>
                <a:cubicBezTo>
                  <a:pt x="8719" y="11027"/>
                  <a:pt x="8762" y="12537"/>
                  <a:pt x="8762" y="14199"/>
                </a:cubicBezTo>
                <a:cubicBezTo>
                  <a:pt x="8762" y="16011"/>
                  <a:pt x="8733" y="17371"/>
                  <a:pt x="8646" y="18277"/>
                </a:cubicBezTo>
                <a:close/>
                <a:moveTo>
                  <a:pt x="9927" y="302"/>
                </a:moveTo>
                <a:cubicBezTo>
                  <a:pt x="9883" y="151"/>
                  <a:pt x="9839" y="0"/>
                  <a:pt x="9767" y="0"/>
                </a:cubicBezTo>
                <a:cubicBezTo>
                  <a:pt x="9636" y="0"/>
                  <a:pt x="9534" y="453"/>
                  <a:pt x="9461" y="1359"/>
                </a:cubicBezTo>
                <a:cubicBezTo>
                  <a:pt x="9374" y="2266"/>
                  <a:pt x="9330" y="3323"/>
                  <a:pt x="9330" y="4834"/>
                </a:cubicBezTo>
                <a:cubicBezTo>
                  <a:pt x="9330" y="7099"/>
                  <a:pt x="9330" y="7099"/>
                  <a:pt x="9330" y="7099"/>
                </a:cubicBezTo>
                <a:cubicBezTo>
                  <a:pt x="9097" y="7099"/>
                  <a:pt x="9097" y="7099"/>
                  <a:pt x="9097" y="7099"/>
                </a:cubicBezTo>
                <a:cubicBezTo>
                  <a:pt x="9097" y="9063"/>
                  <a:pt x="9097" y="9063"/>
                  <a:pt x="9097" y="9063"/>
                </a:cubicBezTo>
                <a:cubicBezTo>
                  <a:pt x="9330" y="9063"/>
                  <a:pt x="9330" y="9063"/>
                  <a:pt x="9330" y="9063"/>
                </a:cubicBezTo>
                <a:cubicBezTo>
                  <a:pt x="9330" y="21298"/>
                  <a:pt x="9330" y="21298"/>
                  <a:pt x="9330" y="21298"/>
                </a:cubicBezTo>
                <a:cubicBezTo>
                  <a:pt x="9548" y="21298"/>
                  <a:pt x="9548" y="21298"/>
                  <a:pt x="9548" y="21298"/>
                </a:cubicBezTo>
                <a:cubicBezTo>
                  <a:pt x="9548" y="9063"/>
                  <a:pt x="9548" y="9063"/>
                  <a:pt x="9548" y="9063"/>
                </a:cubicBezTo>
                <a:cubicBezTo>
                  <a:pt x="9868" y="9063"/>
                  <a:pt x="9868" y="9063"/>
                  <a:pt x="9868" y="9063"/>
                </a:cubicBezTo>
                <a:cubicBezTo>
                  <a:pt x="9868" y="7099"/>
                  <a:pt x="9868" y="7099"/>
                  <a:pt x="9868" y="7099"/>
                </a:cubicBezTo>
                <a:cubicBezTo>
                  <a:pt x="9548" y="7099"/>
                  <a:pt x="9548" y="7099"/>
                  <a:pt x="9548" y="7099"/>
                </a:cubicBezTo>
                <a:cubicBezTo>
                  <a:pt x="9548" y="4985"/>
                  <a:pt x="9548" y="4985"/>
                  <a:pt x="9548" y="4985"/>
                </a:cubicBezTo>
                <a:cubicBezTo>
                  <a:pt x="9548" y="2870"/>
                  <a:pt x="9621" y="1964"/>
                  <a:pt x="9781" y="1964"/>
                </a:cubicBezTo>
                <a:cubicBezTo>
                  <a:pt x="9839" y="1964"/>
                  <a:pt x="9883" y="2115"/>
                  <a:pt x="9927" y="2266"/>
                </a:cubicBezTo>
                <a:cubicBezTo>
                  <a:pt x="9927" y="302"/>
                  <a:pt x="9927" y="302"/>
                  <a:pt x="9927" y="302"/>
                </a:cubicBezTo>
                <a:close/>
                <a:moveTo>
                  <a:pt x="10771" y="19183"/>
                </a:moveTo>
                <a:cubicBezTo>
                  <a:pt x="10727" y="19485"/>
                  <a:pt x="10684" y="19636"/>
                  <a:pt x="10625" y="19636"/>
                </a:cubicBezTo>
                <a:cubicBezTo>
                  <a:pt x="10553" y="19636"/>
                  <a:pt x="10494" y="19485"/>
                  <a:pt x="10465" y="19032"/>
                </a:cubicBezTo>
                <a:cubicBezTo>
                  <a:pt x="10436" y="18730"/>
                  <a:pt x="10422" y="17975"/>
                  <a:pt x="10422" y="17069"/>
                </a:cubicBezTo>
                <a:cubicBezTo>
                  <a:pt x="10422" y="9063"/>
                  <a:pt x="10422" y="9063"/>
                  <a:pt x="10422" y="9063"/>
                </a:cubicBezTo>
                <a:cubicBezTo>
                  <a:pt x="10771" y="9063"/>
                  <a:pt x="10771" y="9063"/>
                  <a:pt x="10771" y="9063"/>
                </a:cubicBezTo>
                <a:cubicBezTo>
                  <a:pt x="10771" y="7099"/>
                  <a:pt x="10771" y="7099"/>
                  <a:pt x="10771" y="7099"/>
                </a:cubicBezTo>
                <a:cubicBezTo>
                  <a:pt x="10422" y="7099"/>
                  <a:pt x="10422" y="7099"/>
                  <a:pt x="10422" y="7099"/>
                </a:cubicBezTo>
                <a:cubicBezTo>
                  <a:pt x="10422" y="2870"/>
                  <a:pt x="10422" y="2870"/>
                  <a:pt x="10422" y="2870"/>
                </a:cubicBezTo>
                <a:cubicBezTo>
                  <a:pt x="10203" y="3625"/>
                  <a:pt x="10203" y="3625"/>
                  <a:pt x="10203" y="3625"/>
                </a:cubicBezTo>
                <a:cubicBezTo>
                  <a:pt x="10203" y="7099"/>
                  <a:pt x="10203" y="7099"/>
                  <a:pt x="10203" y="7099"/>
                </a:cubicBezTo>
                <a:cubicBezTo>
                  <a:pt x="9970" y="7099"/>
                  <a:pt x="9970" y="7099"/>
                  <a:pt x="9970" y="7099"/>
                </a:cubicBezTo>
                <a:cubicBezTo>
                  <a:pt x="9970" y="9063"/>
                  <a:pt x="9970" y="9063"/>
                  <a:pt x="9970" y="9063"/>
                </a:cubicBezTo>
                <a:cubicBezTo>
                  <a:pt x="10203" y="9063"/>
                  <a:pt x="10203" y="9063"/>
                  <a:pt x="10203" y="9063"/>
                </a:cubicBezTo>
                <a:cubicBezTo>
                  <a:pt x="10203" y="17522"/>
                  <a:pt x="10203" y="17522"/>
                  <a:pt x="10203" y="17522"/>
                </a:cubicBezTo>
                <a:cubicBezTo>
                  <a:pt x="10203" y="20241"/>
                  <a:pt x="10320" y="21600"/>
                  <a:pt x="10553" y="21600"/>
                </a:cubicBezTo>
                <a:cubicBezTo>
                  <a:pt x="10640" y="21600"/>
                  <a:pt x="10713" y="21449"/>
                  <a:pt x="10771" y="21147"/>
                </a:cubicBezTo>
                <a:cubicBezTo>
                  <a:pt x="10771" y="19183"/>
                  <a:pt x="10771" y="19183"/>
                  <a:pt x="10771" y="19183"/>
                </a:cubicBezTo>
                <a:close/>
                <a:moveTo>
                  <a:pt x="12590" y="14652"/>
                </a:moveTo>
                <a:cubicBezTo>
                  <a:pt x="12532" y="13292"/>
                  <a:pt x="12474" y="12537"/>
                  <a:pt x="12401" y="12235"/>
                </a:cubicBezTo>
                <a:cubicBezTo>
                  <a:pt x="12401" y="12235"/>
                  <a:pt x="12401" y="12235"/>
                  <a:pt x="12401" y="12235"/>
                </a:cubicBezTo>
                <a:cubicBezTo>
                  <a:pt x="12532" y="11933"/>
                  <a:pt x="12634" y="11329"/>
                  <a:pt x="12707" y="10271"/>
                </a:cubicBezTo>
                <a:cubicBezTo>
                  <a:pt x="12780" y="9365"/>
                  <a:pt x="12823" y="8157"/>
                  <a:pt x="12823" y="6797"/>
                </a:cubicBezTo>
                <a:cubicBezTo>
                  <a:pt x="12823" y="5136"/>
                  <a:pt x="12780" y="3776"/>
                  <a:pt x="12663" y="2870"/>
                </a:cubicBezTo>
                <a:cubicBezTo>
                  <a:pt x="12561" y="1964"/>
                  <a:pt x="12430" y="1510"/>
                  <a:pt x="12241" y="1510"/>
                </a:cubicBezTo>
                <a:cubicBezTo>
                  <a:pt x="11673" y="1510"/>
                  <a:pt x="11673" y="1510"/>
                  <a:pt x="11673" y="1510"/>
                </a:cubicBezTo>
                <a:cubicBezTo>
                  <a:pt x="11673" y="21298"/>
                  <a:pt x="11673" y="21298"/>
                  <a:pt x="11673" y="21298"/>
                </a:cubicBezTo>
                <a:cubicBezTo>
                  <a:pt x="11892" y="21298"/>
                  <a:pt x="11892" y="21298"/>
                  <a:pt x="11892" y="21298"/>
                </a:cubicBezTo>
                <a:cubicBezTo>
                  <a:pt x="11892" y="12839"/>
                  <a:pt x="11892" y="12839"/>
                  <a:pt x="11892" y="12839"/>
                </a:cubicBezTo>
                <a:cubicBezTo>
                  <a:pt x="12095" y="12839"/>
                  <a:pt x="12095" y="12839"/>
                  <a:pt x="12095" y="12839"/>
                </a:cubicBezTo>
                <a:cubicBezTo>
                  <a:pt x="12212" y="12839"/>
                  <a:pt x="12314" y="13745"/>
                  <a:pt x="12387" y="15407"/>
                </a:cubicBezTo>
                <a:cubicBezTo>
                  <a:pt x="12634" y="21298"/>
                  <a:pt x="12634" y="21298"/>
                  <a:pt x="12634" y="21298"/>
                </a:cubicBezTo>
                <a:cubicBezTo>
                  <a:pt x="12896" y="21298"/>
                  <a:pt x="12896" y="21298"/>
                  <a:pt x="12896" y="21298"/>
                </a:cubicBezTo>
                <a:cubicBezTo>
                  <a:pt x="12590" y="14652"/>
                  <a:pt x="12590" y="14652"/>
                  <a:pt x="12590" y="14652"/>
                </a:cubicBezTo>
                <a:close/>
                <a:moveTo>
                  <a:pt x="12474" y="9667"/>
                </a:moveTo>
                <a:cubicBezTo>
                  <a:pt x="12401" y="10422"/>
                  <a:pt x="12314" y="10724"/>
                  <a:pt x="12183" y="10724"/>
                </a:cubicBezTo>
                <a:cubicBezTo>
                  <a:pt x="11892" y="10724"/>
                  <a:pt x="11892" y="10724"/>
                  <a:pt x="11892" y="10724"/>
                </a:cubicBezTo>
                <a:cubicBezTo>
                  <a:pt x="11892" y="3474"/>
                  <a:pt x="11892" y="3474"/>
                  <a:pt x="11892" y="3474"/>
                </a:cubicBezTo>
                <a:cubicBezTo>
                  <a:pt x="12197" y="3474"/>
                  <a:pt x="12197" y="3474"/>
                  <a:pt x="12197" y="3474"/>
                </a:cubicBezTo>
                <a:cubicBezTo>
                  <a:pt x="12328" y="3474"/>
                  <a:pt x="12430" y="3776"/>
                  <a:pt x="12488" y="4380"/>
                </a:cubicBezTo>
                <a:cubicBezTo>
                  <a:pt x="12561" y="4985"/>
                  <a:pt x="12590" y="5891"/>
                  <a:pt x="12590" y="6948"/>
                </a:cubicBezTo>
                <a:cubicBezTo>
                  <a:pt x="12590" y="8006"/>
                  <a:pt x="12547" y="8912"/>
                  <a:pt x="12474" y="9667"/>
                </a:cubicBezTo>
                <a:close/>
                <a:moveTo>
                  <a:pt x="14279" y="13594"/>
                </a:moveTo>
                <a:cubicBezTo>
                  <a:pt x="14279" y="11480"/>
                  <a:pt x="14220" y="9818"/>
                  <a:pt x="14133" y="8610"/>
                </a:cubicBezTo>
                <a:cubicBezTo>
                  <a:pt x="14031" y="7401"/>
                  <a:pt x="13886" y="6797"/>
                  <a:pt x="13711" y="6797"/>
                </a:cubicBezTo>
                <a:cubicBezTo>
                  <a:pt x="13595" y="6797"/>
                  <a:pt x="13493" y="7099"/>
                  <a:pt x="13391" y="7703"/>
                </a:cubicBezTo>
                <a:cubicBezTo>
                  <a:pt x="13289" y="8308"/>
                  <a:pt x="13216" y="9214"/>
                  <a:pt x="13158" y="10422"/>
                </a:cubicBezTo>
                <a:cubicBezTo>
                  <a:pt x="13114" y="11631"/>
                  <a:pt x="13085" y="12839"/>
                  <a:pt x="13085" y="14350"/>
                </a:cubicBezTo>
                <a:cubicBezTo>
                  <a:pt x="13085" y="16615"/>
                  <a:pt x="13143" y="18428"/>
                  <a:pt x="13245" y="19636"/>
                </a:cubicBezTo>
                <a:cubicBezTo>
                  <a:pt x="13362" y="20996"/>
                  <a:pt x="13507" y="21600"/>
                  <a:pt x="13696" y="21600"/>
                </a:cubicBezTo>
                <a:cubicBezTo>
                  <a:pt x="13900" y="21600"/>
                  <a:pt x="14060" y="21147"/>
                  <a:pt x="14177" y="20241"/>
                </a:cubicBezTo>
                <a:cubicBezTo>
                  <a:pt x="14177" y="18126"/>
                  <a:pt x="14177" y="18126"/>
                  <a:pt x="14177" y="18126"/>
                </a:cubicBezTo>
                <a:cubicBezTo>
                  <a:pt x="14046" y="19183"/>
                  <a:pt x="13915" y="19787"/>
                  <a:pt x="13755" y="19787"/>
                </a:cubicBezTo>
                <a:cubicBezTo>
                  <a:pt x="13624" y="19787"/>
                  <a:pt x="13507" y="19334"/>
                  <a:pt x="13435" y="18428"/>
                </a:cubicBezTo>
                <a:cubicBezTo>
                  <a:pt x="13347" y="17673"/>
                  <a:pt x="13318" y="16464"/>
                  <a:pt x="13304" y="14803"/>
                </a:cubicBezTo>
                <a:cubicBezTo>
                  <a:pt x="14279" y="14803"/>
                  <a:pt x="14279" y="14803"/>
                  <a:pt x="14279" y="14803"/>
                </a:cubicBezTo>
                <a:cubicBezTo>
                  <a:pt x="14279" y="13594"/>
                  <a:pt x="14279" y="13594"/>
                  <a:pt x="14279" y="13594"/>
                </a:cubicBezTo>
                <a:close/>
                <a:moveTo>
                  <a:pt x="13318" y="12839"/>
                </a:moveTo>
                <a:cubicBezTo>
                  <a:pt x="13333" y="11631"/>
                  <a:pt x="13376" y="10573"/>
                  <a:pt x="13449" y="9818"/>
                </a:cubicBezTo>
                <a:cubicBezTo>
                  <a:pt x="13522" y="9063"/>
                  <a:pt x="13609" y="8761"/>
                  <a:pt x="13711" y="8761"/>
                </a:cubicBezTo>
                <a:cubicBezTo>
                  <a:pt x="13813" y="8761"/>
                  <a:pt x="13900" y="9063"/>
                  <a:pt x="13958" y="9818"/>
                </a:cubicBezTo>
                <a:cubicBezTo>
                  <a:pt x="14017" y="10573"/>
                  <a:pt x="14046" y="11480"/>
                  <a:pt x="14046" y="12839"/>
                </a:cubicBezTo>
                <a:cubicBezTo>
                  <a:pt x="13318" y="12839"/>
                  <a:pt x="13318" y="12839"/>
                  <a:pt x="13318" y="12839"/>
                </a:cubicBezTo>
                <a:close/>
                <a:moveTo>
                  <a:pt x="15239" y="15105"/>
                </a:moveTo>
                <a:cubicBezTo>
                  <a:pt x="15181" y="14501"/>
                  <a:pt x="15094" y="13897"/>
                  <a:pt x="14963" y="13292"/>
                </a:cubicBezTo>
                <a:cubicBezTo>
                  <a:pt x="14861" y="12839"/>
                  <a:pt x="14788" y="12537"/>
                  <a:pt x="14759" y="12084"/>
                </a:cubicBezTo>
                <a:cubicBezTo>
                  <a:pt x="14715" y="11782"/>
                  <a:pt x="14701" y="11329"/>
                  <a:pt x="14701" y="10724"/>
                </a:cubicBezTo>
                <a:cubicBezTo>
                  <a:pt x="14701" y="10120"/>
                  <a:pt x="14730" y="9667"/>
                  <a:pt x="14774" y="9214"/>
                </a:cubicBezTo>
                <a:cubicBezTo>
                  <a:pt x="14817" y="8912"/>
                  <a:pt x="14875" y="8761"/>
                  <a:pt x="14948" y="8761"/>
                </a:cubicBezTo>
                <a:cubicBezTo>
                  <a:pt x="15065" y="8761"/>
                  <a:pt x="15167" y="9063"/>
                  <a:pt x="15254" y="9667"/>
                </a:cubicBezTo>
                <a:cubicBezTo>
                  <a:pt x="15254" y="7401"/>
                  <a:pt x="15254" y="7401"/>
                  <a:pt x="15254" y="7401"/>
                </a:cubicBezTo>
                <a:cubicBezTo>
                  <a:pt x="15167" y="6948"/>
                  <a:pt x="15065" y="6797"/>
                  <a:pt x="14963" y="6797"/>
                </a:cubicBezTo>
                <a:cubicBezTo>
                  <a:pt x="14817" y="6797"/>
                  <a:pt x="14701" y="7099"/>
                  <a:pt x="14613" y="8006"/>
                </a:cubicBezTo>
                <a:cubicBezTo>
                  <a:pt x="14526" y="8761"/>
                  <a:pt x="14482" y="9667"/>
                  <a:pt x="14482" y="10876"/>
                </a:cubicBezTo>
                <a:cubicBezTo>
                  <a:pt x="14482" y="11933"/>
                  <a:pt x="14497" y="12688"/>
                  <a:pt x="14555" y="13292"/>
                </a:cubicBezTo>
                <a:cubicBezTo>
                  <a:pt x="14599" y="13897"/>
                  <a:pt x="14686" y="14501"/>
                  <a:pt x="14803" y="15105"/>
                </a:cubicBezTo>
                <a:cubicBezTo>
                  <a:pt x="14934" y="15709"/>
                  <a:pt x="15006" y="16162"/>
                  <a:pt x="15036" y="16464"/>
                </a:cubicBezTo>
                <a:cubicBezTo>
                  <a:pt x="15079" y="16766"/>
                  <a:pt x="15094" y="17220"/>
                  <a:pt x="15094" y="17673"/>
                </a:cubicBezTo>
                <a:cubicBezTo>
                  <a:pt x="15094" y="19032"/>
                  <a:pt x="15006" y="19787"/>
                  <a:pt x="14832" y="19787"/>
                </a:cubicBezTo>
                <a:cubicBezTo>
                  <a:pt x="14701" y="19787"/>
                  <a:pt x="14584" y="19334"/>
                  <a:pt x="14468" y="18428"/>
                </a:cubicBezTo>
                <a:cubicBezTo>
                  <a:pt x="14468" y="20845"/>
                  <a:pt x="14468" y="20845"/>
                  <a:pt x="14468" y="20845"/>
                </a:cubicBezTo>
                <a:cubicBezTo>
                  <a:pt x="14570" y="21449"/>
                  <a:pt x="14686" y="21600"/>
                  <a:pt x="14817" y="21600"/>
                </a:cubicBezTo>
                <a:cubicBezTo>
                  <a:pt x="14963" y="21600"/>
                  <a:pt x="15094" y="21298"/>
                  <a:pt x="15181" y="20543"/>
                </a:cubicBezTo>
                <a:cubicBezTo>
                  <a:pt x="15268" y="19787"/>
                  <a:pt x="15312" y="18730"/>
                  <a:pt x="15312" y="17522"/>
                </a:cubicBezTo>
                <a:cubicBezTo>
                  <a:pt x="15312" y="16615"/>
                  <a:pt x="15283" y="15709"/>
                  <a:pt x="15239" y="15105"/>
                </a:cubicBezTo>
                <a:close/>
                <a:moveTo>
                  <a:pt x="16695" y="13594"/>
                </a:moveTo>
                <a:cubicBezTo>
                  <a:pt x="16695" y="11480"/>
                  <a:pt x="16651" y="9818"/>
                  <a:pt x="16549" y="8610"/>
                </a:cubicBezTo>
                <a:cubicBezTo>
                  <a:pt x="16447" y="7401"/>
                  <a:pt x="16316" y="6797"/>
                  <a:pt x="16127" y="6797"/>
                </a:cubicBezTo>
                <a:cubicBezTo>
                  <a:pt x="16011" y="6797"/>
                  <a:pt x="15909" y="7099"/>
                  <a:pt x="15807" y="7703"/>
                </a:cubicBezTo>
                <a:cubicBezTo>
                  <a:pt x="15720" y="8308"/>
                  <a:pt x="15647" y="9214"/>
                  <a:pt x="15589" y="10422"/>
                </a:cubicBezTo>
                <a:cubicBezTo>
                  <a:pt x="15530" y="11631"/>
                  <a:pt x="15501" y="12839"/>
                  <a:pt x="15501" y="14350"/>
                </a:cubicBezTo>
                <a:cubicBezTo>
                  <a:pt x="15501" y="16615"/>
                  <a:pt x="15560" y="18428"/>
                  <a:pt x="15661" y="19636"/>
                </a:cubicBezTo>
                <a:cubicBezTo>
                  <a:pt x="15778" y="20996"/>
                  <a:pt x="15923" y="21600"/>
                  <a:pt x="16127" y="21600"/>
                </a:cubicBezTo>
                <a:cubicBezTo>
                  <a:pt x="16316" y="21600"/>
                  <a:pt x="16477" y="21147"/>
                  <a:pt x="16608" y="20241"/>
                </a:cubicBezTo>
                <a:cubicBezTo>
                  <a:pt x="16608" y="18126"/>
                  <a:pt x="16608" y="18126"/>
                  <a:pt x="16608" y="18126"/>
                </a:cubicBezTo>
                <a:cubicBezTo>
                  <a:pt x="16477" y="19183"/>
                  <a:pt x="16331" y="19787"/>
                  <a:pt x="16171" y="19787"/>
                </a:cubicBezTo>
                <a:cubicBezTo>
                  <a:pt x="16040" y="19787"/>
                  <a:pt x="15938" y="19334"/>
                  <a:pt x="15851" y="18428"/>
                </a:cubicBezTo>
                <a:cubicBezTo>
                  <a:pt x="15778" y="17673"/>
                  <a:pt x="15734" y="16464"/>
                  <a:pt x="15734" y="14803"/>
                </a:cubicBezTo>
                <a:cubicBezTo>
                  <a:pt x="16695" y="14803"/>
                  <a:pt x="16695" y="14803"/>
                  <a:pt x="16695" y="14803"/>
                </a:cubicBezTo>
                <a:cubicBezTo>
                  <a:pt x="16695" y="13594"/>
                  <a:pt x="16695" y="13594"/>
                  <a:pt x="16695" y="13594"/>
                </a:cubicBezTo>
                <a:close/>
                <a:moveTo>
                  <a:pt x="15734" y="12839"/>
                </a:moveTo>
                <a:cubicBezTo>
                  <a:pt x="15749" y="11631"/>
                  <a:pt x="15792" y="10573"/>
                  <a:pt x="15865" y="9818"/>
                </a:cubicBezTo>
                <a:cubicBezTo>
                  <a:pt x="15938" y="9063"/>
                  <a:pt x="16025" y="8761"/>
                  <a:pt x="16127" y="8761"/>
                </a:cubicBezTo>
                <a:cubicBezTo>
                  <a:pt x="16244" y="8761"/>
                  <a:pt x="16316" y="9063"/>
                  <a:pt x="16375" y="9818"/>
                </a:cubicBezTo>
                <a:cubicBezTo>
                  <a:pt x="16447" y="10573"/>
                  <a:pt x="16477" y="11480"/>
                  <a:pt x="16477" y="12839"/>
                </a:cubicBezTo>
                <a:cubicBezTo>
                  <a:pt x="15734" y="12839"/>
                  <a:pt x="15734" y="12839"/>
                  <a:pt x="15734" y="12839"/>
                </a:cubicBezTo>
                <a:close/>
                <a:moveTo>
                  <a:pt x="17961" y="12084"/>
                </a:moveTo>
                <a:cubicBezTo>
                  <a:pt x="17961" y="8610"/>
                  <a:pt x="17801" y="6797"/>
                  <a:pt x="17481" y="6797"/>
                </a:cubicBezTo>
                <a:cubicBezTo>
                  <a:pt x="17408" y="6797"/>
                  <a:pt x="17321" y="6948"/>
                  <a:pt x="17219" y="7250"/>
                </a:cubicBezTo>
                <a:cubicBezTo>
                  <a:pt x="17117" y="7552"/>
                  <a:pt x="17059" y="7855"/>
                  <a:pt x="17015" y="8157"/>
                </a:cubicBezTo>
                <a:cubicBezTo>
                  <a:pt x="17015" y="10422"/>
                  <a:pt x="17015" y="10422"/>
                  <a:pt x="17015" y="10422"/>
                </a:cubicBezTo>
                <a:cubicBezTo>
                  <a:pt x="17146" y="9365"/>
                  <a:pt x="17292" y="8761"/>
                  <a:pt x="17452" y="8761"/>
                </a:cubicBezTo>
                <a:cubicBezTo>
                  <a:pt x="17641" y="8761"/>
                  <a:pt x="17743" y="9969"/>
                  <a:pt x="17743" y="12386"/>
                </a:cubicBezTo>
                <a:cubicBezTo>
                  <a:pt x="17335" y="12990"/>
                  <a:pt x="17335" y="12990"/>
                  <a:pt x="17335" y="12990"/>
                </a:cubicBezTo>
                <a:cubicBezTo>
                  <a:pt x="17030" y="13292"/>
                  <a:pt x="16884" y="14954"/>
                  <a:pt x="16884" y="17522"/>
                </a:cubicBezTo>
                <a:cubicBezTo>
                  <a:pt x="16884" y="18881"/>
                  <a:pt x="16913" y="19787"/>
                  <a:pt x="17001" y="20543"/>
                </a:cubicBezTo>
                <a:cubicBezTo>
                  <a:pt x="17073" y="21298"/>
                  <a:pt x="17175" y="21600"/>
                  <a:pt x="17321" y="21600"/>
                </a:cubicBezTo>
                <a:cubicBezTo>
                  <a:pt x="17495" y="21600"/>
                  <a:pt x="17641" y="20845"/>
                  <a:pt x="17728" y="19032"/>
                </a:cubicBezTo>
                <a:cubicBezTo>
                  <a:pt x="17743" y="19032"/>
                  <a:pt x="17743" y="19032"/>
                  <a:pt x="17743" y="19032"/>
                </a:cubicBezTo>
                <a:cubicBezTo>
                  <a:pt x="17743" y="21298"/>
                  <a:pt x="17743" y="21298"/>
                  <a:pt x="17743" y="21298"/>
                </a:cubicBezTo>
                <a:cubicBezTo>
                  <a:pt x="17961" y="21298"/>
                  <a:pt x="17961" y="21298"/>
                  <a:pt x="17961" y="21298"/>
                </a:cubicBezTo>
                <a:cubicBezTo>
                  <a:pt x="17961" y="12084"/>
                  <a:pt x="17961" y="12084"/>
                  <a:pt x="17961" y="12084"/>
                </a:cubicBezTo>
                <a:close/>
                <a:moveTo>
                  <a:pt x="17743" y="15558"/>
                </a:moveTo>
                <a:cubicBezTo>
                  <a:pt x="17743" y="16766"/>
                  <a:pt x="17699" y="17673"/>
                  <a:pt x="17641" y="18579"/>
                </a:cubicBezTo>
                <a:cubicBezTo>
                  <a:pt x="17568" y="19334"/>
                  <a:pt x="17466" y="19787"/>
                  <a:pt x="17364" y="19787"/>
                </a:cubicBezTo>
                <a:cubicBezTo>
                  <a:pt x="17292" y="19787"/>
                  <a:pt x="17219" y="19485"/>
                  <a:pt x="17175" y="19032"/>
                </a:cubicBezTo>
                <a:cubicBezTo>
                  <a:pt x="17132" y="18730"/>
                  <a:pt x="17102" y="18126"/>
                  <a:pt x="17102" y="17371"/>
                </a:cubicBezTo>
                <a:cubicBezTo>
                  <a:pt x="17102" y="16464"/>
                  <a:pt x="17132" y="15860"/>
                  <a:pt x="17175" y="15407"/>
                </a:cubicBezTo>
                <a:cubicBezTo>
                  <a:pt x="17219" y="15105"/>
                  <a:pt x="17292" y="14803"/>
                  <a:pt x="17408" y="14652"/>
                </a:cubicBezTo>
                <a:cubicBezTo>
                  <a:pt x="17743" y="14199"/>
                  <a:pt x="17743" y="14199"/>
                  <a:pt x="17743" y="14199"/>
                </a:cubicBezTo>
                <a:cubicBezTo>
                  <a:pt x="17743" y="15558"/>
                  <a:pt x="17743" y="15558"/>
                  <a:pt x="17743" y="15558"/>
                </a:cubicBezTo>
                <a:close/>
                <a:moveTo>
                  <a:pt x="19053" y="7099"/>
                </a:moveTo>
                <a:cubicBezTo>
                  <a:pt x="19024" y="6948"/>
                  <a:pt x="18980" y="6948"/>
                  <a:pt x="18922" y="6948"/>
                </a:cubicBezTo>
                <a:cubicBezTo>
                  <a:pt x="18849" y="6948"/>
                  <a:pt x="18776" y="7099"/>
                  <a:pt x="18704" y="7703"/>
                </a:cubicBezTo>
                <a:cubicBezTo>
                  <a:pt x="18645" y="8308"/>
                  <a:pt x="18602" y="9063"/>
                  <a:pt x="18573" y="10120"/>
                </a:cubicBezTo>
                <a:cubicBezTo>
                  <a:pt x="18558" y="10120"/>
                  <a:pt x="18558" y="10120"/>
                  <a:pt x="18558" y="10120"/>
                </a:cubicBezTo>
                <a:cubicBezTo>
                  <a:pt x="18558" y="7099"/>
                  <a:pt x="18558" y="7099"/>
                  <a:pt x="18558" y="7099"/>
                </a:cubicBezTo>
                <a:cubicBezTo>
                  <a:pt x="18340" y="7099"/>
                  <a:pt x="18340" y="7099"/>
                  <a:pt x="18340" y="7099"/>
                </a:cubicBezTo>
                <a:cubicBezTo>
                  <a:pt x="18340" y="21298"/>
                  <a:pt x="18340" y="21298"/>
                  <a:pt x="18340" y="21298"/>
                </a:cubicBezTo>
                <a:cubicBezTo>
                  <a:pt x="18558" y="21298"/>
                  <a:pt x="18558" y="21298"/>
                  <a:pt x="18558" y="21298"/>
                </a:cubicBezTo>
                <a:cubicBezTo>
                  <a:pt x="18558" y="14048"/>
                  <a:pt x="18558" y="14048"/>
                  <a:pt x="18558" y="14048"/>
                </a:cubicBezTo>
                <a:cubicBezTo>
                  <a:pt x="18558" y="12537"/>
                  <a:pt x="18587" y="11329"/>
                  <a:pt x="18660" y="10422"/>
                </a:cubicBezTo>
                <a:cubicBezTo>
                  <a:pt x="18718" y="9516"/>
                  <a:pt x="18791" y="8912"/>
                  <a:pt x="18893" y="8912"/>
                </a:cubicBezTo>
                <a:cubicBezTo>
                  <a:pt x="18965" y="8912"/>
                  <a:pt x="19024" y="9063"/>
                  <a:pt x="19053" y="9365"/>
                </a:cubicBezTo>
                <a:cubicBezTo>
                  <a:pt x="19053" y="7099"/>
                  <a:pt x="19053" y="7099"/>
                  <a:pt x="19053" y="7099"/>
                </a:cubicBezTo>
                <a:close/>
                <a:moveTo>
                  <a:pt x="20159" y="18579"/>
                </a:moveTo>
                <a:cubicBezTo>
                  <a:pt x="20057" y="19334"/>
                  <a:pt x="19941" y="19787"/>
                  <a:pt x="19824" y="19787"/>
                </a:cubicBezTo>
                <a:cubicBezTo>
                  <a:pt x="19679" y="19787"/>
                  <a:pt x="19562" y="19183"/>
                  <a:pt x="19475" y="18277"/>
                </a:cubicBezTo>
                <a:cubicBezTo>
                  <a:pt x="19402" y="17371"/>
                  <a:pt x="19358" y="16011"/>
                  <a:pt x="19358" y="14350"/>
                </a:cubicBezTo>
                <a:cubicBezTo>
                  <a:pt x="19358" y="12688"/>
                  <a:pt x="19402" y="11329"/>
                  <a:pt x="19489" y="10271"/>
                </a:cubicBezTo>
                <a:cubicBezTo>
                  <a:pt x="19577" y="9214"/>
                  <a:pt x="19693" y="8761"/>
                  <a:pt x="19839" y="8761"/>
                </a:cubicBezTo>
                <a:cubicBezTo>
                  <a:pt x="19941" y="8761"/>
                  <a:pt x="20057" y="9063"/>
                  <a:pt x="20159" y="9818"/>
                </a:cubicBezTo>
                <a:cubicBezTo>
                  <a:pt x="20159" y="7552"/>
                  <a:pt x="20159" y="7552"/>
                  <a:pt x="20159" y="7552"/>
                </a:cubicBezTo>
                <a:cubicBezTo>
                  <a:pt x="20072" y="6948"/>
                  <a:pt x="19955" y="6797"/>
                  <a:pt x="19839" y="6797"/>
                </a:cubicBezTo>
                <a:cubicBezTo>
                  <a:pt x="19620" y="6797"/>
                  <a:pt x="19460" y="7552"/>
                  <a:pt x="19329" y="8912"/>
                </a:cubicBezTo>
                <a:cubicBezTo>
                  <a:pt x="19198" y="10271"/>
                  <a:pt x="19126" y="12235"/>
                  <a:pt x="19126" y="14501"/>
                </a:cubicBezTo>
                <a:cubicBezTo>
                  <a:pt x="19126" y="15860"/>
                  <a:pt x="19155" y="17220"/>
                  <a:pt x="19213" y="18277"/>
                </a:cubicBezTo>
                <a:cubicBezTo>
                  <a:pt x="19271" y="19334"/>
                  <a:pt x="19344" y="20241"/>
                  <a:pt x="19446" y="20845"/>
                </a:cubicBezTo>
                <a:cubicBezTo>
                  <a:pt x="19548" y="21449"/>
                  <a:pt x="19650" y="21600"/>
                  <a:pt x="19781" y="21600"/>
                </a:cubicBezTo>
                <a:cubicBezTo>
                  <a:pt x="19926" y="21600"/>
                  <a:pt x="20057" y="21298"/>
                  <a:pt x="20159" y="20694"/>
                </a:cubicBezTo>
                <a:cubicBezTo>
                  <a:pt x="20159" y="18579"/>
                  <a:pt x="20159" y="18579"/>
                  <a:pt x="20159" y="18579"/>
                </a:cubicBezTo>
                <a:close/>
                <a:moveTo>
                  <a:pt x="21600" y="12537"/>
                </a:moveTo>
                <a:cubicBezTo>
                  <a:pt x="21600" y="8761"/>
                  <a:pt x="21440" y="6797"/>
                  <a:pt x="21134" y="6797"/>
                </a:cubicBezTo>
                <a:cubicBezTo>
                  <a:pt x="20945" y="6797"/>
                  <a:pt x="20785" y="7703"/>
                  <a:pt x="20683" y="9516"/>
                </a:cubicBezTo>
                <a:cubicBezTo>
                  <a:pt x="20683" y="9516"/>
                  <a:pt x="20683" y="9516"/>
                  <a:pt x="20683" y="9516"/>
                </a:cubicBezTo>
                <a:cubicBezTo>
                  <a:pt x="20683" y="302"/>
                  <a:pt x="20683" y="302"/>
                  <a:pt x="20683" y="302"/>
                </a:cubicBezTo>
                <a:cubicBezTo>
                  <a:pt x="20465" y="302"/>
                  <a:pt x="20465" y="302"/>
                  <a:pt x="20465" y="302"/>
                </a:cubicBezTo>
                <a:cubicBezTo>
                  <a:pt x="20465" y="21298"/>
                  <a:pt x="20465" y="21298"/>
                  <a:pt x="20465" y="21298"/>
                </a:cubicBezTo>
                <a:cubicBezTo>
                  <a:pt x="20683" y="21298"/>
                  <a:pt x="20683" y="21298"/>
                  <a:pt x="20683" y="21298"/>
                </a:cubicBezTo>
                <a:cubicBezTo>
                  <a:pt x="20683" y="13292"/>
                  <a:pt x="20683" y="13292"/>
                  <a:pt x="20683" y="13292"/>
                </a:cubicBezTo>
                <a:cubicBezTo>
                  <a:pt x="20683" y="11933"/>
                  <a:pt x="20712" y="10876"/>
                  <a:pt x="20785" y="9969"/>
                </a:cubicBezTo>
                <a:cubicBezTo>
                  <a:pt x="20858" y="9214"/>
                  <a:pt x="20945" y="8761"/>
                  <a:pt x="21061" y="8761"/>
                </a:cubicBezTo>
                <a:cubicBezTo>
                  <a:pt x="21265" y="8761"/>
                  <a:pt x="21382" y="10271"/>
                  <a:pt x="21382" y="13141"/>
                </a:cubicBezTo>
                <a:cubicBezTo>
                  <a:pt x="21382" y="21298"/>
                  <a:pt x="21382" y="21298"/>
                  <a:pt x="21382" y="21298"/>
                </a:cubicBezTo>
                <a:cubicBezTo>
                  <a:pt x="21600" y="21298"/>
                  <a:pt x="21600" y="21298"/>
                  <a:pt x="21600" y="21298"/>
                </a:cubicBezTo>
                <a:cubicBezTo>
                  <a:pt x="21600" y="12537"/>
                  <a:pt x="21600" y="12537"/>
                  <a:pt x="21600" y="12537"/>
                </a:cubicBezTo>
                <a:close/>
              </a:path>
            </a:pathLst>
          </a:custGeom>
          <a:solidFill>
            <a:srgbClr val="525051"/>
          </a:solidFill>
          <a:ln w="12700">
            <a:miter lim="400000"/>
          </a:ln>
        </p:spPr>
        <p:txBody>
          <a:bodyPr lIns="0" tIns="0" rIns="0" bIns="0"/>
          <a:lstStyle/>
          <a:p>
            <a:pPr defTabSz="685775">
              <a:defRPr sz="1300" b="0">
                <a:latin typeface="Segoe UI"/>
                <a:ea typeface="Segoe UI"/>
                <a:cs typeface="Segoe UI"/>
                <a:sym typeface="Segoe UI"/>
              </a:defRPr>
            </a:pPr>
            <a:endParaRPr/>
          </a:p>
        </p:txBody>
      </p:sp>
      <p:pic>
        <p:nvPicPr>
          <p:cNvPr id="563" name="Picture 10" descr="Picture 10"/>
          <p:cNvPicPr>
            <a:picLocks noChangeAspect="1"/>
          </p:cNvPicPr>
          <p:nvPr/>
        </p:nvPicPr>
        <p:blipFill>
          <a:blip r:embed="rId3"/>
          <a:srcRect t="15586"/>
          <a:stretch>
            <a:fillRect/>
          </a:stretch>
        </p:blipFill>
        <p:spPr>
          <a:xfrm>
            <a:off x="-467892" y="2"/>
            <a:ext cx="6444058" cy="7935467"/>
          </a:xfrm>
          <a:custGeom>
            <a:avLst/>
            <a:gdLst/>
            <a:ahLst/>
            <a:cxnLst>
              <a:cxn ang="0">
                <a:pos x="wd2" y="hd2"/>
              </a:cxn>
              <a:cxn ang="5400000">
                <a:pos x="wd2" y="hd2"/>
              </a:cxn>
              <a:cxn ang="10800000">
                <a:pos x="wd2" y="hd2"/>
              </a:cxn>
              <a:cxn ang="16200000">
                <a:pos x="wd2" y="hd2"/>
              </a:cxn>
            </a:cxnLst>
            <a:rect l="0" t="0" r="r" b="b"/>
            <a:pathLst>
              <a:path w="21600" h="21600" extrusionOk="0">
                <a:moveTo>
                  <a:pt x="1568" y="0"/>
                </a:moveTo>
                <a:lnTo>
                  <a:pt x="1568" y="12995"/>
                </a:lnTo>
                <a:lnTo>
                  <a:pt x="0" y="12995"/>
                </a:lnTo>
                <a:lnTo>
                  <a:pt x="0" y="21600"/>
                </a:lnTo>
                <a:lnTo>
                  <a:pt x="1568" y="21600"/>
                </a:lnTo>
                <a:lnTo>
                  <a:pt x="1568" y="18667"/>
                </a:lnTo>
                <a:lnTo>
                  <a:pt x="21600" y="18667"/>
                </a:lnTo>
                <a:lnTo>
                  <a:pt x="21600" y="0"/>
                </a:lnTo>
                <a:lnTo>
                  <a:pt x="1568" y="0"/>
                </a:lnTo>
                <a:close/>
              </a:path>
            </a:pathLst>
          </a:custGeom>
          <a:ln w="12700">
            <a:miter lim="400000"/>
          </a:ln>
        </p:spPr>
      </p:pic>
      <p:sp>
        <p:nvSpPr>
          <p:cNvPr id="5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Title Slide 3">
    <p:bg>
      <p:bgPr>
        <a:solidFill>
          <a:srgbClr val="FFFFFF"/>
        </a:solidFill>
        <a:effectLst/>
      </p:bgPr>
    </p:bg>
    <p:spTree>
      <p:nvGrpSpPr>
        <p:cNvPr id="1" name=""/>
        <p:cNvGrpSpPr/>
        <p:nvPr/>
      </p:nvGrpSpPr>
      <p:grpSpPr>
        <a:xfrm>
          <a:off x="0" y="0"/>
          <a:ext cx="0" cy="0"/>
          <a:chOff x="0" y="0"/>
          <a:chExt cx="0" cy="0"/>
        </a:xfrm>
      </p:grpSpPr>
      <p:pic>
        <p:nvPicPr>
          <p:cNvPr id="571" name="Picture 16" descr="Picture 16"/>
          <p:cNvPicPr>
            <a:picLocks noChangeAspect="1"/>
          </p:cNvPicPr>
          <p:nvPr/>
        </p:nvPicPr>
        <p:blipFill>
          <a:blip r:embed="rId2"/>
          <a:srcRect b="37785"/>
          <a:stretch>
            <a:fillRect/>
          </a:stretch>
        </p:blipFill>
        <p:spPr>
          <a:xfrm rot="20727898">
            <a:off x="6386992" y="3987031"/>
            <a:ext cx="3740530" cy="33948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429"/>
                </a:lnTo>
                <a:lnTo>
                  <a:pt x="21600" y="21600"/>
                </a:lnTo>
                <a:lnTo>
                  <a:pt x="21600" y="0"/>
                </a:lnTo>
                <a:lnTo>
                  <a:pt x="0" y="0"/>
                </a:lnTo>
                <a:close/>
              </a:path>
            </a:pathLst>
          </a:custGeom>
          <a:ln w="12700">
            <a:miter lim="400000"/>
          </a:ln>
        </p:spPr>
      </p:pic>
      <p:sp>
        <p:nvSpPr>
          <p:cNvPr id="572" name="Freeform 14"/>
          <p:cNvSpPr/>
          <p:nvPr/>
        </p:nvSpPr>
        <p:spPr>
          <a:xfrm rot="17875525">
            <a:off x="5410784" y="-340178"/>
            <a:ext cx="35863" cy="12201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98"/>
                </a:lnTo>
                <a:lnTo>
                  <a:pt x="21600" y="21600"/>
                </a:lnTo>
                <a:lnTo>
                  <a:pt x="0" y="21600"/>
                </a:lnTo>
                <a:close/>
              </a:path>
            </a:pathLst>
          </a:custGeom>
          <a:solidFill>
            <a:srgbClr val="306CB2"/>
          </a:solidFill>
          <a:ln w="12700">
            <a:miter lim="400000"/>
          </a:ln>
        </p:spPr>
        <p:txBody>
          <a:bodyPr lIns="0" tIns="0" rIns="0" bIns="0" anchor="ctr"/>
          <a:lstStyle/>
          <a:p>
            <a:pPr algn="ctr" defTabSz="685577">
              <a:defRPr sz="14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pic>
        <p:nvPicPr>
          <p:cNvPr id="573" name="Picture 12" descr="Picture 12"/>
          <p:cNvPicPr>
            <a:picLocks noChangeAspect="1"/>
          </p:cNvPicPr>
          <p:nvPr/>
        </p:nvPicPr>
        <p:blipFill>
          <a:blip r:embed="rId3"/>
          <a:srcRect r="2" b="1346"/>
          <a:stretch>
            <a:fillRect/>
          </a:stretch>
        </p:blipFill>
        <p:spPr>
          <a:xfrm rot="9596706">
            <a:off x="2040610" y="-1103129"/>
            <a:ext cx="5208985" cy="69254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668"/>
                </a:lnTo>
                <a:lnTo>
                  <a:pt x="21600" y="21600"/>
                </a:lnTo>
                <a:lnTo>
                  <a:pt x="21600" y="0"/>
                </a:lnTo>
                <a:lnTo>
                  <a:pt x="0" y="0"/>
                </a:lnTo>
                <a:close/>
              </a:path>
            </a:pathLst>
          </a:custGeom>
          <a:ln w="12700">
            <a:miter lim="400000"/>
          </a:ln>
        </p:spPr>
      </p:pic>
      <p:sp>
        <p:nvSpPr>
          <p:cNvPr id="574" name="Rectangle 21"/>
          <p:cNvSpPr/>
          <p:nvPr/>
        </p:nvSpPr>
        <p:spPr>
          <a:xfrm>
            <a:off x="269240" y="2082620"/>
            <a:ext cx="8067825" cy="3587760"/>
          </a:xfrm>
          <a:prstGeom prst="rect">
            <a:avLst/>
          </a:prstGeom>
          <a:solidFill>
            <a:srgbClr val="00188F"/>
          </a:solidFill>
          <a:ln w="12700">
            <a:miter lim="400000"/>
          </a:ln>
        </p:spPr>
        <p:txBody>
          <a:bodyPr lIns="0" tIns="0" rIns="0" bIns="0" anchor="ctr"/>
          <a:lstStyle/>
          <a:p>
            <a:pPr algn="ctr" defTabSz="514114">
              <a:defRPr sz="1100" b="0">
                <a:gradFill flip="none" rotWithShape="1">
                  <a:gsLst>
                    <a:gs pos="5833">
                      <a:srgbClr val="525051"/>
                    </a:gs>
                    <a:gs pos="100000">
                      <a:srgbClr val="525051"/>
                    </a:gs>
                  </a:gsLst>
                  <a:lin ang="5400000" scaled="0"/>
                </a:gradFill>
                <a:latin typeface="Segoe UI"/>
                <a:ea typeface="Segoe UI"/>
                <a:cs typeface="Segoe UI"/>
                <a:sym typeface="Segoe UI"/>
              </a:defRPr>
            </a:pPr>
            <a:endParaRPr/>
          </a:p>
        </p:txBody>
      </p:sp>
      <p:sp>
        <p:nvSpPr>
          <p:cNvPr id="575" name="Body Level One…"/>
          <p:cNvSpPr txBox="1">
            <a:spLocks noGrp="1"/>
          </p:cNvSpPr>
          <p:nvPr>
            <p:ph type="body" sz="quarter" idx="1" hasCustomPrompt="1"/>
          </p:nvPr>
        </p:nvSpPr>
        <p:spPr>
          <a:xfrm>
            <a:off x="269241" y="3877273"/>
            <a:ext cx="8067824" cy="1794662"/>
          </a:xfrm>
          <a:prstGeom prst="rect">
            <a:avLst/>
          </a:prstGeom>
        </p:spPr>
        <p:txBody>
          <a:bodyPr lIns="146304" tIns="146304" rIns="146304" bIns="146304">
            <a:normAutofit/>
          </a:bodyPr>
          <a:lstStyle>
            <a:lvl1pPr marL="0" indent="0">
              <a:spcBef>
                <a:spcPts val="0"/>
              </a:spcBef>
              <a:buSzTx/>
              <a:buFontTx/>
              <a:buNone/>
              <a:defRPr sz="2300">
                <a:gradFill flip="none" rotWithShape="1">
                  <a:gsLst>
                    <a:gs pos="0">
                      <a:srgbClr val="FFFFFF"/>
                    </a:gs>
                    <a:gs pos="100000">
                      <a:srgbClr val="FFFFFF"/>
                    </a:gs>
                  </a:gsLst>
                  <a:lin ang="5400000" scaled="0"/>
                </a:gradFill>
              </a:defRPr>
            </a:lvl1pPr>
            <a:lvl2pPr marL="492133" indent="-240025">
              <a:spcBef>
                <a:spcPts val="0"/>
              </a:spcBef>
              <a:buFontTx/>
              <a:defRPr sz="2300">
                <a:gradFill flip="none" rotWithShape="1">
                  <a:gsLst>
                    <a:gs pos="0">
                      <a:srgbClr val="FFFFFF"/>
                    </a:gs>
                    <a:gs pos="100000">
                      <a:srgbClr val="FFFFFF"/>
                    </a:gs>
                  </a:gsLst>
                  <a:lin ang="5400000" scaled="0"/>
                </a:gradFill>
              </a:defRPr>
            </a:lvl2pPr>
            <a:lvl3pPr marL="647573" indent="-227392">
              <a:spcBef>
                <a:spcPts val="0"/>
              </a:spcBef>
              <a:buFontTx/>
              <a:defRPr sz="2300">
                <a:gradFill flip="none" rotWithShape="1">
                  <a:gsLst>
                    <a:gs pos="0">
                      <a:srgbClr val="FFFFFF"/>
                    </a:gs>
                    <a:gs pos="100000">
                      <a:srgbClr val="FFFFFF"/>
                    </a:gs>
                  </a:gsLst>
                  <a:lin ang="5400000" scaled="0"/>
                </a:gradFill>
              </a:defRPr>
            </a:lvl3pPr>
            <a:lvl4pPr marL="864372" indent="-276119">
              <a:spcBef>
                <a:spcPts val="0"/>
              </a:spcBef>
              <a:buFontTx/>
              <a:defRPr sz="2300">
                <a:gradFill flip="none" rotWithShape="1">
                  <a:gsLst>
                    <a:gs pos="0">
                      <a:srgbClr val="FFFFFF"/>
                    </a:gs>
                    <a:gs pos="100000">
                      <a:srgbClr val="FFFFFF"/>
                    </a:gs>
                  </a:gsLst>
                  <a:lin ang="5400000" scaled="0"/>
                </a:gradFill>
              </a:defRPr>
            </a:lvl4pPr>
            <a:lvl5pPr marL="1032444" indent="-276119">
              <a:spcBef>
                <a:spcPts val="0"/>
              </a:spcBef>
              <a:buFontTx/>
              <a:defRPr sz="2300">
                <a:gradFill flip="none" rotWithShape="1">
                  <a:gsLst>
                    <a:gs pos="0">
                      <a:srgbClr val="FFFFFF"/>
                    </a:gs>
                    <a:gs pos="100000">
                      <a:srgbClr val="FFFFFF"/>
                    </a:gs>
                  </a:gsLst>
                  <a:lin ang="5400000" scaled="0"/>
                </a:gradFill>
              </a:defRPr>
            </a:lvl5pPr>
          </a:lstStyle>
          <a:p>
            <a:r>
              <a:t>Speaker Name</a:t>
            </a:r>
          </a:p>
          <a:p>
            <a:pPr lvl="1"/>
            <a:endParaRPr/>
          </a:p>
          <a:p>
            <a:pPr lvl="2"/>
            <a:endParaRPr/>
          </a:p>
          <a:p>
            <a:pPr lvl="3"/>
            <a:endParaRPr/>
          </a:p>
          <a:p>
            <a:pPr lvl="4"/>
            <a:endParaRPr/>
          </a:p>
        </p:txBody>
      </p:sp>
      <p:sp>
        <p:nvSpPr>
          <p:cNvPr id="576" name="Presentation title"/>
          <p:cNvSpPr txBox="1">
            <a:spLocks noGrp="1"/>
          </p:cNvSpPr>
          <p:nvPr>
            <p:ph type="title" hasCustomPrompt="1"/>
          </p:nvPr>
        </p:nvSpPr>
        <p:spPr>
          <a:xfrm>
            <a:off x="269241" y="2084185"/>
            <a:ext cx="8067824" cy="1793105"/>
          </a:xfrm>
          <a:prstGeom prst="rect">
            <a:avLst/>
          </a:prstGeom>
        </p:spPr>
        <p:txBody>
          <a:bodyPr>
            <a:normAutofit/>
          </a:bodyPr>
          <a:lstStyle>
            <a:lvl1pPr>
              <a:defRPr spc="-56">
                <a:gradFill flip="none" rotWithShape="1">
                  <a:gsLst>
                    <a:gs pos="0">
                      <a:srgbClr val="FFFFFF"/>
                    </a:gs>
                    <a:gs pos="100000">
                      <a:srgbClr val="FFFFFF"/>
                    </a:gs>
                  </a:gsLst>
                  <a:lin ang="5400000" scaled="0"/>
                </a:gradFill>
              </a:defRPr>
            </a:lvl1pPr>
          </a:lstStyle>
          <a:p>
            <a:r>
              <a:t>Presentation title</a:t>
            </a:r>
          </a:p>
        </p:txBody>
      </p:sp>
      <p:pic>
        <p:nvPicPr>
          <p:cNvPr id="577" name="Picture 24" descr="Picture 24"/>
          <p:cNvPicPr>
            <a:picLocks noChangeAspect="1"/>
          </p:cNvPicPr>
          <p:nvPr/>
        </p:nvPicPr>
        <p:blipFill>
          <a:blip r:embed="rId4"/>
          <a:stretch>
            <a:fillRect/>
          </a:stretch>
        </p:blipFill>
        <p:spPr>
          <a:xfrm>
            <a:off x="269241" y="288355"/>
            <a:ext cx="1798279" cy="1798535"/>
          </a:xfrm>
          <a:prstGeom prst="rect">
            <a:avLst/>
          </a:prstGeom>
          <a:ln w="12700">
            <a:miter lim="400000"/>
          </a:ln>
        </p:spPr>
      </p:pic>
      <p:pic>
        <p:nvPicPr>
          <p:cNvPr id="578" name="Picture 25" descr="Picture 25"/>
          <p:cNvPicPr>
            <a:picLocks noChangeAspect="1"/>
          </p:cNvPicPr>
          <p:nvPr/>
        </p:nvPicPr>
        <p:blipFill>
          <a:blip r:embed="rId5"/>
          <a:stretch>
            <a:fillRect/>
          </a:stretch>
        </p:blipFill>
        <p:spPr>
          <a:xfrm>
            <a:off x="10309637" y="459899"/>
            <a:ext cx="1434154" cy="307260"/>
          </a:xfrm>
          <a:prstGeom prst="rect">
            <a:avLst/>
          </a:prstGeom>
          <a:ln w="12700">
            <a:miter lim="400000"/>
          </a:ln>
        </p:spPr>
      </p:pic>
      <p:sp>
        <p:nvSpPr>
          <p:cNvPr id="5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Slide 3">
    <p:bg>
      <p:bgPr>
        <a:solidFill>
          <a:schemeClr val="accent1"/>
        </a:solidFill>
        <a:effectLst/>
      </p:bgPr>
    </p:bg>
    <p:spTree>
      <p:nvGrpSpPr>
        <p:cNvPr id="1" name=""/>
        <p:cNvGrpSpPr/>
        <p:nvPr/>
      </p:nvGrpSpPr>
      <p:grpSpPr>
        <a:xfrm>
          <a:off x="0" y="0"/>
          <a:ext cx="0" cy="0"/>
          <a:chOff x="0" y="0"/>
          <a:chExt cx="0" cy="0"/>
        </a:xfrm>
      </p:grpSpPr>
      <p:pic>
        <p:nvPicPr>
          <p:cNvPr id="70" name="Picture 9" descr="Picture 9"/>
          <p:cNvPicPr>
            <a:picLocks noChangeAspect="1"/>
          </p:cNvPicPr>
          <p:nvPr/>
        </p:nvPicPr>
        <p:blipFill>
          <a:blip r:embed="rId2"/>
          <a:srcRect l="36880" r="6878"/>
          <a:stretch>
            <a:fillRect/>
          </a:stretch>
        </p:blipFill>
        <p:spPr>
          <a:xfrm rot="5400000">
            <a:off x="2667002" y="-2667000"/>
            <a:ext cx="6857999" cy="12192000"/>
          </a:xfrm>
          <a:prstGeom prst="rect">
            <a:avLst/>
          </a:prstGeom>
          <a:ln w="12700">
            <a:miter lim="400000"/>
          </a:ln>
        </p:spPr>
      </p:pic>
      <p:sp>
        <p:nvSpPr>
          <p:cNvPr id="71" name="Rectangle 5"/>
          <p:cNvSpPr/>
          <p:nvPr/>
        </p:nvSpPr>
        <p:spPr>
          <a:xfrm>
            <a:off x="269238" y="2086886"/>
            <a:ext cx="8964250" cy="4480046"/>
          </a:xfrm>
          <a:prstGeom prst="rect">
            <a:avLst/>
          </a:prstGeom>
          <a:solidFill>
            <a:srgbClr val="00188F"/>
          </a:solidFill>
          <a:ln w="12700">
            <a:miter lim="400000"/>
          </a:ln>
        </p:spPr>
        <p:txBody>
          <a:bodyPr lIns="0" tIns="0" rIns="0" bIns="0" anchor="ctr"/>
          <a:lstStyle/>
          <a:p>
            <a:pPr algn="ctr" defTabSz="685577">
              <a:defRPr sz="14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sp>
        <p:nvSpPr>
          <p:cNvPr id="72" name="Body Level One…"/>
          <p:cNvSpPr txBox="1">
            <a:spLocks noGrp="1"/>
          </p:cNvSpPr>
          <p:nvPr>
            <p:ph type="body" sz="half" idx="1" hasCustomPrompt="1"/>
          </p:nvPr>
        </p:nvSpPr>
        <p:spPr>
          <a:xfrm>
            <a:off x="271103" y="4458018"/>
            <a:ext cx="8962385" cy="2108917"/>
          </a:xfrm>
          <a:prstGeom prst="rect">
            <a:avLst/>
          </a:prstGeom>
        </p:spPr>
        <p:txBody>
          <a:bodyPr lIns="146304" tIns="146304" rIns="146304" bIns="146304">
            <a:normAutofit/>
          </a:bodyPr>
          <a:lstStyle>
            <a:lvl1pPr marL="0" indent="0">
              <a:spcBef>
                <a:spcPts val="0"/>
              </a:spcBef>
              <a:buSzTx/>
              <a:buFontTx/>
              <a:buNone/>
              <a:defRPr sz="2600">
                <a:gradFill flip="none" rotWithShape="1">
                  <a:gsLst>
                    <a:gs pos="0">
                      <a:srgbClr val="FFFFFF"/>
                    </a:gs>
                    <a:gs pos="100000">
                      <a:srgbClr val="FFFFFF"/>
                    </a:gs>
                  </a:gsLst>
                  <a:lin ang="5400000" scaled="0"/>
                </a:gradFill>
              </a:defRPr>
            </a:lvl1pPr>
            <a:lvl2pPr marL="523440" indent="-271332">
              <a:spcBef>
                <a:spcPts val="0"/>
              </a:spcBef>
              <a:buFontTx/>
              <a:defRPr sz="2600">
                <a:gradFill flip="none" rotWithShape="1">
                  <a:gsLst>
                    <a:gs pos="0">
                      <a:srgbClr val="FFFFFF"/>
                    </a:gs>
                    <a:gs pos="100000">
                      <a:srgbClr val="FFFFFF"/>
                    </a:gs>
                  </a:gsLst>
                  <a:lin ang="5400000" scaled="0"/>
                </a:gradFill>
              </a:defRPr>
            </a:lvl2pPr>
            <a:lvl3pPr marL="677233" indent="-257052">
              <a:spcBef>
                <a:spcPts val="0"/>
              </a:spcBef>
              <a:buFontTx/>
              <a:defRPr sz="2600">
                <a:gradFill flip="none" rotWithShape="1">
                  <a:gsLst>
                    <a:gs pos="0">
                      <a:srgbClr val="FFFFFF"/>
                    </a:gs>
                    <a:gs pos="100000">
                      <a:srgbClr val="FFFFFF"/>
                    </a:gs>
                  </a:gsLst>
                  <a:lin ang="5400000" scaled="0"/>
                </a:gradFill>
              </a:defRPr>
            </a:lvl3pPr>
            <a:lvl4pPr marL="900388" indent="-312135">
              <a:spcBef>
                <a:spcPts val="0"/>
              </a:spcBef>
              <a:buFontTx/>
              <a:defRPr sz="2600">
                <a:gradFill flip="none" rotWithShape="1">
                  <a:gsLst>
                    <a:gs pos="0">
                      <a:srgbClr val="FFFFFF"/>
                    </a:gs>
                    <a:gs pos="100000">
                      <a:srgbClr val="FFFFFF"/>
                    </a:gs>
                  </a:gsLst>
                  <a:lin ang="5400000" scaled="0"/>
                </a:gradFill>
              </a:defRPr>
            </a:lvl4pPr>
            <a:lvl5pPr marL="1068460" indent="-312135">
              <a:spcBef>
                <a:spcPts val="0"/>
              </a:spcBef>
              <a:buFontTx/>
              <a:defRPr sz="2600">
                <a:gradFill flip="none" rotWithShape="1">
                  <a:gsLst>
                    <a:gs pos="0">
                      <a:srgbClr val="FFFFFF"/>
                    </a:gs>
                    <a:gs pos="100000">
                      <a:srgbClr val="FFFFFF"/>
                    </a:gs>
                  </a:gsLst>
                  <a:lin ang="5400000" scaled="0"/>
                </a:gradFill>
              </a:defRPr>
            </a:lvl5pPr>
          </a:lstStyle>
          <a:p>
            <a:r>
              <a:t>Speaker Name</a:t>
            </a:r>
          </a:p>
          <a:p>
            <a:pPr lvl="1"/>
            <a:endParaRPr/>
          </a:p>
          <a:p>
            <a:pPr lvl="2"/>
            <a:endParaRPr/>
          </a:p>
          <a:p>
            <a:pPr lvl="3"/>
            <a:endParaRPr/>
          </a:p>
          <a:p>
            <a:pPr lvl="4"/>
            <a:endParaRPr/>
          </a:p>
        </p:txBody>
      </p:sp>
      <p:sp>
        <p:nvSpPr>
          <p:cNvPr id="73" name="Presentation title"/>
          <p:cNvSpPr txBox="1">
            <a:spLocks noGrp="1"/>
          </p:cNvSpPr>
          <p:nvPr>
            <p:ph type="title" hasCustomPrompt="1"/>
          </p:nvPr>
        </p:nvSpPr>
        <p:spPr>
          <a:xfrm>
            <a:off x="269304" y="2098542"/>
            <a:ext cx="8964184" cy="2344111"/>
          </a:xfrm>
          <a:prstGeom prst="rect">
            <a:avLst/>
          </a:prstGeom>
        </p:spPr>
        <p:txBody>
          <a:bodyPr>
            <a:normAutofit/>
          </a:bodyPr>
          <a:lstStyle>
            <a:lvl1pPr>
              <a:defRPr sz="4400" spc="-74">
                <a:gradFill flip="none" rotWithShape="1">
                  <a:gsLst>
                    <a:gs pos="0">
                      <a:srgbClr val="FFFFFF"/>
                    </a:gs>
                    <a:gs pos="100000">
                      <a:srgbClr val="FFFFFF"/>
                    </a:gs>
                  </a:gsLst>
                  <a:lin ang="5400000" scaled="0"/>
                </a:gradFill>
              </a:defRPr>
            </a:lvl1pPr>
          </a:lstStyle>
          <a:p>
            <a:r>
              <a:t>Presentation title</a:t>
            </a:r>
          </a:p>
        </p:txBody>
      </p:sp>
      <p:pic>
        <p:nvPicPr>
          <p:cNvPr id="74" name="Picture 6" descr="Picture 6"/>
          <p:cNvPicPr>
            <a:picLocks noChangeAspect="1"/>
          </p:cNvPicPr>
          <p:nvPr/>
        </p:nvPicPr>
        <p:blipFill>
          <a:blip r:embed="rId3"/>
          <a:stretch>
            <a:fillRect/>
          </a:stretch>
        </p:blipFill>
        <p:spPr>
          <a:xfrm>
            <a:off x="10129914" y="470068"/>
            <a:ext cx="1611037" cy="345157"/>
          </a:xfrm>
          <a:prstGeom prst="rect">
            <a:avLst/>
          </a:prstGeom>
          <a:ln w="12700">
            <a:miter lim="400000"/>
          </a:ln>
        </p:spPr>
      </p:pic>
      <p:pic>
        <p:nvPicPr>
          <p:cNvPr id="75" name="Picture 10" descr="Picture 10"/>
          <p:cNvPicPr>
            <a:picLocks noChangeAspect="1"/>
          </p:cNvPicPr>
          <p:nvPr/>
        </p:nvPicPr>
        <p:blipFill>
          <a:blip r:embed="rId4"/>
          <a:stretch>
            <a:fillRect/>
          </a:stretch>
        </p:blipFill>
        <p:spPr>
          <a:xfrm>
            <a:off x="269241" y="288355"/>
            <a:ext cx="1798279" cy="1798535"/>
          </a:xfrm>
          <a:prstGeom prst="rect">
            <a:avLst/>
          </a:prstGeom>
          <a:ln w="12700">
            <a:miter lim="400000"/>
          </a:ln>
        </p:spPr>
      </p:pic>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3_Title Slide 3">
    <p:bg>
      <p:bgPr>
        <a:solidFill>
          <a:srgbClr val="FFFFFF"/>
        </a:solidFill>
        <a:effectLst/>
      </p:bgPr>
    </p:bg>
    <p:spTree>
      <p:nvGrpSpPr>
        <p:cNvPr id="1" name=""/>
        <p:cNvGrpSpPr/>
        <p:nvPr/>
      </p:nvGrpSpPr>
      <p:grpSpPr>
        <a:xfrm>
          <a:off x="0" y="0"/>
          <a:ext cx="0" cy="0"/>
          <a:chOff x="0" y="0"/>
          <a:chExt cx="0" cy="0"/>
        </a:xfrm>
      </p:grpSpPr>
      <p:pic>
        <p:nvPicPr>
          <p:cNvPr id="586" name="Picture 1" descr="Picture 1"/>
          <p:cNvPicPr>
            <a:picLocks noChangeAspect="1"/>
          </p:cNvPicPr>
          <p:nvPr/>
        </p:nvPicPr>
        <p:blipFill>
          <a:blip r:embed="rId2"/>
          <a:srcRect t="3852" r="1218"/>
          <a:stretch>
            <a:fillRect/>
          </a:stretch>
        </p:blipFill>
        <p:spPr>
          <a:xfrm>
            <a:off x="-1" y="-1"/>
            <a:ext cx="12192002" cy="6858002"/>
          </a:xfrm>
          <a:prstGeom prst="rect">
            <a:avLst/>
          </a:prstGeom>
          <a:ln w="12700">
            <a:miter lim="400000"/>
          </a:ln>
        </p:spPr>
      </p:pic>
      <p:sp>
        <p:nvSpPr>
          <p:cNvPr id="587" name="Body Level One…"/>
          <p:cNvSpPr txBox="1">
            <a:spLocks noGrp="1"/>
          </p:cNvSpPr>
          <p:nvPr>
            <p:ph type="body" sz="half" idx="1" hasCustomPrompt="1"/>
          </p:nvPr>
        </p:nvSpPr>
        <p:spPr>
          <a:xfrm>
            <a:off x="269241" y="3877271"/>
            <a:ext cx="8045168" cy="2094466"/>
          </a:xfrm>
          <a:prstGeom prst="rect">
            <a:avLst/>
          </a:prstGeom>
        </p:spPr>
        <p:txBody>
          <a:bodyPr lIns="146304" tIns="146304" rIns="146304" bIns="146304">
            <a:normAutofit/>
          </a:bodyPr>
          <a:lstStyle>
            <a:lvl1pPr marL="0" indent="0">
              <a:spcBef>
                <a:spcPts val="0"/>
              </a:spcBef>
              <a:buSzTx/>
              <a:buFontTx/>
              <a:buNone/>
              <a:defRPr sz="2300">
                <a:solidFill>
                  <a:srgbClr val="797979"/>
                </a:solidFill>
              </a:defRPr>
            </a:lvl1pPr>
            <a:lvl2pPr marL="492133" indent="-240025">
              <a:spcBef>
                <a:spcPts val="0"/>
              </a:spcBef>
              <a:buFontTx/>
              <a:defRPr sz="2300">
                <a:solidFill>
                  <a:srgbClr val="797979"/>
                </a:solidFill>
              </a:defRPr>
            </a:lvl2pPr>
            <a:lvl3pPr marL="647573" indent="-227392">
              <a:spcBef>
                <a:spcPts val="0"/>
              </a:spcBef>
              <a:buFontTx/>
              <a:defRPr sz="2300">
                <a:solidFill>
                  <a:srgbClr val="797979"/>
                </a:solidFill>
              </a:defRPr>
            </a:lvl3pPr>
            <a:lvl4pPr marL="864372" indent="-276119">
              <a:spcBef>
                <a:spcPts val="0"/>
              </a:spcBef>
              <a:buFontTx/>
              <a:defRPr sz="2300">
                <a:solidFill>
                  <a:srgbClr val="797979"/>
                </a:solidFill>
              </a:defRPr>
            </a:lvl4pPr>
            <a:lvl5pPr marL="1032444" indent="-276119">
              <a:spcBef>
                <a:spcPts val="0"/>
              </a:spcBef>
              <a:buFontTx/>
              <a:defRPr sz="2300">
                <a:solidFill>
                  <a:srgbClr val="797979"/>
                </a:solidFill>
              </a:defRPr>
            </a:lvl5pPr>
          </a:lstStyle>
          <a:p>
            <a:r>
              <a:t>Speaker Name</a:t>
            </a:r>
          </a:p>
          <a:p>
            <a:pPr lvl="1"/>
            <a:endParaRPr/>
          </a:p>
          <a:p>
            <a:pPr lvl="2"/>
            <a:endParaRPr/>
          </a:p>
          <a:p>
            <a:pPr lvl="3"/>
            <a:endParaRPr/>
          </a:p>
          <a:p>
            <a:pPr lvl="4"/>
            <a:endParaRPr/>
          </a:p>
        </p:txBody>
      </p:sp>
      <p:sp>
        <p:nvSpPr>
          <p:cNvPr id="588" name="Title slide option A: Presentation title goes here"/>
          <p:cNvSpPr txBox="1">
            <a:spLocks noGrp="1"/>
          </p:cNvSpPr>
          <p:nvPr>
            <p:ph type="title" hasCustomPrompt="1"/>
          </p:nvPr>
        </p:nvSpPr>
        <p:spPr>
          <a:xfrm>
            <a:off x="269238" y="2215662"/>
            <a:ext cx="8024065" cy="1661629"/>
          </a:xfrm>
          <a:prstGeom prst="rect">
            <a:avLst/>
          </a:prstGeom>
        </p:spPr>
        <p:txBody>
          <a:bodyPr>
            <a:normAutofit/>
          </a:bodyPr>
          <a:lstStyle>
            <a:lvl1pPr>
              <a:defRPr spc="-56">
                <a:solidFill>
                  <a:srgbClr val="797979"/>
                </a:solidFill>
              </a:defRPr>
            </a:lvl1pPr>
          </a:lstStyle>
          <a:p>
            <a:r>
              <a:t>Title slide option A: Presentation title goes here</a:t>
            </a:r>
          </a:p>
        </p:txBody>
      </p:sp>
      <p:pic>
        <p:nvPicPr>
          <p:cNvPr id="589" name="Picture 14" descr="Picture 14"/>
          <p:cNvPicPr>
            <a:picLocks noChangeAspect="1"/>
          </p:cNvPicPr>
          <p:nvPr/>
        </p:nvPicPr>
        <p:blipFill>
          <a:blip r:embed="rId3"/>
          <a:stretch>
            <a:fillRect/>
          </a:stretch>
        </p:blipFill>
        <p:spPr>
          <a:xfrm>
            <a:off x="231481" y="225827"/>
            <a:ext cx="1957479" cy="1954386"/>
          </a:xfrm>
          <a:prstGeom prst="rect">
            <a:avLst/>
          </a:prstGeom>
          <a:ln w="12700">
            <a:miter lim="400000"/>
          </a:ln>
        </p:spPr>
      </p:pic>
      <p:pic>
        <p:nvPicPr>
          <p:cNvPr id="590" name="Picture 21" descr="Picture 21"/>
          <p:cNvPicPr>
            <a:picLocks noChangeAspect="1"/>
          </p:cNvPicPr>
          <p:nvPr/>
        </p:nvPicPr>
        <p:blipFill>
          <a:blip r:embed="rId4"/>
          <a:stretch>
            <a:fillRect/>
          </a:stretch>
        </p:blipFill>
        <p:spPr>
          <a:xfrm>
            <a:off x="10326140" y="6251576"/>
            <a:ext cx="1293278" cy="275939"/>
          </a:xfrm>
          <a:prstGeom prst="rect">
            <a:avLst/>
          </a:prstGeom>
          <a:ln w="12700">
            <a:miter lim="400000"/>
          </a:ln>
        </p:spPr>
      </p:pic>
      <p:sp>
        <p:nvSpPr>
          <p:cNvPr id="5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2_Title Slide 3">
    <p:spTree>
      <p:nvGrpSpPr>
        <p:cNvPr id="1" name=""/>
        <p:cNvGrpSpPr/>
        <p:nvPr/>
      </p:nvGrpSpPr>
      <p:grpSpPr>
        <a:xfrm>
          <a:off x="0" y="0"/>
          <a:ext cx="0" cy="0"/>
          <a:chOff x="0" y="0"/>
          <a:chExt cx="0" cy="0"/>
        </a:xfrm>
      </p:grpSpPr>
      <p:pic>
        <p:nvPicPr>
          <p:cNvPr id="598" name="Picture 1" descr="Picture 1"/>
          <p:cNvPicPr>
            <a:picLocks noChangeAspect="1"/>
          </p:cNvPicPr>
          <p:nvPr/>
        </p:nvPicPr>
        <p:blipFill>
          <a:blip r:embed="rId2"/>
          <a:srcRect t="3561"/>
          <a:stretch>
            <a:fillRect/>
          </a:stretch>
        </p:blipFill>
        <p:spPr>
          <a:xfrm>
            <a:off x="-21103" y="-1"/>
            <a:ext cx="12305169" cy="6858002"/>
          </a:xfrm>
          <a:prstGeom prst="rect">
            <a:avLst/>
          </a:prstGeom>
          <a:ln w="12700">
            <a:miter lim="400000"/>
          </a:ln>
        </p:spPr>
      </p:pic>
      <p:pic>
        <p:nvPicPr>
          <p:cNvPr id="599" name="Picture 9" descr="Picture 9"/>
          <p:cNvPicPr>
            <a:picLocks noChangeAspect="1"/>
          </p:cNvPicPr>
          <p:nvPr/>
        </p:nvPicPr>
        <p:blipFill>
          <a:blip r:embed="rId3"/>
          <a:stretch>
            <a:fillRect/>
          </a:stretch>
        </p:blipFill>
        <p:spPr>
          <a:xfrm>
            <a:off x="231481" y="225827"/>
            <a:ext cx="1957479" cy="1954386"/>
          </a:xfrm>
          <a:prstGeom prst="rect">
            <a:avLst/>
          </a:prstGeom>
          <a:ln w="12700">
            <a:miter lim="400000"/>
          </a:ln>
        </p:spPr>
      </p:pic>
      <p:sp>
        <p:nvSpPr>
          <p:cNvPr id="600" name="Body Level One…"/>
          <p:cNvSpPr txBox="1">
            <a:spLocks noGrp="1"/>
          </p:cNvSpPr>
          <p:nvPr>
            <p:ph type="body" sz="half" idx="1" hasCustomPrompt="1"/>
          </p:nvPr>
        </p:nvSpPr>
        <p:spPr>
          <a:xfrm>
            <a:off x="271104" y="4155892"/>
            <a:ext cx="9710406" cy="1900251"/>
          </a:xfrm>
          <a:prstGeom prst="rect">
            <a:avLst/>
          </a:prstGeom>
        </p:spPr>
        <p:txBody>
          <a:bodyPr lIns="146304" tIns="146304" rIns="146304" bIns="146304">
            <a:normAutofit/>
          </a:bodyPr>
          <a:lstStyle>
            <a:lvl1pPr marL="0" indent="0">
              <a:spcBef>
                <a:spcPts val="0"/>
              </a:spcBef>
              <a:buSzTx/>
              <a:buFontTx/>
              <a:buNone/>
              <a:defRPr sz="2600">
                <a:solidFill>
                  <a:srgbClr val="797979"/>
                </a:solidFill>
              </a:defRPr>
            </a:lvl1pPr>
            <a:lvl2pPr marL="523440" indent="-271332">
              <a:spcBef>
                <a:spcPts val="0"/>
              </a:spcBef>
              <a:buFontTx/>
              <a:defRPr sz="2600">
                <a:solidFill>
                  <a:srgbClr val="797979"/>
                </a:solidFill>
              </a:defRPr>
            </a:lvl2pPr>
            <a:lvl3pPr marL="677233" indent="-257052">
              <a:spcBef>
                <a:spcPts val="0"/>
              </a:spcBef>
              <a:buFontTx/>
              <a:defRPr sz="2600">
                <a:solidFill>
                  <a:srgbClr val="797979"/>
                </a:solidFill>
              </a:defRPr>
            </a:lvl3pPr>
            <a:lvl4pPr marL="900388" indent="-312135">
              <a:spcBef>
                <a:spcPts val="0"/>
              </a:spcBef>
              <a:buFontTx/>
              <a:defRPr sz="2600">
                <a:solidFill>
                  <a:srgbClr val="797979"/>
                </a:solidFill>
              </a:defRPr>
            </a:lvl4pPr>
            <a:lvl5pPr marL="1068460" indent="-312135">
              <a:spcBef>
                <a:spcPts val="0"/>
              </a:spcBef>
              <a:buFontTx/>
              <a:defRPr sz="2600">
                <a:solidFill>
                  <a:srgbClr val="797979"/>
                </a:solidFill>
              </a:defRPr>
            </a:lvl5pPr>
          </a:lstStyle>
          <a:p>
            <a:r>
              <a:t>Speaker Name</a:t>
            </a:r>
          </a:p>
          <a:p>
            <a:pPr lvl="1"/>
            <a:endParaRPr/>
          </a:p>
          <a:p>
            <a:pPr lvl="2"/>
            <a:endParaRPr/>
          </a:p>
          <a:p>
            <a:pPr lvl="3"/>
            <a:endParaRPr/>
          </a:p>
          <a:p>
            <a:pPr lvl="4"/>
            <a:endParaRPr/>
          </a:p>
        </p:txBody>
      </p:sp>
      <p:sp>
        <p:nvSpPr>
          <p:cNvPr id="601" name="Title slide option B: Presentation title goes here"/>
          <p:cNvSpPr txBox="1">
            <a:spLocks noGrp="1"/>
          </p:cNvSpPr>
          <p:nvPr>
            <p:ph type="title" hasCustomPrompt="1"/>
          </p:nvPr>
        </p:nvSpPr>
        <p:spPr>
          <a:xfrm>
            <a:off x="269305" y="2215662"/>
            <a:ext cx="9691104" cy="1940231"/>
          </a:xfrm>
          <a:prstGeom prst="rect">
            <a:avLst/>
          </a:prstGeom>
        </p:spPr>
        <p:txBody>
          <a:bodyPr>
            <a:normAutofit/>
          </a:bodyPr>
          <a:lstStyle>
            <a:lvl1pPr>
              <a:defRPr sz="4400" spc="-74">
                <a:solidFill>
                  <a:srgbClr val="797979"/>
                </a:solidFill>
              </a:defRPr>
            </a:lvl1pPr>
          </a:lstStyle>
          <a:p>
            <a:r>
              <a:t>Title slide option B: Presentation title goes here</a:t>
            </a:r>
          </a:p>
        </p:txBody>
      </p:sp>
      <p:pic>
        <p:nvPicPr>
          <p:cNvPr id="602" name="Picture 11" descr="Picture 11"/>
          <p:cNvPicPr>
            <a:picLocks noChangeAspect="1"/>
          </p:cNvPicPr>
          <p:nvPr/>
        </p:nvPicPr>
        <p:blipFill>
          <a:blip r:embed="rId4"/>
          <a:stretch>
            <a:fillRect/>
          </a:stretch>
        </p:blipFill>
        <p:spPr>
          <a:xfrm>
            <a:off x="10537166" y="6167170"/>
            <a:ext cx="1293278" cy="275939"/>
          </a:xfrm>
          <a:prstGeom prst="rect">
            <a:avLst/>
          </a:prstGeom>
          <a:ln w="12700">
            <a:miter lim="400000"/>
          </a:ln>
        </p:spPr>
      </p:pic>
      <p:sp>
        <p:nvSpPr>
          <p:cNvPr id="6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1_Title Slide 3">
    <p:bg>
      <p:bgPr>
        <a:solidFill>
          <a:schemeClr val="accent1"/>
        </a:solidFill>
        <a:effectLst/>
      </p:bgPr>
    </p:bg>
    <p:spTree>
      <p:nvGrpSpPr>
        <p:cNvPr id="1" name=""/>
        <p:cNvGrpSpPr/>
        <p:nvPr/>
      </p:nvGrpSpPr>
      <p:grpSpPr>
        <a:xfrm>
          <a:off x="0" y="0"/>
          <a:ext cx="0" cy="0"/>
          <a:chOff x="0" y="0"/>
          <a:chExt cx="0" cy="0"/>
        </a:xfrm>
      </p:grpSpPr>
      <p:pic>
        <p:nvPicPr>
          <p:cNvPr id="610" name="Picture 9" descr="Picture 9"/>
          <p:cNvPicPr>
            <a:picLocks noChangeAspect="1"/>
          </p:cNvPicPr>
          <p:nvPr/>
        </p:nvPicPr>
        <p:blipFill>
          <a:blip r:embed="rId2"/>
          <a:srcRect l="36880" r="6878"/>
          <a:stretch>
            <a:fillRect/>
          </a:stretch>
        </p:blipFill>
        <p:spPr>
          <a:xfrm rot="5400000">
            <a:off x="2667002" y="-2667000"/>
            <a:ext cx="6857999" cy="12192000"/>
          </a:xfrm>
          <a:prstGeom prst="rect">
            <a:avLst/>
          </a:prstGeom>
          <a:ln w="12700">
            <a:miter lim="400000"/>
          </a:ln>
        </p:spPr>
      </p:pic>
      <p:sp>
        <p:nvSpPr>
          <p:cNvPr id="611" name="Rectangle 5"/>
          <p:cNvSpPr/>
          <p:nvPr/>
        </p:nvSpPr>
        <p:spPr>
          <a:xfrm>
            <a:off x="269238" y="2086886"/>
            <a:ext cx="8964250" cy="4480046"/>
          </a:xfrm>
          <a:prstGeom prst="rect">
            <a:avLst/>
          </a:prstGeom>
          <a:solidFill>
            <a:srgbClr val="00188F"/>
          </a:solidFill>
          <a:ln w="12700">
            <a:miter lim="400000"/>
          </a:ln>
        </p:spPr>
        <p:txBody>
          <a:bodyPr lIns="0" tIns="0" rIns="0" bIns="0" anchor="ctr"/>
          <a:lstStyle/>
          <a:p>
            <a:pPr algn="ctr" defTabSz="685577">
              <a:defRPr sz="14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sp>
        <p:nvSpPr>
          <p:cNvPr id="612" name="Body Level One…"/>
          <p:cNvSpPr txBox="1">
            <a:spLocks noGrp="1"/>
          </p:cNvSpPr>
          <p:nvPr>
            <p:ph type="body" sz="half" idx="1" hasCustomPrompt="1"/>
          </p:nvPr>
        </p:nvSpPr>
        <p:spPr>
          <a:xfrm>
            <a:off x="271103" y="4458018"/>
            <a:ext cx="8962385" cy="2108917"/>
          </a:xfrm>
          <a:prstGeom prst="rect">
            <a:avLst/>
          </a:prstGeom>
        </p:spPr>
        <p:txBody>
          <a:bodyPr lIns="146304" tIns="146304" rIns="146304" bIns="146304">
            <a:normAutofit/>
          </a:bodyPr>
          <a:lstStyle>
            <a:lvl1pPr marL="0" indent="0">
              <a:spcBef>
                <a:spcPts val="0"/>
              </a:spcBef>
              <a:buSzTx/>
              <a:buFontTx/>
              <a:buNone/>
              <a:defRPr sz="2600">
                <a:gradFill flip="none" rotWithShape="1">
                  <a:gsLst>
                    <a:gs pos="0">
                      <a:srgbClr val="FFFFFF"/>
                    </a:gs>
                    <a:gs pos="100000">
                      <a:srgbClr val="FFFFFF"/>
                    </a:gs>
                  </a:gsLst>
                  <a:lin ang="5400000" scaled="0"/>
                </a:gradFill>
              </a:defRPr>
            </a:lvl1pPr>
            <a:lvl2pPr marL="523440" indent="-271332">
              <a:spcBef>
                <a:spcPts val="0"/>
              </a:spcBef>
              <a:buFontTx/>
              <a:defRPr sz="2600">
                <a:gradFill flip="none" rotWithShape="1">
                  <a:gsLst>
                    <a:gs pos="0">
                      <a:srgbClr val="FFFFFF"/>
                    </a:gs>
                    <a:gs pos="100000">
                      <a:srgbClr val="FFFFFF"/>
                    </a:gs>
                  </a:gsLst>
                  <a:lin ang="5400000" scaled="0"/>
                </a:gradFill>
              </a:defRPr>
            </a:lvl2pPr>
            <a:lvl3pPr marL="677233" indent="-257052">
              <a:spcBef>
                <a:spcPts val="0"/>
              </a:spcBef>
              <a:buFontTx/>
              <a:defRPr sz="2600">
                <a:gradFill flip="none" rotWithShape="1">
                  <a:gsLst>
                    <a:gs pos="0">
                      <a:srgbClr val="FFFFFF"/>
                    </a:gs>
                    <a:gs pos="100000">
                      <a:srgbClr val="FFFFFF"/>
                    </a:gs>
                  </a:gsLst>
                  <a:lin ang="5400000" scaled="0"/>
                </a:gradFill>
              </a:defRPr>
            </a:lvl3pPr>
            <a:lvl4pPr marL="900388" indent="-312135">
              <a:spcBef>
                <a:spcPts val="0"/>
              </a:spcBef>
              <a:buFontTx/>
              <a:defRPr sz="2600">
                <a:gradFill flip="none" rotWithShape="1">
                  <a:gsLst>
                    <a:gs pos="0">
                      <a:srgbClr val="FFFFFF"/>
                    </a:gs>
                    <a:gs pos="100000">
                      <a:srgbClr val="FFFFFF"/>
                    </a:gs>
                  </a:gsLst>
                  <a:lin ang="5400000" scaled="0"/>
                </a:gradFill>
              </a:defRPr>
            </a:lvl4pPr>
            <a:lvl5pPr marL="1068460" indent="-312135">
              <a:spcBef>
                <a:spcPts val="0"/>
              </a:spcBef>
              <a:buFontTx/>
              <a:defRPr sz="2600">
                <a:gradFill flip="none" rotWithShape="1">
                  <a:gsLst>
                    <a:gs pos="0">
                      <a:srgbClr val="FFFFFF"/>
                    </a:gs>
                    <a:gs pos="100000">
                      <a:srgbClr val="FFFFFF"/>
                    </a:gs>
                  </a:gsLst>
                  <a:lin ang="5400000" scaled="0"/>
                </a:gradFill>
              </a:defRPr>
            </a:lvl5pPr>
          </a:lstStyle>
          <a:p>
            <a:r>
              <a:t>Speaker Name</a:t>
            </a:r>
          </a:p>
          <a:p>
            <a:pPr lvl="1"/>
            <a:endParaRPr/>
          </a:p>
          <a:p>
            <a:pPr lvl="2"/>
            <a:endParaRPr/>
          </a:p>
          <a:p>
            <a:pPr lvl="3"/>
            <a:endParaRPr/>
          </a:p>
          <a:p>
            <a:pPr lvl="4"/>
            <a:endParaRPr/>
          </a:p>
        </p:txBody>
      </p:sp>
      <p:sp>
        <p:nvSpPr>
          <p:cNvPr id="613" name="Presentation title"/>
          <p:cNvSpPr txBox="1">
            <a:spLocks noGrp="1"/>
          </p:cNvSpPr>
          <p:nvPr>
            <p:ph type="title" hasCustomPrompt="1"/>
          </p:nvPr>
        </p:nvSpPr>
        <p:spPr>
          <a:xfrm>
            <a:off x="269304" y="2098542"/>
            <a:ext cx="8964184" cy="2344111"/>
          </a:xfrm>
          <a:prstGeom prst="rect">
            <a:avLst/>
          </a:prstGeom>
        </p:spPr>
        <p:txBody>
          <a:bodyPr>
            <a:normAutofit/>
          </a:bodyPr>
          <a:lstStyle>
            <a:lvl1pPr>
              <a:defRPr sz="4400" spc="-74">
                <a:gradFill flip="none" rotWithShape="1">
                  <a:gsLst>
                    <a:gs pos="0">
                      <a:srgbClr val="FFFFFF"/>
                    </a:gs>
                    <a:gs pos="100000">
                      <a:srgbClr val="FFFFFF"/>
                    </a:gs>
                  </a:gsLst>
                  <a:lin ang="5400000" scaled="0"/>
                </a:gradFill>
              </a:defRPr>
            </a:lvl1pPr>
          </a:lstStyle>
          <a:p>
            <a:r>
              <a:t>Presentation title</a:t>
            </a:r>
          </a:p>
        </p:txBody>
      </p:sp>
      <p:pic>
        <p:nvPicPr>
          <p:cNvPr id="614" name="Picture 6" descr="Picture 6"/>
          <p:cNvPicPr>
            <a:picLocks noChangeAspect="1"/>
          </p:cNvPicPr>
          <p:nvPr/>
        </p:nvPicPr>
        <p:blipFill>
          <a:blip r:embed="rId3"/>
          <a:stretch>
            <a:fillRect/>
          </a:stretch>
        </p:blipFill>
        <p:spPr>
          <a:xfrm>
            <a:off x="10129914" y="470068"/>
            <a:ext cx="1611037" cy="345157"/>
          </a:xfrm>
          <a:prstGeom prst="rect">
            <a:avLst/>
          </a:prstGeom>
          <a:ln w="12700">
            <a:miter lim="400000"/>
          </a:ln>
        </p:spPr>
      </p:pic>
      <p:pic>
        <p:nvPicPr>
          <p:cNvPr id="615" name="Picture 10" descr="Picture 10"/>
          <p:cNvPicPr>
            <a:picLocks noChangeAspect="1"/>
          </p:cNvPicPr>
          <p:nvPr/>
        </p:nvPicPr>
        <p:blipFill>
          <a:blip r:embed="rId4"/>
          <a:stretch>
            <a:fillRect/>
          </a:stretch>
        </p:blipFill>
        <p:spPr>
          <a:xfrm>
            <a:off x="269241" y="288355"/>
            <a:ext cx="1798279" cy="1798535"/>
          </a:xfrm>
          <a:prstGeom prst="rect">
            <a:avLst/>
          </a:prstGeom>
          <a:ln w="12700">
            <a:miter lim="400000"/>
          </a:ln>
        </p:spPr>
      </p:pic>
      <p:sp>
        <p:nvSpPr>
          <p:cNvPr id="6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Demo slide 2">
    <p:bg>
      <p:bgPr>
        <a:solidFill>
          <a:srgbClr val="FFFFFF"/>
        </a:solidFill>
        <a:effectLst/>
      </p:bgPr>
    </p:bg>
    <p:spTree>
      <p:nvGrpSpPr>
        <p:cNvPr id="1" name=""/>
        <p:cNvGrpSpPr/>
        <p:nvPr/>
      </p:nvGrpSpPr>
      <p:grpSpPr>
        <a:xfrm>
          <a:off x="0" y="0"/>
          <a:ext cx="0" cy="0"/>
          <a:chOff x="0" y="0"/>
          <a:chExt cx="0" cy="0"/>
        </a:xfrm>
      </p:grpSpPr>
      <p:pic>
        <p:nvPicPr>
          <p:cNvPr id="623" name="Picture 9" descr="Picture 9"/>
          <p:cNvPicPr>
            <a:picLocks noChangeAspect="1"/>
          </p:cNvPicPr>
          <p:nvPr/>
        </p:nvPicPr>
        <p:blipFill>
          <a:blip r:embed="rId2"/>
          <a:srcRect b="23163"/>
          <a:stretch>
            <a:fillRect/>
          </a:stretch>
        </p:blipFill>
        <p:spPr>
          <a:xfrm>
            <a:off x="0" y="476917"/>
            <a:ext cx="12192000" cy="6381083"/>
          </a:xfrm>
          <a:prstGeom prst="rect">
            <a:avLst/>
          </a:prstGeom>
          <a:ln w="12700">
            <a:miter lim="400000"/>
          </a:ln>
        </p:spPr>
      </p:pic>
      <p:grpSp>
        <p:nvGrpSpPr>
          <p:cNvPr id="626" name="Picture 11"/>
          <p:cNvGrpSpPr/>
          <p:nvPr/>
        </p:nvGrpSpPr>
        <p:grpSpPr>
          <a:xfrm>
            <a:off x="249020" y="1182563"/>
            <a:ext cx="7221285" cy="3598326"/>
            <a:chOff x="0" y="0"/>
            <a:chExt cx="7221283" cy="3598324"/>
          </a:xfrm>
        </p:grpSpPr>
        <p:sp>
          <p:nvSpPr>
            <p:cNvPr id="624" name="Rectangle"/>
            <p:cNvSpPr/>
            <p:nvPr/>
          </p:nvSpPr>
          <p:spPr>
            <a:xfrm>
              <a:off x="0" y="0"/>
              <a:ext cx="7221284" cy="3598325"/>
            </a:xfrm>
            <a:prstGeom prst="rect">
              <a:avLst/>
            </a:prstGeom>
            <a:solidFill>
              <a:srgbClr val="90FF00"/>
            </a:solidFill>
            <a:ln w="12700" cap="flat">
              <a:noFill/>
              <a:miter lim="400000"/>
            </a:ln>
            <a:effectLst/>
          </p:spPr>
          <p:txBody>
            <a:bodyPr wrap="square" lIns="0" tIns="0" rIns="0" bIns="0" numCol="1" anchor="ctr">
              <a:noAutofit/>
            </a:bodyPr>
            <a:lstStyle/>
            <a:p>
              <a:pPr>
                <a:defRPr sz="1800" b="0">
                  <a:latin typeface="Segoe UI"/>
                  <a:ea typeface="Segoe UI"/>
                  <a:cs typeface="Segoe UI"/>
                  <a:sym typeface="Segoe UI"/>
                </a:defRPr>
              </a:pPr>
              <a:endParaRPr/>
            </a:p>
          </p:txBody>
        </p:sp>
        <p:pic>
          <p:nvPicPr>
            <p:cNvPr id="625" name="image14.tif" descr="image14.tif"/>
            <p:cNvPicPr>
              <a:picLocks noChangeAspect="1"/>
            </p:cNvPicPr>
            <p:nvPr/>
          </p:nvPicPr>
          <p:blipFill>
            <a:blip r:embed="rId3"/>
            <a:stretch>
              <a:fillRect/>
            </a:stretch>
          </p:blipFill>
          <p:spPr>
            <a:xfrm>
              <a:off x="0" y="0"/>
              <a:ext cx="7221284" cy="3598325"/>
            </a:xfrm>
            <a:prstGeom prst="rect">
              <a:avLst/>
            </a:prstGeom>
            <a:ln w="12700" cap="flat">
              <a:noFill/>
              <a:miter lim="400000"/>
            </a:ln>
            <a:effectLst/>
          </p:spPr>
        </p:pic>
      </p:grpSp>
      <p:sp>
        <p:nvSpPr>
          <p:cNvPr id="627" name="Demo title"/>
          <p:cNvSpPr txBox="1">
            <a:spLocks noGrp="1"/>
          </p:cNvSpPr>
          <p:nvPr>
            <p:ph type="title" hasCustomPrompt="1"/>
          </p:nvPr>
        </p:nvSpPr>
        <p:spPr>
          <a:xfrm>
            <a:off x="269241" y="1187645"/>
            <a:ext cx="7171399" cy="2264519"/>
          </a:xfrm>
          <a:prstGeom prst="rect">
            <a:avLst/>
          </a:prstGeom>
        </p:spPr>
        <p:txBody>
          <a:bodyPr>
            <a:normAutofit/>
          </a:bodyPr>
          <a:lstStyle>
            <a:lvl1pPr>
              <a:defRPr sz="5200" spc="-56">
                <a:gradFill flip="none" rotWithShape="1">
                  <a:gsLst>
                    <a:gs pos="0">
                      <a:srgbClr val="FFFFFF"/>
                    </a:gs>
                    <a:gs pos="100000">
                      <a:srgbClr val="FFFFFF"/>
                    </a:gs>
                  </a:gsLst>
                  <a:lin ang="5400000" scaled="0"/>
                </a:gradFill>
              </a:defRPr>
            </a:lvl1pPr>
          </a:lstStyle>
          <a:p>
            <a:r>
              <a:t>Demo title</a:t>
            </a:r>
          </a:p>
        </p:txBody>
      </p:sp>
      <p:sp>
        <p:nvSpPr>
          <p:cNvPr id="6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Video slide 2">
    <p:spTree>
      <p:nvGrpSpPr>
        <p:cNvPr id="1" name=""/>
        <p:cNvGrpSpPr/>
        <p:nvPr/>
      </p:nvGrpSpPr>
      <p:grpSpPr>
        <a:xfrm>
          <a:off x="0" y="0"/>
          <a:ext cx="0" cy="0"/>
          <a:chOff x="0" y="0"/>
          <a:chExt cx="0" cy="0"/>
        </a:xfrm>
      </p:grpSpPr>
      <p:pic>
        <p:nvPicPr>
          <p:cNvPr id="635" name="Picture 5" descr="Picture 5"/>
          <p:cNvPicPr>
            <a:picLocks noChangeAspect="1"/>
          </p:cNvPicPr>
          <p:nvPr/>
        </p:nvPicPr>
        <p:blipFill>
          <a:blip r:embed="rId2"/>
          <a:srcRect l="6612" b="43969"/>
          <a:stretch>
            <a:fillRect/>
          </a:stretch>
        </p:blipFill>
        <p:spPr>
          <a:xfrm>
            <a:off x="-1" y="1"/>
            <a:ext cx="12192002" cy="6858002"/>
          </a:xfrm>
          <a:prstGeom prst="rect">
            <a:avLst/>
          </a:prstGeom>
          <a:ln w="12700">
            <a:miter lim="400000"/>
          </a:ln>
        </p:spPr>
      </p:pic>
      <p:sp>
        <p:nvSpPr>
          <p:cNvPr id="636" name="Rectangle 4"/>
          <p:cNvSpPr/>
          <p:nvPr/>
        </p:nvSpPr>
        <p:spPr>
          <a:xfrm>
            <a:off x="269241" y="1186355"/>
            <a:ext cx="7171398" cy="2697989"/>
          </a:xfrm>
          <a:prstGeom prst="rect">
            <a:avLst/>
          </a:prstGeom>
          <a:solidFill>
            <a:srgbClr val="00BCF2"/>
          </a:solidFill>
          <a:ln w="12700">
            <a:miter lim="400000"/>
          </a:ln>
        </p:spPr>
        <p:txBody>
          <a:bodyPr lIns="0" tIns="0" rIns="0" bIns="0" anchor="ctr"/>
          <a:lstStyle/>
          <a:p>
            <a:pPr algn="ctr" defTabSz="685577">
              <a:defRPr sz="14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sp>
        <p:nvSpPr>
          <p:cNvPr id="637" name="Video title"/>
          <p:cNvSpPr txBox="1">
            <a:spLocks noGrp="1"/>
          </p:cNvSpPr>
          <p:nvPr>
            <p:ph type="title" hasCustomPrompt="1"/>
          </p:nvPr>
        </p:nvSpPr>
        <p:spPr>
          <a:xfrm>
            <a:off x="269241" y="1186355"/>
            <a:ext cx="7171399" cy="2697990"/>
          </a:xfrm>
          <a:prstGeom prst="rect">
            <a:avLst/>
          </a:prstGeom>
        </p:spPr>
        <p:txBody>
          <a:bodyPr>
            <a:normAutofit/>
          </a:bodyPr>
          <a:lstStyle>
            <a:lvl1pPr>
              <a:defRPr sz="5200" spc="-74">
                <a:gradFill flip="none" rotWithShape="1">
                  <a:gsLst>
                    <a:gs pos="0">
                      <a:srgbClr val="292829"/>
                    </a:gs>
                    <a:gs pos="100000">
                      <a:srgbClr val="292829"/>
                    </a:gs>
                  </a:gsLst>
                  <a:lin ang="5400000" scaled="0"/>
                </a:gradFill>
              </a:defRPr>
            </a:lvl1pPr>
          </a:lstStyle>
          <a:p>
            <a:r>
              <a:t>Video title</a:t>
            </a:r>
          </a:p>
        </p:txBody>
      </p:sp>
      <p:sp>
        <p:nvSpPr>
          <p:cNvPr id="6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645" name="Section title"/>
          <p:cNvSpPr txBox="1">
            <a:spLocks noGrp="1"/>
          </p:cNvSpPr>
          <p:nvPr>
            <p:ph type="title" hasCustomPrompt="1"/>
          </p:nvPr>
        </p:nvSpPr>
        <p:spPr>
          <a:xfrm>
            <a:off x="269240" y="2084173"/>
            <a:ext cx="11653523" cy="1796218"/>
          </a:xfrm>
          <a:prstGeom prst="rect">
            <a:avLst/>
          </a:prstGeom>
        </p:spPr>
        <p:txBody>
          <a:bodyPr>
            <a:normAutofit/>
          </a:bodyPr>
          <a:lstStyle>
            <a:lvl1pPr>
              <a:defRPr sz="6400" spc="-74">
                <a:gradFill flip="none" rotWithShape="1">
                  <a:gsLst>
                    <a:gs pos="0">
                      <a:srgbClr val="292829"/>
                    </a:gs>
                    <a:gs pos="100000">
                      <a:srgbClr val="292829"/>
                    </a:gs>
                  </a:gsLst>
                  <a:lin ang="5400000" scaled="0"/>
                </a:gradFill>
              </a:defRPr>
            </a:lvl1pPr>
          </a:lstStyle>
          <a:p>
            <a:r>
              <a:t>Section title</a:t>
            </a:r>
          </a:p>
        </p:txBody>
      </p:sp>
      <p:sp>
        <p:nvSpPr>
          <p:cNvPr id="6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653" name="Section title"/>
          <p:cNvSpPr txBox="1">
            <a:spLocks noGrp="1"/>
          </p:cNvSpPr>
          <p:nvPr>
            <p:ph type="title" hasCustomPrompt="1"/>
          </p:nvPr>
        </p:nvSpPr>
        <p:spPr>
          <a:xfrm>
            <a:off x="269240" y="2084173"/>
            <a:ext cx="11653523" cy="1796218"/>
          </a:xfrm>
          <a:prstGeom prst="rect">
            <a:avLst/>
          </a:prstGeom>
        </p:spPr>
        <p:txBody>
          <a:bodyPr>
            <a:normAutofit/>
          </a:bodyPr>
          <a:lstStyle>
            <a:lvl1pPr>
              <a:defRPr sz="6400" spc="-74">
                <a:gradFill flip="none" rotWithShape="1">
                  <a:gsLst>
                    <a:gs pos="0">
                      <a:srgbClr val="292829"/>
                    </a:gs>
                    <a:gs pos="100000">
                      <a:srgbClr val="292829"/>
                    </a:gs>
                  </a:gsLst>
                  <a:lin ang="5400000" scaled="0"/>
                </a:gradFill>
              </a:defRPr>
            </a:lvl1pPr>
          </a:lstStyle>
          <a:p>
            <a:r>
              <a:t>Section title</a:t>
            </a:r>
          </a:p>
        </p:txBody>
      </p:sp>
      <p:sp>
        <p:nvSpPr>
          <p:cNvPr id="6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661" name="Section title"/>
          <p:cNvSpPr txBox="1">
            <a:spLocks noGrp="1"/>
          </p:cNvSpPr>
          <p:nvPr>
            <p:ph type="title" hasCustomPrompt="1"/>
          </p:nvPr>
        </p:nvSpPr>
        <p:spPr>
          <a:xfrm>
            <a:off x="269240" y="2084173"/>
            <a:ext cx="11653523" cy="1796218"/>
          </a:xfrm>
          <a:prstGeom prst="rect">
            <a:avLst/>
          </a:prstGeom>
        </p:spPr>
        <p:txBody>
          <a:bodyPr>
            <a:normAutofit/>
          </a:bodyPr>
          <a:lstStyle>
            <a:lvl1pPr>
              <a:defRPr sz="6400" spc="-74">
                <a:gradFill flip="none" rotWithShape="1">
                  <a:gsLst>
                    <a:gs pos="0">
                      <a:srgbClr val="292829"/>
                    </a:gs>
                    <a:gs pos="100000">
                      <a:srgbClr val="292829"/>
                    </a:gs>
                  </a:gsLst>
                  <a:lin ang="5400000" scaled="0"/>
                </a:gradFill>
              </a:defRPr>
            </a:lvl1pPr>
          </a:lstStyle>
          <a:p>
            <a:r>
              <a:t>Section title</a:t>
            </a:r>
          </a:p>
        </p:txBody>
      </p:sp>
      <p:sp>
        <p:nvSpPr>
          <p:cNvPr id="6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Title &amp; 2-color Non-bulleted text">
    <p:bg>
      <p:bgPr>
        <a:solidFill>
          <a:srgbClr val="FFFFFF"/>
        </a:solidFill>
        <a:effectLst/>
      </p:bgPr>
    </p:bg>
    <p:spTree>
      <p:nvGrpSpPr>
        <p:cNvPr id="1" name=""/>
        <p:cNvGrpSpPr/>
        <p:nvPr/>
      </p:nvGrpSpPr>
      <p:grpSpPr>
        <a:xfrm>
          <a:off x="0" y="0"/>
          <a:ext cx="0" cy="0"/>
          <a:chOff x="0" y="0"/>
          <a:chExt cx="0" cy="0"/>
        </a:xfrm>
      </p:grpSpPr>
      <p:sp>
        <p:nvSpPr>
          <p:cNvPr id="669"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670" name="Body Level One…"/>
          <p:cNvSpPr txBox="1">
            <a:spLocks noGrp="1"/>
          </p:cNvSpPr>
          <p:nvPr>
            <p:ph type="body" sz="half" idx="1"/>
          </p:nvPr>
        </p:nvSpPr>
        <p:spPr>
          <a:xfrm>
            <a:off x="269240" y="1189177"/>
            <a:ext cx="11653523" cy="1538242"/>
          </a:xfrm>
          <a:prstGeom prst="rect">
            <a:avLst/>
          </a:prstGeom>
        </p:spPr>
        <p:txBody>
          <a:bodyPr>
            <a:normAutofit/>
          </a:bodyPr>
          <a:lstStyle>
            <a:lvl1pPr marL="0" indent="0">
              <a:buSzTx/>
              <a:buFontTx/>
              <a:buNone/>
              <a:defRPr>
                <a:gradFill flip="none" rotWithShape="1">
                  <a:gsLst>
                    <a:gs pos="1250">
                      <a:srgbClr val="00BCF2"/>
                    </a:gs>
                    <a:gs pos="99000">
                      <a:srgbClr val="00BCF2"/>
                    </a:gs>
                  </a:gsLst>
                  <a:lin ang="5400000" scaled="0"/>
                </a:gradFill>
              </a:defRPr>
            </a:lvl1pPr>
            <a:lvl2pPr marL="0" indent="0">
              <a:buSzTx/>
              <a:buFontTx/>
              <a:buNone/>
              <a:defRPr>
                <a:gradFill flip="none" rotWithShape="1">
                  <a:gsLst>
                    <a:gs pos="1250">
                      <a:srgbClr val="00BCF2"/>
                    </a:gs>
                    <a:gs pos="99000">
                      <a:srgbClr val="00BCF2"/>
                    </a:gs>
                  </a:gsLst>
                  <a:lin ang="5400000" scaled="0"/>
                </a:gradFill>
              </a:defRPr>
            </a:lvl2pPr>
            <a:lvl3pPr marL="0" indent="168073">
              <a:buSzTx/>
              <a:buFontTx/>
              <a:buNone/>
              <a:defRPr>
                <a:gradFill flip="none" rotWithShape="1">
                  <a:gsLst>
                    <a:gs pos="1250">
                      <a:srgbClr val="00BCF2"/>
                    </a:gs>
                    <a:gs pos="99000">
                      <a:srgbClr val="00BCF2"/>
                    </a:gs>
                  </a:gsLst>
                  <a:lin ang="5400000" scaled="0"/>
                </a:gradFill>
              </a:defRPr>
            </a:lvl3pPr>
            <a:lvl4pPr marL="0" indent="336145">
              <a:buSzTx/>
              <a:buFontTx/>
              <a:buNone/>
              <a:defRPr>
                <a:gradFill flip="none" rotWithShape="1">
                  <a:gsLst>
                    <a:gs pos="1250">
                      <a:srgbClr val="00BCF2"/>
                    </a:gs>
                    <a:gs pos="99000">
                      <a:srgbClr val="00BCF2"/>
                    </a:gs>
                  </a:gsLst>
                  <a:lin ang="5400000" scaled="0"/>
                </a:gradFill>
              </a:defRPr>
            </a:lvl4pPr>
            <a:lvl5pPr marL="0" indent="504218">
              <a:buSzTx/>
              <a:buFontTx/>
              <a:buNone/>
              <a:defRPr>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6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Title &amp; Non-bulleted text">
    <p:bg>
      <p:bgPr>
        <a:solidFill>
          <a:srgbClr val="FFFFFF"/>
        </a:solidFill>
        <a:effectLst/>
      </p:bgPr>
    </p:bg>
    <p:spTree>
      <p:nvGrpSpPr>
        <p:cNvPr id="1" name=""/>
        <p:cNvGrpSpPr/>
        <p:nvPr/>
      </p:nvGrpSpPr>
      <p:grpSpPr>
        <a:xfrm>
          <a:off x="0" y="0"/>
          <a:ext cx="0" cy="0"/>
          <a:chOff x="0" y="0"/>
          <a:chExt cx="0" cy="0"/>
        </a:xfrm>
      </p:grpSpPr>
      <p:sp>
        <p:nvSpPr>
          <p:cNvPr id="678"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679" name="Body Level One…"/>
          <p:cNvSpPr txBox="1">
            <a:spLocks noGrp="1"/>
          </p:cNvSpPr>
          <p:nvPr>
            <p:ph type="body" sz="half" idx="1"/>
          </p:nvPr>
        </p:nvSpPr>
        <p:spPr>
          <a:xfrm>
            <a:off x="269240" y="1189177"/>
            <a:ext cx="11653523" cy="1538242"/>
          </a:xfrm>
          <a:prstGeom prst="rect">
            <a:avLst/>
          </a:prstGeom>
        </p:spPr>
        <p:txBody>
          <a:bodyPr>
            <a:normAutofit/>
          </a:bodyPr>
          <a:lstStyle>
            <a:lvl1pPr marL="0" indent="0">
              <a:buSzTx/>
              <a:buFontTx/>
              <a:buNone/>
              <a:defRPr>
                <a:gradFill flip="none" rotWithShape="1">
                  <a:gsLst>
                    <a:gs pos="1250">
                      <a:srgbClr val="525051"/>
                    </a:gs>
                    <a:gs pos="99000">
                      <a:srgbClr val="525051"/>
                    </a:gs>
                  </a:gsLst>
                  <a:lin ang="5400000" scaled="0"/>
                </a:gradFill>
              </a:defRPr>
            </a:lvl1pPr>
            <a:lvl2pPr marL="0" indent="0">
              <a:buSzTx/>
              <a:buFontTx/>
              <a:buNone/>
              <a:defRPr>
                <a:gradFill flip="none" rotWithShape="1">
                  <a:gsLst>
                    <a:gs pos="1250">
                      <a:srgbClr val="525051"/>
                    </a:gs>
                    <a:gs pos="99000">
                      <a:srgbClr val="525051"/>
                    </a:gs>
                  </a:gsLst>
                  <a:lin ang="5400000" scaled="0"/>
                </a:gradFill>
              </a:defRPr>
            </a:lvl2pPr>
            <a:lvl3pPr marL="0" indent="168073">
              <a:buSzTx/>
              <a:buFontTx/>
              <a:buNone/>
              <a:defRPr>
                <a:gradFill flip="none" rotWithShape="1">
                  <a:gsLst>
                    <a:gs pos="1250">
                      <a:srgbClr val="525051"/>
                    </a:gs>
                    <a:gs pos="99000">
                      <a:srgbClr val="525051"/>
                    </a:gs>
                  </a:gsLst>
                  <a:lin ang="5400000" scaled="0"/>
                </a:gradFill>
              </a:defRPr>
            </a:lvl3pPr>
            <a:lvl4pPr marL="0" indent="336145">
              <a:buSzTx/>
              <a:buFontTx/>
              <a:buNone/>
              <a:defRPr>
                <a:gradFill flip="none" rotWithShape="1">
                  <a:gsLst>
                    <a:gs pos="1250">
                      <a:srgbClr val="525051"/>
                    </a:gs>
                    <a:gs pos="99000">
                      <a:srgbClr val="525051"/>
                    </a:gs>
                  </a:gsLst>
                  <a:lin ang="5400000" scaled="0"/>
                </a:gradFill>
              </a:defRPr>
            </a:lvl4pPr>
            <a:lvl5pPr marL="0" indent="504218">
              <a:buSzTx/>
              <a:buFontTx/>
              <a:buNone/>
              <a:defRPr>
                <a:gradFill flip="none" rotWithShape="1">
                  <a:gsLst>
                    <a:gs pos="1250">
                      <a:srgbClr val="525051"/>
                    </a:gs>
                    <a:gs pos="99000">
                      <a:srgbClr val="525051"/>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6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mo slide 2">
    <p:bg>
      <p:bgPr>
        <a:solidFill>
          <a:srgbClr val="FFFFFF"/>
        </a:solidFill>
        <a:effectLst/>
      </p:bgPr>
    </p:bg>
    <p:spTree>
      <p:nvGrpSpPr>
        <p:cNvPr id="1" name=""/>
        <p:cNvGrpSpPr/>
        <p:nvPr/>
      </p:nvGrpSpPr>
      <p:grpSpPr>
        <a:xfrm>
          <a:off x="0" y="0"/>
          <a:ext cx="0" cy="0"/>
          <a:chOff x="0" y="0"/>
          <a:chExt cx="0" cy="0"/>
        </a:xfrm>
      </p:grpSpPr>
      <p:pic>
        <p:nvPicPr>
          <p:cNvPr id="83" name="Picture 9" descr="Picture 9"/>
          <p:cNvPicPr>
            <a:picLocks noChangeAspect="1"/>
          </p:cNvPicPr>
          <p:nvPr/>
        </p:nvPicPr>
        <p:blipFill>
          <a:blip r:embed="rId2"/>
          <a:srcRect b="23163"/>
          <a:stretch>
            <a:fillRect/>
          </a:stretch>
        </p:blipFill>
        <p:spPr>
          <a:xfrm>
            <a:off x="0" y="476917"/>
            <a:ext cx="12192000" cy="6381083"/>
          </a:xfrm>
          <a:prstGeom prst="rect">
            <a:avLst/>
          </a:prstGeom>
          <a:ln w="12700">
            <a:miter lim="400000"/>
          </a:ln>
        </p:spPr>
      </p:pic>
      <p:grpSp>
        <p:nvGrpSpPr>
          <p:cNvPr id="86" name="Picture 11"/>
          <p:cNvGrpSpPr/>
          <p:nvPr/>
        </p:nvGrpSpPr>
        <p:grpSpPr>
          <a:xfrm>
            <a:off x="249020" y="1182563"/>
            <a:ext cx="7221285" cy="3598326"/>
            <a:chOff x="0" y="0"/>
            <a:chExt cx="7221283" cy="3598324"/>
          </a:xfrm>
        </p:grpSpPr>
        <p:sp>
          <p:nvSpPr>
            <p:cNvPr id="84" name="Rectangle"/>
            <p:cNvSpPr/>
            <p:nvPr/>
          </p:nvSpPr>
          <p:spPr>
            <a:xfrm>
              <a:off x="0" y="0"/>
              <a:ext cx="7221284" cy="3598325"/>
            </a:xfrm>
            <a:prstGeom prst="rect">
              <a:avLst/>
            </a:prstGeom>
            <a:solidFill>
              <a:srgbClr val="90FF00"/>
            </a:solidFill>
            <a:ln w="12700" cap="flat">
              <a:noFill/>
              <a:miter lim="400000"/>
            </a:ln>
            <a:effectLst/>
          </p:spPr>
          <p:txBody>
            <a:bodyPr wrap="square" lIns="0" tIns="0" rIns="0" bIns="0" numCol="1" anchor="ctr">
              <a:noAutofit/>
            </a:bodyPr>
            <a:lstStyle/>
            <a:p>
              <a:pPr>
                <a:defRPr sz="1800" b="0">
                  <a:latin typeface="Segoe UI"/>
                  <a:ea typeface="Segoe UI"/>
                  <a:cs typeface="Segoe UI"/>
                  <a:sym typeface="Segoe UI"/>
                </a:defRPr>
              </a:pPr>
              <a:endParaRPr/>
            </a:p>
          </p:txBody>
        </p:sp>
        <p:pic>
          <p:nvPicPr>
            <p:cNvPr id="85" name="image14.tif" descr="image14.tif"/>
            <p:cNvPicPr>
              <a:picLocks noChangeAspect="1"/>
            </p:cNvPicPr>
            <p:nvPr/>
          </p:nvPicPr>
          <p:blipFill>
            <a:blip r:embed="rId3"/>
            <a:stretch>
              <a:fillRect/>
            </a:stretch>
          </p:blipFill>
          <p:spPr>
            <a:xfrm>
              <a:off x="0" y="0"/>
              <a:ext cx="7221284" cy="3598325"/>
            </a:xfrm>
            <a:prstGeom prst="rect">
              <a:avLst/>
            </a:prstGeom>
            <a:ln w="12700" cap="flat">
              <a:noFill/>
              <a:miter lim="400000"/>
            </a:ln>
            <a:effectLst/>
          </p:spPr>
        </p:pic>
      </p:grpSp>
      <p:sp>
        <p:nvSpPr>
          <p:cNvPr id="87" name="Demo title"/>
          <p:cNvSpPr txBox="1">
            <a:spLocks noGrp="1"/>
          </p:cNvSpPr>
          <p:nvPr>
            <p:ph type="title" hasCustomPrompt="1"/>
          </p:nvPr>
        </p:nvSpPr>
        <p:spPr>
          <a:xfrm>
            <a:off x="269241" y="1187645"/>
            <a:ext cx="7171399" cy="2264519"/>
          </a:xfrm>
          <a:prstGeom prst="rect">
            <a:avLst/>
          </a:prstGeom>
        </p:spPr>
        <p:txBody>
          <a:bodyPr>
            <a:normAutofit/>
          </a:bodyPr>
          <a:lstStyle>
            <a:lvl1pPr>
              <a:defRPr sz="5200" spc="-56">
                <a:gradFill flip="none" rotWithShape="1">
                  <a:gsLst>
                    <a:gs pos="0">
                      <a:srgbClr val="FFFFFF"/>
                    </a:gs>
                    <a:gs pos="100000">
                      <a:srgbClr val="FFFFFF"/>
                    </a:gs>
                  </a:gsLst>
                  <a:lin ang="5400000" scaled="0"/>
                </a:gradFill>
              </a:defRPr>
            </a:lvl1pPr>
          </a:lstStyle>
          <a:p>
            <a:r>
              <a:t>Demo title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687"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688" name="Body Level One…"/>
          <p:cNvSpPr txBox="1">
            <a:spLocks noGrp="1"/>
          </p:cNvSpPr>
          <p:nvPr>
            <p:ph type="body" sz="half" idx="1"/>
          </p:nvPr>
        </p:nvSpPr>
        <p:spPr>
          <a:xfrm>
            <a:off x="269240" y="1190736"/>
            <a:ext cx="11653523" cy="168738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Title and Content 1st level color text">
    <p:bg>
      <p:bgPr>
        <a:solidFill>
          <a:srgbClr val="FFFFFF"/>
        </a:solidFill>
        <a:effectLst/>
      </p:bgPr>
    </p:bg>
    <p:spTree>
      <p:nvGrpSpPr>
        <p:cNvPr id="1" name=""/>
        <p:cNvGrpSpPr/>
        <p:nvPr/>
      </p:nvGrpSpPr>
      <p:grpSpPr>
        <a:xfrm>
          <a:off x="0" y="0"/>
          <a:ext cx="0" cy="0"/>
          <a:chOff x="0" y="0"/>
          <a:chExt cx="0" cy="0"/>
        </a:xfrm>
      </p:grpSpPr>
      <p:sp>
        <p:nvSpPr>
          <p:cNvPr id="696" name="Body Level One…"/>
          <p:cNvSpPr txBox="1">
            <a:spLocks noGrp="1"/>
          </p:cNvSpPr>
          <p:nvPr>
            <p:ph type="body" sz="half" idx="1"/>
          </p:nvPr>
        </p:nvSpPr>
        <p:spPr>
          <a:xfrm>
            <a:off x="269240" y="1189177"/>
            <a:ext cx="11653523" cy="1687386"/>
          </a:xfrm>
          <a:prstGeom prst="rect">
            <a:avLst/>
          </a:prstGeom>
        </p:spPr>
        <p:txBody>
          <a:bodyPr>
            <a:normAutofit/>
          </a:bodyPr>
          <a:lstStyle>
            <a:lvl1pPr>
              <a:defRPr>
                <a:gradFill flip="none" rotWithShape="1">
                  <a:gsLst>
                    <a:gs pos="1250">
                      <a:srgbClr val="00BCF2"/>
                    </a:gs>
                    <a:gs pos="99000">
                      <a:srgbClr val="00BCF2"/>
                    </a:gs>
                  </a:gsLst>
                  <a:lin ang="5400000" scaled="0"/>
                </a:gradFill>
              </a:defRPr>
            </a:lvl1pPr>
            <a:lvl2pPr>
              <a:defRPr>
                <a:gradFill flip="none" rotWithShape="1">
                  <a:gsLst>
                    <a:gs pos="1250">
                      <a:srgbClr val="00BCF2"/>
                    </a:gs>
                    <a:gs pos="99000">
                      <a:srgbClr val="00BCF2"/>
                    </a:gs>
                  </a:gsLst>
                  <a:lin ang="5400000" scaled="0"/>
                </a:gradFill>
              </a:defRPr>
            </a:lvl2pPr>
            <a:lvl3pPr>
              <a:defRPr>
                <a:gradFill flip="none" rotWithShape="1">
                  <a:gsLst>
                    <a:gs pos="1250">
                      <a:srgbClr val="00BCF2"/>
                    </a:gs>
                    <a:gs pos="99000">
                      <a:srgbClr val="00BCF2"/>
                    </a:gs>
                  </a:gsLst>
                  <a:lin ang="5400000" scaled="0"/>
                </a:gradFill>
              </a:defRPr>
            </a:lvl3pPr>
            <a:lvl4pPr>
              <a:defRPr>
                <a:gradFill flip="none" rotWithShape="1">
                  <a:gsLst>
                    <a:gs pos="1250">
                      <a:srgbClr val="00BCF2"/>
                    </a:gs>
                    <a:gs pos="99000">
                      <a:srgbClr val="00BCF2"/>
                    </a:gs>
                  </a:gsLst>
                  <a:lin ang="5400000" scaled="0"/>
                </a:gradFill>
              </a:defRPr>
            </a:lvl4pPr>
            <a:lvl5pPr>
              <a:defRPr>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697"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6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Two Column 2-color Non-bulleted">
    <p:bg>
      <p:bgPr>
        <a:solidFill>
          <a:srgbClr val="FFFFFF"/>
        </a:solidFill>
        <a:effectLst/>
      </p:bgPr>
    </p:bg>
    <p:spTree>
      <p:nvGrpSpPr>
        <p:cNvPr id="1" name=""/>
        <p:cNvGrpSpPr/>
        <p:nvPr/>
      </p:nvGrpSpPr>
      <p:grpSpPr>
        <a:xfrm>
          <a:off x="0" y="0"/>
          <a:ext cx="0" cy="0"/>
          <a:chOff x="0" y="0"/>
          <a:chExt cx="0" cy="0"/>
        </a:xfrm>
      </p:grpSpPr>
      <p:sp>
        <p:nvSpPr>
          <p:cNvPr id="705"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706" name="Body Level One…"/>
          <p:cNvSpPr txBox="1">
            <a:spLocks noGrp="1"/>
          </p:cNvSpPr>
          <p:nvPr>
            <p:ph type="body" sz="quarter" idx="1"/>
          </p:nvPr>
        </p:nvSpPr>
        <p:spPr>
          <a:xfrm>
            <a:off x="269241" y="1189175"/>
            <a:ext cx="5378550" cy="1497590"/>
          </a:xfrm>
          <a:prstGeom prst="rect">
            <a:avLst/>
          </a:prstGeom>
        </p:spPr>
        <p:txBody>
          <a:bodyPr>
            <a:normAutofit/>
          </a:bodyPr>
          <a:lstStyle>
            <a:lvl1pPr marL="0" indent="0">
              <a:spcBef>
                <a:spcPts val="900"/>
              </a:spcBef>
              <a:buSzTx/>
              <a:buFontTx/>
              <a:buNone/>
              <a:defRPr sz="2600">
                <a:gradFill flip="none" rotWithShape="1">
                  <a:gsLst>
                    <a:gs pos="1250">
                      <a:srgbClr val="00BCF2"/>
                    </a:gs>
                    <a:gs pos="99000">
                      <a:srgbClr val="00BCF2"/>
                    </a:gs>
                  </a:gsLst>
                  <a:lin ang="5400000" scaled="0"/>
                </a:gradFill>
              </a:defRPr>
            </a:lvl1pPr>
            <a:lvl2pPr marL="0" indent="0">
              <a:spcBef>
                <a:spcPts val="900"/>
              </a:spcBef>
              <a:buSzTx/>
              <a:buFontTx/>
              <a:buNone/>
              <a:defRPr sz="2600">
                <a:gradFill flip="none" rotWithShape="1">
                  <a:gsLst>
                    <a:gs pos="1250">
                      <a:srgbClr val="00BCF2"/>
                    </a:gs>
                    <a:gs pos="99000">
                      <a:srgbClr val="00BCF2"/>
                    </a:gs>
                  </a:gsLst>
                  <a:lin ang="5400000" scaled="0"/>
                </a:gradFill>
              </a:defRPr>
            </a:lvl2pPr>
            <a:lvl3pPr marL="0" indent="170407">
              <a:spcBef>
                <a:spcPts val="900"/>
              </a:spcBef>
              <a:buSzTx/>
              <a:buFontTx/>
              <a:buNone/>
              <a:defRPr sz="2600">
                <a:gradFill flip="none" rotWithShape="1">
                  <a:gsLst>
                    <a:gs pos="1250">
                      <a:srgbClr val="00BCF2"/>
                    </a:gs>
                    <a:gs pos="99000">
                      <a:srgbClr val="00BCF2"/>
                    </a:gs>
                  </a:gsLst>
                  <a:lin ang="5400000" scaled="0"/>
                </a:gradFill>
              </a:defRPr>
            </a:lvl3pPr>
            <a:lvl4pPr marL="0" indent="338479">
              <a:spcBef>
                <a:spcPts val="900"/>
              </a:spcBef>
              <a:buSzTx/>
              <a:buFontTx/>
              <a:buNone/>
              <a:defRPr sz="2600">
                <a:gradFill flip="none" rotWithShape="1">
                  <a:gsLst>
                    <a:gs pos="1250">
                      <a:srgbClr val="00BCF2"/>
                    </a:gs>
                    <a:gs pos="99000">
                      <a:srgbClr val="00BCF2"/>
                    </a:gs>
                  </a:gsLst>
                  <a:lin ang="5400000" scaled="0"/>
                </a:gradFill>
              </a:defRPr>
            </a:lvl4pPr>
            <a:lvl5pPr marL="0" indent="504218">
              <a:spcBef>
                <a:spcPts val="900"/>
              </a:spcBef>
              <a:buSzTx/>
              <a:buFontTx/>
              <a:buNone/>
              <a:defRPr sz="2600">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707" name="Text Placeholder 3"/>
          <p:cNvSpPr>
            <a:spLocks noGrp="1"/>
          </p:cNvSpPr>
          <p:nvPr>
            <p:ph type="body" sz="quarter" idx="21"/>
          </p:nvPr>
        </p:nvSpPr>
        <p:spPr>
          <a:xfrm>
            <a:off x="6544215" y="1189175"/>
            <a:ext cx="5378549" cy="1497590"/>
          </a:xfrm>
          <a:prstGeom prst="rect">
            <a:avLst/>
          </a:prstGeom>
        </p:spPr>
        <p:txBody>
          <a:bodyPr>
            <a:normAutofit/>
          </a:bodyPr>
          <a:lstStyle/>
          <a:p>
            <a:pPr marL="0" indent="0">
              <a:spcBef>
                <a:spcPts val="900"/>
              </a:spcBef>
              <a:buSzTx/>
              <a:buFontTx/>
              <a:buNone/>
              <a:defRPr sz="2600">
                <a:gradFill flip="none" rotWithShape="1">
                  <a:gsLst>
                    <a:gs pos="1250">
                      <a:srgbClr val="00BCF2"/>
                    </a:gs>
                    <a:gs pos="99000">
                      <a:srgbClr val="00BCF2"/>
                    </a:gs>
                  </a:gsLst>
                  <a:lin ang="5400000" scaled="0"/>
                </a:gradFill>
              </a:defRPr>
            </a:pPr>
            <a:endParaRPr/>
          </a:p>
        </p:txBody>
      </p:sp>
      <p:sp>
        <p:nvSpPr>
          <p:cNvPr id="7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Two Column Non-bulleted text">
    <p:bg>
      <p:bgPr>
        <a:solidFill>
          <a:srgbClr val="FFFFFF"/>
        </a:solidFill>
        <a:effectLst/>
      </p:bgPr>
    </p:bg>
    <p:spTree>
      <p:nvGrpSpPr>
        <p:cNvPr id="1" name=""/>
        <p:cNvGrpSpPr/>
        <p:nvPr/>
      </p:nvGrpSpPr>
      <p:grpSpPr>
        <a:xfrm>
          <a:off x="0" y="0"/>
          <a:ext cx="0" cy="0"/>
          <a:chOff x="0" y="0"/>
          <a:chExt cx="0" cy="0"/>
        </a:xfrm>
      </p:grpSpPr>
      <p:sp>
        <p:nvSpPr>
          <p:cNvPr id="715"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716" name="Body Level One…"/>
          <p:cNvSpPr txBox="1">
            <a:spLocks noGrp="1"/>
          </p:cNvSpPr>
          <p:nvPr>
            <p:ph type="body" sz="quarter" idx="1"/>
          </p:nvPr>
        </p:nvSpPr>
        <p:spPr>
          <a:xfrm>
            <a:off x="269241" y="1189175"/>
            <a:ext cx="5378550" cy="1497590"/>
          </a:xfrm>
          <a:prstGeom prst="rect">
            <a:avLst/>
          </a:prstGeom>
        </p:spPr>
        <p:txBody>
          <a:bodyPr>
            <a:normAutofit/>
          </a:bodyPr>
          <a:lstStyle>
            <a:lvl1pPr marL="0" indent="0">
              <a:spcBef>
                <a:spcPts val="900"/>
              </a:spcBef>
              <a:buSzTx/>
              <a:buFontTx/>
              <a:buNone/>
              <a:defRPr sz="2600"/>
            </a:lvl1pPr>
            <a:lvl2pPr marL="0" indent="0">
              <a:spcBef>
                <a:spcPts val="900"/>
              </a:spcBef>
              <a:buSzTx/>
              <a:buFontTx/>
              <a:buNone/>
              <a:defRPr sz="2600"/>
            </a:lvl2pPr>
            <a:lvl3pPr marL="0" indent="170407">
              <a:spcBef>
                <a:spcPts val="900"/>
              </a:spcBef>
              <a:buSzTx/>
              <a:buFontTx/>
              <a:buNone/>
              <a:defRPr sz="2600"/>
            </a:lvl3pPr>
            <a:lvl4pPr marL="0" indent="338479">
              <a:spcBef>
                <a:spcPts val="900"/>
              </a:spcBef>
              <a:buSzTx/>
              <a:buFontTx/>
              <a:buNone/>
              <a:defRPr sz="2600"/>
            </a:lvl4pPr>
            <a:lvl5pPr marL="0" indent="504218">
              <a:spcBef>
                <a:spcPts val="900"/>
              </a:spcBef>
              <a:buSzTx/>
              <a:buFontTx/>
              <a:buNone/>
              <a:defRPr sz="2600"/>
            </a:lvl5pPr>
          </a:lstStyle>
          <a:p>
            <a:r>
              <a:t>Body Level One</a:t>
            </a:r>
          </a:p>
          <a:p>
            <a:pPr lvl="1"/>
            <a:r>
              <a:t>Body Level Two</a:t>
            </a:r>
          </a:p>
          <a:p>
            <a:pPr lvl="2"/>
            <a:r>
              <a:t>Body Level Three</a:t>
            </a:r>
          </a:p>
          <a:p>
            <a:pPr lvl="3"/>
            <a:r>
              <a:t>Body Level Four</a:t>
            </a:r>
          </a:p>
          <a:p>
            <a:pPr lvl="4"/>
            <a:r>
              <a:t>Body Level Five</a:t>
            </a:r>
          </a:p>
        </p:txBody>
      </p:sp>
      <p:sp>
        <p:nvSpPr>
          <p:cNvPr id="717" name="Text Placeholder 3"/>
          <p:cNvSpPr>
            <a:spLocks noGrp="1"/>
          </p:cNvSpPr>
          <p:nvPr>
            <p:ph type="body" sz="quarter" idx="21"/>
          </p:nvPr>
        </p:nvSpPr>
        <p:spPr>
          <a:xfrm>
            <a:off x="6544215" y="1189175"/>
            <a:ext cx="5378549" cy="1497590"/>
          </a:xfrm>
          <a:prstGeom prst="rect">
            <a:avLst/>
          </a:prstGeom>
        </p:spPr>
        <p:txBody>
          <a:bodyPr>
            <a:normAutofit/>
          </a:bodyPr>
          <a:lstStyle/>
          <a:p>
            <a:pPr marL="0" indent="0">
              <a:spcBef>
                <a:spcPts val="900"/>
              </a:spcBef>
              <a:buSzTx/>
              <a:buFontTx/>
              <a:buNone/>
              <a:defRPr sz="2600"/>
            </a:pPr>
            <a:endParaRPr/>
          </a:p>
        </p:txBody>
      </p:sp>
      <p:sp>
        <p:nvSpPr>
          <p:cNvPr id="7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Two Column Bullet text">
    <p:bg>
      <p:bgPr>
        <a:solidFill>
          <a:srgbClr val="FFFFFF"/>
        </a:solidFill>
        <a:effectLst/>
      </p:bgPr>
    </p:bg>
    <p:spTree>
      <p:nvGrpSpPr>
        <p:cNvPr id="1" name=""/>
        <p:cNvGrpSpPr/>
        <p:nvPr/>
      </p:nvGrpSpPr>
      <p:grpSpPr>
        <a:xfrm>
          <a:off x="0" y="0"/>
          <a:ext cx="0" cy="0"/>
          <a:chOff x="0" y="0"/>
          <a:chExt cx="0" cy="0"/>
        </a:xfrm>
      </p:grpSpPr>
      <p:sp>
        <p:nvSpPr>
          <p:cNvPr id="725"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726" name="Body Level One…"/>
          <p:cNvSpPr txBox="1">
            <a:spLocks noGrp="1"/>
          </p:cNvSpPr>
          <p:nvPr>
            <p:ph type="body" sz="quarter" idx="1"/>
          </p:nvPr>
        </p:nvSpPr>
        <p:spPr>
          <a:xfrm>
            <a:off x="269241" y="1189175"/>
            <a:ext cx="5378550" cy="1497590"/>
          </a:xfrm>
          <a:prstGeom prst="rect">
            <a:avLst/>
          </a:prstGeom>
        </p:spPr>
        <p:txBody>
          <a:bodyPr>
            <a:normAutofit/>
          </a:bodyPr>
          <a:lstStyle>
            <a:lvl1pPr marL="211258" indent="-211258">
              <a:spcBef>
                <a:spcPts val="900"/>
              </a:spcBef>
              <a:buClr>
                <a:srgbClr val="525051"/>
              </a:buClr>
              <a:defRPr sz="2600"/>
            </a:lvl1pPr>
            <a:lvl2pPr marL="537485" indent="-318409">
              <a:spcBef>
                <a:spcPts val="900"/>
              </a:spcBef>
              <a:buClr>
                <a:srgbClr val="525051"/>
              </a:buClr>
              <a:defRPr sz="2600"/>
            </a:lvl2pPr>
            <a:lvl3pPr marL="620488" indent="-229962">
              <a:spcBef>
                <a:spcPts val="900"/>
              </a:spcBef>
              <a:buClr>
                <a:srgbClr val="525051"/>
              </a:buClr>
              <a:defRPr sz="2600"/>
            </a:lvl3pPr>
            <a:lvl4pPr marL="781053" indent="-266702">
              <a:spcBef>
                <a:spcPts val="900"/>
              </a:spcBef>
              <a:buClr>
                <a:srgbClr val="525051"/>
              </a:buClr>
              <a:defRPr sz="2600"/>
            </a:lvl4pPr>
            <a:lvl5pPr marL="895354" indent="-247652">
              <a:spcBef>
                <a:spcPts val="900"/>
              </a:spcBef>
              <a:buClr>
                <a:srgbClr val="525051"/>
              </a:buClr>
              <a:defRPr sz="2600"/>
            </a:lvl5pPr>
          </a:lstStyle>
          <a:p>
            <a:r>
              <a:t>Body Level One</a:t>
            </a:r>
          </a:p>
          <a:p>
            <a:pPr lvl="1"/>
            <a:r>
              <a:t>Body Level Two</a:t>
            </a:r>
          </a:p>
          <a:p>
            <a:pPr lvl="2"/>
            <a:r>
              <a:t>Body Level Three</a:t>
            </a:r>
          </a:p>
          <a:p>
            <a:pPr lvl="3"/>
            <a:r>
              <a:t>Body Level Four</a:t>
            </a:r>
          </a:p>
          <a:p>
            <a:pPr lvl="4"/>
            <a:r>
              <a:t>Body Level Five</a:t>
            </a:r>
          </a:p>
        </p:txBody>
      </p:sp>
      <p:sp>
        <p:nvSpPr>
          <p:cNvPr id="727" name="Text Placeholder 3"/>
          <p:cNvSpPr>
            <a:spLocks noGrp="1"/>
          </p:cNvSpPr>
          <p:nvPr>
            <p:ph type="body" sz="quarter" idx="21"/>
          </p:nvPr>
        </p:nvSpPr>
        <p:spPr>
          <a:xfrm>
            <a:off x="6544215" y="1189175"/>
            <a:ext cx="5378549" cy="1497590"/>
          </a:xfrm>
          <a:prstGeom prst="rect">
            <a:avLst/>
          </a:prstGeom>
        </p:spPr>
        <p:txBody>
          <a:bodyPr>
            <a:normAutofit/>
          </a:bodyPr>
          <a:lstStyle/>
          <a:p>
            <a:pPr marL="211258" indent="-211258">
              <a:spcBef>
                <a:spcPts val="900"/>
              </a:spcBef>
              <a:buClr>
                <a:srgbClr val="525051"/>
              </a:buClr>
              <a:defRPr sz="2600"/>
            </a:pPr>
            <a:endParaRPr/>
          </a:p>
        </p:txBody>
      </p:sp>
      <p:sp>
        <p:nvSpPr>
          <p:cNvPr id="7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Two Column Bullet text 1st level color">
    <p:bg>
      <p:bgPr>
        <a:solidFill>
          <a:srgbClr val="FFFFFF"/>
        </a:solidFill>
        <a:effectLst/>
      </p:bgPr>
    </p:bg>
    <p:spTree>
      <p:nvGrpSpPr>
        <p:cNvPr id="1" name=""/>
        <p:cNvGrpSpPr/>
        <p:nvPr/>
      </p:nvGrpSpPr>
      <p:grpSpPr>
        <a:xfrm>
          <a:off x="0" y="0"/>
          <a:ext cx="0" cy="0"/>
          <a:chOff x="0" y="0"/>
          <a:chExt cx="0" cy="0"/>
        </a:xfrm>
      </p:grpSpPr>
      <p:sp>
        <p:nvSpPr>
          <p:cNvPr id="735"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736" name="Body Level One…"/>
          <p:cNvSpPr txBox="1">
            <a:spLocks noGrp="1"/>
          </p:cNvSpPr>
          <p:nvPr>
            <p:ph type="body" sz="quarter" idx="1"/>
          </p:nvPr>
        </p:nvSpPr>
        <p:spPr>
          <a:xfrm>
            <a:off x="269241" y="1189175"/>
            <a:ext cx="5378550" cy="1646734"/>
          </a:xfrm>
          <a:prstGeom prst="rect">
            <a:avLst/>
          </a:prstGeom>
        </p:spPr>
        <p:txBody>
          <a:bodyPr>
            <a:normAutofit/>
          </a:bodyPr>
          <a:lstStyle>
            <a:lvl1pPr marL="211258" indent="-211258">
              <a:spcBef>
                <a:spcPts val="900"/>
              </a:spcBef>
              <a:buClr>
                <a:srgbClr val="00BCF2"/>
              </a:buClr>
              <a:defRPr sz="2600">
                <a:gradFill flip="none" rotWithShape="1">
                  <a:gsLst>
                    <a:gs pos="1250">
                      <a:srgbClr val="00BCF2"/>
                    </a:gs>
                    <a:gs pos="99000">
                      <a:srgbClr val="00BCF2"/>
                    </a:gs>
                  </a:gsLst>
                  <a:lin ang="5400000" scaled="0"/>
                </a:gradFill>
              </a:defRPr>
            </a:lvl1pPr>
            <a:lvl2pPr marL="481295" indent="-262219">
              <a:spcBef>
                <a:spcPts val="900"/>
              </a:spcBef>
              <a:buClr>
                <a:srgbClr val="00BCF2"/>
              </a:buClr>
              <a:defRPr sz="2600">
                <a:gradFill flip="none" rotWithShape="1">
                  <a:gsLst>
                    <a:gs pos="1250">
                      <a:srgbClr val="00BCF2"/>
                    </a:gs>
                    <a:gs pos="99000">
                      <a:srgbClr val="00BCF2"/>
                    </a:gs>
                  </a:gsLst>
                  <a:lin ang="5400000" scaled="0"/>
                </a:gradFill>
              </a:defRPr>
            </a:lvl2pPr>
            <a:lvl3pPr marL="579906" indent="-189380">
              <a:spcBef>
                <a:spcPts val="900"/>
              </a:spcBef>
              <a:buClr>
                <a:srgbClr val="00BCF2"/>
              </a:buClr>
              <a:defRPr sz="2600">
                <a:gradFill flip="none" rotWithShape="1">
                  <a:gsLst>
                    <a:gs pos="1250">
                      <a:srgbClr val="00BCF2"/>
                    </a:gs>
                    <a:gs pos="99000">
                      <a:srgbClr val="00BCF2"/>
                    </a:gs>
                  </a:gsLst>
                  <a:lin ang="5400000" scaled="0"/>
                </a:gradFill>
              </a:defRPr>
            </a:lvl3pPr>
            <a:lvl4pPr marL="762002" indent="-247651">
              <a:spcBef>
                <a:spcPts val="900"/>
              </a:spcBef>
              <a:buClr>
                <a:srgbClr val="00BCF2"/>
              </a:buClr>
              <a:defRPr sz="2600">
                <a:gradFill flip="none" rotWithShape="1">
                  <a:gsLst>
                    <a:gs pos="1250">
                      <a:srgbClr val="00BCF2"/>
                    </a:gs>
                    <a:gs pos="99000">
                      <a:srgbClr val="00BCF2"/>
                    </a:gs>
                  </a:gsLst>
                  <a:lin ang="5400000" scaled="0"/>
                </a:gradFill>
              </a:defRPr>
            </a:lvl4pPr>
            <a:lvl5pPr marL="877664" indent="-229962">
              <a:spcBef>
                <a:spcPts val="900"/>
              </a:spcBef>
              <a:buClr>
                <a:srgbClr val="00BCF2"/>
              </a:buClr>
              <a:defRPr sz="2600">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737" name="Text Placeholder 3"/>
          <p:cNvSpPr>
            <a:spLocks noGrp="1"/>
          </p:cNvSpPr>
          <p:nvPr>
            <p:ph type="body" sz="quarter" idx="21"/>
          </p:nvPr>
        </p:nvSpPr>
        <p:spPr>
          <a:xfrm>
            <a:off x="6544215" y="1189175"/>
            <a:ext cx="5378549" cy="1646734"/>
          </a:xfrm>
          <a:prstGeom prst="rect">
            <a:avLst/>
          </a:prstGeom>
        </p:spPr>
        <p:txBody>
          <a:bodyPr>
            <a:normAutofit/>
          </a:bodyPr>
          <a:lstStyle/>
          <a:p>
            <a:pPr marL="211258" indent="-211258">
              <a:spcBef>
                <a:spcPts val="900"/>
              </a:spcBef>
              <a:buClr>
                <a:srgbClr val="00BCF2"/>
              </a:buClr>
              <a:defRPr sz="2600">
                <a:gradFill flip="none" rotWithShape="1">
                  <a:gsLst>
                    <a:gs pos="1250">
                      <a:srgbClr val="00BCF2"/>
                    </a:gs>
                    <a:gs pos="99000">
                      <a:srgbClr val="00BCF2"/>
                    </a:gs>
                  </a:gsLst>
                  <a:lin ang="5400000" scaled="0"/>
                </a:gradFill>
              </a:defRPr>
            </a:pPr>
            <a:endParaRPr/>
          </a:p>
        </p:txBody>
      </p:sp>
      <p:sp>
        <p:nvSpPr>
          <p:cNvPr id="7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745"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7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7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Blank Accent Color 1">
    <p:bg>
      <p:bgPr>
        <a:solidFill>
          <a:schemeClr val="accent1"/>
        </a:solidFill>
        <a:effectLst/>
      </p:bgPr>
    </p:bg>
    <p:spTree>
      <p:nvGrpSpPr>
        <p:cNvPr id="1" name=""/>
        <p:cNvGrpSpPr/>
        <p:nvPr/>
      </p:nvGrpSpPr>
      <p:grpSpPr>
        <a:xfrm>
          <a:off x="0" y="0"/>
          <a:ext cx="0" cy="0"/>
          <a:chOff x="0" y="0"/>
          <a:chExt cx="0" cy="0"/>
        </a:xfrm>
      </p:grpSpPr>
      <p:sp>
        <p:nvSpPr>
          <p:cNvPr id="7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Blank Accent Color 2">
    <p:bg>
      <p:bgPr>
        <a:solidFill>
          <a:schemeClr val="accent2"/>
        </a:solidFill>
        <a:effectLst/>
      </p:bgPr>
    </p:bg>
    <p:spTree>
      <p:nvGrpSpPr>
        <p:cNvPr id="1" name=""/>
        <p:cNvGrpSpPr/>
        <p:nvPr/>
      </p:nvGrpSpPr>
      <p:grpSpPr>
        <a:xfrm>
          <a:off x="0" y="0"/>
          <a:ext cx="0" cy="0"/>
          <a:chOff x="0" y="0"/>
          <a:chExt cx="0" cy="0"/>
        </a:xfrm>
      </p:grpSpPr>
      <p:sp>
        <p:nvSpPr>
          <p:cNvPr id="7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Video slide 2">
    <p:spTree>
      <p:nvGrpSpPr>
        <p:cNvPr id="1" name=""/>
        <p:cNvGrpSpPr/>
        <p:nvPr/>
      </p:nvGrpSpPr>
      <p:grpSpPr>
        <a:xfrm>
          <a:off x="0" y="0"/>
          <a:ext cx="0" cy="0"/>
          <a:chOff x="0" y="0"/>
          <a:chExt cx="0" cy="0"/>
        </a:xfrm>
      </p:grpSpPr>
      <p:pic>
        <p:nvPicPr>
          <p:cNvPr id="95" name="Picture 5" descr="Picture 5"/>
          <p:cNvPicPr>
            <a:picLocks noChangeAspect="1"/>
          </p:cNvPicPr>
          <p:nvPr/>
        </p:nvPicPr>
        <p:blipFill>
          <a:blip r:embed="rId2"/>
          <a:srcRect l="6612" b="43969"/>
          <a:stretch>
            <a:fillRect/>
          </a:stretch>
        </p:blipFill>
        <p:spPr>
          <a:xfrm>
            <a:off x="-1" y="1"/>
            <a:ext cx="12192002" cy="6858002"/>
          </a:xfrm>
          <a:prstGeom prst="rect">
            <a:avLst/>
          </a:prstGeom>
          <a:ln w="12700">
            <a:miter lim="400000"/>
          </a:ln>
        </p:spPr>
      </p:pic>
      <p:sp>
        <p:nvSpPr>
          <p:cNvPr id="96" name="Rectangle 4"/>
          <p:cNvSpPr/>
          <p:nvPr/>
        </p:nvSpPr>
        <p:spPr>
          <a:xfrm>
            <a:off x="269241" y="1186355"/>
            <a:ext cx="7171398" cy="2697989"/>
          </a:xfrm>
          <a:prstGeom prst="rect">
            <a:avLst/>
          </a:prstGeom>
          <a:solidFill>
            <a:srgbClr val="00BCF2"/>
          </a:solidFill>
          <a:ln w="12700">
            <a:miter lim="400000"/>
          </a:ln>
        </p:spPr>
        <p:txBody>
          <a:bodyPr lIns="0" tIns="0" rIns="0" bIns="0" anchor="ctr"/>
          <a:lstStyle/>
          <a:p>
            <a:pPr algn="ctr" defTabSz="685577">
              <a:defRPr sz="14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sp>
        <p:nvSpPr>
          <p:cNvPr id="97" name="Video title"/>
          <p:cNvSpPr txBox="1">
            <a:spLocks noGrp="1"/>
          </p:cNvSpPr>
          <p:nvPr>
            <p:ph type="title" hasCustomPrompt="1"/>
          </p:nvPr>
        </p:nvSpPr>
        <p:spPr>
          <a:xfrm>
            <a:off x="269241" y="1186355"/>
            <a:ext cx="7171399" cy="2697990"/>
          </a:xfrm>
          <a:prstGeom prst="rect">
            <a:avLst/>
          </a:prstGeom>
        </p:spPr>
        <p:txBody>
          <a:bodyPr>
            <a:normAutofit/>
          </a:bodyPr>
          <a:lstStyle>
            <a:lvl1pPr>
              <a:defRPr sz="5200" spc="-74">
                <a:gradFill flip="none" rotWithShape="1">
                  <a:gsLst>
                    <a:gs pos="0">
                      <a:srgbClr val="292829"/>
                    </a:gs>
                    <a:gs pos="100000">
                      <a:srgbClr val="292829"/>
                    </a:gs>
                  </a:gsLst>
                  <a:lin ang="5400000" scaled="0"/>
                </a:gradFill>
              </a:defRPr>
            </a:lvl1pPr>
          </a:lstStyle>
          <a:p>
            <a:r>
              <a:t>Video title</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Blank Accent Color 3">
    <p:bg>
      <p:bgPr>
        <a:solidFill>
          <a:schemeClr val="accent3"/>
        </a:solidFill>
        <a:effectLst/>
      </p:bgPr>
    </p:bg>
    <p:spTree>
      <p:nvGrpSpPr>
        <p:cNvPr id="1" name=""/>
        <p:cNvGrpSpPr/>
        <p:nvPr/>
      </p:nvGrpSpPr>
      <p:grpSpPr>
        <a:xfrm>
          <a:off x="0" y="0"/>
          <a:ext cx="0" cy="0"/>
          <a:chOff x="0" y="0"/>
          <a:chExt cx="0" cy="0"/>
        </a:xfrm>
      </p:grpSpPr>
      <p:sp>
        <p:nvSpPr>
          <p:cNvPr id="7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Developer Code Layout">
    <p:bg>
      <p:bgPr>
        <a:solidFill>
          <a:srgbClr val="FFFFFF"/>
        </a:solidFill>
        <a:effectLst/>
      </p:bgPr>
    </p:bg>
    <p:spTree>
      <p:nvGrpSpPr>
        <p:cNvPr id="1" name=""/>
        <p:cNvGrpSpPr/>
        <p:nvPr/>
      </p:nvGrpSpPr>
      <p:grpSpPr>
        <a:xfrm>
          <a:off x="0" y="0"/>
          <a:ext cx="0" cy="0"/>
          <a:chOff x="0" y="0"/>
          <a:chExt cx="0" cy="0"/>
        </a:xfrm>
      </p:grpSpPr>
      <p:sp>
        <p:nvSpPr>
          <p:cNvPr id="781" name="Slide for Developer Code"/>
          <p:cNvSpPr txBox="1">
            <a:spLocks noGrp="1"/>
          </p:cNvSpPr>
          <p:nvPr>
            <p:ph type="title" hasCustomPrompt="1"/>
          </p:nvPr>
        </p:nvSpPr>
        <p:spPr>
          <a:xfrm>
            <a:off x="268927" y="291104"/>
            <a:ext cx="11655841" cy="899666"/>
          </a:xfrm>
          <a:prstGeom prst="rect">
            <a:avLst/>
          </a:prstGeom>
        </p:spPr>
        <p:txBody>
          <a:bodyPr>
            <a:normAutofit/>
          </a:bodyPr>
          <a:lstStyle/>
          <a:p>
            <a:r>
              <a:t>Slide for Developer Code</a:t>
            </a:r>
          </a:p>
        </p:txBody>
      </p:sp>
      <p:sp>
        <p:nvSpPr>
          <p:cNvPr id="782" name="Rectangle 2"/>
          <p:cNvSpPr/>
          <p:nvPr/>
        </p:nvSpPr>
        <p:spPr>
          <a:xfrm>
            <a:off x="1" y="1189175"/>
            <a:ext cx="12192001" cy="5668826"/>
          </a:xfrm>
          <a:prstGeom prst="rect">
            <a:avLst/>
          </a:prstGeom>
          <a:solidFill>
            <a:srgbClr val="FFFFFF"/>
          </a:solidFill>
          <a:ln w="12700">
            <a:miter lim="400000"/>
          </a:ln>
        </p:spPr>
        <p:txBody>
          <a:bodyPr lIns="0" tIns="0" rIns="0" bIns="0" anchor="ctr"/>
          <a:lstStyle/>
          <a:p>
            <a:pPr algn="ctr" defTabSz="685577">
              <a:defRPr sz="13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sp>
        <p:nvSpPr>
          <p:cNvPr id="783" name="Body Level One…"/>
          <p:cNvSpPr txBox="1">
            <a:spLocks noGrp="1"/>
          </p:cNvSpPr>
          <p:nvPr>
            <p:ph type="body" sz="half" idx="1"/>
          </p:nvPr>
        </p:nvSpPr>
        <p:spPr>
          <a:xfrm>
            <a:off x="269238" y="1192417"/>
            <a:ext cx="11653524" cy="1616084"/>
          </a:xfrm>
          <a:prstGeom prst="rect">
            <a:avLst/>
          </a:prstGeom>
        </p:spPr>
        <p:txBody>
          <a:bodyPr>
            <a:normAutofit/>
          </a:bodyPr>
          <a:lstStyle>
            <a:lvl1pPr marL="0" indent="0">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1pPr>
            <a:lvl2pPr marL="0" indent="254795">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2pPr>
            <a:lvl3pPr marL="0" indent="429817">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3pPr>
            <a:lvl4pPr marL="0" indent="598886">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4pPr>
            <a:lvl5pPr marL="0" indent="772719">
              <a:spcBef>
                <a:spcPts val="500"/>
              </a:spcBef>
              <a:buSzTx/>
              <a:buFontTx/>
              <a:buNone/>
              <a:defRPr sz="2400">
                <a:gradFill flip="none" rotWithShape="1">
                  <a:gsLst>
                    <a:gs pos="1250">
                      <a:srgbClr val="000000"/>
                    </a:gs>
                    <a:gs pos="100000">
                      <a:srgbClr val="000000"/>
                    </a:gs>
                  </a:gsLst>
                  <a:lin ang="5400000" scaled="0"/>
                </a:gradFill>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7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Black Notes slide Layout">
    <p:bg>
      <p:bgPr>
        <a:solidFill>
          <a:srgbClr val="000000"/>
        </a:solidFill>
        <a:effectLst/>
      </p:bgPr>
    </p:bg>
    <p:spTree>
      <p:nvGrpSpPr>
        <p:cNvPr id="1" name=""/>
        <p:cNvGrpSpPr/>
        <p:nvPr/>
      </p:nvGrpSpPr>
      <p:grpSpPr>
        <a:xfrm>
          <a:off x="0" y="0"/>
          <a:ext cx="0" cy="0"/>
          <a:chOff x="0" y="0"/>
          <a:chExt cx="0" cy="0"/>
        </a:xfrm>
      </p:grpSpPr>
      <p:sp>
        <p:nvSpPr>
          <p:cNvPr id="791" name="Body Level One…"/>
          <p:cNvSpPr txBox="1">
            <a:spLocks noGrp="1"/>
          </p:cNvSpPr>
          <p:nvPr>
            <p:ph type="body" sz="half" idx="1" hasCustomPrompt="1"/>
          </p:nvPr>
        </p:nvSpPr>
        <p:spPr>
          <a:xfrm>
            <a:off x="269240" y="1189177"/>
            <a:ext cx="11653523" cy="1845828"/>
          </a:xfrm>
          <a:prstGeom prst="rect">
            <a:avLst/>
          </a:prstGeom>
        </p:spPr>
        <p:txBody>
          <a:bodyPr>
            <a:normAutofit/>
          </a:bodyPr>
          <a:lstStyle>
            <a:lvl1pPr marL="213592" indent="-213592">
              <a:buClr>
                <a:srgbClr val="FFFFFF"/>
              </a:buClr>
              <a:defRPr sz="2600">
                <a:gradFill flip="none" rotWithShape="1">
                  <a:gsLst>
                    <a:gs pos="1250">
                      <a:srgbClr val="FFFFFF"/>
                    </a:gs>
                    <a:gs pos="100000">
                      <a:srgbClr val="FFFFFF"/>
                    </a:gs>
                  </a:gsLst>
                  <a:lin ang="5400000" scaled="0"/>
                </a:gradFill>
              </a:defRPr>
            </a:lvl1pPr>
            <a:lvl2pPr marL="447127" indent="-233536">
              <a:buClr>
                <a:srgbClr val="FFFFFF"/>
              </a:buClr>
              <a:defRPr sz="2600">
                <a:gradFill flip="none" rotWithShape="1">
                  <a:gsLst>
                    <a:gs pos="1250">
                      <a:srgbClr val="FFFFFF"/>
                    </a:gs>
                    <a:gs pos="100000">
                      <a:srgbClr val="FFFFFF"/>
                    </a:gs>
                  </a:gsLst>
                  <a:lin ang="5400000" scaled="0"/>
                </a:gradFill>
              </a:defRPr>
            </a:lvl2pPr>
            <a:lvl3pPr marL="697850" indent="-277670">
              <a:buClr>
                <a:srgbClr val="FFFFFF"/>
              </a:buClr>
              <a:defRPr sz="2600">
                <a:gradFill flip="none" rotWithShape="1">
                  <a:gsLst>
                    <a:gs pos="1250">
                      <a:srgbClr val="FFFFFF"/>
                    </a:gs>
                    <a:gs pos="100000">
                      <a:srgbClr val="FFFFFF"/>
                    </a:gs>
                  </a:gsLst>
                  <a:lin ang="5400000" scaled="0"/>
                </a:gradFill>
              </a:defRPr>
            </a:lvl3pPr>
            <a:lvl4pPr marL="890825" indent="-257052">
              <a:buClr>
                <a:srgbClr val="FFFFFF"/>
              </a:buClr>
              <a:defRPr sz="2600">
                <a:gradFill flip="none" rotWithShape="1">
                  <a:gsLst>
                    <a:gs pos="1250">
                      <a:srgbClr val="FFFFFF"/>
                    </a:gs>
                    <a:gs pos="100000">
                      <a:srgbClr val="FFFFFF"/>
                    </a:gs>
                  </a:gsLst>
                  <a:lin ang="5400000" scaled="0"/>
                </a:gradFill>
              </a:defRPr>
            </a:lvl4pPr>
            <a:lvl5pPr marL="1113981" indent="-312135">
              <a:buClr>
                <a:srgbClr val="FFFFFF"/>
              </a:buClr>
              <a:defRPr sz="2600">
                <a:gradFill flip="none" rotWithShape="1">
                  <a:gsLst>
                    <a:gs pos="1250">
                      <a:srgbClr val="FFFFFF"/>
                    </a:gs>
                    <a:gs pos="100000">
                      <a:srgbClr val="FFFFFF"/>
                    </a:gs>
                  </a:gsLst>
                  <a:lin ang="5400000" scaled="0"/>
                </a:gradFill>
              </a:defRPr>
            </a:lvl5pPr>
          </a:lstStyle>
          <a:p>
            <a:r>
              <a:t>Use this Layout for Speaker Notes slides</a:t>
            </a:r>
          </a:p>
          <a:p>
            <a:pPr lvl="1"/>
            <a:endParaRPr/>
          </a:p>
          <a:p>
            <a:pPr lvl="2"/>
            <a:endParaRPr/>
          </a:p>
          <a:p>
            <a:pPr lvl="3"/>
            <a:endParaRPr/>
          </a:p>
          <a:p>
            <a:pPr lvl="4"/>
            <a:endParaRPr/>
          </a:p>
        </p:txBody>
      </p:sp>
      <p:sp>
        <p:nvSpPr>
          <p:cNvPr id="792" name="Text Placeholder 6"/>
          <p:cNvSpPr>
            <a:spLocks noGrp="1"/>
          </p:cNvSpPr>
          <p:nvPr>
            <p:ph type="body" sz="quarter" idx="21" hasCustomPrompt="1"/>
          </p:nvPr>
        </p:nvSpPr>
        <p:spPr>
          <a:xfrm>
            <a:off x="1" y="6238878"/>
            <a:ext cx="12192003" cy="619126"/>
          </a:xfrm>
          <a:prstGeom prst="rect">
            <a:avLst/>
          </a:prstGeom>
          <a:solidFill>
            <a:srgbClr val="FFFF99"/>
          </a:solidFill>
        </p:spPr>
        <p:txBody>
          <a:bodyPr lIns="77729" tIns="77729" rIns="77729" bIns="77729" anchor="b">
            <a:normAutofit/>
          </a:bodyPr>
          <a:lstStyle>
            <a:lvl1pPr algn="r">
              <a:buSzTx/>
              <a:buFontTx/>
              <a:buNone/>
              <a:defRPr sz="2700" spc="-100">
                <a:gradFill flip="none" rotWithShape="1">
                  <a:gsLst>
                    <a:gs pos="0">
                      <a:srgbClr val="000000"/>
                    </a:gs>
                    <a:gs pos="100000">
                      <a:srgbClr val="000000"/>
                    </a:gs>
                  </a:gsLst>
                  <a:lin ang="5400000" scaled="0"/>
                </a:gradFill>
              </a:defRPr>
            </a:lvl1pPr>
          </a:lstStyle>
          <a:p>
            <a:r>
              <a:t>Next:</a:t>
            </a:r>
          </a:p>
        </p:txBody>
      </p:sp>
      <p:sp>
        <p:nvSpPr>
          <p:cNvPr id="793" name="Title Text"/>
          <p:cNvSpPr txBox="1">
            <a:spLocks noGrp="1"/>
          </p:cNvSpPr>
          <p:nvPr>
            <p:ph type="title"/>
          </p:nvPr>
        </p:nvSpPr>
        <p:spPr>
          <a:xfrm>
            <a:off x="268927" y="291104"/>
            <a:ext cx="11655841" cy="899666"/>
          </a:xfrm>
          <a:prstGeom prst="rect">
            <a:avLst/>
          </a:prstGeom>
        </p:spPr>
        <p:txBody>
          <a:bodyPr>
            <a:normAutofit/>
          </a:bodyPr>
          <a:lstStyle>
            <a:lvl1pPr>
              <a:defRPr>
                <a:gradFill flip="none" rotWithShape="1">
                  <a:gsLst>
                    <a:gs pos="1250">
                      <a:srgbClr val="FFFFFF"/>
                    </a:gs>
                    <a:gs pos="100000">
                      <a:srgbClr val="FFFFFF"/>
                    </a:gs>
                  </a:gsLst>
                  <a:lin ang="5400000" scaled="0"/>
                </a:gradFill>
              </a:defRPr>
            </a:lvl1pPr>
          </a:lstStyle>
          <a:p>
            <a:r>
              <a:t>Title Text</a:t>
            </a:r>
          </a:p>
        </p:txBody>
      </p:sp>
      <p:sp>
        <p:nvSpPr>
          <p:cNvPr id="7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801" name="Click to edit title style"/>
          <p:cNvSpPr txBox="1">
            <a:spLocks noGrp="1"/>
          </p:cNvSpPr>
          <p:nvPr>
            <p:ph type="title" hasCustomPrompt="1"/>
          </p:nvPr>
        </p:nvSpPr>
        <p:spPr>
          <a:xfrm>
            <a:off x="978953" y="2461254"/>
            <a:ext cx="9634305" cy="997197"/>
          </a:xfrm>
          <a:prstGeom prst="rect">
            <a:avLst/>
          </a:prstGeom>
        </p:spPr>
        <p:txBody>
          <a:bodyPr anchor="b">
            <a:normAutofit/>
          </a:bodyPr>
          <a:lstStyle>
            <a:lvl1pPr>
              <a:defRPr sz="5300" spc="-113">
                <a:solidFill>
                  <a:srgbClr val="525051"/>
                </a:solidFill>
              </a:defRPr>
            </a:lvl1pPr>
          </a:lstStyle>
          <a:p>
            <a:r>
              <a:t>Click to edit title style</a:t>
            </a:r>
          </a:p>
        </p:txBody>
      </p:sp>
      <p:sp>
        <p:nvSpPr>
          <p:cNvPr id="802" name="Body Level One…"/>
          <p:cNvSpPr txBox="1">
            <a:spLocks noGrp="1"/>
          </p:cNvSpPr>
          <p:nvPr>
            <p:ph type="body" sz="quarter" idx="1" hasCustomPrompt="1"/>
          </p:nvPr>
        </p:nvSpPr>
        <p:spPr>
          <a:xfrm>
            <a:off x="978951" y="3777536"/>
            <a:ext cx="9660192" cy="498599"/>
          </a:xfrm>
          <a:prstGeom prst="rect">
            <a:avLst/>
          </a:prstGeom>
        </p:spPr>
        <p:txBody>
          <a:bodyPr>
            <a:normAutofit/>
          </a:bodyPr>
          <a:lstStyle>
            <a:lvl1pPr marL="0" indent="0">
              <a:spcBef>
                <a:spcPts val="0"/>
              </a:spcBef>
              <a:buSzTx/>
              <a:buFontTx/>
              <a:buNone/>
              <a:defRPr spc="-52">
                <a:solidFill>
                  <a:srgbClr val="525051"/>
                </a:solidFill>
              </a:defRPr>
            </a:lvl1pPr>
            <a:lvl2pPr>
              <a:spcBef>
                <a:spcPts val="0"/>
              </a:spcBef>
              <a:buFontTx/>
              <a:defRPr spc="-52">
                <a:solidFill>
                  <a:srgbClr val="525051"/>
                </a:solidFill>
              </a:defRPr>
            </a:lvl2pPr>
            <a:lvl3pPr>
              <a:spcBef>
                <a:spcPts val="0"/>
              </a:spcBef>
              <a:buFontTx/>
              <a:defRPr spc="-52">
                <a:solidFill>
                  <a:srgbClr val="525051"/>
                </a:solidFill>
              </a:defRPr>
            </a:lvl3pPr>
            <a:lvl4pPr>
              <a:spcBef>
                <a:spcPts val="0"/>
              </a:spcBef>
              <a:buFontTx/>
              <a:defRPr spc="-52">
                <a:solidFill>
                  <a:srgbClr val="525051"/>
                </a:solidFill>
              </a:defRPr>
            </a:lvl4pPr>
            <a:lvl5pPr>
              <a:spcBef>
                <a:spcPts val="0"/>
              </a:spcBef>
              <a:buFontTx/>
              <a:defRPr spc="-52">
                <a:solidFill>
                  <a:srgbClr val="525051"/>
                </a:solidFill>
              </a:defRPr>
            </a:lvl5pPr>
          </a:lstStyle>
          <a:p>
            <a:r>
              <a:t>Speaker Title</a:t>
            </a:r>
          </a:p>
          <a:p>
            <a:pPr lvl="1"/>
            <a:endParaRPr/>
          </a:p>
          <a:p>
            <a:pPr lvl="2"/>
            <a:endParaRPr/>
          </a:p>
          <a:p>
            <a:pPr lvl="3"/>
            <a:endParaRPr/>
          </a:p>
          <a:p>
            <a:pPr lvl="4"/>
            <a:endParaRPr/>
          </a:p>
        </p:txBody>
      </p:sp>
      <p:pic>
        <p:nvPicPr>
          <p:cNvPr id="803" name="Picture 12" descr="Picture 12"/>
          <p:cNvPicPr>
            <a:picLocks noChangeAspect="1"/>
          </p:cNvPicPr>
          <p:nvPr/>
        </p:nvPicPr>
        <p:blipFill>
          <a:blip r:embed="rId2"/>
          <a:stretch>
            <a:fillRect/>
          </a:stretch>
        </p:blipFill>
        <p:spPr>
          <a:xfrm>
            <a:off x="10526955" y="360009"/>
            <a:ext cx="1488001" cy="547353"/>
          </a:xfrm>
          <a:prstGeom prst="rect">
            <a:avLst/>
          </a:prstGeom>
          <a:ln w="12700">
            <a:miter lim="400000"/>
          </a:ln>
        </p:spPr>
      </p:pic>
      <p:pic>
        <p:nvPicPr>
          <p:cNvPr id="804" name="Picture 13" descr="Picture 13"/>
          <p:cNvPicPr>
            <a:picLocks noChangeAspect="1"/>
          </p:cNvPicPr>
          <p:nvPr/>
        </p:nvPicPr>
        <p:blipFill>
          <a:blip r:embed="rId3"/>
          <a:stretch>
            <a:fillRect/>
          </a:stretch>
        </p:blipFill>
        <p:spPr>
          <a:xfrm>
            <a:off x="457321" y="509826"/>
            <a:ext cx="2538329" cy="240002"/>
          </a:xfrm>
          <a:prstGeom prst="rect">
            <a:avLst/>
          </a:prstGeom>
          <a:ln w="12700">
            <a:miter lim="400000"/>
          </a:ln>
        </p:spPr>
      </p:pic>
      <p:sp>
        <p:nvSpPr>
          <p:cNvPr id="805" name="Slide Number"/>
          <p:cNvSpPr txBox="1">
            <a:spLocks noGrp="1"/>
          </p:cNvSpPr>
          <p:nvPr>
            <p:ph type="sldNum" sz="quarter" idx="2"/>
          </p:nvPr>
        </p:nvSpPr>
        <p:spPr>
          <a:xfrm>
            <a:off x="9537010" y="6406270"/>
            <a:ext cx="282139" cy="307341"/>
          </a:xfrm>
          <a:prstGeom prst="rect">
            <a:avLst/>
          </a:prstGeom>
        </p:spPr>
        <p:txBody>
          <a:bodyPr anchor="t"/>
          <a:lstStyle>
            <a:lvl1pPr algn="l" defTabSz="685775">
              <a:defRPr sz="1300"/>
            </a:lvl1p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Walkin">
    <p:spTree>
      <p:nvGrpSpPr>
        <p:cNvPr id="1" name=""/>
        <p:cNvGrpSpPr/>
        <p:nvPr/>
      </p:nvGrpSpPr>
      <p:grpSpPr>
        <a:xfrm>
          <a:off x="0" y="0"/>
          <a:ext cx="0" cy="0"/>
          <a:chOff x="0" y="0"/>
          <a:chExt cx="0" cy="0"/>
        </a:xfrm>
      </p:grpSpPr>
      <p:pic>
        <p:nvPicPr>
          <p:cNvPr id="812" name="Picture 5" descr="Picture 5"/>
          <p:cNvPicPr>
            <a:picLocks noChangeAspect="1"/>
          </p:cNvPicPr>
          <p:nvPr/>
        </p:nvPicPr>
        <p:blipFill>
          <a:blip r:embed="rId2"/>
          <a:srcRect t="12407" b="31351"/>
          <a:stretch>
            <a:fillRect/>
          </a:stretch>
        </p:blipFill>
        <p:spPr>
          <a:xfrm>
            <a:off x="0" y="1"/>
            <a:ext cx="12192000" cy="6858002"/>
          </a:xfrm>
          <a:prstGeom prst="rect">
            <a:avLst/>
          </a:prstGeom>
          <a:ln w="12700">
            <a:miter lim="400000"/>
          </a:ln>
        </p:spPr>
      </p:pic>
      <p:pic>
        <p:nvPicPr>
          <p:cNvPr id="813" name="Picture 14" descr="Picture 14"/>
          <p:cNvPicPr>
            <a:picLocks noChangeAspect="1"/>
          </p:cNvPicPr>
          <p:nvPr/>
        </p:nvPicPr>
        <p:blipFill>
          <a:blip r:embed="rId3"/>
          <a:stretch>
            <a:fillRect/>
          </a:stretch>
        </p:blipFill>
        <p:spPr>
          <a:xfrm>
            <a:off x="485564" y="2440233"/>
            <a:ext cx="5470313" cy="540492"/>
          </a:xfrm>
          <a:prstGeom prst="rect">
            <a:avLst/>
          </a:prstGeom>
          <a:ln w="12700">
            <a:miter lim="400000"/>
          </a:ln>
        </p:spPr>
      </p:pic>
      <p:pic>
        <p:nvPicPr>
          <p:cNvPr id="814" name="Picture 15" descr="Picture 15"/>
          <p:cNvPicPr>
            <a:picLocks noChangeAspect="1"/>
          </p:cNvPicPr>
          <p:nvPr/>
        </p:nvPicPr>
        <p:blipFill>
          <a:blip r:embed="rId4"/>
          <a:stretch>
            <a:fillRect/>
          </a:stretch>
        </p:blipFill>
        <p:spPr>
          <a:xfrm>
            <a:off x="10129914" y="6042776"/>
            <a:ext cx="1611037" cy="345157"/>
          </a:xfrm>
          <a:prstGeom prst="rect">
            <a:avLst/>
          </a:prstGeom>
          <a:ln w="12700">
            <a:miter lim="400000"/>
          </a:ln>
        </p:spPr>
      </p:pic>
      <p:sp>
        <p:nvSpPr>
          <p:cNvPr id="8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3_Walkin">
    <p:bg>
      <p:bgPr>
        <a:solidFill>
          <a:srgbClr val="FFFFFF"/>
        </a:solidFill>
        <a:effectLst/>
      </p:bgPr>
    </p:bg>
    <p:spTree>
      <p:nvGrpSpPr>
        <p:cNvPr id="1" name=""/>
        <p:cNvGrpSpPr/>
        <p:nvPr/>
      </p:nvGrpSpPr>
      <p:grpSpPr>
        <a:xfrm>
          <a:off x="0" y="0"/>
          <a:ext cx="0" cy="0"/>
          <a:chOff x="0" y="0"/>
          <a:chExt cx="0" cy="0"/>
        </a:xfrm>
      </p:grpSpPr>
      <p:pic>
        <p:nvPicPr>
          <p:cNvPr id="822" name="Picture 14" descr="Picture 14"/>
          <p:cNvPicPr>
            <a:picLocks noChangeAspect="1"/>
          </p:cNvPicPr>
          <p:nvPr/>
        </p:nvPicPr>
        <p:blipFill>
          <a:blip r:embed="rId2"/>
          <a:stretch>
            <a:fillRect/>
          </a:stretch>
        </p:blipFill>
        <p:spPr>
          <a:xfrm>
            <a:off x="10309637" y="459899"/>
            <a:ext cx="1434154" cy="307260"/>
          </a:xfrm>
          <a:prstGeom prst="rect">
            <a:avLst/>
          </a:prstGeom>
          <a:ln w="12700">
            <a:miter lim="400000"/>
          </a:ln>
        </p:spPr>
      </p:pic>
      <p:sp>
        <p:nvSpPr>
          <p:cNvPr id="823" name="Freeform 5"/>
          <p:cNvSpPr/>
          <p:nvPr/>
        </p:nvSpPr>
        <p:spPr>
          <a:xfrm>
            <a:off x="4751363" y="2570936"/>
            <a:ext cx="6495840" cy="638173"/>
          </a:xfrm>
          <a:custGeom>
            <a:avLst/>
            <a:gdLst/>
            <a:ahLst/>
            <a:cxnLst>
              <a:cxn ang="0">
                <a:pos x="wd2" y="hd2"/>
              </a:cxn>
              <a:cxn ang="5400000">
                <a:pos x="wd2" y="hd2"/>
              </a:cxn>
              <a:cxn ang="10800000">
                <a:pos x="wd2" y="hd2"/>
              </a:cxn>
              <a:cxn ang="16200000">
                <a:pos x="wd2" y="hd2"/>
              </a:cxn>
            </a:cxnLst>
            <a:rect l="0" t="0" r="r" b="b"/>
            <a:pathLst>
              <a:path w="21600" h="21600" extrusionOk="0">
                <a:moveTo>
                  <a:pt x="1950" y="1510"/>
                </a:moveTo>
                <a:cubicBezTo>
                  <a:pt x="1674" y="1510"/>
                  <a:pt x="1674" y="1510"/>
                  <a:pt x="1674" y="1510"/>
                </a:cubicBezTo>
                <a:cubicBezTo>
                  <a:pt x="1077" y="15256"/>
                  <a:pt x="1077" y="15256"/>
                  <a:pt x="1077" y="15256"/>
                </a:cubicBezTo>
                <a:cubicBezTo>
                  <a:pt x="1063" y="15558"/>
                  <a:pt x="1019" y="16464"/>
                  <a:pt x="975" y="17673"/>
                </a:cubicBezTo>
                <a:cubicBezTo>
                  <a:pt x="975" y="17673"/>
                  <a:pt x="975" y="17673"/>
                  <a:pt x="975" y="17673"/>
                </a:cubicBezTo>
                <a:cubicBezTo>
                  <a:pt x="961" y="17220"/>
                  <a:pt x="932" y="16313"/>
                  <a:pt x="888" y="15256"/>
                </a:cubicBezTo>
                <a:cubicBezTo>
                  <a:pt x="291" y="1510"/>
                  <a:pt x="291" y="1510"/>
                  <a:pt x="291" y="1510"/>
                </a:cubicBezTo>
                <a:cubicBezTo>
                  <a:pt x="0" y="1510"/>
                  <a:pt x="0" y="1510"/>
                  <a:pt x="0" y="1510"/>
                </a:cubicBezTo>
                <a:cubicBezTo>
                  <a:pt x="0" y="21298"/>
                  <a:pt x="0" y="21298"/>
                  <a:pt x="0" y="21298"/>
                </a:cubicBezTo>
                <a:cubicBezTo>
                  <a:pt x="218" y="21298"/>
                  <a:pt x="218" y="21298"/>
                  <a:pt x="218" y="21298"/>
                </a:cubicBezTo>
                <a:cubicBezTo>
                  <a:pt x="218" y="8006"/>
                  <a:pt x="218" y="8006"/>
                  <a:pt x="218" y="8006"/>
                </a:cubicBezTo>
                <a:cubicBezTo>
                  <a:pt x="218" y="6193"/>
                  <a:pt x="218" y="4985"/>
                  <a:pt x="204" y="4078"/>
                </a:cubicBezTo>
                <a:cubicBezTo>
                  <a:pt x="218" y="4078"/>
                  <a:pt x="218" y="4078"/>
                  <a:pt x="218" y="4078"/>
                </a:cubicBezTo>
                <a:cubicBezTo>
                  <a:pt x="233" y="5136"/>
                  <a:pt x="247" y="5740"/>
                  <a:pt x="262" y="6193"/>
                </a:cubicBezTo>
                <a:cubicBezTo>
                  <a:pt x="917" y="21298"/>
                  <a:pt x="917" y="21298"/>
                  <a:pt x="917" y="21298"/>
                </a:cubicBezTo>
                <a:cubicBezTo>
                  <a:pt x="1033" y="21298"/>
                  <a:pt x="1033" y="21298"/>
                  <a:pt x="1033" y="21298"/>
                </a:cubicBezTo>
                <a:cubicBezTo>
                  <a:pt x="1688" y="6042"/>
                  <a:pt x="1688" y="6042"/>
                  <a:pt x="1688" y="6042"/>
                </a:cubicBezTo>
                <a:cubicBezTo>
                  <a:pt x="1703" y="5589"/>
                  <a:pt x="1718" y="4985"/>
                  <a:pt x="1747" y="4078"/>
                </a:cubicBezTo>
                <a:cubicBezTo>
                  <a:pt x="1747" y="4078"/>
                  <a:pt x="1747" y="4078"/>
                  <a:pt x="1747" y="4078"/>
                </a:cubicBezTo>
                <a:cubicBezTo>
                  <a:pt x="1732" y="5589"/>
                  <a:pt x="1732" y="6948"/>
                  <a:pt x="1732" y="8006"/>
                </a:cubicBezTo>
                <a:cubicBezTo>
                  <a:pt x="1732" y="21298"/>
                  <a:pt x="1732" y="21298"/>
                  <a:pt x="1732" y="21298"/>
                </a:cubicBezTo>
                <a:cubicBezTo>
                  <a:pt x="1950" y="21298"/>
                  <a:pt x="1950" y="21298"/>
                  <a:pt x="1950" y="21298"/>
                </a:cubicBezTo>
                <a:cubicBezTo>
                  <a:pt x="1950" y="1510"/>
                  <a:pt x="1950" y="1510"/>
                  <a:pt x="1950" y="1510"/>
                </a:cubicBezTo>
                <a:close/>
                <a:moveTo>
                  <a:pt x="2620" y="1057"/>
                </a:moveTo>
                <a:cubicBezTo>
                  <a:pt x="2591" y="755"/>
                  <a:pt x="2547" y="604"/>
                  <a:pt x="2518" y="604"/>
                </a:cubicBezTo>
                <a:cubicBezTo>
                  <a:pt x="2474" y="604"/>
                  <a:pt x="2431" y="755"/>
                  <a:pt x="2416" y="1057"/>
                </a:cubicBezTo>
                <a:cubicBezTo>
                  <a:pt x="2387" y="1359"/>
                  <a:pt x="2373" y="1662"/>
                  <a:pt x="2373" y="1964"/>
                </a:cubicBezTo>
                <a:cubicBezTo>
                  <a:pt x="2373" y="2417"/>
                  <a:pt x="2387" y="2870"/>
                  <a:pt x="2416" y="3172"/>
                </a:cubicBezTo>
                <a:cubicBezTo>
                  <a:pt x="2445" y="3323"/>
                  <a:pt x="2474" y="3474"/>
                  <a:pt x="2518" y="3474"/>
                </a:cubicBezTo>
                <a:cubicBezTo>
                  <a:pt x="2547" y="3474"/>
                  <a:pt x="2591" y="3323"/>
                  <a:pt x="2620" y="3172"/>
                </a:cubicBezTo>
                <a:cubicBezTo>
                  <a:pt x="2649" y="2870"/>
                  <a:pt x="2664" y="2417"/>
                  <a:pt x="2664" y="1964"/>
                </a:cubicBezTo>
                <a:cubicBezTo>
                  <a:pt x="2664" y="1662"/>
                  <a:pt x="2649" y="1359"/>
                  <a:pt x="2620" y="1057"/>
                </a:cubicBezTo>
                <a:close/>
                <a:moveTo>
                  <a:pt x="2620" y="7099"/>
                </a:moveTo>
                <a:cubicBezTo>
                  <a:pt x="2402" y="7099"/>
                  <a:pt x="2402" y="7099"/>
                  <a:pt x="2402" y="7099"/>
                </a:cubicBezTo>
                <a:cubicBezTo>
                  <a:pt x="2402" y="21298"/>
                  <a:pt x="2402" y="21298"/>
                  <a:pt x="2402" y="21298"/>
                </a:cubicBezTo>
                <a:cubicBezTo>
                  <a:pt x="2620" y="21298"/>
                  <a:pt x="2620" y="21298"/>
                  <a:pt x="2620" y="21298"/>
                </a:cubicBezTo>
                <a:cubicBezTo>
                  <a:pt x="2620" y="7099"/>
                  <a:pt x="2620" y="7099"/>
                  <a:pt x="2620" y="7099"/>
                </a:cubicBezTo>
                <a:close/>
                <a:moveTo>
                  <a:pt x="3959" y="18579"/>
                </a:moveTo>
                <a:cubicBezTo>
                  <a:pt x="3857" y="19334"/>
                  <a:pt x="3741" y="19787"/>
                  <a:pt x="3624" y="19787"/>
                </a:cubicBezTo>
                <a:cubicBezTo>
                  <a:pt x="3479" y="19787"/>
                  <a:pt x="3362" y="19183"/>
                  <a:pt x="3289" y="18277"/>
                </a:cubicBezTo>
                <a:cubicBezTo>
                  <a:pt x="3202" y="17371"/>
                  <a:pt x="3158" y="16011"/>
                  <a:pt x="3158" y="14350"/>
                </a:cubicBezTo>
                <a:cubicBezTo>
                  <a:pt x="3158" y="12688"/>
                  <a:pt x="3202" y="11329"/>
                  <a:pt x="3289" y="10271"/>
                </a:cubicBezTo>
                <a:cubicBezTo>
                  <a:pt x="3377" y="9214"/>
                  <a:pt x="3493" y="8761"/>
                  <a:pt x="3639" y="8761"/>
                </a:cubicBezTo>
                <a:cubicBezTo>
                  <a:pt x="3755" y="8761"/>
                  <a:pt x="3857" y="9063"/>
                  <a:pt x="3959" y="9818"/>
                </a:cubicBezTo>
                <a:cubicBezTo>
                  <a:pt x="3959" y="7552"/>
                  <a:pt x="3959" y="7552"/>
                  <a:pt x="3959" y="7552"/>
                </a:cubicBezTo>
                <a:cubicBezTo>
                  <a:pt x="3872" y="6948"/>
                  <a:pt x="3770" y="6797"/>
                  <a:pt x="3639" y="6797"/>
                </a:cubicBezTo>
                <a:cubicBezTo>
                  <a:pt x="3435" y="6797"/>
                  <a:pt x="3260" y="7552"/>
                  <a:pt x="3129" y="8912"/>
                </a:cubicBezTo>
                <a:cubicBezTo>
                  <a:pt x="2998" y="10271"/>
                  <a:pt x="2926" y="12235"/>
                  <a:pt x="2926" y="14501"/>
                </a:cubicBezTo>
                <a:cubicBezTo>
                  <a:pt x="2926" y="15860"/>
                  <a:pt x="2955" y="17220"/>
                  <a:pt x="3013" y="18277"/>
                </a:cubicBezTo>
                <a:cubicBezTo>
                  <a:pt x="3071" y="19334"/>
                  <a:pt x="3144" y="20241"/>
                  <a:pt x="3246" y="20845"/>
                </a:cubicBezTo>
                <a:cubicBezTo>
                  <a:pt x="3348" y="21449"/>
                  <a:pt x="3464" y="21600"/>
                  <a:pt x="3581" y="21600"/>
                </a:cubicBezTo>
                <a:cubicBezTo>
                  <a:pt x="3726" y="21600"/>
                  <a:pt x="3857" y="21298"/>
                  <a:pt x="3959" y="20694"/>
                </a:cubicBezTo>
                <a:cubicBezTo>
                  <a:pt x="3959" y="18579"/>
                  <a:pt x="3959" y="18579"/>
                  <a:pt x="3959" y="18579"/>
                </a:cubicBezTo>
                <a:close/>
                <a:moveTo>
                  <a:pt x="4978" y="7099"/>
                </a:moveTo>
                <a:cubicBezTo>
                  <a:pt x="4949" y="6948"/>
                  <a:pt x="4905" y="6948"/>
                  <a:pt x="4847" y="6948"/>
                </a:cubicBezTo>
                <a:cubicBezTo>
                  <a:pt x="4760" y="6948"/>
                  <a:pt x="4687" y="7099"/>
                  <a:pt x="4629" y="7703"/>
                </a:cubicBezTo>
                <a:cubicBezTo>
                  <a:pt x="4570" y="8308"/>
                  <a:pt x="4512" y="9063"/>
                  <a:pt x="4483" y="10120"/>
                </a:cubicBezTo>
                <a:cubicBezTo>
                  <a:pt x="4483" y="10120"/>
                  <a:pt x="4483" y="10120"/>
                  <a:pt x="4483" y="10120"/>
                </a:cubicBezTo>
                <a:cubicBezTo>
                  <a:pt x="4483" y="7099"/>
                  <a:pt x="4483" y="7099"/>
                  <a:pt x="4483" y="7099"/>
                </a:cubicBezTo>
                <a:cubicBezTo>
                  <a:pt x="4265" y="7099"/>
                  <a:pt x="4265" y="7099"/>
                  <a:pt x="4265" y="7099"/>
                </a:cubicBezTo>
                <a:cubicBezTo>
                  <a:pt x="4265" y="21298"/>
                  <a:pt x="4265" y="21298"/>
                  <a:pt x="4265" y="21298"/>
                </a:cubicBezTo>
                <a:cubicBezTo>
                  <a:pt x="4483" y="21298"/>
                  <a:pt x="4483" y="21298"/>
                  <a:pt x="4483" y="21298"/>
                </a:cubicBezTo>
                <a:cubicBezTo>
                  <a:pt x="4483" y="14048"/>
                  <a:pt x="4483" y="14048"/>
                  <a:pt x="4483" y="14048"/>
                </a:cubicBezTo>
                <a:cubicBezTo>
                  <a:pt x="4483" y="12537"/>
                  <a:pt x="4512" y="11329"/>
                  <a:pt x="4570" y="10422"/>
                </a:cubicBezTo>
                <a:cubicBezTo>
                  <a:pt x="4629" y="9516"/>
                  <a:pt x="4716" y="8912"/>
                  <a:pt x="4803" y="8912"/>
                </a:cubicBezTo>
                <a:cubicBezTo>
                  <a:pt x="4876" y="8912"/>
                  <a:pt x="4934" y="9063"/>
                  <a:pt x="4978" y="9365"/>
                </a:cubicBezTo>
                <a:cubicBezTo>
                  <a:pt x="4978" y="7099"/>
                  <a:pt x="4978" y="7099"/>
                  <a:pt x="4978" y="7099"/>
                </a:cubicBezTo>
                <a:close/>
                <a:moveTo>
                  <a:pt x="6215" y="8761"/>
                </a:moveTo>
                <a:cubicBezTo>
                  <a:pt x="6113" y="7401"/>
                  <a:pt x="5953" y="6797"/>
                  <a:pt x="5749" y="6797"/>
                </a:cubicBezTo>
                <a:cubicBezTo>
                  <a:pt x="5531" y="6797"/>
                  <a:pt x="5356" y="7401"/>
                  <a:pt x="5225" y="8761"/>
                </a:cubicBezTo>
                <a:cubicBezTo>
                  <a:pt x="5109" y="10120"/>
                  <a:pt x="5051" y="12084"/>
                  <a:pt x="5051" y="14350"/>
                </a:cubicBezTo>
                <a:cubicBezTo>
                  <a:pt x="5051" y="16615"/>
                  <a:pt x="5109" y="18277"/>
                  <a:pt x="5225" y="19636"/>
                </a:cubicBezTo>
                <a:cubicBezTo>
                  <a:pt x="5342" y="20996"/>
                  <a:pt x="5516" y="21600"/>
                  <a:pt x="5706" y="21600"/>
                </a:cubicBezTo>
                <a:cubicBezTo>
                  <a:pt x="5924" y="21600"/>
                  <a:pt x="6084" y="20996"/>
                  <a:pt x="6215" y="19636"/>
                </a:cubicBezTo>
                <a:cubicBezTo>
                  <a:pt x="6332" y="18277"/>
                  <a:pt x="6390" y="16464"/>
                  <a:pt x="6390" y="14199"/>
                </a:cubicBezTo>
                <a:cubicBezTo>
                  <a:pt x="6390" y="11933"/>
                  <a:pt x="6332" y="10120"/>
                  <a:pt x="6215" y="8761"/>
                </a:cubicBezTo>
                <a:close/>
                <a:moveTo>
                  <a:pt x="6055" y="18277"/>
                </a:moveTo>
                <a:cubicBezTo>
                  <a:pt x="5982" y="19334"/>
                  <a:pt x="5866" y="19787"/>
                  <a:pt x="5735" y="19787"/>
                </a:cubicBezTo>
                <a:cubicBezTo>
                  <a:pt x="5589" y="19787"/>
                  <a:pt x="5473" y="19183"/>
                  <a:pt x="5400" y="18277"/>
                </a:cubicBezTo>
                <a:cubicBezTo>
                  <a:pt x="5313" y="17371"/>
                  <a:pt x="5269" y="16011"/>
                  <a:pt x="5269" y="14350"/>
                </a:cubicBezTo>
                <a:cubicBezTo>
                  <a:pt x="5269" y="12537"/>
                  <a:pt x="5313" y="11178"/>
                  <a:pt x="5400" y="10120"/>
                </a:cubicBezTo>
                <a:cubicBezTo>
                  <a:pt x="5473" y="9214"/>
                  <a:pt x="5589" y="8761"/>
                  <a:pt x="5735" y="8761"/>
                </a:cubicBezTo>
                <a:cubicBezTo>
                  <a:pt x="5866" y="8761"/>
                  <a:pt x="5982" y="9214"/>
                  <a:pt x="6055" y="10120"/>
                </a:cubicBezTo>
                <a:cubicBezTo>
                  <a:pt x="6128" y="11027"/>
                  <a:pt x="6171" y="12537"/>
                  <a:pt x="6171" y="14199"/>
                </a:cubicBezTo>
                <a:cubicBezTo>
                  <a:pt x="6171" y="16011"/>
                  <a:pt x="6128" y="17371"/>
                  <a:pt x="6055" y="18277"/>
                </a:cubicBezTo>
                <a:close/>
                <a:moveTo>
                  <a:pt x="7380" y="15105"/>
                </a:moveTo>
                <a:cubicBezTo>
                  <a:pt x="7321" y="14501"/>
                  <a:pt x="7234" y="13897"/>
                  <a:pt x="7103" y="13292"/>
                </a:cubicBezTo>
                <a:cubicBezTo>
                  <a:pt x="6987" y="12839"/>
                  <a:pt x="6928" y="12537"/>
                  <a:pt x="6885" y="12084"/>
                </a:cubicBezTo>
                <a:cubicBezTo>
                  <a:pt x="6856" y="11782"/>
                  <a:pt x="6841" y="11329"/>
                  <a:pt x="6841" y="10724"/>
                </a:cubicBezTo>
                <a:cubicBezTo>
                  <a:pt x="6841" y="10120"/>
                  <a:pt x="6856" y="9667"/>
                  <a:pt x="6899" y="9214"/>
                </a:cubicBezTo>
                <a:cubicBezTo>
                  <a:pt x="6943" y="8912"/>
                  <a:pt x="7001" y="8761"/>
                  <a:pt x="7074" y="8761"/>
                </a:cubicBezTo>
                <a:cubicBezTo>
                  <a:pt x="7190" y="8761"/>
                  <a:pt x="7307" y="9063"/>
                  <a:pt x="7394" y="9667"/>
                </a:cubicBezTo>
                <a:cubicBezTo>
                  <a:pt x="7394" y="7401"/>
                  <a:pt x="7394" y="7401"/>
                  <a:pt x="7394" y="7401"/>
                </a:cubicBezTo>
                <a:cubicBezTo>
                  <a:pt x="7307" y="6948"/>
                  <a:pt x="7205" y="6797"/>
                  <a:pt x="7103" y="6797"/>
                </a:cubicBezTo>
                <a:cubicBezTo>
                  <a:pt x="6957" y="6797"/>
                  <a:pt x="6841" y="7099"/>
                  <a:pt x="6754" y="8006"/>
                </a:cubicBezTo>
                <a:cubicBezTo>
                  <a:pt x="6666" y="8761"/>
                  <a:pt x="6608" y="9667"/>
                  <a:pt x="6608" y="10876"/>
                </a:cubicBezTo>
                <a:cubicBezTo>
                  <a:pt x="6608" y="11933"/>
                  <a:pt x="6637" y="12688"/>
                  <a:pt x="6695" y="13292"/>
                </a:cubicBezTo>
                <a:cubicBezTo>
                  <a:pt x="6739" y="13897"/>
                  <a:pt x="6826" y="14501"/>
                  <a:pt x="6943" y="15105"/>
                </a:cubicBezTo>
                <a:cubicBezTo>
                  <a:pt x="7059" y="15709"/>
                  <a:pt x="7147" y="16162"/>
                  <a:pt x="7176" y="16464"/>
                </a:cubicBezTo>
                <a:cubicBezTo>
                  <a:pt x="7205" y="16766"/>
                  <a:pt x="7234" y="17220"/>
                  <a:pt x="7234" y="17673"/>
                </a:cubicBezTo>
                <a:cubicBezTo>
                  <a:pt x="7234" y="19032"/>
                  <a:pt x="7147" y="19787"/>
                  <a:pt x="6972" y="19787"/>
                </a:cubicBezTo>
                <a:cubicBezTo>
                  <a:pt x="6841" y="19787"/>
                  <a:pt x="6725" y="19334"/>
                  <a:pt x="6608" y="18428"/>
                </a:cubicBezTo>
                <a:cubicBezTo>
                  <a:pt x="6608" y="20845"/>
                  <a:pt x="6608" y="20845"/>
                  <a:pt x="6608" y="20845"/>
                </a:cubicBezTo>
                <a:cubicBezTo>
                  <a:pt x="6710" y="21449"/>
                  <a:pt x="6826" y="21600"/>
                  <a:pt x="6957" y="21600"/>
                </a:cubicBezTo>
                <a:cubicBezTo>
                  <a:pt x="7103" y="21600"/>
                  <a:pt x="7219" y="21298"/>
                  <a:pt x="7321" y="20543"/>
                </a:cubicBezTo>
                <a:cubicBezTo>
                  <a:pt x="7409" y="19787"/>
                  <a:pt x="7452" y="18730"/>
                  <a:pt x="7452" y="17522"/>
                </a:cubicBezTo>
                <a:cubicBezTo>
                  <a:pt x="7452" y="16615"/>
                  <a:pt x="7423" y="15709"/>
                  <a:pt x="7380" y="15105"/>
                </a:cubicBezTo>
                <a:close/>
                <a:moveTo>
                  <a:pt x="8820" y="8761"/>
                </a:moveTo>
                <a:cubicBezTo>
                  <a:pt x="8704" y="7401"/>
                  <a:pt x="8544" y="6797"/>
                  <a:pt x="8340" y="6797"/>
                </a:cubicBezTo>
                <a:cubicBezTo>
                  <a:pt x="8122" y="6797"/>
                  <a:pt x="7947" y="7401"/>
                  <a:pt x="7831" y="8761"/>
                </a:cubicBezTo>
                <a:cubicBezTo>
                  <a:pt x="7700" y="10120"/>
                  <a:pt x="7642" y="12084"/>
                  <a:pt x="7642" y="14350"/>
                </a:cubicBezTo>
                <a:cubicBezTo>
                  <a:pt x="7642" y="16615"/>
                  <a:pt x="7700" y="18277"/>
                  <a:pt x="7816" y="19636"/>
                </a:cubicBezTo>
                <a:cubicBezTo>
                  <a:pt x="7947" y="20996"/>
                  <a:pt x="8107" y="21600"/>
                  <a:pt x="8311" y="21600"/>
                </a:cubicBezTo>
                <a:cubicBezTo>
                  <a:pt x="8515" y="21600"/>
                  <a:pt x="8675" y="20996"/>
                  <a:pt x="8806" y="19636"/>
                </a:cubicBezTo>
                <a:cubicBezTo>
                  <a:pt x="8922" y="18277"/>
                  <a:pt x="8995" y="16464"/>
                  <a:pt x="8995" y="14199"/>
                </a:cubicBezTo>
                <a:cubicBezTo>
                  <a:pt x="8995" y="11933"/>
                  <a:pt x="8937" y="10120"/>
                  <a:pt x="8820" y="8761"/>
                </a:cubicBezTo>
                <a:close/>
                <a:moveTo>
                  <a:pt x="8646" y="18277"/>
                </a:moveTo>
                <a:cubicBezTo>
                  <a:pt x="8573" y="19334"/>
                  <a:pt x="8471" y="19787"/>
                  <a:pt x="8326" y="19787"/>
                </a:cubicBezTo>
                <a:cubicBezTo>
                  <a:pt x="8180" y="19787"/>
                  <a:pt x="8078" y="19183"/>
                  <a:pt x="7991" y="18277"/>
                </a:cubicBezTo>
                <a:cubicBezTo>
                  <a:pt x="7904" y="17371"/>
                  <a:pt x="7860" y="16011"/>
                  <a:pt x="7860" y="14350"/>
                </a:cubicBezTo>
                <a:cubicBezTo>
                  <a:pt x="7860" y="12537"/>
                  <a:pt x="7904" y="11178"/>
                  <a:pt x="7991" y="10120"/>
                </a:cubicBezTo>
                <a:cubicBezTo>
                  <a:pt x="8064" y="9214"/>
                  <a:pt x="8180" y="8761"/>
                  <a:pt x="8326" y="8761"/>
                </a:cubicBezTo>
                <a:cubicBezTo>
                  <a:pt x="8471" y="8761"/>
                  <a:pt x="8573" y="9214"/>
                  <a:pt x="8646" y="10120"/>
                </a:cubicBezTo>
                <a:cubicBezTo>
                  <a:pt x="8719" y="11027"/>
                  <a:pt x="8762" y="12537"/>
                  <a:pt x="8762" y="14199"/>
                </a:cubicBezTo>
                <a:cubicBezTo>
                  <a:pt x="8762" y="16011"/>
                  <a:pt x="8733" y="17371"/>
                  <a:pt x="8646" y="18277"/>
                </a:cubicBezTo>
                <a:close/>
                <a:moveTo>
                  <a:pt x="9927" y="302"/>
                </a:moveTo>
                <a:cubicBezTo>
                  <a:pt x="9883" y="151"/>
                  <a:pt x="9839" y="0"/>
                  <a:pt x="9767" y="0"/>
                </a:cubicBezTo>
                <a:cubicBezTo>
                  <a:pt x="9636" y="0"/>
                  <a:pt x="9534" y="453"/>
                  <a:pt x="9461" y="1359"/>
                </a:cubicBezTo>
                <a:cubicBezTo>
                  <a:pt x="9374" y="2266"/>
                  <a:pt x="9330" y="3323"/>
                  <a:pt x="9330" y="4834"/>
                </a:cubicBezTo>
                <a:cubicBezTo>
                  <a:pt x="9330" y="7099"/>
                  <a:pt x="9330" y="7099"/>
                  <a:pt x="9330" y="7099"/>
                </a:cubicBezTo>
                <a:cubicBezTo>
                  <a:pt x="9097" y="7099"/>
                  <a:pt x="9097" y="7099"/>
                  <a:pt x="9097" y="7099"/>
                </a:cubicBezTo>
                <a:cubicBezTo>
                  <a:pt x="9097" y="9063"/>
                  <a:pt x="9097" y="9063"/>
                  <a:pt x="9097" y="9063"/>
                </a:cubicBezTo>
                <a:cubicBezTo>
                  <a:pt x="9330" y="9063"/>
                  <a:pt x="9330" y="9063"/>
                  <a:pt x="9330" y="9063"/>
                </a:cubicBezTo>
                <a:cubicBezTo>
                  <a:pt x="9330" y="21298"/>
                  <a:pt x="9330" y="21298"/>
                  <a:pt x="9330" y="21298"/>
                </a:cubicBezTo>
                <a:cubicBezTo>
                  <a:pt x="9548" y="21298"/>
                  <a:pt x="9548" y="21298"/>
                  <a:pt x="9548" y="21298"/>
                </a:cubicBezTo>
                <a:cubicBezTo>
                  <a:pt x="9548" y="9063"/>
                  <a:pt x="9548" y="9063"/>
                  <a:pt x="9548" y="9063"/>
                </a:cubicBezTo>
                <a:cubicBezTo>
                  <a:pt x="9868" y="9063"/>
                  <a:pt x="9868" y="9063"/>
                  <a:pt x="9868" y="9063"/>
                </a:cubicBezTo>
                <a:cubicBezTo>
                  <a:pt x="9868" y="7099"/>
                  <a:pt x="9868" y="7099"/>
                  <a:pt x="9868" y="7099"/>
                </a:cubicBezTo>
                <a:cubicBezTo>
                  <a:pt x="9548" y="7099"/>
                  <a:pt x="9548" y="7099"/>
                  <a:pt x="9548" y="7099"/>
                </a:cubicBezTo>
                <a:cubicBezTo>
                  <a:pt x="9548" y="4985"/>
                  <a:pt x="9548" y="4985"/>
                  <a:pt x="9548" y="4985"/>
                </a:cubicBezTo>
                <a:cubicBezTo>
                  <a:pt x="9548" y="2870"/>
                  <a:pt x="9621" y="1964"/>
                  <a:pt x="9781" y="1964"/>
                </a:cubicBezTo>
                <a:cubicBezTo>
                  <a:pt x="9839" y="1964"/>
                  <a:pt x="9883" y="2115"/>
                  <a:pt x="9927" y="2266"/>
                </a:cubicBezTo>
                <a:cubicBezTo>
                  <a:pt x="9927" y="302"/>
                  <a:pt x="9927" y="302"/>
                  <a:pt x="9927" y="302"/>
                </a:cubicBezTo>
                <a:close/>
                <a:moveTo>
                  <a:pt x="10771" y="19183"/>
                </a:moveTo>
                <a:cubicBezTo>
                  <a:pt x="10727" y="19485"/>
                  <a:pt x="10684" y="19636"/>
                  <a:pt x="10625" y="19636"/>
                </a:cubicBezTo>
                <a:cubicBezTo>
                  <a:pt x="10553" y="19636"/>
                  <a:pt x="10494" y="19485"/>
                  <a:pt x="10465" y="19032"/>
                </a:cubicBezTo>
                <a:cubicBezTo>
                  <a:pt x="10436" y="18730"/>
                  <a:pt x="10422" y="17975"/>
                  <a:pt x="10422" y="17069"/>
                </a:cubicBezTo>
                <a:cubicBezTo>
                  <a:pt x="10422" y="9063"/>
                  <a:pt x="10422" y="9063"/>
                  <a:pt x="10422" y="9063"/>
                </a:cubicBezTo>
                <a:cubicBezTo>
                  <a:pt x="10771" y="9063"/>
                  <a:pt x="10771" y="9063"/>
                  <a:pt x="10771" y="9063"/>
                </a:cubicBezTo>
                <a:cubicBezTo>
                  <a:pt x="10771" y="7099"/>
                  <a:pt x="10771" y="7099"/>
                  <a:pt x="10771" y="7099"/>
                </a:cubicBezTo>
                <a:cubicBezTo>
                  <a:pt x="10422" y="7099"/>
                  <a:pt x="10422" y="7099"/>
                  <a:pt x="10422" y="7099"/>
                </a:cubicBezTo>
                <a:cubicBezTo>
                  <a:pt x="10422" y="2870"/>
                  <a:pt x="10422" y="2870"/>
                  <a:pt x="10422" y="2870"/>
                </a:cubicBezTo>
                <a:cubicBezTo>
                  <a:pt x="10203" y="3625"/>
                  <a:pt x="10203" y="3625"/>
                  <a:pt x="10203" y="3625"/>
                </a:cubicBezTo>
                <a:cubicBezTo>
                  <a:pt x="10203" y="7099"/>
                  <a:pt x="10203" y="7099"/>
                  <a:pt x="10203" y="7099"/>
                </a:cubicBezTo>
                <a:cubicBezTo>
                  <a:pt x="9970" y="7099"/>
                  <a:pt x="9970" y="7099"/>
                  <a:pt x="9970" y="7099"/>
                </a:cubicBezTo>
                <a:cubicBezTo>
                  <a:pt x="9970" y="9063"/>
                  <a:pt x="9970" y="9063"/>
                  <a:pt x="9970" y="9063"/>
                </a:cubicBezTo>
                <a:cubicBezTo>
                  <a:pt x="10203" y="9063"/>
                  <a:pt x="10203" y="9063"/>
                  <a:pt x="10203" y="9063"/>
                </a:cubicBezTo>
                <a:cubicBezTo>
                  <a:pt x="10203" y="17522"/>
                  <a:pt x="10203" y="17522"/>
                  <a:pt x="10203" y="17522"/>
                </a:cubicBezTo>
                <a:cubicBezTo>
                  <a:pt x="10203" y="20241"/>
                  <a:pt x="10320" y="21600"/>
                  <a:pt x="10553" y="21600"/>
                </a:cubicBezTo>
                <a:cubicBezTo>
                  <a:pt x="10640" y="21600"/>
                  <a:pt x="10713" y="21449"/>
                  <a:pt x="10771" y="21147"/>
                </a:cubicBezTo>
                <a:cubicBezTo>
                  <a:pt x="10771" y="19183"/>
                  <a:pt x="10771" y="19183"/>
                  <a:pt x="10771" y="19183"/>
                </a:cubicBezTo>
                <a:close/>
                <a:moveTo>
                  <a:pt x="12590" y="14652"/>
                </a:moveTo>
                <a:cubicBezTo>
                  <a:pt x="12532" y="13292"/>
                  <a:pt x="12474" y="12537"/>
                  <a:pt x="12401" y="12235"/>
                </a:cubicBezTo>
                <a:cubicBezTo>
                  <a:pt x="12401" y="12235"/>
                  <a:pt x="12401" y="12235"/>
                  <a:pt x="12401" y="12235"/>
                </a:cubicBezTo>
                <a:cubicBezTo>
                  <a:pt x="12532" y="11933"/>
                  <a:pt x="12634" y="11329"/>
                  <a:pt x="12707" y="10271"/>
                </a:cubicBezTo>
                <a:cubicBezTo>
                  <a:pt x="12780" y="9365"/>
                  <a:pt x="12823" y="8157"/>
                  <a:pt x="12823" y="6797"/>
                </a:cubicBezTo>
                <a:cubicBezTo>
                  <a:pt x="12823" y="5136"/>
                  <a:pt x="12780" y="3776"/>
                  <a:pt x="12663" y="2870"/>
                </a:cubicBezTo>
                <a:cubicBezTo>
                  <a:pt x="12561" y="1964"/>
                  <a:pt x="12430" y="1510"/>
                  <a:pt x="12241" y="1510"/>
                </a:cubicBezTo>
                <a:cubicBezTo>
                  <a:pt x="11673" y="1510"/>
                  <a:pt x="11673" y="1510"/>
                  <a:pt x="11673" y="1510"/>
                </a:cubicBezTo>
                <a:cubicBezTo>
                  <a:pt x="11673" y="21298"/>
                  <a:pt x="11673" y="21298"/>
                  <a:pt x="11673" y="21298"/>
                </a:cubicBezTo>
                <a:cubicBezTo>
                  <a:pt x="11892" y="21298"/>
                  <a:pt x="11892" y="21298"/>
                  <a:pt x="11892" y="21298"/>
                </a:cubicBezTo>
                <a:cubicBezTo>
                  <a:pt x="11892" y="12839"/>
                  <a:pt x="11892" y="12839"/>
                  <a:pt x="11892" y="12839"/>
                </a:cubicBezTo>
                <a:cubicBezTo>
                  <a:pt x="12095" y="12839"/>
                  <a:pt x="12095" y="12839"/>
                  <a:pt x="12095" y="12839"/>
                </a:cubicBezTo>
                <a:cubicBezTo>
                  <a:pt x="12212" y="12839"/>
                  <a:pt x="12314" y="13745"/>
                  <a:pt x="12387" y="15407"/>
                </a:cubicBezTo>
                <a:cubicBezTo>
                  <a:pt x="12634" y="21298"/>
                  <a:pt x="12634" y="21298"/>
                  <a:pt x="12634" y="21298"/>
                </a:cubicBezTo>
                <a:cubicBezTo>
                  <a:pt x="12896" y="21298"/>
                  <a:pt x="12896" y="21298"/>
                  <a:pt x="12896" y="21298"/>
                </a:cubicBezTo>
                <a:cubicBezTo>
                  <a:pt x="12590" y="14652"/>
                  <a:pt x="12590" y="14652"/>
                  <a:pt x="12590" y="14652"/>
                </a:cubicBezTo>
                <a:close/>
                <a:moveTo>
                  <a:pt x="12474" y="9667"/>
                </a:moveTo>
                <a:cubicBezTo>
                  <a:pt x="12401" y="10422"/>
                  <a:pt x="12314" y="10724"/>
                  <a:pt x="12183" y="10724"/>
                </a:cubicBezTo>
                <a:cubicBezTo>
                  <a:pt x="11892" y="10724"/>
                  <a:pt x="11892" y="10724"/>
                  <a:pt x="11892" y="10724"/>
                </a:cubicBezTo>
                <a:cubicBezTo>
                  <a:pt x="11892" y="3474"/>
                  <a:pt x="11892" y="3474"/>
                  <a:pt x="11892" y="3474"/>
                </a:cubicBezTo>
                <a:cubicBezTo>
                  <a:pt x="12197" y="3474"/>
                  <a:pt x="12197" y="3474"/>
                  <a:pt x="12197" y="3474"/>
                </a:cubicBezTo>
                <a:cubicBezTo>
                  <a:pt x="12328" y="3474"/>
                  <a:pt x="12430" y="3776"/>
                  <a:pt x="12488" y="4380"/>
                </a:cubicBezTo>
                <a:cubicBezTo>
                  <a:pt x="12561" y="4985"/>
                  <a:pt x="12590" y="5891"/>
                  <a:pt x="12590" y="6948"/>
                </a:cubicBezTo>
                <a:cubicBezTo>
                  <a:pt x="12590" y="8006"/>
                  <a:pt x="12547" y="8912"/>
                  <a:pt x="12474" y="9667"/>
                </a:cubicBezTo>
                <a:close/>
                <a:moveTo>
                  <a:pt x="14279" y="13594"/>
                </a:moveTo>
                <a:cubicBezTo>
                  <a:pt x="14279" y="11480"/>
                  <a:pt x="14220" y="9818"/>
                  <a:pt x="14133" y="8610"/>
                </a:cubicBezTo>
                <a:cubicBezTo>
                  <a:pt x="14031" y="7401"/>
                  <a:pt x="13886" y="6797"/>
                  <a:pt x="13711" y="6797"/>
                </a:cubicBezTo>
                <a:cubicBezTo>
                  <a:pt x="13595" y="6797"/>
                  <a:pt x="13493" y="7099"/>
                  <a:pt x="13391" y="7703"/>
                </a:cubicBezTo>
                <a:cubicBezTo>
                  <a:pt x="13289" y="8308"/>
                  <a:pt x="13216" y="9214"/>
                  <a:pt x="13158" y="10422"/>
                </a:cubicBezTo>
                <a:cubicBezTo>
                  <a:pt x="13114" y="11631"/>
                  <a:pt x="13085" y="12839"/>
                  <a:pt x="13085" y="14350"/>
                </a:cubicBezTo>
                <a:cubicBezTo>
                  <a:pt x="13085" y="16615"/>
                  <a:pt x="13143" y="18428"/>
                  <a:pt x="13245" y="19636"/>
                </a:cubicBezTo>
                <a:cubicBezTo>
                  <a:pt x="13362" y="20996"/>
                  <a:pt x="13507" y="21600"/>
                  <a:pt x="13696" y="21600"/>
                </a:cubicBezTo>
                <a:cubicBezTo>
                  <a:pt x="13900" y="21600"/>
                  <a:pt x="14060" y="21147"/>
                  <a:pt x="14177" y="20241"/>
                </a:cubicBezTo>
                <a:cubicBezTo>
                  <a:pt x="14177" y="18126"/>
                  <a:pt x="14177" y="18126"/>
                  <a:pt x="14177" y="18126"/>
                </a:cubicBezTo>
                <a:cubicBezTo>
                  <a:pt x="14046" y="19183"/>
                  <a:pt x="13915" y="19787"/>
                  <a:pt x="13755" y="19787"/>
                </a:cubicBezTo>
                <a:cubicBezTo>
                  <a:pt x="13624" y="19787"/>
                  <a:pt x="13507" y="19334"/>
                  <a:pt x="13435" y="18428"/>
                </a:cubicBezTo>
                <a:cubicBezTo>
                  <a:pt x="13347" y="17673"/>
                  <a:pt x="13318" y="16464"/>
                  <a:pt x="13304" y="14803"/>
                </a:cubicBezTo>
                <a:cubicBezTo>
                  <a:pt x="14279" y="14803"/>
                  <a:pt x="14279" y="14803"/>
                  <a:pt x="14279" y="14803"/>
                </a:cubicBezTo>
                <a:cubicBezTo>
                  <a:pt x="14279" y="13594"/>
                  <a:pt x="14279" y="13594"/>
                  <a:pt x="14279" y="13594"/>
                </a:cubicBezTo>
                <a:close/>
                <a:moveTo>
                  <a:pt x="13318" y="12839"/>
                </a:moveTo>
                <a:cubicBezTo>
                  <a:pt x="13333" y="11631"/>
                  <a:pt x="13376" y="10573"/>
                  <a:pt x="13449" y="9818"/>
                </a:cubicBezTo>
                <a:cubicBezTo>
                  <a:pt x="13522" y="9063"/>
                  <a:pt x="13609" y="8761"/>
                  <a:pt x="13711" y="8761"/>
                </a:cubicBezTo>
                <a:cubicBezTo>
                  <a:pt x="13813" y="8761"/>
                  <a:pt x="13900" y="9063"/>
                  <a:pt x="13958" y="9818"/>
                </a:cubicBezTo>
                <a:cubicBezTo>
                  <a:pt x="14017" y="10573"/>
                  <a:pt x="14046" y="11480"/>
                  <a:pt x="14046" y="12839"/>
                </a:cubicBezTo>
                <a:cubicBezTo>
                  <a:pt x="13318" y="12839"/>
                  <a:pt x="13318" y="12839"/>
                  <a:pt x="13318" y="12839"/>
                </a:cubicBezTo>
                <a:close/>
                <a:moveTo>
                  <a:pt x="15239" y="15105"/>
                </a:moveTo>
                <a:cubicBezTo>
                  <a:pt x="15181" y="14501"/>
                  <a:pt x="15094" y="13897"/>
                  <a:pt x="14963" y="13292"/>
                </a:cubicBezTo>
                <a:cubicBezTo>
                  <a:pt x="14861" y="12839"/>
                  <a:pt x="14788" y="12537"/>
                  <a:pt x="14759" y="12084"/>
                </a:cubicBezTo>
                <a:cubicBezTo>
                  <a:pt x="14715" y="11782"/>
                  <a:pt x="14701" y="11329"/>
                  <a:pt x="14701" y="10724"/>
                </a:cubicBezTo>
                <a:cubicBezTo>
                  <a:pt x="14701" y="10120"/>
                  <a:pt x="14730" y="9667"/>
                  <a:pt x="14774" y="9214"/>
                </a:cubicBezTo>
                <a:cubicBezTo>
                  <a:pt x="14817" y="8912"/>
                  <a:pt x="14875" y="8761"/>
                  <a:pt x="14948" y="8761"/>
                </a:cubicBezTo>
                <a:cubicBezTo>
                  <a:pt x="15065" y="8761"/>
                  <a:pt x="15167" y="9063"/>
                  <a:pt x="15254" y="9667"/>
                </a:cubicBezTo>
                <a:cubicBezTo>
                  <a:pt x="15254" y="7401"/>
                  <a:pt x="15254" y="7401"/>
                  <a:pt x="15254" y="7401"/>
                </a:cubicBezTo>
                <a:cubicBezTo>
                  <a:pt x="15167" y="6948"/>
                  <a:pt x="15065" y="6797"/>
                  <a:pt x="14963" y="6797"/>
                </a:cubicBezTo>
                <a:cubicBezTo>
                  <a:pt x="14817" y="6797"/>
                  <a:pt x="14701" y="7099"/>
                  <a:pt x="14613" y="8006"/>
                </a:cubicBezTo>
                <a:cubicBezTo>
                  <a:pt x="14526" y="8761"/>
                  <a:pt x="14482" y="9667"/>
                  <a:pt x="14482" y="10876"/>
                </a:cubicBezTo>
                <a:cubicBezTo>
                  <a:pt x="14482" y="11933"/>
                  <a:pt x="14497" y="12688"/>
                  <a:pt x="14555" y="13292"/>
                </a:cubicBezTo>
                <a:cubicBezTo>
                  <a:pt x="14599" y="13897"/>
                  <a:pt x="14686" y="14501"/>
                  <a:pt x="14803" y="15105"/>
                </a:cubicBezTo>
                <a:cubicBezTo>
                  <a:pt x="14934" y="15709"/>
                  <a:pt x="15006" y="16162"/>
                  <a:pt x="15036" y="16464"/>
                </a:cubicBezTo>
                <a:cubicBezTo>
                  <a:pt x="15079" y="16766"/>
                  <a:pt x="15094" y="17220"/>
                  <a:pt x="15094" y="17673"/>
                </a:cubicBezTo>
                <a:cubicBezTo>
                  <a:pt x="15094" y="19032"/>
                  <a:pt x="15006" y="19787"/>
                  <a:pt x="14832" y="19787"/>
                </a:cubicBezTo>
                <a:cubicBezTo>
                  <a:pt x="14701" y="19787"/>
                  <a:pt x="14584" y="19334"/>
                  <a:pt x="14468" y="18428"/>
                </a:cubicBezTo>
                <a:cubicBezTo>
                  <a:pt x="14468" y="20845"/>
                  <a:pt x="14468" y="20845"/>
                  <a:pt x="14468" y="20845"/>
                </a:cubicBezTo>
                <a:cubicBezTo>
                  <a:pt x="14570" y="21449"/>
                  <a:pt x="14686" y="21600"/>
                  <a:pt x="14817" y="21600"/>
                </a:cubicBezTo>
                <a:cubicBezTo>
                  <a:pt x="14963" y="21600"/>
                  <a:pt x="15094" y="21298"/>
                  <a:pt x="15181" y="20543"/>
                </a:cubicBezTo>
                <a:cubicBezTo>
                  <a:pt x="15268" y="19787"/>
                  <a:pt x="15312" y="18730"/>
                  <a:pt x="15312" y="17522"/>
                </a:cubicBezTo>
                <a:cubicBezTo>
                  <a:pt x="15312" y="16615"/>
                  <a:pt x="15283" y="15709"/>
                  <a:pt x="15239" y="15105"/>
                </a:cubicBezTo>
                <a:close/>
                <a:moveTo>
                  <a:pt x="16695" y="13594"/>
                </a:moveTo>
                <a:cubicBezTo>
                  <a:pt x="16695" y="11480"/>
                  <a:pt x="16651" y="9818"/>
                  <a:pt x="16549" y="8610"/>
                </a:cubicBezTo>
                <a:cubicBezTo>
                  <a:pt x="16447" y="7401"/>
                  <a:pt x="16316" y="6797"/>
                  <a:pt x="16127" y="6797"/>
                </a:cubicBezTo>
                <a:cubicBezTo>
                  <a:pt x="16011" y="6797"/>
                  <a:pt x="15909" y="7099"/>
                  <a:pt x="15807" y="7703"/>
                </a:cubicBezTo>
                <a:cubicBezTo>
                  <a:pt x="15720" y="8308"/>
                  <a:pt x="15647" y="9214"/>
                  <a:pt x="15589" y="10422"/>
                </a:cubicBezTo>
                <a:cubicBezTo>
                  <a:pt x="15530" y="11631"/>
                  <a:pt x="15501" y="12839"/>
                  <a:pt x="15501" y="14350"/>
                </a:cubicBezTo>
                <a:cubicBezTo>
                  <a:pt x="15501" y="16615"/>
                  <a:pt x="15560" y="18428"/>
                  <a:pt x="15661" y="19636"/>
                </a:cubicBezTo>
                <a:cubicBezTo>
                  <a:pt x="15778" y="20996"/>
                  <a:pt x="15923" y="21600"/>
                  <a:pt x="16127" y="21600"/>
                </a:cubicBezTo>
                <a:cubicBezTo>
                  <a:pt x="16316" y="21600"/>
                  <a:pt x="16477" y="21147"/>
                  <a:pt x="16608" y="20241"/>
                </a:cubicBezTo>
                <a:cubicBezTo>
                  <a:pt x="16608" y="18126"/>
                  <a:pt x="16608" y="18126"/>
                  <a:pt x="16608" y="18126"/>
                </a:cubicBezTo>
                <a:cubicBezTo>
                  <a:pt x="16477" y="19183"/>
                  <a:pt x="16331" y="19787"/>
                  <a:pt x="16171" y="19787"/>
                </a:cubicBezTo>
                <a:cubicBezTo>
                  <a:pt x="16040" y="19787"/>
                  <a:pt x="15938" y="19334"/>
                  <a:pt x="15851" y="18428"/>
                </a:cubicBezTo>
                <a:cubicBezTo>
                  <a:pt x="15778" y="17673"/>
                  <a:pt x="15734" y="16464"/>
                  <a:pt x="15734" y="14803"/>
                </a:cubicBezTo>
                <a:cubicBezTo>
                  <a:pt x="16695" y="14803"/>
                  <a:pt x="16695" y="14803"/>
                  <a:pt x="16695" y="14803"/>
                </a:cubicBezTo>
                <a:cubicBezTo>
                  <a:pt x="16695" y="13594"/>
                  <a:pt x="16695" y="13594"/>
                  <a:pt x="16695" y="13594"/>
                </a:cubicBezTo>
                <a:close/>
                <a:moveTo>
                  <a:pt x="15734" y="12839"/>
                </a:moveTo>
                <a:cubicBezTo>
                  <a:pt x="15749" y="11631"/>
                  <a:pt x="15792" y="10573"/>
                  <a:pt x="15865" y="9818"/>
                </a:cubicBezTo>
                <a:cubicBezTo>
                  <a:pt x="15938" y="9063"/>
                  <a:pt x="16025" y="8761"/>
                  <a:pt x="16127" y="8761"/>
                </a:cubicBezTo>
                <a:cubicBezTo>
                  <a:pt x="16244" y="8761"/>
                  <a:pt x="16316" y="9063"/>
                  <a:pt x="16375" y="9818"/>
                </a:cubicBezTo>
                <a:cubicBezTo>
                  <a:pt x="16447" y="10573"/>
                  <a:pt x="16477" y="11480"/>
                  <a:pt x="16477" y="12839"/>
                </a:cubicBezTo>
                <a:cubicBezTo>
                  <a:pt x="15734" y="12839"/>
                  <a:pt x="15734" y="12839"/>
                  <a:pt x="15734" y="12839"/>
                </a:cubicBezTo>
                <a:close/>
                <a:moveTo>
                  <a:pt x="17961" y="12084"/>
                </a:moveTo>
                <a:cubicBezTo>
                  <a:pt x="17961" y="8610"/>
                  <a:pt x="17801" y="6797"/>
                  <a:pt x="17481" y="6797"/>
                </a:cubicBezTo>
                <a:cubicBezTo>
                  <a:pt x="17408" y="6797"/>
                  <a:pt x="17321" y="6948"/>
                  <a:pt x="17219" y="7250"/>
                </a:cubicBezTo>
                <a:cubicBezTo>
                  <a:pt x="17117" y="7552"/>
                  <a:pt x="17059" y="7855"/>
                  <a:pt x="17015" y="8157"/>
                </a:cubicBezTo>
                <a:cubicBezTo>
                  <a:pt x="17015" y="10422"/>
                  <a:pt x="17015" y="10422"/>
                  <a:pt x="17015" y="10422"/>
                </a:cubicBezTo>
                <a:cubicBezTo>
                  <a:pt x="17146" y="9365"/>
                  <a:pt x="17292" y="8761"/>
                  <a:pt x="17452" y="8761"/>
                </a:cubicBezTo>
                <a:cubicBezTo>
                  <a:pt x="17641" y="8761"/>
                  <a:pt x="17743" y="9969"/>
                  <a:pt x="17743" y="12386"/>
                </a:cubicBezTo>
                <a:cubicBezTo>
                  <a:pt x="17335" y="12990"/>
                  <a:pt x="17335" y="12990"/>
                  <a:pt x="17335" y="12990"/>
                </a:cubicBezTo>
                <a:cubicBezTo>
                  <a:pt x="17030" y="13292"/>
                  <a:pt x="16884" y="14954"/>
                  <a:pt x="16884" y="17522"/>
                </a:cubicBezTo>
                <a:cubicBezTo>
                  <a:pt x="16884" y="18881"/>
                  <a:pt x="16913" y="19787"/>
                  <a:pt x="17001" y="20543"/>
                </a:cubicBezTo>
                <a:cubicBezTo>
                  <a:pt x="17073" y="21298"/>
                  <a:pt x="17175" y="21600"/>
                  <a:pt x="17321" y="21600"/>
                </a:cubicBezTo>
                <a:cubicBezTo>
                  <a:pt x="17495" y="21600"/>
                  <a:pt x="17641" y="20845"/>
                  <a:pt x="17728" y="19032"/>
                </a:cubicBezTo>
                <a:cubicBezTo>
                  <a:pt x="17743" y="19032"/>
                  <a:pt x="17743" y="19032"/>
                  <a:pt x="17743" y="19032"/>
                </a:cubicBezTo>
                <a:cubicBezTo>
                  <a:pt x="17743" y="21298"/>
                  <a:pt x="17743" y="21298"/>
                  <a:pt x="17743" y="21298"/>
                </a:cubicBezTo>
                <a:cubicBezTo>
                  <a:pt x="17961" y="21298"/>
                  <a:pt x="17961" y="21298"/>
                  <a:pt x="17961" y="21298"/>
                </a:cubicBezTo>
                <a:cubicBezTo>
                  <a:pt x="17961" y="12084"/>
                  <a:pt x="17961" y="12084"/>
                  <a:pt x="17961" y="12084"/>
                </a:cubicBezTo>
                <a:close/>
                <a:moveTo>
                  <a:pt x="17743" y="15558"/>
                </a:moveTo>
                <a:cubicBezTo>
                  <a:pt x="17743" y="16766"/>
                  <a:pt x="17699" y="17673"/>
                  <a:pt x="17641" y="18579"/>
                </a:cubicBezTo>
                <a:cubicBezTo>
                  <a:pt x="17568" y="19334"/>
                  <a:pt x="17466" y="19787"/>
                  <a:pt x="17364" y="19787"/>
                </a:cubicBezTo>
                <a:cubicBezTo>
                  <a:pt x="17292" y="19787"/>
                  <a:pt x="17219" y="19485"/>
                  <a:pt x="17175" y="19032"/>
                </a:cubicBezTo>
                <a:cubicBezTo>
                  <a:pt x="17132" y="18730"/>
                  <a:pt x="17102" y="18126"/>
                  <a:pt x="17102" y="17371"/>
                </a:cubicBezTo>
                <a:cubicBezTo>
                  <a:pt x="17102" y="16464"/>
                  <a:pt x="17132" y="15860"/>
                  <a:pt x="17175" y="15407"/>
                </a:cubicBezTo>
                <a:cubicBezTo>
                  <a:pt x="17219" y="15105"/>
                  <a:pt x="17292" y="14803"/>
                  <a:pt x="17408" y="14652"/>
                </a:cubicBezTo>
                <a:cubicBezTo>
                  <a:pt x="17743" y="14199"/>
                  <a:pt x="17743" y="14199"/>
                  <a:pt x="17743" y="14199"/>
                </a:cubicBezTo>
                <a:cubicBezTo>
                  <a:pt x="17743" y="15558"/>
                  <a:pt x="17743" y="15558"/>
                  <a:pt x="17743" y="15558"/>
                </a:cubicBezTo>
                <a:close/>
                <a:moveTo>
                  <a:pt x="19053" y="7099"/>
                </a:moveTo>
                <a:cubicBezTo>
                  <a:pt x="19024" y="6948"/>
                  <a:pt x="18980" y="6948"/>
                  <a:pt x="18922" y="6948"/>
                </a:cubicBezTo>
                <a:cubicBezTo>
                  <a:pt x="18849" y="6948"/>
                  <a:pt x="18776" y="7099"/>
                  <a:pt x="18704" y="7703"/>
                </a:cubicBezTo>
                <a:cubicBezTo>
                  <a:pt x="18645" y="8308"/>
                  <a:pt x="18602" y="9063"/>
                  <a:pt x="18573" y="10120"/>
                </a:cubicBezTo>
                <a:cubicBezTo>
                  <a:pt x="18558" y="10120"/>
                  <a:pt x="18558" y="10120"/>
                  <a:pt x="18558" y="10120"/>
                </a:cubicBezTo>
                <a:cubicBezTo>
                  <a:pt x="18558" y="7099"/>
                  <a:pt x="18558" y="7099"/>
                  <a:pt x="18558" y="7099"/>
                </a:cubicBezTo>
                <a:cubicBezTo>
                  <a:pt x="18340" y="7099"/>
                  <a:pt x="18340" y="7099"/>
                  <a:pt x="18340" y="7099"/>
                </a:cubicBezTo>
                <a:cubicBezTo>
                  <a:pt x="18340" y="21298"/>
                  <a:pt x="18340" y="21298"/>
                  <a:pt x="18340" y="21298"/>
                </a:cubicBezTo>
                <a:cubicBezTo>
                  <a:pt x="18558" y="21298"/>
                  <a:pt x="18558" y="21298"/>
                  <a:pt x="18558" y="21298"/>
                </a:cubicBezTo>
                <a:cubicBezTo>
                  <a:pt x="18558" y="14048"/>
                  <a:pt x="18558" y="14048"/>
                  <a:pt x="18558" y="14048"/>
                </a:cubicBezTo>
                <a:cubicBezTo>
                  <a:pt x="18558" y="12537"/>
                  <a:pt x="18587" y="11329"/>
                  <a:pt x="18660" y="10422"/>
                </a:cubicBezTo>
                <a:cubicBezTo>
                  <a:pt x="18718" y="9516"/>
                  <a:pt x="18791" y="8912"/>
                  <a:pt x="18893" y="8912"/>
                </a:cubicBezTo>
                <a:cubicBezTo>
                  <a:pt x="18965" y="8912"/>
                  <a:pt x="19024" y="9063"/>
                  <a:pt x="19053" y="9365"/>
                </a:cubicBezTo>
                <a:cubicBezTo>
                  <a:pt x="19053" y="7099"/>
                  <a:pt x="19053" y="7099"/>
                  <a:pt x="19053" y="7099"/>
                </a:cubicBezTo>
                <a:close/>
                <a:moveTo>
                  <a:pt x="20159" y="18579"/>
                </a:moveTo>
                <a:cubicBezTo>
                  <a:pt x="20057" y="19334"/>
                  <a:pt x="19941" y="19787"/>
                  <a:pt x="19824" y="19787"/>
                </a:cubicBezTo>
                <a:cubicBezTo>
                  <a:pt x="19679" y="19787"/>
                  <a:pt x="19562" y="19183"/>
                  <a:pt x="19475" y="18277"/>
                </a:cubicBezTo>
                <a:cubicBezTo>
                  <a:pt x="19402" y="17371"/>
                  <a:pt x="19358" y="16011"/>
                  <a:pt x="19358" y="14350"/>
                </a:cubicBezTo>
                <a:cubicBezTo>
                  <a:pt x="19358" y="12688"/>
                  <a:pt x="19402" y="11329"/>
                  <a:pt x="19489" y="10271"/>
                </a:cubicBezTo>
                <a:cubicBezTo>
                  <a:pt x="19577" y="9214"/>
                  <a:pt x="19693" y="8761"/>
                  <a:pt x="19839" y="8761"/>
                </a:cubicBezTo>
                <a:cubicBezTo>
                  <a:pt x="19941" y="8761"/>
                  <a:pt x="20057" y="9063"/>
                  <a:pt x="20159" y="9818"/>
                </a:cubicBezTo>
                <a:cubicBezTo>
                  <a:pt x="20159" y="7552"/>
                  <a:pt x="20159" y="7552"/>
                  <a:pt x="20159" y="7552"/>
                </a:cubicBezTo>
                <a:cubicBezTo>
                  <a:pt x="20072" y="6948"/>
                  <a:pt x="19955" y="6797"/>
                  <a:pt x="19839" y="6797"/>
                </a:cubicBezTo>
                <a:cubicBezTo>
                  <a:pt x="19620" y="6797"/>
                  <a:pt x="19460" y="7552"/>
                  <a:pt x="19329" y="8912"/>
                </a:cubicBezTo>
                <a:cubicBezTo>
                  <a:pt x="19198" y="10271"/>
                  <a:pt x="19126" y="12235"/>
                  <a:pt x="19126" y="14501"/>
                </a:cubicBezTo>
                <a:cubicBezTo>
                  <a:pt x="19126" y="15860"/>
                  <a:pt x="19155" y="17220"/>
                  <a:pt x="19213" y="18277"/>
                </a:cubicBezTo>
                <a:cubicBezTo>
                  <a:pt x="19271" y="19334"/>
                  <a:pt x="19344" y="20241"/>
                  <a:pt x="19446" y="20845"/>
                </a:cubicBezTo>
                <a:cubicBezTo>
                  <a:pt x="19548" y="21449"/>
                  <a:pt x="19650" y="21600"/>
                  <a:pt x="19781" y="21600"/>
                </a:cubicBezTo>
                <a:cubicBezTo>
                  <a:pt x="19926" y="21600"/>
                  <a:pt x="20057" y="21298"/>
                  <a:pt x="20159" y="20694"/>
                </a:cubicBezTo>
                <a:cubicBezTo>
                  <a:pt x="20159" y="18579"/>
                  <a:pt x="20159" y="18579"/>
                  <a:pt x="20159" y="18579"/>
                </a:cubicBezTo>
                <a:close/>
                <a:moveTo>
                  <a:pt x="21600" y="12537"/>
                </a:moveTo>
                <a:cubicBezTo>
                  <a:pt x="21600" y="8761"/>
                  <a:pt x="21440" y="6797"/>
                  <a:pt x="21134" y="6797"/>
                </a:cubicBezTo>
                <a:cubicBezTo>
                  <a:pt x="20945" y="6797"/>
                  <a:pt x="20785" y="7703"/>
                  <a:pt x="20683" y="9516"/>
                </a:cubicBezTo>
                <a:cubicBezTo>
                  <a:pt x="20683" y="9516"/>
                  <a:pt x="20683" y="9516"/>
                  <a:pt x="20683" y="9516"/>
                </a:cubicBezTo>
                <a:cubicBezTo>
                  <a:pt x="20683" y="302"/>
                  <a:pt x="20683" y="302"/>
                  <a:pt x="20683" y="302"/>
                </a:cubicBezTo>
                <a:cubicBezTo>
                  <a:pt x="20465" y="302"/>
                  <a:pt x="20465" y="302"/>
                  <a:pt x="20465" y="302"/>
                </a:cubicBezTo>
                <a:cubicBezTo>
                  <a:pt x="20465" y="21298"/>
                  <a:pt x="20465" y="21298"/>
                  <a:pt x="20465" y="21298"/>
                </a:cubicBezTo>
                <a:cubicBezTo>
                  <a:pt x="20683" y="21298"/>
                  <a:pt x="20683" y="21298"/>
                  <a:pt x="20683" y="21298"/>
                </a:cubicBezTo>
                <a:cubicBezTo>
                  <a:pt x="20683" y="13292"/>
                  <a:pt x="20683" y="13292"/>
                  <a:pt x="20683" y="13292"/>
                </a:cubicBezTo>
                <a:cubicBezTo>
                  <a:pt x="20683" y="11933"/>
                  <a:pt x="20712" y="10876"/>
                  <a:pt x="20785" y="9969"/>
                </a:cubicBezTo>
                <a:cubicBezTo>
                  <a:pt x="20858" y="9214"/>
                  <a:pt x="20945" y="8761"/>
                  <a:pt x="21061" y="8761"/>
                </a:cubicBezTo>
                <a:cubicBezTo>
                  <a:pt x="21265" y="8761"/>
                  <a:pt x="21382" y="10271"/>
                  <a:pt x="21382" y="13141"/>
                </a:cubicBezTo>
                <a:cubicBezTo>
                  <a:pt x="21382" y="21298"/>
                  <a:pt x="21382" y="21298"/>
                  <a:pt x="21382" y="21298"/>
                </a:cubicBezTo>
                <a:cubicBezTo>
                  <a:pt x="21600" y="21298"/>
                  <a:pt x="21600" y="21298"/>
                  <a:pt x="21600" y="21298"/>
                </a:cubicBezTo>
                <a:cubicBezTo>
                  <a:pt x="21600" y="12537"/>
                  <a:pt x="21600" y="12537"/>
                  <a:pt x="21600" y="12537"/>
                </a:cubicBezTo>
                <a:close/>
              </a:path>
            </a:pathLst>
          </a:custGeom>
          <a:solidFill>
            <a:srgbClr val="525051"/>
          </a:solidFill>
          <a:ln w="12700">
            <a:miter lim="400000"/>
          </a:ln>
        </p:spPr>
        <p:txBody>
          <a:bodyPr lIns="0" tIns="0" rIns="0" bIns="0"/>
          <a:lstStyle/>
          <a:p>
            <a:pPr defTabSz="685775">
              <a:defRPr sz="1300" b="0">
                <a:latin typeface="Segoe UI"/>
                <a:ea typeface="Segoe UI"/>
                <a:cs typeface="Segoe UI"/>
                <a:sym typeface="Segoe UI"/>
              </a:defRPr>
            </a:pPr>
            <a:endParaRPr/>
          </a:p>
        </p:txBody>
      </p:sp>
      <p:pic>
        <p:nvPicPr>
          <p:cNvPr id="824" name="Picture 10" descr="Picture 10"/>
          <p:cNvPicPr>
            <a:picLocks noChangeAspect="1"/>
          </p:cNvPicPr>
          <p:nvPr/>
        </p:nvPicPr>
        <p:blipFill>
          <a:blip r:embed="rId3"/>
          <a:srcRect t="15586"/>
          <a:stretch>
            <a:fillRect/>
          </a:stretch>
        </p:blipFill>
        <p:spPr>
          <a:xfrm>
            <a:off x="-467892" y="2"/>
            <a:ext cx="6444058" cy="7935467"/>
          </a:xfrm>
          <a:custGeom>
            <a:avLst/>
            <a:gdLst/>
            <a:ahLst/>
            <a:cxnLst>
              <a:cxn ang="0">
                <a:pos x="wd2" y="hd2"/>
              </a:cxn>
              <a:cxn ang="5400000">
                <a:pos x="wd2" y="hd2"/>
              </a:cxn>
              <a:cxn ang="10800000">
                <a:pos x="wd2" y="hd2"/>
              </a:cxn>
              <a:cxn ang="16200000">
                <a:pos x="wd2" y="hd2"/>
              </a:cxn>
            </a:cxnLst>
            <a:rect l="0" t="0" r="r" b="b"/>
            <a:pathLst>
              <a:path w="21600" h="21600" extrusionOk="0">
                <a:moveTo>
                  <a:pt x="1568" y="0"/>
                </a:moveTo>
                <a:lnTo>
                  <a:pt x="1568" y="12995"/>
                </a:lnTo>
                <a:lnTo>
                  <a:pt x="0" y="12995"/>
                </a:lnTo>
                <a:lnTo>
                  <a:pt x="0" y="21600"/>
                </a:lnTo>
                <a:lnTo>
                  <a:pt x="1568" y="21600"/>
                </a:lnTo>
                <a:lnTo>
                  <a:pt x="1568" y="18667"/>
                </a:lnTo>
                <a:lnTo>
                  <a:pt x="21600" y="18667"/>
                </a:lnTo>
                <a:lnTo>
                  <a:pt x="21600" y="0"/>
                </a:lnTo>
                <a:lnTo>
                  <a:pt x="1568" y="0"/>
                </a:lnTo>
                <a:close/>
              </a:path>
            </a:pathLst>
          </a:custGeom>
          <a:ln w="12700">
            <a:miter lim="400000"/>
          </a:ln>
        </p:spPr>
      </p:pic>
      <p:sp>
        <p:nvSpPr>
          <p:cNvPr id="8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Title Slide 3">
    <p:bg>
      <p:bgPr>
        <a:solidFill>
          <a:srgbClr val="FFFFFF"/>
        </a:solidFill>
        <a:effectLst/>
      </p:bgPr>
    </p:bg>
    <p:spTree>
      <p:nvGrpSpPr>
        <p:cNvPr id="1" name=""/>
        <p:cNvGrpSpPr/>
        <p:nvPr/>
      </p:nvGrpSpPr>
      <p:grpSpPr>
        <a:xfrm>
          <a:off x="0" y="0"/>
          <a:ext cx="0" cy="0"/>
          <a:chOff x="0" y="0"/>
          <a:chExt cx="0" cy="0"/>
        </a:xfrm>
      </p:grpSpPr>
      <p:pic>
        <p:nvPicPr>
          <p:cNvPr id="832" name="Picture 16" descr="Picture 16"/>
          <p:cNvPicPr>
            <a:picLocks noChangeAspect="1"/>
          </p:cNvPicPr>
          <p:nvPr/>
        </p:nvPicPr>
        <p:blipFill>
          <a:blip r:embed="rId2"/>
          <a:srcRect b="37785"/>
          <a:stretch>
            <a:fillRect/>
          </a:stretch>
        </p:blipFill>
        <p:spPr>
          <a:xfrm rot="20727898">
            <a:off x="6386992" y="3987031"/>
            <a:ext cx="3740530" cy="33948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429"/>
                </a:lnTo>
                <a:lnTo>
                  <a:pt x="21600" y="21600"/>
                </a:lnTo>
                <a:lnTo>
                  <a:pt x="21600" y="0"/>
                </a:lnTo>
                <a:lnTo>
                  <a:pt x="0" y="0"/>
                </a:lnTo>
                <a:close/>
              </a:path>
            </a:pathLst>
          </a:custGeom>
          <a:ln w="12700">
            <a:miter lim="400000"/>
          </a:ln>
        </p:spPr>
      </p:pic>
      <p:sp>
        <p:nvSpPr>
          <p:cNvPr id="833" name="Freeform 14"/>
          <p:cNvSpPr/>
          <p:nvPr/>
        </p:nvSpPr>
        <p:spPr>
          <a:xfrm rot="17875525">
            <a:off x="5410784" y="-340178"/>
            <a:ext cx="35863" cy="12201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98"/>
                </a:lnTo>
                <a:lnTo>
                  <a:pt x="21600" y="21600"/>
                </a:lnTo>
                <a:lnTo>
                  <a:pt x="0" y="21600"/>
                </a:lnTo>
                <a:close/>
              </a:path>
            </a:pathLst>
          </a:custGeom>
          <a:solidFill>
            <a:srgbClr val="306CB2"/>
          </a:solidFill>
          <a:ln w="12700">
            <a:miter lim="400000"/>
          </a:ln>
        </p:spPr>
        <p:txBody>
          <a:bodyPr lIns="0" tIns="0" rIns="0" bIns="0" anchor="ctr"/>
          <a:lstStyle/>
          <a:p>
            <a:pPr algn="ctr" defTabSz="685577">
              <a:defRPr sz="14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pic>
        <p:nvPicPr>
          <p:cNvPr id="834" name="Picture 12" descr="Picture 12"/>
          <p:cNvPicPr>
            <a:picLocks noChangeAspect="1"/>
          </p:cNvPicPr>
          <p:nvPr/>
        </p:nvPicPr>
        <p:blipFill>
          <a:blip r:embed="rId3"/>
          <a:srcRect r="2" b="1346"/>
          <a:stretch>
            <a:fillRect/>
          </a:stretch>
        </p:blipFill>
        <p:spPr>
          <a:xfrm rot="9596706">
            <a:off x="2040610" y="-1103129"/>
            <a:ext cx="5208985" cy="69254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668"/>
                </a:lnTo>
                <a:lnTo>
                  <a:pt x="21600" y="21600"/>
                </a:lnTo>
                <a:lnTo>
                  <a:pt x="21600" y="0"/>
                </a:lnTo>
                <a:lnTo>
                  <a:pt x="0" y="0"/>
                </a:lnTo>
                <a:close/>
              </a:path>
            </a:pathLst>
          </a:custGeom>
          <a:ln w="12700">
            <a:miter lim="400000"/>
          </a:ln>
        </p:spPr>
      </p:pic>
      <p:sp>
        <p:nvSpPr>
          <p:cNvPr id="835" name="Rectangle 21"/>
          <p:cNvSpPr/>
          <p:nvPr/>
        </p:nvSpPr>
        <p:spPr>
          <a:xfrm>
            <a:off x="269240" y="2082620"/>
            <a:ext cx="8067825" cy="3587760"/>
          </a:xfrm>
          <a:prstGeom prst="rect">
            <a:avLst/>
          </a:prstGeom>
          <a:solidFill>
            <a:srgbClr val="00188F"/>
          </a:solidFill>
          <a:ln w="12700">
            <a:miter lim="400000"/>
          </a:ln>
        </p:spPr>
        <p:txBody>
          <a:bodyPr lIns="0" tIns="0" rIns="0" bIns="0" anchor="ctr"/>
          <a:lstStyle/>
          <a:p>
            <a:pPr algn="ctr" defTabSz="514114">
              <a:defRPr sz="1100" b="0">
                <a:gradFill flip="none" rotWithShape="1">
                  <a:gsLst>
                    <a:gs pos="5833">
                      <a:srgbClr val="525051"/>
                    </a:gs>
                    <a:gs pos="100000">
                      <a:srgbClr val="525051"/>
                    </a:gs>
                  </a:gsLst>
                  <a:lin ang="5400000" scaled="0"/>
                </a:gradFill>
                <a:latin typeface="Segoe UI"/>
                <a:ea typeface="Segoe UI"/>
                <a:cs typeface="Segoe UI"/>
                <a:sym typeface="Segoe UI"/>
              </a:defRPr>
            </a:pPr>
            <a:endParaRPr/>
          </a:p>
        </p:txBody>
      </p:sp>
      <p:sp>
        <p:nvSpPr>
          <p:cNvPr id="836" name="Body Level One…"/>
          <p:cNvSpPr txBox="1">
            <a:spLocks noGrp="1"/>
          </p:cNvSpPr>
          <p:nvPr>
            <p:ph type="body" sz="quarter" idx="1" hasCustomPrompt="1"/>
          </p:nvPr>
        </p:nvSpPr>
        <p:spPr>
          <a:xfrm>
            <a:off x="269241" y="3877273"/>
            <a:ext cx="8067824" cy="1794662"/>
          </a:xfrm>
          <a:prstGeom prst="rect">
            <a:avLst/>
          </a:prstGeom>
        </p:spPr>
        <p:txBody>
          <a:bodyPr lIns="146304" tIns="146304" rIns="146304" bIns="146304">
            <a:normAutofit/>
          </a:bodyPr>
          <a:lstStyle>
            <a:lvl1pPr marL="0" indent="0">
              <a:spcBef>
                <a:spcPts val="0"/>
              </a:spcBef>
              <a:buSzTx/>
              <a:buFontTx/>
              <a:buNone/>
              <a:defRPr sz="2300">
                <a:gradFill flip="none" rotWithShape="1">
                  <a:gsLst>
                    <a:gs pos="0">
                      <a:srgbClr val="FFFFFF"/>
                    </a:gs>
                    <a:gs pos="100000">
                      <a:srgbClr val="FFFFFF"/>
                    </a:gs>
                  </a:gsLst>
                  <a:lin ang="5400000" scaled="0"/>
                </a:gradFill>
              </a:defRPr>
            </a:lvl1pPr>
            <a:lvl2pPr marL="492133" indent="-240025">
              <a:spcBef>
                <a:spcPts val="0"/>
              </a:spcBef>
              <a:buFontTx/>
              <a:defRPr sz="2300">
                <a:gradFill flip="none" rotWithShape="1">
                  <a:gsLst>
                    <a:gs pos="0">
                      <a:srgbClr val="FFFFFF"/>
                    </a:gs>
                    <a:gs pos="100000">
                      <a:srgbClr val="FFFFFF"/>
                    </a:gs>
                  </a:gsLst>
                  <a:lin ang="5400000" scaled="0"/>
                </a:gradFill>
              </a:defRPr>
            </a:lvl2pPr>
            <a:lvl3pPr marL="647573" indent="-227392">
              <a:spcBef>
                <a:spcPts val="0"/>
              </a:spcBef>
              <a:buFontTx/>
              <a:defRPr sz="2300">
                <a:gradFill flip="none" rotWithShape="1">
                  <a:gsLst>
                    <a:gs pos="0">
                      <a:srgbClr val="FFFFFF"/>
                    </a:gs>
                    <a:gs pos="100000">
                      <a:srgbClr val="FFFFFF"/>
                    </a:gs>
                  </a:gsLst>
                  <a:lin ang="5400000" scaled="0"/>
                </a:gradFill>
              </a:defRPr>
            </a:lvl3pPr>
            <a:lvl4pPr marL="864372" indent="-276119">
              <a:spcBef>
                <a:spcPts val="0"/>
              </a:spcBef>
              <a:buFontTx/>
              <a:defRPr sz="2300">
                <a:gradFill flip="none" rotWithShape="1">
                  <a:gsLst>
                    <a:gs pos="0">
                      <a:srgbClr val="FFFFFF"/>
                    </a:gs>
                    <a:gs pos="100000">
                      <a:srgbClr val="FFFFFF"/>
                    </a:gs>
                  </a:gsLst>
                  <a:lin ang="5400000" scaled="0"/>
                </a:gradFill>
              </a:defRPr>
            </a:lvl4pPr>
            <a:lvl5pPr marL="1032444" indent="-276119">
              <a:spcBef>
                <a:spcPts val="0"/>
              </a:spcBef>
              <a:buFontTx/>
              <a:defRPr sz="2300">
                <a:gradFill flip="none" rotWithShape="1">
                  <a:gsLst>
                    <a:gs pos="0">
                      <a:srgbClr val="FFFFFF"/>
                    </a:gs>
                    <a:gs pos="100000">
                      <a:srgbClr val="FFFFFF"/>
                    </a:gs>
                  </a:gsLst>
                  <a:lin ang="5400000" scaled="0"/>
                </a:gradFill>
              </a:defRPr>
            </a:lvl5pPr>
          </a:lstStyle>
          <a:p>
            <a:r>
              <a:t>Speaker Name</a:t>
            </a:r>
          </a:p>
          <a:p>
            <a:pPr lvl="1"/>
            <a:endParaRPr/>
          </a:p>
          <a:p>
            <a:pPr lvl="2"/>
            <a:endParaRPr/>
          </a:p>
          <a:p>
            <a:pPr lvl="3"/>
            <a:endParaRPr/>
          </a:p>
          <a:p>
            <a:pPr lvl="4"/>
            <a:endParaRPr/>
          </a:p>
        </p:txBody>
      </p:sp>
      <p:sp>
        <p:nvSpPr>
          <p:cNvPr id="837" name="Presentation title"/>
          <p:cNvSpPr txBox="1">
            <a:spLocks noGrp="1"/>
          </p:cNvSpPr>
          <p:nvPr>
            <p:ph type="title" hasCustomPrompt="1"/>
          </p:nvPr>
        </p:nvSpPr>
        <p:spPr>
          <a:xfrm>
            <a:off x="269241" y="2084185"/>
            <a:ext cx="8067824" cy="1793105"/>
          </a:xfrm>
          <a:prstGeom prst="rect">
            <a:avLst/>
          </a:prstGeom>
        </p:spPr>
        <p:txBody>
          <a:bodyPr>
            <a:normAutofit/>
          </a:bodyPr>
          <a:lstStyle>
            <a:lvl1pPr>
              <a:defRPr spc="-56">
                <a:gradFill flip="none" rotWithShape="1">
                  <a:gsLst>
                    <a:gs pos="0">
                      <a:srgbClr val="FFFFFF"/>
                    </a:gs>
                    <a:gs pos="100000">
                      <a:srgbClr val="FFFFFF"/>
                    </a:gs>
                  </a:gsLst>
                  <a:lin ang="5400000" scaled="0"/>
                </a:gradFill>
              </a:defRPr>
            </a:lvl1pPr>
          </a:lstStyle>
          <a:p>
            <a:r>
              <a:t>Presentation title</a:t>
            </a:r>
          </a:p>
        </p:txBody>
      </p:sp>
      <p:pic>
        <p:nvPicPr>
          <p:cNvPr id="838" name="Picture 24" descr="Picture 24"/>
          <p:cNvPicPr>
            <a:picLocks noChangeAspect="1"/>
          </p:cNvPicPr>
          <p:nvPr/>
        </p:nvPicPr>
        <p:blipFill>
          <a:blip r:embed="rId4"/>
          <a:stretch>
            <a:fillRect/>
          </a:stretch>
        </p:blipFill>
        <p:spPr>
          <a:xfrm>
            <a:off x="269241" y="288355"/>
            <a:ext cx="1798279" cy="1798535"/>
          </a:xfrm>
          <a:prstGeom prst="rect">
            <a:avLst/>
          </a:prstGeom>
          <a:ln w="12700">
            <a:miter lim="400000"/>
          </a:ln>
        </p:spPr>
      </p:pic>
      <p:pic>
        <p:nvPicPr>
          <p:cNvPr id="839" name="Picture 25" descr="Picture 25"/>
          <p:cNvPicPr>
            <a:picLocks noChangeAspect="1"/>
          </p:cNvPicPr>
          <p:nvPr/>
        </p:nvPicPr>
        <p:blipFill>
          <a:blip r:embed="rId5"/>
          <a:stretch>
            <a:fillRect/>
          </a:stretch>
        </p:blipFill>
        <p:spPr>
          <a:xfrm>
            <a:off x="10309637" y="459899"/>
            <a:ext cx="1434154" cy="307260"/>
          </a:xfrm>
          <a:prstGeom prst="rect">
            <a:avLst/>
          </a:prstGeom>
          <a:ln w="12700">
            <a:miter lim="400000"/>
          </a:ln>
        </p:spPr>
      </p:pic>
      <p:sp>
        <p:nvSpPr>
          <p:cNvPr id="8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3_Title Slide 3">
    <p:bg>
      <p:bgPr>
        <a:solidFill>
          <a:srgbClr val="FFFFFF"/>
        </a:solidFill>
        <a:effectLst/>
      </p:bgPr>
    </p:bg>
    <p:spTree>
      <p:nvGrpSpPr>
        <p:cNvPr id="1" name=""/>
        <p:cNvGrpSpPr/>
        <p:nvPr/>
      </p:nvGrpSpPr>
      <p:grpSpPr>
        <a:xfrm>
          <a:off x="0" y="0"/>
          <a:ext cx="0" cy="0"/>
          <a:chOff x="0" y="0"/>
          <a:chExt cx="0" cy="0"/>
        </a:xfrm>
      </p:grpSpPr>
      <p:pic>
        <p:nvPicPr>
          <p:cNvPr id="847" name="Picture 1" descr="Picture 1"/>
          <p:cNvPicPr>
            <a:picLocks noChangeAspect="1"/>
          </p:cNvPicPr>
          <p:nvPr/>
        </p:nvPicPr>
        <p:blipFill>
          <a:blip r:embed="rId2"/>
          <a:srcRect t="3852" r="1218"/>
          <a:stretch>
            <a:fillRect/>
          </a:stretch>
        </p:blipFill>
        <p:spPr>
          <a:xfrm>
            <a:off x="-1" y="-1"/>
            <a:ext cx="12192002" cy="6858002"/>
          </a:xfrm>
          <a:prstGeom prst="rect">
            <a:avLst/>
          </a:prstGeom>
          <a:ln w="12700">
            <a:miter lim="400000"/>
          </a:ln>
        </p:spPr>
      </p:pic>
      <p:sp>
        <p:nvSpPr>
          <p:cNvPr id="848" name="Body Level One…"/>
          <p:cNvSpPr txBox="1">
            <a:spLocks noGrp="1"/>
          </p:cNvSpPr>
          <p:nvPr>
            <p:ph type="body" sz="half" idx="1" hasCustomPrompt="1"/>
          </p:nvPr>
        </p:nvSpPr>
        <p:spPr>
          <a:xfrm>
            <a:off x="269241" y="3877271"/>
            <a:ext cx="8045168" cy="2094466"/>
          </a:xfrm>
          <a:prstGeom prst="rect">
            <a:avLst/>
          </a:prstGeom>
        </p:spPr>
        <p:txBody>
          <a:bodyPr lIns="146304" tIns="146304" rIns="146304" bIns="146304">
            <a:normAutofit/>
          </a:bodyPr>
          <a:lstStyle>
            <a:lvl1pPr marL="0" indent="0">
              <a:spcBef>
                <a:spcPts val="0"/>
              </a:spcBef>
              <a:buSzTx/>
              <a:buFontTx/>
              <a:buNone/>
              <a:defRPr sz="2300">
                <a:solidFill>
                  <a:srgbClr val="797979"/>
                </a:solidFill>
              </a:defRPr>
            </a:lvl1pPr>
            <a:lvl2pPr marL="492133" indent="-240025">
              <a:spcBef>
                <a:spcPts val="0"/>
              </a:spcBef>
              <a:buFontTx/>
              <a:defRPr sz="2300">
                <a:solidFill>
                  <a:srgbClr val="797979"/>
                </a:solidFill>
              </a:defRPr>
            </a:lvl2pPr>
            <a:lvl3pPr marL="647573" indent="-227392">
              <a:spcBef>
                <a:spcPts val="0"/>
              </a:spcBef>
              <a:buFontTx/>
              <a:defRPr sz="2300">
                <a:solidFill>
                  <a:srgbClr val="797979"/>
                </a:solidFill>
              </a:defRPr>
            </a:lvl3pPr>
            <a:lvl4pPr marL="864372" indent="-276119">
              <a:spcBef>
                <a:spcPts val="0"/>
              </a:spcBef>
              <a:buFontTx/>
              <a:defRPr sz="2300">
                <a:solidFill>
                  <a:srgbClr val="797979"/>
                </a:solidFill>
              </a:defRPr>
            </a:lvl4pPr>
            <a:lvl5pPr marL="1032444" indent="-276119">
              <a:spcBef>
                <a:spcPts val="0"/>
              </a:spcBef>
              <a:buFontTx/>
              <a:defRPr sz="2300">
                <a:solidFill>
                  <a:srgbClr val="797979"/>
                </a:solidFill>
              </a:defRPr>
            </a:lvl5pPr>
          </a:lstStyle>
          <a:p>
            <a:r>
              <a:t>Speaker Name</a:t>
            </a:r>
          </a:p>
          <a:p>
            <a:pPr lvl="1"/>
            <a:endParaRPr/>
          </a:p>
          <a:p>
            <a:pPr lvl="2"/>
            <a:endParaRPr/>
          </a:p>
          <a:p>
            <a:pPr lvl="3"/>
            <a:endParaRPr/>
          </a:p>
          <a:p>
            <a:pPr lvl="4"/>
            <a:endParaRPr/>
          </a:p>
        </p:txBody>
      </p:sp>
      <p:sp>
        <p:nvSpPr>
          <p:cNvPr id="849" name="Title slide option A: Presentation title goes here"/>
          <p:cNvSpPr txBox="1">
            <a:spLocks noGrp="1"/>
          </p:cNvSpPr>
          <p:nvPr>
            <p:ph type="title" hasCustomPrompt="1"/>
          </p:nvPr>
        </p:nvSpPr>
        <p:spPr>
          <a:xfrm>
            <a:off x="269238" y="2215662"/>
            <a:ext cx="8024065" cy="1661629"/>
          </a:xfrm>
          <a:prstGeom prst="rect">
            <a:avLst/>
          </a:prstGeom>
        </p:spPr>
        <p:txBody>
          <a:bodyPr>
            <a:normAutofit/>
          </a:bodyPr>
          <a:lstStyle>
            <a:lvl1pPr>
              <a:defRPr spc="-56">
                <a:solidFill>
                  <a:srgbClr val="797979"/>
                </a:solidFill>
              </a:defRPr>
            </a:lvl1pPr>
          </a:lstStyle>
          <a:p>
            <a:r>
              <a:t>Title slide option A: Presentation title goes here</a:t>
            </a:r>
          </a:p>
        </p:txBody>
      </p:sp>
      <p:pic>
        <p:nvPicPr>
          <p:cNvPr id="850" name="Picture 14" descr="Picture 14"/>
          <p:cNvPicPr>
            <a:picLocks noChangeAspect="1"/>
          </p:cNvPicPr>
          <p:nvPr/>
        </p:nvPicPr>
        <p:blipFill>
          <a:blip r:embed="rId3"/>
          <a:stretch>
            <a:fillRect/>
          </a:stretch>
        </p:blipFill>
        <p:spPr>
          <a:xfrm>
            <a:off x="231481" y="225827"/>
            <a:ext cx="1957479" cy="1954386"/>
          </a:xfrm>
          <a:prstGeom prst="rect">
            <a:avLst/>
          </a:prstGeom>
          <a:ln w="12700">
            <a:miter lim="400000"/>
          </a:ln>
        </p:spPr>
      </p:pic>
      <p:pic>
        <p:nvPicPr>
          <p:cNvPr id="851" name="Picture 21" descr="Picture 21"/>
          <p:cNvPicPr>
            <a:picLocks noChangeAspect="1"/>
          </p:cNvPicPr>
          <p:nvPr/>
        </p:nvPicPr>
        <p:blipFill>
          <a:blip r:embed="rId4"/>
          <a:stretch>
            <a:fillRect/>
          </a:stretch>
        </p:blipFill>
        <p:spPr>
          <a:xfrm>
            <a:off x="10326140" y="6251576"/>
            <a:ext cx="1293278" cy="275939"/>
          </a:xfrm>
          <a:prstGeom prst="rect">
            <a:avLst/>
          </a:prstGeom>
          <a:ln w="12700">
            <a:miter lim="400000"/>
          </a:ln>
        </p:spPr>
      </p:pic>
      <p:sp>
        <p:nvSpPr>
          <p:cNvPr id="8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2_Title Slide 3">
    <p:spTree>
      <p:nvGrpSpPr>
        <p:cNvPr id="1" name=""/>
        <p:cNvGrpSpPr/>
        <p:nvPr/>
      </p:nvGrpSpPr>
      <p:grpSpPr>
        <a:xfrm>
          <a:off x="0" y="0"/>
          <a:ext cx="0" cy="0"/>
          <a:chOff x="0" y="0"/>
          <a:chExt cx="0" cy="0"/>
        </a:xfrm>
      </p:grpSpPr>
      <p:pic>
        <p:nvPicPr>
          <p:cNvPr id="859" name="Picture 1" descr="Picture 1"/>
          <p:cNvPicPr>
            <a:picLocks noChangeAspect="1"/>
          </p:cNvPicPr>
          <p:nvPr/>
        </p:nvPicPr>
        <p:blipFill>
          <a:blip r:embed="rId2"/>
          <a:srcRect t="3561"/>
          <a:stretch>
            <a:fillRect/>
          </a:stretch>
        </p:blipFill>
        <p:spPr>
          <a:xfrm>
            <a:off x="-21103" y="-1"/>
            <a:ext cx="12305169" cy="6858002"/>
          </a:xfrm>
          <a:prstGeom prst="rect">
            <a:avLst/>
          </a:prstGeom>
          <a:ln w="12700">
            <a:miter lim="400000"/>
          </a:ln>
        </p:spPr>
      </p:pic>
      <p:pic>
        <p:nvPicPr>
          <p:cNvPr id="860" name="Picture 9" descr="Picture 9"/>
          <p:cNvPicPr>
            <a:picLocks noChangeAspect="1"/>
          </p:cNvPicPr>
          <p:nvPr/>
        </p:nvPicPr>
        <p:blipFill>
          <a:blip r:embed="rId3"/>
          <a:stretch>
            <a:fillRect/>
          </a:stretch>
        </p:blipFill>
        <p:spPr>
          <a:xfrm>
            <a:off x="231481" y="225827"/>
            <a:ext cx="1957479" cy="1954386"/>
          </a:xfrm>
          <a:prstGeom prst="rect">
            <a:avLst/>
          </a:prstGeom>
          <a:ln w="12700">
            <a:miter lim="400000"/>
          </a:ln>
        </p:spPr>
      </p:pic>
      <p:sp>
        <p:nvSpPr>
          <p:cNvPr id="861" name="Body Level One…"/>
          <p:cNvSpPr txBox="1">
            <a:spLocks noGrp="1"/>
          </p:cNvSpPr>
          <p:nvPr>
            <p:ph type="body" sz="half" idx="1" hasCustomPrompt="1"/>
          </p:nvPr>
        </p:nvSpPr>
        <p:spPr>
          <a:xfrm>
            <a:off x="271104" y="4155892"/>
            <a:ext cx="9710406" cy="1900251"/>
          </a:xfrm>
          <a:prstGeom prst="rect">
            <a:avLst/>
          </a:prstGeom>
        </p:spPr>
        <p:txBody>
          <a:bodyPr lIns="146304" tIns="146304" rIns="146304" bIns="146304">
            <a:normAutofit/>
          </a:bodyPr>
          <a:lstStyle>
            <a:lvl1pPr marL="0" indent="0">
              <a:spcBef>
                <a:spcPts val="0"/>
              </a:spcBef>
              <a:buSzTx/>
              <a:buFontTx/>
              <a:buNone/>
              <a:defRPr sz="2600">
                <a:solidFill>
                  <a:srgbClr val="797979"/>
                </a:solidFill>
              </a:defRPr>
            </a:lvl1pPr>
            <a:lvl2pPr marL="523440" indent="-271332">
              <a:spcBef>
                <a:spcPts val="0"/>
              </a:spcBef>
              <a:buFontTx/>
              <a:defRPr sz="2600">
                <a:solidFill>
                  <a:srgbClr val="797979"/>
                </a:solidFill>
              </a:defRPr>
            </a:lvl2pPr>
            <a:lvl3pPr marL="677233" indent="-257052">
              <a:spcBef>
                <a:spcPts val="0"/>
              </a:spcBef>
              <a:buFontTx/>
              <a:defRPr sz="2600">
                <a:solidFill>
                  <a:srgbClr val="797979"/>
                </a:solidFill>
              </a:defRPr>
            </a:lvl3pPr>
            <a:lvl4pPr marL="900388" indent="-312135">
              <a:spcBef>
                <a:spcPts val="0"/>
              </a:spcBef>
              <a:buFontTx/>
              <a:defRPr sz="2600">
                <a:solidFill>
                  <a:srgbClr val="797979"/>
                </a:solidFill>
              </a:defRPr>
            </a:lvl4pPr>
            <a:lvl5pPr marL="1068460" indent="-312135">
              <a:spcBef>
                <a:spcPts val="0"/>
              </a:spcBef>
              <a:buFontTx/>
              <a:defRPr sz="2600">
                <a:solidFill>
                  <a:srgbClr val="797979"/>
                </a:solidFill>
              </a:defRPr>
            </a:lvl5pPr>
          </a:lstStyle>
          <a:p>
            <a:r>
              <a:t>Speaker Name</a:t>
            </a:r>
          </a:p>
          <a:p>
            <a:pPr lvl="1"/>
            <a:endParaRPr/>
          </a:p>
          <a:p>
            <a:pPr lvl="2"/>
            <a:endParaRPr/>
          </a:p>
          <a:p>
            <a:pPr lvl="3"/>
            <a:endParaRPr/>
          </a:p>
          <a:p>
            <a:pPr lvl="4"/>
            <a:endParaRPr/>
          </a:p>
        </p:txBody>
      </p:sp>
      <p:sp>
        <p:nvSpPr>
          <p:cNvPr id="862" name="Title slide option B: Presentation title goes here"/>
          <p:cNvSpPr txBox="1">
            <a:spLocks noGrp="1"/>
          </p:cNvSpPr>
          <p:nvPr>
            <p:ph type="title" hasCustomPrompt="1"/>
          </p:nvPr>
        </p:nvSpPr>
        <p:spPr>
          <a:xfrm>
            <a:off x="269305" y="2215662"/>
            <a:ext cx="9691104" cy="1940231"/>
          </a:xfrm>
          <a:prstGeom prst="rect">
            <a:avLst/>
          </a:prstGeom>
        </p:spPr>
        <p:txBody>
          <a:bodyPr>
            <a:normAutofit/>
          </a:bodyPr>
          <a:lstStyle>
            <a:lvl1pPr>
              <a:defRPr sz="4400" spc="-74">
                <a:solidFill>
                  <a:srgbClr val="797979"/>
                </a:solidFill>
              </a:defRPr>
            </a:lvl1pPr>
          </a:lstStyle>
          <a:p>
            <a:r>
              <a:t>Title slide option B: Presentation title goes here</a:t>
            </a:r>
          </a:p>
        </p:txBody>
      </p:sp>
      <p:pic>
        <p:nvPicPr>
          <p:cNvPr id="863" name="Picture 11" descr="Picture 11"/>
          <p:cNvPicPr>
            <a:picLocks noChangeAspect="1"/>
          </p:cNvPicPr>
          <p:nvPr/>
        </p:nvPicPr>
        <p:blipFill>
          <a:blip r:embed="rId4"/>
          <a:stretch>
            <a:fillRect/>
          </a:stretch>
        </p:blipFill>
        <p:spPr>
          <a:xfrm>
            <a:off x="10537166" y="6167170"/>
            <a:ext cx="1293278" cy="275939"/>
          </a:xfrm>
          <a:prstGeom prst="rect">
            <a:avLst/>
          </a:prstGeom>
          <a:ln w="12700">
            <a:miter lim="400000"/>
          </a:ln>
        </p:spPr>
      </p:pic>
      <p:sp>
        <p:nvSpPr>
          <p:cNvPr id="8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4_Title Slide 3">
    <p:bg>
      <p:bgPr>
        <a:solidFill>
          <a:schemeClr val="accent1"/>
        </a:solidFill>
        <a:effectLst/>
      </p:bgPr>
    </p:bg>
    <p:spTree>
      <p:nvGrpSpPr>
        <p:cNvPr id="1" name=""/>
        <p:cNvGrpSpPr/>
        <p:nvPr/>
      </p:nvGrpSpPr>
      <p:grpSpPr>
        <a:xfrm>
          <a:off x="0" y="0"/>
          <a:ext cx="0" cy="0"/>
          <a:chOff x="0" y="0"/>
          <a:chExt cx="0" cy="0"/>
        </a:xfrm>
      </p:grpSpPr>
      <p:pic>
        <p:nvPicPr>
          <p:cNvPr id="871" name="Picture 9" descr="Picture 9"/>
          <p:cNvPicPr>
            <a:picLocks noChangeAspect="1"/>
          </p:cNvPicPr>
          <p:nvPr/>
        </p:nvPicPr>
        <p:blipFill>
          <a:blip r:embed="rId2"/>
          <a:srcRect l="36880" r="6878"/>
          <a:stretch>
            <a:fillRect/>
          </a:stretch>
        </p:blipFill>
        <p:spPr>
          <a:xfrm rot="5400000">
            <a:off x="2667002" y="-2667000"/>
            <a:ext cx="6857999" cy="12192000"/>
          </a:xfrm>
          <a:prstGeom prst="rect">
            <a:avLst/>
          </a:prstGeom>
          <a:ln w="12700">
            <a:miter lim="400000"/>
          </a:ln>
        </p:spPr>
      </p:pic>
      <p:sp>
        <p:nvSpPr>
          <p:cNvPr id="872" name="Rectangle 5"/>
          <p:cNvSpPr/>
          <p:nvPr/>
        </p:nvSpPr>
        <p:spPr>
          <a:xfrm>
            <a:off x="269238" y="2086886"/>
            <a:ext cx="8964250" cy="4480046"/>
          </a:xfrm>
          <a:prstGeom prst="rect">
            <a:avLst/>
          </a:prstGeom>
          <a:solidFill>
            <a:srgbClr val="00188F"/>
          </a:solidFill>
          <a:ln w="12700">
            <a:miter lim="400000"/>
          </a:ln>
        </p:spPr>
        <p:txBody>
          <a:bodyPr lIns="0" tIns="0" rIns="0" bIns="0" anchor="ctr"/>
          <a:lstStyle/>
          <a:p>
            <a:pPr algn="ctr" defTabSz="685577">
              <a:defRPr sz="14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sp>
        <p:nvSpPr>
          <p:cNvPr id="873" name="Body Level One…"/>
          <p:cNvSpPr txBox="1">
            <a:spLocks noGrp="1"/>
          </p:cNvSpPr>
          <p:nvPr>
            <p:ph type="body" sz="half" idx="1" hasCustomPrompt="1"/>
          </p:nvPr>
        </p:nvSpPr>
        <p:spPr>
          <a:xfrm>
            <a:off x="271103" y="4458018"/>
            <a:ext cx="8962385" cy="2108917"/>
          </a:xfrm>
          <a:prstGeom prst="rect">
            <a:avLst/>
          </a:prstGeom>
        </p:spPr>
        <p:txBody>
          <a:bodyPr lIns="146304" tIns="146304" rIns="146304" bIns="146304">
            <a:normAutofit/>
          </a:bodyPr>
          <a:lstStyle>
            <a:lvl1pPr marL="0" indent="0">
              <a:spcBef>
                <a:spcPts val="0"/>
              </a:spcBef>
              <a:buSzTx/>
              <a:buFontTx/>
              <a:buNone/>
              <a:defRPr sz="2600">
                <a:gradFill flip="none" rotWithShape="1">
                  <a:gsLst>
                    <a:gs pos="0">
                      <a:srgbClr val="FFFFFF"/>
                    </a:gs>
                    <a:gs pos="100000">
                      <a:srgbClr val="FFFFFF"/>
                    </a:gs>
                  </a:gsLst>
                  <a:lin ang="5400000" scaled="0"/>
                </a:gradFill>
              </a:defRPr>
            </a:lvl1pPr>
            <a:lvl2pPr marL="523440" indent="-271332">
              <a:spcBef>
                <a:spcPts val="0"/>
              </a:spcBef>
              <a:buFontTx/>
              <a:defRPr sz="2600">
                <a:gradFill flip="none" rotWithShape="1">
                  <a:gsLst>
                    <a:gs pos="0">
                      <a:srgbClr val="FFFFFF"/>
                    </a:gs>
                    <a:gs pos="100000">
                      <a:srgbClr val="FFFFFF"/>
                    </a:gs>
                  </a:gsLst>
                  <a:lin ang="5400000" scaled="0"/>
                </a:gradFill>
              </a:defRPr>
            </a:lvl2pPr>
            <a:lvl3pPr marL="677233" indent="-257052">
              <a:spcBef>
                <a:spcPts val="0"/>
              </a:spcBef>
              <a:buFontTx/>
              <a:defRPr sz="2600">
                <a:gradFill flip="none" rotWithShape="1">
                  <a:gsLst>
                    <a:gs pos="0">
                      <a:srgbClr val="FFFFFF"/>
                    </a:gs>
                    <a:gs pos="100000">
                      <a:srgbClr val="FFFFFF"/>
                    </a:gs>
                  </a:gsLst>
                  <a:lin ang="5400000" scaled="0"/>
                </a:gradFill>
              </a:defRPr>
            </a:lvl3pPr>
            <a:lvl4pPr marL="900388" indent="-312135">
              <a:spcBef>
                <a:spcPts val="0"/>
              </a:spcBef>
              <a:buFontTx/>
              <a:defRPr sz="2600">
                <a:gradFill flip="none" rotWithShape="1">
                  <a:gsLst>
                    <a:gs pos="0">
                      <a:srgbClr val="FFFFFF"/>
                    </a:gs>
                    <a:gs pos="100000">
                      <a:srgbClr val="FFFFFF"/>
                    </a:gs>
                  </a:gsLst>
                  <a:lin ang="5400000" scaled="0"/>
                </a:gradFill>
              </a:defRPr>
            </a:lvl4pPr>
            <a:lvl5pPr marL="1068460" indent="-312135">
              <a:spcBef>
                <a:spcPts val="0"/>
              </a:spcBef>
              <a:buFontTx/>
              <a:defRPr sz="2600">
                <a:gradFill flip="none" rotWithShape="1">
                  <a:gsLst>
                    <a:gs pos="0">
                      <a:srgbClr val="FFFFFF"/>
                    </a:gs>
                    <a:gs pos="100000">
                      <a:srgbClr val="FFFFFF"/>
                    </a:gs>
                  </a:gsLst>
                  <a:lin ang="5400000" scaled="0"/>
                </a:gradFill>
              </a:defRPr>
            </a:lvl5pPr>
          </a:lstStyle>
          <a:p>
            <a:r>
              <a:t>Speaker Name</a:t>
            </a:r>
          </a:p>
          <a:p>
            <a:pPr lvl="1"/>
            <a:endParaRPr/>
          </a:p>
          <a:p>
            <a:pPr lvl="2"/>
            <a:endParaRPr/>
          </a:p>
          <a:p>
            <a:pPr lvl="3"/>
            <a:endParaRPr/>
          </a:p>
          <a:p>
            <a:pPr lvl="4"/>
            <a:endParaRPr/>
          </a:p>
        </p:txBody>
      </p:sp>
      <p:sp>
        <p:nvSpPr>
          <p:cNvPr id="874" name="Presentation title"/>
          <p:cNvSpPr txBox="1">
            <a:spLocks noGrp="1"/>
          </p:cNvSpPr>
          <p:nvPr>
            <p:ph type="title" hasCustomPrompt="1"/>
          </p:nvPr>
        </p:nvSpPr>
        <p:spPr>
          <a:xfrm>
            <a:off x="269304" y="2098542"/>
            <a:ext cx="8964184" cy="2344111"/>
          </a:xfrm>
          <a:prstGeom prst="rect">
            <a:avLst/>
          </a:prstGeom>
        </p:spPr>
        <p:txBody>
          <a:bodyPr>
            <a:normAutofit/>
          </a:bodyPr>
          <a:lstStyle>
            <a:lvl1pPr>
              <a:defRPr sz="4400" spc="-74">
                <a:gradFill flip="none" rotWithShape="1">
                  <a:gsLst>
                    <a:gs pos="0">
                      <a:srgbClr val="FFFFFF"/>
                    </a:gs>
                    <a:gs pos="100000">
                      <a:srgbClr val="FFFFFF"/>
                    </a:gs>
                  </a:gsLst>
                  <a:lin ang="5400000" scaled="0"/>
                </a:gradFill>
              </a:defRPr>
            </a:lvl1pPr>
          </a:lstStyle>
          <a:p>
            <a:r>
              <a:t>Presentation title</a:t>
            </a:r>
          </a:p>
        </p:txBody>
      </p:sp>
      <p:pic>
        <p:nvPicPr>
          <p:cNvPr id="875" name="Picture 6" descr="Picture 6"/>
          <p:cNvPicPr>
            <a:picLocks noChangeAspect="1"/>
          </p:cNvPicPr>
          <p:nvPr/>
        </p:nvPicPr>
        <p:blipFill>
          <a:blip r:embed="rId3"/>
          <a:stretch>
            <a:fillRect/>
          </a:stretch>
        </p:blipFill>
        <p:spPr>
          <a:xfrm>
            <a:off x="10129914" y="470068"/>
            <a:ext cx="1611037" cy="345157"/>
          </a:xfrm>
          <a:prstGeom prst="rect">
            <a:avLst/>
          </a:prstGeom>
          <a:ln w="12700">
            <a:miter lim="400000"/>
          </a:ln>
        </p:spPr>
      </p:pic>
      <p:pic>
        <p:nvPicPr>
          <p:cNvPr id="876" name="Picture 10" descr="Picture 10"/>
          <p:cNvPicPr>
            <a:picLocks noChangeAspect="1"/>
          </p:cNvPicPr>
          <p:nvPr/>
        </p:nvPicPr>
        <p:blipFill>
          <a:blip r:embed="rId4"/>
          <a:stretch>
            <a:fillRect/>
          </a:stretch>
        </p:blipFill>
        <p:spPr>
          <a:xfrm>
            <a:off x="269241" y="288355"/>
            <a:ext cx="1798279" cy="1798535"/>
          </a:xfrm>
          <a:prstGeom prst="rect">
            <a:avLst/>
          </a:prstGeom>
          <a:ln w="12700">
            <a:miter lim="400000"/>
          </a:ln>
        </p:spPr>
      </p:pic>
      <p:sp>
        <p:nvSpPr>
          <p:cNvPr id="8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105" name="Section title"/>
          <p:cNvSpPr txBox="1">
            <a:spLocks noGrp="1"/>
          </p:cNvSpPr>
          <p:nvPr>
            <p:ph type="title" hasCustomPrompt="1"/>
          </p:nvPr>
        </p:nvSpPr>
        <p:spPr>
          <a:xfrm>
            <a:off x="269240" y="2084173"/>
            <a:ext cx="11653523" cy="1796218"/>
          </a:xfrm>
          <a:prstGeom prst="rect">
            <a:avLst/>
          </a:prstGeom>
        </p:spPr>
        <p:txBody>
          <a:bodyPr>
            <a:normAutofit/>
          </a:bodyPr>
          <a:lstStyle>
            <a:lvl1pPr>
              <a:defRPr sz="6400" spc="-74">
                <a:gradFill flip="none" rotWithShape="1">
                  <a:gsLst>
                    <a:gs pos="0">
                      <a:srgbClr val="292829"/>
                    </a:gs>
                    <a:gs pos="100000">
                      <a:srgbClr val="292829"/>
                    </a:gs>
                  </a:gsLst>
                  <a:lin ang="5400000" scaled="0"/>
                </a:gradFill>
              </a:defRPr>
            </a:lvl1pPr>
          </a:lstStyle>
          <a:p>
            <a:r>
              <a:t>Section title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Demo slide 2">
    <p:bg>
      <p:bgPr>
        <a:solidFill>
          <a:srgbClr val="FFFFFF"/>
        </a:solidFill>
        <a:effectLst/>
      </p:bgPr>
    </p:bg>
    <p:spTree>
      <p:nvGrpSpPr>
        <p:cNvPr id="1" name=""/>
        <p:cNvGrpSpPr/>
        <p:nvPr/>
      </p:nvGrpSpPr>
      <p:grpSpPr>
        <a:xfrm>
          <a:off x="0" y="0"/>
          <a:ext cx="0" cy="0"/>
          <a:chOff x="0" y="0"/>
          <a:chExt cx="0" cy="0"/>
        </a:xfrm>
      </p:grpSpPr>
      <p:pic>
        <p:nvPicPr>
          <p:cNvPr id="884" name="Picture 9" descr="Picture 9"/>
          <p:cNvPicPr>
            <a:picLocks noChangeAspect="1"/>
          </p:cNvPicPr>
          <p:nvPr/>
        </p:nvPicPr>
        <p:blipFill>
          <a:blip r:embed="rId2"/>
          <a:srcRect b="23163"/>
          <a:stretch>
            <a:fillRect/>
          </a:stretch>
        </p:blipFill>
        <p:spPr>
          <a:xfrm>
            <a:off x="0" y="476917"/>
            <a:ext cx="12192000" cy="6381083"/>
          </a:xfrm>
          <a:prstGeom prst="rect">
            <a:avLst/>
          </a:prstGeom>
          <a:ln w="12700">
            <a:miter lim="400000"/>
          </a:ln>
        </p:spPr>
      </p:pic>
      <p:grpSp>
        <p:nvGrpSpPr>
          <p:cNvPr id="887" name="Picture 11"/>
          <p:cNvGrpSpPr/>
          <p:nvPr/>
        </p:nvGrpSpPr>
        <p:grpSpPr>
          <a:xfrm>
            <a:off x="249020" y="1182563"/>
            <a:ext cx="7221285" cy="3598326"/>
            <a:chOff x="0" y="0"/>
            <a:chExt cx="7221283" cy="3598324"/>
          </a:xfrm>
        </p:grpSpPr>
        <p:sp>
          <p:nvSpPr>
            <p:cNvPr id="885" name="Rectangle"/>
            <p:cNvSpPr/>
            <p:nvPr/>
          </p:nvSpPr>
          <p:spPr>
            <a:xfrm>
              <a:off x="0" y="0"/>
              <a:ext cx="7221284" cy="3598325"/>
            </a:xfrm>
            <a:prstGeom prst="rect">
              <a:avLst/>
            </a:prstGeom>
            <a:solidFill>
              <a:srgbClr val="90FF00"/>
            </a:solidFill>
            <a:ln w="12700" cap="flat">
              <a:noFill/>
              <a:miter lim="400000"/>
            </a:ln>
            <a:effectLst/>
          </p:spPr>
          <p:txBody>
            <a:bodyPr wrap="square" lIns="0" tIns="0" rIns="0" bIns="0" numCol="1" anchor="ctr">
              <a:noAutofit/>
            </a:bodyPr>
            <a:lstStyle/>
            <a:p>
              <a:pPr>
                <a:defRPr sz="1800" b="0">
                  <a:latin typeface="Segoe UI"/>
                  <a:ea typeface="Segoe UI"/>
                  <a:cs typeface="Segoe UI"/>
                  <a:sym typeface="Segoe UI"/>
                </a:defRPr>
              </a:pPr>
              <a:endParaRPr/>
            </a:p>
          </p:txBody>
        </p:sp>
        <p:pic>
          <p:nvPicPr>
            <p:cNvPr id="886" name="image14.tif" descr="image14.tif"/>
            <p:cNvPicPr>
              <a:picLocks noChangeAspect="1"/>
            </p:cNvPicPr>
            <p:nvPr/>
          </p:nvPicPr>
          <p:blipFill>
            <a:blip r:embed="rId3"/>
            <a:stretch>
              <a:fillRect/>
            </a:stretch>
          </p:blipFill>
          <p:spPr>
            <a:xfrm>
              <a:off x="0" y="0"/>
              <a:ext cx="7221284" cy="3598325"/>
            </a:xfrm>
            <a:prstGeom prst="rect">
              <a:avLst/>
            </a:prstGeom>
            <a:ln w="12700" cap="flat">
              <a:noFill/>
              <a:miter lim="400000"/>
            </a:ln>
            <a:effectLst/>
          </p:spPr>
        </p:pic>
      </p:grpSp>
      <p:sp>
        <p:nvSpPr>
          <p:cNvPr id="888" name="Demo title"/>
          <p:cNvSpPr txBox="1">
            <a:spLocks noGrp="1"/>
          </p:cNvSpPr>
          <p:nvPr>
            <p:ph type="title" hasCustomPrompt="1"/>
          </p:nvPr>
        </p:nvSpPr>
        <p:spPr>
          <a:xfrm>
            <a:off x="269241" y="1187645"/>
            <a:ext cx="7171399" cy="2264519"/>
          </a:xfrm>
          <a:prstGeom prst="rect">
            <a:avLst/>
          </a:prstGeom>
        </p:spPr>
        <p:txBody>
          <a:bodyPr>
            <a:normAutofit/>
          </a:bodyPr>
          <a:lstStyle>
            <a:lvl1pPr>
              <a:defRPr sz="5200" spc="-56">
                <a:gradFill flip="none" rotWithShape="1">
                  <a:gsLst>
                    <a:gs pos="0">
                      <a:srgbClr val="FFFFFF"/>
                    </a:gs>
                    <a:gs pos="100000">
                      <a:srgbClr val="FFFFFF"/>
                    </a:gs>
                  </a:gsLst>
                  <a:lin ang="5400000" scaled="0"/>
                </a:gradFill>
              </a:defRPr>
            </a:lvl1pPr>
          </a:lstStyle>
          <a:p>
            <a:r>
              <a:t>Demo title</a:t>
            </a:r>
          </a:p>
        </p:txBody>
      </p:sp>
      <p:sp>
        <p:nvSpPr>
          <p:cNvPr id="8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Video slide 2">
    <p:spTree>
      <p:nvGrpSpPr>
        <p:cNvPr id="1" name=""/>
        <p:cNvGrpSpPr/>
        <p:nvPr/>
      </p:nvGrpSpPr>
      <p:grpSpPr>
        <a:xfrm>
          <a:off x="0" y="0"/>
          <a:ext cx="0" cy="0"/>
          <a:chOff x="0" y="0"/>
          <a:chExt cx="0" cy="0"/>
        </a:xfrm>
      </p:grpSpPr>
      <p:pic>
        <p:nvPicPr>
          <p:cNvPr id="896" name="Picture 5" descr="Picture 5"/>
          <p:cNvPicPr>
            <a:picLocks noChangeAspect="1"/>
          </p:cNvPicPr>
          <p:nvPr/>
        </p:nvPicPr>
        <p:blipFill>
          <a:blip r:embed="rId2"/>
          <a:srcRect l="6612" b="43969"/>
          <a:stretch>
            <a:fillRect/>
          </a:stretch>
        </p:blipFill>
        <p:spPr>
          <a:xfrm>
            <a:off x="-1" y="1"/>
            <a:ext cx="12192002" cy="6858002"/>
          </a:xfrm>
          <a:prstGeom prst="rect">
            <a:avLst/>
          </a:prstGeom>
          <a:ln w="12700">
            <a:miter lim="400000"/>
          </a:ln>
        </p:spPr>
      </p:pic>
      <p:sp>
        <p:nvSpPr>
          <p:cNvPr id="897" name="Rectangle 4"/>
          <p:cNvSpPr/>
          <p:nvPr/>
        </p:nvSpPr>
        <p:spPr>
          <a:xfrm>
            <a:off x="269241" y="1186355"/>
            <a:ext cx="7171398" cy="2697989"/>
          </a:xfrm>
          <a:prstGeom prst="rect">
            <a:avLst/>
          </a:prstGeom>
          <a:solidFill>
            <a:srgbClr val="00BCF2"/>
          </a:solidFill>
          <a:ln w="12700">
            <a:miter lim="400000"/>
          </a:ln>
        </p:spPr>
        <p:txBody>
          <a:bodyPr lIns="0" tIns="0" rIns="0" bIns="0" anchor="ctr"/>
          <a:lstStyle/>
          <a:p>
            <a:pPr algn="ctr" defTabSz="685577">
              <a:defRPr sz="1400" b="0">
                <a:gradFill flip="none" rotWithShape="1">
                  <a:gsLst>
                    <a:gs pos="0">
                      <a:srgbClr val="FFFFFF"/>
                    </a:gs>
                    <a:gs pos="100000">
                      <a:srgbClr val="FFFFFF"/>
                    </a:gs>
                  </a:gsLst>
                  <a:lin ang="5400000" scaled="0"/>
                </a:gradFill>
                <a:latin typeface="Segoe UI"/>
                <a:ea typeface="Segoe UI"/>
                <a:cs typeface="Segoe UI"/>
                <a:sym typeface="Segoe UI"/>
              </a:defRPr>
            </a:pPr>
            <a:endParaRPr/>
          </a:p>
        </p:txBody>
      </p:sp>
      <p:sp>
        <p:nvSpPr>
          <p:cNvPr id="898" name="Video title"/>
          <p:cNvSpPr txBox="1">
            <a:spLocks noGrp="1"/>
          </p:cNvSpPr>
          <p:nvPr>
            <p:ph type="title" hasCustomPrompt="1"/>
          </p:nvPr>
        </p:nvSpPr>
        <p:spPr>
          <a:xfrm>
            <a:off x="269241" y="1186355"/>
            <a:ext cx="7171399" cy="2697990"/>
          </a:xfrm>
          <a:prstGeom prst="rect">
            <a:avLst/>
          </a:prstGeom>
        </p:spPr>
        <p:txBody>
          <a:bodyPr>
            <a:normAutofit/>
          </a:bodyPr>
          <a:lstStyle>
            <a:lvl1pPr>
              <a:defRPr sz="5200" spc="-74">
                <a:gradFill flip="none" rotWithShape="1">
                  <a:gsLst>
                    <a:gs pos="0">
                      <a:srgbClr val="292829"/>
                    </a:gs>
                    <a:gs pos="100000">
                      <a:srgbClr val="292829"/>
                    </a:gs>
                  </a:gsLst>
                  <a:lin ang="5400000" scaled="0"/>
                </a:gradFill>
              </a:defRPr>
            </a:lvl1pPr>
          </a:lstStyle>
          <a:p>
            <a:r>
              <a:t>Video title</a:t>
            </a:r>
          </a:p>
        </p:txBody>
      </p:sp>
      <p:sp>
        <p:nvSpPr>
          <p:cNvPr id="8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906" name="Section title"/>
          <p:cNvSpPr txBox="1">
            <a:spLocks noGrp="1"/>
          </p:cNvSpPr>
          <p:nvPr>
            <p:ph type="title" hasCustomPrompt="1"/>
          </p:nvPr>
        </p:nvSpPr>
        <p:spPr>
          <a:xfrm>
            <a:off x="269240" y="2084173"/>
            <a:ext cx="11653523" cy="1796218"/>
          </a:xfrm>
          <a:prstGeom prst="rect">
            <a:avLst/>
          </a:prstGeom>
        </p:spPr>
        <p:txBody>
          <a:bodyPr>
            <a:normAutofit/>
          </a:bodyPr>
          <a:lstStyle>
            <a:lvl1pPr>
              <a:defRPr sz="6400" spc="-74">
                <a:gradFill flip="none" rotWithShape="1">
                  <a:gsLst>
                    <a:gs pos="0">
                      <a:srgbClr val="292829"/>
                    </a:gs>
                    <a:gs pos="100000">
                      <a:srgbClr val="292829"/>
                    </a:gs>
                  </a:gsLst>
                  <a:lin ang="5400000" scaled="0"/>
                </a:gradFill>
              </a:defRPr>
            </a:lvl1pPr>
          </a:lstStyle>
          <a:p>
            <a:r>
              <a:t>Section title</a:t>
            </a:r>
          </a:p>
        </p:txBody>
      </p:sp>
      <p:sp>
        <p:nvSpPr>
          <p:cNvPr id="9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914" name="Section title"/>
          <p:cNvSpPr txBox="1">
            <a:spLocks noGrp="1"/>
          </p:cNvSpPr>
          <p:nvPr>
            <p:ph type="title" hasCustomPrompt="1"/>
          </p:nvPr>
        </p:nvSpPr>
        <p:spPr>
          <a:xfrm>
            <a:off x="269240" y="2084173"/>
            <a:ext cx="11653523" cy="1796218"/>
          </a:xfrm>
          <a:prstGeom prst="rect">
            <a:avLst/>
          </a:prstGeom>
        </p:spPr>
        <p:txBody>
          <a:bodyPr>
            <a:normAutofit/>
          </a:bodyPr>
          <a:lstStyle>
            <a:lvl1pPr>
              <a:defRPr sz="6400" spc="-74">
                <a:gradFill flip="none" rotWithShape="1">
                  <a:gsLst>
                    <a:gs pos="0">
                      <a:srgbClr val="292829"/>
                    </a:gs>
                    <a:gs pos="100000">
                      <a:srgbClr val="292829"/>
                    </a:gs>
                  </a:gsLst>
                  <a:lin ang="5400000" scaled="0"/>
                </a:gradFill>
              </a:defRPr>
            </a:lvl1pPr>
          </a:lstStyle>
          <a:p>
            <a:r>
              <a:t>Section title</a:t>
            </a:r>
          </a:p>
        </p:txBody>
      </p:sp>
      <p:sp>
        <p:nvSpPr>
          <p:cNvPr id="9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922" name="Section title"/>
          <p:cNvSpPr txBox="1">
            <a:spLocks noGrp="1"/>
          </p:cNvSpPr>
          <p:nvPr>
            <p:ph type="title" hasCustomPrompt="1"/>
          </p:nvPr>
        </p:nvSpPr>
        <p:spPr>
          <a:xfrm>
            <a:off x="269240" y="2084173"/>
            <a:ext cx="11653523" cy="1796218"/>
          </a:xfrm>
          <a:prstGeom prst="rect">
            <a:avLst/>
          </a:prstGeom>
        </p:spPr>
        <p:txBody>
          <a:bodyPr>
            <a:normAutofit/>
          </a:bodyPr>
          <a:lstStyle>
            <a:lvl1pPr>
              <a:defRPr sz="6400" spc="-74">
                <a:gradFill flip="none" rotWithShape="1">
                  <a:gsLst>
                    <a:gs pos="0">
                      <a:srgbClr val="292829"/>
                    </a:gs>
                    <a:gs pos="100000">
                      <a:srgbClr val="292829"/>
                    </a:gs>
                  </a:gsLst>
                  <a:lin ang="5400000" scaled="0"/>
                </a:gradFill>
              </a:defRPr>
            </a:lvl1pPr>
          </a:lstStyle>
          <a:p>
            <a:r>
              <a:t>Section title</a:t>
            </a:r>
          </a:p>
        </p:txBody>
      </p:sp>
      <p:sp>
        <p:nvSpPr>
          <p:cNvPr id="9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Title &amp; 2-color Non-bulleted text">
    <p:bg>
      <p:bgPr>
        <a:solidFill>
          <a:srgbClr val="FFFFFF"/>
        </a:solidFill>
        <a:effectLst/>
      </p:bgPr>
    </p:bg>
    <p:spTree>
      <p:nvGrpSpPr>
        <p:cNvPr id="1" name=""/>
        <p:cNvGrpSpPr/>
        <p:nvPr/>
      </p:nvGrpSpPr>
      <p:grpSpPr>
        <a:xfrm>
          <a:off x="0" y="0"/>
          <a:ext cx="0" cy="0"/>
          <a:chOff x="0" y="0"/>
          <a:chExt cx="0" cy="0"/>
        </a:xfrm>
      </p:grpSpPr>
      <p:sp>
        <p:nvSpPr>
          <p:cNvPr id="930"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931" name="Body Level One…"/>
          <p:cNvSpPr txBox="1">
            <a:spLocks noGrp="1"/>
          </p:cNvSpPr>
          <p:nvPr>
            <p:ph type="body" sz="half" idx="1"/>
          </p:nvPr>
        </p:nvSpPr>
        <p:spPr>
          <a:xfrm>
            <a:off x="269240" y="1189177"/>
            <a:ext cx="11653523" cy="1538242"/>
          </a:xfrm>
          <a:prstGeom prst="rect">
            <a:avLst/>
          </a:prstGeom>
        </p:spPr>
        <p:txBody>
          <a:bodyPr>
            <a:normAutofit/>
          </a:bodyPr>
          <a:lstStyle>
            <a:lvl1pPr marL="0" indent="0">
              <a:buSzTx/>
              <a:buFontTx/>
              <a:buNone/>
              <a:defRPr>
                <a:gradFill flip="none" rotWithShape="1">
                  <a:gsLst>
                    <a:gs pos="1250">
                      <a:srgbClr val="00BCF2"/>
                    </a:gs>
                    <a:gs pos="99000">
                      <a:srgbClr val="00BCF2"/>
                    </a:gs>
                  </a:gsLst>
                  <a:lin ang="5400000" scaled="0"/>
                </a:gradFill>
              </a:defRPr>
            </a:lvl1pPr>
            <a:lvl2pPr marL="0" indent="0">
              <a:buSzTx/>
              <a:buFontTx/>
              <a:buNone/>
              <a:defRPr>
                <a:gradFill flip="none" rotWithShape="1">
                  <a:gsLst>
                    <a:gs pos="1250">
                      <a:srgbClr val="00BCF2"/>
                    </a:gs>
                    <a:gs pos="99000">
                      <a:srgbClr val="00BCF2"/>
                    </a:gs>
                  </a:gsLst>
                  <a:lin ang="5400000" scaled="0"/>
                </a:gradFill>
              </a:defRPr>
            </a:lvl2pPr>
            <a:lvl3pPr marL="0" indent="168073">
              <a:buSzTx/>
              <a:buFontTx/>
              <a:buNone/>
              <a:defRPr>
                <a:gradFill flip="none" rotWithShape="1">
                  <a:gsLst>
                    <a:gs pos="1250">
                      <a:srgbClr val="00BCF2"/>
                    </a:gs>
                    <a:gs pos="99000">
                      <a:srgbClr val="00BCF2"/>
                    </a:gs>
                  </a:gsLst>
                  <a:lin ang="5400000" scaled="0"/>
                </a:gradFill>
              </a:defRPr>
            </a:lvl3pPr>
            <a:lvl4pPr marL="0" indent="336145">
              <a:buSzTx/>
              <a:buFontTx/>
              <a:buNone/>
              <a:defRPr>
                <a:gradFill flip="none" rotWithShape="1">
                  <a:gsLst>
                    <a:gs pos="1250">
                      <a:srgbClr val="00BCF2"/>
                    </a:gs>
                    <a:gs pos="99000">
                      <a:srgbClr val="00BCF2"/>
                    </a:gs>
                  </a:gsLst>
                  <a:lin ang="5400000" scaled="0"/>
                </a:gradFill>
              </a:defRPr>
            </a:lvl4pPr>
            <a:lvl5pPr marL="0" indent="504218">
              <a:buSzTx/>
              <a:buFontTx/>
              <a:buNone/>
              <a:defRPr>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9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Title &amp; Non-bulleted text">
    <p:bg>
      <p:bgPr>
        <a:solidFill>
          <a:srgbClr val="FFFFFF"/>
        </a:solidFill>
        <a:effectLst/>
      </p:bgPr>
    </p:bg>
    <p:spTree>
      <p:nvGrpSpPr>
        <p:cNvPr id="1" name=""/>
        <p:cNvGrpSpPr/>
        <p:nvPr/>
      </p:nvGrpSpPr>
      <p:grpSpPr>
        <a:xfrm>
          <a:off x="0" y="0"/>
          <a:ext cx="0" cy="0"/>
          <a:chOff x="0" y="0"/>
          <a:chExt cx="0" cy="0"/>
        </a:xfrm>
      </p:grpSpPr>
      <p:sp>
        <p:nvSpPr>
          <p:cNvPr id="939"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940" name="Body Level One…"/>
          <p:cNvSpPr txBox="1">
            <a:spLocks noGrp="1"/>
          </p:cNvSpPr>
          <p:nvPr>
            <p:ph type="body" sz="half" idx="1"/>
          </p:nvPr>
        </p:nvSpPr>
        <p:spPr>
          <a:xfrm>
            <a:off x="269240" y="1189177"/>
            <a:ext cx="11653523" cy="1538242"/>
          </a:xfrm>
          <a:prstGeom prst="rect">
            <a:avLst/>
          </a:prstGeom>
        </p:spPr>
        <p:txBody>
          <a:bodyPr>
            <a:normAutofit/>
          </a:bodyPr>
          <a:lstStyle>
            <a:lvl1pPr marL="0" indent="0">
              <a:buSzTx/>
              <a:buFontTx/>
              <a:buNone/>
              <a:defRPr>
                <a:gradFill flip="none" rotWithShape="1">
                  <a:gsLst>
                    <a:gs pos="1250">
                      <a:srgbClr val="525051"/>
                    </a:gs>
                    <a:gs pos="99000">
                      <a:srgbClr val="525051"/>
                    </a:gs>
                  </a:gsLst>
                  <a:lin ang="5400000" scaled="0"/>
                </a:gradFill>
              </a:defRPr>
            </a:lvl1pPr>
            <a:lvl2pPr marL="0" indent="0">
              <a:buSzTx/>
              <a:buFontTx/>
              <a:buNone/>
              <a:defRPr>
                <a:gradFill flip="none" rotWithShape="1">
                  <a:gsLst>
                    <a:gs pos="1250">
                      <a:srgbClr val="525051"/>
                    </a:gs>
                    <a:gs pos="99000">
                      <a:srgbClr val="525051"/>
                    </a:gs>
                  </a:gsLst>
                  <a:lin ang="5400000" scaled="0"/>
                </a:gradFill>
              </a:defRPr>
            </a:lvl2pPr>
            <a:lvl3pPr marL="0" indent="168073">
              <a:buSzTx/>
              <a:buFontTx/>
              <a:buNone/>
              <a:defRPr>
                <a:gradFill flip="none" rotWithShape="1">
                  <a:gsLst>
                    <a:gs pos="1250">
                      <a:srgbClr val="525051"/>
                    </a:gs>
                    <a:gs pos="99000">
                      <a:srgbClr val="525051"/>
                    </a:gs>
                  </a:gsLst>
                  <a:lin ang="5400000" scaled="0"/>
                </a:gradFill>
              </a:defRPr>
            </a:lvl3pPr>
            <a:lvl4pPr marL="0" indent="336145">
              <a:buSzTx/>
              <a:buFontTx/>
              <a:buNone/>
              <a:defRPr>
                <a:gradFill flip="none" rotWithShape="1">
                  <a:gsLst>
                    <a:gs pos="1250">
                      <a:srgbClr val="525051"/>
                    </a:gs>
                    <a:gs pos="99000">
                      <a:srgbClr val="525051"/>
                    </a:gs>
                  </a:gsLst>
                  <a:lin ang="5400000" scaled="0"/>
                </a:gradFill>
              </a:defRPr>
            </a:lvl4pPr>
            <a:lvl5pPr marL="0" indent="504218">
              <a:buSzTx/>
              <a:buFontTx/>
              <a:buNone/>
              <a:defRPr>
                <a:gradFill flip="none" rotWithShape="1">
                  <a:gsLst>
                    <a:gs pos="1250">
                      <a:srgbClr val="525051"/>
                    </a:gs>
                    <a:gs pos="99000">
                      <a:srgbClr val="525051"/>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9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948"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949" name="Body Level One…"/>
          <p:cNvSpPr txBox="1">
            <a:spLocks noGrp="1"/>
          </p:cNvSpPr>
          <p:nvPr>
            <p:ph type="body" sz="half" idx="1"/>
          </p:nvPr>
        </p:nvSpPr>
        <p:spPr>
          <a:xfrm>
            <a:off x="269240" y="1190736"/>
            <a:ext cx="11653523" cy="168738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Title and Content 1st level color text">
    <p:bg>
      <p:bgPr>
        <a:solidFill>
          <a:srgbClr val="FFFFFF"/>
        </a:solidFill>
        <a:effectLst/>
      </p:bgPr>
    </p:bg>
    <p:spTree>
      <p:nvGrpSpPr>
        <p:cNvPr id="1" name=""/>
        <p:cNvGrpSpPr/>
        <p:nvPr/>
      </p:nvGrpSpPr>
      <p:grpSpPr>
        <a:xfrm>
          <a:off x="0" y="0"/>
          <a:ext cx="0" cy="0"/>
          <a:chOff x="0" y="0"/>
          <a:chExt cx="0" cy="0"/>
        </a:xfrm>
      </p:grpSpPr>
      <p:sp>
        <p:nvSpPr>
          <p:cNvPr id="957" name="Body Level One…"/>
          <p:cNvSpPr txBox="1">
            <a:spLocks noGrp="1"/>
          </p:cNvSpPr>
          <p:nvPr>
            <p:ph type="body" sz="half" idx="1"/>
          </p:nvPr>
        </p:nvSpPr>
        <p:spPr>
          <a:xfrm>
            <a:off x="269240" y="1189177"/>
            <a:ext cx="11653523" cy="1687386"/>
          </a:xfrm>
          <a:prstGeom prst="rect">
            <a:avLst/>
          </a:prstGeom>
        </p:spPr>
        <p:txBody>
          <a:bodyPr>
            <a:normAutofit/>
          </a:bodyPr>
          <a:lstStyle>
            <a:lvl1pPr>
              <a:defRPr>
                <a:gradFill flip="none" rotWithShape="1">
                  <a:gsLst>
                    <a:gs pos="1250">
                      <a:srgbClr val="00BCF2"/>
                    </a:gs>
                    <a:gs pos="99000">
                      <a:srgbClr val="00BCF2"/>
                    </a:gs>
                  </a:gsLst>
                  <a:lin ang="5400000" scaled="0"/>
                </a:gradFill>
              </a:defRPr>
            </a:lvl1pPr>
            <a:lvl2pPr>
              <a:defRPr>
                <a:gradFill flip="none" rotWithShape="1">
                  <a:gsLst>
                    <a:gs pos="1250">
                      <a:srgbClr val="00BCF2"/>
                    </a:gs>
                    <a:gs pos="99000">
                      <a:srgbClr val="00BCF2"/>
                    </a:gs>
                  </a:gsLst>
                  <a:lin ang="5400000" scaled="0"/>
                </a:gradFill>
              </a:defRPr>
            </a:lvl2pPr>
            <a:lvl3pPr>
              <a:defRPr>
                <a:gradFill flip="none" rotWithShape="1">
                  <a:gsLst>
                    <a:gs pos="1250">
                      <a:srgbClr val="00BCF2"/>
                    </a:gs>
                    <a:gs pos="99000">
                      <a:srgbClr val="00BCF2"/>
                    </a:gs>
                  </a:gsLst>
                  <a:lin ang="5400000" scaled="0"/>
                </a:gradFill>
              </a:defRPr>
            </a:lvl3pPr>
            <a:lvl4pPr>
              <a:defRPr>
                <a:gradFill flip="none" rotWithShape="1">
                  <a:gsLst>
                    <a:gs pos="1250">
                      <a:srgbClr val="00BCF2"/>
                    </a:gs>
                    <a:gs pos="99000">
                      <a:srgbClr val="00BCF2"/>
                    </a:gs>
                  </a:gsLst>
                  <a:lin ang="5400000" scaled="0"/>
                </a:gradFill>
              </a:defRPr>
            </a:lvl4pPr>
            <a:lvl5pPr>
              <a:defRPr>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958"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9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Two Column 2-color Non-bulleted">
    <p:bg>
      <p:bgPr>
        <a:solidFill>
          <a:srgbClr val="FFFFFF"/>
        </a:solidFill>
        <a:effectLst/>
      </p:bgPr>
    </p:bg>
    <p:spTree>
      <p:nvGrpSpPr>
        <p:cNvPr id="1" name=""/>
        <p:cNvGrpSpPr/>
        <p:nvPr/>
      </p:nvGrpSpPr>
      <p:grpSpPr>
        <a:xfrm>
          <a:off x="0" y="0"/>
          <a:ext cx="0" cy="0"/>
          <a:chOff x="0" y="0"/>
          <a:chExt cx="0" cy="0"/>
        </a:xfrm>
      </p:grpSpPr>
      <p:sp>
        <p:nvSpPr>
          <p:cNvPr id="966" name="Title Text"/>
          <p:cNvSpPr txBox="1">
            <a:spLocks noGrp="1"/>
          </p:cNvSpPr>
          <p:nvPr>
            <p:ph type="title"/>
          </p:nvPr>
        </p:nvSpPr>
        <p:spPr>
          <a:xfrm>
            <a:off x="268927" y="291104"/>
            <a:ext cx="11655841" cy="899666"/>
          </a:xfrm>
          <a:prstGeom prst="rect">
            <a:avLst/>
          </a:prstGeom>
        </p:spPr>
        <p:txBody>
          <a:bodyPr>
            <a:normAutofit/>
          </a:bodyPr>
          <a:lstStyle/>
          <a:p>
            <a:r>
              <a:t>Title Text</a:t>
            </a:r>
          </a:p>
        </p:txBody>
      </p:sp>
      <p:sp>
        <p:nvSpPr>
          <p:cNvPr id="967" name="Body Level One…"/>
          <p:cNvSpPr txBox="1">
            <a:spLocks noGrp="1"/>
          </p:cNvSpPr>
          <p:nvPr>
            <p:ph type="body" sz="quarter" idx="1"/>
          </p:nvPr>
        </p:nvSpPr>
        <p:spPr>
          <a:xfrm>
            <a:off x="269241" y="1189175"/>
            <a:ext cx="5378550" cy="1497590"/>
          </a:xfrm>
          <a:prstGeom prst="rect">
            <a:avLst/>
          </a:prstGeom>
        </p:spPr>
        <p:txBody>
          <a:bodyPr>
            <a:normAutofit/>
          </a:bodyPr>
          <a:lstStyle>
            <a:lvl1pPr marL="0" indent="0">
              <a:spcBef>
                <a:spcPts val="900"/>
              </a:spcBef>
              <a:buSzTx/>
              <a:buFontTx/>
              <a:buNone/>
              <a:defRPr sz="2600">
                <a:gradFill flip="none" rotWithShape="1">
                  <a:gsLst>
                    <a:gs pos="1250">
                      <a:srgbClr val="00BCF2"/>
                    </a:gs>
                    <a:gs pos="99000">
                      <a:srgbClr val="00BCF2"/>
                    </a:gs>
                  </a:gsLst>
                  <a:lin ang="5400000" scaled="0"/>
                </a:gradFill>
              </a:defRPr>
            </a:lvl1pPr>
            <a:lvl2pPr marL="0" indent="0">
              <a:spcBef>
                <a:spcPts val="900"/>
              </a:spcBef>
              <a:buSzTx/>
              <a:buFontTx/>
              <a:buNone/>
              <a:defRPr sz="2600">
                <a:gradFill flip="none" rotWithShape="1">
                  <a:gsLst>
                    <a:gs pos="1250">
                      <a:srgbClr val="00BCF2"/>
                    </a:gs>
                    <a:gs pos="99000">
                      <a:srgbClr val="00BCF2"/>
                    </a:gs>
                  </a:gsLst>
                  <a:lin ang="5400000" scaled="0"/>
                </a:gradFill>
              </a:defRPr>
            </a:lvl2pPr>
            <a:lvl3pPr marL="0" indent="170407">
              <a:spcBef>
                <a:spcPts val="900"/>
              </a:spcBef>
              <a:buSzTx/>
              <a:buFontTx/>
              <a:buNone/>
              <a:defRPr sz="2600">
                <a:gradFill flip="none" rotWithShape="1">
                  <a:gsLst>
                    <a:gs pos="1250">
                      <a:srgbClr val="00BCF2"/>
                    </a:gs>
                    <a:gs pos="99000">
                      <a:srgbClr val="00BCF2"/>
                    </a:gs>
                  </a:gsLst>
                  <a:lin ang="5400000" scaled="0"/>
                </a:gradFill>
              </a:defRPr>
            </a:lvl3pPr>
            <a:lvl4pPr marL="0" indent="338479">
              <a:spcBef>
                <a:spcPts val="900"/>
              </a:spcBef>
              <a:buSzTx/>
              <a:buFontTx/>
              <a:buNone/>
              <a:defRPr sz="2600">
                <a:gradFill flip="none" rotWithShape="1">
                  <a:gsLst>
                    <a:gs pos="1250">
                      <a:srgbClr val="00BCF2"/>
                    </a:gs>
                    <a:gs pos="99000">
                      <a:srgbClr val="00BCF2"/>
                    </a:gs>
                  </a:gsLst>
                  <a:lin ang="5400000" scaled="0"/>
                </a:gradFill>
              </a:defRPr>
            </a:lvl4pPr>
            <a:lvl5pPr marL="0" indent="504218">
              <a:spcBef>
                <a:spcPts val="900"/>
              </a:spcBef>
              <a:buSzTx/>
              <a:buFontTx/>
              <a:buNone/>
              <a:defRPr sz="2600">
                <a:gradFill flip="none" rotWithShape="1">
                  <a:gsLst>
                    <a:gs pos="1250">
                      <a:srgbClr val="00BCF2"/>
                    </a:gs>
                    <a:gs pos="99000">
                      <a:srgbClr val="00BCF2"/>
                    </a:gs>
                  </a:gsLst>
                  <a:lin ang="5400000" scaled="0"/>
                </a:gradFill>
              </a:defRPr>
            </a:lvl5pPr>
          </a:lstStyle>
          <a:p>
            <a:r>
              <a:t>Body Level One</a:t>
            </a:r>
          </a:p>
          <a:p>
            <a:pPr lvl="1"/>
            <a:r>
              <a:t>Body Level Two</a:t>
            </a:r>
          </a:p>
          <a:p>
            <a:pPr lvl="2"/>
            <a:r>
              <a:t>Body Level Three</a:t>
            </a:r>
          </a:p>
          <a:p>
            <a:pPr lvl="3"/>
            <a:r>
              <a:t>Body Level Four</a:t>
            </a:r>
          </a:p>
          <a:p>
            <a:pPr lvl="4"/>
            <a:r>
              <a:t>Body Level Five</a:t>
            </a:r>
          </a:p>
        </p:txBody>
      </p:sp>
      <p:sp>
        <p:nvSpPr>
          <p:cNvPr id="968" name="Text Placeholder 3"/>
          <p:cNvSpPr>
            <a:spLocks noGrp="1"/>
          </p:cNvSpPr>
          <p:nvPr>
            <p:ph type="body" sz="quarter" idx="21"/>
          </p:nvPr>
        </p:nvSpPr>
        <p:spPr>
          <a:xfrm>
            <a:off x="6544215" y="1189175"/>
            <a:ext cx="5378549" cy="1497590"/>
          </a:xfrm>
          <a:prstGeom prst="rect">
            <a:avLst/>
          </a:prstGeom>
        </p:spPr>
        <p:txBody>
          <a:bodyPr>
            <a:normAutofit/>
          </a:bodyPr>
          <a:lstStyle/>
          <a:p>
            <a:pPr marL="0" indent="0">
              <a:spcBef>
                <a:spcPts val="900"/>
              </a:spcBef>
              <a:buSzTx/>
              <a:buFontTx/>
              <a:buNone/>
              <a:defRPr sz="2600">
                <a:gradFill flip="none" rotWithShape="1">
                  <a:gsLst>
                    <a:gs pos="1250">
                      <a:srgbClr val="00BCF2"/>
                    </a:gs>
                    <a:gs pos="99000">
                      <a:srgbClr val="00BCF2"/>
                    </a:gs>
                  </a:gsLst>
                  <a:lin ang="5400000" scaled="0"/>
                </a:gradFill>
              </a:defRPr>
            </a:pPr>
            <a:endParaRPr/>
          </a:p>
        </p:txBody>
      </p:sp>
      <p:sp>
        <p:nvSpPr>
          <p:cNvPr id="9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image" Target="../media/image2.png"/><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image" Target="../media/image3.png"/><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theme" Target="../theme/theme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EB9"/>
        </a:solidFill>
        <a:effectLst/>
      </p:bgPr>
    </p:bg>
    <p:spTree>
      <p:nvGrpSpPr>
        <p:cNvPr id="1" name=""/>
        <p:cNvGrpSpPr/>
        <p:nvPr/>
      </p:nvGrpSpPr>
      <p:grpSpPr>
        <a:xfrm>
          <a:off x="0" y="0"/>
          <a:ext cx="0" cy="0"/>
          <a:chOff x="0" y="0"/>
          <a:chExt cx="0" cy="0"/>
        </a:xfrm>
      </p:grpSpPr>
      <p:pic>
        <p:nvPicPr>
          <p:cNvPr id="2" name="Picture 5" descr="Picture 5"/>
          <p:cNvPicPr>
            <a:picLocks noChangeAspect="1"/>
          </p:cNvPicPr>
          <p:nvPr/>
        </p:nvPicPr>
        <p:blipFill>
          <a:blip r:embed="rId122"/>
          <a:srcRect t="12407" b="31351"/>
          <a:stretch>
            <a:fillRect/>
          </a:stretch>
        </p:blipFill>
        <p:spPr>
          <a:xfrm>
            <a:off x="0" y="1"/>
            <a:ext cx="12192000" cy="6858002"/>
          </a:xfrm>
          <a:prstGeom prst="rect">
            <a:avLst/>
          </a:prstGeom>
          <a:ln w="12700">
            <a:miter lim="400000"/>
          </a:ln>
        </p:spPr>
      </p:pic>
      <p:pic>
        <p:nvPicPr>
          <p:cNvPr id="3" name="Picture 14" descr="Picture 14"/>
          <p:cNvPicPr>
            <a:picLocks noChangeAspect="1"/>
          </p:cNvPicPr>
          <p:nvPr/>
        </p:nvPicPr>
        <p:blipFill>
          <a:blip r:embed="rId123"/>
          <a:stretch>
            <a:fillRect/>
          </a:stretch>
        </p:blipFill>
        <p:spPr>
          <a:xfrm>
            <a:off x="485564" y="2440233"/>
            <a:ext cx="5470313" cy="540492"/>
          </a:xfrm>
          <a:prstGeom prst="rect">
            <a:avLst/>
          </a:prstGeom>
          <a:ln w="12700">
            <a:miter lim="400000"/>
          </a:ln>
        </p:spPr>
      </p:pic>
      <p:pic>
        <p:nvPicPr>
          <p:cNvPr id="4" name="Picture 15" descr="Picture 15"/>
          <p:cNvPicPr>
            <a:picLocks noChangeAspect="1"/>
          </p:cNvPicPr>
          <p:nvPr/>
        </p:nvPicPr>
        <p:blipFill>
          <a:blip r:embed="rId124"/>
          <a:stretch>
            <a:fillRect/>
          </a:stretch>
        </p:blipFill>
        <p:spPr>
          <a:xfrm>
            <a:off x="10129914" y="6042776"/>
            <a:ext cx="1611037" cy="345157"/>
          </a:xfrm>
          <a:prstGeom prst="rect">
            <a:avLst/>
          </a:prstGeom>
          <a:ln w="12700">
            <a:miter lim="400000"/>
          </a:ln>
        </p:spPr>
      </p:pic>
      <p:sp>
        <p:nvSpPr>
          <p:cNvPr id="5"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lstStyle/>
          <a:p>
            <a:r>
              <a:t>Title Text</a:t>
            </a:r>
          </a:p>
        </p:txBody>
      </p:sp>
      <p:sp>
        <p:nvSpPr>
          <p:cNvPr id="6"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b="0">
                <a:latin typeface="Segoe UI"/>
                <a:ea typeface="Segoe UI"/>
                <a:cs typeface="Segoe UI"/>
                <a:sym typeface="Segoe U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Lst>
  <p:transition spd="med"/>
  <p:txStyles>
    <p:titleStyle>
      <a:lvl1pPr marL="0" marR="0" indent="0" algn="l" defTabSz="685775" rtl="0" latinLnBrk="0">
        <a:lnSpc>
          <a:spcPct val="90000"/>
        </a:lnSpc>
        <a:spcBef>
          <a:spcPts val="0"/>
        </a:spcBef>
        <a:spcAft>
          <a:spcPts val="0"/>
        </a:spcAft>
        <a:buClrTx/>
        <a:buSzTx/>
        <a:buFontTx/>
        <a:buNone/>
        <a:tabLst/>
        <a:defRPr sz="3900" b="0" i="0" u="none" strike="noStrike" cap="none" spc="-75" baseline="0">
          <a:gradFill flip="none" rotWithShape="1">
            <a:gsLst>
              <a:gs pos="1250">
                <a:srgbClr val="525051"/>
              </a:gs>
              <a:gs pos="100000">
                <a:srgbClr val="525051"/>
              </a:gs>
            </a:gsLst>
            <a:lin ang="5400000" scaled="0"/>
          </a:gradFill>
          <a:uFillTx/>
          <a:latin typeface="Segoe UI"/>
          <a:ea typeface="Segoe UI"/>
          <a:cs typeface="Segoe UI"/>
          <a:sym typeface="Segoe UI"/>
        </a:defRPr>
      </a:lvl1pPr>
      <a:lvl2pPr marL="0" marR="0" indent="0" algn="l" defTabSz="685775" rtl="0" latinLnBrk="0">
        <a:lnSpc>
          <a:spcPct val="90000"/>
        </a:lnSpc>
        <a:spcBef>
          <a:spcPts val="0"/>
        </a:spcBef>
        <a:spcAft>
          <a:spcPts val="0"/>
        </a:spcAft>
        <a:buClrTx/>
        <a:buSzTx/>
        <a:buFontTx/>
        <a:buNone/>
        <a:tabLst/>
        <a:defRPr sz="3900" b="0" i="0" u="none" strike="noStrike" cap="none" spc="-75" baseline="0">
          <a:gradFill flip="none" rotWithShape="1">
            <a:gsLst>
              <a:gs pos="1250">
                <a:srgbClr val="525051"/>
              </a:gs>
              <a:gs pos="100000">
                <a:srgbClr val="525051"/>
              </a:gs>
            </a:gsLst>
            <a:lin ang="5400000" scaled="0"/>
          </a:gradFill>
          <a:uFillTx/>
          <a:latin typeface="Segoe UI"/>
          <a:ea typeface="Segoe UI"/>
          <a:cs typeface="Segoe UI"/>
          <a:sym typeface="Segoe UI"/>
        </a:defRPr>
      </a:lvl2pPr>
      <a:lvl3pPr marL="0" marR="0" indent="0" algn="l" defTabSz="685775" rtl="0" latinLnBrk="0">
        <a:lnSpc>
          <a:spcPct val="90000"/>
        </a:lnSpc>
        <a:spcBef>
          <a:spcPts val="0"/>
        </a:spcBef>
        <a:spcAft>
          <a:spcPts val="0"/>
        </a:spcAft>
        <a:buClrTx/>
        <a:buSzTx/>
        <a:buFontTx/>
        <a:buNone/>
        <a:tabLst/>
        <a:defRPr sz="3900" b="0" i="0" u="none" strike="noStrike" cap="none" spc="-75" baseline="0">
          <a:gradFill flip="none" rotWithShape="1">
            <a:gsLst>
              <a:gs pos="1250">
                <a:srgbClr val="525051"/>
              </a:gs>
              <a:gs pos="100000">
                <a:srgbClr val="525051"/>
              </a:gs>
            </a:gsLst>
            <a:lin ang="5400000" scaled="0"/>
          </a:gradFill>
          <a:uFillTx/>
          <a:latin typeface="Segoe UI"/>
          <a:ea typeface="Segoe UI"/>
          <a:cs typeface="Segoe UI"/>
          <a:sym typeface="Segoe UI"/>
        </a:defRPr>
      </a:lvl3pPr>
      <a:lvl4pPr marL="0" marR="0" indent="0" algn="l" defTabSz="685775" rtl="0" latinLnBrk="0">
        <a:lnSpc>
          <a:spcPct val="90000"/>
        </a:lnSpc>
        <a:spcBef>
          <a:spcPts val="0"/>
        </a:spcBef>
        <a:spcAft>
          <a:spcPts val="0"/>
        </a:spcAft>
        <a:buClrTx/>
        <a:buSzTx/>
        <a:buFontTx/>
        <a:buNone/>
        <a:tabLst/>
        <a:defRPr sz="3900" b="0" i="0" u="none" strike="noStrike" cap="none" spc="-75" baseline="0">
          <a:gradFill flip="none" rotWithShape="1">
            <a:gsLst>
              <a:gs pos="1250">
                <a:srgbClr val="525051"/>
              </a:gs>
              <a:gs pos="100000">
                <a:srgbClr val="525051"/>
              </a:gs>
            </a:gsLst>
            <a:lin ang="5400000" scaled="0"/>
          </a:gradFill>
          <a:uFillTx/>
          <a:latin typeface="Segoe UI"/>
          <a:ea typeface="Segoe UI"/>
          <a:cs typeface="Segoe UI"/>
          <a:sym typeface="Segoe UI"/>
        </a:defRPr>
      </a:lvl4pPr>
      <a:lvl5pPr marL="0" marR="0" indent="0" algn="l" defTabSz="685775" rtl="0" latinLnBrk="0">
        <a:lnSpc>
          <a:spcPct val="90000"/>
        </a:lnSpc>
        <a:spcBef>
          <a:spcPts val="0"/>
        </a:spcBef>
        <a:spcAft>
          <a:spcPts val="0"/>
        </a:spcAft>
        <a:buClrTx/>
        <a:buSzTx/>
        <a:buFontTx/>
        <a:buNone/>
        <a:tabLst/>
        <a:defRPr sz="3900" b="0" i="0" u="none" strike="noStrike" cap="none" spc="-75" baseline="0">
          <a:gradFill flip="none" rotWithShape="1">
            <a:gsLst>
              <a:gs pos="1250">
                <a:srgbClr val="525051"/>
              </a:gs>
              <a:gs pos="100000">
                <a:srgbClr val="525051"/>
              </a:gs>
            </a:gsLst>
            <a:lin ang="5400000" scaled="0"/>
          </a:gradFill>
          <a:uFillTx/>
          <a:latin typeface="Segoe UI"/>
          <a:ea typeface="Segoe UI"/>
          <a:cs typeface="Segoe UI"/>
          <a:sym typeface="Segoe UI"/>
        </a:defRPr>
      </a:lvl5pPr>
      <a:lvl6pPr marL="0" marR="0" indent="0" algn="l" defTabSz="685775" rtl="0" latinLnBrk="0">
        <a:lnSpc>
          <a:spcPct val="90000"/>
        </a:lnSpc>
        <a:spcBef>
          <a:spcPts val="0"/>
        </a:spcBef>
        <a:spcAft>
          <a:spcPts val="0"/>
        </a:spcAft>
        <a:buClrTx/>
        <a:buSzTx/>
        <a:buFontTx/>
        <a:buNone/>
        <a:tabLst/>
        <a:defRPr sz="3900" b="0" i="0" u="none" strike="noStrike" cap="none" spc="-75" baseline="0">
          <a:gradFill flip="none" rotWithShape="1">
            <a:gsLst>
              <a:gs pos="1250">
                <a:srgbClr val="525051"/>
              </a:gs>
              <a:gs pos="100000">
                <a:srgbClr val="525051"/>
              </a:gs>
            </a:gsLst>
            <a:lin ang="5400000" scaled="0"/>
          </a:gradFill>
          <a:uFillTx/>
          <a:latin typeface="Segoe UI"/>
          <a:ea typeface="Segoe UI"/>
          <a:cs typeface="Segoe UI"/>
          <a:sym typeface="Segoe UI"/>
        </a:defRPr>
      </a:lvl6pPr>
      <a:lvl7pPr marL="0" marR="0" indent="0" algn="l" defTabSz="685775" rtl="0" latinLnBrk="0">
        <a:lnSpc>
          <a:spcPct val="90000"/>
        </a:lnSpc>
        <a:spcBef>
          <a:spcPts val="0"/>
        </a:spcBef>
        <a:spcAft>
          <a:spcPts val="0"/>
        </a:spcAft>
        <a:buClrTx/>
        <a:buSzTx/>
        <a:buFontTx/>
        <a:buNone/>
        <a:tabLst/>
        <a:defRPr sz="3900" b="0" i="0" u="none" strike="noStrike" cap="none" spc="-75" baseline="0">
          <a:gradFill flip="none" rotWithShape="1">
            <a:gsLst>
              <a:gs pos="1250">
                <a:srgbClr val="525051"/>
              </a:gs>
              <a:gs pos="100000">
                <a:srgbClr val="525051"/>
              </a:gs>
            </a:gsLst>
            <a:lin ang="5400000" scaled="0"/>
          </a:gradFill>
          <a:uFillTx/>
          <a:latin typeface="Segoe UI"/>
          <a:ea typeface="Segoe UI"/>
          <a:cs typeface="Segoe UI"/>
          <a:sym typeface="Segoe UI"/>
        </a:defRPr>
      </a:lvl7pPr>
      <a:lvl8pPr marL="0" marR="0" indent="0" algn="l" defTabSz="685775" rtl="0" latinLnBrk="0">
        <a:lnSpc>
          <a:spcPct val="90000"/>
        </a:lnSpc>
        <a:spcBef>
          <a:spcPts val="0"/>
        </a:spcBef>
        <a:spcAft>
          <a:spcPts val="0"/>
        </a:spcAft>
        <a:buClrTx/>
        <a:buSzTx/>
        <a:buFontTx/>
        <a:buNone/>
        <a:tabLst/>
        <a:defRPr sz="3900" b="0" i="0" u="none" strike="noStrike" cap="none" spc="-75" baseline="0">
          <a:gradFill flip="none" rotWithShape="1">
            <a:gsLst>
              <a:gs pos="1250">
                <a:srgbClr val="525051"/>
              </a:gs>
              <a:gs pos="100000">
                <a:srgbClr val="525051"/>
              </a:gs>
            </a:gsLst>
            <a:lin ang="5400000" scaled="0"/>
          </a:gradFill>
          <a:uFillTx/>
          <a:latin typeface="Segoe UI"/>
          <a:ea typeface="Segoe UI"/>
          <a:cs typeface="Segoe UI"/>
          <a:sym typeface="Segoe UI"/>
        </a:defRPr>
      </a:lvl8pPr>
      <a:lvl9pPr marL="0" marR="0" indent="0" algn="l" defTabSz="685775" rtl="0" latinLnBrk="0">
        <a:lnSpc>
          <a:spcPct val="90000"/>
        </a:lnSpc>
        <a:spcBef>
          <a:spcPts val="0"/>
        </a:spcBef>
        <a:spcAft>
          <a:spcPts val="0"/>
        </a:spcAft>
        <a:buClrTx/>
        <a:buSzTx/>
        <a:buFontTx/>
        <a:buNone/>
        <a:tabLst/>
        <a:defRPr sz="3900" b="0" i="0" u="none" strike="noStrike" cap="none" spc="-75" baseline="0">
          <a:gradFill flip="none" rotWithShape="1">
            <a:gsLst>
              <a:gs pos="1250">
                <a:srgbClr val="525051"/>
              </a:gs>
              <a:gs pos="100000">
                <a:srgbClr val="525051"/>
              </a:gs>
            </a:gsLst>
            <a:lin ang="5400000" scaled="0"/>
          </a:gradFill>
          <a:uFillTx/>
          <a:latin typeface="Segoe UI"/>
          <a:ea typeface="Segoe UI"/>
          <a:cs typeface="Segoe UI"/>
          <a:sym typeface="Segoe UI"/>
        </a:defRPr>
      </a:lvl9pPr>
    </p:titleStyle>
    <p:bodyStyle>
      <a:lvl1pPr marL="252109" marR="0" indent="-252109" algn="l" defTabSz="685775" rtl="0" latinLnBrk="0">
        <a:lnSpc>
          <a:spcPct val="90000"/>
        </a:lnSpc>
        <a:spcBef>
          <a:spcPts val="600"/>
        </a:spcBef>
        <a:spcAft>
          <a:spcPts val="0"/>
        </a:spcAft>
        <a:buClrTx/>
        <a:buSzPct val="90000"/>
        <a:buFont typeface="Arial"/>
        <a:buChar char="•"/>
        <a:tabLst/>
        <a:defRPr sz="2900" b="0" i="0" u="none" strike="noStrike" cap="none" spc="0" baseline="0">
          <a:gradFill flip="none" rotWithShape="1">
            <a:gsLst>
              <a:gs pos="1250">
                <a:srgbClr val="525051"/>
              </a:gs>
              <a:gs pos="100000">
                <a:srgbClr val="525051"/>
              </a:gs>
            </a:gsLst>
            <a:lin ang="5400000" scaled="0"/>
          </a:gradFill>
          <a:uFillTx/>
          <a:latin typeface="Segoe UI"/>
          <a:ea typeface="Segoe UI"/>
          <a:cs typeface="Segoe UI"/>
          <a:sym typeface="Segoe UI"/>
        </a:defRPr>
      </a:lvl1pPr>
      <a:lvl2pPr marL="554748" marR="0" indent="-302640" algn="l" defTabSz="685775" rtl="0" latinLnBrk="0">
        <a:lnSpc>
          <a:spcPct val="90000"/>
        </a:lnSpc>
        <a:spcBef>
          <a:spcPts val="600"/>
        </a:spcBef>
        <a:spcAft>
          <a:spcPts val="0"/>
        </a:spcAft>
        <a:buClrTx/>
        <a:buSzPct val="90000"/>
        <a:buFont typeface="Arial"/>
        <a:buChar char="•"/>
        <a:tabLst/>
        <a:defRPr sz="2900" b="0" i="0" u="none" strike="noStrike" cap="none" spc="0" baseline="0">
          <a:gradFill flip="none" rotWithShape="1">
            <a:gsLst>
              <a:gs pos="1250">
                <a:srgbClr val="525051"/>
              </a:gs>
              <a:gs pos="100000">
                <a:srgbClr val="525051"/>
              </a:gs>
            </a:gsLst>
            <a:lin ang="5400000" scaled="0"/>
          </a:gradFill>
          <a:uFillTx/>
          <a:latin typeface="Segoe UI"/>
          <a:ea typeface="Segoe UI"/>
          <a:cs typeface="Segoe UI"/>
          <a:sym typeface="Segoe UI"/>
        </a:defRPr>
      </a:lvl2pPr>
      <a:lvl3pPr marL="706893" marR="0" indent="-286712" algn="l" defTabSz="685775" rtl="0" latinLnBrk="0">
        <a:lnSpc>
          <a:spcPct val="90000"/>
        </a:lnSpc>
        <a:spcBef>
          <a:spcPts val="600"/>
        </a:spcBef>
        <a:spcAft>
          <a:spcPts val="0"/>
        </a:spcAft>
        <a:buClrTx/>
        <a:buSzPct val="90000"/>
        <a:buFont typeface="Arial"/>
        <a:buChar char="•"/>
        <a:tabLst/>
        <a:defRPr sz="2900" b="0" i="0" u="none" strike="noStrike" cap="none" spc="0" baseline="0">
          <a:gradFill flip="none" rotWithShape="1">
            <a:gsLst>
              <a:gs pos="1250">
                <a:srgbClr val="525051"/>
              </a:gs>
              <a:gs pos="100000">
                <a:srgbClr val="525051"/>
              </a:gs>
            </a:gsLst>
            <a:lin ang="5400000" scaled="0"/>
          </a:gradFill>
          <a:uFillTx/>
          <a:latin typeface="Segoe UI"/>
          <a:ea typeface="Segoe UI"/>
          <a:cs typeface="Segoe UI"/>
          <a:sym typeface="Segoe UI"/>
        </a:defRPr>
      </a:lvl3pPr>
      <a:lvl4pPr marL="936404" marR="0" indent="-348151" algn="l" defTabSz="685775" rtl="0" latinLnBrk="0">
        <a:lnSpc>
          <a:spcPct val="90000"/>
        </a:lnSpc>
        <a:spcBef>
          <a:spcPts val="600"/>
        </a:spcBef>
        <a:spcAft>
          <a:spcPts val="0"/>
        </a:spcAft>
        <a:buClrTx/>
        <a:buSzPct val="90000"/>
        <a:buFont typeface="Arial"/>
        <a:buChar char="•"/>
        <a:tabLst/>
        <a:defRPr sz="2900" b="0" i="0" u="none" strike="noStrike" cap="none" spc="0" baseline="0">
          <a:gradFill flip="none" rotWithShape="1">
            <a:gsLst>
              <a:gs pos="1250">
                <a:srgbClr val="525051"/>
              </a:gs>
              <a:gs pos="100000">
                <a:srgbClr val="525051"/>
              </a:gs>
            </a:gsLst>
            <a:lin ang="5400000" scaled="0"/>
          </a:gradFill>
          <a:uFillTx/>
          <a:latin typeface="Segoe UI"/>
          <a:ea typeface="Segoe UI"/>
          <a:cs typeface="Segoe UI"/>
          <a:sym typeface="Segoe UI"/>
        </a:defRPr>
      </a:lvl4pPr>
      <a:lvl5pPr marL="1104476" marR="0" indent="-348151" algn="l" defTabSz="685775" rtl="0" latinLnBrk="0">
        <a:lnSpc>
          <a:spcPct val="90000"/>
        </a:lnSpc>
        <a:spcBef>
          <a:spcPts val="600"/>
        </a:spcBef>
        <a:spcAft>
          <a:spcPts val="0"/>
        </a:spcAft>
        <a:buClrTx/>
        <a:buSzPct val="90000"/>
        <a:buFont typeface="Arial"/>
        <a:buChar char="•"/>
        <a:tabLst/>
        <a:defRPr sz="2900" b="0" i="0" u="none" strike="noStrike" cap="none" spc="0" baseline="0">
          <a:gradFill flip="none" rotWithShape="1">
            <a:gsLst>
              <a:gs pos="1250">
                <a:srgbClr val="525051"/>
              </a:gs>
              <a:gs pos="100000">
                <a:srgbClr val="525051"/>
              </a:gs>
            </a:gsLst>
            <a:lin ang="5400000" scaled="0"/>
          </a:gradFill>
          <a:uFillTx/>
          <a:latin typeface="Segoe UI"/>
          <a:ea typeface="Segoe UI"/>
          <a:cs typeface="Segoe UI"/>
          <a:sym typeface="Segoe UI"/>
        </a:defRPr>
      </a:lvl5pPr>
      <a:lvl6pPr marL="2069571" marR="0" indent="-355133" algn="l" defTabSz="685775" rtl="0" latinLnBrk="0">
        <a:lnSpc>
          <a:spcPct val="90000"/>
        </a:lnSpc>
        <a:spcBef>
          <a:spcPts val="600"/>
        </a:spcBef>
        <a:spcAft>
          <a:spcPts val="0"/>
        </a:spcAft>
        <a:buClrTx/>
        <a:buSzPct val="100000"/>
        <a:buFont typeface="Arial"/>
        <a:buChar char="•"/>
        <a:tabLst/>
        <a:defRPr sz="2900" b="0" i="0" u="none" strike="noStrike" cap="none" spc="0" baseline="0">
          <a:gradFill flip="none" rotWithShape="1">
            <a:gsLst>
              <a:gs pos="1250">
                <a:srgbClr val="525051"/>
              </a:gs>
              <a:gs pos="100000">
                <a:srgbClr val="525051"/>
              </a:gs>
            </a:gsLst>
            <a:lin ang="5400000" scaled="0"/>
          </a:gradFill>
          <a:uFillTx/>
          <a:latin typeface="Segoe UI"/>
          <a:ea typeface="Segoe UI"/>
          <a:cs typeface="Segoe UI"/>
          <a:sym typeface="Segoe UI"/>
        </a:defRPr>
      </a:lvl6pPr>
      <a:lvl7pPr marL="2412459" marR="0" indent="-355133" algn="l" defTabSz="685775" rtl="0" latinLnBrk="0">
        <a:lnSpc>
          <a:spcPct val="90000"/>
        </a:lnSpc>
        <a:spcBef>
          <a:spcPts val="600"/>
        </a:spcBef>
        <a:spcAft>
          <a:spcPts val="0"/>
        </a:spcAft>
        <a:buClrTx/>
        <a:buSzPct val="100000"/>
        <a:buFont typeface="Arial"/>
        <a:buChar char="•"/>
        <a:tabLst/>
        <a:defRPr sz="2900" b="0" i="0" u="none" strike="noStrike" cap="none" spc="0" baseline="0">
          <a:gradFill flip="none" rotWithShape="1">
            <a:gsLst>
              <a:gs pos="1250">
                <a:srgbClr val="525051"/>
              </a:gs>
              <a:gs pos="100000">
                <a:srgbClr val="525051"/>
              </a:gs>
            </a:gsLst>
            <a:lin ang="5400000" scaled="0"/>
          </a:gradFill>
          <a:uFillTx/>
          <a:latin typeface="Segoe UI"/>
          <a:ea typeface="Segoe UI"/>
          <a:cs typeface="Segoe UI"/>
          <a:sym typeface="Segoe UI"/>
        </a:defRPr>
      </a:lvl7pPr>
      <a:lvl8pPr marL="2755347" marR="0" indent="-355133" algn="l" defTabSz="685775" rtl="0" latinLnBrk="0">
        <a:lnSpc>
          <a:spcPct val="90000"/>
        </a:lnSpc>
        <a:spcBef>
          <a:spcPts val="600"/>
        </a:spcBef>
        <a:spcAft>
          <a:spcPts val="0"/>
        </a:spcAft>
        <a:buClrTx/>
        <a:buSzPct val="100000"/>
        <a:buFont typeface="Arial"/>
        <a:buChar char="•"/>
        <a:tabLst/>
        <a:defRPr sz="2900" b="0" i="0" u="none" strike="noStrike" cap="none" spc="0" baseline="0">
          <a:gradFill flip="none" rotWithShape="1">
            <a:gsLst>
              <a:gs pos="1250">
                <a:srgbClr val="525051"/>
              </a:gs>
              <a:gs pos="100000">
                <a:srgbClr val="525051"/>
              </a:gs>
            </a:gsLst>
            <a:lin ang="5400000" scaled="0"/>
          </a:gradFill>
          <a:uFillTx/>
          <a:latin typeface="Segoe UI"/>
          <a:ea typeface="Segoe UI"/>
          <a:cs typeface="Segoe UI"/>
          <a:sym typeface="Segoe UI"/>
        </a:defRPr>
      </a:lvl8pPr>
      <a:lvl9pPr marL="3098235" marR="0" indent="-355133" algn="l" defTabSz="685775" rtl="0" latinLnBrk="0">
        <a:lnSpc>
          <a:spcPct val="90000"/>
        </a:lnSpc>
        <a:spcBef>
          <a:spcPts val="600"/>
        </a:spcBef>
        <a:spcAft>
          <a:spcPts val="0"/>
        </a:spcAft>
        <a:buClrTx/>
        <a:buSzPct val="100000"/>
        <a:buFont typeface="Arial"/>
        <a:buChar char="•"/>
        <a:tabLst/>
        <a:defRPr sz="2900" b="0" i="0" u="none" strike="noStrike" cap="none" spc="0" baseline="0">
          <a:gradFill flip="none" rotWithShape="1">
            <a:gsLst>
              <a:gs pos="1250">
                <a:srgbClr val="525051"/>
              </a:gs>
              <a:gs pos="100000">
                <a:srgbClr val="525051"/>
              </a:gs>
            </a:gsLst>
            <a:lin ang="5400000" scaled="0"/>
          </a:gradFill>
          <a:uFillTx/>
          <a:latin typeface="Segoe UI"/>
          <a:ea typeface="Segoe UI"/>
          <a:cs typeface="Segoe UI"/>
          <a:sym typeface="Segoe U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egoe U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1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 name="Subtitle 2"/>
          <p:cNvSpPr txBox="1"/>
          <p:nvPr/>
        </p:nvSpPr>
        <p:spPr>
          <a:xfrm>
            <a:off x="2345902" y="4931979"/>
            <a:ext cx="3648639" cy="1404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a:bodyPr>
          <a:lstStyle/>
          <a:p>
            <a:pPr algn="ctr" defTabSz="388620">
              <a:lnSpc>
                <a:spcPct val="90000"/>
              </a:lnSpc>
              <a:spcBef>
                <a:spcPts val="600"/>
              </a:spcBef>
              <a:defRPr sz="2805">
                <a:solidFill>
                  <a:srgbClr val="000000"/>
                </a:solidFill>
              </a:defRPr>
            </a:pPr>
            <a:r>
              <a:t>Thorsten Holz</a:t>
            </a:r>
          </a:p>
          <a:p>
            <a:pPr algn="ctr" defTabSz="388620">
              <a:lnSpc>
                <a:spcPct val="90000"/>
              </a:lnSpc>
              <a:spcBef>
                <a:spcPts val="600"/>
              </a:spcBef>
              <a:defRPr sz="2805">
                <a:solidFill>
                  <a:srgbClr val="000000"/>
                </a:solidFill>
              </a:defRPr>
            </a:pPr>
            <a:r>
              <a:t>CISPA Helmholtz Center for Information Security</a:t>
            </a:r>
          </a:p>
        </p:txBody>
      </p:sp>
      <p:sp>
        <p:nvSpPr>
          <p:cNvPr id="1166" name="Subtitle 2"/>
          <p:cNvSpPr txBox="1"/>
          <p:nvPr/>
        </p:nvSpPr>
        <p:spPr>
          <a:xfrm>
            <a:off x="6790399" y="4892333"/>
            <a:ext cx="3919705" cy="1404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defTabSz="457200">
              <a:lnSpc>
                <a:spcPct val="90000"/>
              </a:lnSpc>
              <a:spcBef>
                <a:spcPts val="700"/>
              </a:spcBef>
              <a:defRPr sz="3300">
                <a:solidFill>
                  <a:srgbClr val="000000"/>
                </a:solidFill>
              </a:defRPr>
            </a:pPr>
            <a:r>
              <a:t>Thomas Ristenpart</a:t>
            </a:r>
          </a:p>
          <a:p>
            <a:pPr algn="ctr" defTabSz="457200">
              <a:lnSpc>
                <a:spcPct val="90000"/>
              </a:lnSpc>
              <a:spcBef>
                <a:spcPts val="700"/>
              </a:spcBef>
              <a:defRPr sz="3300">
                <a:solidFill>
                  <a:srgbClr val="000000"/>
                </a:solidFill>
              </a:defRPr>
            </a:pPr>
            <a:r>
              <a:t>Cornell Tech</a:t>
            </a:r>
          </a:p>
        </p:txBody>
      </p:sp>
      <p:pic>
        <p:nvPicPr>
          <p:cNvPr id="1167" name="Picture 4" descr="Picture 4"/>
          <p:cNvPicPr>
            <a:picLocks noChangeAspect="1"/>
          </p:cNvPicPr>
          <p:nvPr/>
        </p:nvPicPr>
        <p:blipFill>
          <a:blip r:embed="rId2"/>
          <a:stretch>
            <a:fillRect/>
          </a:stretch>
        </p:blipFill>
        <p:spPr>
          <a:xfrm>
            <a:off x="1961779" y="139124"/>
            <a:ext cx="8268442" cy="2862154"/>
          </a:xfrm>
          <a:prstGeom prst="rect">
            <a:avLst/>
          </a:prstGeom>
          <a:ln w="12700">
            <a:miter lim="400000"/>
          </a:ln>
        </p:spPr>
      </p:pic>
      <p:sp>
        <p:nvSpPr>
          <p:cNvPr id="1168" name="Program Chairs’ Welcome"/>
          <p:cNvSpPr txBox="1"/>
          <p:nvPr/>
        </p:nvSpPr>
        <p:spPr>
          <a:xfrm>
            <a:off x="1624787" y="3277503"/>
            <a:ext cx="9115748" cy="1113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46304" tIns="146304" rIns="146304" bIns="146304">
            <a:spAutoFit/>
          </a:bodyPr>
          <a:lstStyle>
            <a:lvl1pPr>
              <a:defRPr sz="6500">
                <a:solidFill>
                  <a:srgbClr val="000000"/>
                </a:solidFill>
              </a:defRPr>
            </a:lvl1pPr>
          </a:lstStyle>
          <a:p>
            <a:r>
              <a:t>Program Chairs’ Welcome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 name="Slide Number Placeholder 3"/>
          <p:cNvSpPr txBox="1">
            <a:spLocks noGrp="1"/>
          </p:cNvSpPr>
          <p:nvPr>
            <p:ph type="sldNum" sz="quarter" idx="2"/>
          </p:nvPr>
        </p:nvSpPr>
        <p:spPr>
          <a:xfrm>
            <a:off x="11730192" y="6482497"/>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pic>
        <p:nvPicPr>
          <p:cNvPr id="1244" name="wordcloud (2).png" descr="wordcloud (2).png"/>
          <p:cNvPicPr>
            <a:picLocks noChangeAspect="1"/>
          </p:cNvPicPr>
          <p:nvPr/>
        </p:nvPicPr>
        <p:blipFill>
          <a:blip r:embed="rId2"/>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 name="Title 1"/>
          <p:cNvSpPr txBox="1">
            <a:spLocks noGrp="1"/>
          </p:cNvSpPr>
          <p:nvPr>
            <p:ph type="title"/>
          </p:nvPr>
        </p:nvSpPr>
        <p:spPr>
          <a:prstGeom prst="rect">
            <a:avLst/>
          </a:prstGeom>
        </p:spPr>
        <p:txBody>
          <a:bodyPr/>
          <a:lstStyle/>
          <a:p>
            <a:r>
              <a:t>Paper Topics</a:t>
            </a:r>
          </a:p>
        </p:txBody>
      </p:sp>
      <p:sp>
        <p:nvSpPr>
          <p:cNvPr id="1247" name="Slide Number Placeholder 3"/>
          <p:cNvSpPr txBox="1">
            <a:spLocks noGrp="1"/>
          </p:cNvSpPr>
          <p:nvPr>
            <p:ph type="sldNum" sz="quarter" idx="2"/>
          </p:nvPr>
        </p:nvSpPr>
        <p:spPr>
          <a:xfrm>
            <a:off x="11730192" y="6482497"/>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1248" name="chart (1).png" descr="chart (1).png"/>
          <p:cNvPicPr>
            <a:picLocks noChangeAspect="1"/>
          </p:cNvPicPr>
          <p:nvPr/>
        </p:nvPicPr>
        <p:blipFill>
          <a:blip r:embed="rId2"/>
          <a:srcRect t="4385" b="2805"/>
          <a:stretch>
            <a:fillRect/>
          </a:stretch>
        </p:blipFill>
        <p:spPr>
          <a:xfrm>
            <a:off x="272028" y="1299994"/>
            <a:ext cx="11848919" cy="5418141"/>
          </a:xfrm>
          <a:prstGeom prst="rect">
            <a:avLst/>
          </a:prstGeom>
          <a:ln w="12700">
            <a:miter lim="400000"/>
          </a:ln>
        </p:spPr>
      </p:pic>
      <p:pic>
        <p:nvPicPr>
          <p:cNvPr id="1249" name="chart (2).png" descr="chart (2).png"/>
          <p:cNvPicPr>
            <a:picLocks noChangeAspect="1"/>
          </p:cNvPicPr>
          <p:nvPr/>
        </p:nvPicPr>
        <p:blipFill>
          <a:blip r:embed="rId3"/>
          <a:stretch>
            <a:fillRect/>
          </a:stretch>
        </p:blipFill>
        <p:spPr>
          <a:xfrm>
            <a:off x="1841445" y="1179125"/>
            <a:ext cx="9152827" cy="5659877"/>
          </a:xfrm>
          <a:prstGeom prst="rect">
            <a:avLst/>
          </a:prstGeom>
          <a:ln w="12700">
            <a:miter lim="400000"/>
          </a:ln>
          <a:effectLst>
            <a:outerShdw blurRad="76200" dist="76200" dir="2700000" rotWithShape="0">
              <a:srgbClr val="000000">
                <a:alpha val="40000"/>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249"/>
                                        </p:tgtEl>
                                        <p:attrNameLst>
                                          <p:attrName>style.visibility</p:attrName>
                                        </p:attrNameLst>
                                      </p:cBhvr>
                                      <p:to>
                                        <p:strVal val="visible"/>
                                      </p:to>
                                    </p:set>
                                    <p:animEffect transition="in" filter="fade">
                                      <p:cBhvr>
                                        <p:cTn id="7" dur="1000"/>
                                        <p:tgtEl>
                                          <p:spTgt spid="1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 name="Title 1"/>
          <p:cNvSpPr txBox="1">
            <a:spLocks noGrp="1"/>
          </p:cNvSpPr>
          <p:nvPr>
            <p:ph type="title"/>
          </p:nvPr>
        </p:nvSpPr>
        <p:spPr>
          <a:prstGeom prst="rect">
            <a:avLst/>
          </a:prstGeom>
        </p:spPr>
        <p:txBody>
          <a:bodyPr/>
          <a:lstStyle/>
          <a:p>
            <a:r>
              <a:t>Review Statistics</a:t>
            </a:r>
          </a:p>
        </p:txBody>
      </p:sp>
      <p:sp>
        <p:nvSpPr>
          <p:cNvPr id="1252" name="Content Placeholder 2"/>
          <p:cNvSpPr txBox="1">
            <a:spLocks noGrp="1"/>
          </p:cNvSpPr>
          <p:nvPr>
            <p:ph type="body" idx="1"/>
          </p:nvPr>
        </p:nvSpPr>
        <p:spPr>
          <a:xfrm>
            <a:off x="609600" y="1600201"/>
            <a:ext cx="10972800" cy="4525963"/>
          </a:xfrm>
          <a:prstGeom prst="rect">
            <a:avLst/>
          </a:prstGeom>
        </p:spPr>
        <p:txBody>
          <a:bodyPr/>
          <a:lstStyle/>
          <a:p>
            <a:r>
              <a:t>Reviewing is quite a bit of work</a:t>
            </a:r>
          </a:p>
          <a:p>
            <a:pPr marL="800100" lvl="1" indent="-342900">
              <a:buChar char="•"/>
            </a:pPr>
            <a:r>
              <a:t>3,182 reviews written</a:t>
            </a:r>
          </a:p>
          <a:p>
            <a:pPr marL="800100" lvl="1" indent="-342900">
              <a:buChar char="•"/>
            </a:pPr>
            <a:r>
              <a:t>1,978,199 words written</a:t>
            </a:r>
          </a:p>
          <a:p>
            <a:pPr marL="800100" lvl="1" indent="-342900">
              <a:buChar char="•"/>
            </a:pPr>
            <a:r>
              <a:t>10,460 comments in total</a:t>
            </a:r>
          </a:p>
          <a:p>
            <a:pPr marL="800100" lvl="1" indent="-342900">
              <a:buChar char="•"/>
            </a:pPr>
            <a:r>
              <a:t>…</a:t>
            </a:r>
          </a:p>
        </p:txBody>
      </p:sp>
      <p:sp>
        <p:nvSpPr>
          <p:cNvPr id="1253" name="Slide Number Placeholder 3"/>
          <p:cNvSpPr txBox="1">
            <a:spLocks noGrp="1"/>
          </p:cNvSpPr>
          <p:nvPr>
            <p:ph type="sldNum" sz="quarter" idx="2"/>
          </p:nvPr>
        </p:nvSpPr>
        <p:spPr>
          <a:xfrm>
            <a:off x="11730192" y="6482497"/>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 name="Title 1"/>
          <p:cNvSpPr txBox="1">
            <a:spLocks noGrp="1"/>
          </p:cNvSpPr>
          <p:nvPr>
            <p:ph type="title"/>
          </p:nvPr>
        </p:nvSpPr>
        <p:spPr>
          <a:prstGeom prst="rect">
            <a:avLst/>
          </a:prstGeom>
        </p:spPr>
        <p:txBody>
          <a:bodyPr/>
          <a:lstStyle/>
          <a:p>
            <a:r>
              <a:t>Thanks!</a:t>
            </a:r>
          </a:p>
        </p:txBody>
      </p:sp>
      <p:sp>
        <p:nvSpPr>
          <p:cNvPr id="1256" name="Content Placeholder 2"/>
          <p:cNvSpPr txBox="1">
            <a:spLocks noGrp="1"/>
          </p:cNvSpPr>
          <p:nvPr>
            <p:ph type="body" idx="1"/>
          </p:nvPr>
        </p:nvSpPr>
        <p:spPr>
          <a:xfrm>
            <a:off x="609598" y="1283110"/>
            <a:ext cx="11218609" cy="4618926"/>
          </a:xfrm>
          <a:prstGeom prst="rect">
            <a:avLst/>
          </a:prstGeom>
        </p:spPr>
        <p:txBody>
          <a:bodyPr/>
          <a:lstStyle/>
          <a:p>
            <a:pPr>
              <a:lnSpc>
                <a:spcPct val="90000"/>
              </a:lnSpc>
              <a:spcBef>
                <a:spcPts val="600"/>
              </a:spcBef>
              <a:defRPr sz="2700"/>
            </a:pPr>
            <a:r>
              <a:t>Authors and speakers</a:t>
            </a:r>
            <a:endParaRPr sz="2900"/>
          </a:p>
          <a:p>
            <a:pPr>
              <a:lnSpc>
                <a:spcPct val="90000"/>
              </a:lnSpc>
              <a:spcBef>
                <a:spcPts val="600"/>
              </a:spcBef>
              <a:defRPr sz="2700"/>
            </a:pPr>
            <a:r>
              <a:t>Program committee and external reviewers</a:t>
            </a:r>
            <a:endParaRPr sz="2900"/>
          </a:p>
          <a:p>
            <a:pPr>
              <a:lnSpc>
                <a:spcPct val="90000"/>
              </a:lnSpc>
              <a:spcBef>
                <a:spcPts val="600"/>
              </a:spcBef>
              <a:defRPr sz="2700"/>
            </a:pPr>
            <a:r>
              <a:t>Organizing committee</a:t>
            </a:r>
            <a:endParaRPr sz="2900"/>
          </a:p>
          <a:p>
            <a:pPr marL="742950" lvl="1" indent="-285750">
              <a:lnSpc>
                <a:spcPct val="90000"/>
              </a:lnSpc>
              <a:spcBef>
                <a:spcPts val="600"/>
              </a:spcBef>
              <a:defRPr sz="2700"/>
            </a:pPr>
            <a:r>
              <a:t>General chair (Rakesh Bobba) and all other members </a:t>
            </a:r>
            <a:endParaRPr sz="2500"/>
          </a:p>
          <a:p>
            <a:pPr marL="742950" lvl="1" indent="-285750">
              <a:lnSpc>
                <a:spcPct val="90000"/>
              </a:lnSpc>
              <a:spcBef>
                <a:spcPts val="600"/>
              </a:spcBef>
              <a:defRPr sz="2700"/>
            </a:pPr>
            <a:r>
              <a:t>IEEE Computer Society's Technical Committee on Security &amp; Privacy and its chair Bryan Parno and vice chair Gabriela Ciocarlie</a:t>
            </a:r>
            <a:endParaRPr sz="3000"/>
          </a:p>
          <a:p>
            <a:pPr marL="742950" lvl="1" indent="-285750">
              <a:lnSpc>
                <a:spcPct val="90000"/>
              </a:lnSpc>
              <a:spcBef>
                <a:spcPts val="600"/>
              </a:spcBef>
              <a:defRPr sz="2700"/>
            </a:pPr>
            <a:r>
              <a:t>IEEE S&amp;P steering committee</a:t>
            </a:r>
            <a:endParaRPr sz="2500"/>
          </a:p>
          <a:p>
            <a:pPr>
              <a:lnSpc>
                <a:spcPct val="90000"/>
              </a:lnSpc>
              <a:spcBef>
                <a:spcPts val="600"/>
              </a:spcBef>
              <a:defRPr sz="2700"/>
            </a:pPr>
            <a:r>
              <a:t>Conference attendees (in-person and remote)</a:t>
            </a:r>
            <a:endParaRPr sz="2900"/>
          </a:p>
          <a:p>
            <a:pPr>
              <a:lnSpc>
                <a:spcPct val="90000"/>
              </a:lnSpc>
              <a:spcBef>
                <a:spcPts val="600"/>
              </a:spcBef>
              <a:defRPr sz="2700"/>
            </a:pPr>
            <a:r>
              <a:t>Many others responsible for making things run smoothly</a:t>
            </a:r>
          </a:p>
        </p:txBody>
      </p:sp>
      <p:sp>
        <p:nvSpPr>
          <p:cNvPr id="1257" name="Slide Number Placeholder 3"/>
          <p:cNvSpPr txBox="1">
            <a:spLocks noGrp="1"/>
          </p:cNvSpPr>
          <p:nvPr>
            <p:ph type="sldNum" sz="quarter" idx="2"/>
          </p:nvPr>
        </p:nvSpPr>
        <p:spPr>
          <a:xfrm>
            <a:off x="11730192" y="6482497"/>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1258" name="TextBox 4"/>
          <p:cNvSpPr txBox="1"/>
          <p:nvPr/>
        </p:nvSpPr>
        <p:spPr>
          <a:xfrm>
            <a:off x="2545962" y="5814767"/>
            <a:ext cx="7427676" cy="706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800" i="1">
                <a:solidFill>
                  <a:srgbClr val="C00000"/>
                </a:solidFill>
              </a:defRPr>
            </a:lvl1pPr>
          </a:lstStyle>
          <a:p>
            <a:r>
              <a:t>Enjoy the Hybrid Conference!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Content Placeholder 2"/>
          <p:cNvSpPr txBox="1">
            <a:spLocks noGrp="1"/>
          </p:cNvSpPr>
          <p:nvPr>
            <p:ph type="body" idx="1"/>
          </p:nvPr>
        </p:nvSpPr>
        <p:spPr>
          <a:xfrm>
            <a:off x="609600" y="1166018"/>
            <a:ext cx="10972800" cy="4525964"/>
          </a:xfrm>
          <a:prstGeom prst="rect">
            <a:avLst/>
          </a:prstGeom>
        </p:spPr>
        <p:txBody>
          <a:bodyPr/>
          <a:lstStyle/>
          <a:p>
            <a:pPr marL="0" indent="0" algn="ctr">
              <a:buSzTx/>
              <a:buNone/>
              <a:defRPr sz="4000"/>
            </a:pPr>
            <a:endParaRPr/>
          </a:p>
          <a:p>
            <a:pPr marL="0" indent="0" algn="ctr">
              <a:buSzTx/>
              <a:buNone/>
              <a:defRPr sz="4000"/>
            </a:pPr>
            <a:endParaRPr/>
          </a:p>
          <a:p>
            <a:pPr marL="0" indent="0" algn="ctr">
              <a:spcBef>
                <a:spcPts val="1400"/>
              </a:spcBef>
              <a:buSzTx/>
              <a:buNone/>
              <a:defRPr sz="10000">
                <a:solidFill>
                  <a:srgbClr val="C00000"/>
                </a:solidFill>
                <a:latin typeface="Apple Chancery"/>
                <a:ea typeface="Apple Chancery"/>
                <a:cs typeface="Apple Chancery"/>
                <a:sym typeface="Apple Chancery"/>
              </a:defRPr>
            </a:pPr>
            <a:r>
              <a:t>AWARDS</a:t>
            </a:r>
          </a:p>
        </p:txBody>
      </p:sp>
      <p:sp>
        <p:nvSpPr>
          <p:cNvPr id="1261" name="Slide Number Placeholder 3"/>
          <p:cNvSpPr txBox="1">
            <a:spLocks noGrp="1"/>
          </p:cNvSpPr>
          <p:nvPr>
            <p:ph type="sldNum" sz="quarter" idx="2"/>
          </p:nvPr>
        </p:nvSpPr>
        <p:spPr>
          <a:xfrm>
            <a:off x="11730192" y="6482497"/>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 name="Title 1"/>
          <p:cNvSpPr txBox="1">
            <a:spLocks noGrp="1"/>
          </p:cNvSpPr>
          <p:nvPr>
            <p:ph type="title"/>
          </p:nvPr>
        </p:nvSpPr>
        <p:spPr>
          <a:prstGeom prst="rect">
            <a:avLst/>
          </a:prstGeom>
        </p:spPr>
        <p:txBody>
          <a:bodyPr/>
          <a:lstStyle/>
          <a:p>
            <a:r>
              <a:t>Award Selection Process</a:t>
            </a:r>
          </a:p>
        </p:txBody>
      </p:sp>
      <p:sp>
        <p:nvSpPr>
          <p:cNvPr id="1264" name="Content Placeholder 2"/>
          <p:cNvSpPr txBox="1">
            <a:spLocks noGrp="1"/>
          </p:cNvSpPr>
          <p:nvPr>
            <p:ph type="body" idx="1"/>
          </p:nvPr>
        </p:nvSpPr>
        <p:spPr>
          <a:xfrm>
            <a:off x="609599" y="1600200"/>
            <a:ext cx="8997089" cy="5189013"/>
          </a:xfrm>
          <a:prstGeom prst="rect">
            <a:avLst/>
          </a:prstGeom>
        </p:spPr>
        <p:txBody>
          <a:bodyPr/>
          <a:lstStyle/>
          <a:p>
            <a:pPr marL="318897" indent="-318897" defTabSz="425195">
              <a:defRPr sz="2976"/>
            </a:pPr>
            <a:r>
              <a:t>Award selection committee</a:t>
            </a:r>
          </a:p>
          <a:p>
            <a:pPr marL="690943" lvl="1" indent="-265747" defTabSz="425195">
              <a:defRPr sz="2976"/>
            </a:pPr>
            <a:r>
              <a:t>PC chairs: Thorsten Holz and Thomas Ristenpart</a:t>
            </a:r>
          </a:p>
          <a:p>
            <a:pPr marL="690943" lvl="1" indent="-265747" defTabSz="425195">
              <a:defRPr sz="2976"/>
            </a:pPr>
            <a:r>
              <a:t>PC members: Emiliano De Cristofaro, Zakir Durumeric, Cristiano Giuffrida, Yongdae Kim, Jonathan McCune, Olya Ohrimenko, Andrei Sabelfeld</a:t>
            </a:r>
            <a:endParaRPr sz="2604"/>
          </a:p>
          <a:p>
            <a:pPr marL="318897" indent="-318897" defTabSz="425195">
              <a:defRPr sz="2976"/>
            </a:pPr>
            <a:r>
              <a:t>Shortlist  of 16 top-ranked papers</a:t>
            </a:r>
          </a:p>
          <a:p>
            <a:pPr marL="318897" indent="-318897" defTabSz="425195">
              <a:defRPr sz="2976"/>
            </a:pPr>
            <a:r>
              <a:t>Voting among the nine committee members</a:t>
            </a:r>
          </a:p>
          <a:p>
            <a:pPr marL="318897" indent="-318897" defTabSz="425195">
              <a:defRPr sz="2976"/>
            </a:pPr>
            <a:r>
              <a:t>Four Distinguished Paper Awards</a:t>
            </a:r>
          </a:p>
          <a:p>
            <a:pPr marL="318897" indent="-318897" defTabSz="425195">
              <a:defRPr sz="930"/>
            </a:pPr>
            <a:endParaRPr/>
          </a:p>
        </p:txBody>
      </p:sp>
      <p:sp>
        <p:nvSpPr>
          <p:cNvPr id="1265" name="Slide Number Placeholder 3"/>
          <p:cNvSpPr txBox="1">
            <a:spLocks noGrp="1"/>
          </p:cNvSpPr>
          <p:nvPr>
            <p:ph type="sldNum" sz="quarter" idx="2"/>
          </p:nvPr>
        </p:nvSpPr>
        <p:spPr>
          <a:xfrm>
            <a:off x="11730192" y="6482497"/>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1266" name="Picture 4" descr="Picture 4"/>
          <p:cNvPicPr>
            <a:picLocks noChangeAspect="1"/>
          </p:cNvPicPr>
          <p:nvPr/>
        </p:nvPicPr>
        <p:blipFill>
          <a:blip r:embed="rId2"/>
          <a:stretch>
            <a:fillRect/>
          </a:stretch>
        </p:blipFill>
        <p:spPr>
          <a:xfrm>
            <a:off x="9525016" y="2467155"/>
            <a:ext cx="2393999" cy="2160437"/>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 name="Title 1"/>
          <p:cNvSpPr txBox="1">
            <a:spLocks noGrp="1"/>
          </p:cNvSpPr>
          <p:nvPr>
            <p:ph type="title"/>
          </p:nvPr>
        </p:nvSpPr>
        <p:spPr>
          <a:prstGeom prst="rect">
            <a:avLst/>
          </a:prstGeom>
        </p:spPr>
        <p:txBody>
          <a:bodyPr/>
          <a:lstStyle/>
          <a:p>
            <a:r>
              <a:t>Distinguished Paper Award (1/4)</a:t>
            </a:r>
          </a:p>
        </p:txBody>
      </p:sp>
      <p:sp>
        <p:nvSpPr>
          <p:cNvPr id="1269" name="Content Placeholder 2"/>
          <p:cNvSpPr txBox="1">
            <a:spLocks noGrp="1"/>
          </p:cNvSpPr>
          <p:nvPr>
            <p:ph type="body" idx="1"/>
          </p:nvPr>
        </p:nvSpPr>
        <p:spPr>
          <a:xfrm>
            <a:off x="609600" y="2635981"/>
            <a:ext cx="10972801" cy="3490183"/>
          </a:xfrm>
          <a:prstGeom prst="rect">
            <a:avLst/>
          </a:prstGeom>
        </p:spPr>
        <p:txBody>
          <a:bodyPr/>
          <a:lstStyle/>
          <a:p>
            <a:pPr marL="0" indent="0" algn="ctr">
              <a:buSzTx/>
              <a:buNone/>
              <a:defRPr b="1">
                <a:solidFill>
                  <a:srgbClr val="C00000"/>
                </a:solidFill>
              </a:defRPr>
            </a:pPr>
            <a:r>
              <a:t>Four Attacks and a Proof for Telegram</a:t>
            </a:r>
          </a:p>
          <a:p>
            <a:pPr marL="0" indent="0" algn="ctr">
              <a:buSzTx/>
              <a:buNone/>
              <a:defRPr sz="3000"/>
            </a:pPr>
            <a:r>
              <a:t>Martin R. Albrecht (Royal Holloway, University of London), Lenka Mareková (Royal Holloway, University of London), Kenneth G. Paterson (ETH Zurich), Igors Stepanovs (ETH Zurich)</a:t>
            </a:r>
          </a:p>
          <a:p>
            <a:pPr marL="0" indent="0" algn="ctr">
              <a:buSzTx/>
              <a:buNone/>
              <a:defRPr sz="3000"/>
            </a:pPr>
            <a:endParaRPr/>
          </a:p>
          <a:p>
            <a:pPr marL="0" indent="0" algn="ctr">
              <a:buSzTx/>
              <a:buNone/>
              <a:defRPr sz="3000" i="1"/>
            </a:pPr>
            <a:r>
              <a:t>Session 1B: Formal Analysis I</a:t>
            </a:r>
          </a:p>
        </p:txBody>
      </p:sp>
      <p:sp>
        <p:nvSpPr>
          <p:cNvPr id="1270" name="Slide Number Placeholder 3"/>
          <p:cNvSpPr txBox="1">
            <a:spLocks noGrp="1"/>
          </p:cNvSpPr>
          <p:nvPr>
            <p:ph type="sldNum" sz="quarter" idx="2"/>
          </p:nvPr>
        </p:nvSpPr>
        <p:spPr>
          <a:xfrm>
            <a:off x="11730192" y="6482497"/>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 name="Title 1"/>
          <p:cNvSpPr txBox="1">
            <a:spLocks noGrp="1"/>
          </p:cNvSpPr>
          <p:nvPr>
            <p:ph type="title"/>
          </p:nvPr>
        </p:nvSpPr>
        <p:spPr>
          <a:prstGeom prst="rect">
            <a:avLst/>
          </a:prstGeom>
        </p:spPr>
        <p:txBody>
          <a:bodyPr/>
          <a:lstStyle/>
          <a:p>
            <a:r>
              <a:t>Distinguished Paper Award (2/4)</a:t>
            </a:r>
          </a:p>
        </p:txBody>
      </p:sp>
      <p:sp>
        <p:nvSpPr>
          <p:cNvPr id="1273" name="Content Placeholder 2"/>
          <p:cNvSpPr txBox="1">
            <a:spLocks noGrp="1"/>
          </p:cNvSpPr>
          <p:nvPr>
            <p:ph type="body" idx="1"/>
          </p:nvPr>
        </p:nvSpPr>
        <p:spPr>
          <a:xfrm>
            <a:off x="609600" y="2336049"/>
            <a:ext cx="10972801" cy="3790115"/>
          </a:xfrm>
          <a:prstGeom prst="rect">
            <a:avLst/>
          </a:prstGeom>
        </p:spPr>
        <p:txBody>
          <a:bodyPr/>
          <a:lstStyle/>
          <a:p>
            <a:pPr marL="0" indent="0" algn="ctr">
              <a:buSzTx/>
              <a:buNone/>
              <a:defRPr b="1">
                <a:solidFill>
                  <a:srgbClr val="C00000"/>
                </a:solidFill>
              </a:defRPr>
            </a:pPr>
            <a:r>
              <a:t>Asleep at the Keyboard? Assessing the Security of GitHub Copilot's Code Contributions</a:t>
            </a:r>
          </a:p>
          <a:p>
            <a:pPr marL="0" indent="0" algn="ctr">
              <a:buSzTx/>
              <a:buNone/>
              <a:defRPr sz="3000"/>
            </a:pPr>
            <a:r>
              <a:t>Hammond Pearce, Baleegh Ahmad, Benjamin Tan, Brenden Dolan-Gavitt, Ramesh Karri (NYU Tandon School of Engineering)</a:t>
            </a:r>
          </a:p>
          <a:p>
            <a:pPr marL="0" indent="0" algn="ctr">
              <a:buSzTx/>
              <a:buNone/>
              <a:defRPr sz="3000"/>
            </a:pPr>
            <a:endParaRPr/>
          </a:p>
          <a:p>
            <a:pPr marL="0" indent="0" algn="ctr">
              <a:buSzTx/>
              <a:buNone/>
              <a:defRPr sz="3000" i="1"/>
            </a:pPr>
            <a:r>
              <a:t>Session 4B: Applications of Machine</a:t>
            </a:r>
          </a:p>
        </p:txBody>
      </p:sp>
      <p:sp>
        <p:nvSpPr>
          <p:cNvPr id="1274" name="Slide Number Placeholder 3"/>
          <p:cNvSpPr txBox="1">
            <a:spLocks noGrp="1"/>
          </p:cNvSpPr>
          <p:nvPr>
            <p:ph type="sldNum" sz="quarter" idx="2"/>
          </p:nvPr>
        </p:nvSpPr>
        <p:spPr>
          <a:xfrm>
            <a:off x="11730192" y="6482497"/>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 name="Title 1"/>
          <p:cNvSpPr txBox="1">
            <a:spLocks noGrp="1"/>
          </p:cNvSpPr>
          <p:nvPr>
            <p:ph type="title"/>
          </p:nvPr>
        </p:nvSpPr>
        <p:spPr>
          <a:prstGeom prst="rect">
            <a:avLst/>
          </a:prstGeom>
        </p:spPr>
        <p:txBody>
          <a:bodyPr/>
          <a:lstStyle/>
          <a:p>
            <a:r>
              <a:t>Distinguished Paper Award (3/4)</a:t>
            </a:r>
          </a:p>
        </p:txBody>
      </p:sp>
      <p:sp>
        <p:nvSpPr>
          <p:cNvPr id="1277" name="Content Placeholder 2"/>
          <p:cNvSpPr txBox="1">
            <a:spLocks noGrp="1"/>
          </p:cNvSpPr>
          <p:nvPr>
            <p:ph type="body" idx="1"/>
          </p:nvPr>
        </p:nvSpPr>
        <p:spPr>
          <a:xfrm>
            <a:off x="609600" y="1600201"/>
            <a:ext cx="10972800" cy="4525963"/>
          </a:xfrm>
          <a:prstGeom prst="rect">
            <a:avLst/>
          </a:prstGeom>
        </p:spPr>
        <p:txBody>
          <a:bodyPr/>
          <a:lstStyle/>
          <a:p>
            <a:pPr marL="0" indent="0" algn="ctr">
              <a:buSzTx/>
              <a:buNone/>
              <a:defRPr b="1">
                <a:solidFill>
                  <a:srgbClr val="C00000"/>
                </a:solidFill>
              </a:defRPr>
            </a:pPr>
            <a:r>
              <a:t>Invisible Finger: Practical Electromagnetic Interference Attack on Touchscreen-based Electronic Devices</a:t>
            </a:r>
          </a:p>
          <a:p>
            <a:pPr marL="0" indent="0" algn="ctr">
              <a:buSzTx/>
              <a:buNone/>
              <a:defRPr sz="3000"/>
            </a:pPr>
            <a:r>
              <a:t>Haoqi Shan (University of Florida), Boyi Zhang (University of Florida), Zihao Zhan (University of Florida), Dean Sullivan (University of New Hampshire), Shuo Wang (University of Florida), Yier Jin (University of Florida)</a:t>
            </a:r>
          </a:p>
          <a:p>
            <a:pPr marL="0" indent="0" algn="ctr">
              <a:buSzTx/>
              <a:buNone/>
              <a:defRPr sz="3000"/>
            </a:pPr>
            <a:endParaRPr/>
          </a:p>
          <a:p>
            <a:pPr marL="0" indent="0" algn="ctr">
              <a:buSzTx/>
              <a:buNone/>
              <a:defRPr sz="3000" i="1"/>
            </a:pPr>
            <a:r>
              <a:t>Session 6C: Wireless Security</a:t>
            </a:r>
          </a:p>
        </p:txBody>
      </p:sp>
      <p:sp>
        <p:nvSpPr>
          <p:cNvPr id="1278" name="Slide Number Placeholder 3"/>
          <p:cNvSpPr txBox="1">
            <a:spLocks noGrp="1"/>
          </p:cNvSpPr>
          <p:nvPr>
            <p:ph type="sldNum" sz="quarter" idx="2"/>
          </p:nvPr>
        </p:nvSpPr>
        <p:spPr>
          <a:xfrm>
            <a:off x="11730192" y="6482497"/>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 name="Title 1"/>
          <p:cNvSpPr txBox="1">
            <a:spLocks noGrp="1"/>
          </p:cNvSpPr>
          <p:nvPr>
            <p:ph type="title"/>
          </p:nvPr>
        </p:nvSpPr>
        <p:spPr>
          <a:prstGeom prst="rect">
            <a:avLst/>
          </a:prstGeom>
        </p:spPr>
        <p:txBody>
          <a:bodyPr/>
          <a:lstStyle/>
          <a:p>
            <a:r>
              <a:t>Distinguished Paper Award (4/4)</a:t>
            </a:r>
          </a:p>
        </p:txBody>
      </p:sp>
      <p:sp>
        <p:nvSpPr>
          <p:cNvPr id="1281" name="Content Placeholder 2"/>
          <p:cNvSpPr txBox="1">
            <a:spLocks noGrp="1"/>
          </p:cNvSpPr>
          <p:nvPr>
            <p:ph type="body" idx="1"/>
          </p:nvPr>
        </p:nvSpPr>
        <p:spPr>
          <a:xfrm>
            <a:off x="609600" y="1600201"/>
            <a:ext cx="10972800" cy="4525963"/>
          </a:xfrm>
          <a:prstGeom prst="rect">
            <a:avLst/>
          </a:prstGeom>
        </p:spPr>
        <p:txBody>
          <a:bodyPr/>
          <a:lstStyle/>
          <a:p>
            <a:pPr marL="0" indent="0" algn="ctr">
              <a:buSzTx/>
              <a:buNone/>
              <a:defRPr b="1">
                <a:solidFill>
                  <a:srgbClr val="C00000"/>
                </a:solidFill>
              </a:defRPr>
            </a:pPr>
            <a:r>
              <a:t>Committed to Trust: A Qualitative Study on Security &amp; Trust in Open Source Software Projects</a:t>
            </a:r>
          </a:p>
          <a:p>
            <a:pPr marL="0" indent="0" algn="ctr">
              <a:buSzTx/>
              <a:buNone/>
              <a:defRPr sz="3000"/>
            </a:pPr>
            <a:r>
              <a:t>Dominik Wermke (CISPA), Noah Woehler (CISPA), Jan H. Klemmer (Leibniz University Hannover), Marcel Fourné (MPI-SP), Yasemin Acar (George Washington University), Sascha Fahl (CISPA, Leibniz University Hannover)</a:t>
            </a:r>
          </a:p>
          <a:p>
            <a:pPr marL="0" indent="0" algn="ctr">
              <a:buSzTx/>
              <a:buNone/>
              <a:defRPr sz="3000"/>
            </a:pPr>
            <a:endParaRPr/>
          </a:p>
          <a:p>
            <a:pPr marL="0" indent="0" algn="ctr">
              <a:buSzTx/>
              <a:buNone/>
              <a:defRPr sz="3000" i="1"/>
            </a:pPr>
            <a:r>
              <a:t>Session 9B: Usability Aspects II and ML Attacks</a:t>
            </a:r>
          </a:p>
        </p:txBody>
      </p:sp>
      <p:sp>
        <p:nvSpPr>
          <p:cNvPr id="1282" name="Slide Number Placeholder 3"/>
          <p:cNvSpPr txBox="1">
            <a:spLocks noGrp="1"/>
          </p:cNvSpPr>
          <p:nvPr>
            <p:ph type="sldNum" sz="quarter" idx="2"/>
          </p:nvPr>
        </p:nvSpPr>
        <p:spPr>
          <a:xfrm>
            <a:off x="11730192" y="6482497"/>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Title 1"/>
          <p:cNvSpPr txBox="1">
            <a:spLocks noGrp="1"/>
          </p:cNvSpPr>
          <p:nvPr>
            <p:ph type="title"/>
          </p:nvPr>
        </p:nvSpPr>
        <p:spPr>
          <a:prstGeom prst="rect">
            <a:avLst/>
          </a:prstGeom>
        </p:spPr>
        <p:txBody>
          <a:bodyPr/>
          <a:lstStyle/>
          <a:p>
            <a:r>
              <a:t>Welcome!</a:t>
            </a:r>
          </a:p>
        </p:txBody>
      </p:sp>
      <p:sp>
        <p:nvSpPr>
          <p:cNvPr id="1171" name="Content Placeholder 2"/>
          <p:cNvSpPr txBox="1">
            <a:spLocks noGrp="1"/>
          </p:cNvSpPr>
          <p:nvPr>
            <p:ph type="body" idx="1"/>
          </p:nvPr>
        </p:nvSpPr>
        <p:spPr>
          <a:xfrm>
            <a:off x="609600" y="1600201"/>
            <a:ext cx="11086356" cy="4525963"/>
          </a:xfrm>
          <a:prstGeom prst="rect">
            <a:avLst/>
          </a:prstGeom>
        </p:spPr>
        <p:txBody>
          <a:bodyPr/>
          <a:lstStyle/>
          <a:p>
            <a:r>
              <a:t>Welcome to the 43</a:t>
            </a:r>
            <a:r>
              <a:rPr baseline="30000"/>
              <a:t>rd</a:t>
            </a:r>
            <a:r>
              <a:t> IEEE Symposium on Security and Privacy</a:t>
            </a:r>
          </a:p>
          <a:p>
            <a:pPr marL="800100" lvl="1" indent="-342900">
              <a:buChar char="•"/>
            </a:pPr>
            <a:r>
              <a:t>First hybrid version of the symposium after two virtual events</a:t>
            </a:r>
          </a:p>
          <a:p>
            <a:pPr marL="800100" lvl="1" indent="-342900">
              <a:buChar char="•"/>
            </a:pPr>
            <a:r>
              <a:t>We are still in a pandemic…</a:t>
            </a:r>
          </a:p>
          <a:p>
            <a:endParaRPr/>
          </a:p>
          <a:p>
            <a:r>
              <a:t>We have three exciting days of talks and discussion ahead of us!</a:t>
            </a:r>
          </a:p>
          <a:p>
            <a:pPr marL="0" indent="0">
              <a:buSzTx/>
              <a:buNone/>
            </a:pPr>
            <a:endParaRPr/>
          </a:p>
          <a:p>
            <a:r>
              <a:t>One day of workshops on Thursday (May 26)</a:t>
            </a:r>
          </a:p>
        </p:txBody>
      </p:sp>
      <p:sp>
        <p:nvSpPr>
          <p:cNvPr id="1172" name="Slide Number Placeholder 3"/>
          <p:cNvSpPr txBox="1">
            <a:spLocks noGrp="1"/>
          </p:cNvSpPr>
          <p:nvPr>
            <p:ph type="sldNum" sz="quarter" idx="2"/>
          </p:nvPr>
        </p:nvSpPr>
        <p:spPr>
          <a:xfrm>
            <a:off x="11807434" y="6482497"/>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Content Placeholder 2"/>
          <p:cNvSpPr txBox="1">
            <a:spLocks noGrp="1"/>
          </p:cNvSpPr>
          <p:nvPr>
            <p:ph type="body" idx="1"/>
          </p:nvPr>
        </p:nvSpPr>
        <p:spPr>
          <a:xfrm>
            <a:off x="609600" y="1166018"/>
            <a:ext cx="10972800" cy="4525964"/>
          </a:xfrm>
          <a:prstGeom prst="rect">
            <a:avLst/>
          </a:prstGeom>
        </p:spPr>
        <p:txBody>
          <a:bodyPr/>
          <a:lstStyle/>
          <a:p>
            <a:pPr marL="0" indent="0" algn="ctr">
              <a:buSzTx/>
              <a:buNone/>
              <a:defRPr sz="4000"/>
            </a:pPr>
            <a:endParaRPr dirty="0"/>
          </a:p>
          <a:p>
            <a:pPr marL="0" indent="0" algn="ctr">
              <a:buSzTx/>
              <a:buNone/>
              <a:defRPr sz="4000"/>
            </a:pPr>
            <a:endParaRPr dirty="0"/>
          </a:p>
          <a:p>
            <a:pPr marL="0" indent="0" algn="ctr">
              <a:spcBef>
                <a:spcPts val="1400"/>
              </a:spcBef>
              <a:buSzTx/>
              <a:buNone/>
              <a:defRPr sz="10000">
                <a:solidFill>
                  <a:srgbClr val="C00000"/>
                </a:solidFill>
                <a:latin typeface="Apple Chancery"/>
                <a:ea typeface="Apple Chancery"/>
                <a:cs typeface="Apple Chancery"/>
                <a:sym typeface="Apple Chancery"/>
              </a:defRPr>
            </a:pPr>
            <a:r>
              <a:rPr lang="de-DE" dirty="0"/>
              <a:t>Test </a:t>
            </a:r>
            <a:r>
              <a:rPr lang="de-DE" dirty="0" err="1"/>
              <a:t>of</a:t>
            </a:r>
            <a:r>
              <a:rPr lang="de-DE" dirty="0"/>
              <a:t> Time Awards</a:t>
            </a:r>
            <a:endParaRPr dirty="0"/>
          </a:p>
        </p:txBody>
      </p:sp>
      <p:sp>
        <p:nvSpPr>
          <p:cNvPr id="1261" name="Slide Number Placeholder 3"/>
          <p:cNvSpPr txBox="1">
            <a:spLocks noGrp="1"/>
          </p:cNvSpPr>
          <p:nvPr>
            <p:ph type="sldNum" sz="quarter" idx="2"/>
          </p:nvPr>
        </p:nvSpPr>
        <p:spPr>
          <a:xfrm>
            <a:off x="11730192" y="6482497"/>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Tree>
    <p:extLst>
      <p:ext uri="{BB962C8B-B14F-4D97-AF65-F5344CB8AC3E}">
        <p14:creationId xmlns:p14="http://schemas.microsoft.com/office/powerpoint/2010/main" val="778542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 name="Title 1"/>
          <p:cNvSpPr txBox="1">
            <a:spLocks noGrp="1"/>
          </p:cNvSpPr>
          <p:nvPr>
            <p:ph type="title"/>
          </p:nvPr>
        </p:nvSpPr>
        <p:spPr>
          <a:prstGeom prst="rect">
            <a:avLst/>
          </a:prstGeom>
        </p:spPr>
        <p:txBody>
          <a:bodyPr/>
          <a:lstStyle/>
          <a:p>
            <a:r>
              <a:t>Program Committee</a:t>
            </a:r>
          </a:p>
        </p:txBody>
      </p:sp>
      <p:sp>
        <p:nvSpPr>
          <p:cNvPr id="1177" name="Content Placeholder 2"/>
          <p:cNvSpPr txBox="1">
            <a:spLocks noGrp="1"/>
          </p:cNvSpPr>
          <p:nvPr>
            <p:ph type="body" idx="1"/>
          </p:nvPr>
        </p:nvSpPr>
        <p:spPr>
          <a:xfrm>
            <a:off x="609600" y="1600200"/>
            <a:ext cx="10972800" cy="4714104"/>
          </a:xfrm>
          <a:prstGeom prst="rect">
            <a:avLst/>
          </a:prstGeom>
        </p:spPr>
        <p:txBody>
          <a:bodyPr/>
          <a:lstStyle/>
          <a:p>
            <a:pPr>
              <a:lnSpc>
                <a:spcPct val="90000"/>
              </a:lnSpc>
            </a:pPr>
            <a:r>
              <a:rPr dirty="0"/>
              <a:t>Large and diverse Program Committee  (170+ members)</a:t>
            </a:r>
          </a:p>
          <a:p>
            <a:pPr marL="742950" lvl="1" indent="-285750">
              <a:lnSpc>
                <a:spcPct val="90000"/>
              </a:lnSpc>
              <a:spcBef>
                <a:spcPts val="600"/>
              </a:spcBef>
            </a:pPr>
            <a:r>
              <a:rPr dirty="0"/>
              <a:t>Wide geographical distribution and broad expertise</a:t>
            </a:r>
          </a:p>
          <a:p>
            <a:pPr>
              <a:lnSpc>
                <a:spcPct val="90000"/>
              </a:lnSpc>
            </a:pPr>
            <a:r>
              <a:rPr i="1" dirty="0"/>
              <a:t>Associate Chairs</a:t>
            </a:r>
            <a:r>
              <a:rPr dirty="0"/>
              <a:t> helped us manage submissions and reviews</a:t>
            </a:r>
          </a:p>
          <a:p>
            <a:pPr>
              <a:lnSpc>
                <a:spcPct val="90000"/>
              </a:lnSpc>
            </a:pPr>
            <a:r>
              <a:rPr dirty="0"/>
              <a:t>PC members reviewed on average </a:t>
            </a:r>
            <a:r>
              <a:rPr lang="de-DE" dirty="0"/>
              <a:t>20</a:t>
            </a:r>
            <a:r>
              <a:rPr dirty="0"/>
              <a:t> papers in the entire year (6-8 papers per cycle)</a:t>
            </a:r>
          </a:p>
          <a:p>
            <a:pPr>
              <a:lnSpc>
                <a:spcPct val="90000"/>
              </a:lnSpc>
            </a:pPr>
            <a:r>
              <a:rPr dirty="0"/>
              <a:t>Strived for positive and constructive reviews, communication, and online discussion</a:t>
            </a:r>
          </a:p>
          <a:p>
            <a:pPr>
              <a:lnSpc>
                <a:spcPct val="90000"/>
              </a:lnSpc>
            </a:pPr>
            <a:r>
              <a:rPr dirty="0"/>
              <a:t>No virtual PC meeting, all decisions were reached online</a:t>
            </a:r>
          </a:p>
        </p:txBody>
      </p:sp>
      <p:sp>
        <p:nvSpPr>
          <p:cNvPr id="1178" name="Slide Number Placeholder 3"/>
          <p:cNvSpPr txBox="1">
            <a:spLocks noGrp="1"/>
          </p:cNvSpPr>
          <p:nvPr>
            <p:ph type="sldNum" sz="quarter" idx="2"/>
          </p:nvPr>
        </p:nvSpPr>
        <p:spPr>
          <a:xfrm>
            <a:off x="11807434" y="6482497"/>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 name="Title 1"/>
          <p:cNvSpPr txBox="1">
            <a:spLocks noGrp="1"/>
          </p:cNvSpPr>
          <p:nvPr>
            <p:ph type="title"/>
          </p:nvPr>
        </p:nvSpPr>
        <p:spPr>
          <a:prstGeom prst="rect">
            <a:avLst/>
          </a:prstGeom>
        </p:spPr>
        <p:txBody>
          <a:bodyPr/>
          <a:lstStyle/>
          <a:p>
            <a:r>
              <a:t>Reviewing Process</a:t>
            </a:r>
          </a:p>
        </p:txBody>
      </p:sp>
      <p:sp>
        <p:nvSpPr>
          <p:cNvPr id="1181" name="Content Placeholder 2"/>
          <p:cNvSpPr txBox="1">
            <a:spLocks noGrp="1"/>
          </p:cNvSpPr>
          <p:nvPr>
            <p:ph type="body" idx="1"/>
          </p:nvPr>
        </p:nvSpPr>
        <p:spPr>
          <a:xfrm>
            <a:off x="609600" y="1600200"/>
            <a:ext cx="10972800" cy="4983161"/>
          </a:xfrm>
          <a:prstGeom prst="rect">
            <a:avLst/>
          </a:prstGeom>
        </p:spPr>
        <p:txBody>
          <a:bodyPr/>
          <a:lstStyle/>
          <a:p>
            <a:pPr>
              <a:lnSpc>
                <a:spcPct val="80000"/>
              </a:lnSpc>
              <a:spcBef>
                <a:spcPts val="600"/>
              </a:spcBef>
              <a:defRPr sz="2700"/>
            </a:pPr>
            <a:r>
              <a:t>Switch to three submission deadlines</a:t>
            </a:r>
            <a:endParaRPr sz="2900"/>
          </a:p>
          <a:p>
            <a:pPr>
              <a:lnSpc>
                <a:spcPct val="80000"/>
              </a:lnSpc>
              <a:spcBef>
                <a:spcPts val="600"/>
              </a:spcBef>
              <a:defRPr sz="2700"/>
            </a:pPr>
            <a:r>
              <a:t>Two rounds of reviews</a:t>
            </a:r>
            <a:endParaRPr sz="2900"/>
          </a:p>
          <a:p>
            <a:pPr marL="742950" lvl="1" indent="-285750">
              <a:lnSpc>
                <a:spcPct val="80000"/>
              </a:lnSpc>
              <a:spcBef>
                <a:spcPts val="600"/>
              </a:spcBef>
              <a:defRPr sz="2700"/>
            </a:pPr>
            <a:r>
              <a:t>Early reject notifications sent after about 1.5 months</a:t>
            </a:r>
          </a:p>
          <a:p>
            <a:pPr marL="742950" lvl="1" indent="-285750">
              <a:lnSpc>
                <a:spcPct val="80000"/>
              </a:lnSpc>
              <a:spcBef>
                <a:spcPts val="600"/>
              </a:spcBef>
              <a:defRPr sz="2700"/>
            </a:pPr>
            <a:r>
              <a:t>New </a:t>
            </a:r>
            <a:r>
              <a:rPr i="1"/>
              <a:t>interactive rebuttal phase</a:t>
            </a:r>
            <a:r>
              <a:t> (about 1.5 weeks)</a:t>
            </a:r>
            <a:endParaRPr sz="2500"/>
          </a:p>
          <a:p>
            <a:pPr marL="742950" lvl="1" indent="-285750">
              <a:lnSpc>
                <a:spcPct val="80000"/>
              </a:lnSpc>
              <a:spcBef>
                <a:spcPts val="600"/>
              </a:spcBef>
              <a:defRPr sz="2700"/>
            </a:pPr>
            <a:r>
              <a:t>Second-round papers reviewed by at least 4 PC members </a:t>
            </a:r>
            <a:endParaRPr sz="2500"/>
          </a:p>
          <a:p>
            <a:pPr marL="742950" lvl="1" indent="-285750">
              <a:lnSpc>
                <a:spcPct val="80000"/>
              </a:lnSpc>
              <a:spcBef>
                <a:spcPts val="600"/>
              </a:spcBef>
              <a:defRPr sz="2700"/>
            </a:pPr>
            <a:r>
              <a:t>Notifications sent to all authors about 2.5 months after submission</a:t>
            </a:r>
            <a:endParaRPr sz="2500"/>
          </a:p>
          <a:p>
            <a:pPr marL="742950" lvl="1" indent="-285750">
              <a:lnSpc>
                <a:spcPct val="80000"/>
              </a:lnSpc>
              <a:spcBef>
                <a:spcPts val="600"/>
              </a:spcBef>
              <a:defRPr sz="2700"/>
            </a:pPr>
            <a:r>
              <a:t>Decisions: Accept (with Shepherding), Major Revision, or Reject</a:t>
            </a:r>
            <a:endParaRPr sz="2500"/>
          </a:p>
          <a:p>
            <a:pPr>
              <a:lnSpc>
                <a:spcPct val="80000"/>
              </a:lnSpc>
              <a:spcBef>
                <a:spcPts val="600"/>
              </a:spcBef>
              <a:defRPr sz="2700"/>
            </a:pPr>
            <a:r>
              <a:t>Major Revision papers</a:t>
            </a:r>
            <a:endParaRPr sz="2900"/>
          </a:p>
          <a:p>
            <a:pPr marL="742950" lvl="1" indent="-285750">
              <a:lnSpc>
                <a:spcPct val="80000"/>
              </a:lnSpc>
              <a:spcBef>
                <a:spcPts val="600"/>
              </a:spcBef>
              <a:defRPr sz="2700"/>
            </a:pPr>
            <a:r>
              <a:t>Specific requirements, revised paper can be submitted to next 2 cycles</a:t>
            </a:r>
            <a:endParaRPr sz="2500"/>
          </a:p>
          <a:p>
            <a:pPr marL="742950" lvl="1" indent="-285750">
              <a:lnSpc>
                <a:spcPct val="80000"/>
              </a:lnSpc>
              <a:spcBef>
                <a:spcPts val="600"/>
              </a:spcBef>
              <a:defRPr sz="2700"/>
            </a:pPr>
            <a:r>
              <a:t>Same PC members are expected to review the revised submission</a:t>
            </a:r>
          </a:p>
        </p:txBody>
      </p:sp>
      <p:sp>
        <p:nvSpPr>
          <p:cNvPr id="1182" name="Slide Number Placeholder 3"/>
          <p:cNvSpPr txBox="1">
            <a:spLocks noGrp="1"/>
          </p:cNvSpPr>
          <p:nvPr>
            <p:ph type="sldNum" sz="quarter" idx="2"/>
          </p:nvPr>
        </p:nvSpPr>
        <p:spPr>
          <a:xfrm>
            <a:off x="11807434" y="6482497"/>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 name="Title 2"/>
          <p:cNvSpPr txBox="1">
            <a:spLocks noGrp="1"/>
          </p:cNvSpPr>
          <p:nvPr>
            <p:ph type="title"/>
          </p:nvPr>
        </p:nvSpPr>
        <p:spPr>
          <a:prstGeom prst="rect">
            <a:avLst/>
          </a:prstGeom>
        </p:spPr>
        <p:txBody>
          <a:bodyPr/>
          <a:lstStyle/>
          <a:p>
            <a:r>
              <a:t>Submission Statistics</a:t>
            </a:r>
          </a:p>
        </p:txBody>
      </p:sp>
      <p:sp>
        <p:nvSpPr>
          <p:cNvPr id="1185" name="Slide Number Placeholder 3"/>
          <p:cNvSpPr txBox="1">
            <a:spLocks noGrp="1"/>
          </p:cNvSpPr>
          <p:nvPr>
            <p:ph type="sldNum" sz="quarter" idx="2"/>
          </p:nvPr>
        </p:nvSpPr>
        <p:spPr>
          <a:xfrm>
            <a:off x="11807434" y="6482497"/>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graphicFrame>
        <p:nvGraphicFramePr>
          <p:cNvPr id="1186" name="Chart 7"/>
          <p:cNvGraphicFramePr/>
          <p:nvPr/>
        </p:nvGraphicFramePr>
        <p:xfrm>
          <a:off x="1313776" y="1362813"/>
          <a:ext cx="9026360" cy="4554014"/>
        </p:xfrm>
        <a:graphic>
          <a:graphicData uri="http://schemas.openxmlformats.org/drawingml/2006/chart">
            <c:chart xmlns:c="http://schemas.openxmlformats.org/drawingml/2006/chart" xmlns:r="http://schemas.openxmlformats.org/officeDocument/2006/relationships" r:id="rId2"/>
          </a:graphicData>
        </a:graphic>
      </p:graphicFrame>
      <p:sp>
        <p:nvSpPr>
          <p:cNvPr id="1187" name="Total Number of Submissions: 1,012"/>
          <p:cNvSpPr txBox="1"/>
          <p:nvPr/>
        </p:nvSpPr>
        <p:spPr>
          <a:xfrm>
            <a:off x="3472048" y="6092359"/>
            <a:ext cx="5025796" cy="6162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46304" tIns="146304" rIns="146304" bIns="146304">
            <a:spAutoFit/>
          </a:bodyPr>
          <a:lstStyle/>
          <a:p>
            <a:r>
              <a:t>Total Number of Submissions: 1,012</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 name="Title 1"/>
          <p:cNvSpPr txBox="1">
            <a:spLocks noGrp="1"/>
          </p:cNvSpPr>
          <p:nvPr>
            <p:ph type="title"/>
          </p:nvPr>
        </p:nvSpPr>
        <p:spPr>
          <a:prstGeom prst="rect">
            <a:avLst/>
          </a:prstGeom>
        </p:spPr>
        <p:txBody>
          <a:bodyPr/>
          <a:lstStyle/>
          <a:p>
            <a:r>
              <a:t>From Submissions to Program</a:t>
            </a:r>
          </a:p>
        </p:txBody>
      </p:sp>
      <p:sp>
        <p:nvSpPr>
          <p:cNvPr id="1190" name="Slide Number Placeholder 3"/>
          <p:cNvSpPr txBox="1">
            <a:spLocks noGrp="1"/>
          </p:cNvSpPr>
          <p:nvPr>
            <p:ph type="sldNum" sz="quarter" idx="2"/>
          </p:nvPr>
        </p:nvSpPr>
        <p:spPr>
          <a:xfrm>
            <a:off x="11807434" y="6482497"/>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grpSp>
        <p:nvGrpSpPr>
          <p:cNvPr id="1219" name="Group 2"/>
          <p:cNvGrpSpPr/>
          <p:nvPr/>
        </p:nvGrpSpPr>
        <p:grpSpPr>
          <a:xfrm>
            <a:off x="1012320" y="1388674"/>
            <a:ext cx="11003848" cy="6106278"/>
            <a:chOff x="836488" y="0"/>
            <a:chExt cx="11003846" cy="6106277"/>
          </a:xfrm>
        </p:grpSpPr>
        <p:sp>
          <p:nvSpPr>
            <p:cNvPr id="1191" name="Rectangle 4"/>
            <p:cNvSpPr/>
            <p:nvPr/>
          </p:nvSpPr>
          <p:spPr>
            <a:xfrm>
              <a:off x="836488" y="520898"/>
              <a:ext cx="862149" cy="4569235"/>
            </a:xfrm>
            <a:prstGeom prst="rect">
              <a:avLst/>
            </a:prstGeom>
            <a:solidFill>
              <a:srgbClr val="4E72BF"/>
            </a:solidFill>
            <a:ln w="31750" cap="flat">
              <a:solidFill>
                <a:srgbClr val="808080"/>
              </a:solidFill>
              <a:prstDash val="solid"/>
              <a:round/>
            </a:ln>
            <a:effectLst/>
          </p:spPr>
          <p:txBody>
            <a:bodyPr wrap="square" lIns="0" tIns="0" rIns="0" bIns="0" numCol="1" anchor="ctr">
              <a:noAutofit/>
            </a:bodyPr>
            <a:lstStyle/>
            <a:p>
              <a:pPr algn="ctr">
                <a:defRPr sz="1800" b="0">
                  <a:solidFill>
                    <a:srgbClr val="FFFFFF"/>
                  </a:solidFill>
                </a:defRPr>
              </a:pPr>
              <a:endParaRPr/>
            </a:p>
          </p:txBody>
        </p:sp>
        <p:sp>
          <p:nvSpPr>
            <p:cNvPr id="1192" name="TextBox 5"/>
            <p:cNvSpPr/>
            <p:nvPr/>
          </p:nvSpPr>
          <p:spPr>
            <a:xfrm>
              <a:off x="1215310"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ctr">
                <a:defRPr sz="2400">
                  <a:solidFill>
                    <a:srgbClr val="4F72BE"/>
                  </a:solidFill>
                </a:defRPr>
              </a:lvl1pPr>
            </a:lstStyle>
            <a:p>
              <a:r>
                <a:t>1,012 Submissions</a:t>
              </a:r>
            </a:p>
          </p:txBody>
        </p:sp>
        <p:sp>
          <p:nvSpPr>
            <p:cNvPr id="1193" name="Rectangle 6"/>
            <p:cNvSpPr/>
            <p:nvPr/>
          </p:nvSpPr>
          <p:spPr>
            <a:xfrm>
              <a:off x="8371535" y="1345344"/>
              <a:ext cx="862149" cy="1168401"/>
            </a:xfrm>
            <a:prstGeom prst="rect">
              <a:avLst/>
            </a:prstGeom>
            <a:solidFill>
              <a:srgbClr val="00B050"/>
            </a:solidFill>
            <a:ln w="31750" cap="flat">
              <a:solidFill>
                <a:srgbClr val="808080"/>
              </a:solidFill>
              <a:prstDash val="solid"/>
              <a:round/>
            </a:ln>
            <a:effectLst/>
          </p:spPr>
          <p:txBody>
            <a:bodyPr wrap="square" lIns="0" tIns="0" rIns="0" bIns="0" numCol="1" anchor="ctr">
              <a:noAutofit/>
            </a:bodyPr>
            <a:lstStyle/>
            <a:p>
              <a:pPr algn="ctr">
                <a:defRPr sz="1800" b="0">
                  <a:solidFill>
                    <a:srgbClr val="FFFFFF"/>
                  </a:solidFill>
                </a:defRPr>
              </a:pPr>
              <a:endParaRPr/>
            </a:p>
          </p:txBody>
        </p:sp>
        <p:sp>
          <p:nvSpPr>
            <p:cNvPr id="1194" name="Right Arrow 10"/>
            <p:cNvSpPr/>
            <p:nvPr/>
          </p:nvSpPr>
          <p:spPr>
            <a:xfrm>
              <a:off x="2018682" y="853319"/>
              <a:ext cx="6229800" cy="317195"/>
            </a:xfrm>
            <a:prstGeom prst="rightArrow">
              <a:avLst>
                <a:gd name="adj1" fmla="val 50000"/>
                <a:gd name="adj2" fmla="val 50000"/>
              </a:avLst>
            </a:prstGeom>
            <a:solidFill>
              <a:srgbClr val="00B050"/>
            </a:solidFill>
            <a:ln w="31750" cap="flat">
              <a:solidFill>
                <a:srgbClr val="808080"/>
              </a:solidFill>
              <a:prstDash val="solid"/>
              <a:round/>
            </a:ln>
            <a:effectLst/>
          </p:spPr>
          <p:txBody>
            <a:bodyPr wrap="square" lIns="0" tIns="0" rIns="0" bIns="0" numCol="1" anchor="ctr">
              <a:noAutofit/>
            </a:bodyPr>
            <a:lstStyle/>
            <a:p>
              <a:pPr algn="ctr">
                <a:defRPr sz="1800" b="0">
                  <a:solidFill>
                    <a:srgbClr val="FFFFFF"/>
                  </a:solidFill>
                </a:defRPr>
              </a:pPr>
              <a:endParaRPr/>
            </a:p>
          </p:txBody>
        </p:sp>
        <p:sp>
          <p:nvSpPr>
            <p:cNvPr id="1195" name="TextBox 12"/>
            <p:cNvSpPr/>
            <p:nvPr/>
          </p:nvSpPr>
          <p:spPr>
            <a:xfrm>
              <a:off x="4221696" y="49011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400">
                  <a:solidFill>
                    <a:srgbClr val="00B050"/>
                  </a:solidFill>
                </a:defRPr>
              </a:lvl1pPr>
            </a:lstStyle>
            <a:p>
              <a:r>
                <a:t>55 Direct Accept</a:t>
              </a:r>
            </a:p>
          </p:txBody>
        </p:sp>
        <p:sp>
          <p:nvSpPr>
            <p:cNvPr id="1196" name="Rectangle 7"/>
            <p:cNvSpPr/>
            <p:nvPr/>
          </p:nvSpPr>
          <p:spPr>
            <a:xfrm>
              <a:off x="4105965" y="1453460"/>
              <a:ext cx="862149" cy="1320801"/>
            </a:xfrm>
            <a:prstGeom prst="rect">
              <a:avLst/>
            </a:prstGeom>
            <a:solidFill>
              <a:srgbClr val="F79646"/>
            </a:solidFill>
            <a:ln w="31750" cap="flat">
              <a:solidFill>
                <a:srgbClr val="808080"/>
              </a:solidFill>
              <a:prstDash val="solid"/>
              <a:round/>
            </a:ln>
            <a:effectLst/>
          </p:spPr>
          <p:txBody>
            <a:bodyPr wrap="square" lIns="0" tIns="0" rIns="0" bIns="0" numCol="1" anchor="ctr">
              <a:noAutofit/>
            </a:bodyPr>
            <a:lstStyle/>
            <a:p>
              <a:pPr algn="ctr">
                <a:defRPr sz="1800" b="0">
                  <a:solidFill>
                    <a:srgbClr val="FFFFFF"/>
                  </a:solidFill>
                </a:defRPr>
              </a:pPr>
              <a:endParaRPr/>
            </a:p>
          </p:txBody>
        </p:sp>
        <p:sp>
          <p:nvSpPr>
            <p:cNvPr id="1197" name="Right Arrow 11"/>
            <p:cNvSpPr/>
            <p:nvPr/>
          </p:nvSpPr>
          <p:spPr>
            <a:xfrm>
              <a:off x="2018680" y="1854490"/>
              <a:ext cx="1910887" cy="317195"/>
            </a:xfrm>
            <a:prstGeom prst="rightArrow">
              <a:avLst>
                <a:gd name="adj1" fmla="val 50000"/>
                <a:gd name="adj2" fmla="val 50000"/>
              </a:avLst>
            </a:prstGeom>
            <a:solidFill>
              <a:srgbClr val="F79646"/>
            </a:solidFill>
            <a:ln w="31750" cap="flat">
              <a:solidFill>
                <a:srgbClr val="808080"/>
              </a:solidFill>
              <a:prstDash val="solid"/>
              <a:round/>
            </a:ln>
            <a:effectLst/>
          </p:spPr>
          <p:txBody>
            <a:bodyPr wrap="square" lIns="0" tIns="0" rIns="0" bIns="0" numCol="1" anchor="ctr">
              <a:noAutofit/>
            </a:bodyPr>
            <a:lstStyle/>
            <a:p>
              <a:pPr algn="ctr">
                <a:defRPr sz="1800" b="0">
                  <a:solidFill>
                    <a:srgbClr val="FFC000"/>
                  </a:solidFill>
                </a:defRPr>
              </a:pPr>
              <a:endParaRPr/>
            </a:p>
          </p:txBody>
        </p:sp>
        <p:sp>
          <p:nvSpPr>
            <p:cNvPr id="1198" name="TextBox 13"/>
            <p:cNvSpPr/>
            <p:nvPr/>
          </p:nvSpPr>
          <p:spPr>
            <a:xfrm>
              <a:off x="2311604" y="2210385"/>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400">
                  <a:solidFill>
                    <a:srgbClr val="F79646"/>
                  </a:solidFill>
                </a:defRPr>
              </a:lvl1pPr>
            </a:lstStyle>
            <a:p>
              <a:r>
                <a:t>104 MR</a:t>
              </a:r>
            </a:p>
          </p:txBody>
        </p:sp>
        <p:sp>
          <p:nvSpPr>
            <p:cNvPr id="1199" name="Rectangle 8"/>
            <p:cNvSpPr/>
            <p:nvPr/>
          </p:nvSpPr>
          <p:spPr>
            <a:xfrm>
              <a:off x="8378835" y="3589773"/>
              <a:ext cx="862149" cy="1715410"/>
            </a:xfrm>
            <a:prstGeom prst="rect">
              <a:avLst/>
            </a:prstGeom>
            <a:solidFill>
              <a:srgbClr val="D99694"/>
            </a:solidFill>
            <a:ln w="31750" cap="flat">
              <a:solidFill>
                <a:srgbClr val="808080"/>
              </a:solidFill>
              <a:prstDash val="solid"/>
              <a:round/>
            </a:ln>
            <a:effectLst/>
          </p:spPr>
          <p:txBody>
            <a:bodyPr wrap="square" lIns="0" tIns="0" rIns="0" bIns="0" numCol="1" anchor="ctr">
              <a:noAutofit/>
            </a:bodyPr>
            <a:lstStyle/>
            <a:p>
              <a:pPr algn="ctr">
                <a:defRPr sz="1800" b="0">
                  <a:solidFill>
                    <a:srgbClr val="FFFFFF"/>
                  </a:solidFill>
                </a:defRPr>
              </a:pPr>
              <a:endParaRPr/>
            </a:p>
          </p:txBody>
        </p:sp>
        <p:sp>
          <p:nvSpPr>
            <p:cNvPr id="1200" name="Right Arrow 9"/>
            <p:cNvSpPr/>
            <p:nvPr/>
          </p:nvSpPr>
          <p:spPr>
            <a:xfrm>
              <a:off x="2018680" y="4555771"/>
              <a:ext cx="6229800" cy="317195"/>
            </a:xfrm>
            <a:prstGeom prst="rightArrow">
              <a:avLst>
                <a:gd name="adj1" fmla="val 50000"/>
                <a:gd name="adj2" fmla="val 50000"/>
              </a:avLst>
            </a:prstGeom>
            <a:solidFill>
              <a:srgbClr val="D99696"/>
            </a:solidFill>
            <a:ln w="31750" cap="flat">
              <a:solidFill>
                <a:srgbClr val="808080"/>
              </a:solidFill>
              <a:prstDash val="solid"/>
              <a:round/>
            </a:ln>
            <a:effectLst/>
          </p:spPr>
          <p:txBody>
            <a:bodyPr wrap="square" lIns="0" tIns="0" rIns="0" bIns="0" numCol="1" anchor="ctr">
              <a:noAutofit/>
            </a:bodyPr>
            <a:lstStyle/>
            <a:p>
              <a:pPr algn="ctr">
                <a:defRPr sz="1800" b="0">
                  <a:solidFill>
                    <a:srgbClr val="FFFFFF"/>
                  </a:solidFill>
                </a:defRPr>
              </a:pPr>
              <a:endParaRPr/>
            </a:p>
          </p:txBody>
        </p:sp>
        <p:sp>
          <p:nvSpPr>
            <p:cNvPr id="1201" name="TextBox 14"/>
            <p:cNvSpPr/>
            <p:nvPr/>
          </p:nvSpPr>
          <p:spPr>
            <a:xfrm>
              <a:off x="4422798" y="483627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400">
                  <a:solidFill>
                    <a:srgbClr val="953735"/>
                  </a:solidFill>
                </a:defRPr>
              </a:lvl1pPr>
            </a:lstStyle>
            <a:p>
              <a:r>
                <a:t>Reject</a:t>
              </a:r>
            </a:p>
          </p:txBody>
        </p:sp>
        <p:sp>
          <p:nvSpPr>
            <p:cNvPr id="1202" name="TextBox 15"/>
            <p:cNvSpPr/>
            <p:nvPr/>
          </p:nvSpPr>
          <p:spPr>
            <a:xfrm>
              <a:off x="8835308" y="1365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ctr">
                <a:defRPr sz="2400">
                  <a:solidFill>
                    <a:srgbClr val="000000"/>
                  </a:solidFill>
                </a:defRPr>
              </a:lvl1pPr>
            </a:lstStyle>
            <a:p>
              <a:r>
                <a:t>2022 Program</a:t>
              </a:r>
            </a:p>
          </p:txBody>
        </p:sp>
        <p:sp>
          <p:nvSpPr>
            <p:cNvPr id="1203" name="Rectangle 17"/>
            <p:cNvSpPr/>
            <p:nvPr/>
          </p:nvSpPr>
          <p:spPr>
            <a:xfrm>
              <a:off x="8371535" y="576395"/>
              <a:ext cx="862149" cy="698501"/>
            </a:xfrm>
            <a:prstGeom prst="rect">
              <a:avLst/>
            </a:prstGeom>
            <a:solidFill>
              <a:srgbClr val="00B050"/>
            </a:solidFill>
            <a:ln w="31750" cap="flat">
              <a:solidFill>
                <a:srgbClr val="808080"/>
              </a:solidFill>
              <a:prstDash val="solid"/>
              <a:round/>
            </a:ln>
            <a:effectLst/>
          </p:spPr>
          <p:txBody>
            <a:bodyPr wrap="square" lIns="0" tIns="0" rIns="0" bIns="0" numCol="1" anchor="ctr">
              <a:noAutofit/>
            </a:bodyPr>
            <a:lstStyle/>
            <a:p>
              <a:pPr algn="ctr">
                <a:defRPr sz="1800" b="0">
                  <a:solidFill>
                    <a:srgbClr val="FFFFFF"/>
                  </a:solidFill>
                </a:defRPr>
              </a:pPr>
              <a:endParaRPr/>
            </a:p>
          </p:txBody>
        </p:sp>
        <p:sp>
          <p:nvSpPr>
            <p:cNvPr id="1204" name="Right Arrow 29"/>
            <p:cNvSpPr/>
            <p:nvPr/>
          </p:nvSpPr>
          <p:spPr>
            <a:xfrm>
              <a:off x="5272893" y="1729384"/>
              <a:ext cx="2928796" cy="325464"/>
            </a:xfrm>
            <a:prstGeom prst="rightArrow">
              <a:avLst>
                <a:gd name="adj1" fmla="val 50000"/>
                <a:gd name="adj2" fmla="val 50000"/>
              </a:avLst>
            </a:prstGeom>
            <a:solidFill>
              <a:srgbClr val="00B050"/>
            </a:solidFill>
            <a:ln w="31750" cap="flat">
              <a:solidFill>
                <a:srgbClr val="808080"/>
              </a:solidFill>
              <a:prstDash val="solid"/>
              <a:round/>
            </a:ln>
            <a:effectLst/>
          </p:spPr>
          <p:txBody>
            <a:bodyPr wrap="square" lIns="0" tIns="0" rIns="0" bIns="0" numCol="1" anchor="ctr">
              <a:noAutofit/>
            </a:bodyPr>
            <a:lstStyle/>
            <a:p>
              <a:pPr algn="ctr">
                <a:defRPr sz="1800" b="0">
                  <a:solidFill>
                    <a:srgbClr val="FFFFFF"/>
                  </a:solidFill>
                </a:defRPr>
              </a:pPr>
              <a:endParaRPr/>
            </a:p>
          </p:txBody>
        </p:sp>
        <p:sp>
          <p:nvSpPr>
            <p:cNvPr id="1205" name="TextBox 30"/>
            <p:cNvSpPr/>
            <p:nvPr/>
          </p:nvSpPr>
          <p:spPr>
            <a:xfrm>
              <a:off x="5928346" y="1364474"/>
              <a:ext cx="155072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2400">
                  <a:solidFill>
                    <a:srgbClr val="00B050"/>
                  </a:solidFill>
                </a:defRPr>
              </a:lvl1pPr>
            </a:lstStyle>
            <a:p>
              <a:r>
                <a:t>92 Accept </a:t>
              </a:r>
            </a:p>
          </p:txBody>
        </p:sp>
        <p:sp>
          <p:nvSpPr>
            <p:cNvPr id="1206" name="Rectangle 18"/>
            <p:cNvSpPr/>
            <p:nvPr/>
          </p:nvSpPr>
          <p:spPr>
            <a:xfrm>
              <a:off x="8371535" y="2580629"/>
              <a:ext cx="862149" cy="152401"/>
            </a:xfrm>
            <a:prstGeom prst="rect">
              <a:avLst/>
            </a:prstGeom>
            <a:solidFill>
              <a:srgbClr val="D99694"/>
            </a:solidFill>
            <a:ln w="31750" cap="flat">
              <a:solidFill>
                <a:srgbClr val="808080"/>
              </a:solidFill>
              <a:prstDash val="solid"/>
              <a:round/>
            </a:ln>
            <a:effectLst/>
          </p:spPr>
          <p:txBody>
            <a:bodyPr wrap="square" lIns="0" tIns="0" rIns="0" bIns="0" numCol="1" anchor="ctr">
              <a:noAutofit/>
            </a:bodyPr>
            <a:lstStyle/>
            <a:p>
              <a:pPr algn="ctr">
                <a:defRPr sz="1800" b="0">
                  <a:solidFill>
                    <a:srgbClr val="FFFFFF"/>
                  </a:solidFill>
                </a:defRPr>
              </a:pPr>
              <a:endParaRPr/>
            </a:p>
          </p:txBody>
        </p:sp>
        <p:sp>
          <p:nvSpPr>
            <p:cNvPr id="1207" name="Right Arrow 31"/>
            <p:cNvSpPr/>
            <p:nvPr/>
          </p:nvSpPr>
          <p:spPr>
            <a:xfrm>
              <a:off x="5267758" y="2510995"/>
              <a:ext cx="2933701" cy="258515"/>
            </a:xfrm>
            <a:prstGeom prst="rightArrow">
              <a:avLst>
                <a:gd name="adj1" fmla="val 50000"/>
                <a:gd name="adj2" fmla="val 50000"/>
              </a:avLst>
            </a:prstGeom>
            <a:solidFill>
              <a:srgbClr val="D99696"/>
            </a:solidFill>
            <a:ln w="31750" cap="flat">
              <a:solidFill>
                <a:srgbClr val="808080"/>
              </a:solidFill>
              <a:prstDash val="solid"/>
              <a:round/>
            </a:ln>
            <a:effectLst/>
          </p:spPr>
          <p:txBody>
            <a:bodyPr wrap="square" lIns="0" tIns="0" rIns="0" bIns="0" numCol="1" anchor="ctr">
              <a:noAutofit/>
            </a:bodyPr>
            <a:lstStyle/>
            <a:p>
              <a:pPr algn="ctr">
                <a:defRPr sz="1800" b="0">
                  <a:solidFill>
                    <a:srgbClr val="FFFFFF"/>
                  </a:solidFill>
                </a:defRPr>
              </a:pPr>
              <a:endParaRPr/>
            </a:p>
          </p:txBody>
        </p:sp>
        <p:sp>
          <p:nvSpPr>
            <p:cNvPr id="1208" name="TextBox 32"/>
            <p:cNvSpPr/>
            <p:nvPr/>
          </p:nvSpPr>
          <p:spPr>
            <a:xfrm>
              <a:off x="5845679" y="2146982"/>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400">
                  <a:solidFill>
                    <a:srgbClr val="953735"/>
                  </a:solidFill>
                </a:defRPr>
              </a:lvl1pPr>
            </a:lstStyle>
            <a:p>
              <a:r>
                <a:t>12 Reject</a:t>
              </a:r>
            </a:p>
          </p:txBody>
        </p:sp>
        <p:grpSp>
          <p:nvGrpSpPr>
            <p:cNvPr id="1211" name="TextBox 37"/>
            <p:cNvGrpSpPr/>
            <p:nvPr/>
          </p:nvGrpSpPr>
          <p:grpSpPr>
            <a:xfrm>
              <a:off x="9578176" y="660251"/>
              <a:ext cx="2215160" cy="1143001"/>
              <a:chOff x="0" y="0"/>
              <a:chExt cx="2215158" cy="1143000"/>
            </a:xfrm>
          </p:grpSpPr>
          <p:sp>
            <p:nvSpPr>
              <p:cNvPr id="1209" name="Rounded Rectangle"/>
              <p:cNvSpPr/>
              <p:nvPr/>
            </p:nvSpPr>
            <p:spPr>
              <a:xfrm>
                <a:off x="0" y="0"/>
                <a:ext cx="2215159" cy="1143000"/>
              </a:xfrm>
              <a:prstGeom prst="roundRect">
                <a:avLst>
                  <a:gd name="adj" fmla="val 16667"/>
                </a:avLst>
              </a:prstGeom>
              <a:solidFill>
                <a:srgbClr val="00B050"/>
              </a:solidFill>
              <a:ln w="38100" cap="flat">
                <a:solidFill>
                  <a:srgbClr val="000000"/>
                </a:solidFill>
                <a:prstDash val="solid"/>
                <a:round/>
              </a:ln>
              <a:effectLst>
                <a:outerShdw blurRad="50800" dist="38100" dir="2700000" rotWithShape="0">
                  <a:srgbClr val="000000">
                    <a:alpha val="40000"/>
                  </a:srgbClr>
                </a:outerShdw>
              </a:effectLst>
            </p:spPr>
            <p:txBody>
              <a:bodyPr wrap="square" lIns="0" tIns="0" rIns="0" bIns="0" numCol="1" anchor="ctr">
                <a:noAutofit/>
              </a:bodyPr>
              <a:lstStyle/>
              <a:p>
                <a:pPr algn="ctr">
                  <a:defRPr sz="3200" b="0">
                    <a:solidFill>
                      <a:srgbClr val="000000"/>
                    </a:solidFill>
                  </a:defRPr>
                </a:pPr>
                <a:endParaRPr/>
              </a:p>
            </p:txBody>
          </p:sp>
          <p:sp>
            <p:nvSpPr>
              <p:cNvPr id="1210" name="147 papers…"/>
              <p:cNvSpPr/>
              <p:nvPr/>
            </p:nvSpPr>
            <p:spPr>
              <a:xfrm>
                <a:off x="120566" y="571500"/>
                <a:ext cx="197402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3100">
                    <a:solidFill>
                      <a:srgbClr val="000000"/>
                    </a:solidFill>
                  </a:defRPr>
                </a:pPr>
                <a:r>
                  <a:t>147 papers</a:t>
                </a:r>
                <a:endParaRPr>
                  <a:solidFill>
                    <a:srgbClr val="FFFFFF"/>
                  </a:solidFill>
                </a:endParaRPr>
              </a:p>
              <a:p>
                <a:pPr algn="ctr">
                  <a:defRPr sz="3100">
                    <a:solidFill>
                      <a:srgbClr val="000000"/>
                    </a:solidFill>
                  </a:defRPr>
                </a:pPr>
                <a:r>
                  <a:t>(14.5%)</a:t>
                </a:r>
              </a:p>
            </p:txBody>
          </p:sp>
        </p:grpSp>
        <p:grpSp>
          <p:nvGrpSpPr>
            <p:cNvPr id="1214" name="TextBox 39"/>
            <p:cNvGrpSpPr/>
            <p:nvPr/>
          </p:nvGrpSpPr>
          <p:grpSpPr>
            <a:xfrm>
              <a:off x="9578176" y="2169674"/>
              <a:ext cx="2262160" cy="2067124"/>
              <a:chOff x="0" y="0"/>
              <a:chExt cx="2262159" cy="2067122"/>
            </a:xfrm>
          </p:grpSpPr>
          <p:sp>
            <p:nvSpPr>
              <p:cNvPr id="1212" name="Rounded Rectangle"/>
              <p:cNvSpPr/>
              <p:nvPr/>
            </p:nvSpPr>
            <p:spPr>
              <a:xfrm>
                <a:off x="0" y="0"/>
                <a:ext cx="2262160" cy="2067123"/>
              </a:xfrm>
              <a:prstGeom prst="roundRect">
                <a:avLst>
                  <a:gd name="adj" fmla="val 16667"/>
                </a:avLst>
              </a:prstGeom>
              <a:solidFill>
                <a:srgbClr val="F79646"/>
              </a:solidFill>
              <a:ln w="38100" cap="flat">
                <a:solidFill>
                  <a:srgbClr val="000000"/>
                </a:solidFill>
                <a:prstDash val="solid"/>
                <a:round/>
              </a:ln>
              <a:effectLst>
                <a:outerShdw blurRad="50800" dist="38100" dir="2700000" rotWithShape="0">
                  <a:srgbClr val="000000">
                    <a:alpha val="40000"/>
                  </a:srgbClr>
                </a:outerShdw>
              </a:effectLst>
            </p:spPr>
            <p:txBody>
              <a:bodyPr wrap="square" lIns="0" tIns="0" rIns="0" bIns="0" numCol="1" anchor="ctr">
                <a:noAutofit/>
              </a:bodyPr>
              <a:lstStyle/>
              <a:p>
                <a:pPr algn="ctr">
                  <a:defRPr sz="2400" b="0">
                    <a:solidFill>
                      <a:srgbClr val="FFFFFF"/>
                    </a:solidFill>
                  </a:defRPr>
                </a:pPr>
                <a:endParaRPr/>
              </a:p>
            </p:txBody>
          </p:sp>
          <p:sp>
            <p:nvSpPr>
              <p:cNvPr id="1213" name="88.5% MR acceptance rate"/>
              <p:cNvSpPr txBox="1"/>
              <p:nvPr/>
            </p:nvSpPr>
            <p:spPr>
              <a:xfrm>
                <a:off x="165678" y="307386"/>
                <a:ext cx="1930803" cy="14523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3100">
                    <a:solidFill>
                      <a:srgbClr val="000000"/>
                    </a:solidFill>
                  </a:defRPr>
                </a:lvl1pPr>
              </a:lstStyle>
              <a:p>
                <a:r>
                  <a:t>88.5% MR acceptance rate</a:t>
                </a:r>
              </a:p>
            </p:txBody>
          </p:sp>
        </p:grpSp>
        <p:sp>
          <p:nvSpPr>
            <p:cNvPr id="1215" name="TextBox 12"/>
            <p:cNvSpPr/>
            <p:nvPr/>
          </p:nvSpPr>
          <p:spPr>
            <a:xfrm>
              <a:off x="3884593" y="352355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2400">
                  <a:solidFill>
                    <a:srgbClr val="EA9B56"/>
                  </a:solidFill>
                </a:defRPr>
              </a:lvl1pPr>
            </a:lstStyle>
            <a:p>
              <a:r>
                <a:t>144 MR decisions</a:t>
              </a:r>
            </a:p>
          </p:txBody>
        </p:sp>
        <p:sp>
          <p:nvSpPr>
            <p:cNvPr id="1216" name="Right Arrow 11"/>
            <p:cNvSpPr/>
            <p:nvPr/>
          </p:nvSpPr>
          <p:spPr>
            <a:xfrm rot="16200000">
              <a:off x="4236629" y="2923038"/>
              <a:ext cx="600822" cy="317195"/>
            </a:xfrm>
            <a:prstGeom prst="rightArrow">
              <a:avLst>
                <a:gd name="adj1" fmla="val 50000"/>
                <a:gd name="adj2" fmla="val 50000"/>
              </a:avLst>
            </a:prstGeom>
            <a:solidFill>
              <a:srgbClr val="F79646"/>
            </a:solidFill>
            <a:ln w="31750" cap="flat">
              <a:solidFill>
                <a:srgbClr val="808080"/>
              </a:solidFill>
              <a:prstDash val="solid"/>
              <a:round/>
            </a:ln>
            <a:effectLst/>
          </p:spPr>
          <p:txBody>
            <a:bodyPr wrap="square" lIns="0" tIns="0" rIns="0" bIns="0" numCol="1" anchor="ctr">
              <a:noAutofit/>
            </a:bodyPr>
            <a:lstStyle/>
            <a:p>
              <a:pPr algn="ctr">
                <a:defRPr sz="1800" b="0">
                  <a:solidFill>
                    <a:srgbClr val="FFC000"/>
                  </a:solidFill>
                </a:defRPr>
              </a:pPr>
              <a:endParaRPr/>
            </a:p>
          </p:txBody>
        </p:sp>
        <p:sp>
          <p:nvSpPr>
            <p:cNvPr id="1217" name="Right Arrow 11"/>
            <p:cNvSpPr/>
            <p:nvPr/>
          </p:nvSpPr>
          <p:spPr>
            <a:xfrm>
              <a:off x="2028426" y="3205131"/>
              <a:ext cx="6210313" cy="317195"/>
            </a:xfrm>
            <a:prstGeom prst="rightArrow">
              <a:avLst>
                <a:gd name="adj1" fmla="val 50000"/>
                <a:gd name="adj2" fmla="val 50000"/>
              </a:avLst>
            </a:prstGeom>
            <a:solidFill>
              <a:srgbClr val="F79646"/>
            </a:solidFill>
            <a:ln w="31750" cap="flat">
              <a:solidFill>
                <a:srgbClr val="808080"/>
              </a:solidFill>
              <a:prstDash val="solid"/>
              <a:round/>
            </a:ln>
            <a:effectLst/>
          </p:spPr>
          <p:txBody>
            <a:bodyPr wrap="square" lIns="0" tIns="0" rIns="0" bIns="0" numCol="1" anchor="ctr">
              <a:noAutofit/>
            </a:bodyPr>
            <a:lstStyle/>
            <a:p>
              <a:pPr algn="ctr">
                <a:defRPr sz="1800" b="0">
                  <a:solidFill>
                    <a:srgbClr val="FFC000"/>
                  </a:solidFill>
                </a:defRPr>
              </a:pPr>
              <a:endParaRPr/>
            </a:p>
          </p:txBody>
        </p:sp>
        <p:sp>
          <p:nvSpPr>
            <p:cNvPr id="1218" name="Rectangle 8"/>
            <p:cNvSpPr/>
            <p:nvPr/>
          </p:nvSpPr>
          <p:spPr>
            <a:xfrm>
              <a:off x="8378835" y="2808657"/>
              <a:ext cx="862149" cy="715386"/>
            </a:xfrm>
            <a:prstGeom prst="rect">
              <a:avLst/>
            </a:prstGeom>
            <a:solidFill>
              <a:srgbClr val="EA9B56"/>
            </a:solidFill>
            <a:ln w="31750" cap="flat">
              <a:solidFill>
                <a:srgbClr val="808080"/>
              </a:solidFill>
              <a:prstDash val="solid"/>
              <a:round/>
            </a:ln>
            <a:effectLst/>
          </p:spPr>
          <p:txBody>
            <a:bodyPr wrap="square" lIns="0" tIns="0" rIns="0" bIns="0" numCol="1" anchor="ctr">
              <a:noAutofit/>
            </a:bodyPr>
            <a:lstStyle/>
            <a:p>
              <a:pPr algn="ctr">
                <a:defRPr sz="1800" b="0">
                  <a:solidFill>
                    <a:srgbClr val="FFFFFF"/>
                  </a:solidFill>
                </a:defRPr>
              </a:pPr>
              <a:endParaRPr/>
            </a:p>
          </p:txBody>
        </p:sp>
      </p:grpSp>
      <p:grpSp>
        <p:nvGrpSpPr>
          <p:cNvPr id="1222" name="Rectangle"/>
          <p:cNvGrpSpPr/>
          <p:nvPr/>
        </p:nvGrpSpPr>
        <p:grpSpPr>
          <a:xfrm>
            <a:off x="8527446" y="5788802"/>
            <a:ext cx="910043" cy="210205"/>
            <a:chOff x="0" y="0"/>
            <a:chExt cx="910042" cy="210204"/>
          </a:xfrm>
        </p:grpSpPr>
        <p:sp>
          <p:nvSpPr>
            <p:cNvPr id="1221" name="Rectangle"/>
            <p:cNvSpPr/>
            <p:nvPr/>
          </p:nvSpPr>
          <p:spPr>
            <a:xfrm>
              <a:off x="35921" y="35921"/>
              <a:ext cx="838201" cy="138363"/>
            </a:xfrm>
            <a:prstGeom prst="rect">
              <a:avLst/>
            </a:prstGeom>
            <a:solidFill>
              <a:srgbClr val="FFFFFF"/>
            </a:solidFill>
            <a:ln>
              <a:noFill/>
            </a:ln>
            <a:effectLst/>
          </p:spPr>
          <p:txBody>
            <a:bodyPr wrap="square" lIns="0" tIns="0" rIns="0" bIns="0" numCol="1" anchor="ctr">
              <a:noAutofit/>
            </a:bodyPr>
            <a:lstStyle/>
            <a:p>
              <a:pPr>
                <a:defRPr sz="3500">
                  <a:solidFill>
                    <a:srgbClr val="000000"/>
                  </a:solidFill>
                  <a:latin typeface="Segoe UI"/>
                  <a:ea typeface="Segoe UI"/>
                  <a:cs typeface="Segoe UI"/>
                  <a:sym typeface="Segoe UI"/>
                </a:defRPr>
              </a:pPr>
              <a:endParaRPr/>
            </a:p>
          </p:txBody>
        </p:sp>
        <p:pic>
          <p:nvPicPr>
            <p:cNvPr id="1220" name="Rectangle Rectangle" descr="Rectangle Rectangle"/>
            <p:cNvPicPr>
              <a:picLocks/>
            </p:cNvPicPr>
            <p:nvPr/>
          </p:nvPicPr>
          <p:blipFill>
            <a:blip r:embed="rId2"/>
            <a:stretch>
              <a:fillRect/>
            </a:stretch>
          </p:blipFill>
          <p:spPr>
            <a:xfrm>
              <a:off x="0" y="-1"/>
              <a:ext cx="910043" cy="210206"/>
            </a:xfrm>
            <a:prstGeom prst="rect">
              <a:avLst/>
            </a:prstGeom>
            <a:effectLst/>
          </p:spPr>
        </p:pic>
      </p:grpSp>
      <p:sp>
        <p:nvSpPr>
          <p:cNvPr id="1223" name="…"/>
          <p:cNvSpPr txBox="1"/>
          <p:nvPr/>
        </p:nvSpPr>
        <p:spPr>
          <a:xfrm>
            <a:off x="8656707" y="5389824"/>
            <a:ext cx="656047" cy="802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46304" tIns="146304" rIns="146304" bIns="146304">
            <a:spAutoFit/>
          </a:bodyPr>
          <a:lstStyle>
            <a:lvl1pPr>
              <a:defRPr sz="4000" b="0"/>
            </a:lvl1pPr>
          </a:lstStyle>
          <a:p>
            <a: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Title 2"/>
          <p:cNvSpPr txBox="1">
            <a:spLocks noGrp="1"/>
          </p:cNvSpPr>
          <p:nvPr>
            <p:ph type="title"/>
          </p:nvPr>
        </p:nvSpPr>
        <p:spPr>
          <a:prstGeom prst="rect">
            <a:avLst/>
          </a:prstGeom>
        </p:spPr>
        <p:txBody>
          <a:bodyPr/>
          <a:lstStyle/>
          <a:p>
            <a:r>
              <a:t>Quarterly Submissions in 2019-2022</a:t>
            </a:r>
          </a:p>
        </p:txBody>
      </p:sp>
      <p:sp>
        <p:nvSpPr>
          <p:cNvPr id="1226" name="Slide Number Placeholder 3"/>
          <p:cNvSpPr txBox="1">
            <a:spLocks noGrp="1"/>
          </p:cNvSpPr>
          <p:nvPr>
            <p:ph type="sldNum" sz="quarter" idx="2"/>
          </p:nvPr>
        </p:nvSpPr>
        <p:spPr>
          <a:xfrm>
            <a:off x="11807434" y="6482497"/>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227" name="Consistent growth year-to-year, more submissions in the Fall and Winter cycles"/>
          <p:cNvSpPr txBox="1"/>
          <p:nvPr/>
        </p:nvSpPr>
        <p:spPr>
          <a:xfrm>
            <a:off x="770948" y="6092359"/>
            <a:ext cx="10650104" cy="6162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46304" tIns="146304" rIns="146304" bIns="146304">
            <a:spAutoFit/>
          </a:bodyPr>
          <a:lstStyle/>
          <a:p>
            <a:r>
              <a:t>Consistent growth year-to-year, more submissions in the Fall and Winter cycles</a:t>
            </a:r>
          </a:p>
        </p:txBody>
      </p:sp>
      <p:graphicFrame>
        <p:nvGraphicFramePr>
          <p:cNvPr id="1228" name="Chart 8"/>
          <p:cNvGraphicFramePr/>
          <p:nvPr/>
        </p:nvGraphicFramePr>
        <p:xfrm>
          <a:off x="1248775" y="1346318"/>
          <a:ext cx="9259003" cy="44870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 name="Title 1"/>
          <p:cNvSpPr txBox="1">
            <a:spLocks noGrp="1"/>
          </p:cNvSpPr>
          <p:nvPr>
            <p:ph type="title"/>
          </p:nvPr>
        </p:nvSpPr>
        <p:spPr>
          <a:prstGeom prst="rect">
            <a:avLst/>
          </a:prstGeom>
        </p:spPr>
        <p:txBody>
          <a:bodyPr/>
          <a:lstStyle/>
          <a:p>
            <a:r>
              <a:t>Historical Statistics</a:t>
            </a:r>
          </a:p>
        </p:txBody>
      </p:sp>
      <p:sp>
        <p:nvSpPr>
          <p:cNvPr id="1231" name="Slide Number Placeholder 3"/>
          <p:cNvSpPr txBox="1">
            <a:spLocks noGrp="1"/>
          </p:cNvSpPr>
          <p:nvPr>
            <p:ph type="sldNum" sz="quarter" idx="2"/>
          </p:nvPr>
        </p:nvSpPr>
        <p:spPr>
          <a:xfrm>
            <a:off x="11807434" y="6482497"/>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grpSp>
        <p:nvGrpSpPr>
          <p:cNvPr id="1236" name="Group 2"/>
          <p:cNvGrpSpPr/>
          <p:nvPr/>
        </p:nvGrpSpPr>
        <p:grpSpPr>
          <a:xfrm>
            <a:off x="665040" y="1333090"/>
            <a:ext cx="11280505" cy="4492770"/>
            <a:chOff x="-525561" y="0"/>
            <a:chExt cx="11280503" cy="4492769"/>
          </a:xfrm>
        </p:grpSpPr>
        <p:graphicFrame>
          <p:nvGraphicFramePr>
            <p:cNvPr id="1232" name="Chart 12"/>
            <p:cNvGraphicFramePr/>
            <p:nvPr/>
          </p:nvGraphicFramePr>
          <p:xfrm>
            <a:off x="-525562" y="67110"/>
            <a:ext cx="10672021" cy="4425660"/>
          </p:xfrm>
          <a:graphic>
            <a:graphicData uri="http://schemas.openxmlformats.org/drawingml/2006/chart">
              <c:chart xmlns:c="http://schemas.openxmlformats.org/drawingml/2006/chart" xmlns:r="http://schemas.openxmlformats.org/officeDocument/2006/relationships" r:id="rId2"/>
            </a:graphicData>
          </a:graphic>
        </p:graphicFrame>
        <p:sp>
          <p:nvSpPr>
            <p:cNvPr id="1233" name="TextBox 7"/>
            <p:cNvSpPr txBox="1"/>
            <p:nvPr/>
          </p:nvSpPr>
          <p:spPr>
            <a:xfrm>
              <a:off x="8105116" y="264721"/>
              <a:ext cx="834171" cy="4217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a:defRPr sz="2400">
                  <a:solidFill>
                    <a:srgbClr val="000000"/>
                  </a:solidFill>
                </a:defRPr>
              </a:lvl1pPr>
            </a:lstStyle>
            <a:p>
              <a:r>
                <a:t>952</a:t>
              </a:r>
            </a:p>
          </p:txBody>
        </p:sp>
        <p:sp>
          <p:nvSpPr>
            <p:cNvPr id="1234" name="TextBox 10"/>
            <p:cNvSpPr txBox="1"/>
            <p:nvPr/>
          </p:nvSpPr>
          <p:spPr>
            <a:xfrm>
              <a:off x="7407539" y="637554"/>
              <a:ext cx="834170" cy="4217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a:defRPr sz="2400">
                  <a:solidFill>
                    <a:srgbClr val="000000"/>
                  </a:solidFill>
                </a:defRPr>
              </a:lvl1pPr>
            </a:lstStyle>
            <a:p>
              <a:r>
                <a:t>841</a:t>
              </a:r>
            </a:p>
          </p:txBody>
        </p:sp>
        <p:sp>
          <p:nvSpPr>
            <p:cNvPr id="1235" name="TextBox 7"/>
            <p:cNvSpPr txBox="1"/>
            <p:nvPr/>
          </p:nvSpPr>
          <p:spPr>
            <a:xfrm>
              <a:off x="8864119" y="0"/>
              <a:ext cx="1890823" cy="4217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a:defRPr sz="2400">
                  <a:solidFill>
                    <a:srgbClr val="6CB9E4"/>
                  </a:solidFill>
                </a:defRPr>
              </a:lvl1pPr>
            </a:lstStyle>
            <a:p>
              <a:r>
                <a:t>1,012 (+6.3%)</a:t>
              </a:r>
            </a:p>
          </p:txBody>
        </p:sp>
      </p:grpSp>
      <p:sp>
        <p:nvSpPr>
          <p:cNvPr id="1237" name="TextBox 8"/>
          <p:cNvSpPr txBox="1"/>
          <p:nvPr/>
        </p:nvSpPr>
        <p:spPr>
          <a:xfrm>
            <a:off x="9829584" y="5781054"/>
            <a:ext cx="1748863" cy="760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a:solidFill>
                  <a:srgbClr val="C00000"/>
                </a:solidFill>
              </a:defRPr>
            </a:lvl1pPr>
          </a:lstStyle>
          <a:p>
            <a:r>
              <a:t>Acceptance rate 14.5%</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 name="Title 1"/>
          <p:cNvSpPr txBox="1">
            <a:spLocks noGrp="1"/>
          </p:cNvSpPr>
          <p:nvPr>
            <p:ph type="title"/>
          </p:nvPr>
        </p:nvSpPr>
        <p:spPr>
          <a:prstGeom prst="rect">
            <a:avLst/>
          </a:prstGeom>
        </p:spPr>
        <p:txBody>
          <a:bodyPr/>
          <a:lstStyle/>
          <a:p>
            <a:r>
              <a:t>Research Ethics Committee</a:t>
            </a:r>
          </a:p>
        </p:txBody>
      </p:sp>
      <p:sp>
        <p:nvSpPr>
          <p:cNvPr id="1240" name="Content Placeholder 2"/>
          <p:cNvSpPr txBox="1">
            <a:spLocks noGrp="1"/>
          </p:cNvSpPr>
          <p:nvPr>
            <p:ph type="body" idx="1"/>
          </p:nvPr>
        </p:nvSpPr>
        <p:spPr>
          <a:xfrm>
            <a:off x="609600" y="1600201"/>
            <a:ext cx="10972800" cy="4525963"/>
          </a:xfrm>
          <a:prstGeom prst="rect">
            <a:avLst/>
          </a:prstGeom>
        </p:spPr>
        <p:txBody>
          <a:bodyPr>
            <a:normAutofit lnSpcReduction="10000"/>
          </a:bodyPr>
          <a:lstStyle/>
          <a:p>
            <a:r>
              <a:t>IEEE S&amp;P’22 introduced Research Ethics Committee (REC)</a:t>
            </a:r>
          </a:p>
          <a:p>
            <a:pPr marL="800100" lvl="1" indent="-342900">
              <a:buChar char="•"/>
            </a:pPr>
            <a:r>
              <a:t>CfP was updated  to better reflect the expectations regarding ethical considerations and human-subjects research</a:t>
            </a:r>
          </a:p>
          <a:p>
            <a:pPr marL="800100" lvl="1" indent="-342900">
              <a:buChar char="•"/>
            </a:pPr>
            <a:r>
              <a:t>Reviewers could flag submissions for REC review</a:t>
            </a:r>
          </a:p>
          <a:p>
            <a:pPr marL="800100" lvl="1" indent="-342900">
              <a:buChar char="•"/>
            </a:pPr>
            <a:r>
              <a:t>Flagged papers were checked by REC members</a:t>
            </a:r>
          </a:p>
          <a:p>
            <a:pPr marL="800100" lvl="1" indent="-342900">
              <a:buChar char="•"/>
            </a:pPr>
            <a:r>
              <a:t>Online discussions/meetings to decide on recommendations</a:t>
            </a:r>
          </a:p>
          <a:p>
            <a:pPr marL="800100" lvl="1" indent="-342900">
              <a:buChar char="•"/>
            </a:pPr>
            <a:r>
              <a:t>Two cases where REC recommended to reject papers based on ethical grounds</a:t>
            </a:r>
          </a:p>
        </p:txBody>
      </p:sp>
      <p:sp>
        <p:nvSpPr>
          <p:cNvPr id="1241" name="Slide Number Placeholder 3"/>
          <p:cNvSpPr txBox="1">
            <a:spLocks noGrp="1"/>
          </p:cNvSpPr>
          <p:nvPr>
            <p:ph type="sldNum" sz="quarter" idx="2"/>
          </p:nvPr>
        </p:nvSpPr>
        <p:spPr>
          <a:xfrm>
            <a:off x="11807434" y="6482497"/>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TFTemplate16X9">
  <a:themeElements>
    <a:clrScheme name="TFTemplate16X9">
      <a:dk1>
        <a:srgbClr val="525051"/>
      </a:dk1>
      <a:lt1>
        <a:srgbClr val="FFFFFF"/>
      </a:lt1>
      <a:dk2>
        <a:srgbClr val="A7A7A7"/>
      </a:dk2>
      <a:lt2>
        <a:srgbClr val="535353"/>
      </a:lt2>
      <a:accent1>
        <a:srgbClr val="00B294"/>
      </a:accent1>
      <a:accent2>
        <a:srgbClr val="009E49"/>
      </a:accent2>
      <a:accent3>
        <a:srgbClr val="BAD80A"/>
      </a:accent3>
      <a:accent4>
        <a:srgbClr val="FFF100"/>
      </a:accent4>
      <a:accent5>
        <a:srgbClr val="FF8C00"/>
      </a:accent5>
      <a:accent6>
        <a:srgbClr val="EC008C"/>
      </a:accent6>
      <a:hlink>
        <a:srgbClr val="0000FF"/>
      </a:hlink>
      <a:folHlink>
        <a:srgbClr val="FF00FF"/>
      </a:folHlink>
    </a:clrScheme>
    <a:fontScheme name="TFTemplate16X9">
      <a:majorFont>
        <a:latin typeface="Calibri"/>
        <a:ea typeface="Calibri"/>
        <a:cs typeface="Calibri"/>
      </a:majorFont>
      <a:minorFont>
        <a:latin typeface="Helvetica"/>
        <a:ea typeface="Helvetica"/>
        <a:cs typeface="Helvetica"/>
      </a:minorFont>
    </a:fontScheme>
    <a:fmtScheme name="TFTemplate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051"/>
            </a:solidFill>
            <a:effectLst/>
            <a:uFillTx/>
            <a:latin typeface="Segoe UI"/>
            <a:ea typeface="Segoe UI"/>
            <a:cs typeface="Segoe UI"/>
            <a:sym typeface="Segoe U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46304" tIns="146304" rIns="146304" bIns="146304"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500" b="1" i="0" u="none" strike="noStrike" cap="none" spc="0" normalizeH="0" baseline="0">
            <a:ln>
              <a:noFill/>
            </a:ln>
            <a:solidFill>
              <a:srgbClr val="52505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FTemplate16X9">
  <a:themeElements>
    <a:clrScheme name="TFTemplate16X9">
      <a:dk1>
        <a:srgbClr val="000000"/>
      </a:dk1>
      <a:lt1>
        <a:srgbClr val="FFFFFF"/>
      </a:lt1>
      <a:dk2>
        <a:srgbClr val="A7A7A7"/>
      </a:dk2>
      <a:lt2>
        <a:srgbClr val="535353"/>
      </a:lt2>
      <a:accent1>
        <a:srgbClr val="00B294"/>
      </a:accent1>
      <a:accent2>
        <a:srgbClr val="009E49"/>
      </a:accent2>
      <a:accent3>
        <a:srgbClr val="BAD80A"/>
      </a:accent3>
      <a:accent4>
        <a:srgbClr val="FFF100"/>
      </a:accent4>
      <a:accent5>
        <a:srgbClr val="FF8C00"/>
      </a:accent5>
      <a:accent6>
        <a:srgbClr val="EC008C"/>
      </a:accent6>
      <a:hlink>
        <a:srgbClr val="0000FF"/>
      </a:hlink>
      <a:folHlink>
        <a:srgbClr val="FF00FF"/>
      </a:folHlink>
    </a:clrScheme>
    <a:fontScheme name="TFTemplate16X9">
      <a:majorFont>
        <a:latin typeface="Calibri"/>
        <a:ea typeface="Calibri"/>
        <a:cs typeface="Calibri"/>
      </a:majorFont>
      <a:minorFont>
        <a:latin typeface="Helvetica"/>
        <a:ea typeface="Helvetica"/>
        <a:cs typeface="Helvetica"/>
      </a:minorFont>
    </a:fontScheme>
    <a:fmtScheme name="TFTemplate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25051"/>
            </a:solidFill>
            <a:effectLst/>
            <a:uFillTx/>
            <a:latin typeface="Segoe UI"/>
            <a:ea typeface="Segoe UI"/>
            <a:cs typeface="Segoe UI"/>
            <a:sym typeface="Segoe U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46304" tIns="146304" rIns="146304" bIns="146304"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500" b="1" i="0" u="none" strike="noStrike" cap="none" spc="0" normalizeH="0" baseline="0">
            <a:ln>
              <a:noFill/>
            </a:ln>
            <a:solidFill>
              <a:srgbClr val="52505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TotalTime>
  <Words>801</Words>
  <Application>Microsoft Macintosh PowerPoint</Application>
  <PresentationFormat>Widescreen</PresentationFormat>
  <Paragraphs>134</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Apple Chancery</vt:lpstr>
      <vt:lpstr>Arial</vt:lpstr>
      <vt:lpstr>Calibri</vt:lpstr>
      <vt:lpstr>Montserrat Regular</vt:lpstr>
      <vt:lpstr>Segoe UI</vt:lpstr>
      <vt:lpstr>TFTemplate16X9</vt:lpstr>
      <vt:lpstr>PowerPoint Presentation</vt:lpstr>
      <vt:lpstr>Welcome!</vt:lpstr>
      <vt:lpstr>Program Committee</vt:lpstr>
      <vt:lpstr>Reviewing Process</vt:lpstr>
      <vt:lpstr>Submission Statistics</vt:lpstr>
      <vt:lpstr>From Submissions to Program</vt:lpstr>
      <vt:lpstr>Quarterly Submissions in 2019-2022</vt:lpstr>
      <vt:lpstr>Historical Statistics</vt:lpstr>
      <vt:lpstr>Research Ethics Committee</vt:lpstr>
      <vt:lpstr>PowerPoint Presentation</vt:lpstr>
      <vt:lpstr>Paper Topics</vt:lpstr>
      <vt:lpstr>Review Statistics</vt:lpstr>
      <vt:lpstr>Thanks!</vt:lpstr>
      <vt:lpstr>PowerPoint Presentation</vt:lpstr>
      <vt:lpstr>Award Selection Process</vt:lpstr>
      <vt:lpstr>Distinguished Paper Award (1/4)</vt:lpstr>
      <vt:lpstr>Distinguished Paper Award (2/4)</vt:lpstr>
      <vt:lpstr>Distinguished Paper Award (3/4)</vt:lpstr>
      <vt:lpstr>Distinguished Paper Award (4/4)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Thorsten Holz</cp:lastModifiedBy>
  <cp:revision>3</cp:revision>
  <dcterms:modified xsi:type="dcterms:W3CDTF">2022-12-21T15:09:16Z</dcterms:modified>
</cp:coreProperties>
</file>