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4.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charts/chart2.xml" ContentType="application/vnd.openxmlformats-officedocument.drawingml.chart+xml"/>
  <Override PartName="/ppt/notesSlides/notesSlide7.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Ex1.xml" ContentType="application/vnd.ms-office.chartex+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5" r:id="rId1"/>
    <p:sldMasterId id="2147483824" r:id="rId2"/>
    <p:sldMasterId id="2147483853" r:id="rId3"/>
    <p:sldMasterId id="2147484076" r:id="rId4"/>
    <p:sldMasterId id="2147484232" r:id="rId5"/>
  </p:sldMasterIdLst>
  <p:notesMasterIdLst>
    <p:notesMasterId r:id="rId29"/>
  </p:notesMasterIdLst>
  <p:handoutMasterIdLst>
    <p:handoutMasterId r:id="rId30"/>
  </p:handoutMasterIdLst>
  <p:sldIdLst>
    <p:sldId id="824" r:id="rId6"/>
    <p:sldId id="258" r:id="rId7"/>
    <p:sldId id="861" r:id="rId8"/>
    <p:sldId id="276" r:id="rId9"/>
    <p:sldId id="869" r:id="rId10"/>
    <p:sldId id="871" r:id="rId11"/>
    <p:sldId id="875" r:id="rId12"/>
    <p:sldId id="872" r:id="rId13"/>
    <p:sldId id="876" r:id="rId14"/>
    <p:sldId id="877" r:id="rId15"/>
    <p:sldId id="878" r:id="rId16"/>
    <p:sldId id="874" r:id="rId17"/>
    <p:sldId id="860" r:id="rId18"/>
    <p:sldId id="879" r:id="rId19"/>
    <p:sldId id="887" r:id="rId20"/>
    <p:sldId id="885" r:id="rId21"/>
    <p:sldId id="880" r:id="rId22"/>
    <p:sldId id="886" r:id="rId23"/>
    <p:sldId id="883" r:id="rId24"/>
    <p:sldId id="888" r:id="rId25"/>
    <p:sldId id="881" r:id="rId26"/>
    <p:sldId id="889" r:id="rId27"/>
    <p:sldId id="882" r:id="rId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dric Fournet" initials="CF"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E72BF"/>
    <a:srgbClr val="E1CD00"/>
    <a:srgbClr val="94D04F"/>
    <a:srgbClr val="D99694"/>
    <a:srgbClr val="91D14F"/>
    <a:srgbClr val="D99696"/>
    <a:srgbClr val="E1CC00"/>
    <a:srgbClr val="92D050"/>
    <a:srgbClr val="5081BE"/>
    <a:srgbClr val="538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376" autoAdjust="0"/>
    <p:restoredTop sz="75152" autoAdjust="0"/>
  </p:normalViewPr>
  <p:slideViewPr>
    <p:cSldViewPr snapToGrid="0">
      <p:cViewPr varScale="1">
        <p:scale>
          <a:sx n="82" d="100"/>
          <a:sy n="82" d="100"/>
        </p:scale>
        <p:origin x="1080" y="168"/>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144"/>
    </p:cViewPr>
  </p:sorterViewPr>
  <p:notesViewPr>
    <p:cSldViewPr snapToGrid="0">
      <p:cViewPr varScale="1">
        <p:scale>
          <a:sx n="98" d="100"/>
          <a:sy n="98" d="100"/>
        </p:scale>
        <p:origin x="-2544"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1" Type="http://schemas.openxmlformats.org/officeDocument/2006/relationships/oleObject" Target="file:////Users/alinaoprea/SP2020/monthly_stats.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Users/alinaoprea/SP2020/monthly_stats.xls"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Users/alinaoprea/SP2020/monthly_stats.xls"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oleObject" Target="file:////Users/alinaoprea/SP2020/topics/topic_stats.csv"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Users/alinaoprea/SP2020/scores/sp2020-scores-accepted.xls"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Users/alinaoprea/SP2020/scores/sp2020-scores-rejected.xls" TargetMode="External"/><Relationship Id="rId2" Type="http://schemas.microsoft.com/office/2011/relationships/chartColorStyle" Target="colors5.xml"/><Relationship Id="rId1" Type="http://schemas.microsoft.com/office/2011/relationships/chartStyle" Target="style5.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Users/alinaoprea/SP2020/sp2020-authors_accepted.csv"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4472C4"/>
            </a:solidFill>
            <a:ln w="25400">
              <a:noFill/>
            </a:ln>
          </c:spPr>
          <c:invertIfNegative val="0"/>
          <c:cat>
            <c:strRef>
              <c:f>monthly_stats_by_col!$A$34:$A$45</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monthly_stats_by_col!$B$34:$B$45</c:f>
              <c:numCache>
                <c:formatCode>General</c:formatCode>
                <c:ptCount val="12"/>
                <c:pt idx="0">
                  <c:v>20</c:v>
                </c:pt>
                <c:pt idx="1">
                  <c:v>35</c:v>
                </c:pt>
                <c:pt idx="2">
                  <c:v>55</c:v>
                </c:pt>
                <c:pt idx="3">
                  <c:v>39</c:v>
                </c:pt>
                <c:pt idx="4">
                  <c:v>34</c:v>
                </c:pt>
                <c:pt idx="5">
                  <c:v>64</c:v>
                </c:pt>
                <c:pt idx="6">
                  <c:v>71</c:v>
                </c:pt>
                <c:pt idx="7">
                  <c:v>88</c:v>
                </c:pt>
                <c:pt idx="8">
                  <c:v>63</c:v>
                </c:pt>
                <c:pt idx="9">
                  <c:v>99</c:v>
                </c:pt>
                <c:pt idx="10">
                  <c:v>121</c:v>
                </c:pt>
                <c:pt idx="11">
                  <c:v>152</c:v>
                </c:pt>
              </c:numCache>
            </c:numRef>
          </c:val>
          <c:extLst>
            <c:ext xmlns:c16="http://schemas.microsoft.com/office/drawing/2014/chart" uri="{C3380CC4-5D6E-409C-BE32-E72D297353CC}">
              <c16:uniqueId val="{00000000-B9A8-F34D-A407-4AD1C33D3A3C}"/>
            </c:ext>
          </c:extLst>
        </c:ser>
        <c:dLbls>
          <c:showLegendKey val="0"/>
          <c:showVal val="0"/>
          <c:showCatName val="0"/>
          <c:showSerName val="0"/>
          <c:showPercent val="0"/>
          <c:showBubbleSize val="0"/>
        </c:dLbls>
        <c:gapWidth val="150"/>
        <c:axId val="1606765808"/>
        <c:axId val="1"/>
      </c:barChart>
      <c:lineChart>
        <c:grouping val="standard"/>
        <c:varyColors val="0"/>
        <c:ser>
          <c:idx val="1"/>
          <c:order val="1"/>
          <c:spPr>
            <a:ln w="28575" cap="rnd">
              <a:solidFill>
                <a:schemeClr val="accent2"/>
              </a:solidFill>
              <a:round/>
            </a:ln>
            <a:effectLst/>
          </c:spPr>
          <c:marker>
            <c:symbol val="none"/>
          </c:marker>
          <c:cat>
            <c:strRef>
              <c:f>monthly_stats_by_col!$A$34:$A$45</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monthly_stats_by_col!$C$34:$C$45</c:f>
              <c:numCache>
                <c:formatCode>General</c:formatCode>
                <c:ptCount val="12"/>
                <c:pt idx="0">
                  <c:v>2.3781212841854936E-2</c:v>
                </c:pt>
                <c:pt idx="1">
                  <c:v>6.5398335315101072E-2</c:v>
                </c:pt>
                <c:pt idx="2">
                  <c:v>0.13079667063020214</c:v>
                </c:pt>
                <c:pt idx="3">
                  <c:v>0.17717003567181927</c:v>
                </c:pt>
                <c:pt idx="4">
                  <c:v>0.21759809750297265</c:v>
                </c:pt>
                <c:pt idx="5">
                  <c:v>0.29369797859690844</c:v>
                </c:pt>
                <c:pt idx="6">
                  <c:v>0.37812128418549346</c:v>
                </c:pt>
                <c:pt idx="7">
                  <c:v>0.48275862068965519</c:v>
                </c:pt>
                <c:pt idx="8">
                  <c:v>0.55766944114149819</c:v>
                </c:pt>
                <c:pt idx="9">
                  <c:v>0.67538644470868014</c:v>
                </c:pt>
                <c:pt idx="10">
                  <c:v>0.81926278240190253</c:v>
                </c:pt>
                <c:pt idx="11">
                  <c:v>1</c:v>
                </c:pt>
              </c:numCache>
            </c:numRef>
          </c:val>
          <c:smooth val="0"/>
          <c:extLst>
            <c:ext xmlns:c16="http://schemas.microsoft.com/office/drawing/2014/chart" uri="{C3380CC4-5D6E-409C-BE32-E72D297353CC}">
              <c16:uniqueId val="{00000001-B9A8-F34D-A407-4AD1C33D3A3C}"/>
            </c:ext>
          </c:extLst>
        </c:ser>
        <c:dLbls>
          <c:showLegendKey val="0"/>
          <c:showVal val="0"/>
          <c:showCatName val="0"/>
          <c:showSerName val="0"/>
          <c:showPercent val="0"/>
          <c:showBubbleSize val="0"/>
        </c:dLbls>
        <c:marker val="1"/>
        <c:smooth val="0"/>
        <c:axId val="3"/>
        <c:axId val="4"/>
      </c:lineChart>
      <c:catAx>
        <c:axId val="160676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6350">
            <a:noFill/>
          </a:ln>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06765808"/>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max val="1"/>
        </c:scaling>
        <c:delete val="0"/>
        <c:axPos val="r"/>
        <c:numFmt formatCode="0.00%" sourceLinked="0"/>
        <c:majorTickMark val="out"/>
        <c:minorTickMark val="none"/>
        <c:tickLblPos val="nextTo"/>
        <c:txPr>
          <a:bodyPr/>
          <a:lstStyle/>
          <a:p>
            <a:pPr>
              <a:defRPr sz="1400"/>
            </a:pPr>
            <a:endParaRPr lang="en-US"/>
          </a:p>
        </c:txPr>
        <c:crossAx val="3"/>
        <c:crosses val="max"/>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monthly_stats_by_col!$B$1</c:f>
              <c:strCache>
                <c:ptCount val="1"/>
                <c:pt idx="0">
                  <c:v>2019</c:v>
                </c:pt>
              </c:strCache>
            </c:strRef>
          </c:tx>
          <c:spPr>
            <a:solidFill>
              <a:srgbClr val="4472C4"/>
            </a:solidFill>
            <a:ln w="25400">
              <a:noFill/>
            </a:ln>
          </c:spPr>
          <c:invertIfNegative val="0"/>
          <c:cat>
            <c:strRef>
              <c:f>monthly_stats_by_col!$A$2:$A$13</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monthly_stats_by_col!$B$2:$B$13</c:f>
              <c:numCache>
                <c:formatCode>General</c:formatCode>
                <c:ptCount val="12"/>
                <c:pt idx="0">
                  <c:v>13</c:v>
                </c:pt>
                <c:pt idx="1">
                  <c:v>28</c:v>
                </c:pt>
                <c:pt idx="2">
                  <c:v>46</c:v>
                </c:pt>
                <c:pt idx="3">
                  <c:v>23</c:v>
                </c:pt>
                <c:pt idx="4">
                  <c:v>18</c:v>
                </c:pt>
                <c:pt idx="5">
                  <c:v>46</c:v>
                </c:pt>
                <c:pt idx="6">
                  <c:v>45</c:v>
                </c:pt>
                <c:pt idx="7">
                  <c:v>74</c:v>
                </c:pt>
                <c:pt idx="8">
                  <c:v>78</c:v>
                </c:pt>
                <c:pt idx="9">
                  <c:v>68</c:v>
                </c:pt>
                <c:pt idx="10">
                  <c:v>114</c:v>
                </c:pt>
                <c:pt idx="11">
                  <c:v>137</c:v>
                </c:pt>
              </c:numCache>
            </c:numRef>
          </c:val>
          <c:extLst>
            <c:ext xmlns:c16="http://schemas.microsoft.com/office/drawing/2014/chart" uri="{C3380CC4-5D6E-409C-BE32-E72D297353CC}">
              <c16:uniqueId val="{00000000-41F8-2746-B8A7-80A27B66A511}"/>
            </c:ext>
          </c:extLst>
        </c:ser>
        <c:ser>
          <c:idx val="1"/>
          <c:order val="1"/>
          <c:tx>
            <c:strRef>
              <c:f>monthly_stats_by_col!$C$1</c:f>
              <c:strCache>
                <c:ptCount val="1"/>
                <c:pt idx="0">
                  <c:v>2020</c:v>
                </c:pt>
              </c:strCache>
            </c:strRef>
          </c:tx>
          <c:spPr>
            <a:solidFill>
              <a:srgbClr val="ED7D31"/>
            </a:solidFill>
            <a:ln w="25400">
              <a:noFill/>
            </a:ln>
          </c:spPr>
          <c:invertIfNegative val="0"/>
          <c:cat>
            <c:strRef>
              <c:f>monthly_stats_by_col!$A$2:$A$13</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monthly_stats_by_col!$C$2:$C$13</c:f>
              <c:numCache>
                <c:formatCode>General</c:formatCode>
                <c:ptCount val="12"/>
                <c:pt idx="0">
                  <c:v>20</c:v>
                </c:pt>
                <c:pt idx="1">
                  <c:v>35</c:v>
                </c:pt>
                <c:pt idx="2">
                  <c:v>55</c:v>
                </c:pt>
                <c:pt idx="3">
                  <c:v>39</c:v>
                </c:pt>
                <c:pt idx="4">
                  <c:v>34</c:v>
                </c:pt>
                <c:pt idx="5">
                  <c:v>64</c:v>
                </c:pt>
                <c:pt idx="6">
                  <c:v>71</c:v>
                </c:pt>
                <c:pt idx="7">
                  <c:v>88</c:v>
                </c:pt>
                <c:pt idx="8">
                  <c:v>63</c:v>
                </c:pt>
                <c:pt idx="9">
                  <c:v>99</c:v>
                </c:pt>
                <c:pt idx="10">
                  <c:v>121</c:v>
                </c:pt>
                <c:pt idx="11">
                  <c:v>152</c:v>
                </c:pt>
              </c:numCache>
            </c:numRef>
          </c:val>
          <c:extLst>
            <c:ext xmlns:c16="http://schemas.microsoft.com/office/drawing/2014/chart" uri="{C3380CC4-5D6E-409C-BE32-E72D297353CC}">
              <c16:uniqueId val="{00000001-41F8-2746-B8A7-80A27B66A511}"/>
            </c:ext>
          </c:extLst>
        </c:ser>
        <c:dLbls>
          <c:showLegendKey val="0"/>
          <c:showVal val="0"/>
          <c:showCatName val="0"/>
          <c:showSerName val="0"/>
          <c:showPercent val="0"/>
          <c:showBubbleSize val="0"/>
        </c:dLbls>
        <c:gapWidth val="219"/>
        <c:overlap val="-27"/>
        <c:axId val="1603670912"/>
        <c:axId val="1"/>
      </c:barChart>
      <c:catAx>
        <c:axId val="1603670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6350">
            <a:noFill/>
          </a:ln>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03670912"/>
        <c:crosses val="autoZero"/>
        <c:crossBetween val="between"/>
      </c:valAx>
      <c:spPr>
        <a:noFill/>
        <a:ln w="25400">
          <a:noFill/>
        </a:ln>
      </c:spPr>
    </c:plotArea>
    <c:legend>
      <c:legendPos val="b"/>
      <c:overlay val="0"/>
      <c:spPr>
        <a:noFill/>
        <a:ln w="25400">
          <a:noFill/>
        </a:ln>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historical_stats!$B$1:$B$2</c:f>
              <c:strCache>
                <c:ptCount val="2"/>
                <c:pt idx="0">
                  <c:v>Submissions</c:v>
                </c:pt>
              </c:strCache>
            </c:strRef>
          </c:tx>
          <c:spPr>
            <a:solidFill>
              <a:schemeClr val="accent1"/>
            </a:solidFill>
            <a:ln>
              <a:noFill/>
            </a:ln>
            <a:effectLst/>
          </c:spPr>
          <c:invertIfNegative val="0"/>
          <c:cat>
            <c:numRef>
              <c:f>historical_stats!$A$3:$A$13</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historical_stats!$B$3:$B$13</c:f>
              <c:numCache>
                <c:formatCode>General</c:formatCode>
                <c:ptCount val="11"/>
                <c:pt idx="0">
                  <c:v>267</c:v>
                </c:pt>
                <c:pt idx="1">
                  <c:v>306</c:v>
                </c:pt>
                <c:pt idx="2">
                  <c:v>307</c:v>
                </c:pt>
                <c:pt idx="3">
                  <c:v>315</c:v>
                </c:pt>
                <c:pt idx="4">
                  <c:v>334</c:v>
                </c:pt>
                <c:pt idx="5">
                  <c:v>407</c:v>
                </c:pt>
                <c:pt idx="6">
                  <c:v>413</c:v>
                </c:pt>
                <c:pt idx="7">
                  <c:v>457</c:v>
                </c:pt>
                <c:pt idx="8">
                  <c:v>549</c:v>
                </c:pt>
                <c:pt idx="9">
                  <c:v>679</c:v>
                </c:pt>
                <c:pt idx="10">
                  <c:v>841</c:v>
                </c:pt>
              </c:numCache>
            </c:numRef>
          </c:val>
          <c:extLst>
            <c:ext xmlns:c16="http://schemas.microsoft.com/office/drawing/2014/chart" uri="{C3380CC4-5D6E-409C-BE32-E72D297353CC}">
              <c16:uniqueId val="{00000000-40E2-1546-952A-EB210B25FBE6}"/>
            </c:ext>
          </c:extLst>
        </c:ser>
        <c:ser>
          <c:idx val="1"/>
          <c:order val="1"/>
          <c:tx>
            <c:strRef>
              <c:f>historical_stats!$C$1:$C$2</c:f>
              <c:strCache>
                <c:ptCount val="2"/>
                <c:pt idx="0">
                  <c:v>Accepted</c:v>
                </c:pt>
              </c:strCache>
            </c:strRef>
          </c:tx>
          <c:spPr>
            <a:solidFill>
              <a:schemeClr val="accent6"/>
            </a:solidFill>
            <a:ln>
              <a:noFill/>
            </a:ln>
            <a:effectLst/>
          </c:spPr>
          <c:invertIfNegative val="0"/>
          <c:cat>
            <c:numRef>
              <c:f>historical_stats!$A$3:$A$13</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historical_stats!$C$3:$C$13</c:f>
              <c:numCache>
                <c:formatCode>General</c:formatCode>
                <c:ptCount val="11"/>
                <c:pt idx="0">
                  <c:v>31</c:v>
                </c:pt>
                <c:pt idx="1">
                  <c:v>34</c:v>
                </c:pt>
                <c:pt idx="2">
                  <c:v>40</c:v>
                </c:pt>
                <c:pt idx="3">
                  <c:v>38</c:v>
                </c:pt>
                <c:pt idx="4">
                  <c:v>44</c:v>
                </c:pt>
                <c:pt idx="5">
                  <c:v>55</c:v>
                </c:pt>
                <c:pt idx="6">
                  <c:v>55</c:v>
                </c:pt>
                <c:pt idx="7">
                  <c:v>60</c:v>
                </c:pt>
                <c:pt idx="8">
                  <c:v>63</c:v>
                </c:pt>
                <c:pt idx="9">
                  <c:v>84</c:v>
                </c:pt>
                <c:pt idx="10">
                  <c:v>104</c:v>
                </c:pt>
              </c:numCache>
            </c:numRef>
          </c:val>
          <c:extLst>
            <c:ext xmlns:c16="http://schemas.microsoft.com/office/drawing/2014/chart" uri="{C3380CC4-5D6E-409C-BE32-E72D297353CC}">
              <c16:uniqueId val="{00000001-40E2-1546-952A-EB210B25FBE6}"/>
            </c:ext>
          </c:extLst>
        </c:ser>
        <c:dLbls>
          <c:showLegendKey val="0"/>
          <c:showVal val="0"/>
          <c:showCatName val="0"/>
          <c:showSerName val="0"/>
          <c:showPercent val="0"/>
          <c:showBubbleSize val="0"/>
        </c:dLbls>
        <c:gapWidth val="150"/>
        <c:axId val="1527605056"/>
        <c:axId val="1603931760"/>
      </c:barChart>
      <c:lineChart>
        <c:grouping val="standard"/>
        <c:varyColors val="0"/>
        <c:ser>
          <c:idx val="2"/>
          <c:order val="2"/>
          <c:tx>
            <c:strRef>
              <c:f>historical_stats!$D$1:$D$2</c:f>
              <c:strCache>
                <c:ptCount val="2"/>
                <c:pt idx="0">
                  <c:v>Acceptance rate</c:v>
                </c:pt>
              </c:strCache>
            </c:strRef>
          </c:tx>
          <c:spPr>
            <a:ln w="28575" cap="rnd">
              <a:solidFill>
                <a:srgbClr val="C00000"/>
              </a:solidFill>
              <a:round/>
            </a:ln>
            <a:effectLst/>
          </c:spPr>
          <c:marker>
            <c:symbol val="none"/>
          </c:marker>
          <c:cat>
            <c:numRef>
              <c:f>historical_stats!$A$3:$A$13</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historical_stats!$D$3:$D$13</c:f>
              <c:numCache>
                <c:formatCode>General</c:formatCode>
                <c:ptCount val="11"/>
                <c:pt idx="0">
                  <c:v>0.11610486891385768</c:v>
                </c:pt>
                <c:pt idx="1">
                  <c:v>0.1111111111111111</c:v>
                </c:pt>
                <c:pt idx="2">
                  <c:v>0.13029315960912052</c:v>
                </c:pt>
                <c:pt idx="3">
                  <c:v>0.12063492063492064</c:v>
                </c:pt>
                <c:pt idx="4">
                  <c:v>0.1317365269461078</c:v>
                </c:pt>
                <c:pt idx="5">
                  <c:v>0.13513513513513514</c:v>
                </c:pt>
                <c:pt idx="6">
                  <c:v>0.13317191283292978</c:v>
                </c:pt>
                <c:pt idx="7">
                  <c:v>0.13129102844638948</c:v>
                </c:pt>
                <c:pt idx="8">
                  <c:v>0.11475409836065574</c:v>
                </c:pt>
                <c:pt idx="9">
                  <c:v>0.12371134020618557</c:v>
                </c:pt>
                <c:pt idx="10">
                  <c:v>0.12366230677764566</c:v>
                </c:pt>
              </c:numCache>
            </c:numRef>
          </c:val>
          <c:smooth val="0"/>
          <c:extLst>
            <c:ext xmlns:c16="http://schemas.microsoft.com/office/drawing/2014/chart" uri="{C3380CC4-5D6E-409C-BE32-E72D297353CC}">
              <c16:uniqueId val="{00000002-40E2-1546-952A-EB210B25FBE6}"/>
            </c:ext>
          </c:extLst>
        </c:ser>
        <c:dLbls>
          <c:showLegendKey val="0"/>
          <c:showVal val="0"/>
          <c:showCatName val="0"/>
          <c:showSerName val="0"/>
          <c:showPercent val="0"/>
          <c:showBubbleSize val="0"/>
        </c:dLbls>
        <c:marker val="1"/>
        <c:smooth val="0"/>
        <c:axId val="1609114112"/>
        <c:axId val="1608731136"/>
      </c:lineChart>
      <c:catAx>
        <c:axId val="1527605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03931760"/>
        <c:crosses val="autoZero"/>
        <c:auto val="1"/>
        <c:lblAlgn val="ctr"/>
        <c:lblOffset val="100"/>
        <c:noMultiLvlLbl val="0"/>
      </c:catAx>
      <c:valAx>
        <c:axId val="1603931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27605056"/>
        <c:crosses val="autoZero"/>
        <c:crossBetween val="between"/>
      </c:valAx>
      <c:valAx>
        <c:axId val="1608731136"/>
        <c:scaling>
          <c:orientation val="minMax"/>
          <c:max val="1"/>
          <c:min val="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09114112"/>
        <c:crosses val="max"/>
        <c:crossBetween val="between"/>
      </c:valAx>
      <c:catAx>
        <c:axId val="1609114112"/>
        <c:scaling>
          <c:orientation val="minMax"/>
        </c:scaling>
        <c:delete val="1"/>
        <c:axPos val="b"/>
        <c:numFmt formatCode="General" sourceLinked="1"/>
        <c:majorTickMark val="out"/>
        <c:minorTickMark val="none"/>
        <c:tickLblPos val="nextTo"/>
        <c:crossAx val="160873113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clustered"/>
        <c:varyColors val="0"/>
        <c:ser>
          <c:idx val="0"/>
          <c:order val="0"/>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topic_stats!$A$1:$A$20</c:f>
              <c:strCache>
                <c:ptCount val="20"/>
                <c:pt idx="0">
                  <c:v>    Attacks and defenses</c:v>
                </c:pt>
                <c:pt idx="1">
                  <c:v>    Privacy technologies and mechanisms</c:v>
                </c:pt>
                <c:pt idx="2">
                  <c:v>    Network and systems security</c:v>
                </c:pt>
                <c:pt idx="3">
                  <c:v>    Application security</c:v>
                </c:pt>
                <c:pt idx="4">
                  <c:v>    Hardware security</c:v>
                </c:pt>
                <c:pt idx="5">
                  <c:v>    Usable security and privacy</c:v>
                </c:pt>
                <c:pt idx="6">
                  <c:v>    Mobile and Web security and privacy</c:v>
                </c:pt>
                <c:pt idx="7">
                  <c:v>    Protocol security</c:v>
                </c:pt>
                <c:pt idx="8">
                  <c:v>    Language-based security</c:v>
                </c:pt>
                <c:pt idx="9">
                  <c:v>    Security and privacy for IoT</c:v>
                </c:pt>
                <c:pt idx="10">
                  <c:v>    Blockchains and distributed ledger security</c:v>
                </c:pt>
                <c:pt idx="11">
                  <c:v>    Anonymity</c:v>
                </c:pt>
                <c:pt idx="12">
                  <c:v>    Security architectures</c:v>
                </c:pt>
                <c:pt idx="13">
                  <c:v>    Embedded systems security</c:v>
                </c:pt>
                <c:pt idx="14">
                  <c:v>    Cyber physical systems security</c:v>
                </c:pt>
                <c:pt idx="15">
                  <c:v>    Trustworthy computing</c:v>
                </c:pt>
                <c:pt idx="16">
                  <c:v>    Cloud security</c:v>
                </c:pt>
                <c:pt idx="17">
                  <c:v>    Web security</c:v>
                </c:pt>
                <c:pt idx="18">
                  <c:v>    Machine learning and AI security</c:v>
                </c:pt>
                <c:pt idx="19">
                  <c:v>    Distributed systems security</c:v>
                </c:pt>
              </c:strCache>
            </c:strRef>
          </c:cat>
          <c:val>
            <c:numRef>
              <c:f>topic_stats!$B$1:$B$20</c:f>
              <c:numCache>
                <c:formatCode>General</c:formatCode>
                <c:ptCount val="20"/>
                <c:pt idx="0">
                  <c:v>28</c:v>
                </c:pt>
                <c:pt idx="1">
                  <c:v>16</c:v>
                </c:pt>
                <c:pt idx="2">
                  <c:v>16</c:v>
                </c:pt>
                <c:pt idx="3">
                  <c:v>16</c:v>
                </c:pt>
                <c:pt idx="4">
                  <c:v>14</c:v>
                </c:pt>
                <c:pt idx="5">
                  <c:v>11</c:v>
                </c:pt>
                <c:pt idx="6">
                  <c:v>10</c:v>
                </c:pt>
                <c:pt idx="7">
                  <c:v>9</c:v>
                </c:pt>
                <c:pt idx="8">
                  <c:v>8</c:v>
                </c:pt>
                <c:pt idx="9">
                  <c:v>7</c:v>
                </c:pt>
                <c:pt idx="10">
                  <c:v>7</c:v>
                </c:pt>
                <c:pt idx="11">
                  <c:v>7</c:v>
                </c:pt>
                <c:pt idx="12">
                  <c:v>6</c:v>
                </c:pt>
                <c:pt idx="13">
                  <c:v>6</c:v>
                </c:pt>
                <c:pt idx="14">
                  <c:v>6</c:v>
                </c:pt>
                <c:pt idx="15">
                  <c:v>5</c:v>
                </c:pt>
                <c:pt idx="16">
                  <c:v>5</c:v>
                </c:pt>
                <c:pt idx="17">
                  <c:v>4</c:v>
                </c:pt>
                <c:pt idx="18">
                  <c:v>4</c:v>
                </c:pt>
                <c:pt idx="19">
                  <c:v>3</c:v>
                </c:pt>
              </c:numCache>
            </c:numRef>
          </c:val>
          <c:extLst>
            <c:ext xmlns:c16="http://schemas.microsoft.com/office/drawing/2014/chart" uri="{C3380CC4-5D6E-409C-BE32-E72D297353CC}">
              <c16:uniqueId val="{00000000-33C3-0843-8593-881133AF64EE}"/>
            </c:ext>
          </c:extLst>
        </c:ser>
        <c:dLbls>
          <c:dLblPos val="inEnd"/>
          <c:showLegendKey val="0"/>
          <c:showVal val="1"/>
          <c:showCatName val="0"/>
          <c:showSerName val="0"/>
          <c:showPercent val="0"/>
          <c:showBubbleSize val="0"/>
        </c:dLbls>
        <c:gapWidth val="65"/>
        <c:axId val="1743338832"/>
        <c:axId val="1743340464"/>
      </c:barChart>
      <c:catAx>
        <c:axId val="1743338832"/>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200" b="0" i="0" u="none" strike="noStrike" kern="1200" cap="all" baseline="0">
                <a:solidFill>
                  <a:schemeClr val="dk1">
                    <a:lumMod val="75000"/>
                    <a:lumOff val="25000"/>
                  </a:schemeClr>
                </a:solidFill>
                <a:latin typeface="+mn-lt"/>
                <a:ea typeface="+mn-ea"/>
                <a:cs typeface="+mn-cs"/>
              </a:defRPr>
            </a:pPr>
            <a:endParaRPr lang="en-US"/>
          </a:p>
        </c:txPr>
        <c:crossAx val="1743340464"/>
        <c:crosses val="autoZero"/>
        <c:auto val="1"/>
        <c:lblAlgn val="ctr"/>
        <c:lblOffset val="100"/>
        <c:noMultiLvlLbl val="0"/>
      </c:catAx>
      <c:valAx>
        <c:axId val="1743340464"/>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crossAx val="174333883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solidFill>
                  <a:srgbClr val="002060"/>
                </a:solidFill>
              </a:rPr>
              <a:t>Accepted Papers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'sp2020-scores-accepted'!$J$3:$J$8</c:f>
              <c:numCache>
                <c:formatCode>General</c:formatCode>
                <c:ptCount val="6"/>
                <c:pt idx="0">
                  <c:v>1</c:v>
                </c:pt>
                <c:pt idx="1">
                  <c:v>2</c:v>
                </c:pt>
                <c:pt idx="2">
                  <c:v>3</c:v>
                </c:pt>
                <c:pt idx="3">
                  <c:v>4</c:v>
                </c:pt>
                <c:pt idx="4">
                  <c:v>5</c:v>
                </c:pt>
                <c:pt idx="5">
                  <c:v>6</c:v>
                </c:pt>
              </c:numCache>
            </c:numRef>
          </c:cat>
          <c:val>
            <c:numRef>
              <c:f>'sp2020-scores-accepted'!$K$3:$K$8</c:f>
              <c:numCache>
                <c:formatCode>General</c:formatCode>
                <c:ptCount val="6"/>
                <c:pt idx="0">
                  <c:v>0</c:v>
                </c:pt>
                <c:pt idx="1">
                  <c:v>15</c:v>
                </c:pt>
                <c:pt idx="2">
                  <c:v>60</c:v>
                </c:pt>
                <c:pt idx="3">
                  <c:v>144</c:v>
                </c:pt>
                <c:pt idx="4">
                  <c:v>83</c:v>
                </c:pt>
                <c:pt idx="5">
                  <c:v>5</c:v>
                </c:pt>
              </c:numCache>
            </c:numRef>
          </c:val>
          <c:extLst>
            <c:ext xmlns:c16="http://schemas.microsoft.com/office/drawing/2014/chart" uri="{C3380CC4-5D6E-409C-BE32-E72D297353CC}">
              <c16:uniqueId val="{00000000-E0A2-8743-9446-805AFB20D66F}"/>
            </c:ext>
          </c:extLst>
        </c:ser>
        <c:dLbls>
          <c:dLblPos val="inEnd"/>
          <c:showLegendKey val="0"/>
          <c:showVal val="1"/>
          <c:showCatName val="0"/>
          <c:showSerName val="0"/>
          <c:showPercent val="0"/>
          <c:showBubbleSize val="0"/>
        </c:dLbls>
        <c:gapWidth val="101"/>
        <c:overlap val="-27"/>
        <c:axId val="1756824192"/>
        <c:axId val="1742611088"/>
      </c:barChart>
      <c:catAx>
        <c:axId val="1756824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742611088"/>
        <c:crosses val="autoZero"/>
        <c:auto val="1"/>
        <c:lblAlgn val="ctr"/>
        <c:lblOffset val="100"/>
        <c:noMultiLvlLbl val="0"/>
      </c:catAx>
      <c:valAx>
        <c:axId val="1742611088"/>
        <c:scaling>
          <c:orientation val="minMax"/>
        </c:scaling>
        <c:delete val="0"/>
        <c:axPos val="l"/>
        <c:majorGridlines>
          <c:spPr>
            <a:ln w="9525"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56824192"/>
        <c:crosses val="autoZero"/>
        <c:crossBetween val="between"/>
      </c:valAx>
      <c:spPr>
        <a:solidFill>
          <a:schemeClr val="bg1">
            <a:lumMod val="95000"/>
          </a:schemeClr>
        </a:solid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800" dirty="0"/>
              <a:t>Rejected Papers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'sp2020-scores-rejected'!$J$3:$J$8</c:f>
              <c:numCache>
                <c:formatCode>General</c:formatCode>
                <c:ptCount val="6"/>
                <c:pt idx="0">
                  <c:v>1</c:v>
                </c:pt>
                <c:pt idx="1">
                  <c:v>2</c:v>
                </c:pt>
                <c:pt idx="2">
                  <c:v>3</c:v>
                </c:pt>
                <c:pt idx="3">
                  <c:v>4</c:v>
                </c:pt>
                <c:pt idx="4">
                  <c:v>5</c:v>
                </c:pt>
                <c:pt idx="5">
                  <c:v>6</c:v>
                </c:pt>
              </c:numCache>
            </c:numRef>
          </c:cat>
          <c:val>
            <c:numRef>
              <c:f>'sp2020-scores-rejected'!$K$3:$K$8</c:f>
              <c:numCache>
                <c:formatCode>General</c:formatCode>
                <c:ptCount val="6"/>
                <c:pt idx="0">
                  <c:v>96</c:v>
                </c:pt>
                <c:pt idx="1">
                  <c:v>628</c:v>
                </c:pt>
                <c:pt idx="2">
                  <c:v>706</c:v>
                </c:pt>
                <c:pt idx="3">
                  <c:v>245</c:v>
                </c:pt>
                <c:pt idx="4">
                  <c:v>19</c:v>
                </c:pt>
                <c:pt idx="5">
                  <c:v>0</c:v>
                </c:pt>
              </c:numCache>
            </c:numRef>
          </c:val>
          <c:extLst>
            <c:ext xmlns:c16="http://schemas.microsoft.com/office/drawing/2014/chart" uri="{C3380CC4-5D6E-409C-BE32-E72D297353CC}">
              <c16:uniqueId val="{00000000-3CB3-4D47-926E-31A4C4BCCE7A}"/>
            </c:ext>
          </c:extLst>
        </c:ser>
        <c:dLbls>
          <c:dLblPos val="outEnd"/>
          <c:showLegendKey val="0"/>
          <c:showVal val="1"/>
          <c:showCatName val="0"/>
          <c:showSerName val="0"/>
          <c:showPercent val="0"/>
          <c:showBubbleSize val="0"/>
        </c:dLbls>
        <c:gapWidth val="100"/>
        <c:overlap val="-24"/>
        <c:axId val="1239288976"/>
        <c:axId val="1239290608"/>
      </c:barChart>
      <c:catAx>
        <c:axId val="123928897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1239290608"/>
        <c:crosses val="autoZero"/>
        <c:auto val="1"/>
        <c:lblAlgn val="ctr"/>
        <c:lblOffset val="100"/>
        <c:noMultiLvlLbl val="0"/>
      </c:catAx>
      <c:valAx>
        <c:axId val="1239290608"/>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1239288976"/>
        <c:crosses val="autoZero"/>
        <c:crossBetween val="between"/>
      </c:valAx>
      <c:spPr>
        <a:solidFill>
          <a:schemeClr val="bg1">
            <a:lumMod val="95000"/>
          </a:schemeClr>
        </a:solid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'sp2020-authors_accepted'!$I$2:$I$27</cx:f>
        <cx:lvl ptCount="26">
          <cx:pt idx="0">US</cx:pt>
          <cx:pt idx="1">CA</cx:pt>
          <cx:pt idx="2">CN</cx:pt>
          <cx:pt idx="3">HK</cx:pt>
          <cx:pt idx="4">SG</cx:pt>
          <cx:pt idx="5">KR</cx:pt>
          <cx:pt idx="6">JP</cx:pt>
          <cx:pt idx="7">IN</cx:pt>
          <cx:pt idx="9">IL</cx:pt>
          <cx:pt idx="10">AE</cx:pt>
          <cx:pt idx="11">AU</cx:pt>
          <cx:pt idx="12">IT</cx:pt>
          <cx:pt idx="13">NO</cx:pt>
          <cx:pt idx="14">BE</cx:pt>
          <cx:pt idx="15">ES</cx:pt>
          <cx:pt idx="16">DE</cx:pt>
          <cx:pt idx="17">FR</cx:pt>
          <cx:pt idx="18">RO</cx:pt>
          <cx:pt idx="19">CH</cx:pt>
          <cx:pt idx="20">NL</cx:pt>
          <cx:pt idx="21">PT</cx:pt>
          <cx:pt idx="22">UK</cx:pt>
          <cx:pt idx="23">SE</cx:pt>
          <cx:pt idx="24">AT</cx:pt>
        </cx:lvl>
      </cx:strDim>
      <cx:numDim type="colorVal">
        <cx:f>'sp2020-authors_accepted'!$J$2:$J$27</cx:f>
        <cx:nf>'sp2020-authors_accepted'!$J$1</cx:nf>
        <cx:lvl ptCount="26" formatCode="General" name="Number of Authors">
          <cx:pt idx="0">244</cx:pt>
          <cx:pt idx="1">4</cx:pt>
          <cx:pt idx="2">43</cx:pt>
          <cx:pt idx="3">6</cx:pt>
          <cx:pt idx="4">15</cx:pt>
          <cx:pt idx="5">15</cx:pt>
          <cx:pt idx="6">1</cx:pt>
          <cx:pt idx="7">1</cx:pt>
          <cx:pt idx="9">9</cx:pt>
          <cx:pt idx="10">1</cx:pt>
          <cx:pt idx="11">10</cx:pt>
          <cx:pt idx="12">2</cx:pt>
          <cx:pt idx="13">1</cx:pt>
          <cx:pt idx="14">6</cx:pt>
          <cx:pt idx="15">5</cx:pt>
          <cx:pt idx="16">39</cx:pt>
          <cx:pt idx="17">17</cx:pt>
          <cx:pt idx="18">2</cx:pt>
          <cx:pt idx="19">15</cx:pt>
          <cx:pt idx="20">15</cx:pt>
          <cx:pt idx="21">6</cx:pt>
          <cx:pt idx="22">52</cx:pt>
          <cx:pt idx="23">2</cx:pt>
          <cx:pt idx="24">4</cx:pt>
        </cx:lvl>
      </cx:numDim>
    </cx:data>
  </cx:chartData>
  <cx:chart>
    <cx:plotArea>
      <cx:plotAreaRegion>
        <cx:plotSurface>
          <cx:spPr>
            <a:ln>
              <a:noFill/>
            </a:ln>
          </cx:spPr>
        </cx:plotSurface>
        <cx:series layoutId="regionMap" uniqueId="{F23FE647-124A-7742-B034-D4421644F009}">
          <cx:tx>
            <cx:txData>
              <cx:f>'sp2020-authors_accepted'!$J$1</cx:f>
              <cx:v>Number of Authors</cx:v>
            </cx:txData>
          </cx:tx>
          <cx:spPr>
            <a:solidFill>
              <a:schemeClr val="accent1">
                <a:lumMod val="20000"/>
                <a:lumOff val="80000"/>
              </a:schemeClr>
            </a:solidFill>
          </cx:spPr>
          <cx:dataId val="0"/>
          <cx:layoutPr>
            <cx:geography cultureLanguage="en-US" cultureRegion="US" attribution="Powered by Bing">
              <cx:geoCache provider="{E9337A44-BEBE-4D9F-B70C-5C5E7DAFC167}">
                <cx:binary>7H1pU9y6tvZfSeXza7YtybZ06u63ats9d0NDE0jgi6sbN7Y8yPOkX3+XGsiBDichdahKqm4+pAHb
aktreNazlob8z13/r7tkvy0/9Gkiqn/d9X9/DOs6/9dff1V34T7dVicpvyuzKruvT+6y9K/s/p7f
7f/yy23HRfAX0g3y1124Let9//H//w98W7DPVtndtuaZuGj25bDZV01SV9+59+qtD3dZI2rVPIBv
+vvj+PLjh72oeT18GvL93x9f3P744a/jL/nmhR8S6FPd+NCW6CeY2hYzsYHMjx+STASPdzR8Ypo2
pozZxGTEMCz09NqzbQpNL/MtF0+XXuvJoR9b3y/3VfXh8efXZi86/fUqrzL3YbBuprqnhgrj+eul
ML+5ACM8euSZvI/F8aNbx+J2Qy623xvnz0kcWyemhQ2DGJaFTGZb1guxGzo+sbFJdYaRZdgGpU+v
fpD6D3vzutQfmx1J/fHqsdTds18v9U2WbgV/R7kT84RiZmCd6IZlGBiBYJ+ZOyInjBLLxMRGTNfh
yZdyf0N/Xpf814ZHsv96/Vj6m/Wvl/5ZVnbb4UkCrzn3zxm9RU4QQAkCLKEmNg3zyOjxCTN1CyHT
pCbDNiDRA8A92PyPe/O66J/aHUn+6fKx4M9+A8G7W7H139HqLXRiYksngO4ANSYgzgur15gF+E9B
I4ToBDHrG7j5YX9eF/3TOI5E/3T5WPTuP7/e5v9pqrp8V8SxT0xq69S0wfYPMfaF7A1yAkEAUZMy
C+sGsl8a/Ru687rovzY8kv3X68fC/+fTrxf+2epp9P892JjoBBFTWTu19G/BxoT4ayLDNAzdtinV
KWDRC7TZ1+G+TLbCr55uvNan14V/9rzxkQJe3DtWghLAr2Y6P2R0Pwf6f7jlNxnAMbecbL5nYj8p
buvEQgYlBsG6ZREIpy/gBp0Q02DEZsgmNmG2CsHPzX5SbsXd/una2y3+qd2RsT9dPrZzNeJfbefn
WVk3wTb53mB/TvaYnVg2Yzq1TURAA/pLfqPZJxBaLcs0EGIA+Jgdsfq39Oh1wPl3yyMF/PvGsQrO
fwO8n78j3mOg6s+YPD5ij/Oq3O6/q+vXJfvU7kiuT5ePpapG9KsN+zJr6vDDMiv370ghIWEF5ADK
bkEJwIC89GXiBMTlhEJCRUzdeCojPMeVN/bpdR28aHykiBf3jrWx/A1g5rLb+/vvVkh+DmSAy1Nk
2BTAGwNfh5LNC7s3LFU4wFQ3bAQ5LGGA/y8U8cPu/AcdPLY7Fv/j5WPJX45/vR8cqO42eU8yryHg
jTZlGHIobFiUkZeZlIHJCYYcC/IsIJeEEvJS+m/q0usKeNb0SAfP7hyr4Z+r30ANEGgeLPA1OvFz
xk/+JFOqeHywkOO68jGrvBK83vsfLuttvf9uDvNzKgCSQ5jJDN06gM83pQQKFTTGKIJyA6M6sdiT
9h+qOG/u1etecNT8yBOO7h57w9VvUEe+hEmCbQ6x+Uks/71TGAA5FrYgy6UYAfGkUEN4xoRULRny
W2wjxfdVae3p1Y8V/Lf06HVtPBvMkSae3TnWwuX012OSs08C3qRPgvjvdWDqJxbMjkCV59HuX+qA
nIB6QPYIKTVgqDw8vfpBB2/oz+sa+NrwSP5frx9L3/kNAvN0X0JZ/x0Ly6ZxYkDSq9s6o1DItGwQ
7wsPOCG6bjGIxzbgFsNHUfkN/Xld+l8bHkn/6/Vj6Y9+A+nPhf+elAhBSYHBTBZFwP9hPsV4KXub
nQARhcKmhQmybXzMiH7Ym9cl/9jsSO6PV4+lPv8NZrIeQ9MSwNbP3hN4YNKEAPBDUgbVTIp0/ML0
Naj8mzqEB53Zug5qQJAuPM8H3t6v1xVx3P5II8e3j1UzdX59MHhRkX0vpvqn/PztmoeDBf2Itj6V
DN9LEeRPQfSNCcNlx2v5MOfxhBH/PTEC8VNdRzrTiUkM/XjOl55ALdRgUM/Q4RGMj3jRG7v0OjS9
aHyESy/uHYOSO/v1oKRylfdygT8p239ahfUmRHqMYf+U292HccrL982nEQRwnVIDanaw3ASWpLwM
4CYUlFR4twlE+Mf4/kr8fnPnXneV14d45DOvP3TsPP/8BhR3BgvYoAAOH5f/bN7Pj4DqYox1qgNk
wRIWnbxM8qD6fQJQBjneQ11WlUaeq+rNvXpdR0fNj5RzdPdYK7Plr4e0pzmTd4O1l5Xv/8MzPvN6
m7xjOk1g0Scsf4NJSmKBQR/PYxroRM0BQUXJMkxmWUezmD/szOvm/djsyKwfrx6b8/x3mLyErPK9
TPlPEv2mSKxmld5L5H/m0d48kQCx472kbv4pV7xq6Q+bAl69dTyvo7KT91LHn+zsm40Zb9KBWjzz
Xjr4s2ro37ti3iR8tTT+vYT/Zz/ATyCPmr14L8H/mbL5CcGrrTjvJfg/O4/eBDJqnvS9RP5ncvgn
bF3tv3kvwf/ZcPTG0r/Kp99L6H+qB6/t+j1m8Wpl3ntJ/M+qxBdbq9+E76pM/V7y/1PCf+Nc70+E
AbVK7L3082eB3POTB97kHmrl/HuJ/8/WgTe6x3GMUPth30sJf7YAv3nh9OL8/cQOtg+nCWAMh2jA
Jl92vB3PwLAnjD5sJHg4e+NB3w+rQhfbfPvdnSMHV/7mbI3HZkczKY9Xj2dS1GB/9YalH47zJ1eo
/5H5t+sdjrFFTQi/F7b8n58X/8/Hznw9dWe0rbfjw3E9z06e+f7dp0B91PR7anvQ6Nz/+yMs9j84
9sOZOeorHts9QMv1Xuxls0+2T1bwtc1+W9V/f9RMBuu2sG0zCxZvmbpNYbK92x9u2fgE27C9GE40
MGFZKeyw//hBwGba8O+PhnkCh9WYsL2YwbouG1uwmKVS2xH//ggL5C1kIViECltkDZvBtvuv5yOd
Z8kQZOKrOB7//iCa9Dzjoq5gPPCS/OEx1VUTNiJiWDRm6wTWexO1/wHu3203sL4Wnjb+n87jpiND
IUdBU9AVsZcZKtOztM7O0sSL100jk3Ua5Ruh72rdwqdeknlOGHvCwZHZnZuFdxHEEV2Vg+7oNeFf
+GBNrNhLPiGPJ45ntHjGg9BnLMnWuDX7jd2cdkXoPhP7K+OAJSMvhgHHPphw7gZWPxCGnWMvh+EV
gVeENJAjHDVy2mreMI4zy3QyCGdOFNqh08pqcL7/UgQL3l+8FVbjwU5NzNRmZctkh/vPhEeNurJ0
Sx9GsiP8rPesfDbIUDqehQqnzFO0jgc+5hZPVx5nzbij+EuZN81FFQ0LFuWeq0fhvii55yYgxKsQ
abFDO80c0b69yMhAx6hvRxK64UZVJzZ9hoHwQyB6sNdXBGcoWzoeBOw4NQkcrmHA7grjyAKKoBIl
CYtuZFmjSoanhKLo7PBRFF05s8xWOAMnaEEyzXCYVTZnKBarzGLpqcZkeiqpjFZBfmehNDsLUhYa
TmuU+8CTzB3SNl0YGU9n3cDjkRSFmJgd9ZaHj6jQQlc0rFi0dtufsSjw3DIbsl3Y7zstjXxNeLaD
WiwnrCutscjLeHX4qFO86nSSOjxMmCM6rl1rUcicYEDF6VDHvqRITuQghmk72PmNoGg8OBot+JVe
kG5jJ9gx5KaRWXvXxiJxIzD3tbCbcAm2sw7KBm+NPt8msH/LJSXSPvGW3BehIdd6j/Ixb0zd6erO
OytirXaqMAkmllXetJ6wv9Ca8ZGRd5oTtLG34LEXjyUf6FkAK9jOPCEMJ/CaxqV0yGZBa4aOjvJg
1DQCL2lWRY6O5bCME9ZfNi3diJQs68aMV2ZekEk9roy0XIlBxJ+7MJ/BavVRKMNl22pD7ti4rpaH
jyTraycd2toJ0rxaHj7MfKiWWhTDg2GsPs0Cn8VFlTp2n4yG3I6XuPE8127KeHn44K3++NvhT03D
G5PyYeppUboSvZWs8iorZzKgpyLl3TyQ1rxNLQOMN0EXRp3ZDq77bE4sIS8Lki8T3u7rZsX1Kv6U
NKCSFFVgDNKJqih3UW1110USpg5t9HpOvKRaV4OXrULEZmmceJdxUtSnEQ8+m0Xpaq3drQKjis6Q
bQVn7Yz0lX3jdZFLsr78HIdZsgjazOmLq6TItE2CtcGJTFPshWt3NN4PD+u9/qM3qV3Dx87EYGu3
DRs4gKuaOizqeQ6nQwbIp+llM6pzrXEjrZl2nsA3VZs4mCTeos6Sm5jxYGEm9gSjpJrE/ZBO7DAa
J3XmzWQdezMUBq0jcx66PbLraRd7bJUgA7segL9rdF46QqWohRNW3aIYeOCkTScvtLCx3ZCSdONR
EjhZVK6zMDbm6cD7H6DGt8hnwEJjbBHg5LCNmqnY9XycpW6TuNDyYoREy8ZEDtbi8FE0w4R5Zefi
uA7O05glTgvH521S0dSbPnZLeqP3lFwAjmenNq9tJ+wr7GLR86ukLjQnxh52aEXLUYjwrLQTOR2S
fHB5SfAPYoZxHDRgnaitji/TYREWDEHtJns+iEoLwiIkLB71bRnOpeS1w0yZznopIqftkj0OI2PU
lMmXsggtx8T9OGw1e9WJSlsElZdNgjboJ1qUp46WkGplVH0BBbPv4fM3IQb6COskYXkYhU3q38Rn
q+zt2DOseBRYXHM7Ow/HLQXU/P5blFk+ZwFKErAik8KmRzh7gNhH6qyiuodtR/CWLjK/FHbDx3qY
uBxAicCgkZdOJcuABH13ZEfiB0YEfqIjCDqwmdKENXIvxW9lTZcLNOSjlvJkIYIwWEeNa9a2fub1
a07Appq6jN0uCbVxZ+IdIgN2DVt210HhQLBPrlnVNpuyJVOK0+7aiLRywUJw+DJrvWVVinDal4w6
TZhN9T7EG9ITvq5zNhWcxbOuaPWpsElwChHqSxQU2BmwrKY0rPQZ1wO5wtXQLGSc3IMfLToiqjNT
Dy/ThjXzw1+WrTlV06VrzfDIWZsNo9pj5UUrM5gp+J6wjCNgAWHZcBQKgu1h4HgUNii9FBZYcKDJ
skhHNU7RSIScnHaSu7UVEUdEZjmSkD27fRh1k9TW2nlpGoCfrPkB5XmtH8CzwFso7EGD4Ge+7Iew
pcEhaKajjurFosncMmflOiA0utbAf9peNy9gSeTnWpI1kXa+zrqwG/1AGMocn5krbNGF7Yc6BZGY
BuwUVZujnztuW0e9IFmejnS76F3UG/miSzh3ERPyLJSiWlU01Uc4L4lTdeWmg2g3hv1dQDZQKmaa
DPNJm8WfzLYtp7CWvIW1Qt/VFjkiVQ89hBMk4OxJxfutI3Uxu+yLHsfpSETlIlHBaTDiSHc4dNuJ
jU+0xeE6LrmYQGiQ40LQ7vTwgUXan9rSQk4T03w6eLw+7a67gZBpl/Jw2pGoHrdJLJ2UDdpCS1o5
61KsLeLAOG/CWk7SuBoWWaL3bmp2mVs13q3pmeIcEJdcWjB8ahX8C0qHadPoxcTukmRS9jWZiqII
x3VX5JO8YcMsi2rdbfWcXrHKoA4c/xWuA9vCk5KW1YTaWbHRCK/clNvNYvCSwkkrQzu3zexsyGQ9
7bsycgE25BQJ4cZFD47edfYsbWPmBp1ITsMq1JzEMa1gOIOtkfARGnjCceHmGZYOMItiAbuFi/FQ
MTTLCNp7udRd1IaaW1n4PCBc5K4X09IZys5Y9GW86Eot2wSZd8spjfbCQ24WybOuqLtZ47UOxwK5
B2sNUrudBB5wli4hkRPqNzyx7eXhg1jWJE0itrAS4PWdiIexyYPGlWT4FDS8mXKEy2kco3OqD46g
umOBe56XQVWNWdIBOJVtMJG2lrpDX7STAyjIFOEpMj3LwdpUt0sQk/pIY2rNg7w+wxlvTlnJjZk+
dJetQM2pEKW5sIJmM/CscSAfaO4GDYh6nE77wTyF/sZn3A6MKxoMbmlTv9fy6txODLSISWk4ccLP
i4KY01BEbG3q8W3gMQJQ0XyGY3vzH7ilWph/7JZwXodFIBeC/auwTfilW9ZV3RDB6mQUgE/BUmvz
UzuwSWCBPYoG9yNdim7Eho7OKeuCKfPszoGTnuK1GZX6LC61+8i4Cgme26WQVwHA2mSoOzdgTTmK
2ra4DqoYCHAhdkFfV3O7F34Kbv8jiPt2GHA+Lxy6gBCcuwAbnY/iUlHhuOFtCBBnTuKy9z6xVuTj
KEehWw6CzXJDlkuZGsQPBk3MoyFGoziQ2RISixHtqgkTprkEhX0fVOCIq29QRZ0NZKhdLHAyFlQB
jthl2uihXmDUuqTKdqaX7DxsTqyBzSOZ7gdubpMud+qiucx79inqLtUjnZHtWJGtkFWNc458vYl2
3NadqmIXgZ3ttDB9+MeG+4zWkzS9B4tx01L6Zou2uEh3lsz3ZSvvNa1zGyM5S3LkU5mP4GzYU9Xc
qrp7jdS3rbVJLfNL6mU79Y9o5oQzay55ETjMc7w03skw9GuKfFRmY1yJeV5Yu6aQW7tH/jBgB7Fw
Iwd5X5N0lwd4S9GUY+kbDfLVV9q5vE9C75Ngc1yns0Roc9XBGDqrxmnraGs10tfScCnDcZAzV9rt
lXqEJchXPzOub+M6P9fiZFTgaBclqzaOvxhwi2spsGa4X6WXVSY/N5CAhgKui8AxivwyCFLu9FXg
YzPZQaK3tGQwoRTuVn28yzzvDjjJJvJ6J+JJ4ETDsCWF7rMhvCwDlSP296UZBw637ZvI8hyWamvC
uK8SXi+JdgAc85y3Ey3st2o0KWI7gszxIPFKdT2oHAg3N3kMyUTKTZ8ibSFzbUzTfMdI4Cs1SRr4
k9yu76Ve7aXGPw/GPC7xdVPueR2PhjOua2eWJn2KI7+zejfQ83MlcKUYmstPLQ0dCB4+RCAfke7e
Frcdsq/UI16Z78IhuTSbwCVwy5DIV3pjtr2G8xocpZx8ADlplwQsQlnJwcA84npFsVaSVcanAwbA
IdF1AK3BwCI72VlYrvggRlzofpiFPjEH3/ZAVAXID5ehX9jmorerqR2LXWk0920mdg2KdzZydVvc
KIketJe2kV9i5BcSO70uL5QUlHXqciZZ+Vkb6CoJk5EZ86tuWAtm+CxjVzSaER75TZftlIcYSboT
RuC3BtmUntOa90q6JO9uM9HdF6CtFnanY6OatGUzy8EYrE5ulUv2Re6aCV1XEd+0rdiX4IoaPbWM
4bN6lz0wx8PWRklG2WOnWSsC6bb6uwVD08u7Isc3ntT2St/KJjsZbgatcgXpoTBjup6V7dTjqp/c
YHfRQDexuI/ycheKfhua1k7JqAjsUSHJGbfiXcJCX/3kqL8HPrcLu4uC4NNQfjELMNO+Fjv1T9Dm
PsXdqScsN+x6v0n7ey8gO9LyCRy/Pcey9zVi7ZTF4r5Y9lwbP2FHUqGt+j1NR41ZLWhSj5Qbqk6q
y8qRDkLtPSDeMAh7GEE9IhwdrNp69DrUoKs0A3cpbkJdzBMmp1YPngGeAHvJJoYVzguc7UTSb5Uw
G4VrSeYIYV8keudXdjvTw3SqXphFkd+Wcu4V3USz6F5JUitAasQFPnYT1mBaMZhKLdMdVvE5ME/V
70SvTtukG5kVmBAz1zSo3Q7gR7UVAEG2DPyAQTGURo66FrJ0ZBbmqgC7UApU71aq6FNzjkk5IxdA
Hb4o6aCc7JIy8KssBJZmOer30ANlgQcYTecjEFtar5KsdZWPWGCOoqtvmZ4HjmYUZxVUSA5IrswG
Ro6grGkGw6V6Y891t+TthbpuRmAzSjI0Aagrp0UvHeOuTSIXlXzGYnOa10XsKFhT5s4DtNBwPT7g
Ugzel3fNPS6EI1N6AfHR91LtjnQhvHuYQ4U3wFeoT/ZD195libUbmHlmQNHVBEDpgt73wE+QZt70
gNp252fgRCbYQY2iaao3s8hid3Ub3ZjWspFgrIP0eyp9HaCHVfHIiOqzcrBvmCd2sjKWsQznJdIn
OJRbSyS7StN9geBeWoz1li2TsHTbPDtX1nsYgAp3Gg7WdZC6SjCiC/zTHvqlEDLounsMiGWmnmvV
2pny6UeANFSA6oU4NWU/YaDjg72ApNWXMBNUADmzA5UZl/d4rOIQh5FoShVl5MdmtmtMb6NU0nJH
Dt0di+3Dy5UTKFHThNxFYNH9ZdFuVa+UimTj3ajA5Q3CCRJ28eQthhZeF/aIDE6HIcxVfBrU8rNh
nB9erGKU6npYltd2vVBYoLxIwYnRGg7PzQte5vuMyW0qh5lZ8KnyFMMrLmKpOWpE6l5rlYAx/baX
9SWqdsrRGtZfoWar/Ft1rYxbKLrqC2UmqhWV0ldvE0Vw2hA0UlBbWBMiui9x8RAoOxxvazRSfVGg
S5ruNs7qmbCiGVOxIRnGAe8WifIk8DA1jAbTG8ObcqO7V0qyBERTTy9vmRKkvO86+DuMymU2BJNE
mC7qjPNaFDcQNYBG801D7c9Jsu7LZMfARIravtGZdc31BTbAycsSNOsV+lbo3TwR+ixl6MoLvsQ2
OYRMBQI4Xw+Dcas3+jYo4XWDoW+7dFYBKzGbZCfaZAe5BFTtxC6pDV91C9MN75PPOgcwhkseDxe0
CacFGK+Kq0SNAqHGIXlyESiN2X1z1g5kTIfwC8rPFE+pTbqSvTaKYgiTQb5TGNIIegMp1Vxr+qnS
jgdmlw/aRRLKewTxZwCP1nI5T/NuQo10obBGGT3QcZ/UfCLqZhaTzEkyBCEYGJhn3/SmAXpq5nUe
ThRuqlipYhYW2rolQOiAlijKePCgWr9ve+8ceeEDqWkHfG4WqVsJKDLamO3tDkImZS7xyqUKNiry
qW80vdtOoKte1Lfqy6M2gxQ3clTsrlUg7wzvroib6aBXc0WKCpbtBxP8WqNTneBpDqOIU+krkqDZ
3nlSdw4dhlkPFW5lecrJlOMYkFzFUIqjeK2cC9V8ZGfZysSumdq7ABDl8A1ggUpmym5tJxbTJCuv
uAo0yhfUEy2wD0ytZduwkeqHerJLmRtqwVpZfFI2i8iWE+WoKfiLkrAaZxXBdEBWrKsQQpqX3OjU
VZFNgX9lNXv7jib69kBFotS84ulnRcqU4yp1lsNwGyYTpTElpE5/eK8Q1Sgj9pgHPVSqIl/JQv1U
fdJk7xQWOVfvxtjwae/dZd4SVfZt2T7KtvTQJRzj5JS2vK9EuIHqjAPFK/9gDSiGHEYeuE0J3zs0
HrirW9R0xHF7qoaOCPeV3jyjHJViOFXqiSvdb6pmW0+EDorJs0NnE7vdDIg4aiyqcwfczMzqFMpW
kFTK+0LDvgjq2ygzHa2W64P75knoG6nxieShU0MWoQKtggCFGolOoNJ4WvMtNTMHGacq2jZhvouy
nDuYmjdazhctAEgTgGFAyCVcfrIt4KgBBIM0d/rYXtdEu0u4d4OF0+rFOaWFo7xXdskuBRc1TeLW
SbhSv6tco9fkNU+XTaT7EQFnVkAxFMss0b4o51bsV/eiRYw1R71JQVdfAf1W4YqgLTWMWZy1804C
e/IC8DAJrFUXE4aCVUrEnkfVXQfsz0qrmdFW83Lw7oQOkNCE2oVOE6cOol1hlXeCR7u2bZy6Dy4K
r9tqAVAus1uqOac+5JuoDLnDgQ8PkXQsUn2CSSBww6hwm4yuE0YXlcwmsdH78EVWFn0Wdhs6vHPt
VvdryEla4HBWG1xmRefkwJPVC0xQr202TtNXG0BEv1LfKat2rsXZ7OkhRoarqI8d1UPV08NDln0t
SH5tdWB3Cg9CGDeDhyiPP6mLBBhincA8cTOp2eAXpXnTcCAEYbVuO81Rf3MEOA2pTuqFUBIwYUK0
2xox2anRB30JpRRyofpQJOmeA581h5nupZ9VkywG9qQXd7gxYfo+uM5S86bO6XJo8nEG3pTUfBkU
0dizSqeT4sorqIMytilhvIT0fln39102oSz+ojquxJNWMXeIaMbSQEslMw/1vpIZTwXYs74KYrnq
YfIuKfp7dV80wxymxyfqC7IeGhtau827Yu/R60QVPeFL1XO0be4LsYmgJlZq0SoLwFKk5d21gLV5
sUs8elFz6QccEj1IJTR+Ad+4ynWYk4TJQLspAKfaDQmD01IPRhHgIh76+ZBpI5hHuWeQ+AABcbKi
uKxrY1tddV54lwEzygjf8VKbelSfWhCMjBSYVRHf9tb4EJOIJX0Vt/u+vM7IjZZSBypoF0kHBAKs
PATO1iepz/GiwN4XWds7TbGkTr/iXn6gHTZ3aF/eKv9VObkiVZ2drmUWuU1i+lEaXcBMhqPuDcy+
lvROY5HjRcWmUbFVRcvM8G7j8dAEt5XD4sRX+NDUyaw20Dx0s8Y8hFgVRwsnRKU/AEW0hsiPYgoV
CUe5rPLuNjZ8pFfXSbCqgRjyOJpWspgevJKgpWV5V+q6irAt+qIIgiIHlq7flnjcQ3ZrAGBpNSQ0
g+nC/NupEiCKBx/jdNnH0cTr6B32rC9yiWCizrE5kEtgw+qnejRaazEesTw9G1q+iyHJerpjif7a
0DeJXd0mNnh0/6lpjU2VDUAX+01VgcN71W1WyW0OHLqI6CWJI5iygIhgil1VQ+4L7yBDMg3KFmY9
HcMQt1XAfUOLd0EDtqTe38/0KtuqHiXt+RAMnyk8kcATagwFh9hrF5skLXZR3fph6Ai4ZcEjMrR2
3RVUby+6vQXFs0CDVNrmO2qxL8UiyoAtgJzUVdWTIV7C7NS1DLUR9dqVenFaPHSQFXIaVulIpt22
kthPs3ptMOQW0eCXkXaHIX2IjG7W5/G0D7W7CqqrKKSjoNPvVT+VQKrWWFRNM1bD0Aexo7QB71yp
8cuaXygkbxQFVHHDRhCyjXBEpZvQcqWKE4rPqwpEQmsXk+hcmZ0B2UQPMA6I7olke2CACvmJpo3j
rp97XXurIN7rk3tjpYxvaLhv9aZfxFBm5NGZMgrFMWEi6s6coca+UXEtb7ttkwLBa5txhNxO5AuY
HfQV6wxTCOhVuyl17kR9t1WPKzO1RDBnUA9UtRQVjJBd3pJ6oupfZjuEjopA2LwKPXndwldIsFE9
t29ibXAJsFIo9kDmABqD0dhCn9pQbFTeq0asyjVESxdc06YqZqrrhxoWBCkGhCg+M1ttpBhTC1xI
0ROVhKsyYVpGKwuYJsTE1ZA4OUbbQz78lbgGeuqQmF0iqW/Vq3Nh3VjpIoiBxOTAIDK5rdp8BXNn
IzsOfR0yNQ8yNm6BxfSq8n0Ly51uZL2MapPD/L521w5g7i0EQ1LNlQ3Df1/k2wKiWFyd61rvd2YI
hdwB4jlzCA3OMihFZFnvwrzKOjCHbU/Av5XdR1DGkLrTVsa2bzrXECksRRn8BC73ytMgGOM0H6Oh
Wikr9SKYINPFWlmn8mblDWW/h8D5SUGDMsI6MkdDbB0szhqMqzjfqifNuDj4EZztATzFGSDDjKGc
l2oGBAyMz2PWO5bHJp6N5rEq9uVQ/VPon1nRRYewK9r+nuZiN8jmXl3Ph8EJrPBSRYH/ZerLlmPV
mWafiAhAjLdAz253e3b7hvAICBAIMQie/s9inf3FuVj2st0DSKUaMrOqjfnR6tsbPaVI02cfUQL6
nC/6OR9QguO7WWZJ2Dv3HiE0FiJL2dwFPVvvtDHCxJ30HZ0fiG1+Csm+OjvdVKI/SWv+BB3xAylX
kLbvdARbHMVGw7WNZ38Q76ha39vm4AVz7Jv9PbmVYhFfrBl/RFttZzc/5UX+ZvMvozd/JjMHmGp8
k9OwpPEdBv5jPv+lHgKb9h7IOk2frf7KKOTWC4sDuYg2t37oUNA5rh1/2y7pHkGNFtyf/+0TBxpF
+5oa9ne9a7JjO5U3erspn38sXDetOXMuMMs3shF6rGnspyZ8py0vub4VJbQ96oNj52kt7HLjWOqV
XtjF+4osexp+3eJmjca37k9O+S2a4Tq64Y3uBDq2XxvAQlb8iTx8pvgwFvP6QlY+7CdVbsN2vlpS
xOQ1NVMfq81I424GAUt3ls7sh3y/1dfXVvVxMYpb7+18eARKM1c3YvVY9TI23eA77+XX+jazfJ0l
UGcAgngVelUks9dO5XHp5PAMWJScRYyFTwGgvGVKIzPoHhRgT8o7KI9Jpf828B39CKnID2iBHyiG
DsUod21Vn+3MS8gD19j2XMHzYnUyFux0be/IFdKVweqAgamrMXQ3J5z+qMy1FrFrlDqsLnf2UdQ7
4s331whMsIZskZyX3YeLY4rqkuoXZFjfqVedB74ka9W4FndIuaB2K1rjh6c5dIP5T4MkCUQn3lE9
YUAXYrH+y6rxJzC7XWA1sSh8ZG0wXFx2hRya0PSqnI8m/k74zgpVEoq5aOhBzLe5szAadydTF/EI
dwqbX+A6/WbbGyAxHC/fgaZqj2XiMvVdIhR32EXCrpS3nEbtxj2iW+OWSVMGdz7sGLX2rRYg2Uwg
y7gw2MmALQLEeJY5i0c/WN+JQKgWHkEXH4q1t5R9/g9F9ZH1FU2ROM5yt64FH8PfcjZOg+XGChnx
yO1PKv68ttiy1t3TAnLTWvkEzgr4YsQQZMIs6CMfEFDX6m0nzFdXHqhAm71/hRrPu2OKOBLKdK3k
OZJqxYaN37OT14brvqxFOKjmNrQfqOpPJf+i7+DUDor5myGQH4QM4KXpHZZBHBbpbHQb/BIAr5GX
m+ZGl+qLNpRwYG80dn6jtzVVMlDBfIeo7fkUh7O5gfpow1GGpHAZAgiinxDZwZSFZB/X2Ns73qQ7
QhpWlIGb85MwvIiQ6iD1fpEf/5rCf0wFiFwABTl5VCHZD/RdT6yuI5DHyHr1WpYaRXkdSpxK86Uv
nPfaTb8n+AbUVt/B+DrMwStDth9M2fqMjBXgmuXjJORvCfMZ3fSYmukGs3Z/dNHFjtL3tPtQHf6M
YfgYZk9I9oiuQlYEE5jgF7QL1Yf/luEkVXq8Ty1AlfAcjR3ekK/ljnrxYUtm8O/RsK+Np6dTrpEm
IRhqiQyOcUTCxknqytVRmoa3StSbrpzu9JDeA2yJUfR8EaJK5jXy5VO0BdRj87lEPkbXUNGxnTaT
o95ZjT8j0fcGCbzsnY38tZ4V5ALeNW2qX52lv5gf+WVgvVDW7SArPjbz8NLA9lCkEVXFvAYqymq3
bu0QPpFtOsYYC8sCnQx4iEot337uLGRegROX1XImkqqT9ieBCQQ41na3xTD1IxUIwmEnvTgbNTsw
vv6bYMJlTm9LdyCshbKQRaU7zzZ2GuXOALPvEnpBQlUIbSHqwjCafaPnfQvYm/gVgkN1Ls5sxCEI
0sj1lwshIzPACGg3igj8KMRA1plchdfmh5YVhxIRZkG0SAdnB73pQSHakNegx5ALAiWfGEF5atrN
zEqUmCZsbHqxVQ6p5vJJds6Zd2pHlhgs2JRDdiQAJLCWz6kPv1yUqJ2VXgmJoWtmuf+lwYUsg7Oh
E5fZ/7C12sXpzOyDmxrftKD0GkW+dUNg0iiSCWh3B3+Lz8c4DN3wsjoL4lvs7tSWzjvZ8/+cnm7T
+yLLYr8PdoZv7KF0+OdyPASPECGonhYUQQdC62tSkqoPCwGSPCJ995zxLWv3RALJsPwq+1PBbeAc
KCCc4c/CIZuM8je4D2d/29fens6ThxD0D/Fz9Mkrl23rflUNME9cN92KbUJNxd4K1KWEKZEbC/o0
8X1ju7A8IryOclIqJani1L17KPtgS4Vc2br/4NG5EEeZzvDUQMCXYu8BcaEU1BuCraH0if5P+fGK
MXk2FAzdP4rPVs1NaGDyta4edVBG5P7oynoCMrywgd5V3y2ok+k2KM6U9SHU3Y24xJXegFPpSBiE
k1AjTXPhhUwJPMNj+55DwmRXlzX85Gm5PshOhwusM1mXxJHlyqatXj8P3V3toEQYN2R1vjd/Qg70
A6n1T6uKr9xo7qaMb4PJuyy1jinANQhw9Pdqaj7nPUUY28g+ywvt5uqI4EpWwkNnp3EaNhnSKPob
dA4/KgCYGXqXIW0P0p926++xsbTPZC9kNyLYGGP5bDhvnI8f8Kq//7MkOhwhmJh5uNm1dwqzNCF6
h54VCOuT7mBstlbOkMuXX+g0oOUsNkHoHte7Te/7sP1IHflbTKCE6N1Tu78PcqiGUBgZPfymZz6O
lfFMf5sn6zPXkVnJL7lgeV1aHUsUeCJyT1Ve6U1TYSVN259pSVxE6LZn6xP9FKIVJZKAvdA1hhng
YtwLNJLrXRbK26KBYjX6oN343P0wnPmzQtJPDBGlBGN20KF/slgWr+cAV0Rngq6KnL3wgS6o6YFJ
6xQUzmbEm6GWO3kOLtWewpso2qPB591/2YpOffBc4t5HVl90eBClNbS2i5FHkEw+VoQmTdE8lv82
A5sdJtJuv2nbXfnPHk2riPWgHsk21zA3qvY9tN4IHyfvQf4RkoXHFBgueUFC8FdrJ7x1noY3bt4T
o6SHHaDeD3Kt5G2pwKPv6cC2GqKIihdHE9AvYbsr/h4KHfe2ubeWdwqP/0HPeovphN/z6Me+VULd
1XyRJkLUgFgy96fM5kM3Frv1lRHqIVW7/x/NDn77Svwo8aLdAAAJgQB6LCye220dHRxDMb0gW6cD
TmWk3YjtqFBdEPlKv1hlH/VLmpavK06sAFjxIQTsLraUJzMubxXC3+Cw/cLDbe8i5UscRL81s67y
jUGPFh68ICIzUjzTmc9+2oGDBgMOM/BpLwXCdGWBoGHzpmbdGepK0HjAYghXaPm463l14CzybehI
BoYsxdsRRKFwDpqqfgrdD8qfBUoaggCo3NkuVniakUOWNg7rgAyhRTLdoJqWy/yiwvJF+P+8HJXl
PStjUfvXsAdPYMBxEZC81vHqUKTue9ip39HJ70ZbbKi0Rxqw7UB5zY64UZEQWmUEMOTZnMb7rnQT
4Z+n30bp10Lrx1TiLhh4VuhYgtx6N2EAbm3sBaKnAMecmc6PMQBGr1Uim+VMDH4l5a2zvC+7e1z8
+o2iEaVpXR/c9RVPeP6oM/eVMnxiZFgFjjdt4jYF/ILglRKGzJKxB9BN8QC/yjVSQA3DnPSq1sh1
cagGHlcqWDPF1ZWQXKOEu4U4XxXew4gyj9LFCo7aSZ3IrsojWTOxArRAlEsEdZJn9TcRg7MzvKXO
bTWk/OA09msxWae2xsE1nFsuUbzgvbBambu8kdVMdvZWT/8IRXqBfgjO2u02ROZk+fTh6vHm1DuK
YaQaIPUARXD6N6cy6tv+SfnTxs2bI0VwswKuAs5Isf4xaF4pFaeH0qmk/c3q8GoV7goUMbN41bMV
dVnz6NTupz1HtI6UrVO1tAwZUIAXImuCHPZJcR8aTYSx7mEGOrBqh8g9uKGIl7q8NpKf7Bk1MnKY
DK6k4OYZrWFWRI57Mc31D0uQvlrpLz2PzrdZAmhu++3ArYT3AXoP9A9lf6vL0RpIhhlRPkSvSS9j
+HiOSB8svGfDradBvlEVZrd4GeTzZr71KvG+ehJWwc2TtmmxeGJyfU8h9r/39VN09rhobMk29Kv1
XuimLNu42t6wJvLrL8ls5qK+b8I28eEbaRWoPPJSNwoL40JrThZIi7zwD3xg2AsR06SJIGosK9sX
lT4NfpIX/ldaB7d/7B4wLiKN2sADNl+p2P/2pHvyg2q1qZWxh4CGqNYm63ZTJ/dr1kDmT0mwe5Fz
VFj2KzFcJFCiJLRq+/fxnYonVAAfKMvWTe8qQM5lrFl3tV2cQVrJlpYGzXjQRI/3tH5Uza7r5fDy
O9/1wt3yItyv4YPKrNkxP+v6QDdPZ2kEW9IwdZxrazO3/GuCDn/sh3sKAhQMVPNqm/2jI6CKoYrM
cx5Ss1n1ZHR0bPK+lHBDhnaspbVzkXR3SJ8pXaWFJCGKV00fEzSrYEcJL5RTBuD4wRBwysiybwTo
ry5+DuZnv3i0tv+Fl/9CDX0nhl+XQWR0B63muxk5v+ydL3qfQZSf/E6C8qKfaBuVKl8AwFFen1kF
ICtg91jaQjjREuQJY/c2WCayUGKL9ZyfhrnfZzZuhrK4QrZvzNuTTKwiyoVCLplcV1SntPI2VOtM
oQPklQC6sn9l3ea/07rKXMgmkKc7rIn6vHqiYpOOAiVqRsU/UflSJkh5LbGhRBAzOJ4xhOgGlka0
chsc4H8+F1/e6M59pZIyzdE4hXS1HD+hESOW938BsDb5T5Gqje3VdyvrQXA0MR0hWsSK1UcQUeMW
4nmsLhS8bFR35LiYq4/2Am26JJ4FXotYmcWw7paFb/p2jKchv07K2hlTugqdXFb9UEUWuvJBVioi
HYfSwUnmYyI1+G5JCoBKJY7fnGj1ycRoU3QmIodsCWeMbl3o8gNAHR1a8sj/xAD9kPDWPa/VFvkr
napLZVixpf4lM1XFkNA7u86wErIv8qskvRLC05FdZ292bp9W0AiL6nXqbGVT4rTeR/NKMMj/X0Xx
KjiIzN8SyL/0TTKP1Ykgc+Ijcg7Ac8mPixbHBrUHwYiEbBLwSWif1ZtvjRO5XzyPlka+KOeJEENI
aG+zN2Hl/VUQNlFKVRsPYRvEZq3Oq30i5QozFoWGuKJT9GUaVESRiXI7YYbHrG/Wwo6WrOewvhpn
h7Npzd8oZ6MFC83TCJiL/kv/Vi9Q9nZk5vZDhyyirJxnLozVRbgGkEwgROjXyNsEgpwAFeq62vRU
wbPv4IPyQLq4VSS0sMvcbYeujxrv3Sny5x7sqOpfVqUfSeXcZV9VxW4tMXGVBTaZQOPMaV7qEvGF
Ir6s29tUH+gtanJWFI96JH7vVHzTzuWoodC29xTmH4v1r44tqJZF+1aR21FpquMKTOEcQQeNUsuL
oJO72IE+mI7Yk8CB5BiUNK5qjVTFbbk82A0Us05/N6bhK+mq6HEU3Fn1UevhbcUR8KsK1lxW7Yno
G8VULL3xvlYpBAADxAehvLDMTMIFLsp2/9Ef+FDmqKjCJ90vf6QPXkL7M+X8qRj6yEL2OoTmoc3q
LV0QCcD4ID6ZDeoJqlW8yf+OqmzaE9cQxjjNpavMmC7OC8FgoHCnbXC9DSrWtcKlk0InJhjqiIAQ
Cgi56d5YeEkd9sbaGn5d7snVENVCQYKWuRiNo17aDckWSfAXtAH6FPItba7JsmPNUgh+6y+bORD0
ht/0vZzZIe3KTVMuP+STANItYMFbIA8TGyM6OxSc6CVIR2iHzb3Mp/g/tdkUoNPYsKHw/KeGHsEv
O16ANiH1G/b6sw6dn2m5jFK80f2Sh/OCeE7Nd4oKpB5jfRBzMaAjBbIsCFqUa7/YEGhQ1upa03Op
X9ZU/7/9XCNGigeWM4QKU7lphbmhDSfFBgUQWvCxzLHGdbw+eA04YJo2tlucyJGSLYh+YzjTF+0Q
aYnp1QtcoCOLKAeLXJTyjoRilCQTvQYCqgidd6IqyYk63fRQFn8A9HvZPRMvR9A6t61PNKW+cnkk
PpMYVgdYmzMXX0PjbvCBvIdKF0Df+7huxg84zj9iMNBMv51aSFmB4BE/SMkdm/o4DcozkdgsbW/0
er1RJH7nnTLtvzXpKxEfWYpCFFWJtejNVMwnfArkLZPjn6Ordy5BKYQoAVHf0HVnNlwYOBWr7wCb
mNtqyg8Qe6zEsId6GQK8r3bcEsGFJmVILgI7RtvAlUQGxBPR98YP9nPu7TPBVqEDr1FjZx00of5w
YR57tjwIKU0lIt3U3b5uVHVlDnrPG1AM77MwH5Qspr/c6+Ke2RAv9nKBGnIMnlg+863LJnGn0fR1
CoWvt5Bc5E9OIP1IhOn4hYEGm/XpapnPAxQDNz0YSxzWZXrtC+btHNEbB2Gz7B4ts9kGDZf1awl0
NvLDRf4t+36Yx7/CdH65nY2vYjSDJA0GcW+PpXcoxWLs5pDZ16WuGHqIHH2DW7+XdMEBaBhXNi7g
KNQPo1XJJ39EziuD0j1ZPM/vXMsQ2xpVxpM52dBGKq/+9mDq69PBgF+l6Oubsko/HrShrjWv6z3a
IOdDpqfp3qsMljT6WboYeeBNAF8gWnCjvOZJNYhH10I/q5U3S1zIYIO+wS2A3CGpACH3reduymoS
kZjsFGkSM167JdzKstr7sp/vbEgcB2PkkdX35q6DjBjSlr9u0GXiK29KWIXGJbSPxYtdTok/F0AX
xMGTIVLa7tkClqGN+qXIlB81yzBEqo2lCL9EZyKsL+F3XhdFAoq341PSKJslgmEBXEu9pFb1MhrT
SUEFzPv8Vpvza9oav44rlqjI+uOo56tWDYu6ekgg8N0OLu7cwFgFXJBAt6PpbsLGbaMZHGfERbHz
8taNOjNUCQ8+s9IdDkU7I53k06OFOihdkCfLcBBRxSTkVETCqvqqA3EppfXej3a9yZ0m8W30feET
mXc1mqAjYzFHaCLKi7L4i8h7MNUwjVIE+8lGaK1EHlkSagBfDVeJA42ehiH69ZqwjtPUnmJZZw+9
aZkHb3oY7JbFYSOjxbFYlE1hcLBmYKV6CFQ0O/5AjeToy5B5n4zB8mp3n8vi+JGVdiKaBghRzMmK
0BN3xNyGC0pq1D2TSU3LT30e3GnZ7bvAuV8swMYQCJZoPYic0TD2db4syRJsRV1fs1zs02w8gRed
DnZxBgE3xeYkq8jsa/THAV7i6IUC76dFrFBdT90g4mDUFxC6r2kxZ2im26NJ+ZUBmtiFDSYjpL71
ankVBIY1Qwz7k5aAlQflywDFcJV5NzYiDw1kt8PSbzMrs5I5na24kntZ4wXRzMp3LXa1HpavnEFN
D0HsQRvZVw9KH48ZgQakHLlKjckPuqHcB+M1bHFl+r12drYDFKZfRLnx7HwXpGhMn+ZJQFOKVEhO
T95SnADVfmfZpI6Wfc8zw9uPvrdF0e5uEElh5BLzDtAsbm+cUF+lXMKNTsE7LMO5q6o87kM7Tyz0
AwBj2it8NtYGQwUu9mj82iJEK11nbxb3UQoT6tfCy5KuMP6cvP8KJGZRtGitX7+4Fd+rclct8E1d
6KvEjPFJQjwuO3o9HLFamjhCLbrOzSaDIkC3MPnsY2L90bano9mXOu76xUgc4ULyyedtaYVYRyOL
5zy34tz5ToYS3mHSixdPKm9i7fYbMIk9bkH5SeabwILRLV47y3Nr+jXCsT0DUrPlfhincxPOJJaY
jwUbXjPXulqO8Vam9qPpFnGYLe8qWKAez8toRseIUTQqKptGxIXdKcj3pBd5blYlUAuyJC/FCLpp
aaPBrINkbBaBH7PYbkYXTqDnG3+sQLwIvtGLmyWF6buXltsYpCGrJs6QbPrm+Dq5TR65i3L20kMn
ZyfLXSuBg1fi0tfBPmDDHA9LsWwwwObkiE5tOqdotg26WtAJmiUS014uMOtxEZuwVeG2g85oq8v2
aZ7ye26zj6ocgQuXzVYYHRrX0FHj2216MLgfCzngagwjngdnwWNSM+JDsTODOq7F8oyuR+9OGfk7
BDtLUljuKQzSKdKet0S+lBLEXgA1qJoi37WhCnVU7ATVR99a414HNY8w7uYy5p/C7nECGuEk2g63
GGYAZt/cBua0MV0ocDgaCS6L55Q7a4wyyhalCq8a4hsMu0B3bGPfBa11qqopqgBTu0WTtD7AprLi
0VJOwO2irDcx9SLn236Bm2xH65DX3hQpLGfk5NArCX4YZZrkOFoRG+91Fnygs1HHM2PYWa+PHH/m
O3emiJ2CXeEM5YnYF6GN/r4cNKGvYu7C0RQOfDQUvFFjpq+LEzRJMHv3vq8lYPng4sJgy3H0tr7b
fgGHf5+G53EZ4XhT29rXlnlD3+OE9gZMObCCJx9zj4BdtPuidq049LGcZT099nXt7lFp1n5uxv3C
eTTXGOwTjrGBrmwItRqJZpTei8tJydh0gjjPcWKmjISNtva3lvCMOOTILDAh5OyLsEhUW24rNAPH
ttc6STdeDV5MiU7pHfNgz5ruWXplFSl0RKMTSsQtd8JNmGKvDV3BhusiXgoDSbY7OTvXgq0g10Do
bvhxmcjRM+yLwR89P8tjw4JXZw3uO5ybxEQgRLCoj71Sf/lQLrEjJ2/Xeyh+eyP0k1Y5dwpgRAw9
zgGoZxXhDgSMdRmjVLgXzJ6ZEuXn0Lfl305tREtnfimlzDjs+p3HxzjzEJpCUlB6Fg+SqjbPDLmb
C2FpqZs8tvQCPRkzt6ovnswlLZMO9TxucqJAg6wMMqvYGsY4aNMN96Znwy3LSE44+EBdUAgVy3c1
8Q0f2JWEklDDbSyLn8d5+MDEJ4xrsqCuKCsRm0VVRZWLJD2sir/aDw/CbfuIt2aUljWEyelUxvVM
mY4jN4Usqi0yeSPuIZxVCnHSQVPDMmY/vpE+6GouY8w6KSOae2CXaCst4OMAQld19wbMV+85BktE
7bVbqnG/1CxEF/UjruUqs1HGbEaOEiDKN3Z/Qf6MYUF+gBbK/lGCzayOCgIB1t3JYejjpg3FloVf
/SjBOFhtmwg7UZ3x2+iwRgrU3Ebmp1AuQes6lC74hXxThX4dAyc4tsN7WWDIiN+iVsIIhWhe5MZ1
VXsXyr1vtPbGEAJnRLvXoHbqQ4MWeT7U92oM/qTq/lIUASCs+HmCYC1qBL6EafGJAgmksZoSPiC3
RoscIFVDdcBQ+022dwX65qDiRdadl3qrbfM1aF0gunn/vjTw3qqVYeRbd7NhgnwO+NErukuK5pW4
HMYnezB/K1Sf8yx5NBT4Aoz72GpLRa3r4BSgk5G1AmlNUA6Rpdoo4721wf60UdWpt7RNI3SVPKgR
uZRbu2NiqeBnfpy4+VSDccD8n3HbeW2T2Jl9WrbuoLqd24fZJp3Qad6ME9oUNHbAt/dtjyOU27N7
8T1dxeh0hoZh8hc088DvufP01s7sWNXhXTjgzAvWIN9EURCNbRtErSOv9QTJTDnUdZzhA5B3XWDd
N755UEFdn7MhDDeBfexHJOGDutSOk7gWaLI8W6AcHrt4mNSpHttraxXhWRnlForWOLP5gY9DBgBl
l1oChUm2oEoUwW7wWB9XP+ikxsCcPkN57RrbdGmcHbeby1CDptElG+Is8/e4LiDvlnEe8etN0XT6
bEm9rSyaBDA6xY4HHQBWi+E0jwtPRFge0HYJNzsUR878dt+g66tqAbZygIbSMruNa4Oksu1jnSPY
ZfK+XorfOa8Qa3sMWfB7nGUchY8x5CyZBsO887ph2uWUG+vcVUmOgSI3X2OUQW/kv2XaPPeVrN64
6joI3Tt9V9OX9UflByWShOY5r10Qu7xmx8AQKN0XEyDPPO5Mo8XQLc7MnRNK7yHsPDMWGHewy7Xt
Pay/M4Xzi9EDoG690oGkMhdQent+ewrUgv9KZ0b44nHaeWBCVGE7m6n2L8LysrjXEGimZutdmJkm
vOMHYUz6qaUvTTXiZSR4srm8a9CwBL45+39fMJupPHmQNlvMeKvQfpl29rvlwAjczMgxQgU/5rIs
YthOEyneKBBiA3sRWLGhndN3dBoUW6PgIk6NVMZTiUZvqCzHk/bt8bT+z5dG0EbpkLWbcJyWZJ7T
4FAOAhL6cDqgvrHvrLm3oaLE/8phMbYB0rfEgphiaTJ3y9x5OADQPKqULa/h7OV7YzT7HQSc7C3T
bFsH0koCaHVR4Lj6ag+Mb7t22TpmnSYLIvPrUEKFbaaT/i0gMTP8OZp90VzSDqQjq3eSa+9RhxLK
eWuw9u5YX4oh4BusFT+0htufeeuU22nI0qjt3FvYgWzvLDM8LJhCpqTsEyNbrPsFn2uNaCDrPWC6
uLOLEgkZLK1oenbn8xqRK5hd9OsW5ibXfvOmav2AtMzPun0ghxHh1EWYHnV9CgKNkXWj+aQNfT81
QfrQFeI6YUDbU8sxN8UIzGdnaD874XQPpsUVOtNEdPEa5VoRpqT9cY2TgsliaR2FfsV32IQ5QcE8
JG01Bkd7xLAyp9PVeVbwnk7ziDEUzrZ0F2uP2W/hSx/Iu8xn0x4iSnOnipolThY6e8NTzRv6Xry5
MS92i6os1OFVhZeqr9ynrvkJVB4clClMtImny78vaeecOze7FQ5m9nAMUlt415wz+qmuq+YQ5As4
QwvklmW77gYnwjyj0qsjL+us1yJAo6hc8muVVd1rOjwG5TS/8fpjyoAccFu2dw7LILlyhzOAiQez
yqazAlWMessSz8WSWSQm7L9s1FiAE4gaMqatqtTNY1V40ljsS8NnfQnc6mgqq0O3uzsf3U4WaL/o
rV2d2+qBY9IFUiuz2IMdGZNlUMvZUUuwweF0Ucvay1mOk3NSBcpyXNRjXqBHIc/KTxkAc/bzjt1D
rsv3aSeNwywFiOZi8iKHL8Z9B7M5ubNpb/zCC9483h6bYNM0Xv2bcu+u4az/GW3vAh2b+V029VOn
8wA9IcFr56GHCTH3w5+a7hNO5xeY8PLhNUERhQsLbnr6rfwekAAQtQ2KPFnEjrYxjaXgnymQMTv1
25e2Y6AxWuvGkQtPcY5W2HM28+HBXlDfa0exD0wmLOO87/L7vHSnq5Ylqpo+tT845jtGE2ZbImHE
dAXD0fldP/YYclFP/XbWqbOxmTseW3MxH8w276POAyDPQ46hUIt7NQQvXx1ICXbQTKagkg1gtQd3
sPK9yHgXRJWagjtULLt5nIur252Y1dknAdna5Jb6iSO7fAwEsolqmt8xq6PfgiLvdouYJ9xloPba
QX6JcsC/Z8C/jpVfqR3a2szHlDO0E7cqe9JO+MR5iRgkXes4h0vz4oaNj+R5DPfrj2rSKSpLdLYw
TFPaKNvPEsyGMVtoCtv+5NIX2zDUyS7zAMfC3IW1Y569prDOVYbGnw5Aslr67uz6bNBRPsppv8zt
M6RxUbm4460BiJjk2rBp9KcdgygHMOAPLA7sKTsU4RhcMpWPKNIfZrvwXtNOZ9dA8heAMq9zXsh7
6TvpQ1nVGy3S/CULMWQxnfbFEJ49hxffJLz9P6LOa0lOpWnXV0RE4eGUpr0bPyOdEFpaEq6AovBc
/X561r/jOxDRZmKm1UBV5uvSJBByyPXDvaZ9EIyhi21+xz5VHi6avHGdbZ3hvl/nNdiXCbY7lqDu
eZSZd/QTOsAp9N1Pd53cTWoP4uQDsX3Wmpa+hLZg+aGoLGPswz/kPK9/S/LS2ib9mxNoCYrUlx+4
Y7bTEvzsZ4QwU1Je+L7Km9np8tZKcXbb1iCBT2ybvq4usrPr2CUZ6Qwy6WCRMY2zXStsg7n91pjG
e1LUNHcM9YyslX5FCDFe67nYzUM9PZVtMD5Nc3oyumW9SOVSPeau2vV+x/KUmi9Nnnl3hzX9DiPt
3t0ya7dD2l8zeIGmQZCga/vdXp9MRO8vbreO1Ee+t7VmNWzxtq/4z8hVFGFlnttK+lvOSrBVxuC/
uPgS8mDNnhuikPLVssi6Mtdtks/rm0xdKrtU3dIgXK8me8dFrolGSDvJlxKyQy9ZdbYnmLelzfNj
0iSx0UgnSha0ocIhakOt9fl/B6WD+mwVOokJc+CC1m1zDdsZb2Y9lfuuEQ1lVc8NYiIA9unjncjg
ovNXTQvVyPdyNkRstNm9e9R9LkZSEjn0duokvXNdP7mEJUapSNXOTcOdX1Ps9fTEt6YUEXW6d1/S
TjyPS3FC0NWclnF1L+G8HR9/2M8bBXHJIyGT5mohIDp2MtmnTp+ecSIZJxO54H+Pvl9r0sWNy9Kg
mH68sT4OglwDRJHqh+Xb9a4RLeLAoS6uuSHc4WR1nrmZJ9a4Qc10W493VsOJJvLLT43vd+axJn8K
Gdeab+Eli0tieCZqdg0mqtfiFgIsBbkmxqq9hV2qv4Qu5KEMXLEVNtm1nJjlEI42CGCq5thaJuBo
lS/3BFzSiwyXPDPH6s+lY7wO84zDyZP93lJotg2zAdVo+gvwc3cpvZlHxAtvxjQT8ej5wfn74NsO
ykWrlBvLbYNnAmkpmdvE2LnS8J/F47VejK8eQIRkWz22ThjctSdzeGU5Hu3Gd59Mo4laoMN7KDY+
espLqMO7Xebmbl4oy9JSlM9V1uYXL6uftNOUz32bx5Iu/T4W1b4ugpOn1/pSuNm0nbNq4SLBDIlx
dt61vUELUIfUyONI524XcluLRl8rK2nZbFmKoG4N+r3KUhsZtr/kYqc/2hpQ3k9T75y7tv8B7RlJ
Wl8uSdyqa+P5p4S03ZPldH+qxkCnlCUt9IAdJtd52cy1295cw6JfyPs8GjqRYQnjHNaWOk6idP91
FbhAETb9k0NElWGSmtJ52XgsSpNckBrPPOmm+Tn31+cBFzGm5lTR5ZKA4QA5n9PASq9TnhFOBLi6
HScdnhY3WPdSkJ3ldsESDTZ8lCumkAyjwCYjwEyIBnO3Q+YiBjLH5bDOIAy53R86wPS9mdYafbUs
L6br7dfGzm6JrdSh7HIwZNM/rppEgMFZXgIbzsDrSCdDe/ZhuP7dS0pExc5Izmw5vdjCvAyh9Khp
gDVHokr3Xm//Haz5SLKz3Jvc1xFCE3mXrv81cQXUBzyu88mn9ovsJbMPbUK/RhF0tr/jW/unNMlI
Pi2D9Vxmthmv1rjLHIK98iFfvirJVlPNY3DkmogQAbrvnvAPSWAtcbe67U6LZLDoYRMjTh+JYVZf
JeewTOt767X1nW182ckS3VDRvYRBZ1w0UnEQjrp/D4uyI9ZOzef/HajiEDUHRrrVNah+XjjDpWr0
ePl+5EwYKzKPGK2QT0iQcb7qm4FvZdIeZ4X8XR9k/97YHhqlfDxkle4IiIQJGW3i+KbE1bfJyTYp
espP6pzXJHNQIxvsfE2bWDszWSVLDKTYxqMeiM0mM27fB275c+A4CWnJvDQCeJ3m3HoZ8rl6Yrm5
JGUWnkVnV3GSm/0+9+ZfoZ9PB3JdVFTD0u39tJGXLMn3hhHqPciBIHq6DD7INf0cC8IHhZLTVoVu
8eKm8A7hUGgwOR9fpIclpK3gCgexkDI6ZMvrOvQXd1Z/LHsy714We9Oitg5gzJP2ZWxJ6V4qv0pu
Bi1DVqTshJgw28nMuL5zEX3fpr3pgAESG7Brqp4oi6IwDsZc/BmEUOAkwVOaBh7BDL+1ocKzK9UI
HpedEwDXu2gMLqV8+aPT4aPL/OF9Dvmfppy/jxq2Lho9CXxkljcZGuVtokemnh3Ha+sfhZn+IVGR
UGHy1SOHG4ZtZwr0lb5MoU7Lhn1NXsa5T2wzCjLMGaVHvFBF9UG7zqFrkCRky9brWyuaysz7Amhs
cBI7yd5F0T2oejpkPohqYOdy01ioMJSV/PUD++TYsAAUyp+PB6kwmt0gq4XOsikX3ObEO1YL4ZTm
3LF9VJSZWXrLlwwOX1rNf4/MhyahseskYjEgTrtI3XHrzua6aR8XHislmESob9/Pvg9d3vl7VMAL
kJJMn/73hqKyicwx7w9t0OfbMlFYH1zTes30HHuzHT59P7Obvo+F6sv999Nw9tVFLeJf8luTZ5Hb
D5s8uVZEDJZJrr6kl1rcCXOyyx9PVYZpyZjaJ7PzmivOiNtUFR9FaE6/9TT8cAc7eesad94bRWsf
AFKyV7Z15DitSvdLCmwBraCcZaVHKoenbJ2sn6NPf+OF1jawPesyqrG5ZWbDJWaU1SVca2dH7GOx
+LSJyvVvFcraTZp36a2YhXGcS5ZuhxiwuJFIzIkrwUpaUWxpj31lGalnRxNTjAdlCRbqRpadzee0
znZD74iLAeYO0tmxM7pL81F6PYqwbE6JjjIPyWExjGWPOv+PLJsVgDwLNt/9PWnf5VuK/KgJh5OZ
L1Sr7G3VYZ1w+kxr8uRCZQA+ERA5reY5m5ZwS0ZYxrJH6TXPjjw7j/rr+9H3a+uoTkmKxq6wS2+X
tZBLXkG8tZk2rOnrOYfEsaKEUx6O1EDGotN7xt7AJRPMe1i3QuplOsjVDm9J2divLmqitcr0EzSY
9TqR7x1Pae0TlW7MT2mbW+mm6MnrlFWzXhZvJgPX9/Nt9fDmZqNPzfh4w7GdcDea1o9E+OMpxMl0
Mh6H76ffj2QzIain8dvo1bVvMyvMhTO9oUA++tXqnYggQUz/iIz/fpQuQG5qcKCBeSlPQbihU8XO
XWp1ATu2jxVdXjOdzeBWrml3R+TR3b8fLdkoDuPgwGi1m2QpvHPtFOa1Ckukty75r+B5soQATsaX
RpETWgB1RSRVjy9zUd28JPDurVuQeAOB1mCOhTbxt7Jo1nsbLv15agUp4nN2hT4d17Y6c9ar/Zjh
j7AQj70HJlDqOhQvaY7EzAgIWrRNlT9llV1EgSEwWObLHIdlW8ejnqyol3CAI+mh7ACULI41b4Kh
G699mVu3wMGIJbBOWFX7WjwO1I4kjaFnoB8rCdwWYWy2OOBne8G7MFj3glSxS4tUjwQEFkav17Eb
WMNPzbwBlH+agLJ8hv4vxuyKlcnYk+5gxaPTBu+c235vNlJuSScNUAdoH/G9sW6/3y1NAmJrUN3Y
W9p9alr6qwDIYaqDkd/83lzek5HQYaPRX0TRy9PkI93DYViShv3ka1M/h9THlD6APpJa0BvynTMI
vNNO41+DZqxBqd4XEczxpFd1QZtf3kvzASLX2vnRpM0WRA9ASbLb1n37UhZ2dlaO/qtl+RuYUb8A
mM+bZp7VXZm2vWnEgDWZHf9eVOhsQDEKwoLCcK+mBX31MEaTV2CoWtJwO+Cl+WCDJH487QpUWa3/
IfVrYMqjvejqt1Xg3FNDCXi0lL8xqWP+mrX7GlZ2ehyWutlUnMnNaCd6yyAEo49akFgBEzeXJL+u
5UwfkMynrkz/rwCRj1Kka5uFhCemZBgvKREgGLyX/paIcfmJgATGe7mUowNK/sgEliz/sWv5/obc
5eW2TvZyU5b7JHNYcdRv19x2s/248gNCDt6+wZoTeUotXyZdHoLXXMee47ub0ZrER5GaO13J8MWd
Se8rbUYkFKgz3mxaK6tv531ljRDXadWOOHXTEGyj8WLyV7H46zY5+GbxT1o7pBqvQfljTbCUkzx/
V1NWU60G+s2os8/KNxfK/rE9pFOw7Gh27dt/j5yRwjCxbnw+rvjONT61zOd4Vel0ZK6E8RkqDB1e
kLwsKWoU1Ej1qV8RT/oOKZ1em720rfKeAvOrnKzs5fuVOviJcta8aIVlL6nUEyMBGvz5fvM0BiFk
dm7Yu+83st4hIynp5dFbi/Q5OWVjWhKpL7hCuqoFvNdnmRhkEPXO/Fysro5cZLxHH7LyGS8AN9a4
JiBl4bDpkTv9XqzzlKsQoW6WH3sx0PR7KaMa/BUfSEBGp9DOnTx7/Tzq/CegRh35BrB3O9OQdHp2
jiKt2/fKOLr5sJyVlx+6Gg8a4HMyeLe+C9uzRiG2LTlJH/P0jurqOQ/q9c8E21euDYkKHdLbNeus
a1Na1jVxHCtqBi/fFR4ZHglzWYzQ3Y+2gunTTRivXrF8OHny1kzCv3eWNX80HrG2hdm8Ee6AKt5w
ju2Q/23crPxpVvXjsoIDHyvYbgskrsLFcqg8kbGm/YDuvnpd6z4jAKJwSq0/qSz7w5DIZZcJEtoE
KhwIGoos9Ih+1JmtcKIKmNxevtSH7W0K0sPZqlRwmWT5FSZu+mwhw+wGs3vtG7LM28zwj5a/vs2e
ad+InekjUWBxZ/yAFaPwdwhz9sDANduTm9l6l9g8/X7t+zCQVLQzVr/DdTtulLWGYVy747CffS13
4Uxhi3SnPn9jxNIM0AEURbt78DiQOuszfEh5GtbDWLhfwwJjNyBxQLETFod59gBhmqNQTvLe5oH9
XBCFoZX1lqzW9FI66V8dWLgkA0ZSNN728a91TP9KmlD2yk2S7wJnMOLvp3q2iniopnRHnWXea1RZ
RQOBMSSkmH4fgtfZ1oyzKDKGY5Su8woF029bVzBkZ3XR0CwrNqMVwl+A/6gSzoSAxMiVQBfSoSRq
QNIjO58iMeIOC1jDdysSktuUkvxjF8gjZ0ymk3ENGdpCyNlKCklQ2eelMF77dZM4XX0PNQVbSUOx
W7kVyDWBVS0JYbKSOdmi6Of78Y3mNe8Gf9uFlJojobGv5AwFgNZh+Tq6TnMLh/6zs/4RwpsYg9GH
FwFfdaSHaiKvkiijw8w9GOTobrixnCuhVmcCQDtalf9fLPjUUlcEbbKm9Tbkn7HpUtC9rD+OpY2+
j2bt57I4L07/4ANtF1muZrLO4ATgwQCi96bstgMSsCeP7HFCin0GtCyw70YmLkL0aADq9sV6HIKC
eCCMznLPJvPwtvbOpR6K5IBR1dgYM83nlGU+xqvEPnTBYShmNIRhPj1TaQU0IKb/sizWU9iG4UkB
4RAx0FQJCP8wE5Wj+s33O9+vTZOOcpdg9GrJktv3IXcgw1kwCGACKxrc2/8OU1GwSMyUqK2OpWc2
R3dasPetVpwnVf+Oz9m8sqrTOz9eL1r4qqpQ5n8/1pbdxnPa7MOxGnlVVhH834/1aR+brpWfpOHO
h1QEbYzuAATF9qfjgJrmZRiZ1DC0GPofz+akt15KcuXiVlnhtvv+icehyUiKSwniXXFCbVsh5tMS
/P2v/P3vWBV48RDnpiAzP0olHf7P3g8U0eJau415dQtwXIFkAQtqtmd9Cj4qb6RbF/zHZN2QFEmI
IjIAd2+TshH1zr1NvOCrrvPkaKtujZvH09EvqfbpfW9G1lqvxlqdfQdnoinUuA8E/tDKSQ4pOty9
MgL3KeN8bTIFC1st6o7QZfm7Bnks2kD+ngP7fXXru9FPw5mUJft9XtEUdqoe6CZH+70KgEHE4vK0
ssiabN3/e9c0Tcr1ufmTiNq6pGFTX5S9/X4yt7N1MabaGSKUfGyl0sp29iQeDJdDBGDOCIG8SY5y
zfSW4p59hIlWR+ZZ/Q+3SUBNyzyknbNUs9UDK1k9DOZ9XcMPxb50SpVr3n3SJu/fj9buJOouuX2/
0iaQhARqXywSqa7KDdrdwloZuf3oXWfTl0dq/Sem7pRX7ury2n4fnCA8Z+bf75d1QtxQMw3Wdaq3
aMOZa+SpYIsZNjgnneXCcZJYhiEQd+ZYrnfpm8PBw/+27TznTIGUbaaxHfaK1f3VkHnLdWG96Hom
t84uUSEGxjZN7moMNbqGGiGx39w0ztptQsMe2XLAFtWLWNglrjPs+AjZkqfmcfjU7hex1VTbnW1s
ilG1O4HD6LJY86ERGH7nV4ZL2RvZk8NAxbzc53SdzmNXXXxmcpybnNbJpC21RR3LhAbLMR8tVbWi
UgX3yMwyf16LeThp6DJVdMN9okRaSot1l/ElhmsacTgY7lZW4KuG1OF+8mnhwyAzd0P3aKx6j5pR
WZdlNKs7KhPzInqXBOfWIOkDEU7w6j0mEbhXW/bdE9fsq0tjcYRTxo8h/xbk5BmTvFlM6rnmqb4t
HeRJmhFtsIT/CCYu7B4TQ3Yo1fOndZAbY4FiFq7+9Gm7jr3GEDYiThmhEj/CoJfbTPCJCkPvJk1U
n8P4mM2aNBrtXTucmtF3XyA+j7mD3GHyYa+a6sX3/ek9rF6H2nxUgzkaY/NJq0DiQk4yyuHhRRCk
SnKWQ5pUOv1gkqe9nbRY2FtMuRsq8uJFFTY7UpATkgR89xltO40zDW8pU0yZcwWJ4+Z6GyxmHlvF
A+Ci2JHW9ASr/llZ61O50vOrGdADeW5UL3mP9lnYGzJcik3uOPlmUsy1mGuK2IWfSgs6YMfp2ogQ
wT5ui4r0QoekY/XWrlJfqtmM29CYTiEBR5Gkd9+pInyIzMjo6xBDhKhx/M7BhVMYt3bw+43yBW1o
Or25jrHXVf/c9eU5mJwLwRfTbiH4S/Rjh2w1/ap9LpClplktFTqvtabEGR+tQ3Gv55cRcAnhjTJR
LHkrwpD03ZHTO8R8fiQg+Sd9Veo1cld1nGCdgmEzuSbHK1VPmzJHQsiQMEKsVxJGfhVtNf1wkKSG
Y25Cn3DW9IKmL7PBoAQzqmJtVCSboTRyhqbcKM+JfBv7f+KgrjMN9dJVNuuRp7fSLX+B+MBx9K+K
tITNRDUZL1mq4rDyFAFt5hUrdrDpiDyK/GTCqK1fyWOy4kYgM0INz0ow43hwpL1frRQlevaA9oI1
h6wrENyQ512zMm0k9zoinmAT5H0dl6TA2XX76YamC8iJape4+x0E+bVntgfVClI05kzs2iXskacX
b6bLXYT56GiWdgnSsoLiaPespl/gffwtJ5/vLoPcCsQRrPjV3kJtsWFKoYX6zPo1ocXd+mkA3tg6
jy/pzYKjYBAIuPBkz5EZwGqvCSxWP5g/GZczbSDgjjbK2o2hfH8HObjt6/6QG7+SbLwgWC5OrnMa
MuChdjfzmyI/nNShGDIGu9h//DWRiMiaDM450gMFe+/bdszMEH8z6qpAqKZo3EfKLhRKt9Ho35e5
9rYdVEO0qL7ZFE6OHTPBY50QtQcB/qEs2R2t0H31pXpHK/rMnCCawGyIh4DQo1AdnMef8Oh6mwXJ
sGTQBue7K5D0/egsbzoX0Dg07fyQHq19nkR+hUQRsJDOdZP75mc3cdPWWHEWJIOxb9M9mon1zlin
bm8EfkDl9oNyx9yrm5+3zr7zqLaKbIdOAvGLofotszD7mBFnh7qa9MZc2QRria6f2X7QJqzNaZ5u
qrJ6pHCHfN3EC08AhDErxRj9Tc3B2oVSS6ZWqL075f+0SXuE9TotyjgMusP7mLQ31WF18AXLHLZE
RM7dBdXxzp5Taz8v7b3AMBkJx80usuhPdhMiEsx7CDUExKglHjVA+lxYjrNH82N6ndo7Zu5FXdUX
R9/msh8LZ9/YGsIKLzay6l4ly7lF3RWZwkfbKqZd4szYyXv7WuY2ctdAvDv6q69aostKFxpkbG8I
zmAUZ4jIYk1j4ad3G8acCZ32qebCGO1xwSZRspP5ow8RhoRVY82qkZrstN6Ix8etmzBkCUJZPyU5
gxjUNbXD3bzm5mZoy69y7PDeOejg8nY8plyFA2pmRltI0v/X6kUvxk/leFdRLt416FD/NZBP0eRO
b/gd+n02/kMH0h26am2iTNb5s4TrJBMcEJQdp3UIaeySdhea45l5PMeaYhEhBB/cthyBLoKVlL4M
igWiz/lX17DH4YgHeME2sloeX69VtodRqZuBWnWDzj2NEf/+Mp1la67li+U37ynTE09t4F10p6/w
fFcHZutozuYPT9uMZqCW7mvIgaWqLx2rfZGkpO3Ao449clzZe6Q/pLO7G1Esx2ExpTHzXZi090uH
L2mbBDH9AEOWKs/YLaHxlrgKzWF4YM5Xyb2YdkeZkzteTWS2Ukon/gq2YQ+f44S204cKVrasz46H
5lVO+aZlizLWEra9b/Y+KVty6e7UsfveapBtPOzsS8tHQI4VTQ2xKV6gQRBW2hqkmKLvMAf03Z/W
eYSx61MdzmekVXBY5Doouj9/Dd+yxX9tS68jvqQ8jtj5jGp9zYbAZfapPg5pEStW3tWLcr0++TN+
p/XFWFcLf1J4XT3vb2ElaJYsTDG94eqNRifs70En0GAUC+R3Jh1ymMRImdSmh6YMm9isgciQ0J7d
P8sKcqn8FljMdA+28F6Y5/dn8v3mhJjrCYNUtR0SJhTyw7lxLsIpe+XEl+tAaEo//JgdG2EZoStp
WEeuXbybeoaNZiVE0K+2iQ2pVLhvy0zQX+iPMZE8gAHcI0XA9jw7WR73TM0MpguOpT3q6hVNILVh
2IdvaTX+O0HDREH/r9HZy8lgzElqlfmh8YhqKlYGI5GeL+WPPOxOVgGGZg0fFkrMaF6K965DIT0o
56MkV3uT/g2sbLuQO0Ndc8nAD8d6vJZWf7BDHcSDhW+kKsE8WjoD8iz/MbTe9ZO6D3J9zOQ6rJ2I
yzn4Qqg9RzPVNUT6piMnFcCpdq6SirjJQouYEfBkgeHkoELWubps+1vjHkKd5Hd9Slvjx0hHuzEb
f4jylbkjavhZGpkPBaaMm5tJfZxU8tnOqb/pRy230tK0jHYKXTIblDk6Q+M1HHLbts/1f+N++zUu
il7FTmbUuGJCO0pm47KKptmMayd3DPVlnmYR+vteJD2S7fQiqodGeJk3ahZ3Zks4LdvW+zKYf+0E
xMEvX1w3/Jm7JL51srpJBmSyTDG7QPgn2PLmWPVCn8OCYITC6PdOPoX7hdivG1c7I91sgGK08+ME
LMxELZjWJWGGyIo+tAky52NkowvL6TkMJSYuZoDUzWmuTSbONtaz1unXGMwMP9Aqj5Fi4/EVhbfN
B4IdU3M6qFn/MziPBGMr5TLMZOSV8z+rRpcf9EwSLujfTLx9S6lfaUftXZr7TFfDhmK05rLNYKV7
QMmtGsIn8RigZpQ04wF4atm50bBgVOYbuIYeZGBtcUWvDbB0OV/R+7YR4cjjfnamcMepwyliRJNF
tBLmNxU5ab3XAql2VeAmqQ2yH3jLQSJ70fweBC5QtsXX6HkvPhMNW5upmyoBcsg9RCv9ejb8lk+h
pidEkJ+jcxIBl7O9rl+BHSCPd/NTTQKeDpqXKShPbu2QyGGD3LnOsHNn5lclJVw1mlX258A5cqG+
hASBM4+B+aOZ3DMCyTsJBvCNzmruAjofVtT2bAja9F600exiEOpPCHC8mMlSBXBOeWN9GFjKHGMz
VjmSb5ICAuEelNT7HFoQyi0S1VohSPF+u6hXmVhhHkU9fhCvvwvn5KulcKxD8tAa1pHAfPcSLkV7
9jcojrG9Z2K7NM3XIoMrOult5QbETKRWdkodmq002My+OEx+cWfy51vvVjOeQvfTVuNhac1bZvef
Oa0Le6o4LEW/k3JfGfLDNJ0eXeRqRhY2RoXIdartdWOq1KElDJqoCBQdAuorgEm9Y4rTnzGoTksG
aGvMy3YhBbPSf1WYHr18LLe2Lu5z2P8QlZDoiv+BFMfGQMG3RS+D517g6Cc0oggeGu5a3geLUOoi
UpmhD0VibDHxAWelzLiSYfIu7Cw8Emaebhpz3tqLw4xQq6e27MKNCOzpodZ/tEHFj1AkvxiKc5+7
MNjXc/aWevi0G8x9/Spjx/otdQsBuJAqwtdRbxHqRWxGM/5cKcW4nZJ0OhSnel7EubbrgVM6Ihmi
WAlx43aB8bX42NWQC+77xMm35uyPmxkrJGks9WdtOe9dmpB9DiiUBbh3HPNt9UlN9jWjQXRJ3kr1
aiQp5WtVH9MkvZhiBd+a4Q4dteOercGqV5K7mOHLypxt8WK0/fBJA/QZTNYcp8o5er75PJv2U1+6
wcNFtA8NXBlN/YbwJsBD1ZzF2EB1LPtUtiCkC82fXwcvyxruUdoe8oxJQ5rvLg36p0AaF8PP7jkJ
u16afNJN4BTvHzp9ohs9xYJV4pzOrRYmSKrLYGfNFpmV3jS4Nafl4TMIOhSO6c1sGblnK6229MGb
cDbRL3jAT73aSZCkQ588fEI26xCjkKPAKrK3PCVBZB3uvsS92iV9fzQBMrcdeekxSqfwZImKNKa6
uvvZH9M17G1uiu5gufN8ZD63FxOAcWrBBl+TMPhAH32ylna6En7kPARSE2I581yMJPOkKgGqsJdN
MItjxaIPNoHj519/coKIjuJ33fZHq7EvjLFWq8yiSoseKcoBaBR9cwnYak4YdBl9vsm7ujxzrQNM
v/f8ldO8pldhEmcSUM1Wy5cNxEdSDRuFRa4Wf2z8yQ33sKeF99qQr2wvX5ZaXuhftjYBZMS6PKVc
XH1tP4cYXSg5Khok+DXTtBBv2OK3TNwrOYI34V5lcMiZmcXcl4oY/IytqPtrdgsBKuUnWy/rUF9e
chQA3WDsstEh+Z14A7NvY37jD5X+wmH/pnL1xoTIN8OyyDIKCuROA+OGKK7Z0y0TNlTQ+M7hMczJ
n0eypZIZk1VQ91H9XmVZuLeCgGXEZkq2IaKSZhYth8myZb4FoQ0t0hOgiTuMYlBHWA+QPrjFTCf0
U+YP20xDGK3fTsy3TCiXFwPbil0wISS1Fv5w2e+szlZUDdPeEGOHEyno0O7S1XJxUdBn6k8AHrgx
mmBvoZ1ivWcyhvRblrEOurXGAGdannMTzUcqix+9CH4r1IWIb5ettSKxRyvzVJdTgKOhT1lIxVO1
bMM2nnt3iJMkKLDEEHvmhuuRFPwVOASz97L8VuNDW9SvX4PECZW7pxTS4ExOghqLEdGINUXD/NMa
0aGpwcq3rYZNZeB43NtFFocWUaZUrBjOoyW0vAv8UrVpQcGiykvtuBflprBH1rSeuamzQA9W6Rm/
mHwxtfYPZINH6GGzbWuXn+i03/jNdfSw2KE2WcHIq36Ht/m1HcLPrMXB5g5ipCfAXlgKJ92V05/c
h/ZBNEL/RAHaT862aLD2fes2sIo3fknuAI6rkTjOGBR6efQapcw+1ardTVE46aa036m8rCjM/Gc3
q7JN6AL0dwhwGVq0HNCZolqyCFfyqZCmxd5hrTfjWSYfgaR1w05U+ekzYsYvpmeC//ngNj7LVGY5
XlQmP/GgXRbc8dHo5wtueHFl4ve77xbbKfMPjwmk6KKdUxrqMbZg4LVf55tS/D/Gzqw5ciTLzn+l
LJ+FHgAOuANj022mAGInGcElyUy+wEgmiX3f8ev1IbtmNF0yk/TQ1cVikIzA4rh+7znfQeq1rJ2r
BQVt09Au0YRkrz48FjHjTchK9eawG0WFp22sdyLGAx8tpFTNDKkzaR81TDm7pA5w5sRds40aZ2An
Vb3qozls8zF/sAKxjUpzuncX886iAN0Ed2HKyBDzF7eS9jNQrdrFrfls0n3bKiTrgUb1yq6aGGOh
GhxR0m95vFvDMvtdpJ1dfWLSyoC5jaduHxY2VSJKVuRoo5eVkE6qMt7KwDxZnQH8BQ07zifs26Jc
Hs12eKLYYa0hlZ2+Di2gSXqalbFPbpqW5GB82okk6qdLvuoFgYk7V4cqqF4Ns1N+liLbM536RS+T
c8oh8fQ+PFadOjPauhQ9/i2H5lUGv+z36tBPkj6rKlGGuw95mz1PP8vuS2WZRBxdPENVaTjIBHtJ
mVcIk3iXAcclRCjCeNKYPAnNwh3parqrr7cdB2wSV6AFMDHc+jWzqz0qiBuLXKTOSN2TFvFsH/OC
bRShJzzQdhpV4K4tMO/F8UvP5MtfNwiyxGyDBOau1NbskuAlLMUWIhFkX6cC8rCIF13L5s1SI2ew
Hnp86pse/Y7HwPvWaSJ6S/bOyccRaHajI/luN/BAjsE00+cyBO8qzmlfjrcxOqvb1GJr2xi4lpw1
0d6072urSbZ6eTAq8R66yaUiivuuNZdzuGBw6poFxYuLkahjdUm1iWFwFN9zmZE/A6yJ1WJOgXGM
dCHuozwnww8F2S1rY4F2FrzYwG4/X+4sdHqPizN9OHQD34yAyGUZ30FOhBzTR+ZudEN2YaN7QFh4
O6RD4euznt/XI75rNwQnwVP9FLRi9Ju2LXa1uyxHs4/i8zhxYem99VSgSPcFl+BNFLPPW/DEYKT3
8GUwBtXKJ5RcVBC59hzVpBxq5tz7EeiEG2Fr24b9zwtInH2q2cG2S7fm4Jg7x7E/ktKyL9FrLTBU
tjF1kBosXyieyUmRcANGKI8dV+6WIvjsbVe7EwRFUHMb7YOuERAEle7GLGLju4WF32eT+GpUidg1
dkJB14TPTWZ6RSBb4tzH/C6lceMzfMlu0gpSWoZPydd0/FkQqDf6uqUfQ7O5WWLnuhTZ6IkyV0ep
J5SLdAkCtDq+MKT5HDXzCQFS/K5VRu1lKTqbTjV3dlZvF+z7AknIpjQKe2MgHi/K8SmMq+8YMfIj
k7VTqS/5URM5RLB5O4nhe+ZUBmUzmoGi/AmmARq8itnyjsVXib47i6yHYE7vJ/BdgfADDaxCwlHq
2CdR0wL/gp27c1v5ZTf0KKY03yKhpDrWnie8undoP85L6B66MZsOnF4vTOzHwAxLz9JXqIn1ajYo
vLkbAJQUg4fIKjxoJBTtbVXtg7G+zHX+OsWdQeQSTXkV95jv4jcVV/EhVHAsJjqq2ylerlhQc3bJ
ybqut3BANM55HxeBZ5s0g8cO5lAcnY0RxECM4VK2qYm009HJ0eaO46wilioiIjgB1+oB8a9hFmN/
D2G094+jywd3uuq2S9BQTQ9xKW/D0dhx27NTGtVjEsEM7FZNUBYQC6UnwU5oPWEg9AmXrHSpnI6z
XiX7foGWJYpir0fTdUh736CiGqtZMrHABN5g7K2mJxc01yrgINkwkc/Iwbgl6eoiciv2SsNEG8xz
7As5cftX+tn4kIw2PNUQy4Z6ib0oyTZbPRA7fcK7ElocayYZV9wFvhpRAhoGr6yCL62JqiOBrdcW
Jk7vsktOSg2hLoxQHdKmmUy+tohXObofSNY15nbyoQqKr7S2T2Nmj57VVNzmMx5gq5yfHFsMO5Hj
eSqg0qDuZygSnBoVB9+LdtoP7ozpoiOXwlouNjXIORlpn/E4R4c3mV42xEdzNloP9pexMVTNE6sb
bwhaXkcPzQl99V0RF+auLfufsQFLc3AsfYu5hTmn1eibahUiVhNsEBz1PplyB4TZjbIuklv7t69y
7fYQmn6d0ZdsZA98pCJmYgf07GY0jPmGiiKHsnSuR0p7rfMTTd4Dpv/VOsMrz9AYMHUY0c9g5REG
VVgS0ZQuSw1BNyVRq7rhiAf4toTOhxOFcTYPTU8PcZpB4QaVopW09wqQPonLMIbKauOUHEF3QkAk
6a2hFfaiGpMygkvA7Lqd0wTP+kuavuQIUG/7wDgtAZGDKNjCbZHoaKDrbe6U2qtpz+dJfhAQbYB6
xou9gIzd5gPDbrdh4zdWy9YdA2aM7cFd9aey0N70APyJMjTTA4buepFzMeuRsKdqGje5Zn5FY/RB
+6I/2Hr+IVSNHCCDdYQmd2141Fxa3bVuIYJ0hDl6ykWkSDuUxxhG8gb7o1/EgvJ9xFI+Mbn1FYLt
qSCtyC25z/AXHUQg0gO42cgPB/uD4UuHZlDtLNc4KLeni2MGw87ZUt1hPp850DxEF99K8hdNmwbf
Kst5N6MpgoyUaixNtnS9OM9ZERU2+t5+MKwxPOCNHvZ5dbLa8AB2CfSEyve0EV9cM8PxoRSuBIBR
2VzdydFgebTtnS2jV4Y/0PCiWyRddLpf0O/xuQv2WsnQvVRF+Fra2hu2FwGKFk2RrcNSgWYFMKy5
ajXcmk5rxi3koR6wVFzW4b4289TruxQ5o9H4tdLuWY9vElzF6MZe8yUAux/1sFz7fdf03BlaUJ3E
SiNIxDXPB9erRiu5U/t+Sh4UcxPueHPZjxwBCQK1NWgKdMt4o2lcviUsVnPWrVurS57ygj54WjfP
gnbqsS6yx1EWR4R+DM9faL0bJ8RjAA/6xvQnrEwsCDHueWtGDWZC0jEs/PebaZl/xkESXgpcpYkh
crZHMTMqjPCd7Pak4TDhBIKzAapEE2PtlU/ufYB11Atru/W2nVXq28qp4KAOxzyHYxGX6eucriSo
xTlqgRv5Y0Z4dU6DwqiKmTFdu5XkOfWtqePfrNifTrzP1Z+BvRTiu33oUJN0gEmVcdSsGsuRhqm9
GRqUAjRkrJZanHj3Aq4BzKA8ueQyTbea40gA3E9Lq50ETrCNgBToYUFot6TC7C1adQfF6kMl5O4E
484GqcK1sRDXDWP2NNOXPToDOqWmS8WmaJg65hVJTwT71uM43Y9029q2No9dlLB/ixVLTwfINtdO
rq6eKgPJD8+i5YTs6WUB+RXnMvMC5DlYMUA9yo41L2Z/zr5WsFrhvHRal8+WfxpV9tK6lKEpajWf
CuplseyHRCvNXW4ULIyJGx+Mur0fkskFQDfP4IioU7vgkyVbHNHZUxA0/OqEPR1hsiNKQOXrARwA
o7Joi7f9DUVKdkE1i5TcrH2ABdi2aZ7ONhdhY9V71zDwOMQnd6YjnabFQzjDq4Kx94KcNeCuDJ77
oLkRXOgUG2S/Y6Dj8YbQwzJ6H7O0uUkGG6F3fxJpq4GKGU0PiVCyb5by0+3jRyXo9QaZS9NlCG/K
MvJTpTW3BfMSqRWvxox5r04CD9eaeQOEg+IBNVlZDeSBJyEbGahYuwGU4sYY7ZNYdOkN+Df9bOhc
iBPJI01S+0A1l7IL3VlxFvnLFFesgwO1lWlvBEsrHWdaKXLsTjSSXt2urI9xg1E1nR2HDdYJpyik
fQcnvm1lnpz6q6xoE7ZOfFsNFEp5TE+rnAitcdxrko7imNbsYSps0FavYJrIFXUBmMdM6p+6cO6s
ae53JnoFI5sPg05CiYru4/E5WfofpcKUG3Rc/1WL0KA1sO6scbbDbdkjHywNSn8u2bPNDKqMiodg
inV/afsjPWw3YLfZdeTRG2N/MSE6EVg/CwuK1DxIUDcS5nybCG/RZwjIDRZeiy1ty8bTdxFHUrds
Mo3fAYEQs5ZDsFNo3KhweEwCJzjSGTepitsGOth4H2lkSk2D46Hc28RVcB9m1b5xMRZOJUE9YtJh
H7C+Nw08cQV/YZ6z1AfPRNsxau5Idt5mQqyQBMrM1HnNlU2eJulmM1dnLBsiz+MIFZNirlnU5yGj
oxEhbS0z+xb24Nq2QBge1bcsl+i4AKXX8oAC+N5JiuAySYJ0q757Ktli6+Z0g8bPPrRhSEg10QdL
PPiow1jUF9Q7raQKV0wmLEt8VaGiU6tZH/XFdTVMEcGu1oEpdYJ7T2MUR7BRvyecFiJXlTNuiEFc
R8O5bDuxmYzpnY7PSDYOi4hqo5spNZdjGrL4YJjI1hHi914LXpF17SMDn7MjtWA34dMnD+S7K6Pz
mFjPrpjkQVbyFJla47crsakodLbzjMpMsgd2rRtkOykVrhFkquzhtnXQnZbelCgEeF4CmAIN5tqg
+NLpwcsKtipsghjVL3euY2u3WGgIAC8YHzprlY8vm8ChWN/HqThFDKSPTd1eiQ67ahxNP5HwVhqR
+Jq7loZ8jKmrPJa2p2YaifiOP3S6y2y/Wyw0ffoxaITdu1bNObKqQyFCbWO57SuD5xF5L1uXzESb
RadrdFrYeNhkNEVbc1pEchlGohaswt629aDvxm7LlBvB4dL11O5qA1mXgswunpKJB3tfxa4vuaCT
nIZ+Tpiby7SmoEbedkPyKMuAnXROda2eF2g3PXaQYx1On8vYdZx8HrPfU4ULTcGTD0uXiGm2JZsF
gxNFHWoddqDFYaEHog7SLr4E0XOMH3MYQHJEfJZvNdv9oDC4H2oNFFDE+ocW5ZO2Fw2rsDDv7XSh
L+ZIcVPyDOABHmzSHCl8TtBGQ8SJJZFamxQCG6mahyYmHIqZ23KWQfaLdLkzNgXk3pBRX0id/8Ai
NBw7U4q9qOaNU9jPuZNJD+LBUYELVrF2lxTVcTZpV6ak18/I78a8k+8Mm76sUFzJ8inBEeTPhixz
Xy+d/ppVY7s3UG1vbJOnOhysnNuKWU7HCJzL9KKQ4NLak0R+yHGTaOyrQgBuvsMbXpS8TUc2JEq3
0f2jy4obo9onpInPCNxBm77EmnGSUfczmlG80mnPtk4pNYqsgAYmy6YZ7vRRtNzcKcY1FKVrbT2Y
JkrE4jrDykGhED+kNgGYhOB67Qg+hFFpYSR0MwN2BlU3PgksUu18zETyhSjPU6N2Nk3uZSf6mBuC
ZVlcDWt6j/bB0NMLc+Qngqv4oJfaL5v0kq3osKFi4GnD/kWm0SuR7mxQ8GtsSDsisijHAzGel6J4
cPP2F7JnumB4MZBkFjntTpMxur5g4beIBWD4xyW9KZQBi7CWR42TkuD0XwIHAWPxahf6qz49D0WV
eFHBrtoc9JUAthzCuj5Hkj1xv3bOyORIUR7l48TwUh+OETk6g+7gwmHYChCC9RHqYphgrp4GKma2
uZuFMPLyS4j0JgX4hzU2TZhQbyWhtModoHzQrpBr+rGh48mgwCPDC0mQIPC0bqF6BwwsYkgYeVyz
X4V6GeX8sRQ7+JIDay2q+lHqJXXhEgBS0IItpvULhcOwM5I7+DsntyVbp5bUFDKfKQZaThYGCQht
KD/aPD2GIz5YTejbZjYeMnSZHKs52zUtDamEYXxc0FxnK0qEWJTgiABUFNt4KIdi7XcQgYPg8pwX
DEocXCzUv9amLxTb56nex3Ms4cZBRI3S8AkmHDPQxup81yH5s281BtMpED+AUGNsk0laI+GwDYqA
HgydLasMwQgyD9r26EQW62dlqlMejAmpayZP1woLVCBRZ+ExWR2oD+hp8bjQ4LcK6xk9nwNf5Iq+
HmVyVBKBkLpHe11epdR5ZkY2aNOyu0e56aKqyln7LQZ5cNPGCJWQaNAdxwltZ3r8d8Gy7Fmo4ETW
me3pQDRILF52RP+htUAnDXL2g+rW8h1taeDYvMa9+ZnA9/C11vyZUNdiCUcTu4SAjoJyUxnzcBOO
OzZvuGMXDnRoDmuiiyO3STRe+9j9GZenRWQn0c4IaVewI91JOq6oJwrWa+6Gm3jMIfmU9OljWhfZ
0IO2raW9tzS/5jJ1jJatZdadDOTGiPCzvcpY5Hscl5sYx93GwZhmU7EzF1DoHqL+OReSodh66Pok
xEktigtIuvCiTeJXn3XnCh3pXiUiO+TqddKZn1qjLY52Vd4pyJRH/tKa8/1zHvrqEQG3m3bRvo4F
pD2YqITSdrdwWCkI0zTetkJ/SXpHocJtP6KGeQLrDJo5u31OJjYPeW67PHa5sYLismgu/eYqvw8J
N4yz2RspOE9EiGPXsmbFeBSF6ajwO5j1u4YyBqUDruMY8kMcv+elADnrBq0/axgJOckF7Em4UITR
IK7stmNBOqOeqx8pj2qElSPKuHmvW1r6kOAOmlFG7w0J9WdIS69ljd7R6v8Zd5VDR0PdpbAEG3vk
SQzRRbAF6JQ9HWs9MYAIo5IIev7NQIawqKjihJM3HEB0lfbDAv3o2EfcVmYe7RZT0SyP7LucJ9J+
bnnmWWwvsjTDLZddRFXW5yQL79sZQKMZkWpY5VQ/ffFLzfW+pbCKepPpazBZZ6Tol6ColDc1zIBp
FWAislt3oynmr1XTj9eYQYROfWmMVXRPauxAtidY0qbVtjV2Cc4mi0zd3+lGDJN/wgd2ntrc2bk6
oEngMqheZFQei6g6AWlX29LKKs+qDO0YCuNz0rXxKTKBq5HaJGBDnGjRVDttZE2bPSMer5mYSI0q
QrIKUGEEjbbRcqBgzYiiQ1vfdDTiM0v1fI/iKPGlIxOsHfDhJA2IRUHeZ6UcmK0ygFr7smN0Gphw
bydt2hAwMvgA6Ny7KNGPtoFuNrKLK+2bTxT4ljeXrNZM6ftdKpD0GYF2DUJMWMG8nJtCpKd1/01H
fXgyqABudCFgW2hIq9I5rbbSpODV0veahI6exJ/QfdIZwvgJyaaOs0YP2P0vO0auvKbwLcNbBMlh
Q638A1aXIRG3TW+MqAD2lz+Y+xCzky8zIycMgs4/AzoseucakIpYqZ+ClIQ1l2Dh7HHYr1KfXzqS
WVjJH4CXbPKe5N01lGUNDUlc0g9rg8+m+RJFwvr1mlP2O5xsfcH6P11OVzek97W+LdFAACu7u9Ak
WRTZSd4+ZOV0CslUWtH+tVjFePm7Xd2aafqsdPNtzYtZAy+WIeJ8jgzMzF+V5bnm9LZC7tcvo3K8
GEHwm6XPJvx9DXZBCrIxg+7yO1tzIhG07JOLE4OCJBVGjeSohNMrcOo1uakw5q8pM15QYFlhe5sT
OGoM9U+us99vZpoerSzEX6XtexfYMpfY+q01kiDVk/c1EEFYERsZe4ewxbdc92OxFQcCmHzefjq5
DkNnNRj/M1BMAhvO0uJ2fed9qL+NlXVox/iw5qAUJMFY1fjKkgOJc5SAsfhL9H73qTkf1uwA+GGP
2vS4vnB9IxnxAuvLgMptdNU9RKa4ZIgntSH4uR7INTukjavPYUjuLLSsJlkIa/7BYKLMoSsPBA5K
tWQaIO414pT+MyBtCLpbwyXxhAwaGXOY+V1rDkM3m/vSan83GkPz93/uiVhYv7WerHEIfG4YxkTd
R9vu1ne5pucMoKrg/UFq6v314lqTNZysfHfi+2jEtUBITQMdaFOgCsuG5LBGIK5hlmuORmO4J9VX
28UgA3gNdMTRu8mw4uDGXnOQ1hjSIGPkF46bNQ1ijXJYr5c1HApHEAIf8bi+ziTeZL0cy85+FCEP
7zXSoyOUJMrLc4XCZH1BAHGYIjddsueYGJSoFqDZ5jcTYQ2W+Ic1CK+H2/a4/guEpN+/kCYg3cwf
65dr9uB6/a9ZptE26LSdlsAVIXClJfx8jS8t5XGkNTmTwxI4xpsVW+dsNrZlReTXmsPAQaE+32jx
+AgKytfB9gcEPeCa/ahq2k44S2WrPiKNPabl2D8dEiEat3phtF2bULKj6AIO7Q3r/LsU46+GBJGA
62qxyP2jYWjw/7VjvJvEm2Vp/wuQ07uoOKBLziTSyO5UEXzkAySmGTE9KSCEMN9LNOJmZ74Pa7xb
tuikOVg3NTm/6wfTA2QKpDrjOfod7jsfggFnt2O/O8RFsO99X2NkB6nR0XaP0s7YspTXNSxzfc0a
8fR7DesgSA6TxnCWN/Ptj3/7x3/828f07+FnieEI7m3R/uM/+PqjrGZyAqPuL1/+4+5t6D7r3z/z
X6/515/4h//4P5/++CqbP24fd09/feX6x/7rB/nlf/5x/617+5cvtkUXd/N9/9nMD5+k23S//whv
c33l/+83//j8/Vue5urz798+yr7ALPTwGcZl8e3Pbx1//f2b4ajfx+Gfh2H9/X9+8+4t5+eun03/
f7z8863t/v5Nk87fJJRZJaVhCNMBxfjtj/Hz97cc428CSy5x8qYCVYUh6NsfBE50ET+m/00nF92B
vKYbhu0KQxfWtz8YyPz+ruH8DUKFwvYgFNJLR6pv//nh/+Uc/e9z9ge5XdeS8Xr7928WH6b656lc
P5wUlmO5wlZQIm3Dsrn3+P7H2wMYJF5t/A8nMplI9qKm3QrgMrKhhYxh9QJcEAQmhpWWmDaa0SCo
jBoftJAIwtOq2TaVJjY1+gSZWBOFE6m8DiTx9kPDC7Mtmp4Jrzippbv26sNsiH3UUaiEPbd0/zXA
l437ZBsg2glLMl3F2jQf6DbQQKMCYVi9SeB85pCWysJ9HmoGEYmS584kMDhstkO/DqK1neH+sNuq
YQaPkNz/b+fxz0P13w+N+ddDIx2hY+RyXdu2dEMJ8a+HhpSccNK0eNq6E+pnd9ppOWhdezgPoj0m
Tmh5SVRZZ0w4QF3nTYOUtoy7z7BQ0guDBcURE8jOGJnY96lPUX1jZP1HY6EdHutT2FZi15lOD7fD
CE4olzcmDEbinLT/xwcxzL+cY4oowTgeqym4CNuSfznHNp7eMlKVvg0LhHsGHAK8ODl5A/O9I9mX
DbmJDzFNwlP7pM9MddJkCLe6Yxz+70fUNd2/vhVlCwNXO04OyfVmOMa/HtNYtOWSxfmwTd38lD9I
3R5fwlFs6Qg8sdyoQ0RDdwOfDORSoJv7JRkEqiEsUJN07ySoMYIBNZJRQoG7rkAuhoK092MwTl7Y
uC8q62xS2Z96/FkPw27EagNkszYZmWxbbbKhtjfv7hQRyFALy4+g9j0nYE1qt7kpZv2CQtPd9Q2w
9jl1AK+0rm/VVX8MOMt2jo7fQi9yJF2AwJuwuMdEgtMqfQtNcB8ifx4W/VRYTfDjFjo/M3bTYBBu
IyHtMOVNDK79Aph81pfGd0w/H3XVOIxQ2uRYtg3hZGnm11HQHxyAWcBkuSmaQXV+d1zqUODA0VfT
koUhwmnMXSrLdJc75vfQWOhU6KhfXQQad0OwIONO4DvN7HAVRnma3ckbPrDstrUfO0Mfn4oL6u/s
DMDsbaoUgDtnbr0SPgbY2J+N3RUHAcGb7l15ZoIlvCqaftRx7+1DacT3wOs2vQTH7zSkJExoapxZ
udsir2pENcPgg5p7olIWvgOBeM8guzxzcf4A8uq5uizOOZF0tOZKmCfMKWdh/5Jd/RCKkSZxxZmY
ZY7DqcsCVDJ2zrxquq1cWXvs76NtgYwOGEmzm1QKGaAetrgj8LxkpKTWs3PGW3Ik3IKsXBCrnrDH
4EZZKSDK3po9nYm5wJy6oQhb9inP+l1Rpeeu3/d6Ej6R+Et3TE/ADzX+1A7VswaxDGAt4ZKhLYNd
2ODCGLVuq3qS2mjpEglCH7KhI9ahYaHb5BG+UZ1DrpsR/0+/Dj+yyroQE+OiT2fBVHrdeK1dRNcl
HIajbt1VPX5vngd7VaMi1ZaWlAn5BMSXtKC2fQHI+sCcjd1QEFb7viygakUDFg7TuJ0FUOXxo5sD
kshh9pgz2jAH2+mmHSS+R5WsLfRuJ9zua8Kuo89OcEM40Dmg/Wqi0E/zYmcWEx7B3KAs6l6jhA88
3ARNBH4cv03c+lmrsMib6DWJc6CTTiu1TEIE2sUMTYEbpqGa2BkSBwlzAVLvs2uIzNfT4cYxqmiz
i5xNX2O4gqG+qP2RvSc7u/DgQg6ENbNGEDGhjUoa0GQk3cZDYtxUsXhzQBzcVb/KDuOc6Bk5I0f6
NUQIThc33daudZkK80fldvCokEERxhBt4cxhVyjoAhet+OEY2VNrS0F/LyH3p3LfGZ+w4xUnMCER
17VBUCqdMy/RRwCLffIkiuSHSNp8p2fRfUMiGF4vPlBOdA4kRufTDdynpUQXmU4LyXtkdOI6pFHQ
zE/s6Amtq4XXkFt7b2Ik9WYj2bfkD1sDrDkDPs48I/CpaS2rQYodsJevZPyR1jMkP+AgG0Q2rG5F
vwtnvK5Wq76LCfcvrQdaxvxWMnKQM5S4B3ZhgW2faXASa+YOcmzznfEDt+rc5sfcfOoQiFmLuNVh
920cxkrSTArsovOPSeKOCqy53zKNwmi5YLVItE3U5m9tCz0qdem4LP2LKZyPDALC9z4qUiCI2HGE
g5472VUN8dfpFHuMfCMvaD5hwbrr6gMZY+YwttwFaf8YsPs5OXMdeVOWzbQ0Vq0ZE3DKoQpqfLig
lGtbLsX8h5OM+UnEATLGgA1yBT5ydLC7V/nqcUY1SCfsADWouin08UVhBvUrxjr7BHSWCR5IBmV5
LSbnQUZVhYgKr26iIw0JZqFOPUZpNFeMSs2wYfzmaPSzckBTCOai7ky9reHokViByJhHArZe/TAH
o6o03hxXOzYQF7UsyA7BJM2tXvFYT9rHPHHSH1pCdIdzD3bE/bBUhCxBm4UX/YapJu3eCZ1gWy2e
Q3FApEl5CSNs5HFNCoSJXnz6sCsdQ2LoV6Xu3mex3DoIdMJZQHG9d2vEdaYz7kYQTfsAlPdCQteG
LvxrOXSBt2TcCGFPw55d6MZsaZX0Q0hLq8RfK82TLOUzhmc0uBPJl4h2Qwir4lE0FtHmZBnXZju9
LALfRaIXcu/eOVke7oYyp1OtVyxW5JZxbSFK7hVPB8f5aGnebMaEtqdJC3S20rvBKcYzto3smpJl
CT0Lhyd9R9w9e/oQBIiNFJ/8TpQt1gAVU1bjxYn09CHFgXljhRXaEvpxYv1Hn60mlmAbyaDwYf78
+Z/HbqZ1a1cIBdYf1AfmdarkDWoshI1yquvv1y4F422HbGmka35tqecOU+idO7vx9wbnd5Lq4w8K
7WZ15GDqwby4VRPgk8JAGM8FXu+WGTNqODvkRYJ2ct2o3egTg7k0useY+1216C/Gth2BmqjnQBqX
OpwJ4YoG5DbJ8mPS4+9BE8jdFMl0O2vF4nfdS2CyHqRT8rMmKDkLhmRrjs2rqdKnEj29L9KMxjrh
NDIkMTrtmZRbzYPZl+hkEZUEzQvkpADCRUF9ET4mLfrhxsCoXzTkw6wWQanrXG8mT0rCQ3qnBMFH
d1EDxrJNnPqKkVTf5otSp6zsHhcxXKIe3VRvM0KLbbolbUEj97NXDCHcBCVJIfV3nqWY+5yvQTXl
TgzPXE3Jls0hQ75a1fskw/rBGvqlUxIMDb0z2yKiVgDAwFbRe2RQwNCIWc2aTDCCeh36MmYfML27
oCmukWq+QpqOyDTaX31f7402HL15xj6XlFgEnW6dfvf35ujcp2nY+HND1ISl6ZemiGNavnG1LxY+
pIlQ+Ur6JpMYCA1oFL5Dv1/og7ZfdmuHO/WOfL/2kNHmXlVqj3k9oa1QH8OgeABmmnVbp+k7insm
qXP2ucg2XrE4ZBboDLGNpMw3mMYkNImKgZfeXAVRzZ5oIW51w50stQfQce9MphGdw9jk2UU0VQgJ
wRzpFKRdcjtZ6TEb4TzIrPyV6Fl1J9hWb4aQH1FxTmng1LiYdbExmSht03jZV5m6SNhS+2wyHmE2
QpEcu/vOnLpzT0jDeoEuW61JWGEBARPbNpeB4S3QXqKcsDTEDxs5EVcypHiozYAc3AZ6V2cg+yXA
WUH0nds9M6X3Nul3cWZfB2lxnxeQ4Pj1OI/HiDkdSl78HAiNnV5/i0pUMjJGUYtDIbDL5jQuDI9N
o3gwO/1TY1DOgqv5hqyKuxLTTNO0WB/lssASQJZDA70ve3WrTRa6RTd4bFHuUuLsbatg7lmZ1ToY
JQ8wLC0v0EOJ2RoWXILU3HPSxo9Rst6TWYPtObdgs2U2EgMXaHoMMgDsQ723ZIlCbJZHhQee45w9
IKok497IMAXlp17W+SWdUMiq1HV2rVPaOxxRP7KwN0+pNE0CetObpgtXvEh0s4xYPhw4eLgXaaMG
6QNTr32EzM8iAvCq1kgCGv+bkbJwuwDYPrmJ8WGQFLrryuFC2XlxVBc/NDUqDDiLd1GrMVciTZKR
xbDTiRyIFOC8KY1yX0zMq4PBeTdilBl69gyfNcTGYtgexrOHlHkM8rvikHTj93JyFLN45ksYOJFC
uiL2sv7oFCUxk1j3aTeAbVSh8PRUO1fkxPllrjFFL3MHI8HE2K8ujL1OzU6Zil+sBnjrOessPnOh
C1jOGTHfsmF2tOyJ2PT671oITE6vzPZeUdhPyEk2UdzfuGOCFrssXp3ZTf2+lIdUK0AZLRl1RLVH
YkOFs/IWWyiIq/AW0KqrHgI5Hxhz3I8DY9UYIE7acVSjdvxIKAko0NnsiWPDPhWsgySztMhQO+CA
JFcRiLW4am33moVb0oS4RtQMklGw8iV3jjLXNKbEE4RyxDm/RxG+x+PEZw2r6R1c9BZf2RAlXjKJ
/0XUeTVHqqRB9BcRQeEKXtsbqWVaLfdCaEYStoDCw6/fw+xG7MuNcXdGBsrkl3nyp+mNzyZVZ2vO
6UoiJjgpDmvk2fU2HcLf0H7ioRzA49mEunnBdnokM2Wqzdw2yTHl7yIDFr2OiyzBOea+Md2vMMwf
MKYfir6bViorf0RzzcOX0SVPbREWEhh0mA4dTXAmDDbEV8CNm4VaE3CYoX0aA4hR4KydXb0mhbF2
K+vo8KElJk3E9lyBGknbV+gg0YPP61UA+3StNySmresu3zO63MEXGWsrEusBvKawAWgbAe+eYW3m
GTyj9KdLrvqPxGKqOLPQ7zTQGIZHqMPuFQv6V9FED0LLq51l98xDXsgqPgDauEjCpimjqS63nl2j
6daW+MizqKLbwLswD3mbfOvYjPa1dZlvL57gLiUomKTTkVkQl1PmLtIoXtC0FoeLImrgvBjCyCHs
89klngXd88VO4or5bPfA0OklbKInC4pq6GuTCjJu+iV5pdy7RGF1GMvkK3T1NTFqUmONfohq/sDo
tU+KT2NDzeTaXl6wNjvSQHSOfW/fuDll5cgfTb81jR9g6IzN0vRpDBPCJHbSrEc4jOGMz22sntX8
6ODMa3NGuU33aPgBnU0AmVXS3pnxdEw9IuFthYOAcZHCq3uY9ynrsZ2Sd2pl99U57jEKpl1VkGIz
Mj4Ho7DZVd3uYFZEfkcRbEJ5p3Vp4WcAtM59PYpP8DRs1sGMYXaUFKCg+o3L6WzjRgsBUpSfoQcs
uAJD4g/eQbQ2uSHfTOBxkLef548sKx9SgDQ4RgiYDqCPNO2Eefrk8tAtDV3EITMgkeswkJxaHeqz
WkGqJ5fADDNXkCsiSyAobqySmgXQ9rjH9Cs9UdMal8XRxvpGNAEPsa52lL7hzAnvhnGWK6Yfl+U7
a/pOSCTcA2yuudYbe68Y9kNXc3AEN+Th3wfqRLOj66xLG78spExGOVWzduNpk3kR5fNu48FfDFd1
Fu3rbpkn6veQk5tstd4GKBcrK4XOXYfHQhdfIHw08/0w2dr4fAZQHdoKvo2eEdaAIdknhboZKuxZ
nc/0ET2UrwcWD5z0a3pY3uOYcnolrVvT6kNglr9mr9/6bMJMrOSrKcUvgKy30sI6zZ2M0KXx10/j
p3gENp+bfxqJR3KMso4wFhqBLvFIz/5bqcgOCSLWpjQ/Gdh+6aoIOP5m6Up7ZJwKr8c6ND1bbmVg
yhr3EUEhKcbPnk7UsEXLKR3rNvbmKfTNx1ZCop2dvzjiWsgaLdYP6H1bu8Dh5JRXT3+DKy3XwYBR
gUKsw2B72Q4Eyn2k56ujasxU7gcxLf8BUkFG+vlZDwQgcOglbfmRtgYbsNFNG9j4pyjGgViKCO+U
ApHSNpDDYGi4HxMQsj2jrNCG99g3BT7mkgg8cyCqoiJ1rClHdCxYhWWGt7Q0smnNOHRt4oGYfEE5
ty7uKefYhLmbXnWUyRtWY3xQnkuPjO3dRIN5a243IFzaveuXzc3h32bXnJ5V5tc305GnDDLvI/Xz
y3muik+5HXwoJqb3aZDFN755gO5nolD/firALy/ui+Tw76eNpFE1AXqZ/OvrU/5809J1dnbTWZtY
SjYMe/haLPXWpNatZXVbG72ReIYbPHNjuwOrw3vWJc5hFlJ9CBY6vwxA5VeCJvbJwqDq0Mm8oBYN
iYEPFF+FsCGhQHmBvHVJcq4xuTzVQfJO60xzaVMU7i6HH2iKcK8nEm4484qPKvNwqcfe81jKfSpq
3L0U82B85F+V9HVscJgZpwxr0lsg/kQEXj+Khl3aaCsLz/tAd7frDx9+mlyt1jOfZyMrLo7WpH8x
Db84CrS2Crp13fftXdK7/ssw2wc1RtVd3OJnkBY57Nmi73B0r4YPanycnPcwiU7C7n0c72Z0ToiC
Dh1bu1uPl4SOq6tuuJa4kCy3onIXYEQX3WGkZG3RiDdFmS33xeLQ1tzwOg7sH4PZ3PpJBE8s7hyC
Lf9PkrEb/fujYZOS6et9ikaS+YQPdry1WXFkbN18pk0miKiYj3FRbEmYT4wRA3M7SGwGWhsrFXjW
q7BnWNq9NbMVhsmHX+FEmUljrGKJcyevubZrGUHiHzYut14wfqQUapGLMzXFYFsaV2/i6i/WLd5T
OywpMC5f6XzAvFXKL8fDm8A/8+J19PzyhNzPadKT28pOsmpSshw0JzMDR1VGpImtbJ3NgFkmuxu3
eT+fkj66+n0XsMLpX9yk23Khwswp3MJYqitwpXFfFD1jlOiXHvEK61dDk4ysHhKDO2nx5KQleR1r
AX87kVxFqrDv0oXyBsgRhz6xp/1UVtVuhDIC1qN7Qf2t70ez764iCvacI8tz3jSXqRgYvAYQT9/L
UkJBamcPvdY7+CTd3JFDcxTVz07pHwwHKzeT6s8+JTIm0z65Hztowq4sdmLCu9PSrNphtTwGsfET
desgER3qokIfKWxsJAn+djOAlgRzzGTgs7RX21t8eLjB7ABnpfbfRtKHeydNN1lumjcxTcd+Ui8O
mbBNPQM+FzIZqW8V3THOkUxtIQk1ZvK5qb1X5noXw8b65vEWggSHWROJcRE+w30+JZ+cgz/SZh5e
etVj3DY/43rwj13icjKuARcELKCCE9k6VfGpbYmkz8E1X05NEW5JNxLA+gzEGCqXhiOwihVn0PAh
KrhvFSOjhCjC3GYNubFJq6o8N9AjPHqJD37uYyyRpYd5GCXOraU6unU2Qy3pycsFqOd4dlfJwA6T
LT0irANUc1lBHh2bCkEUoZzLivsugwQ3fo1nKgVmScNCui95dDGV1m15MtOAWtqgezHkb+ecKZQO
Dv/+mTJr51OOPh11BJBHjuKLzUWUp5YSHhxmnQPATbQP1mDzpadQpczt/jRXYUCpagLIlsp2dJ3M
ZQAYnswZGgEKMPOiAACLEekjJyHrxPzNPhnLfyih2iV2ZzEJYKRlLx9b42TlqVz+zf/+1GB+kEOF
3PS5B3aWB8JoiUWRi34g/XXXDqR/opoEew8Qh7EIrwu1prQMTPGuNsvqwjGRkJPzpIr0Ww1fimfg
MGjgSgDTLmUq9o1Ja4RpUk+KdwSS4srPC33BjsTnXpDHn6LuT5/PEPZa9zVUw7Wfq2Q1C5pzMbZh
8XDREQLczvupaz6Ka5+X9U4y68WPNmwsaoh3KjX2PuI2NlL8WKog1eTa+GP5wFbY8d6AsuLiiYRc
qbF7SJpvS3g3F1kyqhBsWNqcegS+rpxbkBU/yicFZMzTVwvMdJsK/dT5CXaAojmh8Cw0EsVhu3QR
sgvsZPUSN+XdzrdhBwGTrgNzNRgD5RLBuU4/prmF/xWmby1MVlyc4re31H2PPLzyovwH0yuVGuDe
sqjEZWlwLw77/uD2uLhBIIwrblkBhjP/JS+IIlDYep9RB77FdHZkMmNDR4zSA4AA7E+jAAWgJ5L8
qL5E+BtevUnh8k1fZtNJ7yhnWBmTPyKFtsAbfWYA2h5/ur6PzuxGwYrlSLuJeqpk9lVO6Ytlwh6b
rYWQg121w65OLjwKUEChNu2asTU4M4Ae6F2P+RFAWEw+VMjbbb/IX+DJzR7P58Is9TV+SMjX3upS
JjOtv8wZZwGjoG9hJtbL6dhp8EbOmUFjHPUBqJ3OOgkHnvCgxLNnZ0c/JZ/i0zU7K6F2VjvZzx77
HJMA7uqdgxfMsXau8n6K/jkZDIUJBWIWHk3m+nrn6foWs7rsoIIF0sbtsVPK6c/hBMCA1tfTwBGr
MnL9Mifxk9nkI7ZWxp8ZYncrHfbULt7ocqYlSsMSllhyyQ4yprdig4HtNTP1h5t6zzi+PDyK+RNZ
EMP9dML7nuTmpi7RP6bJA9oEwoZnP1DqXWgKT5HrIHFE5XQhKwMeriiBjiRDmK7y1On2bj385hGp
KQ9oZDR3lAKRJz3RNc0ShVGWROSavuV67ZN937ZNpQ5xZ3yGNYt5W6ANuVUBaWHU+UtdLAlQ37p+
YJsPATMyUHGYOefpvCtg7cqsuKuTXmxZv+hqKIXe2LjQuWilt5Cb7xoAHiMGenzXtdVz3FTD7xw0
d15Ssehl4d4qanM/AQQCf7X8WttH5Slr5vFYWw/VTMHO6t8vUbX4v99Mmhzlawgf6U8oTv9+3aDP
4fT/n7KpMVFFg6EuQhWnSkkC/f9++O8PamFoFHRn2HhMBv/3O//9YZH3NDQl+MgAbS28qVCdykGo
078fsVx/OU1KYVxk7ktrvo8NozhMMy7qvmjVfUvKRGKeYo/35c5zIFZVHB4qpQWevGZApszOwiGx
54VDRKzd+OMRzVnbzsRQqM2feo8Ak4kFtaO7J6/CR0UQGb4qhxOEyZ/FWKoJTvIqUcgZtYs5G8Ts
HnfAGqr+dPWTR98V3pZ8NFuSR/OxybGRbQyKl+BV6W23e/B0nhw7TVk25oY7KzR/Kg6AtMV7CWUS
4scKZ3uramL10miO1Fcu1LBHGyPv3eDxkjpGuxp1P+56wWc00+2pUinXuW2iS2N59bPx1mCf9gY/
X2kahxDyrIT5awJT3v7xii5cW7MMNhZ9EBvK05OblUEUDjW1Us6Bqx4ttghM2C4H2BfRIygEzb5E
dHY2cbTmENvoLIZeHt5xi/Y5ekB55rFFO3E7eNsJZxpObUz1ODvCtgmbddxgkA/d+DswTSBZ013J
sek8teNf/EPLEbD4Q2sXH65vPie1pBlC9fTBV29ZJk5tZfO39iExcl8B4G3VS9AUmF0Ia4Id4iZF
vjM/UFqWJUNMenLrdP5InXWMULQ8tpU1/u/Z5f/1jiAenP8/6stD/P8nfA6woHsmksXySFsNpdM4
Jvkj//5j2H0I/8uyOarNASYIMT0RzjiI1KSgs8oP6BwFQ2Qdbi3hbBiBJJtE1e2mmXj3ppBrkkVZ
EkxO+xh383zX58XFbMOvxjAN7IPsSn1oIaw45ryrwvQgJIuXVw68FQg7Fz9rEbAQKLZOPPs0zEzf
gobv+9F3GA71+rfR36qgpFrVhNy6mZh0xK1+8nY23l+0QSq0qXRi76vsVxeaOYWNlr+jJ+mvbgpz
W0j9d4ydlbYwCWDXCA8QasC7JNN9x6BpXeODbTunRAKg/NpSVb8jXPwKfZmEZ86XexqccpMJE820
IvfQGiXlfHp+NCQY6Qb0w6ZJ2me3f8T4h9gHINroAI/0B2cQDoOMvrt36u6YsxhvQpvARfRJs7de
A6IlGgq6oqOpbi2aodrIyyTreBvF+QgC8iAVpx7eqOvgjws6m8+0hze+CfL4VdrUS6XDkreu+8UZ
w7g2COybUeSL8TJk6j3gY4eTWR7xX61bA35WJAAJcnv6Z/hg8AXvWmfdTscD9VgifFXREWqwRyqn
pDMLBAMHbOaAIBKc3hTYLNAjCeRPQPV2aIJc0YLiJ2f3WLFNv7I2+6emZNorR/bEPt9IkxbRArl3
Z2tFa0vRPzCULVYTbWDrmYDl2ozLP6mlJdObxGJoAyYpggdM/pYdm+1SxdI7AkQCShf5QBmdnrIV
inCPBo56oitkRnToImmDDmBM3JPIi3g+HTVwC7DIZpHCAOxyx6r6TVEqk90ofafxctzN3if3vppv
w8YfXFD/VviKtKF3cYMW1LhlugZAMOzwaN5S0LyIBAPQ8zZLd3ZcFwfarG0ut91OqHeL4IvjRsM+
LImId0QIsb9yLgth1+GgLHepyQpe2gkOZih3BIxSNLpuPSUgIfJO/Mj4w+7EsKpNvz6mRfw7czdI
RMrSFGavlS+XTFr1NxQaT2sYZpvegW0Sg+nYQz4Cg+rMH8wy8scFhKUqYH1mDMTXpU63auOBiBZH
4j78cX3Ft1I8O/R6jPHE9AqlpvVofhvEzGCQ76/vojvyvr1QK8pdAIJAw+lAhfkzVtwZUDWCqZrY
IBqiyiaLp5ExXc2TyN6rzqOCBljlKiwBmSWc2VZGGT7ly7Nqemje1XxlU+SilI7Rts8DyTzlYTBI
GaOrHIXKkVOmhBlRELz6OCJsMKcMdOenhnawqiw2Q1HHCz6InCrFdZEkdWtFgL/b3NpKTDMwOUda
30qx9dU1dQCxNwnVG/aE4K+J0ACb/uFgcDa4V5EppAuTGe4qSWYsBW0cMMm/m9nULJ2WoLZzqHFB
9u571nBwJxx7kTUS0xjBlhr8W6PZjs+Yo1d9M+LicJx7ov44u2Zo41VjNWvOy7+l+U4QLXriDEwp
N/GC3OFkJgLehzxO4Te15PBjgyPrnGx49lIsVLwita47Uts29JaMuFaSAMqzSQSsDLefzmDKIiji
40fg5JJHwAA3Qeh0PcKIXdVz4zEqGEjoVzU5EsZYGEpXFV3TBrkhhCz9x8G2qM0vE+oYQYdbEHnI
/36YbkqUlFhpZO2YsMtMdeLkRseqRpx0E68+sBDauzQG19ngfaLjS6+pnSk3OWuJD4wnkUG4maa+
hurGtzQAzrmmVvmMWVkcxjQiZBMU+CZDZnsepXkUbrz7A2xixvfFpp0XEBkZQc93vzNSNU5078vw
bwrya5ubWEX94Kcp6YI0LaxZpI3dxuYJdetm27r6nLkIzfQJUyURBNu+z0zmU8zoKi5D7YhdLDG5
yOaIm7E/nDWjCb6J3OeJ8R2ojnrG+IokIzyUFeSKuf5wcORYXfAHksYKWCz1fL0hsLzBb4qXuwR9
gecB3A2lwtdxgWPzHdQMUqz3SMIoEZyT5yCs9g1tDrwn0B8dV/JGWQZpaxp3BnYGPUiU9MH7qjPC
NxbvCcEmFApWR5t9HUntTtlgz/sg3jd6piIpJbnlVXpC0w9IydiwRHO+oPU8so6zxRNkXwuuy6uY
ECCDDO5bnBnDiohTy7y7wYjH0CMl1eo7v6Q9xGl0t8phn+/FBTQWsg7j5L2z/HmeQ9AucE2yWNDQ
3n8KJ3nsLWMjveTW8raRL2uaTVamztYBprJKTdwTgtHsWmgnhS5CTzdWC5BBjrhWYKRWPIA7O5+f
5hZ3F5n/9tDXVNvwtr6osT8Ld2lKnqhQz4pzXCe/dhUy+i144/BDARrXIam3rE83AzZWBn+k3Ev7
xabYYE+NHf0L3GsYETGgHuPnqW6hMocjVSMFC24JEbNPAGLBvM0rV7zGlngba9752KRgimKmO/AG
6GeReu/MRNxhSHvo4H8BXmhBt+fhrR4KLCpqU0GbukN6z7cGQb7NYqLsPCbVVD4vFC2uhMhBa1wc
/KhWB7dL3saqxDroG/eIWed5KGAppZTCRBNlxtx4N+ZE8KCpo2WoiN+5pU2DAfw2HtLhqe3VQVBJ
tZrN+dgF/2w/dzD/KO912UCMfJva6jZWeiPJa9DWwJlLl+ha0VtndSwGsgN34jisTV7+zWEmfe6z
FkRNOhbURsHatXzjFfSBXBcyEFslB2BI0xtsiHNNriUM2eiq5KUGtrAqfXUUcfoydBxpCxaJG/Dm
fOviWOPZ8fW+MPVS4LXy2EKbwmFb5YXLRhJgkqNSHDg3JaINB7BwXUVql3duewEpipIiHC4OZXG1
Zfteei9NH/5RWdcdapvKXI2TFE2oRa46xc3G0sgvsdgyHJkdCHW12Z9B2xwnomVWCPdi1HR085pv
Y9rBd+wA2HVhvVt2OxyLJsHv5sYBk6VpB66Wq7hvf5tOt4E5OD6UgwWIX5GzDowYRaVsv8GNWayT
1ZksvQeKp4UeyoFMI4ZPTI7WqbYeVU+7WOLjJSJecJ9t/cARuCeyBcJS7S1IZjtMprxqvU8Ml8UQ
p1d+l4xi2LAiLvxZeeUGu2N88FQpP7rokUmkyVjKVD9hMYYnnIPLTogzAow8ngYjsBCqIwMNVkMk
D9pTvcAl7ISLaPHiWWVKTKaK+Y/xYCA7o4dHLl/7+kBa5imkKCS2CdN3EpfjgATn1As2GgJOtRcU
u7G5Q4lHC8Ztq3BGi3gjx8X9ap+ywaE2YejEhjafnR9gT4ZZuM1Yw1dzK5xVHlnHmQ6tcUxuucnw
vy2Ap3TXqJOv/I3OhoLujTMulEgP+DqauzqOI1fXLp1famVcE3oKTmIH8hB+dNsyBF3EmAElG/Pj
tq2hQTUVlRq6rdeTzp+MgRImw3l3ZHga0+A3iLLPFnob/Qkh68GnDLIHt2KjQgR+abvoO8s8JBRM
M2Y0vOsYukDZmQgg+Z02FKVGuPgnVlK/ZQKJJWZXZ+mFw2G5w/OA4C+PQT7ewxg5jNN5zklNmB43
G46nh6pXAo/hr1kv36TcpSsPLDlBUoWTTgNiI9I9OyERc+SWUOEqp7piCvRvTc/kWgyaMNP4x9PB
PjOn7iSpqRux5/Gme7RU4jcAZMQMGUvJlr/u4Mn8pfAmccEcd2bG2O9FzKqahAx0mm3Vcs6JgiXO
nS7rd71k669xQwUTDkUn/GpHjJBc1Kyt18QvfdIBqywj2DSAXWKnS+8Nq/lCiF4zc/r1SMoeGx+d
54Wp3o7N/a8PG8yvuxduciO7ZEm+fTxZ3DaBSLafeF35BJME9bWCDMCaT3Y//mamdRkyq9mZPUpo
dYjs8Ksr0xgKKfVFXkNFXTaVuLKX/G39xn0fugXsEqgBFBU73imffHzrmokF0TVZH2yLZgia1eja
xfdAlO6kXQG2xgPrSDg8q5JPnhbzSKYeRoyBqSOc8DZl1nV5UKCZPsY+0W87Rlez0PDoy5FTfxsi
B7Mb832K4l49hSuUzKPZyYseNM7YLH8xK2YbdLJA8CthXqeLZxlNtUGBtWN+YayIxPgWQ0rFiEP/
m46knzEj4HXTDuCwhv2YcAhrJR8PhrOfEJpLC3LTZHJmV1y1fJNMAMCKAI4FBw/OlGzHv0og6AH1
iDBC2Hd43A8mRZGbmUg5hrdj68wVwzB/o+vqeQraw9TEx+U3k97f1caNCi8E0VBdzVj+0vn9RFE6
FWkjJ9DIhAAC/pIhMqAE3Uz7emRjpGENmLt6D/ryqAMmnqGZbQpDI471PyBbsC7F+nHSJfds5zGN
4j9dl0u+7SnmcKoUIyvt160j7tuC6abUEd2C7y4FzG44XlW+oJk7f5XEKNDDFN0K3FHBmL0XS0g5
ibO9Guf1ZC1FQ3P/M1fzu2pH+LhN5O855eF0RLqkTAD9pY23vnWeGMHurV59+mNzkrHtQJ6ujooU
FAYnzUlnxuFQyVff7ilGL72fZAwv6WT8WZasWdUn3IR7mua4ysQz8cVTo0HLQfnkw+iMn7Qd8VGb
T7QMczowrEMIH5Wen2AJ8lwGCeSGvN7NG6hfT8pvvyGj7wwISQpI0Tj1f6si31rd+MALd7H6Z24B
fHNr4SCrO38jv3qshV9vm0hdOgGeQXDyUvGMdSI2/9rLQdi3OKPULIzT35TWia12u2sbkEhJQA0F
KRuyBA/kVQGj+wB5IudqPZRvYp6zg9X5Lz1YtDoLuNAuR0ujfyzC8RJzcU9jLq1MFKDwGQ4M3ih9
HpKB0vdmj/8FIvpDPbnUKizkVzfCKFeEn7FVfqLj4JesFutFNewsjwDEVHevZOt3ZqeYRIv4JJ3v
wqD+smzY7as+dx6QXzYyrf8G5vSexRnPiBdel+fE6Zicc7vZwFGl2To1aRjzsYEL+2Fg3BiXDW9N
lwBjhl6c2lSf+NkAMZOLD3eUwthLG56s4WyXF2T2Ur1uHPE0JTB8RmRf2mJ4nkJCziF3swUVQ74f
T+sS8lxu2BfuBvC1nb2t3T2eArgQ/nwNa19tmcNuOjxiib/rsuwuzifWTK9g2ho6m6wdaT+qfSxn
rMkotADBZHFIpH1Nu+BsKAzIRvwC7+3UjJCc/w3h+Lh9qKuxadwz0iwAWJU3odBxSpnvqZxi8IJX
lHcfXVCV37HVHhVY04o9PfHkVY76PpjkA6vKFoly5XogM6SoCxh8wNYTXrKe6bQL2NO2Y2ywNdd/
Cl1uLtdnu8+eFSPpkjK92BW4ysf6CFMTPoBzJ2d1xntI1TACdCNK0BIC8GHGeSotmv2yeApLvf37
IlLzQHUxvdpzBWwagks1cOotynYnM5pyp/DgAzbK9PxaSPspTIfrAM+5ysadb8T8xUpwDQUkiTXm
swjKT774B/A7DEyhHlHUhks4IlScZyffoV/TzyHdEPCXrriPWOm8IBj3cKMbx13PxfSJj36Zpz2C
5brD2Ee/FyakkuIrn1Ja+deQ9yq3L1g6w7VU1SHP61M1s8gkk4koHZkI5tV5+Y5YFGtEdcu2ugxd
kqHcVrjHVkHX7qIy33jN8BpMxTev3VEaZJBd4zVQE3wQnlihPTqg3Pti9j5sTSR/6vPXKE1xRuvw
MqMq2KMBCsZeTCXmQ+kHD+lEsoaODiD86rnKx1fb5VutXeeYSQZycxOCMQyDR5rHSYwV4uS4ziHo
gteu/J1S5qZcB9FF2FO4uPCejFjamIUXZk8xIpuVR+oVyD/0Dqu6MhL+U+TpNpF8JjOijKuD7ZyL
G6m9eMOR9tkFkLD28OFjx8gOAxrBGtZwzI4ov+yOY6FlfYqsAyFXDO/ShwrCWOszwaoSaO+Oq+Cb
KMR7qn8cw/C2AVU9jNWpKK/1xSmrg72Gw9KkM+fHLHiANLoAWfw15JQMEwWxDWqWyq0pZcG5Vj4m
AnuIlEd/wcz2FjbU9q2cpx8TIM3iueYdRe3ltcgcfIZl6D51JGhUY0T7drCuHie6ZJjOxNCOeeRt
aIZ5oYVoY8I3NAFjWxSrgBKJ5+oXD8nNc3p3bTm+jfYzMsJtjZ/eMZ500X7jrKXYzfA2TlV+uRZG
jokdTcC4tENnqymGVp+T0BoL1H1LAWdBfAhmreTRqvx709tVBueuppnOqQubRJek+Emv00kdvNYF
X1ZIc/TSJIfEJ0SevI+RYGvO42NGvjQQ1mPcRt/g1Y8TNtwA9gk+3/RhGtB1ShBGBGw2TUi1Re2Z
nFPiP07qHquR/OFs0jZR+sW5G9Ccwgmoph+dDMjcTIhPTSg4xZvvbcoA0pmyV9QOjLMZywIEG0Z6
gd9sB+9iWf2lSBHWKOV4LQFJDrTLm7oBvss3deppj5L6Vuu+PvasHEwhjvTJfToCM/eQMRtwpfVq
+MBllckElxQ/AY7Ou/UMq4IIygxV7dVKmN1dzREhpx8QORCkV0yg0TTS3VCkD4k0bpQQ7BUgO1S8
X6r2sOpTuT2a7n1fOY/KW8SIiI+qoEglsvMXPEmPBWUKRItwuUKBt7uPOLpzSMVe8rl/KNhyc6K9
VRD96TPvpbXF65yp0wiPxaUeb+/V/MjHXsUh1b6kZLKCxDq3k++u5chkLUHgITlY7jx8m6VG781B
odD/boKFy05Zdja13NrdJU4w7VIX0Gs0jnpC7vSpUVyD44GzUbdbborPkVzgu6X4NFs4SLPbvXPb
OcReEq+TjovIrInMYQfnhj0u7FGGE5n4VExytm7QXukNXKpLt3PPXbiXFtFA7xV3xhECmt7G8/AJ
8KE8Z+26rJr3iPswm9I26q1nOy2eJIlQLHQLHnC60c3x0ZXO1e6oFY6TV84DJUPD7lXxsAD3vlZ5
8tB6+Qn0xF2IGXvkC2k61EY4zbvbA9yrR+az+jv3rPflBFMngET9Eei54/ZvS5YjXL7GDs4lHITO
B8ztV2+IPys7oDCxOlfuTHXqqI5d2t5V/fCWTJDJCBXzN1fuIXOjL9+9Z7DEokLERwqoE1Xy7gMU
3mmUoKRCpuL+tzcc+YDaxzU8AIg8iGvklxthcP106/I8iD+4q0nv3SvMmiqeHggu4u7vjWbft+Ye
UwwvLP0OOHzWVPle7YWD0oe4QlA4pQsxeYxSbOjyaI8DtXHqU6ltaxnATse/FAF1+/yz7iJsq+LZ
zfoB7hdD4zk/sAUsfU7tt1nOr8BJH32vfVR5/en37aME1Sk9SRNtMWDohUsSZuTyA4552DAifSvy
iDiLoPUalSFF0dqY6IR7BsXEppEbcr/g3RVk6THhMILQf9AeT7ZrviK/wrjC7UJGsiPyQRZr/RkM
k4aHNn2UVL3vwjJ9IAmKwBM4b2gZBSEj5GYTu3klFThJ9IECoUTn14xzSwJ7rM8zNBj+KSNFkXFH
TqSEsh45s7JdivdwMKeNJ+m/CvsKImaxK1zMaYTOVoJ22Lm8uTMGOKBxNwikQIpq2lUTtE3F4+Ea
886w8gA3NtGjEqnMN7JHxgLfDfIOTitCCnFwHS3i31j5uKTkMI6exqmi4tSoCdXi79NZdEv88Nlr
DOtsIkyujJ6+v6K5xIiPlW4xUBlExjiLQXUITj07NYjRzpWfDpGVlYbWAEtN3fUxjYdFqVE6+LMI
ehAic84JiTcd61m8jEnxlMfhKU4Izkaa1tqyIOFZ6h3JC2rX2XFSB7q3R7OCPVsHx+Q4mvjGBUBi
tQJO2ZLADgf7RWGJJJlbf2pusCnk22PQ9vt8sN6k2T54tntxfK5pcUNiMO1td+m9CpH1M0iuGXP1
cpPO1UF07WcGqZObMS9l3Cr2X79k4tCOXz4z1igLYDy1+s4T6petF2q8uK8Zo9/b1fiICnvJ+oXJ
ZvSf9Yx/2m6MYzBOtKqhq5nexJ2NWq2kxro7vjM7Jjc3T6+D2AsTOpCtGyzoun+c/ZnjAXdFVAHs
WiuLLhaf0JRJ16U+FLbxwRvNsowzvqqtuwQpNS36pQ2SODrwIs+Aylm713kSN5XFcH/nJbLi439o
SHTSXoLwkyQ75QU3HDb3ZlE/DxnmVme9XKJ733jrWwaV7rIfYW9HobSyHeBNRs2OfR6y/5B0ZsuJ
I1sU/SJFaJbylRkMBoyhsF8UHqokpeYpNXz9Xer72N0V1RhLmWfYe+18gw3gTJ3K3fVHdNawi7Vs
nzOC4kVYpXZybiLrwdlOI9YRYqXUi9fF+0aLmNc2R/JRWOSC1+lc71GZGluOcTwOE3oant5R69ai
Y9eC/qxalFZ/br0UbWRc7c1qgBqDUT63D7ZHTJ9VYtGry/53zNVvhE2GrFNM9o2rHQp3YjWPstlX
prfIOeqWkewOPf77AslyXTJyzwVSqzQaeaZG84O39O8kq3YODzlA4cRiOMV/RYZ/P7Rqjemfw+Iu
/6kbfosTdtuy09SL1rI91EyocEQI3N2qf3RVRBCMwIUxdKxZGiwGFOj13RAoychu4n4KKvDN5lda
hRcLSMDKldrJT7Jul+kRYG9Mr6mBrfarcauj5tfQX6dzUghyYVwUZPDYWTrobHeYOBJ3Wr6Q7Ho3
B27ogDFC0cfbGhlICMeH4Oo7FN8TNE+Cx5UWrzMD7UmG7ZBbepzSltAOkiZUciaAj7wtPnUk+3uZ
dC+aNl5MhMGYfb/bMt9ppWeu09T6k8j6yFxtUXnTfWKmR0PHIsdDgudWPmE9kf8auOqpphnl7ryO
pfwVjkmc25yEJZxgp3ot3VXEQ5Tt1fOLHRqDre6ViExtNg5D8KfIa+xk2pb9O1hkEJt+0/5JZ8Nj
y14GrcN0RoIPtDhBcukz9Aer/E/V7Wdj68y3cHsJe+gXla5RW1sIEoLKoMxxbwQ3rkDknsKYPmiO
as487zXykrORqg0xc/h0Td7btDyUmAFGUr0niN3oXXG6zC5ijdqyHmlQUPQw47FOU+6R31ggM+vp
fZWvmHLFO1qgo9vyZlUKe1eoVjxyAhC/3WxcGkM/JA+yw9A9YKzG6OME3qVLxIeklINZ1r4QhnMd
04kYEyQ1A0jOgTAtZTclgdbuRU+KD3NSUEhRNy+wMTc7ryBPD0vEPM0wvtPcJ6ndm+eEtKsbX4/e
bFD6W2MgSVoxnIasnO9QJ23KqTukv7xob5nOE1KjnYXOL+/MX/S9KX99tE2MPh1+x9mY8mOEy25S
4T4i7gkvB2Vtkj4Rm4iF59cQM3tp7Azd2BhpAcyq7fpF1+UottW/QSBENlG6oZz7iAhiOObOXqpB
7fo4zVcYp21LRwRcreuIe0w67HJxVzDD9pgdOFNabgJnIGOKJyy2HHReagJVVWDl7AP8Fmcdy0Td
Z8xWeu7ctDDItUbNsTRG82mr3CeIDfaIOd9uLbBBaQhm5RbnjcvhSm1vSLT9ZXEv+/wAXdErSLMo
cPOkejPuNBeMai+5t0uvDtBSMTzSfAznLuJ1O5yxYTkn2E/UmsYFJeE7Ii8A4rNVtyv4bhxzJ/r+
VPPE5Jr1AXT0It0WDhBIDyKimwWJ8QQLgkQdtfTbtZE2pZXnEYUFQwV0LWcijb/Yoir+SE3sNn21
UjrdIg4upiqBdzJ7A4MiHaKpyETpgTwXfbRSPgkLOcLETcD2ZjMshy7Gd2XGv1GYbGkteUlCd1iW
lr+xdCZU5oCcXveTz8FH9oAXcRUWWUVccr5Py/o9QpSixLvIDG8NQLbhe1y6uEuXBmJ23UnZOM01
NUU+2prqk33XMTWY6fkO9zLxK92iwt+5VMbwFlgsILLW+h5CNzoM4j2f6ngTGAF4hrGcGYkvI8o2
Zma0bHoNAXOi+ppn1gpqDoClGtxlctejOKRP4J8w3sNtyGV0GevyUnW6ftNF3wHIqPVl2aXy07Ym
pDus70+4nNelZRXnWWYKeVHXPogMLnhF0/xEiIj/5lfRO0UCp21mR+d6Qk9j22aJYlKZ94QQVMtc
+RFpy0GcqCMZzdt6FGxueO4jGX3nvdlhazDaFeg9/dA/HEd0H3WvlfskAzZM8sEhIXjnk4TFkyfG
6h2rh/0CkjZcid5NPzXaUi9EGV7nQ7Mf075+jTpuIJLQ/A/6onBZd7Z5UqzjtkgucCm5zpOwoP6z
FxJHYaHlx4ko7hfXJG/F8fP31FbFJ2oStfJbQztMTlHeA6Hv26nayM4sHi32BGwXfMQxjWA18C1m
SIl8JDqfHtj0LTsULPzzN5non7YJ68YAt7LP9Gxcxr1PCmEZfGSp+TK0bv+O2lh7yXRmPN7Ql4/Q
+S9sG8Y76SAA+RpWvENlrSyLFFjBahV9BOJK7aPWQV22VXAdS2Z8IqN/Hoe9P17hKQjc4CSYIcNj
QK+x7uqQtpmmcbX1eJX1ZzdlH+8kHbbWDvWIHT+7xpU7wgnJGEHu5oh+MQ3uKZ9V3a0XvTXjUB0Y
8DFQJP89LpqlilmN1AjdQNPrT9ibe5OElKqWnyrMRtbPwye11L5GUiB5PST2Ssy0NHoTMQ6RdR8F
IWQsIK4yyRYORdWBwO1XRvPaCOhXccwD5dlUeESpbdgH2rsa7xA/J/uAiCd+MfgTLw1qUh0waccN
6IcGY4W+uAiT9Cec4mB7kH0K94vEnhvFmctJxr/AFZ9iqnBmr5nagwLz6OPQ0aCpQAST12uQo0Ns
+HwNimDdabpMDSXoyMYFpQAu+WDHqPLZOKo6+H5wMTqgflI3zr4N81UhPR0NC1xMWl1yYjq4RSAa
8A4s5iVpG0N60v9I0qOnkistYvIP1fVgC50qghUnw8jUwDKXuFfhutlGWG8ShzzvpKBV3Q5SW8ca
vxWzRl/nWDx4cfLPYSTUIAtaVlX/G+OPL5zYXCCyzFahxeDWLZ21R0ovp0Syxozicg0DbRnMngGD
yOyV2zqLGiLmYuoSufJj4sfckflkPVKgMMUiN5v0aRTeLgb4mfg6dOvExzjolAwpYypQAux30BXd
fFAHpJkDmZNkfbAXYfpWnipteGXvx7bc+tu5AfbW/GFodI0pMQsbt7N2Vt48g4ZqIxv0tVnqCPR8
HUX+YKOXviIYs4kEd8xtRbOJrBJzHFIXAteZ7TmYCBPs41670U1YDn3AG+JUmzaMf5m5xpz1CKac
ot4nEsuHm6KMHBr5YFjyJFX7gteCRTdvcNu/Ww7DOmu4ae2slch3mW8/BlSMq3DI167xINzs7zQp
IvTabsPPVgQmbg3TOZn1gN80eUFoSGZrW9gLT2z0ov2u8RztSsO7ohO39saRgIh3lXCoowZ6IL9L
w+qaw3u4JKrac2Ghl2DCX4X/yKf58WO+SVM1mGxh4WLTDamj15AQaJihdCUM0kzUQxE0CUYes/FC
D9/4VBWyzsGZ3q0WEZjX5y5tU7DPmmaXC9pHN0Zi18T4MOhAiwS7Etf5jrf/b86g22I8yzboNRfV
e8rul11V2awKYKnLQLZviBf5DbR1gDqzuWmNgJ+DCqD9j4qUYDmQsOzbOnoNospZTR2kXarGrJH3
RPk4dWCkwSTem4NTvDJbs5MgW3LYXLWCCs6Pmo9UM3Z23fzmtrwRJ8OLE4IDgcDwDXnnqKZdYP32
ng53tNMFYjrnGoS2R/hgwdWefigs2sum4PwDRRKVMNNmpaWrQdOxEuVhgv/Xp4zj2lrfRDCslwEK
bnukfEpi2iJVi58O8wcQaWMV+96vJZxlQeIsoFba2Q6lnbz63A/wwWcjEDxpdJa0YJDOFX/dluz4
z+muDOersaqXEhEEcfGoirRyHZPE9qrl+0iFAXC/Ppz3twKeGqrZqnKWSGpgu5vlw3btR9aZmPfD
v4y7Hq4OzHZMcMBNxtFQOHPQGHO0V92isTCiM+dMGaYvmlpnGflvNAFSxQHWFtZaJUQ71mT5b8t8
hVCgVddWw7qJc1Kg2xt4hzljnhGKNIezizXOsU7oSSXas3lbW/gsIZCQOBrSW6REoOU/4syvt74M
3gMhDkMfPEffuvam8e5M/SFuhoFXlQdQNn+M2sHtK6tfdrK0jw2k53LdjwUTGFZHu9qkX9JC9nDl
jyLNI1DjeqojslxxYfoEomW9qJY4zf4i8+NEsKebHFH2Jqb+YkGMQQ+kYWIDh1NkGOzq7BkNIUsW
Z/qxVQc0mNY6dL0v77OTnKFd4ZzQ2f/40StRJLyBVtUveB6qpwoJRitHDie92mWawCIpGDOogVJa
FSj6WLx6U/Pa98kpb9o1WyyMRxXau6nDkcsKi9FzACn7REYJjlofNtWQYECAy0zkbc+frnukG/WU
fzbqhH//n2YPH6G2AbZx4D8dIlFtTaeGpOXo0PrJKopjtNNj+Clceke5BtLH/wOGFHiM5GYbpbcz
xujJHXai2NlJmfdYcFGQ1nQ8pvXVh4CNdIm7yy9RjogcfayEpFVaiARlgOySsfOijsZ6D48NiLR1
xMG9Bu2xwpcYgeVAJFDF6RMxhLHiA3tcnHsfVZXG5yLJ7o2gFrlEqLRjWPuX4TxZcyPvXBLvEutG
3tQ87pZ4WbP2ZCca2yNc/M2EgH4sBGmxf5IuX2YaEZ125F2tlsUfDA3GD3W6G9jjbXunveX/GZUS
PAiNs8ocap8xickjHVg+OkLcoaX8acq6PuB/5eZEGh4qmnNlMxaiQFz3srgn0fAmp+yd7crS6rMt
XXbLiv+ZjxRXrcll6pOJlKDuhaiGF66ADWFASZu0CGiA1iNIwI1e72Mf/IPKtr7OTriJiEYnW4DA
Daq61NH3yLT3FCMoWS7JRIviy+Jc8T4mUJTYGL527kAC+Nfo6Q8VN7gVIPq91mPz4ihvOmMYewRT
/qV79XdicsAHBgGFXP3aqt/UtTgH2XhsuROxcw2vfLs7t+1usRG9oD3GekfPbNnmg4hcV09/RL1x
8JSBukWaa/CtSAJvPaM8E0DkrtKMhJh+wt4+1B7tbMMX0zSM7Zv9EKSfHmJlcol2YcKiyW328Tik
iF6i+xS7V0qa2UMKU+gpZEkSeDI0awPg0hAY1qoje0oqYKpTs68Zv9g+vtWppMFF6dEiythm4M1i
p6dfaA6V4YcrN0SDWbHa7PxH65Tf9GKXkmCS9Wx5Wc8J9CXTWEmm/ScoJQbKHUWKO228NJdbxxh3
eR+va4Vym2QVjSxK5HGUM4+64uIQNf5ydCaSlR43bbKEpPxrFP4tF8wXR8wZIzXUElVVS8mwxAX8
EqLrLFv7gdSPGGE6+bwxfwxksmYa/zaUAC1Z6BYx2Aiyt4WbUSQj8GS1fMQ/dCuwIHZ+tHes8Opa
SKx0k6s+LsYTJL7XKUXRlEhzG4ze1jUoQcUINhDr6NrzX7RJHnVlPv2MP6XsC9I+DyA8hGUTUzE6
0xW2tbfR7L8ru70VDCj6hnmGSHnzLYBx4RC8Qy2jXuHpaBA6jdRyDZEfmjZRq08OiyyzOcSB+wPB
55yk6NT9OSsN5kNpK+56cN1Thc6kuAoPexQhJkzWKVOUxXg2CKlFCFY+w/09ghTDKmL4vPDOXRf1
JWvJiB3FPSRQEc92+ZLU9Tfl8SIp22ctM6pKbGkDevpIbXJz4m6yhL9ka3ZR/egzssP/FmUx/v5A
Iy4eL7MJnNXmKw2ME1Ipc+lM7jGU2rWPcwQdQbqMQu/VClPOBNjvnESbHsmHZbJX8FztOaVXb0wf
VYzGqCoGZo1ujjOJUrC3L45+MPV/AlsfO1ReMNx7HhWx3nvU5OlbpTWbpkEL5SbhEurrG+tvgCcR
/WSuohQ7GhTts/IgHaEpgAoQtuXCnCABjVRiQeOfoLuRBIPiozDAsqniVxjppzCMv3OIH2UQqJxz
igq6xzq28BlhLy3N69HlEw6MFDvXSAxgmoimASwtDgiUOr2WtPtWIBFBrQBpABbh1lX2Py8UDWjZ
+lmJ6M9gtMci7W6NzaNbF1a2HP65E3PLOl21bLNwlWorwIgjMZUNB278m5QRyRwd9331FtXoDQqZ
79yU6p9N84uS3rFk6MyahnkK2UI1f2WkvAwBR/2ZWaFD5DSk0Agsu5ugiVM+VgFHNAfEjr+xYvuu
haijNEt79fFgm572YZvtyYTeU2BCDYzxE8Hhe0adhhfA3hQ42pe9OFujHm/6SLvGMv3ET3rPPJ5z
WDPwCMyHGXk9f6f115KYJ6eKlFHl/+AxIva0o8poCJCD4BsiC9XSo2ydeFMIluzFM7Lit7z1X0u/
Ytw3hNtB65ZGgYsajOxL0fCB22T6o6Gy3nYE4uh6+uFS34QzSae6+1qerFnY0JkN5nUyDW/b+93T
d++R1v7RTbBmClXFilzCnckvY+ukHEjDlxk59yKjC+Fnrk3ti+CXs1cc/JCzUEMRuOyM8j7I8aRS
F0WntNZmpF9qYjBg9XzgBSywR/R0OjbEe7aH9hB+2zUxHQFkIPZ0N/wxRzfSn+7UHjsyEpkcU3mg
0wrA4OIZU9va4QOwNtvUpfrBrDK/tnHGbZoRNIXAo/lRPtnPLDN405eCUyisxpdKOk+p1Vu74qpI
JzmuSQPx+x8n4BZMmNMzqdAOCibLSjjW1UaR4IwVy6DibITzDh8ICbvrTl9jb2Qo7Y31yrGLc694
7Xq08y5Y0oVLMg75viZFeIaAR7/VrlOveyCtC7siUU+4/zrqAorMXeexYMDCtPT9ii87ZiI4KvdQ
m+VLOjAHUAzC5NSetCD5iYyhwm3WvOOehS1IR7zeOIVxlDVXUhTn+3DoR5I4VqHXPQXTEcZ1TPdR
08c9W9JgRG3rs+ugD2a10zWr2kaXVFjpP2cUn0iAsXuzVqYTobCNqn6tFAmcHMpeexUdOjCVFWLd
Ec43DvlHEWrvmFc4s5hf9IZ2QYNxqMxZ94IdfBlM7mMuqZoaRyJyc23tjjbGn4TNi2a+FcbYz+4p
DhqiLTUJqy3k6zGt7FfaziGN1A9epNt/9InGTGBeztsR8tqwOhUcSjHSZBw/i6w/aREOXDdrb2Jg
rJAxb2QRjGqpZybtNEjrAzAWDezcjVmdUlG+2ynHX5Xj/m/GZjP/HK5ek+njbNvW3IucEQ2d8k8d
ZfdR0U46YfOCvvtkR8XBcZy/AU9GhVVs4br9CwAh1FVae2SpPu/milkew/4rS89B7/zB2LRNS29a
GlZ5lvWEBLm6xm6wV6Hz48tpb2v2dsjip6hiRP4aC2YS1iX7pYQnYwxCAlZRNHh+ax2wiEfu3OIR
dOXXSMBszQooAiVPj6eN67GxT2IetgfhZ4L189jjAfEa91SXAQsLqt84NgOuefZFOuJWZXx33vhl
+8IkybKaUTJqXdf/Jwgzp/W0P4FnmwvdeHTl7JyEe78qbfbF1IWm2pMX2R/HPttMBm6GjpwItkL2
lSbgPnoqW5ps7hEvxfeuZZY9QpFl/RKvx5DnoMMDv0hS858QW25ZZhwNJGbfsVE1vw4Z9vnIhILA
6vwCkOZi1flWFFBCNc28BFl58ez2GZYoMnUackM/JYiNUuQX2hCf+TgM7ocXvXT/tJrcz+MAeJI5
6AlEry6y41ivn2OeYY/zo03YNsS/TbTrLiInVSETU+O09hGTcKAsGSwq8Oj8KMoKrgzC+CU4P9A4
X8hYXHU+vEt9Whuam66nKn96KKeHujWWEIOKKJWATfSfwaZ7yoF2z6vwTz3AmQSZF4iGIAeU1Tb0
1yqkd9Zmu4BhaG+BzH/kKtwR9QUmMJl3LTGPvcAeUPf+JxAv6sFkvGFZOWJrGYcYESY30iKu8o80
T5EA5MOjjyD76DYPaEGV4ybxL9kc2ir1rFXqZN8tPM9VqKO3IBy7SCSje9D90l9ETOMJXkUBoiB0
T75xDdEsAhugl2iGfWDrMOq9WK44kB5+0MClSVlztmKZumwFi4IZrlOjMmMfMhqE/EZhezHL9uZq
/lfCml30VL/k3dvQNJhcyqJlB6KhlR3LjzHQPjwkjWPNCzo2QbTMnBhjtMMX1nTGR5Y3d9/Or27f
3kDLzjoZVgf465+9vy4Gzi6rcC8Z+pvVFBs/wmQw7FrJ04mZYYQs23CWsuuqcMJ6j1hD1RUBK7Ut
Cp+YLtlO8U/4k9xZlSeZ4IQcoea6uwOf+oZtO+/L5NknZTdoDHvjVw7g4/Aj0uez2nFyoBgPlwk+
+1ZysxtuFcuHvm91FzFAEIkBgy7y1hpXGa6FjOGNXVK55ze3bfp10xN0ButsMvNqx1GKBkPTYGrA
8AxmLcVk45+7emn1kaKgLDWLiCa3Gzd5k63adsF0i/0WaTl01r8MLgB2TjBqJiZYFVrQRZ3ipiC6
88VsGOux8cawOO+nKFF07MT00cw0LRMpmLclXfnOnOc7dul57fxchM1DyOhzTNCK6SWXgubqkByj
F1xtyQpkxq5q4G/KbDe2rEfZzUMwPAWsAdAwya0Wo0fAEJfs+wrvg4u1aJA9WYiBdqiLWZ5I99SK
+je0xdUsLJKAjZ8uyH9ZWVSQOQ9JFvwNXdRi0YjEpL3YVnSkqvmbJW218IIyw1Ke49Vq1aUcxdXu
byn/ZSW78JAI+1hiR9VttNMtC6w4HH+p5TaugzDLxQSNPjsft96AXTXwtf1YfJlDk3wr+9SFiKBF
yALS9jt+LCRykRvyQGNaZmBXLwPDvVQto7EBUO1gswIoD37j/dEZCLxCI926on8b+7Bi5thgrZmp
mLG9abOmQETK/eepmQ8mb5EBvp/w14WrWUyDsXEECuWH9GImju2JrlkS/2eRN8apnljQbgJAxlh8
WPl1SkKFaI6Op/j1qYeHmr3MEzhSffmUEUWZIhM2hGwZjC3OZnFsZt1Ub9o/Ioi4izhZCYD5kjk3
bVL/ISlDrEspviI/uhOhfKu76NtMWTX47mZM6XtqbU61otCzyj+ScVWNbYJwXppK2usm4UFSiMNs
9U9o9pdB+ISTkEs+QbHD9GzQe5UtfHWXEWUSYTPxbfpr1xofYzLXxxRBEyEOOkAMh9Fo0PD3jbYF
fdHO/zZoEqlPWMO040ULEeU5lX7uNM8nnM++5BlKXnZufG2iuUQJowRM0HUD+U94MEMiBr5mw7Ue
J/WGTF2yz7vvqKourcKvgA9ey8SKUu0O+uYDyccjY/e4z2wdxibVtD+VWzR9nEVT9xtpKOu05lOj
xVrGYbF1LeuLd+nohONVgUKcN8k3O6CQp1u6kVrw0zvFNijVsOWJvNaZve686jZi6wUBKZoF7u+l
45c/OAd2varGvRWF+rIDh+uaC6KoiKKNd3ZfzlYNfp0CsuNssHRRPMZttErNiOvLd9xV04l3NDZr
r2GDolMpBQW3pU/4dddaQKmb2kTcn7GHCS/FvZt/E90s7vHUZzt2P8R1/tWwr0to6RpUoLrYWjWy
X9lAM6H29XlReJuiCmwmyAEsk1EKNYy5s8vrZGSsl6o9jv6NaDFFEFVAUGrhvGQJMkFTS28aDEMK
1+xVg5wqTU28VyHbZiDZXcVqQwDb9g0fibr9AvKPNtNSr6lsw42fccL78BZMPoeKCOsNjRX3UVGC
02tylqghfs8wD+/MvvZVg5DQkXfHtk5NBy3FFsOh0bWbbxUhXn6VA8Y8F2Zwj2KG4JR88a5IrB9i
Kk85qKYhCo6DKk5lW29aN4G0xUsmT4NWSjSrJMCJ9ISbYps4+jmmLnkf6+rGolAZoL/MetkKMtGE
tJnyM/HNOYSgBCeb1iATFSxk4uPQvnAwZEsi0s9l1NEP4TPK4KeCmWbkk7C51RnqOYA0UhK5Mdkg
J+t10tIaDwfPoL23LAQRhRDogl6QyawgZXtkHBY61i1I1C2xYbemoVOsm4SlZCNeYMrhxM00Ym5y
TOktZSM7Ury18IsH8gZAoirtNiEFW8Zx6sMCMDd2Uv8Y7N157hgKmBDQAUYER1TUW2LwHsTIv1dl
ynLWxJri4C7Q0q5EpI+1t0BVNT+wcrKW/z1jWEW/UneE8vYK3vzL15ozHWq8tu3mW1Xx+zhp+qas
LPlSMOHH7a3fsnD4wKGFKl6M2XqA3HLwkqvp+exEw9EkNoAqx63JSfRDu13H0fCwGR6/OjHnLG06
M7uRGyZMiKNsEQwRYNvMjmzuwS5HeYgysyxjf8tzarHb2+P5b1kitGQIQHrpqe1KFnh6Iu6CNDy2
nypbN7bglF0b2M+VygkKNudeacjIjY+ZMYtXkm7fdOZh+G7J89XLYkOtjUEupj6B2LFkQOt6BVQ+
gagiUOZ2BKVUMxPG4b5Mgxn/XX+0GIMHMLEmt1GljIPFxGUBOuAiK7aGhi32WTc+cyIwl1WWb32m
AiEfRqnypyxBlQIWQdlOCnTJbMbbzJd6xEht5BAN8+DDGRi95XO5rjmTvysM+k5WQSPZfSnlOMTA
79zhCwmloy+aNnk1NC/aKonnJSKnskgOtkM14SbFfWo7xSpR/zHRrOalhYkqD5Ci8LgoFe0pYOlw
TXWSDTIba7ZT5UXKDAI1+nygUkKBVI+CV70MtkPA9+p+BYqaMyqpa0YJgCup+++Zr2FPurZs+urW
Sfefyqa3jsKwa/Nt6r5jnTkmY95ubba5RpBM66ihNrfmFXMLjfeQyODuNmTLJV3w7hY5dZ+tv2Go
T5edyMl4QTBv5/tGh2hn+rBNGl+Orzoi3gB7zmKSdsoCsIoPJIb96a1YR5mqflMDYBRMjrmc694S
tK1YELYBC619GRzKbvDJAGlP+GNeXckLrUb7lDUhUwiXuAp9dJ+AnZfVSIszNQ8tj7Ojrf94BJGX
gQ2vuDNuXZicycJVs9rJWg2d2rU0kaWu1yu/MD4UQyImMp/kpkT8pG13GFLQUFPxHheMyuzkF9in
lwX62mfNoZfiajBHCfR6GeaRBTDK/hmQgHez7EdhEcB29zEwj5jrgIkBHBgu/WKzHdyYwFmBng3r
ARKolWzVgFSeMf8a2vJZqwYgCChlLNysgwse2MnYQ5jL1oIDMeH9WY9ueASicGwT/5/kCwo91hIu
wxdu9n45d5cgZo7UhxfbToH/GM4mSXsfl+AdeU3EuH0SxBmx0iGUmOu/EARjgkqeWxYvm9aV7v1t
h4LDvtPm+KW/dQ2doTC8kwdMO0r6XW8vtZBVbelq6E6Q05P8yC3HQqKOq2M+UYcbI5ggrr46D56F
ML91fz6tSoqHqHlMZfQ51NqLHIA+2QnC4YjMQJbJG0fLMEqyQo/cWfYWr9Rw5YCCGuBjSQSUwNiP
Dj/wZ/p+D8NfpzwvQqqnNJ6VRbNSDwO7aXk/zEroxcyEGAcWCG1zKQWFhCIA/uCEbILal6HkpRwG
cUIojuZDyM9OuX+MOD8MOmL3Qf5zEnPVVLw/rc4l09TlVqt4TlpdnACLcvuZJ90hJaPz83PnCJA8
M4jnmpIEtHIKi3zYBld0UQY7TWrP0bE4BDXs7Abbprx+eIbtHbxYh+8IA4qlLct0rySwgqUqLC11
Tiu8lWX+RGZkM3OyaREa6y3CFCVFd5uc/ti15S1haZmXLrq9dEd1fCtRPQZjdq07H2t/yQjUW1pe
/wq2/czVCyFP1M9gFn2JEUUGRykFNpVvmDykHn46KXgYne0vltb1aBsjC8N+2kTG9+D0pyku8x99
IAnNe1Fue7U9jTuWuKwZ1iGPPma0dVoOZApl06c5mCjkDD8D3zbiSkfnQcafObyOWboaHLBdvO6v
FVfhi2kh1UoGFtV2HSJ+ISP50spuwvrBRVo3mdiYbg5M6TcrPSrTrG8uiFMY6o5BtnfbdRSl8UX0
9nhxBtTpqfTbtduxpTYxnJsxZU0V+fJSseWGQoiVXhiud+wlwcVeN12gRU8Xg7L0AADtiaj/00GN
1kaH//5PLAFJhQHLwfvl7TAGE1NwT6OZyCDrGwYJezHW6bpN0/eQGPAF3+xhElKs+b4XWIIJNFT9
nozcU+8YPJqg3FUBgYaw1WyCW8gq1EBYn/2NpXQeTu1cJ2988TX5LGUhLn5iZtjohvpIs9eccnI/
s6z+0dM+/Gx5Za1/UrIh89G/vKQqpHgPr/k4Djcs2u4GIGYO9gv/cdLQG1I/jCCFSvnTRieQ1eab
S0gU5nDfWyQJ4vIsCfx1AgXc7F1j35NRtY0dp3xPsMAwLvLVL8LCNTvkAJ7Woep9a1Ume6YD/SrI
6MMYc2uolvTyFDXs5M3JzD6D1lyX82NPKEG9Hn3RL535g0ocBEvWe+hLO/+gF16+RdV96kwT3seQ
dRda6xTqAWI7Ix4uyLfoPJAk2XY8kI0QzUx94DWZZuLYjIdsN7+gKzkWv5goEKzFjrs3XQ8aeMg6
C5gOt2VafYuE9VKFEZUwZPf12HUFYiCj/9U1x1mjGMYFJmygemF9tdOMuGHJCKaJxj8EY7d8LxH+
q6QlA67o4hdbJ3ykBiPSkh510eqCK7x6Maq4/hVu92WBoL0P6Zyr54n3TO/iDVIkdZZluJn0CN5t
h/Y0aV1xdRhD4gS2KyGJ7CmKV5FLks0IE3pLSlPuKDem3YS19FQ41atR4qAr+PO98qfvoN6HLkQi
ZILTqlZBveHxTBGK9T72eV1fT6Hz5Q0M9zRDnWjV55EQ7BVt5+mdcRUNsieHAy1vWNY34GACd0IS
VlJD1xipF5WUxtVSpHTmvK/b//4RqCAzdWGQ00EC8GJyIYgiyIQim2fVHlHBDCcMddZ0ULmILTr9
909R4bD8FaCvZfCHMTTBva4cVwwXGzu7+sbE3o2QvMpKGHPQeDMC8/sRe7svxqsTVvTRlgMdShDp
ktXlmfOA2FxrumQIRs45tOge27kZt/JVtLBj8Ko9/E79j7Ez221cy7LtrxzE82XWZk8W6iRwrb6X
LMvdC+Eu2Leb/dffQZ2sSmRdoFDxIFiW7ZBEinuvteYcM+evKN6p5ohkeOhiaY7z1O3AyhLPhBle
0dGxghdC6lJVWnsBFtpd8CnIIy9wia2SflGvDkw0I5y5lSTEA5j4we39rXZC60W7DevFiE7zAlZG
ophXNvd7Kgs0xMFwbw42gGdpHkdgyA1Bg3OKam+Bfyy8ZK5hHm0CIwok3nuz62fjxKmzy/ZSm0mN
7BHWBmA1H3HjXMtasfbdnAPouZRXhbY3wyG6gDprlZEWQkYT3WXKF6bpYw/tgrCAZpwhVX4imkwe
heuTtoYTCrkEMW9lcq76gI6KyrgkT+nTFnKnd1y6DCnb7yFZTsdDLwZxjDsaZChkbg2pUBRQUbyH
mUooqdLuGw5yh7FWMzRiqHPc7EN50Iq2OgwBjisAQDObq2dhTA3mURkOJIIChenZ7tMzS0akNoZq
ibkkWm9rYv6zvkcn5soy5vhRtP6MfXLhQUQJ6f3NDZDdD45rfWnjNYxBjvUrFxXOLrWYOMkQu6kA
8pTqPE1w7vBsbKTFbu4C3KTXUWaIJ9XQfFQLoEmeZa9UH0VZOITOHrMrujqNtdFm3OJCHkYPVPUA
mp115IePcdW8e1727jXpsYKc9JBy8s9Tm2GzMsYA77BnoQAbIwDc/WRK0MxVpuGKJphOPSg2OibI
iqBZhDPMI9lsuha8vl2C02XpPvZtRCPVRveRitCb+djSsga969B4q9gzgTrhM8TJjynepQpXwJ+j
T6vWBg1vJ9gpqLEeOqs5I3UE98olVhhXvD8Mck0sFcrgo+VREuQ2Db6NTvnwq/DTRBf3wJUWMCm/
gWW6W0T+8BHryYEeFXrA3NfXWhrisqr7ecNzlgR3zGBjzEoHfEFXJf5S5nsDMtZ80PjLZaYtgogL
W5FRGNMWBs5CGFRlMa93Gy7ycbcRKcOUiBZhDiWR2JRxJsuUx31THu43JVF/dhBMEvJqATwVnza1
8ZChjTJlDZi2Gs945Rm6OYxmIL8esFJsVa2b0NS6OmsCeCjOaO4Jz0BZzaaUZic5IEX3iRw1nBl+
N8zb4aMkWfdAEiqePLve9Ln+7GuQoQBGM/xFn4OhyajbcMKQf+ZmouKg/G0DC5dIcixH8Q8agQxK
mW7yycnEVYS8HGRRD33KmiqDhRQp80IJAX8YAXKxNbr4wBuXfY1dIqwtE3IfMwmLmEJkgGwQFVgb
iwyJOS6S2EHs417DFAly4avu2qC3R5XQ8vRWQ9C8gzonoWbMqfq7Qr958S1wKQt13RzXTUhTacqx
Km1+hQpswwyVgr9mbweSf5ZGwt5EbHnD3tkw1OEQqQ6lRKcdQnxl05I1s0h63evWtaVEX1dBDL6/
+c7JiJ0xtHrxIve94H01C7prBeg6m/bCwyAMYpSpWElmXRIAxSuq2VBFFg726aboOEZVp8A+Z6gz
a5oOavB0GhT2Et3vZBUmY4jx16lkjefTg3/BgcpXkwsqspG6OLBWmLEw2UfKXOQVm1xsxiuRIJAh
YkOlkGRYl+QGCgf/WxHW3GpzCMaOYCSErHoGkhwMfsKmJZHEhNkOXJyuyj5wN4KTHB2IeQN6yFxj
E0JnzQbFmJyB6jMsMDi+QZESmDIphkAwNDQMMcYr3TwWulwVwnu1bVaeOCCkMWtvHiWE745oc4Dp
zOrC/IEQki1siBRW1maXCd0IOnHp5sxg8/HsB3z8/Jsuw3xry3xl1NVnKOiupA1k3R6v0uBS66nQ
n63ww5XF2QHZiPZKastAD7qjokWrFIdHOrQd+Uc4Mc1K7FVEKywL6SlXueAMQ6c91LqHUAWSQmmN
mN6xiTh56y8bndlLp3AtyNn0zl0p+pk1OTr8HpdG1KsWjCUdEhPXIaRrbKxXVYs+zDPZ0sPRn7kF
y7DTdmjUtPFbScYttVs+z3nZ9OWQGvcp+rqeIZEab/GyFlxQAjQeOArAdS9MjDppPO61riesLKVT
2zAQzp9ogpxhTJCZZ8FdkTZNVjPiTFY9homIIaachY1WWZy0hYXXh7jPWTyQ9a3VxSsmxmlfiXJB
5xWO3W1sa2OZhuJZEA8DCRwJqE2iHeDrYJ3o9sKyiAoc3SeZRyCM1OasgkNzAtvdxKOLzrkTX6kw
wVSljOPrFI1xi8MPzADWc2RKK/xeVHUkH3cIjoWrnEWksQ6awclVP4j/S5agdp91tk+Rhgghc3BL
wnaStjkuaJezP2KWiye5JEbKw7jeOSeCL8M5Ts1VEpgPXDKXE9yfi+qX2jRThyln1x7Jo16FF7cy
yoMy3chGOxDAiwg2yY/QYsa5wuxphuG+2Wr0ekJXNcnEI4ig8V/gKWlbpmTazM99VF4q0YWsds4i
tc4t6IdZr5tQ2RLyEFyb/ChDVO+DUqLW9Q4k1CySSr/AD8O3ENIkfIq6MSZsuD6xqtO3GZXXqjDe
6hbkEN3dchMn4FI6Zw4LGulBlm7gCjBNyyJjyqBdQ59V9fazznG45S5SvghdSBv5E3NC25hkKZl6
NSf+ekqKlpilEO4QXgRdxBLfGKfhmY9BOykob6bC0NxzoxtvmaTOgD33nsv4PVXMuQg0MkQKNl9E
DuOhByOhY45rqGr9upvTZ/1N6M1np9VXGZHUS33PfIEFiNyWjQGkofFYO60E+IKhwv5JlDMIIN4r
xBOBjwlBGfp8DsWUq5S1j9RWZcbqMwXUY8oW7VsT3Td2jkHtUJGpdNoDm1GZSbhFUax0Tjts433J
LDWI17rCtD3u0UibtYV3xCpX3ZjSoWT3Fo/5D+Nn4NAq1oyKMPaZ6ynjw6BUbzn8niLsxpeR5IvQ
VEnRG6dpitMxeJxDJTMWbo3vjV0U7lDY+gQrMjj3qOCYnbnt2VJ6TIMaLogubGeQv7Gl+9E295QX
EpuVHj0f20G1I9wVMzA2i+bH9IN5B1poT0ojJhPQSxTCyKxrnjdTQYnHjrEbUX/VT11/FPrG+q5F
GT24ErOHaxJFLZoS6Cv7sCAMbmzEP+u2u1qp0Ngbc7lnF/0whtG6NeWG4OvqQ+HoopzbCRxq08Dw
AnQXg3tCwQ+peFPX+pNA64UJNGJTWUAgGsCVmWXJDg4PJ6fL8Jrm/mPD2HO8iIquRNDP9SRCH3RR
YY5knvbMpDsCoYkbIryxf3n31GyXMzi7xw6Ym2nUExjemlX4rIl+2xhcQ0c78tbVmAD3TTlv8ic9
9TYYtxYRRnd82fZTmNjaQ6ggu49I44tZlGIuGA+jBvGEjK7FtNsBdPXs5PhdVTJkLaUlJwBVfEof
jyPOCIRkBWzFuzEcoVGEG78Rz0XedovRwhEyqROkQsfMCdNvPeHItiN+a3NM0XuPv4WIxHKo66vS
s69E3YbEhGZ53qAN2Ptp9hXTEJ4XYJyKOt52KZ85MujmemX/lGa6duz0WeT+oQniS42+BjfmsiqJ
PtblGQ0epBy2N/uRWDlihxKkldtOshcdu+Bm2BH+P+WL5geK4uSqKmxNulqIBw0jCOi1dZpGeHP9
UO6sBliTqkqUhfhXLf/i9+NnzizWHliFEjv7XQvHeGA0pNuB8uhSakNPUHao45+lCgeeofbCFfnJ
qK1mlgJLHdcJKxUqTuiIFlOdwWlX8Qi82m5XWdmTyNn0q7onfofA61mBm6wH/0/V/pC3OGbbGU7Y
Vx/9Ernen6VjgZ7rMSPpD65dPA8673ecM+UPvOj5a6AyPkm22Q4+CphEiUZ6BV1yFXUAh0gwERdv
A4bR2kzDvcq4SS9XMUM9L/IfCZCkUVAO+8qbPsU9IPYkYtuLtWaCzvdGCNRa9xdxBASeFYPFHA2p
kvcvVoRlvcuwWPi4ohD1MxLjEi0wv4CxAwq0oJcUbUL+VyRt7t5J1NdWZw2ooddZDOIJ9SwexNSD
ppvFCGwkcVJxfkY2HBBF9kHQov03eWkZg4lCQOFjmtUDsQ/ZB8CHCedKciIzHqCYLX9DhV+5p8pW
Py0I3jOtCtSZgZqe1dDB/7PyDCxWaQQhNLXVfA+h59scglOJ50xp7Be/Sju65T5Ot9xDUFVTgff1
XOmrLYibCYJIe6CN2kuXavrCfywUZGJpR3GvORUp8zoe0R4yKTM866GVwc7R2muWYspFjwUPssxT
Wub13hoCyIypvh6j8TfyLgbYLfD1RnVPykAhA4M9DA4DPSmZF59NBvomI97DbbuPsMRI7ZtsZZyw
CBheaHQWMq4FfhYetYHhrOuCQhPxNmlKbAmTuhqtre/yBfNsnmhazUypUvqhUxkFGTPVaLDBJv0o
ZahfCmduSvfJ80wU0cFjbdOb6yfuWluyhfA4DeBa+kdIna+VEj3qGkinWHsHD5cyCbcyPr/s/irv
WQSI9bWqvkQeek3Pb2kcFXyi/WliM+4RGOsbI/2i3EdnztIQpOPKynNYZJHxDDmB4XWUg+Goc5sm
SXRUihMMNKi25mjPi4z6PGIb4ZSdmJnJyXaaek68/Ts9oMu0I+RCD1AUWERgA/jrS1WuldpAXKgJ
OlN9i1inX3dRz8BOLHIB05M8o4VXZt+ylqRVA71DLGFw7jRE+lneJ6XWzSt15SEclXPKpG+YTBEq
bdq+SIELscL6AqMRpQwMS1JS+CNhFs4J8UNglIhn+iX+oS653gyaYa8wt6YLk0v5AfnrJmP0f0nS
wd8S+cTgP6jYgYpm2PrIkrYdCs9e8TUa3XHwGGadOEOCvN8JrHQ/MvS+0uiK9eYdPmOzAtDJ+cHl
xqdruPOr6pnIHuvgyW2uDcUC/hAOGT0PrgFoPiamhbtAZfCSYfE4aqWtEFjMfNPPKudiaowyqX7m
rW50h1a1zV2iF5z9ahftU540LieDHRu4AFKrMMJ5yjvZnN5WRRb6WLoAcBy09CkOkCUnl3YrnFcG
F9g9qblfEjiwYI+hmN/vtrJAsKUpDuP8YlPFNK9bwEAzbaBFOsSw8esSxSW7kVmra92RntcKx2b0
aOl9g11MjZaiWflBTj+WL7pQwZAkmurihvjHFdqDjeMZOw+IR0om7MKCVrYn7mCAOU0nSsZhs2t8
NKmZWpU7JRtwyQ0+u/sqObIlUJEG5CieFfoEbdAg56W/rXTFMB8rrzhUI1yfDvDhzNJMqKgKTHxZ
NXJmx3PDVCiYCgOJsmR2kMZpywQm0OnzN18eQQlYxDPzasXe1sXAQlu6agsahpGHPHgI3nNX1Psh
ik+W1yoHJc5xqUp58VGJM3bui7capgJKrB5uKYomiw3xLCi7FZDUfi1qNN5OaFcIJYvPXObBibTB
6FA6NfDoURW3KPDmisIsyh9GxuCqEW1A+5Eg7cryMBjySomOWJ8kwI9WkO8cZ2HOiGaYaD1sg5tR
yo3Uhdi40uD6Vun+qpWdh0DNs+cOA6h5KzzOIdbxkwR29CBqHOERKKEllQ60+KjeBFRy9COB1kE0
xDuh2d8OwfA/lf3qoKpcqY3DSCmupUo07qi2ayfINEavcqEQM7WLCuGQVuNSOAM84GSsnLOCR3eR
WdhmM4cANEcDfNVw4nyAeV/2bGV/Yl87E8NDc0CgYBipgg5kQqHaQxfzDBPZ4Ro90Dqq2oVP0/xE
TSF3qBqoDYpweMcRd1Zovz2V5CPM6jHG4keK7GyE6PQ6qgOyy6yWG6MdyS8rpih29Ex7UHPqjo3R
/U6llepCSsdGjo8v5aEpmkPtO/X5/mmxKLPu97QUVbgfeNUso6jcKAX0865WledU1AIVd/5OjN3v
Kut2rVTMJ2EO5lOPKVwZsyc6dcrWx0Ty0LsGnisjIImgkxtRaVe/M6IvuzOuQceAw/ft9jB921H7
g+qaAmC1MmzaBum2AQiCnW1oL7tooIwfmu45CeW4bQh1OVqFtq5S07vcbzTlLWxQk3ZpYzxNud0I
G63igiqbREycpAMKsreubp0Ze37EDZqZ7pJRY3gzbdR00sWm58+M6ixQpdJbR30flzTm9fYNTJn/
EyeSE3800qXw4QNihyB/oogBmI09mEkGaDUkT0hl4fBqpYin26EyTkwEjQ2NPVzqwbdeM3+aHicu
wl01fkBSTmQt7Dbnkh6ZJqLw8DWWTnm9f0tV8t9ahaS6ItVlUTHCe/J6Wy6R68HZyFT/aSxj41DY
+6DUr7GtWq81AumlUbb6qgrI7WXmshV9bF2VwuyPnhbyt6bvM1slfEG2cxyMpPSFeXxzzF4jlGHC
CEobCEwJv6oqcd/fH6000DiS4QaMgQoJl2c5r6Khnk7qzNlXVH83LR/n9+8TIvJCUwgwGwv4qjIy
DfJZclHrQP0MUnQcTZS2FwtJ00Nl9uN8oIkIAzcq3pOI+NWiUz8jK7Nm/RhYB20s2UIAR0FqVHtY
5q1045FWiGiWI8/orFi0Rge1vjRgDjiBvkrKPriqUrwnUKIWlYr2WA/N8g3nKia7vsVmmJWnoeTN
74RbXn9DeYxmLePqt9RHJFRBhtmrOVCSUPrr+/cxW7HVHxOaad3w3kn1qtZVc/UE+alKSvc4Qspa
2ZCUEElre6h+KktghrdruMddsEOOMTV7SmbcQrREoujaV3yY5TrZwhuSJ7eV7c607S0f3cGkz1oh
t8jGeBkOerW3Y9JlMlwwHp/Nhxb138rlenxsQIHMsA+r65JHiANKQJ9Yhr1zU2j2TdD0S3C51kqh
hT/oE/KBt+amMh4J26p9MdpI3xN2NXNqpIEJg4/n0lf0FdMSuXArVT2wsMSspYVcGX7UH/xeOXWe
Wz0h2nvyFYeYMaqIUp1qYSKQH1KlSg9jrWL5hl+8ZI8IB4+FH4s8d0ntJsZGxufGzI1bEbCVIlet
+sixLTl2abxRJO8tPUBfqLcv9oRFcBMHPlpQ9y+jsJemU5kfGblysyYJbqzIxboyNfVoGqjY7meX
5XlznPjhW8CwBZVBfFC71t7pdUmbrVCDT2kVB9T7ys1IC9jqLVGWkqZolwO8iw2aBF49ik8tMudD
Mcrf9NrRk5L04FetvsUlU6/8fsB4VI3dS6o2ywgUv9Y73qksCZGOFPeR5rF2yKd7jk16nxekJrqL
AslRYlmbgGL/vup6iAcHRYy7EXDiHPdsecMjYFPA+sWbHmdfqT8OX82oTuQd6kzKdWQ/7SPd9Pwj
lqjsC+nEL9bI4dP8Rl67njSr+tL7Wbcfp5v7V6J2231hteFEeEwWMpPBc41FvcjpWXcCegkYbrTk
IMxfJY4Aw7R5i8HvkTujVPvaCDTKfmMW1N77/dznEsu8tfHco8qE+FQX4BFrp/KeDL/cOSnKpQqw
8n5oKgpDTzgn0RBDpJfGWW2HbWhmAyDOVsOD1bNZxSW/VBjoMkEMTUwNnvZeJ/KcuCF1AVhn8NHt
C2N9xpmVesFlE67UsIRwRH0RtRz1jL4QeEbUSkZJaIHaWhq6vMqhXRIo1PZBDHHH1QlkyGG42QV2
Ydt+ui9zRl1kzLrJlIHc6yxauiX0txwH9YC6NUFVX3okiChyTHOVG9hV+iDFcNgSDlbq4YbKaFja
I05nsMFUB2M/vNa9cJZj7CsLMeRrmWrazTDwtwMnFrsYQ56RtGn1kJp2sQ2E059dA2IF8BRlRXIc
+xouLkNXnXT+ELTqsljUWajRgiQNivHWMyyJcgVr9TEMAOOy9R9eYaRCKFNtY0sTZ3gdu0PpQv3s
E0MFokeI3V4tvHrZhHkXkQXvE46Tw7XozaFiFJCSRJ9o+o5UpmbaLh3v8xGTj8u+bSnsoqjmwpYM
lbrwSbxZe3LqwqGpfSSx6VOmOiMfmTrYp28we6Ew8kVHL+D+hQLg4i3Q5Q297GPrWv2xTtv2yWhp
iGgiFCS9NZd0bBlb2PlngJn5IXTd4bV1CYFJ46vmSMKI78/A9ZxNGDK50VX9tUOAhGMmmRd6m50Z
g4Y7X6g/Q2NsEF8aV8dpHv2+ipdKFxabMFKS3f0rpcUMGTKWRkbgHwYT2hnk52AdZLU4hKn7Wxn9
YN2UzB8TTsKa5Gv/IWhOfDjEtrEKsVId7UXq2EHNMW9OCWRoMCMVK0vog/FTyOfkcwShpomi9Tiy
irj0NBRcYwjsHrA1TaQwjEcMzsptIwmHgTNdrO5XyDb7VJPeA2Erv5jYcxoOsSV3laW9ZPiHct36
bjE+9FkNMgtoAPLV/HC/SRUH3oILkk5FaHQpCmU1um129LrOJrtAi84O5ke1Rm5PlNCyIYurQpjk
eeu/zkbAD93aEQWy9srqF2bNvLkhobokv/uqutnUK+rDpQnZGvviaJ+t4TGPnhIGnlcEhu21HRmO
GX4s12Hf3ILRbh6Fm1yI8R6ejHz0NknGOhwXbnTsKVAe2losPSfLnuB5WCdHxljXdf9ZFBWWQrMF
5cyJDIODDA/hh5u68eTcmFhxrE0Wfhq92t5PJICBLT2FmuNswa9wanWVeYM/V3K2xEquCIi2rU3e
S6d3a2R9WyI1zWsVq8i8+xjPtH4bTXwvlJroPGstWd7v2gCocwv0Imn292PXuQYNGd9X1lmskOID
gC+L5bEzaljGXYWUoqkM1tHA2N+/QuVfznu/C1/GKopOpmICuOljkP9E8DVa7a5thBF0MB5qFfKa
ZdNDm6qxqql+cgUbNkQ9mBgogo4V0zmIp5CqmBC3fd2tVK0AGcRM75grNI16vKF4LqV5TfJZIdRh
nXtjOfd6YqYyGV/oI/szDtAyC4sPXLkksmKGtPwieNRsEhLqIfO/zMY6qi0+jzG0TzHi1DMQhrcG
1+8r0tlxIZg868hUuaq2jr8DrMpz9MwV03/7mhjMEr2q+zDHSj0Xhnpjy4P/3EX9fz+zjUS3luy2
rcU0pnyxhgLKlQ6bw4kSOm6mFW4DDc98HvfNOohV9Ung7l8S8cuwlN4qMCKoAfbousuORChoa1qz
RZyJ18g0dvd9EBnV+ZH+MxZwhQGTAt7ULEOkEUnhfvcpkV3Thed+Q17vrsM0tyrcHurskIAzlU35
6NHNmeV4M84Q0a4UJ8zme9c/SyPLd0EdNwvsPcDSo6NH9s8x1CN3ZrTYrXDieLvROQvHiXd9UqJA
1Kk9NUTr1KhufG3s5s3PuF7DXgebVbozrWXa4sP3BhC2rPyg2JbTBCFPTTRlvshXjnR4Z1j3d403
PrW4IpdB1+kbpcnpNAvV3PrWocbp/pjx4u7rTJEOL2SBaCtlUgErfSHe/SBYqJlVfQcYMRkGVMWj
G3x7PdyuOm+KW2ZNwMnKJ7Y+IedPnYTgAYHc1yZkt0bhrW/55Ma7ureiWcgi2hV2jsurLpHa80ld
NCrT7x5Q2G6g+7rT8Ozu7neBSKN9G+TTGIz6PhfXDj/bIWrwUpSFAKdyv19+Z2WH2BEmzawJsRY8
pKUlNqHIXsiuyNd+hkrg3mppBCI0s0FzrbOBullkjs96xTDWQ6QFWzF1Mfqwe+tszdkowyj2QY2e
WHrAK0qNtnYwrG0jFTQ5imgpbSTIetpuwkkUXHFF2scW5NveTgVKXNWaB6QO99qMtgew9VZ1cRqb
35hBWuZszquDyIRGNZoW+SxDHy59iGgr5crz6Ljl3kRz+YKOf5PlEiwZH+X5iMtHsrM0QiI4pgU1
N1J1Wed1PjXL4qXaZsO877tmletcvG0vfM6CjC2PFPtSxtY+19iodb4t3noEYMAznuqwja9jyqvo
FbRDPo1XxoXmrpp226GKPcLKfGfZagajYtlfPK1mP4AQ/cnnvF+GVEtvjvke1Vr1QSOrWzQMoJeK
EpwUpR/2Sg43LzO8/q+vsE4M+w7fdVbCx7r/xKAP0Zpq6R8/G/ICnaIzdwGKQ4h4lDT3G5QC8iQS
B62zB0IUute2pqP5osNpWUBCN2duDi9NJ23grQrWcqjzheebYtd1PCnVS5zlZKC8Tal5ZR0v3F7a
K7/QxbOSYjboBDno97sOWVRZ5B2bMZdH1fX1Wyn79/s9PGyoQVXR78lqL5J2eM/rRls2DHfWYDmS
N8dhGG+R8cM6ssOoSFZGkoLE5P96KwNznhSYSOgTXzXTc2APhxBhKpkgkIgRqsZtuzLjNt77peGy
raMZlGXNs40E5IGrAL2s6e6oWseI0u58v+dgjAxZlTEC6e/CJ9dSBgJcl6cv3NLXHzut3FcgVV5F
lwUbTL42OCjvVmDKvRnmIVQ859MpoDE1ZjQiRSm9cx2yMQ0d96WLgxMzwvJEGoC/0U1mmZHtbO7r
d8YO5xhoPkaFNF79tUksbd2m5QLdNPPsdEuuTbrNRLKxMz2fl31lXjMPhIoXBze7yOt5Nb2DYyA2
PQYfV+jFQeiKfNTDIGd8mYl5ZtKSlv3YXQqnX9fSMpC/4YC7H5UGQcx6KO2NxiUDSulQXZSi/giE
Fx4rUPIWiulPLG4wQLXRPmIgZmDok+mLrnWY3c/XRDNOpPbYGDxMY9OU+qOW9TyVSmavbm9hE+Ef
YSql/2yTTqxM3zexj6AtHe1VDYM+GfpTM9r++X5Dzr2+7BwjndWxfuXtE/v7m8X7wk5oTPwt+/3g
6sHVn+Dob8DVyZ/GhaCG7Sv9a+O9YUBW5nQA0z63IPe0yjqstWjBbI0tueEfO8dTsUr29tavVBqI
TdRcVLd7s+mQMn4NnJ1KJNgO2P6bjRACAwwd3bF2TiMQqnkXockbhlx9UkNSvWXEVkuJWCiljMgo
SH7um1BNEELm59XJp2bHCoUiN4CM4sUqhCL8KMek7fIDulGmpxOB4aKm5nLINmadBG/KKKyNbec6
2Frdf4s6yqpEGd8N1aCYkHb+HLpvfVToL43ZUFNkMbDFsPsZiP95hkmn5epEGHHFCRmlctNI+xnJ
1DkI7C8RKE+HRq7SrrFr5OzH8jRdWxb0Z0JY6Iji5TOVDLakEkZbPqefHjykc1fGRHKarrWqfKYj
EgTuzudS+lLmwSZNRuUx9qV6JEiCK5tWj6ZcUuz7B18E2Tl9QYK31R0J5cNR6YXsaCH764IQgEdr
TKhHeJuNuvyxrCLcwiTRbuwdr2ySq5Nm1vpNlO7OHKO5B3J6k2CWOd5vsFfaS4hTkIHtBqCc1R79
oGmvKbPTpSeTgiGBR0unkV9KuylKs/rOVPz8oQxoXuO136Rx/1rFKGGDVH1IPS24DSGmGzvr9RNu
uZEhTXwrWwDGmDKDQ6QPPgeNgiXvh0svwgFsLnFc/3xKORhvXCPF/p/fN8vMXVUdiCatVQnlCusW
P/R//pbRlS+hzdjXJFb6/tLtnNWk7I2/PqJJJtF95cN30obWUmGNW/eGrN9683ivUGXJFd4N7YUx
DgRITgWQm/coIOO9jX/liMa35DT4yt3KBwRcIMiOIFfUoQ/WcCjVc1UDs7A6WX5KICSRdMhGUs0B
xC1tGkJV1GM6tekC+lBk9Gz70q7R/HNKIDrWDu29lM2YGTGqtC6pFVtfTR2+WxLvs0D4sKKTB6zJ
08/SkckuAVc9z4iCfhUOjU9TCSFMoalsGdj3ivrmQo53Q59gw+nk0Ihhx47V72PTPBci1vbQcb2L
DLp4PfQOPCbTGSGgvt9PMyNJ811rTspNLT0nqszO9+9bGZIwZHXk7JglAG9btk8dRc7GFNRK6LD6
NfxhdxXCaHHMxPpSAjQllSatiw/Se4OPuVzK4fu+5tc+jjnfZC8eDhsSIUAd4irp4gLWc+q/j1T5
x0R32AWwoV4NtOXoLHEjpht0y2cDAP40vd54ZfDWNbEG/S+MH9Gt9riTTPiquu6v7+cxfORqLyvx
GSYUlFx8lD2qq3ETJTnwWaJ92f5ggkFdliJpOGU6LZFopFyJW5fGaJ11D3MDuNdxVCKwa1OUiTtB
sN2kcT9r6GtRwSiIKIb3uCH5Si3VYRVg3z4OnT4ccXKxgUP93jn4lk2z/0yM/NHUWHAEH0ryS3Gh
9wbjuwIa/H005LK3UzXPetbNzkf99QYa33ock2ErLMe5YFuH/lijC4UqOb+XNLBLhlliugTpuuEW
+qS/Jy67XIR17Z7vX2UoaPbCtF67FF6ukdYdzOXJLtr69n7I4uopqY2tmirtW5CAUPN74tgUz2B8
nMXuE/w1cr2E3S/ud7se3G+aT21W5lEPshQheZQsR7GiioPbqvE5cnlD2yrJPrycRSbxMa6OqRau
gjaAjTRo8bsolT0t+OOvP/7t7//xb1/9v/s/+TlPBj/P5N//g/tfOcLu0A/q/3b378ePtv4p77/z
Xz/zr7/x9/n1/z798Tuv/jhcl0//40+ufvLjR/oj//sPTc/ov/46z+Afz3D+UX/8y51FVof1cGl+
quHxB45ffX8mvJbpJ/+3D/7BTJa/8jQUP3/++sqbDGLB449PeNevfzy0+f7zFzbM+5v113s1/f1/
PDi9gD9/nT+qD7/5GP6/X/n5kPWfv9ha/E0zXd1wHU1zXUcY9q8/up/7Q5b2N5rswnYNi26ibujO
rz8yYhACfk11/6ZBXNId29bwJwjBYzJv7o9p9t8swdDNhQjvClOz9V//+fL/5VD+89D+kTXpOQ8Z
Cvz5y7Bt99cf0POmYz69QMswdQslMf+fiVuF3pjF418fDOt9fl79P1UXuv+PpfNYjhvZgugXVQRM
AQVs2xu2YZNNsrlBUDTw3uPr38HE2zBmNJJGVANV12Se7AKWGGvHYFSlFw14OmKtDQsSU5BrwCVa
Al86rGhVD+6RpGB4a9deU+eoCrWFFchjLsZdyu4/0xwS++RTUrWovrSjE0Bss5PkfbSKd1TmQEvt
5rPV/X0UhHst7z+bhviDfgDZ7urmoRf5W0cw4aJtDHTE3Ets2ElsZAztEIPaGzffkf/MsH2RJrK3
yCK0xCt+MfO9gaa+9EL+jtOBwKoHlPN3WyYn/PMfSQG3ayquvql/hn3xa7gz6qKRL20XboYJVXpW
X3x/kPhbNGjsSQbJICXShrx6ctbyS0uEFC3eTIsMNjETE7KGcbp2cs5jcz6dII6XWYDOmVS1ZVq6
FHHA90WJ6o7hKSEfbOPqMCrn1qpluUEiQ4TJqzHqCnEscYeAtTe+d/UI5VX+iJ7H7OYciwLVYIvo
FTp7bxkPl8i9aIw/QEDsGplGm5FsCPSNCq64f5UaVVMF4zvzbQg0QGCUnL31xY8pfnvPunrCZCEN
a3JkiKHNxbDjZ2uBzTuyi4/Yr776xttXQbnG7fXup/6RKRKBQp3osXSKH4GDo8aUIqOUvz7XBw9F
hlAenRor+BsK48tstUc0+1668DgChfOVeyL9/GBa4sXCY16WqGtT+y0W3klW7iML60cpgNnGsOGw
nNf0fUJyljXMC42qw9GT2/cpUQ8EgBrcfASlFByNP9Dx9xVgg4k6T6UCcejwpDkNKPKeAzUsp3ox
VQTcdjlDwSj70MDuQ8962K5ebUXdAbsvCHLmOSYkxdqw/zaXmO6ZuWC8t0o+MocEG0QF+z6HD2oM
3tNoOfEO0ADqwU4gV2D06nXo6KClVaSuWAHem7IIJeG47fMgyzMKVxBkMDZyDDmFLB8oJa6MiEkY
89zxnR7rWOX9tx7X5E1UPiBlPuG5Pm7LfpOgbMLy6v9abBPT+muYVV7Kr77HSGnwvswDCg0Pmzzg
7mwkDZlucLB3Oou7Bn6nmvpd2Xfnfh7umYic4nE/xd6bzIp7GPI7ALhbkpUYLtqR4lpH9s8u+ifu
ealUDcp1tqEKMKYDTwlAoA9PWacRqLSj/Qw4Qxchwpk6fKoic1pFLJwa59mV8wqazhnDIdNE3bwl
Gp6/dPjBbJIuKRJLU/0FlfU2yxvzYKRRnUAW5bA7fNc6xs5IXWX8RZM4GX3dLDK8rk5ivqLYfNet
t8GbkCUzLyPt4GViQ2Ul7adu/xbt9NxU0M9Upf5BxCthJdk31+qJkQcE1evNbWh9ZHwTGknD+BC2
91b1yDXx+P1EuoBh0P2aGT8wSvvew9kcHItMxIKSonyEg3Gf0m6OeD/qZoswS/8IMXFMzStaum9T
qt/aZVndWbgGa+8g4gQBsNn/AQ2hU/6J87HfglUFRsBenqJ0K9tZPhOoZpVBG1j0jkOuiR1DI0HH
UiD2tmnUwfPrZA8mYu06zdEIIGajHWUn4ITsXAdwt967tqWrQ+7tR/86o/X59SYjN2i8q64kQTEN
OIZGqCB5BpTYktd2mD/vv1g1t3Fq7llAJqErf5LJfrFz7DP5ZP1OvMpe/QWQ8LnOw3PMeYiRNLgn
SMYtjxFmSCws3XsHp2flauowkY0MTqAkBcu9DmG9bqzuKpX5yubkVCAB5+6BDsE4zh6/WSfsa925
mpm4xB0DHYyk4J7KS9cDFGk+kgCwSTuc5FDcGru7NzXM5spL71HZgeUhgC4v1mXvbDNi6/zC+0Wr
/aXn1RfzOBZsenXCOhZWDNpaj3WoPfn34lGoFldkiq/NlazgNUnU+pzCHhnoVGVvr9Adf4Hg4IHT
yeIl5O3FSLCpPA9p8xdPzXdEl4MLWA7L3DtnGTgTEs0udja9+431rHzeRL20GEX07bkHFx5APg8U
B71emcHKd0ntNtUHg+txYwEtAH/Mz+2oA0tbAbh0nlNpoNcjMnGplf/iCGFvXdFZSAJKkGu2Bb/G
RUUcI0VQssRqJHzO7tbZ1LJ9j5LiM52hidCduHvTazgMd3+wn4wh/DHwesfRu68DnyzH/jNqq2sA
Mbg2n5MCPaemO+9Rnr07BmTOaNCIBMWxjfXabImeEv5Ra8TdH4v3zq8vOSlQbRJ/eY7NDRUzzSAI
IfFw4xkCiXKohR8clBgl0helrD9YcIckd296ABBWNJsqgtI3BQmr9OJeVNNzVGQnpQVPpjF7ikR9
GEZaYLtX+F+IZ1IeyPdkDqC0++8pQNIYzGsUJD1rvfauRLITAIMHt+uTaGmW5ZX2B1tuUqygm7ok
DMp7o79zCF+rmamCUU9wDFs7FRjf4DG3rSKYpknpLUEmEduKxKvy3XGpcrCNjSqXMVkeS69t7nY/
x4v/0yVVBIDXKKJAye2CpYw/3jDDcZRMS3RfNSdOJOdwLRAALdVPXtyJ1d4lRHpSMZQYV+oINF3d
f6SK0Da0FPgWLNZs4bfTuVRbXkrytPoRQl1kiP44kSAfzOo0AlUH1TbeSia3QDEEYyVt9tUNLS6l
z7bhvPFnBEGOyzvUam2B+/db6CgqtehRani5Ix4RzQDLga0DC2L2ydqTUJ8C3BIikgTFSJxBprEN
1N1lfo1irCi64qKDSmDwzgi0mvVc3lTfZg68PX9mgcN965HrlwBzGDJcIHVgwMCX/5Icn00Z7c1h
1t6Du18MVnYzvBd8rI+0qPeKQMYJmhWRqVuDucVCDL9hEB6bGpiXIRsMHNM0o+WAarCNKM2fWs/I
3jHo7/zy3pRi0zbe2TdHBMnht7DULbGTN6geP5M/nAYFgYbgkrD7rnsdxlP66OrwnvdfVKRsvDve
aMIHyGsXnzI3/oP23oH3vYEept3vXzWz3E32+OEwKCd556pB3TLCv6FMv2IXW1l1U239oWqMQRRP
J2sIDhNY9k0SdkAfAEn5/ZNvYPT0An/dhy3WJSgqCIf9tYJGTxgfHsek3nVNf/HZEYXdb8SArYqH
Yxl0sPTNvRvXW1prPHf4/xehdWhT3V3GGXG1KrS2eqMjoB4fk0uiEoqoq1GcbTnumrg6CzdjMYTA
RKMcLAfMaaH+lJTpOwwLNPAzrsQe0peeJYOrOO21FJxrjTapFC9898soGQNWNlgEUlYQLiJ/v69P
6cjqI4i+JI6SisE+9UfPBg3RecwyuNPUc5AlT32lnhjfLizLOcupuaBluDpQAYfOe0aHfvZqe1cy
6KlB0YImhQSDOBXfd/ytVwPwY4YmBgpNxv6guBROOOwxb2zHANLaoNHsN1jHrNiMV+BN1HEar1o/
3fWMUi7PiIyK/E97YOiP5g7lfnQfBUmmpvlt5N7G7MSG2iGtnrygOLm80w5idVIc5a2PLDzMOaaS
+jkoW24Gzbr6XXLH3XMJJTaECLbVIu3Nd7+zCCDzf0jufR0suZHaZzmLImqGaxCZVrCh39NC2wd1
Cskm7h5R0908u9u6qUAqL14QFOHsNn6SML/lYXlwNM1Yle34bnXVax84ROipeWlLUhcGB5z6WK6a
1gZ66VcjzNuN4UhvOXr9sFahW0C9WUxe8ub6Ptm+QGW15mOIaRzyBvxMpVtnauRLh00c3Ii5Jr0D
1qrlg5KNUGA4hlxmqQX4Eb6N5VJmVpO7Gb2WrZbm6tx5wYlcSVbNDfYuopw0JbQVKlJ+tz64GjH5
C54vOhoq6xnoFOsf8od3UuLhsQBG4LTD90o+wDypBKoI6adN9AQWKNyU+uxJyd+HyyZRL35dcNcL
KUe1HlxskzBM/6rILwmCUOBWJRh7MVk4V+HabFJPB+EvyjNi8G1WKb4kims0nUvN5NpPw2OkU1uU
/8Hak1ytTFj48KSJISzLt1CXH5mE897WxO3IQNyZYiH8cjBK4dJbFFQqwVTt/KZ46zlfAQVl95jk
tVWc5dm6bypSDyGYbYYuObSBFMcqarVt1SprkQfEzICjYyduFCs4tVOv2idTxssqwJicAMrB4Fvl
q8Hmqu0lbnnTLpn6VfewwsdqCAuzqgHk3c9HbgVtTjhW5TFJmeixgElrRRo8ve+0qhU4AzsDEBek
HlkawEwsFylu7pMpawzbxMGKgRQH7IgXHFLSrhBI9s0h6EsdAEnygpyYbTM6dFPe9Gz4EbpOTIZt
bA09/Qh9CHT6RM3NYowPBkZr19jXqNLPDUrRRVdLm1PgUrucM60VPiLI1DqFI7UKMdgW1Lug3UXZ
/AYRLBHh6qU5HG/Kxc1kBFgBvYTtKTC3bUFXurRsBOm6u2W0/NXq+Y8HnhgFezCsk9rETcIrU6ML
cAeuGjfEDGU1s/IwJD1RSg0TX5I9A93Q13pgc8Rp1nMy0FLDSvtHiiHls8sNh6bWRHwDeij2Sn/d
efHDqLQVQ4mrXYwD7f8o18FLHBjWqvF6DNhiWIZBEnPjzFBBniKVNicrQeJWoPGMR5xegWK7Vz5Q
C33GEYhLi6tD2Hvy15ialA3G7t7YRD3rINOmXJGYKMay+5uw8oO5KbcDYzwJlHphEO1O049B0gET
nfzoOlzWSHSo2cg2yWdPuamqW5SGYNbT9F9GuP2KdOKbjh1Q8UCQ6Gn44kB2xYsz6sYmD819lJ5K
vK3LwnAo2nLun8yDvdahJiMYa6VH/ktChoTyjK+C47+UydXnbtAYPwLG8dLmtTOKn6hCH11I43Xg
Usoz/U0jYm4TxPJ1ShyX8vHW+BPy5sFGz6drfxOxSHAyfG9XagFR8SF2zRDd/AqtLgKTsjuWNpkt
eIYNsj5Mc+kU9rmSWDRJELWfcPHN/AiMxTZwRTi7rJJktkbyDeesRmc1uHCgW/OsqgnqNfGW61qG
MPhH8pXTduDFQjfPI7+h6iPD1XTsvR4E99aZ9lMzTUcLNCbB7JyBBWbqqSkzBGextjM8qCJoBghQ
fepNn9rf6J/S3NrLDOshlvGFUfFGeY090RZyKaAVrmuHDR2ns+MiH/f771Gqj8olo9QjRXwV6iSR
olhSy8JyFZWcetd8IHJD9sJm+zjZKSMWzQD9hIEk08lhS1xz7wvscYz1yFBKp5+odr/tCpJaFEHM
LDi71ZDcHCNe5rWDQHJO8YKXuSwq+WNY6hokJxDYiEIdA3wwObZoy1g6U4riv/wilUFxNlMCE3z6
8AYCG0YCemjVcFrnkgxgBadobHPkMS5N6fx9jX7wK/oUaXFPhoPoorXov7ssl08K5JwMjenggLji
GSYNr6dvbS24Bh2li5ValKIi3zEz13BxUrLg6KGA6dDrdsSV+ZKslH4kSwDSw6aLy39p6hJXNw4m
f6To1jSMYTRd3rICozwIy3aJpp64mUZ/xBwSQMmmhY+kfDdUi7ZytPVgMhyp/RGfn3sWkXbONYDZ
GvUxfzkOnTHzPWSFd1fbwjFG1tZF6A2sFy41aqZZl96igCaVnJ5oePPwkSezWl/ItkV1LGxym/xj
xjx1qUbtpxHsaKp4rtLtgf9v0KP+Uk+idR4Q5tt153YnIt/hbULoWkznMsm/mihpD1o9fln9t+Zm
dwtda6w5+N6ag2ka43pbOeUHIaNbZZXWWppEDw0ldQ5RERRuZvytyBTDDkPYJLxRF2D30nDJDEF9
j4cP9Y3BMmVojsr5FrFOeiVGDTMdThacxsCce3ajQ8dCXSRwusTGZlQM/0zN/hE0z13742nwqxyT
eSdyj6WKOMwYIXMFiurMiaWtAouuuSzyFfZ6bx9r9XE0E7Y64GtiM/5y4nInA/+zNY6dJl6TGCQU
g8znLNNxNIhZC/TtN3eQPt1ab2BVWDVZeOWR/tPFo6FDboBYCe6g6lAyk6qwoU8ZIN/FexKhFiZJ
v6/9iOl2wuuX1OGVENlC4h1Pyvo0JeZDj/b2iAsfO6fEUs0JEzE15RxfjoWgypi4dHxcItthLOU+
Ry1a9/5r70v7pEWhsywUiQwR8KSnpF0HMQmOtuemK3MaDjri5XUgAW0xK88TCoOqrqFiJMm+1Wnu
jLQnR60Xw9rnjDfbeK8N+hFd6BWYHqBgafC8cCrEVcrLm6fvUsxeQz5t4XDOqorllky5pTiq34pI
ErfY1gd8Ay9NhNe+RSFGDQG441VhQ4WcI17LCAaKweBw1EmXUgzUFpWb3kwgswvVtgzSBeWZ9F+V
WTMOiSlDOhoOs+yZi9Qcba1GYz/YX2KM8qeqEpsG1cm6sbkrgvE75VnP4TNcrDq5h8q2qToHF0nS
d5jkRxw033pmHt0gA1aGdGw1QdXz6srb7zmHYj5gOGLMtPe9ratDPZ58PupNhNNrjbCdT5WrvIjK
bwbS2EslEUWmLi75edrhQYXshLoaehdFQYJWiOjlHSpe+EPjd5AbqOX6EriP/WcMc4gAhwSmkVHt
62p8Mz2CyjmTX9CICto1uem10cFT19GQBWo8ug3PUtFMK7bpyqzwosQ/4+ATL6HxfrQKap/Gu1fo
pFXblQtULnn3TGggkdDPsT9BPHgUg1cfsWxvh6xdS+q2JXhxmoZW0CLxQUDRe8Hoa2/aXHvqHUow
vUfo6tX7ODeOVsY56xt4XobXAa74Cu/rRaIrZ2ib75Dw4R8J3gzxhwzQX1kdGZ+4Y/yFoVO0+8Go
MRt2D85IeoFyY/ha2GKtjpqt8obyQtbWLW2d4qdxiSYCZOwUsXxP0XIiGv0x2shANIsjbNKAXVh6
GmzykqEGUZJEbM+wTBysngUhtZ1P8gLw/KR9hp65ZDUaboxAJHx758Iz2qcpSobtWLOSN4uDi1Zb
DCkiN2vGGtedv7Ys8z6SR2TSERyE93BwYc+xLHI72eIjqBKNxNQUD2G8hZJpMTu6MoYDtVm7xmHA
cS2HY29Gz01RvXhuAuCnAGrmOB3AiTdXTfLcs1bFTiFX/eBT53XOrMvHJzO03pp3YO32yIkj7WsM
7NegAO2bdkmywp+4lGZ7StPUW3cCOr4wLrYNXbZt925jXBJs2gjBnXzZ2jstMpnJFUZ1yHD2rmIT
rF4uXW5QuIeCXnVT+0WMPrB6xJhkWKY3i0TB/EAdxCgkDlZlB//NLYvvrGBdSPXkpj36lBS74NSq
TxmWxbJO9Aviw2gTGR3MEFYx0qxvY1zr24C14sKugEs32QGoacNujDO7DtE0M9PzVla2K2iXOK0L
IByYKR3Pe1VAYQPJpBQs1jHoEuwrNYVZ5xZvDclm+sTsJVYBE+G+2CLGuOGU3qvS/ayrikd5RpzY
QgeIyvVp+Dst8A+jkyPNashQgFBUJ7m16eQAXy5egxN8tfgOt04Z/jnOHvb9rLqqexinnA6Xqskf
mLhowMQuGFwmbK266a6zqhr33TPivYFEkLDhip3aRndIOOFw+LW8mBK6ibZq6oItm809eM67HjYc
nVbFUiKDz+uCJ1gUlUJu5aJKKcyNXXmPqa5PdoHdym0LJoFV+hHB/YnTBCRZM1xCk2gG/nBs9c5k
Uy+ykYNEGbn/lKmVGhkTpNC9l+bgfXVd8yjc81REDOfGiCmWn+xYdGW8TyJYo8bjiuf/xsXPwrNq
91oBe9ZPnFObYFGtQX4t27Jod200FIehGH6MWmCLyVIoR8XHmH65SLIA2LvwhshBACu1I9f5zS2v
bIOdVY5IwoJG34lrbY2QqKv+gKn/HiJkXhB8sCHPuD0VdXPXUItqRv+a1DdGsSFGY2JUy1K74xH5
lZV4drryMaV4HNK22k/19OkApUV0yPmpsZO1OzKKXFDgoz0TRByS3puxCGESxMWu7LQ3J1BsL11n
neAjo6ZjkzM0XDE61VhrfhlKSma+9adUybowelBhDR0p47KcLtz5HAmkGST9FSGmHqSypRkzNrB7
POklR68zwgAS3VugBVsbqrtIkLNaSAmn6llKZ1gBLsAUJ/8xXH1u59SuqawnIEIYpswdSPR+Z+vO
pzs6zqpRzyX8nwNnEw5e1KSTsr5deOaqVjtEnBprZitaex07HCt6ilzbWbRMmDBkgYMdMv5B3zqu
eDpACmKJEuAZKc2FM2Xk8wCAHNizFqxyS/i0rk+gXKfeXBjHE1hqf+Rw6NyaDdL0qFMeenbMS7di
vEDX0jLACDoscmlpboWN98ZFfa40hRQQ/agk3iErWq5nHLurKacmEkb+Tw1zN0bMWJ+BILd+kIC9
RwqokqU5b3rjnxVjqCimA2evMFrlj0InbYyM7Qqr+8pH7S3qNObEWK5FPX2jV1kYIrMo6UrBO/gl
3Ia8Z7fZxLo4pfb4osfhJ03RBjzlhaCrPSK7b6+UH0KYO8qKptO/bINrstHLV2htUGDntWLoQqi2
64OdgCght2Lltb22YBDHZsz96unccpVcwAB1G3yjDx3NZ1caHB+kkm0rK9BWEd5XPPkMC/0oXDsO
pmusKZUX7dsqm1YN0cErpJKXyAzDpQkAegIXsQwYcLJG/zR7Dj9/bZra0wgKnCrS+u4xIRpBeLDi
6XvwXjqteOZY990vo1Bfto4R3IL+VNSsPSDsons+VbrstjInBzSwiKJQzL0LbA7pbhBOsNLsRF/n
unhRwn122mk4wm15hBb9lifP5lgetLCBdeTCfRva9uQ3ao0eY4tg78mqAXd002fa9f+AXyHMwhja
T3tkOsGqdpiBAw9NV0RQfQmWUgjmwPOd6SNFd0xDP+SPabFWgZkvYbfOjYdJMZ7Mcn/gfqQV7jy2
cHvyWGDtf6vYJQayRMkAEXRRu2w5WoSajm68j37Ms+OLU6xVaIjgWabyfXQsIK/JeDEmkwFQ1e4q
ToJtGzaXsjbpWZN4Qa078Gh3BStMiKnbCJk2UVfmXOtCzi6M/VABevVIRkjUqvbIXQjt9lTVzdnn
WcEUz6jBD50jA5d/VUsabBvfY/K2wBmAXpyq2+AWZFSzwW3qVzfPXhJCInZ265yUUxzMiosRl/UB
NBcHnK9WbhX/Mzrz6ODhx4azCHR93UOAZhhGtrIcXmH3EOFS+69tzUweDMYrlgm1ijTOJ6u9mkRL
MDqFj0J4U+WnXH/s/ioTKUtP1QvxJFvaoAz68EPUAvBRlv2St/Pd4ZE2A4ZlUwPHxQnJVg8i7+FR
otk5y13YF94C6DJBR7q3wS7DgRamyzYOETQHEO2rkItjrOxfeM7k72JTXyXXkqS3dZiTANJZzK0b
PkA5DN1CSec09qpfhDrnCe74DQhMuJMzdNp0cQ8wlfZ7ymq/9ihcuodueUcvCdjmxE8ae0XLLF78
cD7CmI6gAOI0rQJ74wjohi6zAQ2YeZLAPXYG2oPIv3S2/51nv+2Eo9H4TauJMbie89B49rMxlsNV
MN9fbAa3h/Caxr+oZ+40Qe22GGY3grvPXFKPkmA4i855Fab20hQT0Y8eekmbekZX4ORcXte2ZTGa
g1AsjKRZaYa75xtNNlY9HECb+KvOiDzSE9SrlgWvpTHuHBpBpiDw43SdBa72DwHIcrIR6xcVt39m
+38eNIbSEvlGw7CGEkV+WT5pDrhzyWS2ZILHqZvDj7SOX4N8wQchIMsjkA9oqil4FhNShdbn3cLR
1Esdas+esquNSQYTsM6JoNd6uluUHEyaP6YRO2/pRQRc9sxOC+1FN9XFaaqPANtKgvH7KYwgt5fD
dBpSqB6tJSZIEOZx7Mp+NTh8ZBb2Kc/Ymh67NxNf1LxA4vpMi52j55CxtHJn+cklK7PT4LGEM+qU
IB1gJ42GIifl3pZxK2bxyCt3dL2O+VVjkhB0S5A1fuuc5Vz9nsc2s7p+rU3WJw0jH5/dwcRyexez
jSnXRTOCUqeuhTOnsjWCq4vWB9BaQ+c9ZPbIVrkAK8TArEpxxwSNXoEQqQ1GWnP8UGODRCS+d5Tp
zmWTiKFcRz6863vmZfQyJH3gguNJ7A5E4a3yCREoOp18lxZw8KARAa9lzK3bHRknwp+9FOuEFV3v
JOneaeTVn+q73/CmRakenqeppvWPc2ZaYbHOGFjp/BcPbEzOxMQTzks9GuKjLkKQUdSJ0KnN3lE7
tckFM0lWVnJLboNT8hjF5rzTsNqjKEApRO4HTQGhGgVJZkCI+vwCS8ZYjalJ/F4eQt+M4jVBvWIv
+5A9gvHuiabajd7wo/XGOc6ABOVcE7Fr3evOu2tV+DCKZNGm6O7kpEHdg+TidC9FGQ97GOEfrhHt
au6Yr9Y+ynGK90F1EnD4UKVye0x/PseDRr+FXfhbVgzgRNij+hnIRs2yHxyZwarLqpT0B+M8+eKJ
W57xcDh+GE4DsgzVelNKRqVsQmPxo7veP7xBf3kqr/1sTOFdAcuWaKtGj25JOBWLsovXlQZBv6o7
0vLACgk/4EJPggongeq3JTr6GvlC1XD7pxn9s2vdppLbOFRZPpc1LKj7q3TRp1FE2XgXOoJQ02sz
yL0ZVgDTJsqfMBz/BXESr2hen3tEJ2jLWUdm+UMMzlElzPUUgqwidq+ZYhFsCur5UYmWzU3+ndft
Dkw1xFdTRGAPvUNqOpe0mKcC4x/5zLNiplw0WXCsFaqKYDRdDEMTG0vsbaJXxAZHAXsr5tpNBfVD
xfazOWOouCHL5YCLG9dwQO9brdzQQe8cm9diKsQywQkj8BqhWKHKSun+ADhqGKSK7ilh122Y5Qsq
zeBo+F6z8h0Q8LPDqBHkkIWa/Zm1gm2+1DVcCHa+6mNf33q0CkIRDztY1jeVlrfzP327qxgJ+uSS
YWZNc+aVbgMBKKHrIvee4wNw1GRb/wzBipV5zrPP+XGLXfyBBYTbKQ++lDrpeaQI4GMu684qk8ZS
hzyWhHIDkmtKAm5a0u0XFn5b5Govnk1pF/oS03oPswGgPzqlAvUnpEg8IJh8kvkMTgZUB7h4ipx7
0DeP1E3Es4/z3BTPtzrzN0MdlhNbI3l7HNW9OF4HUyBkgh+CTY5CHjuOsp69XPFUkRcoEtIsxDRe
bD3/K0uPVRG7zmZeZDBJrzLz4LY6Pgs1Lv2koUKKv7rJzfaVnsp5BkIIq56vNk4giPfM6r+c8tN2
o2fXYLOmR92pwnWi+Be9ljXMRdZaU2G6KLTk3a/tPx0N5Iq8JtTpdvuGfHdZg4A5VMysuGJQUJHu
tQgDSiMj5ugILQ7TeP5dxVeVvDIN1oj/9sTSd+h+B3066gHYZdsj+qNmH9ziAVgCCI45p3hcK5+1
IgfaUkbOugxLmju3pksdiXbjcGTkN9brzsZzmWi7kdJwoeXOgVPX3bRJRFCHDPaJDYFmmLOVcFmz
6LeWbeFAgtXimxd07pOZBOHWsg+wG8eNIcZzUxb+O8X6up9aMqC6LHnJbGfjiapZ+rJjETF9RK0T
nRPqgtqVCAVc3zhrwVC9W9yhY+2+tbVkchOaT12qnSLfC95qTytJe20JObtSL1q0WDe/lXxR02cX
ehB6y9lbp/Tkwyq85zQBAIcdy11rJb4irZXjMTVZC2hBVO0ph9nwGh5jedmPICcuplacnNmVFMfe
p++1OPYtMheyya1OnsciebQmC3tEyqCF04H84hEPD8Afm4XcgTkmQ9Y2SO5WnolziIu9l1p8b5vE
v2GVW5cDMB1LZcDBQA3eiQLLvgpVRa+MTKZ7V26jEhW/4Oy/8picY/dNa83y1TAn7T74LBeHYbzx
nPFtG5c+qfZaE2tr0prilaXj7IDUSuhIygifCVSbEwho5seJLIeFhW1pncuxOPZgPo5mKmeuJ09P
oEn+0BMBBXwAtViV889RtiqO//1Ti9Zom47qagDMOqJNg1OiVMspXjTH/77gjNcL+MH8ux9J2BDc
XiSNkHRt7MMY2Rpzy+b43w/896WQtrEkWgKMc52zeA9toz3affz/L/h+ySvOwOKAXG2P+PHaY2Qo
e+8RLTdNkX4RuYWPnt9lpRxunyIsw2VTl8bmv/+K9Fq/hJbULpQDNyWn7tAX9Gg+eULbOo60i+41
GuTBnVUF4uzPP/O/H/FN+6qRb7FlkXwQdgwqrktUTK5DyOCmlNNFF08TfJZzYYTTJatJS7FhQS+B
+U+X3jHHS4236SmZsp3kW+YK1chP0FPwgXT6Nj6gkzl6HAUChv9a8ySCkeiaT1lkHkrBH2htFPZL
WLjNCf4GccvFRFaTPa/gEAOjE9bz58R5yRu9PrnCY7od1PD0/vtSsV5jWRz9Q7T4ZDhDt5/wiZ7+
+4KrqT71qBl2hT3w9IzZueuNlRxT9nQTix3sqsHJyy1zKTShQT5mQxhBdYA8EOmI9yLWw6ZZbwwO
+sUAyWNV5EiUu8bzBp42q0PcxxfGQDSMZGGsDVE6q2SguxKNgabdJzDqZGKEP9mIpdeD5AgxxrzY
aAalfpXhZyvmL4EXmNwtIl6lRvIvEv0AjeMrRFywMBLtYUfAjXMrhotjXx0oY8vU79tXv9WYLE7e
U8cIcIHLEEx0lRjMFfVhE5UEXaal5d+U1vi3MEo34B3V+b9/Y6xrngaHCjDdwUWwr21l/4+9M1mO
XNmW6xfhGRBAIIBpJrJPksmerAmMLLLQ923g67XwJJmagUyaa3Ls1rVTPCQTTWzf7svdG52r7g34
eKCvXZ92D3Wo/APdxD4X7HrGixr28mYDDRLiHDtTuMc1OIG2HZ1nRj7zCkf7KxdYWEZiaIFJ4npL
mSC2TITpIKVt5i90uSFV5rfv0qaQLaqirPEuZhnH4xVHjVTIam2vPHgt0zdKLt19Hv0dFjnGobbu
ePVaIFETGvrsebgVhUsUmf42mn7Wj6p/SzhKPyXWLbmhMHu8jNlaZNX0gMrAJLQaVb0Re11HOv8x
qj36x8e+/OYg/YrDVMrWeC5mLDxdh0AXxrEXTHSHx4tZfgif/pupOC6eOb8T9YT9Gs/4ZTjXn2Nl
HFxFvKJmWfU925/JOKFmR77/X/+RN/o4Ojo6ejbf7KghQ2XFmyv4g1LRx+AoM+BjDZihaO1qRmJn
rHpBu4tgJv5Nbjm1/praHuDhvC8dW5/QeyJkam5NfP2cz6kcnm2O97K4HyMKRap4ts81roPzaN9F
uiBZwDsImCH7ZiuFEKkH1iyCUTptOfofa94UQUNzFqZJWJZVPeVB4efWo+G6T4WL8uQ4+Ebs5j7D
SMBfp6tuxH6iHMUV2IdcwN3OI85wmry/CHj96sIdHjMJ3jdiyDJcGmBgjbqbApL6sTeLDxCcOeCE
8Cobpt/YOHCwj2hckP/qsZnPyVBH94uvD46VTY8gWl/nWBp7UIYfjpydQyydZ6vWDyzFv9AeI6AU
WAqhLbJoGzd10aoTeVrU1PX7yDudHUKbkuGMA9SyZPFu6ddCbO4TN+KhPhv2qU2bdYXe93udmPC5
fWNb5m2ylSwMYDNW4tEaZutx0hpvsvxqfDSVrqjaIKQ4Fh9iJAIBFkCblXnX1nT3lepWiInYo98P
Oz0LNyR7yqmjpYTUrr/HWvRBwT6pSrO72pDb0FT2PlMA8mXrk9vtORBGih6cKhzupDm2j3POtNdS
JICs/skGiNC8ARw86eGA6iIiceHBc2nH6lR4zR2xIyybdkrpCCi1nE2It+EgibxhxrQTrz/bZNIJ
YsfQqyr6ClRO2L8cG4IbuMkir70WKMib+zpZ8pvm/LT1AZLsR3r2bmm/L2MwrZQjYuaaf0MM4Fvl
ESbtsHRMGmOCsljgOxEIVmrsD7aG3LdU2b5xeZgOGUeKebAPda1hRkf/ijh+KvkNYbewCqqu5F0G
iGrn0pFxYpOUuu1jogpxjOEYO1Vzk7V9UC73Tvqp08gPSP/+6Ap7qFFPRmAxjEGtwTCX5BNWNfrZ
bTDWh9Sxj9oMH+JmPI7FbG07Iyq3BfxESI5BXGX+dhoE+mDF6jwcIwxAm/QU7lQGM6pc6927JFkO
WMi2AFFUzVTtAyXhTfaKzkU4wK2/XfFkyep7mHlKyUJctOscp6Z+goT3pSb7UiqIkCr1grhhAjK9
9sAGZd8Whua8phNsPKolkJNeEi/6x0d7ZbuXBQubyxTbAFwk/xiFTbEnZYDajq6Df0IdI+9PNIOz
guvbaLYILSOFMMOd/E/jB7EhTuXYBEZmcRwIx8LEWs8qPSjWrXkZQ0Bs6j/wxwTk7vZALuq42O6l
1fDFgVAEstUf2dQezPSjh167D8Ph1ZCrERmXuExY7An71RvBJPflAxiAbxJZH9Xqce96i2kg8nae
zDjoZ+4vlhOcKAcZLuMBXCB7KVK1J2bze1gI9JVS1F4VxnVUbrJrrP67x7CBFEuTN13wdshDqqrH
nzS08ouDeFLjWj3QhhgRdimjPiBlfV+4LInHdn4C7XIO+7DaOE37V1bzrcvLl7BJwIyK/UjeYaje
C+kFxZfN43jnqOF7bNUOf9fqLLf692wuD0YouqBqc7yBngdhBumyZu6xQuHscjl81DVAs8paWxvm
GNPZTI3dSKBjAKJsJ8ZL4mJ1Md0DwSjseWbdsUSM9x2cp53JOmE0PHZ2kMTTtgwSBZC4y3o+Rog1
sq5utiS61S2BW2CpKm07fAzbZ+B2K2c6uk2afGST3Kr+pbDTnTnABNWY5UfvvktHwMnu/KY9UmkO
L2HedjgypUI0ViHXUjVQatURkp0jKoVXKqGAzsPB54+A5Zua5V/bbS9xslDrkoHTQyDh9THYF9Bl
pLD6QOf+pS3SfyaISNo1aVbHK3jKmq44+DL7SB1wOA60Zs/AqDDS0e3kuK8jqy2PnmQWb0fgvAsn
YmoeOLnb5jdP6jMv8Wk7pxjc7Fz4eKeo2Vte07QWQTKCybd8kOW+mF618yerY7p9q+pV5npl+n7U
tlOhdZRvTeHu3M78Gz1DEhgPjcaUX7QjCkOT79Xg2bCh8DvntsixTxvGDhfEfngWVg65NZer24Kh
lNUeD5ECd0Cr4lcekxTuNf1Fg7xroZkv4CWJck90fnLt7WCu7ofRZPvbxjG7a8wbjLJJ7OJVKubm
xVNotn5u/uFCWnf0N0vYL31W3QqEspTK7A0u2XyPABmlzT4k6U5eqPUDRYp7GpB3Pd9L74youmTx
8oZc8+i49WpmouUNO2JA6ToxBzH+8S0ynP6AtY3dwSaNH6mvQkXRK02VgF8XXZosnO5qCyQSB9HW
oK1qZoQiuUXDzoDfidiXhmIAG6xOLgybYW99zdoCnebibY9TRviwcJ3AncQfrShMC0cKrGoxPk5r
hwJKcHIxnPoDYMfNFFpt5p5qZpfeZYv2PrxowmIQsZ8hNUyHim+u6t/jPPyjbP28SHtGBGt2fEp7
h2ZAbDtoMqIur+Gwt7GP95zD4bL676JC0hT1zLknOrdR5QdNMX9Ag4JBlimgCYv1CnSj3LsDDAIj
ZhaO6OW1KT0JFk9DH2LvHDSuuDOZyQK3bwPWBbSnqeXkm/qPaS4vSHw2aZYkcMhTsl2p2h2UIfwh
T2ChPtY9Irf7gfaYyJN/3RHOREFeqmn1yYjcI9gtSZQFG2+NNWqJC+7ipMwe4no+lb13bo2d0des
89L8ak+OTeiNpUc+flAHQFC4xVKsO/NI393LuCJPQw+yR90y3ZUYcCIP6sFQ3FVj9ewoFnxeO+hj
l8V/PJOiNyIPm+fey9IzhBInOGZZxL02I2YutXsJ7RA4WT3zM7ToSg5Zodyn9T4U37Mhdon09XGu
8J30FjV+er4OZZXek0o8OaRjK00NnmoEoPk25/uH1kW3nNcQzwVX9B55GbdApc+q4XOIHa89Nv6n
n1B4Vuc82vF121yJuJHNtd7dNj5wZHMCTFsuese+43oiz+i13aFPxF72NBS0JFZIVOJXFzQLD7TL
67GkWlQ0R4N2kgr2QsNZbzPSaO5qXe+ZMK74v6G1CwxWnmYVRp9OmyQkVR3qf6dKVvsZBUDW1L9F
CWDu6MHVyd9iKh549nSscpYu0Kanj/b4aHZ4UyCsvvfFE1aZBwCaFBRjEoUdu1PawfpeJMZRJuJO
5ONDWC6v5FT83YIiRiaDtGBIwnO0ABNDFNvj4Dd2TeqwFOyXAY2jm/egNtm75XSJu2X4kKctuc4R
1yjjx64ejeY8GxyO6P+rw5JkubBrsks0wnkoNYxJ3pFQ0ni3eJxE24pDS7boE0VdOOOKTp5qIzz3
1TbDicfuDBib47a0brqPpPktoqfedKDqFuhGJyH8lY+963WocBze58nFn9dHF8PmH//5v0z4fhdi
79uEV/t5bJaC6Lnmp53lP+275R6VQlwKplDVPVp5WV2pLGwfJomtxZbxMR0g6ka03zb9mxe22EMF
AFnP8tV753LdJnwbd52ZqPe1P7yT75APHwYNZySs8C0avFaBli3wvmFbH5qldN97fJxsSxv7Hppg
C8uq6jEDfAo9s30th+WKvXOdwPnjNI4ul15sHsrG4DfmOLQ31eY/nzP9g/SUehXeC2ZjupdiSg6k
eaHW/MOlLDYGk/cujbi+jK7ZbEeeM+DvgOZZ/SSpFiClPOSFONmxZ7ypsfuZuhD/zWrqBl/JNIn4
bzlH2fynJTc/hwo9fhFAGOPW5Ohh/LNjDkV2RS4bOTTwuXVwUgBhT2CG0CWT6P3C0YIN07fpsLur
Q7Yv2YKEBTiq6jFfRSJ1MSaDoI0zVkf9QMIl4yvNc/aM2shbr8PxKWXlbxjaUizlNF7p/uxgyQoi
0RsB5ww6CVZVbwFQhI+r4ZFeAJpaZxyAGZcGwhjgHavYmqMpdkiw35UuPwa/9i6R8TGF3qdljrSf
q/pRM3gG69YfZ1x90r077/OOxfeIE8vvKb/MVlK35tDISnFpNEbk7MyUcXWRcfHVspd1VxA4NP3d
0MN7q9fw0NoYkE3WrwMi4KFfzF2PlsizCPhpduH94AYU2D/YidqitjsHtx6y7dREl0iuvO06GpG4
fSYpfgmTlbhBmkEdzMlIjbmPthinb6kp7ud5AUs2Aod3rOXcK/93sHBwLppFQVJHXDSLQdp2MMyH
iFDg1Kw9ELijd2h8z1Ux3dM+cpDWeEsnwcii0FaqIz0Fl1py2ZV5wqgp6s8ylbxjysU8ZnNx6ToG
FZcG1SOX6QlarL6k9JtROTpve+39VJpt7Aw+Nmfp4Czem6GLfRKn9BVgdBgj612yD1ybJaaDVOYD
+4ZgGaZdzI6KhD1SQATLa6mcfg8KCN+opaBqZYQXfIOHbiF2hXSX1b8J22BGPdCJwi4qh2OeWk2Q
qaQ/mvO1VvGnrglMkUek7BPbYVpf89hLcBYCbBN19kl7dnbypu7Z6Yt4p3KvP/tJHSxu91PXeyg0
34bVOIfBpEQ3uzKp3uKZDYRWHLQ7OlCMEFURYgbygtsLGmsw6jL4MhgQhTxiwOEw7TfrW6GzryIX
N6niYw3SfefReUSkqXxn/O4w8ZLRXbJzXUh4GqKhXHJ6mJYiOugCyrMlxh0ZEaL1Ffp8AXCXYx7u
gfhWl4hwbAv8bQNgyy7bO2L639pcnmIga6Xl9sdkaa5FwunHy+mDqMgpgKVaLtBITuiIIAAzPVLG
Au88atevxRe0Q/tnqcO9Uxg0xyncPdAGy4Fy8KbG8x/n4H1mX/+iPAElSGk06yvKOfz8CZ/vuiax
n1uRlIcJCzGjfEmR25y+zz0rlGowvlAG0pSIjJPexRC/9rgjgNmNzYokxWOekIIponSPsfXqVhgR
G/iD87r1DEf/X2LYdKCNJ03m6ujubN0DzGhytRsiqvj8c1Vw58OxvJSFO280VbM9wAdaDMtgNo14
a1L0d5n65ommy5kVKhZg3SkstoCqfQWFbyrdi53XCZLMa7IuNDvwdWeSo92We0NGk3kJAaYNHrYg
yFH+bmy6Y+h6/+xRbo1aoyEg+iPDws9r9FWWmLjsGQJ0gqd9iQUEd8XJnj05J60YJ3pdWedqBHgg
icnnAy46L/yMO53sJ6BVBY7LxuFtgG0KM2f3Rk2MhXwzvEoOjeQf2KTF5hrD4o5OPfmPrx5zArT2
xuzCFPHQVUhpiQ16xGHu8xW/kbCi4uE5rdPJLAWYnoiqxmk8ckbiOCXdezk4bMRDzIIN+oMT5d8C
XK2bs20c3JgiZ9ADF2nt183GtmeLtSstbvJ04kegER1uc2IMJ36zby1ON6zy3hdYPvZpQjDKkMl9
8ibAJVP55efOD0c+WOf1y1AUMfEoe9nYlD/LiWLbqDJOiTllO8pEKRLtwx1GKQICPAhlbvTXuLJo
3Cbrtc3c8OAveEum5stKPaJjanRxTUsspesfobl9ak2QHFzr6hzItolJsS5tf5hXrrzX99XALjBP
rDBw5/LJfXCoLRJi7zY8mgitHDmYFBvOrTEm8vs8Xn4sJkA2wMtXHDHw7nWtXJ6hbChwoQTmRBK9
1MQSLXC7u9ZAaZB+FRBqc5om2ac26kioGNUjiAe6cWlLV7I8u6lJAXuzFiQZSKCkr7d4ShFceVdg
FCKADrwds9lCQNckmehD4Y49h84PKgeZVeg7qJNjgdZLN4GKd6zrMQXxZK0xJSNOmtsuMp4HuhIu
FZisoDLY9cu4PyqSve5I/abjShHIqCd1RfzIqTKFPPQ7SeNv6VD5OuEjPKzC0kqB1aEbQz53Jw7T
IIxzVlSYzgSGMK6dAQMymZzs4FGSyN6xVDUmWQ+hquo5/ziUG9qp9aeL4+5BAIjFafflT8rZ47Q8
pUuJ/w6CxS7pmmabe4rNuS5+49J81orjOhmYtyiN+60tZ2NjFwmn3ZZMawf76C7LFom5iKyYY5yK
a2kvBIgaVmANWa9F9eWeSNeXL4hxgWKLD8VoPOSyPvcOD9rW4+Wt09kmbE2R7lLhBDRMbg3tzn+q
OXnrHII/OKw7Wmi3/og6N6wGozySO0ovn8UAblWmb/WAhyhUCWEG15kPkHQZ+mf1FLL3hpoflBZv
yLRbvi0fZw1wyZOwO2frY0TCiJ4/pbbce6rGk5yR7m1C8szKBJUuYtxYabWZfLjCSjjDtsyq31w5
09EYv3lKinsszNz5WwANzbYw+YXEXxb+14GXB7BKyo0niUHFYAcypqOxHSlJKydW8RgEnngZvreC
WEnlWb/Z7PcnFx/GxPmRgZ0azTa6Uxl7fs5j1xTRmEo2bgywf3ezJRPW3BVSjTu8zimEcbOgujmJ
xO9k6Q1eLVqeTxUw4k1d0f/WsKzz18d/bzA7ps0PC73dyMknsBC6km7ODzNaiBOyGE+xKwBUYvqN
YI0Ax+Ab5OlghAb8htb/Y17FkZLnjzk2bBYWPQZav2PEUd+uQ59sdZpmydEo+2d71H4QalHY3cxD
hLUU8KNrbVcD19SsKTiOIcKW55GQ49aYQholUaqIbTdlsET2fra5hGXZT6tmzLdtUkEuIzInbKeA
EWJAnlGTlih9VhEtx77BAzdl2cNpbD1IJ1ioain1QUwxuZJ+Tz8q3hDuDd9DtYyAL20qy/9FeZoQ
rzlzH3WvABx3/i2awhv7TId0+hgAa8AAbjBxs5/u6HC8WSYnfd8zMO8QKQ4xq/IKzH9UUl7TnMaC
EXYZ0QKxc5xV24tIafI+M12VXiYAv51T+Juipu4udepzZkt/T4lnt/fCs2x40XR+Si/ftKoFvXiT
tQ8iq5mR3mDZBHGBWr2+vhxKjbYpEf/DOJCXTXp/OvOIOBaWjWtvvVnnsYTbTiZTDWOxG5fiASn0
SBDs1ZrR0Yy4u2+pDL7StRRUwnzyLJ4AtdHdvBBE6nvcjt0Oo9oZHsNfbsXVpFChRtTc5EjW+N+n
Dx6+RZcRpA4/eiT5S1IQB8Bs908o/zzP3X0D1n4PxeAeWBpLKoUtjfIChepC424L+klWrzWkjvNA
Mel2Sthc05I4LJ31JLu/Xh7mp9rhNZRbSKaJAFAepQ++Mg2s3HW3wc/C581O+rHIODN51nytytVh
C0QG67J4ch2Ao1kD9CSsJ2Y639/SQwYnPHBr9THkZI/jEAsLx4RoPFeRx6uRydyOOaN7Vnmc2uxr
ZmInidJy4EGyywcDBz6hMEDV+idtzE8rG/BZeOKfh5q4KQYVb2FDvgyiQWJer12npv40jcvkkExh
w7HB4PkuuluXVv1JJD0iuyWOuRN9FjyEL1HY3ZQcGu6M2Gcij/V2WnK2ZEv0G7pFtp+E9M5G9FqO
JFfGtP6Hw8T+EI4iIkAljBI4okrSqHZnHvKOnbTVzC9JhvEQGYUcWxFtgcIsd7WDzpiW3AdueF9H
gktsGoZrWbpUmsmRY/V8a1rHvDRyIe9+6ekxerStiW4sQpyAR8M73Q+8XgwuudFph3M9p4FfUxeu
3e4ae6iWZJQ/7OVjGWf7qwkDwCM2NckiJE3E8x6MUMsK/snPRfRQeG4ZkMlk+ujUuS/R6aYY3DXH
BH6aXTnazScQce5oELd7eGKMWpIf0yogJvF7gZQzj/pOyZnByW91kLmkq2zFijKqj3hp+Gwalj9h
jlWVrINt/LQllpreSce9b8NHdx0w0rQ72DtoQ9lNmWxUstw+pqzM7uv6UVLLfGfn8y8s5mWPyMb6
YDxOMx8JiuA58W9xJKajaOYrPN36pJKb4c4/iBbjMw/gnKIFK905motAr9um0pv9+95+nzpbXSan
/mHijwJHdCeD3pAdOVB1m10Ld0oXc64sxXBXVmz4C5YnwOSX4p5H3bQxG6waNDJeyJp0ZGPqPRf6
C5tT86sd6mfuaj6O5DmuyPiBkqPKKCOXYM+IVa1JVbNB6/eGG9wPfJ50fV8w2Knk7Ap2SrUSPy7w
s9j1Tn0uvLOt8OLInsYTrwb6H9mTuPTVNYtj+9pMelOqqjzbdbGlQ5iGq4y9cdJwevZWcM2QnsZE
Yx1p947u/4YTDuV0jr8EBraRIdRW9iNoOoT31nsZqxcJ6igEDLXpO3Khmj6LJBoejHH8xPX+V1CL
sUlX845jr/nYdfae7XeK3rgHuLSd6cNPaMO0M++v1dFvPOFaakoUB93S6u05D32qD4WLFuBPEcuA
gZcv78hLKe+zjo6iNuPJGvL/BMUQv+I/PTrd9DtE9rnjrU6Om4ZkbZGr1ZNBcBKtzYspAaQaBsT+
rbFIBBuWfKKn8cpx4f0fbqe3BON3jalwcBqczE54V4p+140VR37nFmf+a1E3ZOEcCgiEeWwsdUxd
FwYWInZJj8DcK9hR8H0SCM8mHwVAIEInYUwpXHP4/5jSVv9fYkpN6/+EKT0M+qv8+l8gpetf+O+Q
Uvc/JJxTk/oXy7IFaY//ASm1/sOGUMqSxvdcjxMpf+u/QUq9/3BMx7dgkwIzlpwN+Fv/jVFq/Yel
JBFE2uyUAzdfeP8viFJbKpir/xOiVLqWJSzWvbbtELAwwaj+b4jSdewTvC22ZuI+daW9q1I26ytp
qsKwC+kkH3AfuAcBco0XnWUffduCUGgdpnIpd/Qbl/uovZ8yqzx4BTlbQ/FlBh5Di/HuVYfBOddm
8q9pIe95IDv5Gt0VosIpMp3y5NMGqxcBx3hKD7QZ7X2sqNJh1xEWS7Rt+ukcifpEQT1OODqZphop
JZ5H0oiJTzfQoa0w8U/EyYVV7lO2ZtuUO4xmC2q39QRaue0cFH9jeNZTfG5KoqCxiwDRehRCUgWU
Aq9g5T1cbOHcyRBM28AoFoDnhw7FZn7rElbaJlaPfbF3CDDg0mn1vRGLe6ikBsZx1kVXrSdW2iUj
D0gLTERbO8oSRkiCRI5HI5fbnON+YRj12nFfNmfoguYuoS9wH0rvIRXML5oI317YQwCHB3dzSjSN
AMQ/hWvGZDvEm9DjrdypTUL40JEUI7SGtx1U/77o5dYmDuS72v7j5epP5Oc3/DcPOeLThhIBHL9l
/9clR7hDHQIDA9iiEYdiCnMiF8Tr7bT6M/f8e7nZJXs8smSM3fHFrttPen95usCFS8bVYk6D9RIW
90ntYYg1xK9K9HOXHzOz+qwTjBCpxhGMsYieTiw1ESNwGo8Aqzv1Xqn6fmG3uG1m7BJ8orupGpAN
SpUcDcWqLqxfuVKqoDB9NLDc/6x0zccRtpiA6QYoPQ19wSOY3Ajj4uCZjGf9z5MLSdHZ+kG4ueJK
YabuEd+G7ywhd9Q4XbhJSiLMBQU/GIY21H+kgT20d6llkt8sGdfy/o2WFuAVIWtzL9V7q8SaTnXO
Ie7yqwEK+wCF5dALAHOq8jNQ8ZiVkjAlmPViMl8zKjYztXflZvFwRlMKAFlDUtFbd5N9DruBCFtK
xBE2e84ClZhU5u3b8SUZSVQ2mP+CIjmNGRaRrLaOvo4I44zpp8Rjso8dzF8teSFKPXNU3qjfFhxF
SUjljGHIbZYfsSewcogik71nRMHKUThNUBGtOZY+Lz85fDXZu+ojc0+bzZ1aSM01w0+fs6+fqHAg
cRcfpSY8jJyT7OMF8aLp3fpm+BIVA1i3UIQ9qlQ+czLgqI0+FEhnOJQU9szYVTLdCwif4qXK19VY
q85px+VIEQGpiD4MBh0nuAAT5LEOvx3Yn44FCmiGKG13pkHclpSly9ZPUeNWM0kgTvZoAY11KnW+
c9Bf/NSod7FXE5p2KJ0TDNImYhHqdg78qC47NiFcpRG0KDRc18AjQSrBm34gwve4exoYVXJ8AzqP
FkAzFEGDHsdWWBLiTOCFhuJs7TvRs+hb8p2E6Rt0C/ZDH3xxZkNMBaGgA0BuJHjr+ENaHNwZXeRB
cMOYPVJk4lNfXzGPh5WKdhhztpXMy2e6fI9hcZeOPVejhRddmcLb9DC77CFKD7UJML5Y3H2p5BSM
Xr5gUvIjaDOY69mP02ZdlDurqq58bNYupK4OWsXyxceWXzSQmkHzjBomRyPGV+cxwSyRLY0FDm+L
MeIpX/R4LRbnpYWahqvfP/WC0a3nv4S5CX+KH89PzP9nM0KaT517CHRjQLNpv3Vhjhw6rrJ5MXaw
pLH8h+XFSgDA9b0inm7iGvSzS4KVg/zg6+B3R4f1IIzo3juQqPr2w+SWFCByzBDWEBsTZi/SAGEo
3GthFuu3iz1s4EFetPVfHQr/aGZ4viccIeyf4UnB2NgWaXFf0o4VhNFDmbNeCWXuBQaFmaLjbhl7
hzrSpILt8Z2xmE4GQ1yYm+f9YCNoL8XV7/ml+AiXwKK9+wVScwmvJKMzcVdld+bUsuWnOSmYFJ5e
aEjGpmQZFbhpcRhrRqkkAyNLjmYNX7N3Go2lOSvMCo6Bk64a11VexfYUPBqizbwzvSjey2fLX54W
rLr3Ru/ToTMQgY8hP7TdoFcx39mRiyIg6OOyZNUb5NRhZ/gD4x76W68lXQnY1TUvTYvmSeJG5Jhm
lf+rXJYrRQYPvLdIxMVYGLEqsPam+G9+d9y8IMfM6G1TxDxoSstJzY+RezYb/27h901kwP1M8/YZ
SGx4XoYfey7pV3ITm+SwhGJIum+qxMGqnLshr1BisYSRgFQp1aMh+atyMMEysBLO1wJPsZCQxE2S
Hqni0Dtqh6DQdCaNOfqLlyMLI/eGf8P6ELkBnW3+5wj3PnTJEg3+V+LxkkRqi3gjhbS4de6bngAN
rDuRrAWTGz0bSXsh8Z5yEhjPJP1qqrTNk9m9UuUV7xU5hI3R2x0Sfpuye3SPtFc8qWgmip1OVB9g
HOIwP0anMO5uhq6SXSejettQrYjcgiegAAdIL5TczewSmStCOkNG9p8AuDcGgnZZxhSI02ZKXqhD
TWRLXTRHklBl0F563rKBV4yQFcb7rpHkUWa+X9PC2RGeiZzSoEQU1XSGU+YvRSBFwUSW7PFbXMv5
AcnlyTYDKHD48CCpkyhcnlJsfIHtlX/E1H5YnTiAfH5xwZKbY3/tRvMWRnXM1WtKNPrAafGqjO1l
VNN9Q0tz6fiPYpbXyCgeZ+RACN3sn4GN9AOcM9d8Rq54mYGuzv54mFANMOnUCMqgsZ38aun2pZID
W9yqO6XN8Gih4hDVx7PTsa2lFDoleEd5OPkzyjo2YTWcBtm9NNPZsesPQGyP2CB3bQ6tJGfLG+Ia
ko73CiH1Xvrtq2rdzympfg3wwdAP/Q8wKDjkzfo5wiML+5yDjwdcFePRpvttptkhA9Ed0wYXICQG
kGIgsfG+HFQ2rPpK4XA8gCWmGLrMGepQVaojLPPfRiMZLCtN27f6btNR2ee7rOL7OedEOson1/J3
89wguqEIANuZzmZ+bCOmVryj47mZu4u9XG1FJhMhwUvJBlY1XxOnnS6Mg5iRXQYP6Y2FW9Sc2qm5
2rEFtcnsdmmjwSJBshw6CBJdTnCAm7AGhbWZJht3ho98bzbDQ9WkP8k8QQAbFJEdrnVAyrtusL37
JENCpfQI5R+CSinuBsd/yPO92xvohD1QTsJ0Xvh2cmO7vnNsDbqQ5Jypl7spNX+rLntFdqa0fLhg
3Vr7mv9aqFeHlH3pJvHGfQS8Mahd+nI4swclJZHO6zyCByfzS1skvxPlhOdJXsaQV53IuhNV4xDY
nVhcB7s6sNkat9Se/6W/69dMuICyslhOWndPsZ1AR/+DPYze6O6viKe7wjBPCJQfubxToYW4LbKb
H4dvphU+NSLEVkYAg+gou7MQIr8oFQcem5Iff3yTpAUzNj4rjv9uNFawqBfMHZ1CS2GgkQ7qnxM/
Fl78NMb+Hpzzhx+5/dPcupeF65lnM+WR/HxWPO9Vl/5CeXldkpeiJLgVyYhNllcc+ZfwynUmJYGa
DSAOxMBM22AEis8Cv5Rw/rrtWMO6T1ZwNLUBQIsGQJZjvaXCEIpX467GDRJviW3NB6M0P8YJNxYH
ykcncr7WSyzTy3e2cDiY4cZPheCXXOXUrxMfyCZ9NkRyE1H5Fw3uUEfdvhTx+maq2OLaAC/DkEUR
t+vNAIvZReKVazEPWwh2y/SNUEfdr0MPuDpUsYXKMvb3asaqxjvot/WG+0jABy9JY1QSjP/qjUue
ytF8MnsTRyavZRtrBzoK/Ex7uM9iP9/KuPowEpyHGM2ySTa7cNFnVu1Kqh9Ls1AxmTSgRaK0adLB
ogRKveC3IPcYr0unpuPBKPu3UhtDUOXqG6PgHLDheFskV78eK1KNTjA2pOsaTG8L5vkDOu1zZGPB
bZdDUcek5efkTw0OkX0BvAuxRJuwxCzTtNZTWA7noiaGFRoHhyI2rP74/RORjTv9MS3OnoMfh52S
33Q2h5+GE72mejryKV2MZd1QTf+FsvPacV5Lt+urNPrabJNrMRqnG7AkKpWkUuVwQ1RkzmGRfHoP
7j5uY7cB4/hmY/+pSiWRXF+Yc8zJ9mFTG8Z1YLRdZVkDu4olI4SyzRjH7yaXRqI7hk8QCXIKFlxq
kvQeVrfF2hgt+FXpfRnDh8ywm5e9w8p4PncSPFSVIj/lrZjwFnxal7h+d538e0LNw0tPsE70F2sc
9EOgY8saDPKeFn98Cxt2pHP2Kb5OGFZ+VNrZt05/tYaqOISVcZ9b3U+JlXPnynDX1xhZvdT6JWYH
EjGa3NHZqVZRR2vpAQ8ZKgFSoDZhphf+jKOom6icDYBBLSgwfw6Bh2X1fO+UZJR1QBFfCG28s4WM
fKuziwMoWrmulRdxBxH43cDGAhq0snNWPmUDX9eqH7zZzv0C8eKqw++f3DhIux87c4ZfX3rsgsHM
Y1xkux3vupwiU0vGblcW3reKyueCju+OGFn6VA3UmAwMsUZ5GaeJDe5ooawRg8DifkJSWjdbpBCK
I4IjVeXmLk7gP3ApzSdvskDdLiqmwKEiJSpJ0uoTrYw6Sspim0PZfTkQUOIdJ9Z2JENNGD4XttaQ
7osqv0wRCZBIYOzbMQifo5QizZDMJ62wLpC/sAOB1IdPAc2mCjrfqXLyUhsqF4wqqALqYq95ETZN
NV2IwlKXBajX6rpgAowmIFXXDFvYltAcxEbmDLpqYms8RX6tMX6mGu9Wg4jQrbEfDb1ocZMmt7U+
xq8speW+Z+WkBPdOV5bOewrnl2xi9TIWFsBUHWxR1Rcf0B92rpPRO4zzCaFFvB5fO7beTF1suZNg
w8NW9ruIpfLK7JxyU5QZfX3fSR4tfJ6K4p1XMTfHP05kaIqM8uviRWI4vlFJOO6a0XgJU5wDwZJe
hSUH6Q+cHYEg3oY0yVur7BtQ95x+NnySgMdQI5k3VEbRfxiVtg+y/hOOfX2qQ9M4/fFhY3BlEtL3
6LI4S4dUJFspeNYyab4Ec4+oLMneGsVxz86urM1kW7owCWSoKV8xYOajiOwbFfxw/PCsYzuAGdtb
idzdaQOPENM22efC6F4mN11jJ4e2Z1YsmoRxBo+0GQUOS7l+JPrTLbaGgD7gSuNUtzFVlgUXgvL6
PrLQ0kzpbO/SchS+xsl+b03bPpkC3CuNBn2MjPo4bH/Zkg9w7bwXewmJSL1JO4LT35ext4Mjxk9Y
cIU7I1NxolBxMLgaFJWxClfSfZJNnb9SPKaeZhBsIeGlGnR3gmDdre2lYOWie663dWNMd7mW+hP4
X8YdKGtrA6FdCbDMJTvg0DnNIhGy423RomSglwwucVMbBOCk8U7P/VZPfuhIxGJyPMDtwhsuwncr
QC85wZTeZ2H5UQMc3tkw+Y4uC287zsDAkUaD6AnZgURPkKIeOnQJSpqmHwHOtYBZNDaccvFXFzGy
9SLu21Om3QL2vJKxRw+gv3DzXsklSWDnLGN100VCnc8RzOrl33vJJjK54/TKLneB4owfK39MGnSC
AYrxkdbER1qvXrrgqcdIt5nZF2y6Qk7gS1gJIF3h+8v56NA92X0wbYO8Y9tT2B/QMwPMmfPDrKz3
atatw5x8W1W7EELAblWTs5nkGPtx0uwkZt4NodR06zQLhdLJqyVUfm0xglrpVsI+P0jJ9qHy3pQj
ngCtxWoDZKfcVymmT03LFWz3u7pzKGGqmeC2rL5DYH0cg2jedlHPtAOcDO+24NHK0gVXf26hz1U/
GGxoKAcbzQEo5kZV1SHR4O5qdf3UkXjia6PilKLI5EeWvCW6OnUSy5NzzeJxmUdNUO3YqNWt851w
xuJxKOdds6AdslZt4BPSQg9ZddRncgSTkkRyhbOEy3kg4dDXJss5j1E27FNjr4sMj6/15AxldplG
IvLsPEMcSVxlEm7zEu+c17cgqJNPyLfDk2e3W1CM0d1gagEg1Aq1c92+zr2mbSuOtUVX+tb31vTo
ToKPsmunre7wPoveiA+RsJlKxEG3RcSMEUXJZ9JJWt6WFoEkDSD7wKwp/LCZy61X59Ti5H/5oZd8
5Jy4zUApH0iwFZVuAniR9RbjLVvBUDrbfFS/IY+9R92vcPGMjd6flRvBoSN+82DNGAOH+cFqQ2un
d6PH9xQJ5Ux9QbcLSp1PxVgBzZS7TKM5CavsPUdJf0I97AC4r/IbK2RNXzBiuTcTqqISQ/keEwQu
DbNyyboJr1y9OEcUYGl7Cr5djalm8pLIdPju8vzcNyJ7hUNW+qkJsyNrXczRkwf7HmUIoBTiS4r+
IIyyvbI0uoxZ59wOEEDT1MkfzXAcTmZkP0dNVfiEW6l1wUGNpjV6G+mAzi5DoXVV30yZq2MsmPRT
YWPZzYAq7QZnEnQxQ39YIjCe/vglkjt6bhs/iwqBnjXW4tXNS+8cWbn7jBvexxrcbxshui3gFLFz
XdoMN5jHW6+DeCuctHuPs4K9aP0SAQJk2BlgC8i18r4JJ3cnc6I4syqPTyDH7+OB3got9PDi2Lra
FSVQ3rSOfwhQUQ/BYSIZ7TvPCH1tM1e7On2oFqUWImt9VreyyOQCD2kkMOh+gyb8aupl+So7NL6i
SrpHkRWcnS57X2YM5tXKXkHbVm+TN7h7DUym/8cvWZ1tVDd9MBYf93DxCDFlengNHTwdumLm2VBH
d6vZJnKiZaR5LEllWjY8L45M9EM4QPFJ3eKpiTJs6zEptjXMUXOwxvtGOWIrm1D6EU8DqmBnm7Gx
2JlLTnNbeAeJHOWAo+ZA8lF9T5tqIrC08wuD+xdqRtgLZDnBc56N9wmPuaEHz06nw6T13GAlcKL4
WQOHjYPnlce9i745bs4ML5uzUQwQN/lNX9QCiT68xJtq+c8wgyaRsY64oAz5sWR/TIsBznR3j2ty
XXsKC5tKhqtm9CODklj4hqV9BLZiAQoTcTel4L6x3Id30bSs3FWTfwFdLN3TjCgXD497Cke4j8v/
jP/X7/zr75QsNN4Mx/1V4Y87tilBUxXumsxNL1NtJKdMAjjEmdj4IRaobVhQdbE+La4yHineRts8
1LWILrivYn9+0aeCkBKgNLdGDDSROnf4wKZM+E9p3ZfoFfMSEE4VC+PObXg8G00dfURTsJ+ruf2l
UD5M1WS/a8utK4pwvIslRghkydV+CHncVQJpcV7gFY7T6g5J4HLRuOMzKAtGWDleFphK7tZAwn6w
U5ehri7iV7PAH8YeYrqxumjagA8DjcTkcuhH844wxfq5rJ5guUZPJuhR4bFe12sifqkM5w9wW69p
VfcPoYKyyAy0Zk3MEDjJ7ty2J9SDjm07jOK9G9gfSYRSb6z2zZH0bIgzmFs5dbZ//LInNbpk5ZwF
Y3cpLFs8ehFBDTgXxhOjHvloZtC5K9Qeea3pW2NswgcFnZAdCl1ML5OXTOfgc9JwpHFR9gOh7ps+
9exnDZDXZR7gxFHIzyTLgPhoI8a7EoekzyInovlGc0P+Sbhy4+2cxy5PbB4JrtvdIG5HPgQjtdW1
V32uznPLMRb0jrWyUtB+STkx3NDSG1b2FXasRDtwiJ6mYZFOZYFHxIARsCIxQyYkqIdY1e04wxIf
EdaPCutL7vEnIQoHsHe1CV56YO01ajF1FlFoA9qAfRHAXI0RGM5DAmmqYtlkSH09CGLE7WGE64KX
Fk+AIrM5Gs9YY6CIoUoYaU6XgK+9IWjk+3SglbbyW7xo5s4hn7cfkXV1dSvX+Xffzd3aYGu/q3Am
efTjzDB38SIzReV10Ch4U4eoG2pxgtqKa+DWN6BPOMK4jTrTihH4m5vchscAGSqlpM9ALLW04eey
nQ+1a1yysBdUqdDv8hJsGO7jKzUEZu8WL1GS9zAMU9QIMOBPXSiOBKy9hHPEirA3ZkDzoA4Go0Ob
bRXWLZlL0WoYDJJvqFgagh8xApEcZcoQJVHW7HBgsMrRRFpuoIdsoVm0sI3RTd6L1gV8NQ8bl0zh
FZXvnZjhEmjVixTcKPwGBAwbBo+K2G/piEkTxz55ACMRkDNNMKzk2CcL7XWihae0olPRf6y0eehd
00ZY0d4aTni0aaJWRXtKW5R0hL61K3Q8r21M0gber2ej9RRiD6CUnlPGW3Mbua1fjlFzpyI6IyZM
y6SEqoizlb1E/BF6CGAoa/g6RnTue4rdpm1+6dB+vaTPL1Wx93IzPzgjETYlYSasiIVfJXsD5+AJ
YpsvShoROXtfOst0PrhXhIDHZb+wHibeNSNE6zRG7yyRgxuV5m+qgyeHQubHUZtkTKuNFecdytFP
oiaL7RSxCdOi+kSSSu4dqvDghMy2Fuy8YkaGYuQWFRtvIC16LdD3RIl1zeSdBDNHIqXX7ztAQTze
x7Ac92nevGS5eo1ijoox/CSBERMFIYF6NqVrB9f9YHlfCv1cC3Ea90xBmYVcdXKddJstBRv/t+zP
6YXZta8kyQBzx6acqcAB/fRPlQ8zASUYcjIorLGBhNq2wbgRP/AO1uQ8IlCe3PBb9gYTjZhhvvqy
dd3E0cOV41is14a5f+TD9EdC+iob8R4WdChOytzUHrYIwllIIsO5NEh9q+OUAklbRihWU18EwVcK
IolEQDpix0bCy4MRTOqwHnWUAm2rI/fR0TXAXlDpFx5erH2x2nhc6q0BZdmKSYDqO7oqAHiHhsc/
6EPz1GoedE2bfkXWykbBCuCuben1mHj1JWUogxrWimRoBpiZsVTzqjMvujdQscGNARgZhskxtTXS
Nx1QCBg8l/qn8jtmTMgX0YM3jJdwQnk+8RfrJnWxEdppRqo7A8w8cvcKplOQ8Frr4Zo3jN7mmGqo
qdKtXXgxy0/BkJohiV7wXWDlONsBZxMmMmqx2XSxebb1ukZguEZgVKO7SwgYgzIKaPe2AoGDtglw
J+xLKNTWPsnVfRSFWC8B1awTu+Xp2I4/hh08YPvwQdcpX6TyTRKliCROLzdDDzEyfrWt6jPBS7c1
seagirm1YelSZZiXwY2qTUHZQnmJZYGhDvnwNEY8D70wj9dkh5GPVe6dRH4XQbSCvwSy2JmS3YSt
gqhZah3OFMpR912Q+Z7wyTbgdCsjxQJpfrtNR6apsYyHBuNAJC3dVISppdWrmwn7fspGIc2oRZzq
00Nw3LjRd0p4mg42jH3XKR8afd01wRfulKtZaFCjeAbYRLfA5mozxkzVrStGH43VNmDkaAzulmE4
HwQbFbg772osbw2P6JDSpney3Oy9KfV2raVI0DB3mAXDQsLS6jXd6syaDxvbFJo3cZwwap60FyBR
1qkPx0c3zdcSY0anbH0194D4S7hI67LuyXMhnUiQn0RKyLYxS0bWYbGNKjhxpFC820I78xsPBTce
HtnM20LL9EFYxKIfb4NehZsS74VWMugo8cb6+Mxu+tGdfD3H0TFa9n50LwAu+TyJFGS+lqwN0gj3
JTllK1l3zyEctyYmvMPIJg99i+KMEFg0cgtt6WDF392yUe+Hxlo1k7ZyCMMjYw1yjhOpxYueLNxH
hxdkOelmYFHPBjNjdFyWoChNnt6M9Nb1sODa5PgQAEdD4c6UW9wLU3uJLOPK5/48M1xk0Mu0alDn
bsDwWyYCXYmOLJ7ggseRwOEtd9qJlbSzGcTANSZb30wh/rDesteigZiMb+or7l0o9bVGzBsXrED7
EcaBuzZMTI/G4p2UQh1H2R3DlJz3dITTpaPLRJnKNlpxk4LQ3sB48SPBjpL48WFsYU6kgApTivtk
j+U5J4KC/zh1eZFR95ka3q+TGiFTvwLpgHWfVIZfTSRuyYEH6JgDDWXTPyTZ3spzTLr4s60U7h8N
6xSQe9DUmHstSjQzhck2NxVvlh3xHLQmy697E9ewtPcCfRIboKOne5+skdBj9w99PX6XDbmfHuBc
jAzRrp8LQCxmFvmFuTPHV+HeDn0x78Ywm1AcxeCxUV5tJiInrFoW+64NPnTipY0xLle5rT5xIeEH
t+Md6iKCZ+r9GEwGLiIYRhWWa6BhO1wkrZ+H9tts9IxR3fSJuRVykR+Roe1nSPzjOcazW2J8a9hB
7KY5fpbGvo/5gs44YZodb82JCUhvpD+dA7Qdd8DC9HM2nD1cN9jROD9qwg5Ixw7c4eCFww0olz2J
A1ekp1iH5g1vrrZXDAkSIOyTQZRg7ZJoUDd7YCInQe4tQgB9HRq4p3J1GzQjNDLWo6UZfjOMKhit
IwUwmg8yjlBu4oRudDCzU40pskssVLPM0vAaGO5hMtnMk9u66kRFtJa6a3VDP1R5eOcFQq3x2ebr
b4tab1U5xSf9PTgdqMaYolmMNXKVAnXxZm+TR6w9MZ48DWl+G8wc86CAech1KJeGoFpnTgHvTjHO
c9l2uAXc6Pzq5gwKJLrRygNZDLUmXUeM4oawv7c7tnSmq/rD0H20usfUtoSfEi9qdNkQ4xAte5Ky
t/wE93ZAUPGaZHP0D9IkIbbbGEYqV/04LajZY1kQsBso9wc1/bMMgtfWolZreOON7Mk22qdS4vwp
iYTAl4qiZF4biFY3AEq/ygYnlj3Zn2m2LnNgZnZa8tbK9EmPs89Be5gCRExpWxAww46q4xZLqEiZ
2zGmAMm80bolO8cufsFJbUaO/F0eYksEO/iucQ+TJ53sh9bdzkmtPc8jM1o97Cj0EnbmlRXc57bd
EXDdbu3c8UVUzmsYaekCLrgnHWARWVmrAREmrhFkvcX4iPWNslkpdTEcxhwZMsZ9N+KPaAyeyFXR
5W92WV+rOla/lu2uo9bOv2bFG5BB2XswDa3YUgdEJ2Rz1o09VN22N7L6gTaekN66tD4dNjV//HNT
mJekNse3KV+mGp4U16SYtZ0xpPbBAyBwyQdmjcxrB9j95g9ykuF3QuU+17/Y7shCqKP82QAQ7+dC
hhe6Qe3Q8kRAnJkGV9VjMaUJcd6aeTo3ywuGWkWiRDB8SmgNrMrd6MEtnHGLDXq+MaUqTgLt/VYV
g/vgdigVWx6KX6HdkL7GPx8L/Q4QjYfrgBObMi67Kj7V/UzRPTqw/EkpehIS8Ihw0SjHQO4a94db
ONpOcCOmOCY6sEEuNuv2jdDbOzqCiI6U6G275WgYNGQXdctpw3JWmYa9DYrhM8aPXxnZbWvJ7i4b
FLkJAFPoxEmtKHQ0oyaJbtaAo2dqtlY14ZsOm6Ml0GonYfLbMTTj9NDZ2oAFqy2Q49TIk40FqDUx
FFlTeE1h9JUIvKsRI3mYk16eWgaZW6CtxkCD2BN7r3Msvrl0xz5GTgL4jEklmUZ4F6gAkjbyy56U
Ae4OovDMXWYC8gkc+WURxDAPvD+gi81dpZ0nkX4AVGq5FrLfdDkM+5xFrCizM6xgjv5OW1MxDFvR
RPfUF+U+KrpfZGfsDsTwhFbSY/U/PGgNMsYu4Wz1AmqdgafNaFIHey7dNNvWAJ/vtaKpTtSdoShw
cgk+DFXnkSgnKP8oDiCCzSaiu0iig+rm4Q103sS1QNsXSflFtNmTy4IHe+Bz3GNsd7jcuxzlAsKx
7DFSwCUaQrl0vTh6aUSeTcqEnxLg2dY7ZDW5lfrO8EZh9aKw250HF1W+Xoi7CRQHmp4N1iM0E0ul
m49pC07NfLSRGOFEX5vsQHeMLZFcjITweMx7d26GNDLWGwOfgMa4CQV83MJ+7UgDmsEVTTBAsy5r
L5Xt3hihMW76EL7oMslmK+dbuFC4TwoHItpdhJ7k5FVQeTubnttxXyt3FLeAiAHVLcFJOJgANkg8
IZpLGhnhNkcj9F7whHfLpQUfBCKD6Kznie56Fzu/88CCkiz4l5FHdt7QWjbZ8JCTnQ6HMDiKHsZx
WBEb53bi4EozPqTzKSSec9DUqe2DnWm49t7TKF66fLxbDpw2a/rP3OF6MEmp7Hgn/HWqaeahIqjS
Ie4ilHSBxUJj4f7Fy6wo5kKz9MeGPro9uJmY/brNjhIUF2YGHsVdWatN1EL9RV3MWNJhys5zt8wP
FgJkYzD8oq04C5gV83hwEPuBSd/MtEoElX2WpL8iJbRgMGQ2ZA/KfGPCx1o2EQdjdRsuub/TkMFh
GvN9Vuq04sYWeQE5d/GrR4L4ou7BlXgVNrQ5d6T7spCKai3rVDoUM2iQWqbjg2I7v07kyNyDYqIK
6lv0VcDvxgHiQmddZmN4YsKJ7LMA6NphljTN/sdmS7vGffydIs3MvTliBUH/LiP6odhCV40Q8da1
TfDleAFjU54MrIed9VUoQAH2jNo0m+udZ16bNr0vyR3DnYJAFYNzpJ6MOb2VkziZ8fjgNTPu8+Hc
tTlFj2MiNwwA4BnOWQ+ZY/SieDda8yza7FGWGO9pWbV15cFydltrbVvmytB6j4of3xdDelXFGOic
VYrvAyb3S0BLzJpZpRNFHpDv0nmMdO0naoMfz50eWMVC1AE91ifxY+QNAZsaYs4Eu3zqJUzIhjoF
i807Lpkg4VA9xQXJOZEXPIlS4ERkzZRe3Gl4iZH4kGlkWns7vrWT6Ik3ArhahphFjd5LCQODr22Q
FVSFJqFGSyCGNu61sTnbodhZjLQpVEgExGatl+k32Lh35mDPMQjdsC/3qRCIippro2hws7z/bF0K
lDxJ7iDjcOmPtVzZbn6Danily5NSlvPYzEnnW/2nZ4wmRA5Mzw7e4H08dQ/2yDMva5pftN+fmsOY
dUDiZHOmTjPAWZ7iXwGAov0QE+9QgY6kOfgUAKW3k47ir5/Z1JNKA/KtD7ACBwD/Wrw+ruhbH1JK
uta76OgKQTSflGd8uFzo5jgfTMMisrcBC1zm9zPtxxAwDSkdS24sDyWC4sphVM4siDk5S/3Fi+VU
R1uZ9wiOx8X+a69sHAcIq+tdPzrVVXWIUPPXifAkXwntQzDb5u5faRsxIa+QpvtVds7VIJyAfNu1
mwMCJ/XztgkN8lJ1wlW42BjQEkklGMhX0bVgMZDY4WfV9zdm2jy2aCwaW72rDpQKdIJfuwLZyqEK
QGd4YNzKWTuNaytrjiwz57MFWx85bZGwERtJi+bq4vEAM428Dm8+Tsr4qEweQbUy53VkvJvEiACC
YB/tPVKDsF60KZJy/VRSPnPgNhngxAmJkYBK7kAbX02J0jcWDZRjbxRrGIZADCy95jsakSPUtear
jIIkEv1+nvhcpuw0j/KxrsZPb6TCreYcnCWWSLQe2yJkcGLjUeixqCBxQtOSVd/w0QGdhdgvew9R
FP1dbpW3UlZP0Fp4P4Jsl6AlX9XytykAbKUuI1zI10xQZYhDy2U/PkzPwCcfZgEaBtr4yWigcKQ4
YjpcxxBQ9V3bOK/khR/ajk2bUylQfWiVl7f1o+pIDrG9iLcat60gQChU1vMQeM0qSgsCPGAuYYyg
KCjac+M95KZy+EFrgYQx3YZpziWVAlCopbUBw/Edlnzegq6zTsWHp/FlXLSJ/HG4PHJ+Sb5Cyc/A
HCzctQrdZZ4cb8gtvLUH7GOR/Q088wkwHLyFWQ2+xiYk5rEdJ4pJWTKfI61pN0PeMjqaxTmWVPoO
FdYcy+d60uUxqn+mgV5KjfBUCo8Vd6do/rrhtgqJOYQOdbFJ+PSrqickhcg/5n8WdwPl2JDiroMt
QbOsm9AHATaAvMCnW/O0EAGDKPRoN201YKOdODsTI/dTYZ30objFaUk4kUjfNyG3nTck39AzG38W
XUZyRXQGc7uNh5yp5hKfSodfmMtok29lBRdryZWtBoYwTtvfBFb+OEG+zTlS5syrfRSWy4miO8iH
GuuhTsnnKCFpdMA+UcFIkkrN/FaV44+nVweryp4yZ3hQbFx1S/ww9GcpiWS2kzuSr0FudNUTQhc0
1dmDxczTc6P2G7/PVsTVOzlrwFNjHvhi0I9VvUiR4HfSdI+bocsPdYMyoLNoJ/WEeVaRD5TMQbcm
cAULdDDBHirVSphsny37ms/aHQQ5FgkG4XG5BQxxGM37lB9wmO/1VbaXsmaOWUyn3i1bKHD91Sn0
U2hhfKwLsrbiRTvm6ORCTa+9yjdahlwLOdJlmppTa6NLHir6yRb5r0O5tk44yuCpIGQcO4VLNODc
DEWw/edLBlUdNQXolZmR24gAVhidyQ2p0pWZty994OzxKAPRh7qzcLIi3MpYgNsQA+mnVTE/NIbo
FMNYwkjDUph7tw/NcxHDR+37+AnG8VP4ONfaT6e13MZefMMqPPJxuIG7rWIUKj2Je2PKwInon23i
8BwZa0Kz2ZioKb1R8P8kVvx1VzmXRQqdWUztqKEYhmqs6wMy2WadESGDLWgDurt3BvzKJCKzEOxH
gFNFdEGlIA+R1W8c3dQQQ6txUxr3dg+mwzYsvnOWvHQdCR+zcWT+8R7pHtM49PPrBkyEE1UapC7g
a5Yq71qDw1RFzJ9TOXyzLsb0GpSoZrifCyt8EW15cqs3fdl8gRrQpbkbhugbUVy+bZ2EfLCRegtd
wiWTGWwxUi1nXnmekuIdVG+tN55Co30dRyM5Dnl1CspkH7s5m5qOCzHjhyeCO6IJc4cNgjkcKA3D
VWXSbmaHzKpLPzDi9yDoaC69nl2cxa3vtSN6EugYoHQOGYSSVLQPLgFMme1+cQTQSLkaMWudxSIz
fqbTweLvReeZJAd4otZ2bqvP1mh3TsOkNDzQS4Q3EFefzNg529J5dmfEGRbpGNy8DIwO0DtvY4xc
cg7v80Vp2RqEeU5ghPq2ZUtASDCwKCbahvaxfI26o1ir9WQ38JS2Uu+sBel7HaM91KT3k3p3KiOQ
i7H/jTl0g995dGuQpFVJSuh8G2D5AMFXbzjlRyO85GbzmxD2CuOl2lmiQJiYNc9Cjy46+xHHFvra
km7EwAvYRKyYkdisAwpdX9XCfBz7JvVBbLLfzj7bjJYzxBu0yrFUTCxC191AmhScabGCwLHNe5bn
ubaEzdpWvibgBZwDl6MVfi+3pzd2ZOrkiBdtcYd0iiO16e5g8qB48uzBD5E2acPwYTlUe39ELRpu
eeOF2v0YRz2ypIC0zSl8smqKesPlxTQ9tkXLisMbFkvr5VMH+MUmwjmVNW6oViN4pXfHcy30pwnP
1Nr0eHH9MB4DLV80l2T7IhtMC++YZNzSc4Nlr2GHFrNu4dnGLaw8+5iEqOmb/FvkxDnGhTilZFEC
OSLlrTajTQGKXBvgi5Xka6Sjiy+9qr4Lmd3z1+g+c3dTG4s5adQe81KBen9zGp6Du7HPvuw2uI1V
/kjsOQJaKoAa8WFWB0zxJUb+kozJGtL3SiMEcFOXHD2RnX/rQ7qxZ41jGNKXVlnTZnRNMB3Mn41p
JCk8muA5G+9GwFvpshbcBBGqyHGWGqRHPjhrEFjx+GqG1UOeLeIHS04+hJu9iRqEVSGhoRaoLuqB
aA3Qjpuy4WzSEgp5eOGA/WYN60KkVWtdxV+K9SOCzijcOkG5FlkerCeGcmykw4vt9t6una0Hbeh+
LCImljCtlLzkXB5jFLBqZv8oeaYXLdPKyQXmMNl9eoxsfT8IBz1AQ/hrmp8tS/uNJwIyQrwQRsdW
OAgydcNUhtkyGszAZHrY5cTe2couD7pFIezZQGFmojixlIAOZaw0MdxaALeG0iHiUZnapvUVVJJu
fpq2Fu6sflY6iOdt2M9+1glz1U/91mhZ+Zd1wQFjr+M+ldB5QagPfO+y84x7dkHHLHSvyJ5nZuge
JM1i/ikDcqql/eghqrxZNA5AXM21ls8VwdITjOXvgpvB99gHbthH+LppvwLncNfKfWQv0zA9yzaV
bOiJ07bcwS6VtstOZg5/KwB1PORpZpEVcu0bzoFR9lubnsdGlBduYlXXP4BjCT/sz6mXVFdqeXJ0
2Bfw/RyAxEsPOSrUkd6P5nBaWMUlnMHSIl+GLQYovTYaqvFEexQt77vdoikjHKp5N6RnHMJ0foNh
vO293Oe9OJGqQlsEXjiJLAk+h2ExWqVtQvDJXpXOOXTlubfFrSALgfA73qbeMzD72SgfO8Yaowuk
OfGqVeKU34VLImePmS1R1dNyCHQag1JBLhThkVxqivljjWnExzEK18sAPms8CdJfIBlvNAPMbqVo
pt0eMIJVp3vyZQSZRcFnNLeEUGTF+x/W+f/+Nf6P8Ke8log7MOz84z/49VdJziLpUt2//fIflw8u
4Po/ln/zr7/z53/xj83D/3z8y2/Z/OX8sH38f/7N3U95+ch/2n//S3/66ryC/3yFm4/u40+/QIIY
d9Nd/9NM98xSs+6PV8LPsvzN/+of/tc4A479x3v1z7dq+fL/+c+W1//3v26bn+Ir+gv5j/9GG1j+
2f+GDRh/s6XnIfGU7GVN3f4/sAHL/JtlCmbWhmPYUnct71+wAetvQAaE47ns2Q1L55r7F2xA/M0Q
jg4Kx3GEbZq6Kf9/YAPGghL450d++P77X0ENSL63K6UlbeEyeXD/jBoInFKmmFdDNo2dOnml+YYd
a1ozZbsCINiWRgpYqv2IoKyuNIl3kXkcwV0C8inSvVzMxj+xFn+62v5S9PmV7K+u/ftfDWgK//6a
HMk7BYLJMjmghbn8+dfHfQyqlr//31gJOA4BvJQKWsOQI/stDBTrRSejHY0a9fraJoRyJ5OGPg2O
zQ6FSuTrAzyV/jIzoFoxBWnXOTAt7oeN0Goi/hbgrvCy19Q4IoiAGV92hCXL/DmNpzc7nKK9zTyV
h9iwMdsSZVLLrRoSoVHXM3pKxVLczOXFDZNFc5xHZJ2rW1tiYos+FO6mNcotxXaVBtcox0NNg+mH
9dFM2tc6mp6I/iW3LBxOHf6qbSOXnO6IdNl2y/RwIh+e4Q8V2jGaxXbCGoW2AWU6Tys4U4RsL4Yp
PXIfaX0obTtF7vf/Yu88muRG0iD7X/aOsYAGDnvJTKQWpdUFRlGEVgEdv34fqnttmz1m3bv3vdCM
0+SwqhII8bn78xK/pVPTGNgeB9+5zxs8xIUKCSWNzbEsws806DSVPYzWHr4ZXV2OcXIm5ruzyeQ+
wYST6IBMR02/tUTlQc8y8TElzb3WgI4ZP+QEsfZc3rRdJJsHM6d0lLWG7mRzTPD9efiyFeiqrjYY
LUdI//lM/ssdT3IKE5KDQ89AUt3cuZzvue1SvuiifHvjXVEXZzcnhKJh56bihuOFWoIe/ZqGLLhG
ss9waVGgEHnGOpKzfxynF/BaELUSohkZIFJGtOpkoPM5+hhvU7u/wwQ2rMOpzJCYkNGjiHxTN18L
18DeMs8/kjL8lnH3UxljMXGzYo9/zsXYamX39QzO2ebSvonm7HvFJMhuC7hzJkda08oe5sp6KadK
4dqitQ+El7bx6UqwubutueKlQZF0weAgQFZLQN2ICjRxBfre8VdV1VCyM69UskzVfWahTm0Oq8nX
HycJQSP2iEYwRQ48ZlkEvB3wnXhYbEVDvf8e+/QCO4wHloCpP+FHsls2N+GM2wbpPsgn+EO40R4k
xnvDi7NgdDCC1SOfAMb7Ab+/92m0/iHsef6YggKAgAqysh0q3auufbQ8yhKQdGu+ah2GHyYVp7wb
Rw77dvVjouZ7wxmsP6jN6L25vfkZIftu4JaQylPce7JviEVqG7nddxLQLk4d+Ugm4gOV8Swc8Bvh
oC4qZsRsT809/3pZPzR9/ITtm2DW0L3p0bSHpHRjINQHnPpnhJB+r1tELXvqiUnnHgYzO2thg1CG
7WR2oo/OEU/Kk5+W6sVtaiT3x23hkeoddJwESsxnXJLH2RzQDEO1kDD69awEmYzeYqbC6kX4iASi
KO5DH5AAbL9s1YUdmRVwBwI67tC0TD2+hoTLVKwkfmyq/HM2re+ABarVwKhzRWn2VjO9n1otHuxy
+mwXA8b8NTB1zAdNfJvmeJdX5q/eUBeAtOY255K4FjEfuMO70NQwUFkXQK+JYSezM420FJGjQj6N
yBY8IxN4bfL0HYWsvWWfG3GiMfY4hISwEqpWuva18ddcTIutkjPBJ+LOGCWAVoiG8UCD0EMQ3Hqq
p+bFn7OfbV3+pDw+XY+mhru4GVZDg4EqI+PZO9ldZpYzwFr8MwCo2phpOUUBn5zDYfWJMV2HfrQZ
svjTs52LJx3BcFieU9Ux4nE5cwv9YvkEiQpZfCDbUcUZvblhSVpacPs2WT2Z0urFth6OLGUgJLhA
VTZwy8pUP/2Cwtmw85PAcOig8ey03sa0o+/SDPBeh+Munr3utR/GX42qdqkZMz4DuZYIPcXXYj/D
l3ochukCkqReSY/ZG2ZPpgxuuu+t+RKp7C7J27Nn6FdyM/vEqg72MsrB3N0HNtS42LWxgaMi4ivF
+GH1FFJPBCloL8Y/Z1NLrGlqW2TuvpHESiEmMLogz2BX9T7RuE8NhpccJi/96ECMBO2smWsj7gJq
1mgAgm9x8Aa8htbaKLQnM6o+pGQq2djyMZLkDkSFr4RFdGr6tVdam5ZrNON6/1b3/lPtWutkiO/Q
hn5Z45NGqjTx6oeSHw6PM4zYMeeOVYeLEFH+KshWrwg8sycROyczfAgjvCFSIXbx8NOUiHVFiaR8
CQfUDOIxfB1NXN+S2Tvhij7I6KHMknfSX/ZaGMVBZi7N8DUWUW/eSLMD7Yu/lDYxbJUkUOaDT8vj
mq/XD7Mq0CwG2VliEWx275KqvvfThBalPpEI/JSiGRpapB0dssG/d7uuv8bSw+BJaKg2ouisN7H/
GuJhyXFi9rTe3I/kbollwrAR+a622drb/rvyfKwZsKEP1FYRnSShWCSWF/jJs2fg2NCN4tPCV1Ex
ZMYMaL+B2quec28Q8C/U0RG5IOTVvWlu69A41b1VDP8q6jlfZxYAa6KQKsM2i98gWxMQjeGnbqbY
NHbGwNh3ccdClGN2DjDqBOcNd4m31M9Rjk4eOMWomcmZGIZ2pvfk0fb3dhz5K+x1KmCuoMFHxIBd
BTaCpxuOTxm3kTDDPJLIvGR2w40W/yaLMjzrgGDcoSj65BF1wQbhlvkYcqx0k7mbQvMvMBk//JQK
q4T6SXJG49PAiQPpD+yxXbT+3nNOdZJpW2oqrzXIIwyFQ3LSFzhUOjd4xMAtmUj+DgIZBDhx63r3
3iBrJ+RgPvHT5EH0svuKQqodoPmfLjExRisUb1HIbqZQzpvlslSSoLZyRfPYxOLldyS0Zjm/cJij
ZzyFPJAP3s4unr1asufopJU3cUilGPDh4VSl0xmXAHuBLo/C8+RR5tp7mw/5mb+vMwgvXP54dctj
gN2yWLwLdpNcnXpiGBzDyy3rbseoAdVlwlkBLOIxnQmbpAL3pe06YUAuyF8xM6m3TFUbEsEIQXgu
T3oPW1Fhy9mSje6iijOH/VBM1Zvll/etFYuda1/w6FQXAC/fPJmwAJra4tsuDqOPY95pvoLsKTmY
EzY1Gsbq6hEm6ZpgS7S2NS8PxkV1VlypA2dJgbQNQ4y014qA/T26J0V/pvazOhhT903aJBKGhVLP
ICwLlAeRHigAJASyqXg/4qNPz3Si0/kLmHLaaA7Ik56k09VFlsHSihHdHnQFvGlYKIv81tWyLfOG
hSGEa4YZokoIpyUJ50FFYQsBWeFZb+hpkGZHiDbIg7gJnfBO+eJ8gG4ISnyaMLESTNh4TRFfyshI
9ioSGujA3Fsh+BDdi5Jr33e408tsZ/Mwr2VVxw90aBxEJIGo18m1GK1T00bePiFYFnhgKzF5ho90
6K0GZE0bnB9DQSwZPfUu9L4/2TPJiio+OlZbbyPKL9H0XG1bYQYhUAJ0YI5+RQ7SqhhS/9b4xh55
PtkkysTJbDcGCfX4WAkQED7gbt204aCgz60NHTEmpiFoA0My21aW2EfjjIkni8tDXNQ7hD5CzgWH
b1oT/F3edWzc+5K0AP5jCk5Sy2Du4trnrDA4onlLaunG0Bd5X8W/NDWcZqALaz4hDFX8v9iUGmkS
uFZa9sQOcjywsSq32mw9jYkrHjpffK9CYJVRzHwTN1u0ouJY8cIQHRHUGvWSwYDBo36IvEXFKtTz
UIvmOdP8TWV5ajPlZX6DTPstBI+2Ve696BuK0qXbXnSmTgzU6LyghO5ESiTeEDAzT1wLuRSlvyiy
VBuvzsSW/gEIq8UA+qPX+PFqaKS0kMXuktvNSBixidZcFoDEQHC9b9IX9HVKhrKiX869xYZYmL8n
Y1tz1ENISnUOdMIrHw/8OFqwIPAgFF10Oy3iUKPyjnqqssZ25D6iSSRvqfhRMTGv+7G506ZSOxVg
KBAoaXYYU+NpNPEIRAlyNOmp8tRawzbPNdRRzOP7fGk5mpLhh4JQey1aWW8hztQ7UzG9n2vGp2nu
7tIC/H+pS/tUuII2gKgKhDGJDZgbY61rPOGRnr+PArtIqWfzpaW8lcMhGb5SAqe0G4JYshfq5L03
Ix0TDVzTsy+SC56x6eqaeGUyob+Uo6+fXI8uADKxMGRH7WdqeL9oRbd2mW77B9URT55KQnxe3sNk
6wbxPazdOzmlP/SyW8ZLzbgvC1w2pKDdwJx068YEE5nGGB8k8Q5Ax488O/rOyNlRa7IyA45LOU/F
sYN/4JQNMkADnEGEAlPxPNT7XLjnbLAhrXXy2HGMD0zXoe6lzn6wa7eHQU4fMdiMJzGulV9/91SK
e2tOLlxbvTtFgMDnBxOwNiAVkdJig5Lh0e0t7E2CFwxuzAUeYQ6ZzUt2VUEUFEoB56rGf2/qyn5R
WvgjXXh2yr36xLMuWez9yJMRl4kHFweVcYsDf+0IHAmsWMauHhaEfe9LwLIoD6rq91Osr7SRsabO
YJH0kHMjnV2wc3EP4QC6oyvEvTJr/JW5sHySkQNW8lL0aX8rwOGVFP+xxjiXQvFTyUx/kzUQ3CYw
i7NxR59htTeN8oecKdmQkYbgQWNFoEVw78Ji+kmujZFxxSzC5XAb2A5j47qAZzzr5qODDSsLXao+
0ta88FatZniMKVyRt1grMLswcxRzdKWkw9lLlgYieFQLLpTVcOsVdMybWtSvI4fkRVEn3/w+esXu
aLpFwyx85q3t62ab6d3j7KB5VJzg0Y0TblQcGCqKvHxZgk2qrWK/yD3kbT+yRJ8OkWN+UGyv7Yvm
ae7RQI1QvoLoIcRqNvfsByxqCVFgi9NwYJr6wFLFS5OZHP3ZyDmCODLeT+Tvd+4vkqBhQMgXGjfX
hx1q+aPjhnfZGJ81AxuEkAl4NEDPNGE5zg5+NHyxfj3RmE4gEzp9gunIKV029d6mqDvSObWUpbkF
n/6uGdWPDGfCRdRUv3BKbPB1OPlsbnqj0BnEY4J21JQHjVOeR0o9grEo3isIMHSHrV0bWDXxjoGu
82bYgIf6pJYK/5meneJWHQe6N8A+wRpwSW1jJ+D0QX05mL58WudJQelLFG2x08ynZkg5FcCxwqoV
EgMVnAFEgTwfQZdzB2bnhvDuqOh+5ft9GIb22U6J0LesjGrywVYaz+B1n4F/rMzC8w9M2hmvxZd0
AWsQDHwI0+ytldqe18ajChYgo0lGJtNJ79JeTIpJtM9sp8R15ws4Yo4KSY0w2k70Upkg+zjBBja8
Ajxw8rs2RwjZPQJgNDCbimO3PdIYHdO6qMQmm3V4jhlaiyX9l1Zwm8psOhfHjtIqNZBjynz/vUT2
WztwFBhuCG5AEZMTzuNNx2kBbCBpgzh6K4jFaZXSN31CK02/1FXJ6N4x80/w5UD+uUOuEttGSKgW
SOLYU+RaFTdY7OtnR0z9qWeBG2NKBfsjyU/GaKopdn0HMrAOx1/sQZj1i2mNjETXhV9edYv+eJq4
T5OlpZsohag0sX+sI2l8sIRyjc3QPttoZqiRSU7U6sMVtXvv+c9paj6TzTbO9WiuajlgvUr7Ej6Q
zQnYf8p64zEBObPGFXCPwQ800F1vsTmIDKMEfA8kDesTrBXKukGeSrXNLpQE3GV/NmfsEj2jx2TI
7GMLpxmDHEi3ouT0oNX7ySHQSmI624Av/SiLmGA1SR5KbVuO6d6Tr3paBAYtW0cuY62gT2r96Lia
tXXL6K21TJCGlbqZxcPg4IeoRyQh7lxY2qUdQFn8jCLodSmA/3AidJFH8DPynKWijWqshPph0rT7
aoRK0hUtC6YJwcKjo4Vc/joc3ENpWbeRjm7cHE15YNMSNy0bfrE27d1iILmYGLsOK9/z6GPC4eHi
Psq0VSakDXUDYagp3BOWTLQwoN15HD0lAlAPLzyG2XbxW4nxpRf6nZpdcWmr9CeEEFRhlCFp4R9C
69+mnW6jRLVU6qpADnCQePZfgUUFbAf11nWXW6x072cLKg4FDkDgl9uSNVGV1ZNJkbH7oHdpvGti
zkNjaLibijKilbCnhRI4fBZIVRQaahvPtXazVGPAwQCCIacYx0+aU61XrO5G3axCf4J3x/SG2m+K
ZZN7HeiLvZCxRSKSHQfDtUkBbymL+hjqghQiXk6rRsw3a98PMEwfKvyxePDaW23Jt8K38BJVd2Hf
drcU55AJWnhtJS2teiZ3JWOACzNjOAzDb1HX6NtCUDoSDYyuPWukB9UjylxeOjjaoEa0e8fRoQs0
07o31R5X7a3r2hPGZq5oMFRX/Uh/BGd1O4haXj38ld/TeGBU6L23ZXO/lN/lEfZnjobjgt6wKEvy
h+fRZgjYldMzX/bWKqyn2ZseUuCu687xf8EmBWiIz9ec/TfiMt1KVHW4r8J7L6Z9mAIIuUmlBU2q
4ITo34TwPRwfGZqvPI7dAOeRncvRKK7UcceXKbs2lgOsr1y9A9nUZ2UyzyvDogRGyUaz4NNKZHy4
i1qE0dF/l/QKMxyfDRsv5XTxm3Tnjxa2HtK9qnVrDoHhUy+rbRNC5LJjfEWaWN7uR5VkL5hdDaXd
qoKxR+691j1r7GidmdBSzRJ3Z6ARl7QeDkWGc5Sf8s+Wt4RsLv1fsH9EjYPJXsa2OCsiLhjso9+E
REocGMbxB8zQu5+18NGY7RcWZS7cs02yMXvoBZ9LqavzLLJpU7ozPx7jwcUcAOIdeGj8GRn+c5b7
H0bbHcbWQ4EfH9BoHhTG7nWa7S3FP1V5lI89QtvKTy6WtZXeRkEOpMIxjB3TtXDVNfj97QWyGHZc
RSlrQFIwrq2Zz0FSMNPz8oRRrVG96RlDH5FO5rWuI2JDNLvkgjciuoUi4dO+pEn9MtTus5zh5Wlo
l6swquTJJHSve/5e06vv49KLEZXDeezo/lS6dY/4Y5+ijr3aMdIHh2YIx7PfQ9uS1JFikeRM4DBT
rZrqqPBqcEkMOXiP3LtCo7ksbMpVoTv6AZ/bPk8SWKbu+1SR8uodyD5WVGQYMq3XwTKcY1/Pn2yN
boC//h7EpHHuqnutCtmJnV9NQudbh6KKZQv8rekEldcDmsKh0EYuqkAybCXpQSOHWFbQHkFzG7kF
puknps5yNZPv8uePxKOrTDjlR+rTftsbP2oxkDxhdokvgWEPm/uc/NK65sNH04JaPFy5A0keDG0g
CFWcMvlKvYCGQUfrrZVbIhMYttxlTbut6DimT9bDmnxXFl22qwF3rGon/t5xN95xg0zwFu2B7byk
bRFu+ZCfonGkI1try2OtR0sdZHJW2ktqZJdwMv29CbRthT2UNnB2J+JzBFy7wd2PHkODvO1xk5cv
lhXBsZycu0ztLaHbdz0RakuEEMlCcW/WvX5pY+AeQ/ng8a4HUmCgrgArh+l9OeBQqAn3LMPedYVL
YqVZ0tpSrO4xGhVXPXTBhCZWyJKPS9bDjPT/pef/W8S984/Sc/Cj/0Yu8K+I++Uv/Ck6u/Z/dM/i
IbRd3fD8v4rOvvEftAXPsDkioq16C/z+T8K9/h/+Fw+Mvc5OYegGUnFbMa/5n/9Ds/7jk0fRff6C
ME3Lcv+fRGcX9fqvorPOP6ILh5mIb8Pg9y3xu8AbRqKrQfhQ5x23j9z/CRnxR//4ZcLbK8kl/e/f
/5//XPuO3OvKYuacJNVLXpL6EW3WP8wUlQdT5WtXrEDjziewenLq2j8YfsyUXw4GzT9QH7S0d28s
8tEC2Wu5FcZY1+Khfs09WpkTtqpvhubejdytf0kS2W7scOxiLgNN8r2I7WkjJWeSLvWKu2H5xTfw
zDn0vbVqeovpfNyLwZBXl/MjlNSx34WxW53+/N9aeeXY31O9ha1SdfGfv3Mz/gPF2s6pYx78x19d
DJl4+0hCu7K6Sm9m68xn4Vxkt/njd1//IZ7j6uo7GFCKajMvf3RgDPUXR8Of5o+/yvFfBoC/GAR0
z8NsgBDv+GjStmv9zSBgE2/qlTmblJhBjs/C7Nm1NHTXBt9aSWUQh4/U3AO7pjuy7IJ4Odnx59M9
DM35HNXdU4HUz049WScnjKeASRERBaGSXQzFCd+LhdtZJ8Sx9LOHeY55bLG1KGoWyWrRRt7UTChC
v7/983dm8n78/hR6usmj6Hi+bhu2bvzNZkC9rq7XlYMJdbSjjYMdsAWwwZMDZA2ZAE+v4cZbZn0+
zLY63xLvAJMiTO11SF224AoK8pQ9Kb35bL0u2ZDgibZdRhpvjGAJdhmZsK8xkudEJm67lECo3j3x
Eu680Ysuc9/ih24hXzE9Ontp8RFJSCic8B9NDYaLX7fwzyPzl1yMUf/yzf/tFbTJPDg6sofnG45p
OzbLwF89FhY7uQ2iV7CQ56ABYngYMqaZIc7PhuOOe6fhNMlB5qNrlgPwh//1FdPW2zpZc+g7Nz9a
Y7gTLjGdmkbew2SMLgNVm4aYYnoET0SPQ7IWuiYeNf9KfxMl3u6gr5WEWztBIF+7mkJusOZHLMRO
8M/f37L4/fXD9W0HWwuWBgFF0lt+/f37c9tRcUiLHEh15Z3jkc0vct28GGZ1ZQDr0RVM5Mps64CG
YYqQ4vJVqgxGLnCfc666D7Jg9olcwgMgOrXT6P5gJs3QXhOK5Skqclz5PaJP6fCDsJL6NeNTk5Dj
8NAKct/JvHFN4CSQIH/a40+qF4yjWzdEqKfirnAxi/tOCAIiN7cAgKY7qnEoe8vsHHuyRmYcA+zG
I48YcBayuSIpEHZI59osSF7nA6cWirLHB7wOLFPFdKfSxD3H5NkIVIRs2wOILZ7HmxmjhRUdHWGo
fAemZ29xo9snusdnAIm3QtHTCVinee/TEfd2dfznz8F1/+tzcB3sTWxDlHXwwv3tOesUkUC3mwlH
QRiH7tLpCZpHSpllKo6m9VlhXV6B64Y5MlNjlXybYncTTXb6DqN1yws5ozWaIoicqL33RsGRClct
F017VfTlCxQxxHhZZTAuoTYVPWDoHBvk13zXTeqlxbmQN0vVGLCBnsR2hVodMx+nrALwfgRYYKgv
00SfcZ1P8wF+Ma8nFITAA8Jk9WF1QAaFzlQA8C99Iv5VFvmUT7AYfr3cGMgpyzPHS2fNr1492qd8
5M7jptdJj7uT7sWEXSNOYSRSwL7kCCgdbWWtGob9bFDv1PbjCZ8JaFPieJ7gs5aZOLa98xZZSkLK
p//KVkv7ChaGc+hwyXHN6ZWz+bQG4qsHPVO3jalz7vznz245CvztHXJdqg8Mm2OC7f/X0j8mUY6d
n5JEzbuprCzZ9LDjUpghtgPurdXU+/GtUphN02XamOcqPLnMWTatW1T/umD9zanGG+2yVhkcbHzT
9Xinf3+jK4o1WoprnaC25uku1Zrk0DayhUPAvThcUJq9cn/ZYHCBLiYZsAlDfI8nbi2w1vHw9JBF
YH0Mhxghu45Ted8lIWUernhXCQZNvNfWVdccaE/MAS3amyDn5vmh0fJT41uMXkgSnNzG06H+pJAz
siG6YF1XJlbu3ru2JXYOriSCmhNLUnrMgFOy3qwlVZC29G9fvxBpw8izPCZxFXJwVgRlSsNLd+Po
+AffZxBuEShZafbY7aAfyMNoI03VjIsiZNUzcNwfqbeUgC+/A4XmhGQ1NA2tZgHH7RIjNLGX8cbY
5DMrO+t2wLdaI7z7EgEcPX7MsV4HlTYS5R90ACtJZO7T2T64ve7g2PKjGg3BOiC1qGDWfO0xSinl
cRsEPYK0EA7Vj0ib5k0LC+OWtOZjaFjdizmYDukDXppZFNM+H+3uTaXoVMQlVpbZhM9VEn20pthx
gypg/5vbylP+o2r4Kwz6qo9qppmM+VFnTe1N1h3TjsaFd2MO5V3u+u+Jk6h+Q7UKzKzZlGfdRavU
ZPhqFQkGPXbUap6PkE0ynPejt6cec9s2rRaQj7MPPevHwMByyyZLZ1FBCyVDOPRmogd7ZcodTgzA
YISPX6G1uMkDuqZ/nO0qCyhg7gHa9G+UxVA+UHYXTl7kBWo+az2FqdIxA7/zO39CbST1XriAOjFb
3BwdJ8rs3Qo7KjnrWtPamu+iEM49fgl1WcQOBjr2ZgYftINSa92P+AIUTp5Uxdq1iJ3XwrTKk6lT
OEL7EcpcF3IL74fuREiSNSWsgDc3gxuwntCMFrE0aqnPccy212Grm/tu4/eyhp87Hyd9sh/LGu99
2nLcKj2fXAJuRlCm+NnSDq00zkQQZsNTFc3DNaztaOtZTH8lDhO0eY6ybXr/has0ErtAdeRFnKvi
3pG6vA/xuh6zr1W+FUV/lKp8t5bdJ8VUcy5quQcFB5BXwrCe8i55YOfdO9Lh3k8hxkHV1B9FLZEP
x0oVUbTmM5IWwaRGjcf8GXymuR18M32MS/2kuWV8YuyjVYjDX1/FQBbVtIaDslOAW1HCmSaF2oiD
cxd5IeKAFpvPpYEsWY5eGoR1ZZ2g3UCcbGj6oLsvCbQBRnUa8mTnPeY7cvPWWU9xVDXkWf/cGJKe
efuIAiSWhntCCRBB3bzblfmxA3pqJY8RHTnbYga1l85UFYTUsI75C/4nI+ZhZzHn/UjJ1auREQ5j
SHnv6j7bI1i0SxNCmKm7c2FmsLh8o8CQQuTfYXhxCVvJ1lHdmLemjCsYIpaNHgjNgZgyANFhyo53
alD+roa+wXQjdg995UAI1rofjP5HxBlseU4XXVqj/JYVKAuuS8gEchS3mIzmRqSt6Y+1CakxWnsD
dQI5dgipbM5C45A9SqX9UhouxNiggihlpXyKlXWrUYNOwh7cXVJ6jgc+3wH2s9xOhrKYEQ8EqBCV
pf9iFfbM/9qgCPliEBY2d0gLAuPvWwLnjVwZhC2CbjF/VpmTHVERz+203Boinm+V2By5LIhyMzvE
XTxAwOU6iM4oaJohrQUKvDPLXZHa8oB8kzwOnUZl0X6Ujb8LS/teoMbvYVhb2z9WywHkcdK2bTA0
tr+ZsXxviMMwmUubZ9u2LcL8HTEQrqlrxZH/OmEzbc0hOSezj8SewXry8iwIW+M9jIloMWdC7XTn
u8FK8xeK25DHlgPa1y8wVjfZ4J6Gr6/GsWK+JBwZqBkcKPxLVLX10W0KYuP9tTTSmnfONq9wlvdR
A+CpaAUV80XZrdtoysDs5PxElvPNFA5juK3VHB+NJEo4EHXDRkdLyRkngnOw5lNMY33oufKQdYkO
d6njrzqNOuZJRhe7Ez+G+rdO9x98pSWPEhHnXw4fXybvv9w72e6ZYBi+TUGf4ROS+tvtrJqtDkIs
zFmi/piXGXSdeNGQUJaDiMPQ3U6qbY9P4InIRolJvUhI/Jjtboj0BCsTAI2EvGnMGPApiqKPVB/x
SfNG+rUEddlq30NjihHJ4hsXCfsWRmzHHvza1CGUmIKeO4UxFawOE5Jjs4ShJB122L0YrH6ZalrR
0+IbzunJqN9zHsCTlaZ6EBWw2HXvydAQf+AdRycfX3i/AEfTJc33L2c08fshDYM5d2PD9SzD0C1X
uH+/xXq+iVlXAGyPLF9S39XLiwHJm8vF108q4/q6noqWcHtPHUWsj90BuOJ3S8+nU6u/gzKIr6V0
YI128zv0mJfWSJ2jnrJywCklarV4B/R56xZjeU+Ikbgrq34l4vmunBtY13m1trJiIrKXzndUxc5c
iqgWSxbXl924J2zhxirvoI+NYX2M4im/RlO+kS3klXienyqY/rc+RRdzTetSZVclFqENZW7bQECU
lHueCs9+Dp3+QvXYyOygifd622RB5PrNrlvit4NtlZRD8zojVIigbYDKWH7+o53qcVup8omTo30P
nGJHzHj64/juKfK5Tn3qZuu7i3NuwhS9o/GNaCPJ+SIM4WZTP0J/DNjhktJY4o/A8Uyqv52V4px7
bcalESYH99S1xvLlOCTvRKgOnAWjFVkxcqB1pD+YlXzrKD/D0UEykMUy0BZ2rlnil0m7BjE7oTuZ
PKy4+PS7sReUd8IHfPPPD4vx+2Xs61nhUTC4+Jum4Yu/hz2KhJ6BZDLwNRhqOmK3I4ZdYiCkXxWS
aBRkZjE+ta1MtzoOPc0YubGRLFvJqvjwM4wJOcby49eSFQnvOjQER1WTnNnX9av0QdV3fjHyoigw
+Q6kIFNozdZxW/NYGrp5NDGL/cu9wPv9os/3ZAPG4BUnQEP/JmmW3/eApBoMcikp5cUTi1fgCCMF
YgVGLWn6A5UM3aFCUNSt/P3rbG5k+kDCF0qaF6m9rBlgkRmogq5QH7rs5rvZTI1DGvePFSKckHP3
kDD2X4msOOlFU97RRLmVUVxsSTK2WyyFtF0BNb62BvQksxgm0B55gsr56TmVByFlfsC2evmyErda
Tu14Bjo6raV+nfGtzm/F8mnnMQm63gzto4WHv+4r7fp1Xp9o5Plj4FiK6vJ14ZxLXX8C1odW30HB
a/jO9Cya70LjJaaBYNdnVhlQknMqZSxO8Ytnd+65Vmm9aQ/KLe1HZ8Z+QdHcZvRpQOjwRB3d5LVm
GdmIznJOYw1+184GsuyW7++T3qeQI/Tdm9LDswEi4zRiY16FdBLuqswHMOQeaTw0n8PCe/6XJ5YJ
8297/PL5MnykjRX50HIsUlS/f76awYtjqz4KoHCt2p7NKiobyDrHUqcASkdEkoy0VyM441WZfUFw
xDHujZ9einJXC5w0s09dqCHGq4n5/aCnORcr177iV4ZJtRl636FIyyEikGXOZvKXYzpvA1w0kxqR
OJRw5nRcIRlSuGMJbFe5G/BZfaqZ5tJar411mBe3yed20CUGsQey+D3omovhtoEKs52etuPVtmZj
6wFAAfsj75rpGxLQMelGUtlFAhmMjodZmvYa+O53TdS7NJLV0SyTZ6sIaLwnXurjJlwKI+eAWXB5
P+AAqCtGRDUZD8Yf9tpqiU0UabhKvWePNSUASwbCJonfsXu0O6pixBTpAa71ngkKNRa6QIOOFc//
qFXFRuf57uhKXHF+6+96AybgkKTVliQVuU2//obmmbLkI4m14JA2rNTANRgusv3C0+SFAM0rKFUU
6U+LZ2njJNE+zjwOEJRTrzyTrha9khi3Uo0uh67Bo+/s9FIxRZ67rQUUYlsZOT6DmNq2LuGqCXBH
L3CS5LjJZIvnAnMSV5wmp4AG1dpnHLfi1tCskuUXTEv22mb4oHoOyLY/rmfTZufjrF4ZfU/8h2qM
nH4QXfvInPp1DMHmEtf6aU75cWwNRDLn0aX84MyFc83Vrt9Wo4FbDmCWKgvyOXiBzLk6GqPnHkwW
UGdkPmJp/AgiPYXbgF+IMvqdwVKBDygW+65KUeemZ3YI87lrBrG1GYbiqRg/lOViwXaoaon2uYbO
OlfEq+AQPCIXemcpCJq4itOil+NNT1QZrnnPiKD/L/LOI7lyZEuiK0J3QAYwfVoL6uQERpXQWgSA
1fcBq8xabKEn/D+rLCuZfEDEFe7HJ+aaugHrUtldDPpav1c23DHNQm7lOoBCknxNWw/BoGGtqul8
vpZBGikK4D1hDGvHKMMzxhsNN/zFtP4qTem3ugXT4ZvRoQ636DzcRRZUrxY90SGd7Je0jru9yV7W
SQZ5jsNPjny8ACMS11T7zEEX0HwYUGZgLxyB1p360GQVYxCjV8KHZL+uH8aqPxeu4W/9kdBwVek3
p2kBquQ1ADsERvzA3T1xqzV5GtEhKtVjoUXt+fcL8pMO2o83LRWvfY90Gx9djxCkUfsiUwji8XtB
Rym1Yc6UQc6T+kiVUIquWbpYiBjm8VpxAncTbEp30lYVc5G6QqLaNt3erYCQ61l0zFvL2GERz3eN
Fp/Ntv+A9q7WDMEXXZni2LZxCTJ7+jSU9vG7543ASNPXwZ0UlFpBX6DYsp1HwTJj4kxStgIZzjvJ
gvZo0lmkes2nHWFoAVOPVga93aSz6cE94JCUKiUuEAvxfdfzeVvMB2C0ojsj9u9ClDGgu54DJ+F7
Rn8GtT6EQkKrAznLDPQzb0+8Nu3tOKbTTsQkokWp9uRK/xCI5AmE4LRApo+zhdJqoTGf1vycECz1
DsvjYeS01yM1LEsz45mMEQ04KQcsk9V1RHAYt0jTn3zsByWT7qUzdqSn18HGKzQXFwlPJ0UfUI5a
Ln2TAJHAAPqB+n1YGGMN2iipjtmOGCnGtxpcCu+LHSWznxq8PRCwHZs5uG/DTXQwz0zezL1VIt87
iM5nxh4F+sqOk2pTFd42DI0IVZu7skQ5nXUXbp/ZuTuXQShtGkai3KYMriD39B5tTKL9scFvrPzk
EFAQnnqDlkhrkhOKSxAoQ/LcFPO+wnLFpS0bWLIIwmX/LfsmXkhY+KaLRAzqCuwPyl0+YnjecHu0
mB5e2NE1LaL24pvlEw8LLEc/r1Y2KqQHwuJEAWutpibAJLNIOy++e9GEJM3SwMM3xL6EZAq5KVKa
OXBokvUqTDmUi9ro73kzLlsowJ5hDSRo01K2MVGdlYzuRc7x3rFtXPVltrNyeUmJA917kFVOtkNt
HmbtPRiDg+9pzfn3VyNZNFc3w5t/DyMia20jPucS7csQ1eGe8eO4B1DNbNRJN3XEX2hyLHXXnFDd
cSlQDgIyS0poabFlEyOJOrCx/Ink5UKh1PtI+kq7umiq1nFmvwwZN0/HrOJiwUuKGZ92mcG0OI/E
LRUEJnt6ea0smydZA+QSAgPo2nK6u6WVopGCWNyuKm2GOucD0TpCrCo7zu+I9QjlZAYdlmuzfoOo
CJteBdOWcZu4hyFZi8WItnr+1VRnGNyartpbZlQtclZ9K+KrwOb4DrbTyaA0FZ1+lwOLrIksNCSV
/BJ7D4/uWPYrI8HRgvIbqC3pMSiPzrZnw+LPHP1ehkg3jRKHP0LpDtuZwTPYT/IDZAYy6NR1b7pn
c0vBUt6MFgkjBKhXUAn2RV2LzwDAacmDzgC4uZhxTyZIHYidcFCZaF1lPdg637zejsXFqqIEPMa0
9Ky1CDOfOE+YsWbCa6U14UYhKL1m9LxwToJn3RuMjTSdioHZ8BFig/zOyuYYh/WXHffyptMKrnAt
bGLarmPoD8SVx4yLSjTFiHy78dVERayQAX1bQXvvXL9b1x6pCQm04LXTTN+GjS38DWIRfZJWXAaC
QajApooLAaZgFfEHYimGxsf8aRraekHz8x3XGLgdHVkyfyKuAsfw1m6OMLewm+E8YolZxbaDgmu6
iSwuXwIduGwCwxOwOkZl4fdn6hnyhAP/oLFX2Wghfuy0hYw5NhEld45GWWcbuzKw3mVOkgNyIJhU
hX55TlMa9Yys0bktVKu22Y8akHCjIm+JzK+eGD47aNjRAZlDwYdEurDbdNvJiHhGTK5Gk/DdxgRY
T2Aw4BHqyLxwOz2U9XnyLdT6iSCxEsX3wpdNyeVZ5nyXjcNjT+7CUN8H4JlQfCN1NMGEMZVa2JDC
GgIU3zvZfsVSfVtD25xNZNYnxDlzPzl55MVnb2Yvjm2LCJKVwYvVlT9aTtqnzzRt0bjCX8XWT0q3
si56CxCdc478AWMdoFLpYJvIKhIHOnFQ0CORjuZP4IjnoS9756J9HAypAwB6jo361HN8yh59lJX6
JUE4srmNrREe2GGA8A3IvQ1jtyM/NxU30t2mWzEgOcMheyI6Yw59QhpehXlCWiZ3nV/0H5GPQ90O
o47ZZs1IzIinW4sN8ubgG2agTUoS3L7fP6lrsvaGOg/6Gnc70JFNChuR8YEgRLnN3Zvi4YU/EwVL
elL0fR1BDcyFL8iGuwvWsNU4BOOFmDIc4p654p6KQGI0wmd7oL8PzKPpYwtyxb3kFOCOjaBNyllo
1jJ9lcdp2I58aF/c1edA/3RzNW0GSx+XFP7riYA1K0W4mifx+1BlL8qgaAHyEWMrnNGWIVhajqIy
xusFe9Ig9rdckfkE3oZcDLZSxb0tq1WfUxSMIEu0Fk6g+eYPNdyY8ZR43WPE4UGX/JB0LHOmdATu
XOZvGTKIIe+v0xy3MEk4MoKvHETukp2oC0godA+19RKWgBCtuUSMXNZNY/inn5WaXHBIQU25z0iD
giB2T8fv3mbA3sOldhsG2zLAr0LseScYJtZRAmy/3CJfzLh1YAQ4CSjUMf47impbTsXBl+5r1Wbv
Tcz8k86XFxfpNRYeJyielaqyQ+VlGJjb5pYSlkTm523kkoZX4H/Z4FGJDl1wrunLQiawomarfIJW
ey4Rll1A1zKRIQUkjkSm0WgYYd8zMj8xX6ZkXzjnVhUH3U035O/xqFg5BUzmLsZaw8YUv+th8zKw
fF9Mbn7JPeMTnc8fxRgsJEWumGgqQM+d4oFLWEsIQiDEunJmRXk482BnPeyw0ybrXMJrbMh/WHij
/Ck8tjtDyUJMyB9yMdckA+8bG59mq2uvEGKRuI8zspMpG+ekTgOoPYtQ0OtkiJttK92Nsbo50Ak5
5FeymaENRI3AF+2wWxNy5vt/cTSeJic4iTwln9iMqU0iY1na6JxA8k5DvWms+TVsGnYJbPR/LaSh
t7CS7WhXqzApB1yYANsYE4OEFjdG5cGiir2P0QMIlll/stnO3gPsgkhF9Ir+pSyA/5oAnlb1W8xF
d9QnOzfzxVqL/sRW8h0X0VvuPnrRGJFkTxGWehICdJG+S/yw6NP/VELUvNTyiyjvHSQ5aIp52hNx
kVzTTn+sfEtxxNtrW3zhTcxOgWheyFdZcL8v9dF5y5zWXxoaQtraNs6RA0cw6JiXg1tEJA/AWGc1
zk8IS/k2lf5qsroH+LW4fHV2/2HRfw/sOy8IJV9zYnQOHGoY7BRhRzr+wRZn68UEqbBsmZku7Xwf
gexesCh5zyuax0oaD45TTwhUgmfHs6pN0wS8SA4xhQ3jjzQNMm6FeloXkf5DRmeLaSs+4V7t9GLb
dvofaNAPVGN/a1U9mpMA/hswPdTGzzEGJhCUvD9ejylOVM6Hh6EdXrgM/YvQCSCRA0JvCZw4K9Ln
qSZiO2rKbh1jXwdaoJAk9CzEZq41IUCYB+mfdftstOJrJDMca3HxbNoDKZRFcrDLfAv0bQ1zI9rW
bXLRIl7KzB79vQO9hgsKlUDwngzgWticsVJzd1MoeMVb5EyBGbxDJ1pQj+ySOv0016hR2ImodgO0
4YhdLMCmUH5piLSTvH4joXqbmdDKfCnehkLbE/7MZe/lN6PDClv2+sEv5ld12Ia88b7V/inTgCtx
1XMm7x0onhoU+q0FuWtluDnUC4C1fN4L+5dT1eovXkFScAsLvNIrIs9Sc4ssjZY9QorOt8ESHwCG
8r49MHgbzxHvrnuu8CcvsO5OuPGcryHhgEXvHtWt2jKwZftj8nvYBz9NoYM4mQzLoO9Cyq2eCy9w
nk3P5kJDSO1O2RZhOyI/h6MUM0+w9cI/IdY8QjL/JE1Z40NK3lQzkIRF8RTEZFzxaW4YqH6jOYLl
GHPxenRVlU/dG4T5rk45/Rnk7JmrQYaqwB4oYzx7M8SL1pTEIRRRNRQq4PDRSuiozSKGD73olyBl
lgU1RzmfD0lK6VbQDnDHs5jHM082PAsiywKGnQ+Hpq4lfTCpWthaKTGy/dBtKMacU52+sX0qnhMd
33LTtD+4OgxQy0xjkwSoZBKym4sZ32Mrhx8TEOVMrIGggSunh9qsXtkXQUl0MRpLjo5drLOXIVKM
ZQeED6Wa5zBghhMEnNwh4O7Q4SfIBBpgO5q+fmyBAgRJu7Prrl8XjnzUWoZYKsJqY7XioGGmi5Dz
L/s5ukJQ4SxiuMvYvsR+Srt7x5TnqhcVHxOWSY2I77HxfDZeyaeorQPGlJlZm3P/WTGyIK9feVG7
E3kzHwP1JvbCpyQyvw1ChRfo4ljaKHMLBmMEXmDNZhJ+6AwEYt1D0jhbHCLz0cuCcFu0PtEnWp8A
xsm3CK7KjYIfZNY66EN+glY44BUWr63CSic6OHnjjIT5Hc7WHotTTZB9iyf4iO/Qlu0uiLhbAzaW
3IXkpIcfo51aTEKUuZTZhEF0DuVuDGsp21OUUFcxEcO6BFVuFSJuX1azXD2VKQc+me0LKyR6oIaE
0XXTXoORsChTZlLl2N5Gr+u2/RCEm6iuf4Y4EMeOdNYFflMJ8XVWncU18JlSJ3qAcrDEWzZvu1wD
O1La7ti60DFwObux9dDCvmaUDwgBGzyA2GwV1jU3Ck8ulR+ussJ6yEvV7cJPkJPxpbD8aFWaEbD+
2q0fclD/Q1NwKobkmXXy0+gL8xFS3Fp4SXQsDefH9pcdBi2gNmjOc7M8Jl2yMxTWq8bu8E3SyW6y
wX/mvbMm55hW6dkPcTdourupO3ku8vjgNMN1iKpVNgW3KudYAc/X0uig6scPd/Fcm1FG6m70ynlr
TN7Oqhie8iPyXYKPGqarqJaKDarQlTkyK2wdFgkRmdJhdSIG5DzAkAgdQEL1hJEsJCN4GFmGRpb3
xqjrYCXRD6mIr3pcPPrz+qcNsVE4zN+GxpdreNd/B9zPoJNRJsjP1AqeLG/iBNAkgfQ6XkOt/6lj
9BL+IwnyCaPRxjwVVtmxpWh47ibuxtFZNVFxh+BJvm0mtynr3CXpIH9TwynXHFevrl0fmtzdInB4
7UJCdDOtfNcK+dBpUJgE//mA6w4xHMpGP3qUJNX4JLlsw1G8xQFmZEaTrT1s5eRTgRUhPNsIvmVp
fwUqJcKAVR1zrGEc3odCvqnBPyca/ZCdBBTjxk+BS3svhv4yQGLAUpXQdYA4bAacg6VQ9Ev++cGV
8gaGICTnQBQt6Q95rMMWwHxHLon4qpo833CwhtvAH/H1045nBc7GtC9tjNv4PlQUsyhz+l06Ye5V
CKP1UZDWMtb+KqQLWcrScVGE+ztDTO+uoe2j0edYZASoBTZ7ADyHq9rj7B8YoppRSxWLi5sK8clL
qie4VxSYopjdREQsY/OfqHVG9qlrdyCGnc90FO24aUzKxLaCZTg+97Q7V7Tk42YACLsgnGl2g0Hy
jgpwp57EJNdMuNMzzsmRVKBtrweCCVx1x1yCd9diet25Zop9h7g54aUnX8+WXhV8WoWkyjQcBB8c
+is3PKDL6Gl0eDTJtwEJX0LSrtpD7GovXvpTTBIKVFgATQG6yyQjzLctdpxC+IeytRqm9qjdK7vL
V8NMmfDj4KkeaBc0v93GPv8ubF1nHUC0ZgXiNavsbA78U9OYyPU1clol1OC6hUV1krzhkBPsrpA8
GzTdSL5HbLQEQcS3yut3onXDc6I4I1iFpFrvrxOkwxsSPriqSa31LYAdKOuHc8L/zlIwP74hrQk3
ky3IYrWAfhEqvPFl7YDd77kLnA3ZzztTWKyDwiZfTYG8FFUttvziGpoBH8D4RV5kuO4c7cTJvokR
7S0m0f3YSOy5ZRF0ZOVR1NlnrTcJUmfeVgLKv3Jt6NZ6VR3Gwh4Zr+ZnJ2JkDJQoPbFFgG9+zLsX
FCbtPg9btMSYz0L9aMLzYpJMXFBDyUKhCmdfZewPrDnuLXdzc58yRkcJV19hJA8Ls0Fomk8Vtk+V
aZsR77cI8NlJ09/1Ck8nOxcPUbg61DluXF1SG5aO4WwjZT94pEeQJ++u3eAQDo75renyoXIy7Pgg
IGAprAqnnDa6ZlCGZOI8zNGf0AuiLZLGGBaFw55nNs/XUn/TLCmXdmcRngu8bc9k5e6HaX/BE32h
dcMnrWW7ZsqBRMk7OcrTjvQ/JLOFvtRdiDF5InkDrMBfdbn9jqHeXXP30wYb4oyoa4MDpUZmrb9g
9K4IPFLRllZ/Sy3KpCVC3DdM8hyG6Ixy6tW4RDuvC1ptWyuCbRQZJajRhnE9eIGMMufE+ZzUKgbY
kJxGTxOLmYhHooA9UDEZUzSPu+UryC1Mjk5wrVxKeYf8xjlca2Gq2e86Ct4q4sxLt2HJPzSsxdgT
oPSGIFjkvK/83TfKepR6x95mnHH2fmHt7Ym4GuUYu6iFQKEZ2YOfiuzkgFhJZaJBLuYmVvdpLOVu
7M1HeqEvTdMbIi8r+AgFezCiZJFyBQOWS7S8o7VLLTJgHfLY8YD9BWqAp9CZmt0ou3f+MzkvsU/V
wfH+rCFVgfis+m1bh/azSnGKj6ltbFOXtNRZbeuPsMcDRsPbUSWPoT8WdPQV1OCyusR9266zDMK3
pDxDOR7ZF8fKh20bkGxYdOX43qbxYx38qWg2lrljvvQWqSkQdo+TjWcv8+TFCDBkjzqPFq9X2TXV
p9k13rKKCQCoA36HMglxac1p+7ulzihihFkYaylJxhChtGCyjO0q11MNXB7nKfHCr3r6GqdJ9SeT
JY4K+1t1TEvDNtBfE10cutqg7m+m7KHTYyByUXkNWbmgqoELXujTPRZ6sWGBXayaPDLOPSEZ/+gu
C3/7q870J6yDE+bUyvLcKy/A5z+iBjo/cmy46mm8Q42TqFXPKSC43o3615zH9JwzcV0YZv+cR7F9
rys2pvgUuwMEWxiS0wWWinWoonTsVoRRs6RAB7G35PA4lrq7FZkyVlT60xYFQbbsWotw7wSQcMh3
tCxKTd9xZBUHYg3cY05/sC0EqrQJ6jOX7uA9IAY9gKWg7wo4aGBuPBF7vLDaYeM1YXglXzN7Sgu1
SUXDi2pNt5LQGC5X72Cm2sQUtCfI3ilmQUQjhoeMRy8hGpU+G3RNz6mP6yj61MrbUPvOsTMq68jK
DS1ZeGbyI3Glz+Lp+QsAqeo+DshyoZESdduKi5/UH0MSV+tqSB6roVEHmoIZbdGFD53R14DV4KKB
Y7eZ9JK89Ks6GFn1QDlnjTyLDsJHLf80ymG4tV4i7yBz5FlyUEq2GKyIcv44X+an3y+U5cUpMNXI
oz0+mo3WHclFhqZLzLZyJhsoCjGoYMn+IFn+qGdmWzt/0Qwrv2Y3k8ttaeoi2BPBYiNR1jzCXEC8
BeQtnrQMFFboUugGjGTLzoHfAKoKkxKDBAcBcWNr36ZInlOHjXQcvUWCKXPfpvp1EKm9qz2ctI6v
cHkRucmYiCwt2bAmrRFQeRUFX6wml86H9XqXYWkaA79eVboGB14p4Kqqknj8uRMzB69JYJ5ryTrF
QmtAolB+UaqY0C67H2VaJwczIE+gHDrjbGJ1J7OZTF1pgiWNMwZV2GAioMNseaa4e43ZoomsbS5T
NUfwztaFyWcg8es9yi0UiZZVEQXhVGupF2CkDZtRXTxkT06YXCmoSKEIQjTCSHq2IzWj3WfogcpC
j1euR9YdE5noyfGKd33S5427xvTISTx4Ffq76qzmOvD3vSCJ+VCpf9AbN7zoym0ebPIlse+mr65g
LJ5rSHR0G308WgRvg7AUgbNV0Pu2uQ5mJJlzIoA2jwOzWK/somskeTp6II2R5kLgZ1FtJ5zCvM47
lefn2lKIYJDarX8VNKbH/efpWXGEJvIyNdN5Hdql9Y/eMnEM++h11a6RcviaHXeOFbF8k302QxPa
o2zQfJhd+Gi0q5Z+hXAvmxQgQN1sgetmRDTg9lsFSSIYlP4kxkei42J6FFVdgii8Sqfxtih+TNoB
jM6as0cZcLSIITnLoKROs0iwFVocPukq+pOaRnaWwoSmMP40kXL403T96qSmAIBlUzxVpK4LqPFV
xdOVpNbryHZ84Q5YHLNqkqsEetyQlfjGW4fq2Ghv8H3ZesXjHXkdm2RPZz3k8pCCGAQoED4mK9Z/
5T3uEHD82ld6czaESf0rSm21NQ1homnl4ky7eN3o+OD4kXOacfmG2hRsrVxRSw2xv0YqDijRQqU+
qbzACpl6lPb6sGkcE72f7Ptk6XX032YY+rvff0gmlk/26YdWpNlfaNuLYDbSK5chCEvGUGcNmt0L
o6n2zNzlmZgIUjGJ+M6D/J/vnnWA9q/oPIwNex/olo6nLFKHGETnoxt5hMFSlA49JcUSWbq9loIl
g5hJgyjjkQX5xb3E4qFBXHKCdnywSPq7kd6BgC9LzNcA6sQSEci2p7F4choCo2dA8dLU/Evojer2
azWyEbk85ESd/+prRRmsoEYdNdcf3/uwunRVfA4lpzGcv2jpo+6x9P6Vs9R9GAM8CR0DmUM5L/DJ
wV4WvlFvCVQa1iLqTjnT8jt/YdAu5a6TpP9MuNUf+UEfjLTKweUm5ZlRNPnPKgvOujw5QdYj03e+
feYlH2zYTBAMvbtnDHvxrWS8wbU3j3CHry5+eosHyCjrRTFgPDR05Gcpssi1O7YHHHTTR0kc/ZJh
5UiNhgpYi2XDHq5g5YnC79//ZxwTO+42UVqy3hEZsUGliAhtANdmdC3+oN4KN2FthUt8v+rJb9Dc
ewjVbqNU3QZWCvfCRDQWJo7oSOB4A17CWfRd5m6l0aUQbp0rW7Z9albppwGkDsay4mLErrzQ9Vm9
mPbjO7mc1XK0gr/TgHNSqal4FYO1LGdFdprzzeoJqK5w5NFPJhKRzPmTrhtFPF45lG9ulH8NncCv
R25AqWTyXbnDfozqd5fr/xjDwb+q2nl3R/nElds/NZhXV1Xtf7MM1Heqt7yLXglnVSA/TItW3IcJ
wXLJEvYzIr++N0FSGNOHSoxiYVmCTRJpD7LNtFPvqq+eJ3BXN/qTVseAGXDqHIyy3TXkcpFf7AVP
VRr61wok0u+vNDG+/d7Shu+Ny19dP6PO4Exf54J0DT2Ghws/kmwfRdCsFZhhLpuh3lfsr8++K7I9
kuJijW4oIKQx8ttFErvFa4V+dutr1UX5816NWfxjL33GagVVpsxK9Ee6poj4GaR3dlTbkCE03wuV
QxZCYKjmOpavNmfToVGl+VwRcxS7I3HxLKv30FTSU2RwP/YwnijdVL6rynKfj97p14Pxj7Ux9zCc
GJVbYxsJiGHgon5xUIfYOrNpJyVCF9UgHS35Z0vSA5Ygd70XLptN13wFmTWeaoaPV3eMQNkGpb1q
22LYBpWG03Ba6x0ZDgs0CNny9xz+/dIE8cXlqtr91tF6ZSKV5qDYVjGyWFh8HZ9zC0nTJzKHdJDx
ViD/Phck+2i2wzOaartq9rH78EIQJXrlphKugQjP3pY8PFukqQyBCAXjWfv9scy8PgYQv87BbrSe
E8aiZxd3FyCWHhUEBrEkdeDP/B62eg0sYtTQdxeRf3ateFdYs6bNVuaFQ4BaJss/gtKT3y7yFSMP
CSrCCkS2vP8M5Pbsg9Zb6iHmqrrQhpWtQn1vxiPQ66DOFr+3sqenADbnVCwuy3WdqeLR828Wc/RN
5OgE9ynzXVeD/ZG4YzWzcXCv1JH5mlWEnBDppc4mHtdnabsbsuPmOqsdbsCkaK3j9iZ6NA3tzFwt
6/HZYSG2ylwytAZjFC8jYEu0RC9BmZ1bmXVLkg7aZcXzMrKSIwg6AIymShKQynlr3YbMQNk4hJN2
8yom2lNGtK3jf0qPmUYnrC3TInC3bUPGdJV/s2djSoE408yBryb9rbTZWEXtH2E02o4fDSKtSm8I
UmBypFUaDF4MeEFbrhSMYzXl7/MgkR3w1TVrPt2YSrzIna/K5sLtZuBOrV1yLbwMYyg3zP/KRa4i
F+CK9WIXYD6CbNrmVgUcm9bMzL6gegHhhPlJENgqKOUPXPgZScgIyK/q+xTq/GAC98Wal5XZmB+S
IMpQ1b8bhucviex9cM3mDTHexfPNgI0CmHQm+z27fEwQVacRamyf21Q+OYgx/UyQWYRmzJMoMkcB
66qj/beauYfP0GUxB9YogPGH5Ls45P8kXfUsRHJwPTTPo+4uQeVfUlUPhzIZ/SW2WmRdlsc6vbII
Z+rVR5aHqzZPWmxb2WfUQe43Txqb7EqfuzV5xXASAZbiYTBL9dcRPn20TdRPX5+Ui5YaM9ScO8xD
mozto7S1Q5bGDl67Wa9hTjTiNBR4KJCYTZa1DW4qROcxRe0dZI6/Aj+EJzCsDiaY/EC0waEt/KtH
wvCsLlProJevdQEYaQyvqIa/Yc8VJ4aO4dzj5msYSc7W88wXS9tkaMBoattgmefTZ3gJC2ebRtVf
Y4Ru5BNui0Vi1cGtYI28TjF+I9LZYL8AWeFRNbc56BgbOUWmIwZ3fhTZHusk6Y7TvNf143Jhm1Jf
Uug/yyhDx2eNb7npncLWzqC2MDyFjF375W5Ks4Me9XQBGredH5RbGfc5CbbpMva6V84qFhyc8C4D
u5VvaiTeELM1plyWquJUEmm8HQtwAv70KgLCBRTZIl4cPMRVvTeqrWi8Y2NndAGm9tSl5p+RRQaD
m/id0sdED/Se4HFc87nWRGvWeXZNFuCeX0QB6Tsy+Hm7snwhFK0ukEaCs/3iVPq0GoILouzNYyKW
92y3CLQix6Yo870Gc2Q5DEyKOiYPtd/vGBL1W9EtWaf0MO5XzkB/PYwEn7r1Dk2gxWB5ORDxljA+
Wbsy/6uL9iVK/aPtlT0aZ91/YJ9oSyaBdpj+1UYdG21gfAWe+hz12yQJtzZReLLmqVYooWtgoigV
CY/dGbhTUHsItk0AXfU8fuwLa8my7IuZ9+eowue+QZCS8N89CA0+KU+SSa3KsiWmiu5ueOV2pZSb
huKjDZM7r+iZNLAX1vY7o0Y5kAO6ytBfFjjLi9I6sSjEm5nmX717GrDhJxLoOszfhWzDVTX2j5OI
BVpF/S9DypMcSNCEBDrhsi2+SQPh5017lptoB5i+KRoH5P4wxUegl71sjym2aRQT1ZVMBXJwmxqd
gVo5Gq2fV7RELlkvHHK3wpj1pixLSScEWVcj9/NaUqu1ENmhJC5p8J56dMTLyYnXRubvVVE9kYK+
yOv8bDq1v/N1pPEZBG2b0LrA8neVSzaovc8o+QNWrVnJ8kal75WRPOdJSVZns5CAP4XK3zV1h7Kw
b9GhY4RbmI+dcE5pETwAOHnLS3aFVlXxFAsSlcsiXBhOTM5sQSLsIOynVrHkKqjGq5GgAXak9ymD
ByCj4uiboJwBK350NuquCFKTjzzORF4N09qAsqkeWbF80pE9gwfghIuao2v35dptBgt8XxUv7O+C
lYT7kdTdjyXfSaBUJ2vi3QMVxl57rxQL9LYgzafP5n8V8IASZZthtBVQHNgEJ+CZhmHpLnNfew2D
+CBNNpmez3SzCeWLDc726nn9jbVQ3/HJRgW2f9RAK3ve8Noi3MRpiGAiZt3i8tkhudnS/y1Gpq1o
x6ZXPoPFoNV/XB8qaTUf6ZoA+afVaGziqfjxKDXRIGbziqzaWlCimRMBQSPWfqmMkEm3wdDe0P2I
afw2QEZwiFuaVWmA8tS5Y/t0Y9TTd+RY374z943cvb10dO5x9xQShOuPA6V0H80SBeBTRRQtSXUI
xFwM6OGAxrOssGIE1P9Ot1fpXEi7Cbps/4ee+lHG0SeWgb9ao1YoCbCFCTbeVZ3RYcXeZl43TqGB
oNxe5U3yrlBr1HyG+GA9L362NL5xv82foSGgBkv5XAxHfMuIp660uqMcyT9CloWo0qxX1jxsdI19
FwdMPwpCJnMPUNvcLguzZ/a0sgdrx3DyCO9l0f0FZr/HX47owtbdFYYRJCYVrEigtlVp/ekm7a12
9XpRVi2Euym5PGphCN844Yy2S/3eDgF2C/R3MPgLJHOuFDnncd1clGnXi64DXJk6N7Yk7trRG2zi
80TPIVF02eSacWiD1whwHynMsHDg/24BQ3QHP+O3RagdV0w5L06KdKxm+uPXVnV25y9GDawwbi51
W4xr0XX4Jmqn++JHBhdzk4T2QsX6ttHjmLwp9xr73opXmjSBgR96Dvx4WZN7sPbR5S9RU0UGhGpD
T5jwmERGBNnG1T9iO2SiBLFl8rRbSRIQYRpEfQG5LxU3CbqlBcQBNPwZu/86G9UKSzEFtxJf8eS1
0FWktxeshBOhbokg7IXR1hOUmfvAmq7Crb1zKHW9tgJ/2CCgNhrjRSuEtUF6/5zQ1WyyDKWtznam
Ld/ikVQwA3sA1yiMbr12PFbeyT5zHNSDU0wpArq30aJ84TjsogIGLcu8VjePIEEErVfUgBkH4TIl
2ZuZxZJorvgf/sy/kVT/cpP+T0rW//nl/9vQLBvW0H/+z0yu/xWaxaCooAb8+J/osvl3/Isuc5z/
cB1cYNIAvi2kO0NJ1E/TAiFzdVKxHE9YDjif33/33+gy8z8IsbJc5D4AnSxnplT9N7uMMQCUQg87
sYGJTP4XZWe2HKeybt0nIoKkS7gtqq+SSp0lSzeELVv0kEkPT38GWjvi7H/dnPhvFLYayyoB+TVz
jvn/xS77Nw8LdK30pU0Cl+3yn2AJ+f/60QKsRyzt0ECnU7fsa9aaZtM6b33tRgdjUvUhRc78Dl1p
42du94sVUI26y/JOyL7725wZ/S01BXGh7fyQg3B8ttry74zlNOwVqrC+7eKTTdd3l1z6OHXu4lHK
u2ZaE77tHoGfZSi4QT2D2f/6Lfzngv1v0JdYDdX/ZbjmBwv4aTxeeNexgX79y2jn+Z4TkYWZgdIw
z4VEQI+F5y8SBw907DjtZAPkAbLHiCazjvJrK7X+RHb8VDtVdQEPYe5wV1n/B3/s3xAatF3C81zb
dB25+jv9f7/e86gysyohUTBXDst1ZNna7admaLQGTcmNpNw7G5q84j6tSalJJ9d8R8HBuRJP/4cr
3bf/9TJ5Ni+O6fEfoUx3AUx9f/y/wsk0/crc2kjyZ/xoO5ghBxocJlo2BPPcd3ZZYx6rOq+ulkVC
rd3ORTjOtT554/ykecJbYLD6/D5LCYhs3AmrWz6u8QqUDTEpI98fhLOT3+McPS3WOJ7Za0Z3c20S
LJbYzr5x2+jOnBuxna0Vits7wd33pyxTHx/pST+7nkQdms3uAVlWd/r+gu9Ps93un38SqEd098+n
fX+gtQKUBTHaoe9/yRppJmVEgPGE+fxuqTo5g4gur2SMylPc++0M/COz76qlM0i6JG3g+1OAezfn
dFAnvX7wn69FzrTrI4Sf9DC6OXy/EzMPKRkzJOv/eqfBWMHrXBIz1y8eiYo9MbK+skuCK+1SXu3j
GY3zP38PhgLniVJ+GNV9cOevb2ZKPpkPZPysf/t+v8jy/3ywa4kbcSS43Tj+BSbLvctFPrYHjbuy
KiycSev7KqaHRJGh5z+gzGMt3Gv37vsj32/6uLt3rIHM5fX9dSKhQmc59N71a//1uY0hTUxwvyPf
4vRuCdnZLngV8KDhWFnzZPoI1moXkbnJoAf2lRm5/t28vkmQld8JtOu6Y3T0/f4S+mzY6tbYfn9G
3tskXJK7jbma7VZZY8ROpq9G007V9YyMOMp+sXhykdFS4kPnApXVaAIjlx507jDGW0OT+jMvmiV4
kQX3BNHVOCK2Uav+FtJzd4oHDXJnIBeQ3COaJREhas84TkHWHYQZMK3lxQvB5LwEuh4PfYUsHrUh
gaxGebWCqWboIR/LimhP0BOsATB5AfOL8bqmRk3+aLccBR0COrLaDEuXgHtezFXRi61SKTb8PpLP
GUzvNunhhztd/Eh4JaHW/vxTGM3BoQ4HN0LqDALBo47jc/WMEPpn5tIl5XBPtpUBzLgm2WVBHr5p
Z0I1slb8TYm12EgmQI1BlJwe1E+ZZUgPjHeE9CRUBWaPy71jXxbvRx0bO4dMKbDL8Qke0J57/blE
9MCYgFRXHTXIapgcMefexJosIi9JO/gZ+Ktj/7lu3RF5TvQJgeXZs6PriDk2xFJOuIjL1UTSKnMk
4+BpS7BwGFhNlNVFWD8yIPqFyYYunu6mzGyPee9jllvoeEEaKZRpx6mg6AU4Tt42hS+/oU3tX3O0
+HHyd9HTMwKVOVzvnF1p1HvHdu+o6L5MF6A6RuPP2CRONyV1t4vLUIOeAr9THUXnYZglyh0n+yiL
nzSbjHK8CAEGGpjqnafGRzw7nwuTE+R0BlkCeXr3/fpycLyqCeiRhSSqlebDJAe2QskTYsXHhamQ
gNoNVPbBs4cLro1btXKACdTZCq++AfGUuwVm+qaPrWyrJ9K500ndZNQ3aJaix6RSyUGO6KRM/AdW
4f5tuh6IJJsCW/UgjPjrtjAURjv5dwiC4jSgO9IIVbCOoIg3nazagei5Q32KdVYb5kFMDBoNHePS
tdOTVMwa7OaF2JjHbqCqnfCrhGBM72u507LASrrqp9LSO84j++FhnKYDnafKGNq0y5if8jk+5EiT
tsao3psRAVojmZA7zn3edeYzZf+DtmqWtCb5xAqx5t54mtGAnvuB2JnYtwjGqNHIYCGzvD4+KwJ8
KQKK/VRbH2gf9qZtFFcRk/2Wyv7Apj7HCylX6SqNmFw+krRFu8vigwA5+1CYrN2icpcWGcAwl+iV
pBMrrs5X5BDNZ0lDTCZXIx7IJW8gEuImGVIee+gN8oAcKDnXgE/PjXbqc9vx/3CAp+qumY/SNx4b
n5G4OY44uMv2/P1GYtciAGv0iq0XMyv01m09i1d+8d9/TLBho7hESOvl7u+RLFwMGuv7olQAWEdB
7B61a+7JRWnP//smDsgz+N+/fv/JYrF10LPCMTyfZsWGII1vTRV9GFZxyy2bEFOP23yGdMRN7zPb
mpvtOjJLmT05M2WYQzKhJoEwg/I6E/kjOOUsU52hSg6c0uIxMgSTEMJHd1k673WHEN+567wOz3PG
xG9yn6IR3yipmAzHiCsYmWinNTIPUXpUfYxJBfs8dE/9iJQOtzI5ceEM5zxkeE+U7wXdpZrp952B
QdGxxAoBRi9Pf8i2yTegqI6JG+W73s1u9iDeU2shqLrx74a5vuWV/RJxAmxrPwZtG/XkuqS7KU8b
PCRYkM35we80KdjOm1ptCk6D9yB7dovoKwBeifmBEb3cezxy9rniKh4YkmXKJtScmQi7IBQEXg8y
pX2rcvDycUUe6TTimspQObJZ8nadEexLwx12ZUFUVG7yXYfmYhJOTO7DhTj7cicNH7dd8GDXuQYu
SsRK1j+oWDabsssRfDMLnScM1FXR9BC1rWczep7M0oEMLtn7ND8d4iw3PRaRc9ZYf1SLImB8yAZe
VZ00KKBhjqnt9y8sMIh8srVxSmoSzrK63yDzRge2EUOCQZZBmEFdtR/S6t7z1NXmBDXSX+S1XqaO
LNIu03AHRE/EddR86mXweFyRFQDtYzAfM64AAkeCwsCRa/DdkRXsiO2FWB+5aiXZbUiIEaFl9+99
3g0PRtbxz/sPTQMmf+SBiRHGZQ9TXsgaIAuleg+GO8Eu4dDjy4Fk9ShN3PW6bS8EeyKAs1ghLeV1
yP2fqT08l1V+Lorp5o7+gRwP/a3hZHuWB95pTYvzc+2gB/EJZeehK4rsKZDz33qYkMlUy60ZnUeB
LLyL55TiQN8VDaHqLeehj155aG30K9YW4yA5l1X3M1P4L1pGBRGFoOD42ZLg3Wr/q2w9cTSiIwMm
gLgeqfDSIBxBdQS0dMgE3VUlnLVc0kbknoLFI422Sy7E6Hxa3dTtKliwPtZ4X1sFMkdx6oL4c1Ex
Nysx8KEPYS8kj/Imp7Q7N16DjplOJwFGgnUWPSKCGkDy2fKjNFnetwl3YqJ/o3DpjgQ8ZSAXhgcg
akSLktCBLQt7nddlW4clokojFgqKXwToU6DrXwbuFzwAeb/8bRdlbzEKFeyEDYJ1puZmzHALlwg8
fsuWfTNb2TkaUEt7y/CzmMcflhG/Dao5+wl1YtoA6E9d68lKunth2VgvlfOKkhIfE1LjqEO9OmZc
ZZ4foE9nB5otV9uArUaIBOHf2Pm2RbveUS+wiJ9mi+oiG9svu1FHZ+LlqpKHeu7/DhOW4sypnhKC
HbO+wJ7sRze/eBhixw6NOeJYloxldDJtY4OIEozOVS9wjKSQd9k+onJioipcUv/mQEGzRPi9XGqH
x5VVzeJqrmKAxXHJZkDxPEXMYJugZc7G9eC5rPNnh0AiUZAag8UjWORRJCwI3NEd6GTQgZY6uS5t
XR7dqsNaL0tGMsMPgjIlKweUo71szki6CSoX7rubWJcuJpLDy8Zg0wQOC7sdCUc/l9jalSbDXzWl
P9n0M8UayCzrBEcEiDqvlmc6HJMradfHEGDTsiOeKCtPKbDDI+6PH0UZ4MuVL3V1JV3W2Mydc/Pz
VBOwPG+M3JSHnkCkrRn8KebgIc78v6Ci2Yq5xt6mFrrI2H20rfyrjKA/TFnLlFC3O+ISuDcdgut5
5fwouNdFxx2Hdxd7XQzE1ezoljLyFzosgpH6EfVtiPVmxGRBHH3R4+zICzrFGBt2UIgd0325cWL2
gIkzQCuQL1g8atzdLMC5evAwnQJ0hzvYnNXOZppXgg0lvQb31OQFb0aEckfoP3M9VGfIR+WCT9Su
ziVovmVHBVGf/QzrQPj9R8wVEQfV+gnfn/XPF3x/rT2UrMa/39t+f1bgvRYZDEhOf0GwEjTTk1vJ
G8BJrm1SSRAphh6JMJop6q4Lgnu85vi/nQ/fplFN0rXrMNq/vcDPULj4jKryQ7Su4EElr5qcmE3F
ZqwYJKvOnoAUnn4M7EFte/hSe6l/2r0tMbiLzyowrk1dkeQoppYHbIGl4ZIOFFAWrGZ7CLZwlii9
DZ7+SoCzjJ2ZEpGUDpGV5ByxoksHBtTWl5Ee7Er8YIq0xRNOwlIVZqyKN20v7xOZpPtxCLB6smox
BHkZNQ7fFGbJLjC8/ZSwqamkd1QjTkeEpnHA5JDZJ+VKC8141V/2SjahuSK+tMbesuyIzJ4PwyJe
Bho3p5/3UQm9BU59bHfcM3C2ct+410q+jnghnEQRbNhYEss8aN/CvnaYqbkd+09zVsRzIpWpl/Iy
UxyEQefshWVB90kkjwokPvmMYFmqNbmvlDd+7PpcW1ONiMchPGIM6l3Jb4hYK7WdM7SuY+oS7BkX
poAKNHLpky3I9mAAjmmbz6ao6n1qW/rcTlMMR0mTniOnfezXxp7hy7bB8rEJrLahm8NVYqKoQtI7
UD15+jiIyV6VYTiMoiUsIvtRyeKZq1fMgB2sTm/ESNpb13M7QY0/jVWmdkrGlx69P7l4r72uqtAs
yheu0eTA/OeGNhzZB2mt1KiNcxLllWWjs+8LxL1YmQB06b/WiM1dNIY+T2n/nzdsZJ8G0lDCpBhf
ipZAuWZAAV8kn0PeXFhUor7yXlgzIHywWBWYy3DOa8s8AI2oWeWwvaF6Lc9tO2DGF++I0SkqS28P
CXDZKpygxMXvZJ1CkxAjm8/2jXiqhXVUlnO2FPocr68iRluJAgMa8VjX/Wm9ShAzrDG8LnsXbknC
0GzW/eM8YdMcSVwes0dSGccDyzN6P/4ddnj7abTZACz11ziygKKIkxtIbf4wGLDZeABFYj4rdx1w
0xqERdxb55KG+jyYrwZQqbUT+F1zGTCkRKsXU7pV5sfgIS1kqfnOmBLfYOwn+zI4oUl6CGx9lV53
zIrHRjPqHArMzpEr7mwxSahUC4GhHrgUdi5Wu3y2VZ4fppWQnPOazPdNNj33I0LmiZwfLGN8vfWj
6aO95UTqFKGBAqUYvXoFUFtvfbQmaT4TpkzMS1pGL8VD38w8eDHw2hHqxW4oD7ofV3TU/MtwxaFv
jTH0e68NFdxKgia+NDLdWKdoPQwwQTIrqN8H+TgMPDMJSKs++1H1JDXK14WgZhEcW7SVF9d2WSGY
6Y9BgWZKNEaeyUYfbnx0gaV3ndmRMZrjSPUXNnW+es5KbgeUJmR0G7/rkUW429wwY7Cpd7wPVPD4
rgL0t70IPilezq4Go+GJV1WwlJWcDRliBn7kTLD1JrXQ19OOAwSJX2Dem81zPq+mBrnKpVUGHOje
HSueNj0uh7p3wOf6GJszwwgZ6iBGIdWI5Q7z2ibGkim32FrnczknP1AeTBBTXPhSxWs3NiefgIVr
PX05WV+igYlg6uTYMGq5aiF8HWxthfnTCJZ862qSSzHFbhZCPDaouOKmf1aTiRiPjW9uDyctxvyu
4QfhMtsqosFkhEowkVN9Ai5zgaOFQbazdFjZXhkmYEVhuacv2jJyZmygdSKkztwd8txkH30HwaT3
HEqEet0DZ78zIuD2bge1xWw10lCS0jeQurODBYJkExn1iSZEXFQ536MSQGhnmJjtoiraOwge7PSp
NY8Mzg088YOFNfu5aZCwAl7ze2b1JYSwTcxycNdGPonSFuOIhYOoygC6++imzzY3Q22Wu7JO7FcU
ricnI2ejkj0pVOhDGmvaWza6FBVxqeW4BN2ZIRft+ra2oXHjSksI0Q171/w5pJs4739bFcVHOSBT
MBgnMM+nyQmm6QzNfj5k2vZZcYVJj1oubUfzZOYxOalYfmwC8XyM3pvG62gTl2OVCrKfPVQQaq2l
bCqkHdlNEdbh6eCwtZVA/pC3JehoseuWEJnMxEIkMsykybNhVyRbTE38h5qMc7JyX4KILPQ+E9gW
UO+YoNkKu0j4pWtEz+zI4XzeItsj5QQNtM/Nt2llRFFLtmKykE2IX4UAa2xgnigKxsHtuXWXhkc/
TpWgJ/k1cGdzj8oa6FxN9Fez6l2wtRy5e5pD4vRbmftgmrvlOv6eaK5c6CytyWFY9srb984vG1sy
Gux9N8fxyXNwOMdDJ+6Zcf1qrQYvVVNk+K6M381iTWeTmNyZsZhZ4G6FX37BAnvKmQ4d4L38hjh2
nZbBePQx3GzKjPaCb94Y1ifMLBBZOU8QU05maBpmGs4Ry0m/JxmDyvMEUGl1ces/lolrTLDYSWty
CBw6S7PfBBMLT7NkN80u9g0826+5Nchv/HaZOD/UPI/Y+qXYxyky9iz3m72HaQcsGUpeKsuD7Mtn
PL3EWOr0T4268GgxJvZHOBQOSlB3jn9YzXDtpII2jns2GoxP0fxIE5seVTArtXyStIf5d2fNr1KO
pGOvxQ+a6nMf5/cqVZ8mzFhqGP8JK1sQ+qp3NkRInZzJt0iOHveL86LMoX0gr3arVfSSTarZwX89
sqolyr4OmHFGjCe5YrmFzDk7x2BLbNVynCQg37MU9OfKa6O9J4STseBmhAjAHlhvGNZMq+l8h4Po
D2agLWGlBL6p6U7n1NUVfFjYHLPNtBhxLHfqLXIE4w/vyMnIVWST0eZU4mhnlEb2MLyrEquLjJvX
SgzZuQ+S6UYSbrlxW1BahjU8Gab+FC6IOaJfh5qJuDsjlodeJWPc0wwQ9ok3MIVjiIICLmxaeYNz
dEXlyA6g+tOqsj/YiT51MxPBvIgfHVXrS1HcuGjna40C2RshrVjz4h2MxL3nmlWbzCqT/UDNyG3X
nkzPfTKs3bzM+cWUCTBK2kqDu23duzOM5RzAFu0iNranlVy96cD+kVnH4S6Ce6/s/RDk/3unxtUI
XIeWx0xziQQR9fQJwjHyJ6eeDw3Ye4YExU6U8ueEUzY0/bjbBdqCHj+Rr5jzGOWmuzlBhK1TeZjj
xt8J8zDucRQDscdsQXe/vVm0O1ASoe/Qcgv2gvRWnCjrsLp2079moMpH0yCfdTW9SrWtSpfM54lH
gOm28HGI9k4bWtjUbD8ZW3Oc2+ZbmefpTtMHMBylS4rxQqAfpWTJu+SAJW4ZevXcT++W4jbyAx9+
hao5+Fz7NJs8dCr54Wd2wZw/Gw4D1Jl4tv9kiE1urSxunJ7YaR08sZGHj2Bpxlfc9HUYlCVBKjZr
2QhpSqkQ4NoKDVHalAfcsFmI7PgcCKamzTgxdiGp2HMP5YDOx0ttuAJml6OcKO+sGLcfm6KNGWAq
rKnFHAMqTwQn3LSLc1afBxILi7RfCUhyl+CDwjJM4ZHODLmSca/FPFwnAkU2DQahdXhiMxA8ckC+
Q83nUduT6tl/8HRBu9XG7lbE+jNwq1umgBkPulr2bQ9sD5dsyGYz2Rikg0fdcq/XTNwmGDBOiMUE
QIylOjd2Saw9qtCWvG010CUGJoBTp8EVT444uUqnLqn1MSdLjqrz4fulcyvnFenop5vzKE3Mp66Z
3A3+HGo+Rb/UJRZ+1mhkOM+ZLRfnPSkytFk5umIYfMzLEduErExXoSFng79AiDHxICfY22mBwGsw
Pgsap4OS4U9kJcYv9erxz+bUu9WTPgwVflJVkIsUWNW5qopkUyfppYZhOFYcImzUWep4RGy7SXYk
LxVSd0VRlPM6t63yaSZmnFTkWrDsEU+TQQ5GQl53Rz69XLkwZYMe12OfJcu54TitqVd6ijNhsmfN
7kVFoHjrFQTGGLhtluiH5M5Ao98+d3WOarzhf40DJ2xLQb/HPnM0kMMtXtRv4qZ9h9SADLusoEeD
h7DMi0QwuJk1FaqP8kvWCImGndJ5FuL1hgmZZtfxE348AYEgoARp3UinGPCmnDF1tDqK+WYjPKHU
s4ne9IdTtV6meVeHOWWkZwzn1NM3Qh4vLvRSaGE9MDTky2PF9EdMrx71/eRUH2bk3ypYROGib7Vm
ZihFyatFX87gXygAQyQbQZ3Hcgvf4S3B6+7YQOeaIyHKf6qieMqa4dLIYqvLbOs66QrUcwhkzpMP
SEBvpnHIamam6ITMnagNBGRNehxF8DfXQFPovFvzd5q9Lk1T7rWffNqW/cWpdqlwBZV2hiZsPjnj
WZT9S1Z1XOK+gSOcJ65IIiATsRnid6U3TJ/mwcFTyNCLB81OKeeQwYfF349EmiNiN5ZjjIg+BBh9
ztli0nRiGRIs6LferN81wBEl3mbRl5dhsB9gdCniDg3jAFDhbLa81obp35lR98RUrCS3tLF2E1c9
jbh/sSeKrKhLHmJUH7gjxHEIFrSHql2g4CC+Tah1mHRVw8PkdyVJCOq1wPx3qWP3IRX6CwOf9zst
nTBHZ5wKdJ1kop7ou25Gpo7CTU6lqcm1m+WrDOBVJKlziAaJ/tDuPk3TE28eoKPNmKuLFvUfFJzL
ZSjYF838h9kZMVgD18ko0D3GyeLtcwO4UkcF4Aj1Vi45kRaoAPbGNFuPS66g5c7lX7dhO8pCbNiy
jXjKxviP2+6cnoLRIesbZTWPZ73or6A5zQzii55gMz8DB4LDNdzGObcBR+Af25W/fHPwflY/47i4
H4KpCz1n+WtBxT1ViKCrd9pspkQjnTUF5bNJf7GTARD11lfXfkQPLO2w9yv6kECh0DXUS5QwHwxw
+aE1YLI5ewvuy12bWOZeRJS90mIQAr30Jm0k/j5mI7SSNZA0HvIMiyzEv5tRqfHoBu1HbccGAHZH
HSM2q6NRebjf88+aZ1roY/MgWfCznZD0ZrnzgphchYVmeBVHX62dbXMvxtWXV9FWj/kD2/gHDPnj
Kcvtc0RUw8FrmSg56+PVgcK1jOyxXEa7d00l7uu4Te/Lygr3c59PT5EKyJa1Oaun3AQ643mbJurO
BuYWnNrFhlAtuANRsbctJ93bDJPrimOxo71Bo2c0aB+8c2RPHiez88rxcdH++IMsc5Z4oORTNDXw
5yHtdv5HVKc/zLWpyhkR8PFuOdm2ccHHSfuaQ4yexfRbtR0NNhzOC7xJnmMceEVZ71Xu9yhFyTfF
y71vzCDFaEkYn+HfMyI35afKKib2jv2VeSgVhZcEB2Bozn4NZTKWdNh6+StzR3hGvesehTVdFeMk
3Xcvsxcxf8mq6DazYGH75B3LnR6dBgCxxlzGyCDquNIhv7E48kJmO7uO9e9lxto4pBhrvaYEAutI
5t3dpZLuc+F/FHOKsHhYqnBgqNGwfrvvGh0uc8GiX5L80jbigjt140wmMbi1s1xb8Hg8aYhgbeKn
zoEPNDG3R3T5x8HRn8DD3+DpwFoeUZPgh4EMH4tr6vmfUTSwABs5lyr0i278wI0GsA497EaCS2NE
zkYuqW3OmCQ7xA1ynZnF7SUyx69Ih1M33twOXUoU8W9woptQfUEfm1uVVE84tZ/lHFwgqkZH1TOH
GgnSRuk/s5TZymIOjY7uXEmHSc7S/8zGV7q6x5H2xirmY463doyafo+mCsKofs+YvZEsz6TfdRAe
6/y10L29zfPRPgGffsAC925VFYkPFvaQzk/vcEIyKVrah3El9KmFuU4QW79962yO+HxTbtRtgtP1
5InmA/0BGxt/OlOD1aGrZxehPekzNVG7LkCPrQ8PMy3yFb7oQQwp2PPZwZ20oPiQR8SNmMpzhm+Q
F8Ku9qgU5m0/L/iy+/R5LK34qArLIjylZmMc9z8xR3+wiYCGZDR3iMVJrhriq1EEVHti3kV8VYsm
eiCWgj24AMbkwruubXqVpr94SWzxw0jypEqTCgtyRGE1DzKTrE/N7jpb8VuP9W5PHfLmrNlvRV49
IWPqqN2JABd60zr6oKHWh8BPwVczgm4XS6PvmcMypVvu2v5qKa5OEaGun3BXudU4YjuBuCvYdwCE
mgknVTaCquiv6rHDBeiqRiT4G9DFj2MWpMdKVMzIWBRBynKfOBeBW/hqm3MjUFVVb9Bi/qL6CQ5c
22+RndMKBRgBvKg9WyLAsj61wQXZPiDaXKLwUW+eH5vnjpSarfKDF2zRPPbltjOz4gyQXm9be7ZO
tRlv59ifCHXq6en4HrXb7MhJsDdtBaNeW2aBkqx6qdjdIUBv44es7O96J9qXlhdsXHLAjjYRnwR4
dky+UhlKB2ptZcSXIf2BWkRCTBmJzCizmzEQje7RPLgte5Q4YaPiNQOrLVTRsauLA4g5/L8FeshQ
tylPEZf2OsXZb3P990o9DS29uKQ5ylekmqrmY4UpZSpg3zUBIe1eGp0qn+MhqfMPq+ypMXlua199
Kdmbu7vaClq4+Rnsi8UAk5nsAo+xipWPnOrpBNCMlqNLCjosxsS249FggOxiIB/fglS8G5RbkMkx
YPNKRhgyiKCFGIvDovABQQRLlG0Qn1hnMb65Wv4Za3Wam+o5K3yGEphaoqluQmcpXkorQvIJeklW
BdtUxf4yA31aMGMJkWhlBSPXoQCsYC3Fk3Nm8pfdE6cbkHHtYnjJNmzh9dnlxwiH4NAmvQsksJj3
dV9+2Oxn20xflTQeo1JAju7y5waTM1sQHR+GCAX4eOqNhqFcAw+NULyHvGTvZwqgHCUKm5oMxRCm
/O/GDt7zoXurfL4IZAL4vjcj8+07p0/uWpYcZDR+uJ7h7j1l3zGbVPd2QPlsQGXKNMEwUfLWyPJg
KKBibhsfK3XWxjgcLGeMj3T9Tx4itE1WlvcOulUcAWQJgPZsij2OuhmdyEy8fUaditKRFBkDqInD
bCLYORbPZD/gAc/U8qhHHDo9qaXJ4H6m8Woq4iYBYhMcI2qBkOgXZsvdfJyLksp7XLIN8DdWvp7O
toNIqfyxTdWpsRJ/QzNtb156TZwOvYzejcnkw0xj8eNInRw8s/wM+rE/pmPyiaL/Cy4nIzWf1pK9
femWxDdg2OVxMOO/qIxfik532+VHcsuK3eoI2UUlN1iPYNIIvBGXwNyFuVEQItN8WsT1wFyOPtBM
7UwQ5zEFMqCyKt1bLaMdw03vfAsLZXvzs4xsRjZT9H1U9B+LBwZs1tuJrEd8P/x2Jo2oAtCCgTQl
W2ih6nAemb8SM07OfYpTzQd8EK61NVsOPJndcPLNkY3F+kInxkw1yZRiTqDF4HsgFUeCTjab7qOJ
sz+Ayh+rFIqRmd9KsegLeoyRKu6aq+QqemJSSPFR6GC4K/Ty4IMGPDvLGD16rNaKYXRu01nQT8yZ
O257xag1sBmZ5JiMF9muD5+WAL8kM1c7znudAu2J4+jeC0Rz5sAEfNGNV0tqKMaMKW2GGSGQj1PQ
T/QP2N1Cu5Yv3dCll0JON/AWct9E40NDOFDFvOVHIM4dvGR4psCvnLKB1GgPzOvGF8/w+dHX69uh
YcS8Z58xOn85o/OUeYtxxNf6KVPxUbQRc7jI+PSL8Q+RXqBvkSNBGGecsDzEbYJCNvqyBKHB/liN
pxKvpAlTOXFymkBscDtBimPu5NmuBtex8Rs+U5rdECa/lJgvDlY5SvyZLzfsPowDglj89QgTFIBj
5r2aRM6wdx1ZFavpBbdQW445gWSZh5kGaS8zkSWZHrSIK/aTGd4zlR2QzpjF2h4PVo35rr/PzIzn
eTT96W03QXVCRl48yefGbkoWigJ0kXPnieGp537vCFENho4dRf/ceDHah/RFRLjN0pH7DG5D6IrW
YqfSILVhwQiZOCKJhAsIbiDAk9E4Kw0uthMgLqoUtSeyxIMT8UtHjMJLQMQEfvHpAWt4R48HIRf8
cXpsBuOj4jBL7Il6J+3EWXssE8z6JrBPtaPhoE4z0UX35LABT9rYzUId6Xy4Jq91CQoZ+4f7TKJb
2I/FdDR5NKSdw3xPZffG9Ao3FXNyXu68hq46ar0vWC3pPjLXKr9bzbKI/Qx+8Chigbg8WnP6yJPn
yVFYoNEPOB3PDmVLjDHeTyRK+BXzTOyLofsBhnKXxcVdPDXlib3hudakBMRe+WNJ+hcXwVKNhWDj
jAlztQw9QEUwBh1ImSN0iUGNEW4yp7/Thsmc8KxXsoH9bd1QU5mZf3DqUp6w5gCmRIY0xTC+RR7U
DHQ5aWN8uRQp8bZQdrPzscRfixwFfabG8r6OGFe0BdRcq4lfW/xolspI68z1h6sya0WZih9Ja1wR
BvCaO6J9Iqi2oOBms21WWL3YsO/TJN3lFRIORyIIQ5TkbJM2nXeNTRwT8cqOewt899MeED32MCcM
yvUInggHvPGGDGOXLgnU4FXIn+rUDdGfvTbYHg6+Ub+YkgunkAPfdDE/wV5T/Y3u1RV1vRW98zJN
K0yrZ3TUsKY/8dtFadky9bbKzj1HVALNaPcbIDflI47waqsM+64fx+CIKX+Pu4J6q0OYs3jpvRXh
s+766JfpT5/umCdUo8t91w7MYsd3X48MV7mH7tKSrl4Fj5KIsmGa8/saGx89ADOMPokfC2Pyr+yc
tnXA77NvFm7mxcn3nbVcChbt9wigb5ayf4v6yIZ7TfF4DLAxH1sBGrv4H7bOa7lxZMuiX4QIJEwC
eBW9lyhR7gUhUwWb8P7rZ4F9b/TExLwoSEldTZFA5slz9l7bGusLOPmKV3kC/UdZTJW+4RifIWwc
dn6PMw2s1qE2OU3LkfqZ7kFkDicFFm/hC++vfWXoPBu/UO9lzviW6IBPs56JW04qVaPct1lPblbR
mRlbyzLSLZCq0YY0tVfABPgOCNFue4ZeCdrHTmXP1TgRHgFQmJp/2EZDdQwRfbdN/qnN8cjt9NjV
yCcifLgLv9cZktvfmi+YW4TKhH2oXohcRkEGJ5FWCqoNq3H5M0Tx6lWhfCiav+NHVqevdFyviO0J
eh4kJ1L6o76R/+3cgGANVGt+UVzSyDuINtilMQG6Io9J7CjpOBOHzWSDQCK/+PRH8BpTAOaiif8m
Em9dQW6gq6l6EaA9R10/yIVFd85PNXYc+vr1NLwQqvGcjrxKIzeYvjRcV45v7DH6RAwG25XTj/0i
jpnkw3fbNpiCNpOBGtzXh5821ID7tqjNVIAK3V7GA3kdZDXQfx2tGSCE1IMQvdUY6q/0r5x1YCJB
530Jk0ZttTPu44oUGeMcoeR4AgW7ynp1dfueQUtTfEZAjkAvsCxkmYyoCJIIipS9cw2IdiDiPuIM
o2xWFeugTfrlChdzVlLNzIfN+FmiZHuoK7zA4O7p8g7EH6KfWdVOFlET1Q8h0d2MZzxzj9/6Ic2t
bSMTBNSkTKT6qXeikYIMqitDyaNvfDZIeB7siS67oHuk2XXKZyXeleM/Ru3GhcBGe8B5ZYsTM+N2
XZD6SI3OPlLn3tlRzrAdZpRoGLKLaLAx/NB5GgqfItq8JTHjhJKpISnT4RtyL87k6cPEKJnk2gJ2
wd2WvrCHhJFUkoc/WtNbK+lmwwIRuFjGzlPa/0FPj6C/SeBTmnbHujLnC7YeMqrsWaoGrf+U7xBd
GNy27A5EHb1EdcRBUA9XjgnwqGWa2sbxVfkRwxoqIq1JJ3L8ak5jMGyMCqx65dOfa0qbVCCi+I4O
gJ+HEMGsUT/YNiE/qlU46H1/25g9WkwdAZiKPy0GbyTllhQaMXTdIjjE9h6CUrOixf9eduhF4O4B
SBb04oHsS2/a+R1FmB/NfszG5rSQLklh8u2R83oWIKUv3LVpu48t9ypu/WFV5kW0AXDz0xvBh+7c
bNVbQGVZM4kRG/CosPcOMn80la+tgsLdQOf1Fm2h/iSCyzWc5bRWZHG/CPTKzQAdivMnEsYWbBc+
J+b9PfMlsCLKRHltErOOmpkQMRWxEnr2Z0g1stITtPhuwZ0+lS2KT9DrkeAQGU4vbY5W0WbiigUP
tqMujkRzLrOQVT+/IaZqcFtwGisY4SG+PlihuwuJlg2mlhhIDK/QEmxkobR5LsgKghXpNi9lVLxE
kXwpgy8tHD8ARpXLvtGp8gwcUNo6xkuMVPGYcZTib03ejHrkwvljh87Nh3C1kcqt0T9x6jzR0DoP
pnMaw/HHEAbITm3c04QhQxCxG3JT8RS62juUnEejizaGbuGh769aa7/nWvpcD87FRWPGzL/7FFko
kHtQl1cxf2xsd+9liqCwqL/J9zq1QYCrbbqVqMljdDUH+GYGLunKXaahcS0dn4/S2RiwHZepybg6
Gs/+gICzIe6mDH/d3nIZI7a/hpT6+s2Nph26uEVY+DDnOnbkPidGOZDdqsJouzDBLsDdJ7fEc18r
KfLnSfZ7xwPlZEJn3cUCB4pha+bKDf9IEz2Wqau/OHO9fdM26CETWplgvhpYYTmkz2pqLzGELdRb
Lw3UC5+P46ElfYdrITa3bTGT2wN6ShgFRORyDVUMHlpYFrhnzgF41SXnUcxM6c4VBZAR8A+gk4tj
DKoQHzUfcqE1m6gFA95QuPS+R7xZ4L/Fhr8K3PCCUvsYON2jxcl8EYchTRZ9CwlyYwXWlc2UJC9H
zSr0AXVZRm8uOwQRSuYhSl98rXpi5r9pE9tdjsJ8dPAChIUFs8UYaJhFb2NYv7n5A1IEPDqk/Wmy
w5YyC3xnRng1OEfAwynit+DYkHQSaJBXy0g9h1Xym7ZQaDTsI4ENMC5EOd5GtF4D/6lqjBtD2bex
04D5YZ5ZtD4dRDgAIOaSaNFwbfmK4AZKyizszAU5SbxFw6gfkv3gB/1WpVD7Rt36I2ij2dwSJbJR
NCFQb6uSMtyAcTdh8ppyvEIUOmb8wpo+Jx2PF9KIv51UfaA9pk9Q02DKaLX1Bu0Ya7TCFXAB/qkk
ADUTemSK+LcumMIV1A2Ge9Jfxaaqt+jAzCA70Pu4wAnqNtP0lwZitAmJgIYPmXurqmNQE/TfCQmW
pLj2jATSixN1CeTdaEdn72/Zf+uhhYa2HG9xk++FHP5kZYU1fpjXUa/eK5833ygCazlkJga2gvOE
z3R3Yu5HTO4sM09fVbqRebumG7iN9ahfRmbzxvtxtgq40Zn9ZsaseaUUL4MTX0ZH33azSNAShEj4
4d4fAhvZM6m0GpgrUb5jo1+h4w8eanNwOL14G+mKm8EyhOFjEVGtF0H40Ugarln3yk6/Ez7NEwOu
cNLgcIBd/xDBGREN86GQbaRlXquijoGcx5HUxP+gnPRsaShkJm72ZXj0ymkk5Ihusq+7r3lQHsB1
E6RlTWKNv2vhRRruh4FMRQ0ie8tO7nnZ1XMtcj7CZs6YpcSlBYwy3WrXU2SOa5lZv4Ob7Gs3v+aI
EACD7ql1whU++Hfhtj0q7kOXxG8zrfsRXdpDq5qJ2CJn3YA1lqonoWXy4US710rF7zTG6agj2bAD
7WjqPfNa7TWLGR/jSGHD43wZ6JySBoMfhY0Oa7X9HK3eW5Od3m1YqUrU2MNJxxQ1KaLnBt3hyOMk
eFwcMkZnYqeiZYlOFc1+H67IcnpkmUBg4GvLoKLTG9QzxHYe9iVg7aOgeO6Lch3WKI+9ZgKjUHP2
TIbviQYeol7WIeVC6vHy7yAct0HGtDbUY0kRxqg1rYoICh1Qi7oK3nFdPSHpJrROdPke5U/qsOEm
/VNPunaB8v9Vm7gvezyZcyHJoKkHDuzlPpufZ0KizBd0pYezHfUsPDlCktB0tlmjV4cgH3NGfSSn
Gg2wI22WGmUcveh6Sdv75B24WqgiR338O7S3yCqXP+WgX8pmHBZCGdvJCY6YIpvFGHvORotSeiwT
JRdKiXyhDdoxKz2TKblGbkcMyqprmwkwnZ9cYtM0D0XckotehccMfVxrgtBWRiXPLTokhiaBs6Dw
epOUn7uKhfacavBZ+eTiKXUvRu6wfVg09zEsfyYH0GbRpbC3HBCbM9BvHCOZ7W51AVkf94ZBTWod
JFPpUzPg9oRnvhgdom8QFgMocd+ZueIx7cHmMNKoq0ucleugj7+Hko8QTIXgGvQ/mBuz9RkNjM/u
FKF/JMbqKL2S0OJolf/UkTsuOuZkSQDNHT/9zay5mh2jfTXjHj1dtU/SDw3BFgVw+1nIhpplll94
Iagvc9x7ze8AGY5NnGQZ5bzgZAG466OdB7a/cdPuCNgmlS5IoQTcv0sfqdJTpO4+TnOOhVDijJeW
phSwwGKlQfTBOjEspBnfYhXk9M2L/WiZX0wxP0D09A/4dRKvD59lhJzdOHS+QweYeK481R/zLin2
Qxz9rSz3Sh28beKOa2mywKL+waFiHExGMz2cVBjuwVbq5JhE4KQRgZfNgwzlDi/szoSYZuNPXfTh
fOwxmJboUv4NatKedIrcbLq6Qw3KSDx2PjcLsBeKz36qsFG4NjKu4bn39Xca4zuqFtjao4NViN4Z
HgAtx5SZNcEq94ZDjc+gsPJvRxR/3A48akAdq+YWssPYUeR3dgeC/FqkoGFcNe9yKPZhtg8CYlFv
/5FptqHorRal2T4yBI3Y29yVB6DskPXhKVYp615VvymrrA9hXS0aPEt8VvFlSq1qF0o9WVCxbg3E
VZHhvWRKauupiSbUvMg+au+aVM6X4T1YheIldBSBjSrt9TDQCe0b6pKuYGv3A3vXoFBSo8qObZac
CRgH189kwRjEh23Wzi62zRMjwVOZ2kcr1se96eS30FBXgy2LWImvPK1RhJhAGZ24Og9VXW6B9Y4P
cUuV63fxt2H2pKP8gkvV6SUDFQpUyY0QCMQ4lGh5CzegdwKSfYZDAmt5zWZDi9XOhxv37nLwdmh9
oqca/CT5WUGz9bzvMIvbTR5ML73BipkUJG25uStPYnBPWhx9tZqvrk2SnVpjInWPv9cfZAcIjLOK
K9u31lTvaZaJReD7a7INT5aZ/kVHA9s7phmXoINmqrqIsbOu3YHdl/SOpanZzqmZCm3h5CTgTZS8
+MnN/RgGb4B9LlAylkrDGeVUOVTCoj5b0jMXwOAA39rvUMdubuzAt/FN8wSDeR+mFkk6urMos24+
b2TTAST90h+Dt4AEq8QprQ1yvmXC7HpnwbGkyT8VHLg5awQ2VtwWdZ4n/hotmiaACRskodUKPdke
HFp07BqE8WlXXxwnM2Yn8bp3jfroCPPQxjZBw4b+2lv1GWdQfpBGsNOraT/WNeyGCMlosfFT2lyh
aGk4Q5BhoRs61G9tl7+gp9KXyi0sqgAO+6bemgvEMh6MykdjYoshoxbUXmRu9TCEiUerdDXS5aEs
KELo/2Q1DNYmfYRuJzZaQsoWoDKIdvVmyOyblraz9BnyXO5Z73WQ4A3MrLdhaaLlYKoW46XDCWcY
Bm5CLpGOLNbGkMQNJh+GhhuvsKeS8pgRikSfu7OIvQarWm796k/WqpYzq1xrTvukNdWNLKRn3Hn1
ro1cGsnQRCfdR+AMMXoq0B2Ruwt9CroUbP7+VpjeuUpRbQSMyJc9NQFUPI39g+1n2YWtB/Ydf34X
bjqD0N58kH+Yq2xcry+2Y8TRmHxWM+3wRxyIaIz3yuqPsvkOp3arZhViGkGPJYphIeoJGBn+WERd
n2aVimVIEY2n1EGSJQYKv5j6tKpf0JER/TLjE0OvXSWN/eUUkblXw8ggoc82GfzOBQledJOa4aJb
SHA8/wv31oEIKzWHfiarqsVGWk42ban0Rfq8TAc3Lm0UNG4e9CsvbU/0ACB2+YBs0XJsAMq/oTb6
ixYvQ1rp0Q5KEJNq+JYIjPk1G1xd1PrIfcDYP2CWYRCOT2BjC5ppGktvTw91g6XPgBzcPGsBNCfo
Sg/6aCL+rKFpVBpdMtrSy1wAjvB0ycE36J/FOOzDKvvCPVrPQdGkZ9RX5ZQApjiQrATLQTChT9Vo
Gmd+3RJIzgyzYVo18xAIZp7oEQ2JEg+90xJyofcfbf9V++eKCPMLscsDZueaLnIwRMtMQHdubRJd
rQxY2Kz69czPAD0bJtTxJqboJjX4817J7zkSAb0armaQwkpngGknfnZGbrUYA/NE3A1sODt4Fyzl
q2lELqFPPfAZ61gHrPpZ90Sw5dYgIf2lEdiEHY3IZI38OxXolG04tRpRWytL+A9N428K8JlEa7OU
SgTreDUBrdz5kuIl5MWMRt2u+6CCDxnytlodibJqLBEBsdx3RaNT+oOfJD4iZlijmyx1TH8MqMtc
TyzP08RsypgeCTZ5S4z+kclbDJVKrFxIfcsc4sGqHRQWNJ1XIPAAzlXh0Swz+RSmBgEfRlys0ZBK
PGBkGAYeK70jXZPe8fiRyyDbu27gLbqsR8XFzdyZkWJdeOKo2zP4Y3UKp2dNsAd0oa6uYk4+pM3W
Wkj5mkxeW29s9/wdFQnUEn6/q6J9I0hTaICU2mKirGvd/tUx6HkODPDI6XN3DSyPtylId5kiB5XF
8hFFpEVWHR/wCEoX+fgtctz6aZT12bAzeSLI9UwEKPqb/G/ci+80y8XOtaJnpI31o6A+jeKzEi8e
rIBymLS9WxOWZAtxlEmQXQCdGMemdtgMSoi2ei7WnRP2wPwkodJuZC0GLBO4HbGZDy4XiCwZPAic
YhRyl6ztfzXbRq+rddHTZIBHJwMM94nstyGEh8sEnc6wu/aRXQzNC1VVHOXHVLkgKI1ouhRNGiwG
NY/uvek50w8DBgQ9wEbICKdcd4WroabujUc4F6QvoqvTaNDSxSFM9hdDq76ccj4f0xgwytn6PKw6
56IOVg0BsuC5H7sqCtaNCb+xsWiWkzKTaZG6BRJSPBAA1AG2j8o1mD9bnVzoQc/TW5dD/evqoDnG
I3EQyonp3NTVUYsS6zxxdiPSj0dpTadaRkjn5SS0TeogKXKzKoT4LCBwapa7dpowPHVlvejq3l7U
tVufRnzte469YqMQhjx66P6Y4E8+MDvkXuUxTJPxXfFJbXBNk94yP60mDmuY2MRFRF7yPP+axBxA
JINuXFOiE5hWlla37Y1nzSGBkmOtd5mS1rvcHzWjdg3Qve/v34LPqi2CwWxx7nL2ysE4ff7zSBXu
eXAdb8ZNaNsu7l4KH6/E/YtO2Iy+tISx5q+LD/fvxQloChlHxAxkmb1j4o2ouhMF6RTaWwCa+WHi
gEFwkOxPdLiGEwOcKOu1kilXgPKK6G7apuZjItr3euaF25U2+2pURZ6uNF+6aSTrRi8+nDiLN03F
nuVDgzkktalvjKxZCS8wb4GmuqvFM1cnYlCZVgabKX2ORWTdfOXgZal/RKrU1dS89IE8ZG3PmU3f
59aMcQRmt2iRnobLYo5cjLVuUYYSuZudDjbFupOtbdQSySo0abUluldTR+s24wzPpkhhrwtsNgwh
fZqsSKDOIilzlJbcIbrdXbjuuRh7W6zEnLRQlnlz7cb0ZOl2zp6dQ1AHUv+o5SPDxZbcF+yxEkeq
jemTymHDsLLqUEWMAw0B1b2MmgWqHPXFQc5P4deGqyp0AfMxQHlRMiR1mT4pCK5icf+NuKsgudja
6f7s/ltRRxVkGNV11BmFOG4lV4MV1IegLk8lZJiEhF0olH7KvsoaHKK2SZka+S73qtEQ/tWYDomF
/heGJPEz6SPyInSGV6lXclPWQ7OLDce8IFeyF0Uk7C2dm3QVpM4Pibnqa37g/feBa5jaDWjxleTY
NYkEJty20d1PhHhQrvFUep6NCLY+C80dNo0r8hMAz2FF5ob5wiiRY1Sm/J8Ikn1mEERug3o8SlS6
Sy/wvQMWneLZcYoX16vM3RiWalWMrVxqknVaVkX6YcOcicoPq7N0YEIZb/YstGDwSQCWF3Dx8yj1
DW0uCCME2mZ/arXyeyxsuamDscH401sJOWqUGQmikoqhf6lvmbTvxOTb6D2EjZ/RN/dt62kka9R5
fRzssF8mWSMJMG3ysxAKGwx5vT9mfagbxztRseXJymgyGzJ+UF9KF3A0QCNK7flpp2vTfh4oNabW
E+wZFWurKMb3kYQarwMh5UD+P1pu89lEifpJXB1eJuqOIfSy/MKBPdqHnQZUoEAllVavFRiKa90h
pS4ym5qvarqL1TfWw5QDYoAlr8DM2ASBJLrkysoreqmo6oF1O2H3TBWoDvZAohOhTcPVImwpEvox
50NeApgPvzuiF3uCuT8mw5vWJOiMizbHrewKuwCe1JpbK+1454a+BdQP536cjafOcoCl/MHIw2Za
Fepr6kf93Futvk44TPzzCC+1uXET1hpb5+OPrLz+KAtjh3BG/jZWcaUcDkSRPLe+GR4bdLaLnlbP
p903t9YGSZFFlnaGeBksdMfXXxGuaDjNeKRp4X++d/+p24hh59aetczK8NONAvkLFH1bF639QanN
IMZsN60ncpbltElXRWUYWxB+8btOLE5WGuOnmzH5RUN8kOUYPIdl2aF45mUG1utoGt4+d4XFn+a+
d50dfc8PMMR0F4PeaTYbslrRJeAxKpLF6CjDFl4Tt5Q9Gin9StSvR9jVwbMd5/aFZgd4JcrJhcVP
N7beVU8cRvwHPjNtU9GhWqPpoLtG+vxTbAGDu/+AiBnr2NicUufFygm1axVpxvH+DLlPdzKBqs/f
Vtawy22MpKkGqTuJDSqDKLK2kyWL82hp8XWEO3VMmlrITZyRejovjSWztfP/XiTfqzhMT7Kj9C0M
o7hYJTKkbCCB3sDDTqlFL0D1abMJBO6Ig1ZldHwowUI5/A4yxHfhJ8ZzV5BIP0mWodho/yKwQNqa
tQkYPMN8A9a213ygiDXRMltvRCbu5OGFjAmmMl5ISoyo1o7s4XwZWoMkyq2ocQNgdj1RRuACVbC9
f4/J+bQsdde4hXXyn1/JGRRBFoeTUvRjBXLar46129Npx6ZtJOxhmIJiRMZshh/5mDXXGehIojuE
fpBu9dX0KRzqbiwRJAPjX+gWoUR5h6wwKT8K8oCWWtR6XMxzJ/vLVQa3g6Vzfi8RkE4NUTYCjdzV
j0jvSxjif0fezxDKee9P91YNwnFplaLZoKTZu076Ew+d/CVpmybC7P4otJYzQDvnr9f+Vrd9lumy
Tp/+fZRj9P2/3/v3p/8+mpkflGzGok19/bNFyODWfvTLxkNjo2u6qxyGcRvqGWWNw8BAzpEPoA+u
9/3dqlz87nQOttO8FisTLIqT9NcosW9A2XjHgmqEr9/Gy6lxhr1XcmLIY45mnLqrJzPN7UOod8+A
8aqnCfruE2fSkaNozEpPdokekZv8cM8da7BXrxCimotyTiAzLAxvoWcZe5cRpBUZxvdkGP88EP99
MP+oq5oPUdRHjpbxtWD0eSIvkiE5jUbm/AEHaAV4unP9/FhNtn3whYFwG456reZ/hgjffdpnv5z3
NrXfmbeUPKCn+VlXyoIZxGTXWJWzeuMTuXK6R0IJACigo1C43Z9aLIl4Xgg33GU5+MIV5Xi2uFcU
Qc/60xhC7u+3ah+n48Ur0JrJgH+WsCa5JxC8f2vsU9xG4zvnE8SrEe1Ud4mJOz71c3XWxio5iMml
FjLQe7TY/UKFesTSj2UoYgj48jqw+h79qM5WkQukK1QZ3RED8YgTa89tFM49FqBnHJZWltMS7SxO
ORggxmpbyIrmrfAtf37SV1UPYHGwd4mIwlPmWMFpcpP+0OvsjpykS6aSt5q8lmc1fJA0nEfe3BhG
e/f/PrKYZwtkJmckOemm0LFcOEwdPhy92w223dEz8MSunGjDFGVxDAr48UCJjRvxLf/7aYqEeJ4C
IRDU64ZAA1t+RU/IMMJvKyAduwF8tk8ZcZXRMC0bIulPNMSdA0TGZdUyc8oy5nSivmFQDZZ6DsO7
IKmoy4ytjIpP2lyIZnqxRR+GiJ4AeXa4cNN7iLankJZqV3b9K9JhVsHOhePAAdwifYBzicuNg+ly
6IKbjfjQMvvfZpQndN2XJlEbXzYsCOMSHsA2yzjyKbG1HXzadvA5JhK3a72pyvpb01xFVClSpSzL
/9CQdD3tC4thu7U03GIxF/AqnvBxUpLQhvH3RqgD+YNmTm8uWtZGdM11DHF29BeA+Iue9c5+wq1N
zlWzsdyItq5YUtIWa43Y2HUV7ODRNCu9wjAyFdTfHmozlWA5FrGEmLTsZinYxPhA4o3FYISxWdID
RRvqMLWGNErdgvQIW9ymzoczUJUPbZ70O64bbVPgEw8S+vqi79RHY8//b6CZD5oD4KKyoIND7uzm
UJd8JdAaarkXHZxB7KvEg5iqIbXGu70uAvfFaEFs6AZtU4MOAKie6stWot0IkHzohQm6UL1PRlj3
3qcfcYkoktwitDGcabqIYJMqojXh+vU7YBW5zuc/UQkLbqYGXMRDh2ESopt0ghcXAbwPQ6Z3BhHq
C920XqME1pkPBYPSPy2JCwdxwuw6L4mw05p1aRIGlKqIo4omv4upx35atGLFwX3Rqyxda9H0zS2w
zd1vG830oo3q/ICb7Cmt5v+XaTK8tRN8OK8UtfraoCgW5B7pQ7/LO3WGGlNAUTTDbd3Lp5xImm0u
sO1MsFkR3TPQSIR8KrrukxgjbVmO9JE0YpgcPAwPjt19WpwXtKANsRNjXDPBJKW67i+Z46TrqmeI
08joN3O7fOlUkGpqPE5RyW8aBhHVjjdshlmdP0fqdHRE/bZf6mFNK9K0e8I5mXHg0wrFnvAhG4Um
f1Lsej/51Lyb01NQ4TZkZww3xXira9ODSQ6O0m6q99rKXhrfpgUzIS8bZbFB97kSuLa3OsmKiyIo
r4Sc1JvWx1dINC4ihj8Td+PCqOtkJzPFsTsbz445O/jM/jHWMZPYqQMDpl5zUO25fM34wFVz0iUp
pU1G7mHEGdH29QbwTnVOySDiwI3XyxTGfrxVvedczajj4pZ1tWuoQ5ygd54KF1hQkZC16LvRpZLu
tFUBnuesTalMFPYWFZbttnOftAHcHO6VU9QhchuRsCjl/23nasWpqk2lm4gAgyz5rJJymDMNEekQ
QxaELeYHVmg1UvE8O0n+R9ENfnSRbpBYFh8d+xx5prnOwlKsMuSKj9J1WKhrOL9DS/M7a7+wTMQb
J7W/MkTzu64B06SBcYAIqog97J69gSVQE964cxh7VbkEgTfF1U4vOBhLDmtj4cP4YsZIUp29h0yo
Pw2+tkkiLsoee0rdihM9FPMplob5hPoO+xTXCPGSoICz6Km1lHPC5LCmQfBWp/HIspruWiQTT4ly
DhmtI2Tq6ErhArrMTJCrqKDMdxm1ELY/j0TJamyedR3e/8AxiFxX+YRmDnAMUpF2HifjM3ty84rs
ZHCH6OF/AaE01/sXhf5bGtpwuT8jGxWKDUiC3b2+jjrd3E91++23MO2CRIfrW1GLUlnbZ0PaLDq6
zXLexOHNnOK/BNbL39DSV0Sly09bRR9Nrh2gz5k3lmfAzNpsjps3Td3p95adK1AIXnhkTJufWkjY
y4oZ8o1dYxEFsfrRu3Yh47HidbtH21bxG1kHPy2mnxdFLj1NY/MMI6u+qIjYHPr2RAt9gq1TP2lY
f8ScVF7+cwrTx9c+szskdnFmbVOtnk9qIf4xx8+SB9tw2l2c4hj106Db3I8QejyOK1pH1uLe7CGZ
ED5ihz5Rk1R9sotvE1Xm7OT40rXO3MZIM5a62dcLOPH24d5RwRVIFG6t8y9hedIYu4oHdPgkdphN
g7zC13/yAH9RMw3qrW9cKFtuMz5Z7NjrqC6KIxq4VWGC84BWUR1HvayP90f3LzLj9Yc4p0DbyJ1p
tcONexSGk1kGK6k0cYiTgYlW79OJCRoGjPbIwu9MFc/Rrj54UWauC2Swi3pyrGdL0EjGc4Sh35/O
PbrkdaYwqHM4dzOH1tFUew3YrbmzBBub4fjbABvh0ojKegwzNEwpnosHl/V0e3/KqMx6pK4cVtpk
wRG6V4RRtUdDI/ul6I0Xq9abbWVL4ipJWUjCIj+xQXAKuj+M54RhQ4ov37IqvFGKUwTHo4cwCMUx
nr/ofhDzBs2mG9AKOzoM4+H+JfIGRKL/Pr8/8g062pjYYB8E5clOSmI/5y8uAY3/PLKL7qTpo9jf
v18TQbr4p44dTOPqWGYDENBr6L9h8mIrHxhNzl9QUCiA7HMFSxsEakOQvA+D9J5nludOEjC6BvoZ
f864QnqLOKkqu35Uyn4VQRHfYqhO0HqGaturMHpxRPNjDLSMGBsYS/KpQJYYJKBjGzdu96eDAqXO
7fVMbAtzJl+vqJ+l/YzMrtzFQxgvOD4k25JUbfYYWz064ZRvmwZ3b2Qk2SO0vn6hqtHbd6W5Mcp8
eM8bhR4Txerec13t0Yo1A35aUdOmxuRPYh3WeMv6LrQMpGVQFVebxtwGm7izwxsD7FceNBIft/dH
WT6a23EM5AGtirnVaEYvOqeCEDX3n5IxC0/3R/zHM8JxUfYmQiXTINUsmZjSIZ8tD4nZQPlB2klM
HsDJ9b0L6ZJ9sqsm80VyPdaGHR+YeRYok1Qo93g+NspIU+KhMCFWmvXLiEL8qZz3LC8qNI6ZdtZq
zXnVkp7mTc74wKBLfn9f/316PxDbiWLHCSY+srbdwocQH655lLWa3kfaXzsbeOjK0SYdi1r1mtCJ
vFbotR9yWZVbYrz+pMZgIt9LzU2ZJuZKArF+CyiLIz0mozfq1v82T0WuNgjGvLMtqZLKWJSHYPD/
ulK1j2EyiEfYOH/uB2ULPsSylj3DNNMSCFX1Drqbx9zEy4ajOwcxmpGnrbwOeB7iEDMo3bm1rl5i
hUCy0OyB5p2pXhxQcUuL8BK9D7SL2TPJM4JR/ZSccpk32x+q9GqYhBYEgBxLfMLxAa8QH15ceB7w
9UL901Cc18euhwmD+5TtfjuS8rmlCaG2+HmiZzHXhfdjs9NHa2/K/Q83Gq2l63ETV9OTP1jTwktU
+T4m0deghPnHISepCFt2LcfyZu5RdRuIoa96H9UcFtIVfp3uJSK37pCwDz4Y81NN0/gAfEWRo41M
FZuPnC7vkRqX2XDu+J/TbGyf+4ZCtM2ChN/48u9vgJTyPwd+wxRkLvxzwwsj7BaQQN48MJeXlBba
K3ARp2u716m3jEd39J84sGBbIHN2Z6Q0uLJ+N6ZYUKL5PKpcmw/Ihlb6z/I0sSB9gJsUSwMMEOP3
WUMu4/pCqVdf6Ibb1Fbz0bYeOW+j5GVtH1vkmWqc3FWsRgQLBRTuqc9pmDnaEG5Y0oNlU2T+UQwd
HzoV33OsDcH/MHZmy40jaZZ+lbS4HlRjcwDe1lVmw50UKYmiRDF0A9MW2HfAsTz9fIiu6amsGaue
ywwpJZEE4P9yzneWDTCQtzEXR1/YXPbBiNoT3hZPj0RC4p2vfizL5ChqCg3u2C1/f41zAZlv3PpE
Ac7MgKow7xwnyVEUZc9McHPwQ3X2CRx3CVYGsyUM7MVMNXhqJS733DIfJpyYK7MmcX6Yg+MV49xV
U4cCIXSvtr5JwDzMZMF6EeXrgEloPbjdmwkfa0daZMtJGfwSXcPUjx8h5/h6gCWiDthI/A62nyPu
E7LufW3226Xqc1DWZRxLd5fiolfpfeIm2lmoEe6pnmEYyJ7CFrVc0jMosye1xyhu740RHIzDdbBQ
9iXUE7WZCp5hDpPedTW7GoamwevWgIaqKqStI4kVvQZdxWccLJJyhakZVLAZPQwZXQOZZq8spUmE
GlCyo+fPF+7zIDU81U12jOs+XoO5TG3bBORkJ1j+cLpyX6xtgsa2uq7joQE8uchGfx9wxpFS69KL
YkUhDYyAtoxZV9BHW+T3FS4v42p6Zo2XKSSCy9RPAcVuOumk7ObirbFnPC7vwkL3ZjAZ6yARhB6B
6O60M12S0fDnouTcDQnUpSlR9xKA8H1vhOeaK25vd7YAL+hysbnGTe8x6aNyylaWjrhYljSsvUbU
tZfpJ10zWfYTILahXSuRSU4rtl9r33CfAs6zL8RFqbfGulQEqGzEU+GYzhZPVbeu8q5ZecBwwhiF
KxEioHpcC95zgJ96jl4AsMZGqiIcrhnArlfaQMtSPySqQHzvkeBuwZnHHQTxYbTpOWt8aisUZgx5
SgREbWjcGZb/DCDthEy/3WfdNasQOtUAv6L0yLCwOBp6fhoKMULJrA61b3XrMAu+HHRVzDv0ZIcf
/kMTFcx4hHHAhsHEDt/KomnQXSL0BnagKYuqtDQ+A7KjSDV46KdR3+aQ/BOugVXdelDbQ3uXJahL
DHWW9In4p7A/2bMXVujGtoBZsJHxY1AJsiX5dmTwJ8neZsYGXAcrZARKyuJGGKW/1uZajOlrg47h
NA7dToCIiUIsKiS5HT0/f7O7wmVQoe+gQa11eyBUkUKRWWexNc3JXZPMhsfmZElUB5qGRSZovVnk
yr/6mt9uq8HfQVV67quR6TUhv6Tk8bUCwBOtpH8AYrHgwZNvsw7gEuSxhkkOAY6D8Z3n0esQVC2C
MsADodhFEZgsgBJq6YYHguOhvJlOtUHkC3irCj6kkS3TjKTexinQirfpfa+cagFagyK8q84I2WZ5
+Si2OOFIYmumeNNJ19qFRbwVWWluvJSlfj951CPA4jfdzAkbXpqKXIjaAj866O24Ce2Fy/u4HiZg
Q/mkw0lH6Jzi4tYBX5J7C3YWPY+bvAyhgf7J7HVQ+2TE5TqhdtPM1Q5Ef19FBQ5wkjpcU9sb+vQ2
xy44JcliAYndkHRqf6WPOgo6pTsnqquLMKJ+59ZNfHKNCmE/mEnTVoxTFP1GQRQLxpIQokKbg5fV
P0lNFXyaeQy8uGYW0rLX9a2967qP2AT8U4pU+oRo9ob6qdjqKBJ6h6MGFDnehD7eY6X8Tmtie4cR
SpTtnfrCvUGze2u98I6EcAAI6corxSfh3hk5AdHRmSAA4HIZthSFASg4qZk3qqhxa6Hi4T65BJb/
1AP23JU1+DszIKugcJ/AG761IW5vWRavde5tXQFt20tQrDglqR7iF7nXYLgyd1uhamWIVJz7fHQQ
jIERK5tNjpdnl4eNdTR7Dy7TlT26RQSL+kY9kKCt9xA2T8069KPnwpYfIAmA5kbrjtHNotUTb80S
gWGTDdsz4nbVOdJMN321kug7QDUb2pJXHvGELlBBVZ7trAxlwC/0bkTInqLqmM7XpmizD45RqE7Q
E5TZFZskl4hjqM4W2V1ZDM+15ScbvXJuLCU2ocLraHBzR0XcrAS1DnvFwF6kE0GxUbWihX1gSHmo
OvfkGx520xxwSZTzQXh3ib2hFHlJkfZvatGRRfKbSNYl7PbLuzJ14Z7VytnY/rIwnW/Pwzfe6RWT
ct26dNVnH0Pa7ht6DuSS+7z26ieyRPAKWETueRhg7oOPDI/zrmicJzjxi0kvkiWlDocSH7dpM6sz
0YIsG08/Nih5UtaIkMIhZPE/gc4pltzLrgtgqptsmCqkDCiAx8setXsxpe5SoeRbjPDv7uK6Zk8X
hJtJdh2tsnpEHMtm22SH00l9b2IRXUFwvq+HGbbr1QNMwhI5gQLS0sLNYlYS8TuKJEGAdAxiKkje
aLXSpPEF9MZi/oPE0fjsiNrCQVTDnA8bQKMuItTZBqm34ER0wlLYwIYYPJZIRRsGHcDCm97tl0Gm
v1rhgPZ7xqPVxl4lxiGePTOplW+51Ln/SuzyJKOE2zyyLlnpI76XuBcM5MTMb4FbwX9pWdn2xDts
SQ5DbV5mtG7WVyTDZ9FWNUvNdjXQG2Qutg8ElNgdc9CwNUXRVNuHzEw+hkb6937n74ntbUiaqF5a
QoQexrQ7i1TfRwZz1EljGtAZPHDDxi2XbHS3kw0+TEU1DLBuXOeOe7FriG5+QABBN7YMs4FEmqYM
Hjn75zOGREQN9CPtimIS3yDlFPnKN5lKG5VYO73t7li249xQzGYrq3rVjHJ6MsYKuCjA08Uw2Xxv
PD7GYRJv48Qkklh46YIdN0ibpv2O8eciSpyKlyq9pb3mHBlQ2NmeDGOO7Ak7c13XGMXs8aB3HvjC
sdZXDHsaOJNcuKIbMYi35DXE4bEw6cExYWicc8uMhFVWSpvUnDM6RyRjSdLsjc6+86gD18ocT22F
dbqQaOSx/O+RlFUrjVDhXeTEm/nQY+aOgBhfwsqYhq/eYhzlC5/ILpNM6XHE+5zc4gY8XO4ZPwOl
f3jhTy5NTOAODCGzmiMGvCnb5nhiTCkercB5mYAbI23swl2tGwg0Q+fOqpJnbHlUIhNRoGHdAs1G
m9MnDnW5/Awn4J9jjdwqye95tr2hkkTsJb8CuIl+ljPzZTC+sIXrL0qaQmyQGmwmF55codZTa1zt
kmJrajxodzxWDBYzlgeBPyJxPsLgvwQHb2bMwfWhdR5RGrw0GNxCFcOMiuBsqzh5inrsvCwUc9Yy
nocfKB6bfCXQhadIiTTtOS6IXQ8t9DZeq72MaOOWXtina1KsIrNdBJ47x51Shw5iyf4fc+bQFgu/
yzc9YCcmyajDBhLy+BzLpSTpamW4Wo9fsymWllGb92E4XN2A5Yiowaggi8ezEqAGM1xcxE5y7hst
OehyzNZYJKdFGgw/oanqbDnjVVExdkYkpm+6Knq27ObDT/W5yW4e9CZ4T8d7USNxmtR76wJ4M1jp
LH0eVBRTkHZyhNMkLhnM+JAliwV8NhDqrvZc4nvuWwdBXECkKfLHbrIwWVPtYS1pPz2Fn6eqPQLa
jH7p1s9Jlp5Tv7jRQNB7YB9xMuckxpAeGAeUZuIBrOAd1ZxmSSC4GfngVjJRFw2RSDIWDle3jLYK
nBUPOQHqMXYu9aA9J43L59pjYG4GM1v1Br5hJEFJjdbK1TUeO7bnLDoTqC9ZK4aGMBmDI0TKbHmN
vQmkVhFk+2Z+6lvJJspdDVQE5pUeNRJLywVxLlgblLF390NdXUI/K59joT8MXG6eTE+EzS2B3dFA
U5PErH3TbNeODVayippTO+JH2A6ucSKa+7MKM2wrEcPg3PRfTPsh9VWOPbkIVrWuXSw5HDydRF/b
tk6DiF/wNe2QPOx7TT7HbMMXdZ6+EU+Ce1vhaDMYKoTWRkMJv3D3LrRlsn/aWcWo7ovEQSZd2Hcu
IfAxY3t8zTV5S+jNy2APh06C56v2sFTvceQ1ACHSC8CWdCk9566yiVj1UORRnrSboKj2g/3T4V2V
2Uw5CdM3H8XhwoiAQ0lv4D1u0RhGDTBRs4YwPqHs7xwNtyyIIyhEUn03Y/dJwNPva6x1StafL8J4
IBmEbzKhLbWtRVQGRWim8cFxNi6YeoMs1ce1Z2jPFvPh1VAgXohweTn9eOcAGfT8iB0Nuw+rn6/Y
aGe0gP2JLuamPpoh4EmlqnEfTP7O9spPQd2kbDlb6LHvt251qTISMIQ8cyYO2x47nte7n55hXCwf
o3aiN5fOi0NEBeMZA89RWNZ7GBRbv6JvdbTmDeHyWvfqL3vsQeyIptwW9i8TJ5EZdWKfp+PV0r2f
PIXRF8oV4UPkWc+U++rRrOLug/Y4xCQCXQV1ZZgQ5OAzh6UD3NWQK4OEjtbrHpXGzh6yYM7LtB/N
CHew0Y4Ptc6eJmrHxyKUKypGLnc7/x4BWK39isAcX0cTE+ucoBOTRJq9IUnfxra/NjQ/C1Z1YsmU
ncsCOZreoZAh3H0xvtoJq069lq9idN+BVPxyXcAe/Lx6SPdaHX3BCnEWCrUyKXKvmFzJhdMfHF0M
S3CIRopHNSer0QWFj2fwuYrluy+FXKf1a4KufkUuwHscgaYkm2JvB+Yn6llAEvIoxzZbkvw3IQNh
6UcXMvTlrWXOtHA679lTV9tV5Dyp5tiyJtB8hmNSYwEeW1QSVlngEXAQa9QSlJaiR8X2wEoSckQX
7TiUDRpzljdSJwatwLulmotw8DeizS1mSdJmCnDw8WBYQZGk8pTIhV1ji0Amv3cb9zUqD71tnItB
JzQdESQV9SN4OCz1gQfIxyEbUcJ79Ch0vYDKkAA6ltM2Pp6GmqV4l562dwb2XAaUs62I8A0KOHKb
zgk2YTB+NQwwJpubqeARhHrumONlLUtc5oG8pLp2zprhsXNbY20FxGB0DcoW0VjfQRsf60A9JvAQ
NZHcxZn/bVcH4g4rZtj5VxdSpQOnKhhU0OF9NQEJkkUPh6bxD33c1ysspiuQ5RjRdZFA5me8TQW8
le6A8kJLTxm2uvlMdbp85+BinybqBEV+mW9Gd7NxN+k5FUeNFS92zLc8aK6jnT+EjjgldfqRYC0I
Z3UXO8qAh5g+NJgsZ2Ntj9wX5AIGEaqEWvrkZ/WcA3YI9RyzBqLgcemZRrq07K8xGmx65kYumnaR
NWxhHVJZCo3jncLgRBr3z/qsjTabW05WdKbVFjLsU2ky3hnNvGI2c8+CmQygtunXgJcvvQtSJwt/
kT2aYSOEcWMaC2+gogtwCUwTC1DULRhZswpFI/CQ+AoIE0s4m4xFF8Q/ddDmXYaklngtCJXxQ8nc
baGs/KN96c21G1JxTB0JA7qf7Ox+4BzxucfLmuFsHV4IrxwWiG+uqayPXtK96Blx5obhvgsruUEC
oX2LjM+0BGhlFs5jPvCAV8QVOtENMTjiyhhTymioCzf+Oc2bl5pIEwy2dCVzct7YYUZwFNkDTjqb
zDWEZeXPQdMgysYF2CPyc0yKakRDsMNiMk9wLr13HctZv3t0mgI/EHBrquRNDqOKuSoqeoe02wJq
ogdma6sP1TV2ozkFD/M6ZvV9nWfAUfJ2M3rG2VaUgkOf7xmkAq6xc28xeXv4Vm+g7bUpY+WkNaRV
pMlH6ZmronX9lUhY/wvzOFFu0iyBDnFzUE45fqywQtrvxTzIhihbp8Fr16ojXpSLY80qA1+8zZNC
j9H2Au0xClTZqoW9Qd8b55+6oT35SoNRE/QShssqIb4HCH+PUR/pQKPKg0zTtwwqCAZZzM4jW8Qc
SPZBK4593Rro98fHscpvOqTXdaNP61ljSzzNinnbXeCIzyytVp3ln72GY6rpBsXsCx7GBGtSjUQ6
obZFy1f+qhDg9AreRySNcONoCZyK8iYyC5WGRQueEU3ausWu0eJ9YnqvNjsgwcQ27pKHpO2u8Rg8
JYZ+mjC4zIelqutbh7qTkLDHoeLJ6sbZNmSKVfnOo4Hn5k66WgXl6qQn9DWcW5vAdtRyIFmjnn4x
fYhQUgwsU2ECVC2ptlknujVuy5dslgtWRs3OPi9e8to+tzo318ihy9M520S4Ydmm7v0JlXJhPzSt
EzM7x43vwV4Z6VlgfL6OkqqhqgllC7RQrZmjHxDFmzhDxvfO+GAmVHE3A1WKTH87RemN5IKMCal3
KsjDaBAiHcsufisp/ZzUObnk1q3NPqY41ixw4HXPUz1Wh8ABYV74K8drrYOR5Du4Cs0yxpROniHc
JFhMuaOBfYpu6LZufelsvVHf16b7GTv+PlbVmffjiG7uISvdaRmBXMPg+mpG+ayLp4KK8T/5o1yN
WntkLESWQjfeRbaQEFIsQvq8734k+qJ04HG0d4PiWKfke+ky87O00VqUPir+wEZly2Yx0J51ixul
5gYtDL5KVNkzk2dvlDa6G+FRAQXw63WIAQEKXLwHPO9B8Yy1uvgwa2C/nywKJRl1+r3mcNkjesN0
wDYcHFS+ymt+fxhNlyRUyN7FgWvhC7079gN8pbAgGAty/uXG2PMkf+oTNM7RwFJ99CX83RrgWT/P
pyfnir6JzZTZ8XxEm6IM7RHtCyM/372fX8cwEC4LvLHLoESUE6csJh8LeA1WLFL+EmBp+E4Rws/3
RcAYLnTfAj/6pY2xvbY4gfK0BKelspZLj+yqkoqgLyLcXTycbLoVzQGSK0gfIF0piHLKVlzYuDKO
S5dwJ+gjAXzppHpOE2LWqaE+o6k9dQULb/qqBWR0qLF4BaZghDVPdeHbkqkJVwZrcTS8yS6sf9lh
r3gGzVAlOdXrwht441YYc8E2WxiJRkklAjUHBAYW6dbLHiajJSjAxqJm4M/AOF5ZhAfUaPOG7IEi
d/YDE7lknXuehgyU5KGxQQVLnbKrzLtP6pSJwDmL4HC0JPW2jMVNK8c7L2s2RUD8j862lNF4TGh6
agewiLOIVZWsH6fyWJXqk3iOTTXLPby8UltJvmQ8JbsSmzCEOAQvnCsi1G+MJY6irC7SFnsYekwy
iZJCYT1bfNdOaQCy6Cu4gYH9s4pGoq70RxlbfGYG7Shwma7NX/zE51ZjaLtwioN0wofK1N7bCo84
1C6zcl/Sr7SCNZ5Z6GqAku8wIhUrL81xXFb9q5dfldfdRtNwt95gnrtQZBuU3gm2xRctBnfgWecm
JrIWaSNZetjLe+M1mANZU7u704sSlj4aZCsdApZI1VPWekSxRU92cctl8R61ItrEWnokERisFQLY
pdXldP6MuRnQeJ/4BZdmrFWLWtO/CU7gjR3164D2zoceucy15oWZ/1sfh0+E45AnVzwGI7GpZPWS
VMZ5pUeEtmbG2+/XnOnPhVIn2nQcRwPjJe3enZg+OzPzx3LSr4lr+SDJ4UZRJc4p9vHRZ6CSyUww
12/fZBHmazgZGaFzjyicrzh/8HcizW+UuquA9mMNznf47AFJyOrJkd0SBw+xXByPZgOehtIoJMEA
9FN0y2tcxD3XHMdgx89MhEMbXuEwrdWxluErzIRb3kLniir31wiTiYWpFMapIYFMaQnR8p55VHB2
GXshfcx3mZZ86BPLbyvbmRrjv0QkiOPwIi8w475UXfjAepLoNh4IxneZFW91Vn8FOkg3l9YxY/QJ
+eGEvL1edI3z3edIWIqaymdqAc874wPKPQKwUxTXKM30DCDX0KsnpjTYamAdjkm3AWLxlECjS3C+
U+Cf8Wb2GwEOycQRYqCysB/1GD8MzMJ8x2gZD5HOInBMr2N6dhztZpoDIxzbOIF2GZhbs41nR8HU
5J7MlCVxst0qSMMnWXlHmnKwlL5xIir5Ynv6hoCBFQQGbTdLSBNsI6u4ZcYWeMkjxmmP2nCaVySb
3h+WrjcsKrQAK91Ut4Z/9/z2g1nUXY8PYe+72kvm6fv5xs3ES2Gg0yYpi3aOOschIFhyry+IhUeH
rrSrIsd44bmsrtymOBPz/gUTYF3Y8LDsAqw4Dc+cCV2mxQOal0+Rd4dch2NTlwyfkzjYOEGy8pQG
ebhHGqiCK1ScZzcNvkoDwGAwzYV3QbEv1WWsJlqT+CkfEFuiQ1oE+rDnmHMXBW+u5DlkKPOG+emY
Z0c3J5FDT8Olk0luG8/bonIztyNO1UZQTBXjaebnLYRFfymt6OyX0CcoLf0qv/hMNylT/Q3wlFMa
iK0J6avx2keIVVcjjb50bIaTOX3mxCQtLdG8sB+7arZxZUd1pwR59y2tgcTjS/WxcqnyKIq9i2nn
X4OFR9pjeTPMYR5x1F00CsLRdq91yiPJ7Gtwu8pOthNLY+ZiO4XsbEtCib4JCJNg0rfU+km9QaFd
4JVe5Y1hryWaXGITx8dGlB+td4V39VOgKgOmxIBOS5tDyMOQPO6zGrdST2bFIoeShXAByTchJlOz
j5SP0TQ6GIw9VqEDrp84hXXZ8s+juKVF8UDmKv/onLMyfAlHOuzeafZzALFEeeqQcC/JbMf7lyhr
rTEm4PDnsBgm5mFZRpoBtHlnxXP6IXG1tW4QYuAFjC3Jvb4bQAaVxScpVXUsrmjMNlYb1qDHwzvR
dhcfD6OXDPdNDC6xk9MxL7UHe2t5hPRl6agxKyKntVGoFNPq3dPaK9FB+gM8g7ukdMW96ytGPpl1
Tb9YG/Kaq3seRYSTG+a1CaqHeAJF6j5i6kKi6xb7SoWgwAmGwicDpErrV4SwouIjGNAps71VtHsH
oag/PlqSeJVA8EnnCgKSYF3rdaxvYLuXc/z0NA7JCggFA3qQ7j21LldMNKHGwVKm4uIlkr2DvbrY
aR384pKnuI7NB9suIjnVpK8GAL1kAHQ0JJynqRhJxsLrrKphA+5iVl+oS0unsW2NMd0lPFA5IqBn
x/JsUvBukoxwou61otasJzbBWedsrETTlmPWnlBtEhbNdodj+5K5cGpcgQxr6vZzqjMokF0+UFUl
kfPkGsztCufZSXimVTzTsIjMaXzpLYjmsEYPLy9V8Ar1LXJp80hTc7Tcst7P+wENQuKqsJjy4bGg
AEhpNcrUX04xGVYqIGeiNJlWZex5cGOqkVsfkjHkwuE0aPGN3be7U0VyacrCWCmvpotf+84UIuV+
w9nDgG5ASNQR3AJMn0zMtNlqsGJ0uzwE2RZJHNJ2/VetTtWUv1V9Vm7ivgCcYxlEhiU0UKYHSKOv
Bpw4/QkuCsxPvPwsSsl8YCVTG3x3hnNC9cnJcqfm3uZtqWsk/lKRiFMyfOyscpOVc7aK/t0FMDTw
Stx2tVVx4znc2W54H6vgq0fmc+r05qA+gxbYa2KsceiSxCKmz2AI2i2j+VvAyC4Msp8qxbHlFugx
m8q8IzKw2oCOvuhZZgJzyL/TXlazXjRa1bREY02ALiL/rpjzl8tP1wzpSvmLmOntip6dIDAi+EAs
TmnOo7j60muR7qPm1egoXkNASSsq/4MygZVR4kg/gNGgHUBUvYxV3GwT8dPRKJIYZSKGMFvgydr3
KDF/UG3HSwbBQoSrfJoeJBRU2m6YjKq9tFGO/56Q+DUHyKoDrsY+50uS77KgIEQ/i0txLMTBy2dF
rnkVaKS4oJh2NcVn13QgWhyq8Tll2yutI9RJyP1iuiD9vxIr/21a1rZP3Stq+Svn3vyZCYJrkVqw
opFYIXsKDBXA/c33sN3Ce7/kiQljw4gNanZIP3XhvesvkIveeqKlkOuxM/AT1LEpYaQ4lBYSpdEi
OYtuYnHrZr9QlnULbIE86f2vwq+MlZ8QShQGX3HEvBhqA1F+KfitOamqb2uO6DQ7WOEvM1EIHjVY
mjb7s6A0jWUGs7lA4VhbZbXU8wKHHEp9z0Wcg4I+bj25CyzGo12OjBE4Yg+tMv3oAgvLdMjNldnx
xaqbr0Qzdi6aZ1jWHQtU52wlqOFAfhiDKFi771luczty+yzSJn5B8zR2TFolQV8c0PE9ol22UxmN
iJH4FtqObuU38jUbmsvQ1hyGNkNfGbdPuYUtmflOs0rKFhGWrJ6Zd92bWcVrIdMi6L/nkUA+Azhj
+k0P56+IqEwykouWaQPhsSJ1rc/JjmH8v+zF9ExPYC9+Me98mjBcLNphYJjlIGl36nXSAPgZgUkU
k4kAhvzyuO0f0UUDQacYaX1wg1Xwq0rkHavDu4ZXCdsgfUyC6sx4cq5TpoAmvU6n5/AOKD/MvEmc
lVdlu6kgh05u6rZAJTIy2Ysxi3EzAeEQp9w3YYjhFWm7DRlrGmaJ+juKX4MR3w3EoRUKhyvx6vjr
ES1402XCFImY69mpeIiSaAieawaJ38YmvsI8hAoUj0xRinpvKWpBVogRw7noiwCVTa0x3/HANoBc
RMnSrmxA54jR84hplEHBuSyxKFGMoarLm4r0z+yck5gZeazwjBLm/pQN+lpCrjfz5sZNtEsiY6QG
JafN0q/djHNr8l9Oz3y8cqZ7ezqZamIcURGCEcbzVB171sHIP/Qcw0bEtr8d1PcsR1/iS1+Tt+rz
sC6IGp0QE3YuY1lNG26MJ9NFA+VvpbUlm0cI3xSYDgD7hsjFgKFPr6iJmXnT/pfgOzViTmynFGvN
JOtnZD7MjJgApQy8RDh91Yb8vepfhGDNLUZoZsWurzL4QVKjZTe2gezkMrfKQ9g8lY2esZhwziVJ
KyGRU6RssrPnZCZSvG0wF6EX4a+C4ZS9Dh4j7M69EcKNqiop15Q06MnS6nFALcZLctnFWc1GDdbD
UOJeA5Zy9lom1ICCf+pRou1SJZ69KHuD1wTYbHoshYLMF6FYMYfPHkZyiGBy2UlW1yXpSmxJ1D4q
BQg6wlrgf0Nz0s2RJR8rQc95//0PfpkDUwZ5rujk3AAeETRnzko9PCfz5GMyjjLECw7ShzV/Q3Zw
7ohdBoACAh2FGy8qkT/9UdSwaJYy57PtJ/tgQcj1p+nswIFdw3N4sZyNmSqiVH1RsbSQrNtzplve
PmqHN2YdI9vS9M0cxruB2bqKrBsXmGRoJcAuBHOcBt558HkvXuYQey3jJyLAwQpV3glh6kD3ixgr
YJvQOPGOjcbN6bSlnTAbFikU2rR/4Lm56ozpTADQwrQz9MjgsSgP4op8V0uu3PE84EfPTIRfJWPc
pvLPlc6cDjTAz4HapwoBk5jWcD8NlQVWM0/w4qP3NRy0/jZrubyPyyvoG2fJCFi7MyRcH6Dgd5Xp
yp+OdA5ZzNiAZQpkL23qb15Kf2tFb2HbtnMCTLzViel568AkR23+6AwGLqbKKjk5tGFtUYFcefRt
/G7aa6FXvHgEDh5Cn91tOYTFm2Gmz6NF5rBmi/JuxE9xDBI4VbpJzc6u9iazku44U+YWFKd5mkq6
XzOHeUDfLbC2pvV9HpbNnrkVBdfgvwsKnLeeZLoVAlzrTlNZ9cxeCTOtk76lsjzorlstFafHPnUU
QRXP8FL1g2P07aqOUPZK5eOe+KVm33XWgZvFFnts0OksG+L4mhLXeISXN+nKgxUJsbLHNnwwJ47p
JGXP65nuU5272amsK9iAUaaxI0ToQ4dePHBSrL2RMg3VFeKS+Y1kMsZPrvPuOOaFfpnfRBL8gsfC
EgQLt3oNbwRnv9lFL7WoZt8bLoOxIPs0Qm3LNoUQVcbmTo/MMupxx7M8kIb/kk01kw753AdOeEhb
60Na9G/IVp5wjNFtTYhdocS4WDA7UNc6zJm+fVM+h2qOvoFcY8C0TvhLRPCXUDKQ7ofZLTMwI8vn
oHK3ScnmP873Wp5Vx3lP2Xs9cG0veTPwVK0h7foLaIHYKh3Q8k08mwOSLfzxL+AX7bplLmlWm8nX
w41b8QYVTbRCNkdtrKI1NNe5t2Q0Y8lT7GX2ys3QvXsM5cLQv2qu/hOCBnCiPFVrUIfC25ds5laR
ILUimooPa0KzjpCCsc1s6LHEV+S0YFQt8zHTrJ+VbnFF9CeHROydFXXFIh5hkrISGUbnmfBP47Gn
wOzzY2kH0VlpjkNM5iYkvnxRuEgXEY+YZJoy/GaTPO5ymNpOgVJXG0j/yQ9pWbzUBkjl9EDj6i1L
zZo2Y2xgbkzacNMjBPYE6GQJsVQfTfLp7XoJP4+dd59UuDsyYAZEJGUPeJGsLSKJmrzB6S60hLHx
I1aQEmMC0UTlBk14zqCXuXwkJmjsocZ0Ia3WlqXvaNNURIRxpAagOAKxtOYSXfTTGLDH9rJBgKx+
tV2uuFlocMkZQRzIUDoEq7tzvJqaX2PbosXpTSMb/RAAQG8nFWBgCZZ5NqYr0aArdgm7XBvxVwGD
am/48Uvlymj5449/+9t//Nvn8O/Bd/FI2lFQ5M3f/oP//izKESITOvM//+ff7t9V+139/n/+63v+
6VtWl//5/Mevov7jdNk8/8vv3H4X9+/Zd/PP3zT/Rf/10/kL/v4Xrt7b9z/9xzrH8Teeu+96fPpu
urT9/ZfwWubv/P/94h/fv3/K81h+//XHZ9Hl7fzTgqjIf/z9S/uvv/6wnd/v1X++VfOP//vX5r//
rz/YnaTf//zt3+9N+9cfXJZ/sQ1L6EII25DSNOSPP/rv318ydPkXG/aDZPzq2rpp2T/+yIu6Dfnf
DPcvcA9QNbuWbYN0cn/80RTd7y8J5y/CNIXl0u3ZtsCv+uN/v/A/fYj/50P9I++yR/J+2uavP/hB
5X9+1PPrIqLK83SdP82zbGk5IG75+uf7U8Qe+a8/jP/BKaM7TVuWewAWZMAA2ThG5i4GFo5y6B/e
lL//6n/8VYb+3/wuXu8//i7hcY+IoQoPIpbGMaT1ZUdZhaDNIY/Q9DKakj7maml9em1yK6RJHfWv
/4b5V/yrlyv+/CcACfIdB2Lo3qGE+xAmBttFQTU7/je/5//9trqOIW3HtaFn/fn3zJnzeWXlwz6L
gajJbKs8cadFwQHE+iYPysO/fllcjv/Xy3IoCKRhzKgMz/jzr5t85XM7A/8UKl1XlFEacKWEDmSI
r//6Nxn//A4C5zdcAimEKZgMuKb5519lUkVnepiSbTK9UWRCj3j1TFh2TIgRi62j4FfavXuMlazw
f3F2Xs1Ra83X/0SqUg630iSNMw5gblQGg3LO+vTvT/B/6/HIU6PiXJyED7R26t27e/VaojMoFLXo
5egmY2WCF5/BN9AywomSFUORZUNbLGQwGYKhhlazF4nCI/FHpT5dHqg8z9mHrfLJwjznH07GpAxF
MBoUXAhhbcv+Ds+vDc5/09k/f6IUtIG51g7sZ4CKTvLX1Z542pOTMk/i0rbCydYsUZNFBnhqO5g0
lf69udjTwyAfGqT6JhPY9AiA3Irl57Ds7psceZcRcJlPRjPyYIBtrezq8iTMs/j5O0xJES1ckagv
voMmPj1JGmZZVrqjIpVzLiz4ITf1t8t2Zi/4yZBmaposSZJmEc2eDnjoaCKFjKTZW1my6cIRuZAk
/QGpFFV/YzzIjV7vobS/7mfJ9rE+dJW0LSAnL3od/nSxhzEhuA5p+69LibBAMtyqk1a2/nIyZAui
W33e/3/8pT6P4cOGoB5FNZcf77pImrYqQNCND/PtlZ4OwsoGkBcHWlVw/ay7wr0xT7242HxJTAKP
hCPo+G2zy7fyVrDhijpKV/lNd9UdBOf+GjD8tj/EO1BbW22bbop9fxWs+BVzsSx/PsMA4mUgivl5
H/ooIGUB/KcHT0JhGdlTA2U/eoKo9OoJpLBa4H81Ktqawc3QVfMfzvjHTbHwaoXMsyHy2BSD/Ds0
TKfMtRUL8xV7cd8tNniFSAfafZh4GW+R8Ha+oPDlhNtkM9nDIXVs+3o+5JlD/ZN/RjbsxXa0/Qa6
zCbLyi/99neXj8Jy5WfHxrXBtWxqKjtg4dgsL089qaeBLklENIroNoy3Bnzqdfdy2ZCyuKP+OLiP
lhZ7DM7cqlVyLAFa30BKfJ1tkg0N1dtoNxysrbmhb9eZ8HmCcz05vvOVhKFDmRXQT+LMOy/egWB2
DJeKzUbfXv665WH7Mw3yfM2YInGTsXAIsk+NHt0H0sv10zDemvTZ+dCUXzYiL63IqNFYlAh0k1tE
/3SZ0dRBk5UwpAfEt2mjmTaI1TiD/St1cudnYl+/fn17/32M7N+R8xxuLhvXlyuNcc63yMGSNINO
1sXey0fRgtZfou3YQejTybfFJrsWHRqrHXpLbWODELqtboXtD9WhAc2Zdkgj2/H+u2H3W8kmbtq8
8vp04I/fwPi5oVRuP/OGsIHvObHNq31r2vQrOP52q9u/nsBo2p0dOm/6Dn1o/h9jZUTK8spcjmgR
9aAIpxvjKKcHy/4WOS/tFpvfaWhxREewf/j2V9Dj9i1KDvZba9+iILClLYH789Ff+ZLlsV5+yPzz
D6461b1OEls+ZKgequgJkpLLaydJa4u3OKZtVeqKBOUWCgTxlZYJ1xrtuoXv7UsT5bg0DUklx8Kj
QRcEqnT3dKz+rPR62PJgp+G7kJ0ylgCC6qB9Ee+KpOFXjgiPPLR7zxSulCKbgDmLlEtlnVScXH+B
P+dqEtSd0orPpUS1T04hSRm7p0ACUQ92x/Wr9kZo9BeA5re0HrvI0d+Vefqkys0erQIKilnwZCbW
0etLDqxHTlEYqGn05Pc26eBFuySSbuRxZgqYexOlXWS1Nz496aTHjoY3ASyFodquLBK0WeztZ98B
p6NnC0jI8wTK7rUkTDZGN03AlM2vsqVCkaPlz8bYviC0fkVD2k7QtZdArDw62uIceDHcayLC6Psy
nzQbtqt7NR7eao28okiFwkdfhMDXhpruxjNh/oiLJ5FkqQ860QtAD2my8D30q3cTjgRbBO1oJ5Kc
2rh1dZeX1Y/cNG+kwnwV4TBQW9NVSCRHhbJHdvmqBQpBa8yLNw6HvJB+pNDEImMCL4fi3ZMdeKqB
dkYNgR7lbfzI3kAL7fJGUpeBz3KnLpywoPcSHpB9VGzUPWKCGxo6bGTMbYjytub+B1U9Ts+wKdwB
fzBuSYDZ9R6sHr6Yri2n2z4X9s+v4NnsfqcctT2iJzf0sjgiv4J8FqdLWzlc0vLi+PvNqmLpc2Ao
mctvzsnvUxZKD90ufstfhMfgXrri3Xjd7mJX3k3H0hVcgLkrweinoOivXcNUZElUCfkXpzos1aK0
wNkdZl9NyswWnR+TfQ/w0y7tJ5qoGW5mJ/bzc+V8ez/CBL52X5w99Yap8minodxYxsMJnA1lkzJy
P2kOlAVm5ANUmHCiaG01MwfXANCCY5+Y08aHoq9T098hCd1Ukm+VrNwEtDUbcgOxYXowg4jEjaFt
zUk++PBcjQPcmkW/94vuTiLWdKTM+8dbVdW5TyWZCEOXRJ2n06lfRCXbyro6AIdOa3WmTdtIaO7g
h9iv7OpFVDUvlETEaNAToJhAfk7NUHUC3yFl6QEZVwqNlHOyx8sWrHPnhjowrwVdhKPzz7n64OEp
EZjEB316KLfDbg5TIoIVKoHOT95n0/an7Fg28oab3KnZJv3W2JGEs2undKpDY1+TyLc9++stYvc8
5CTna2e/1hsKjdvQ+RU45DFtqBMdIiJbtcXdW2dzxJqtmzuIL/F75hBI2/gbsLiOYr+M3Lc6l+xr
uNE2xIUcvu18bgsXptnNHDoaG4rOjrd1ECBZeSycvYs+zIW2iJWSwtRHX2AuqFfZP0L77gsFF87B
7Vtv/27t35enXl6Zem0Rlpv0PlMEIGjqnR+k/HFQtNhzAgfiJ4EppkneNpmleRrooSWI4UgCtOQ/
gfiuHElp+UT5s9f+txG0RRRVV41GIYLBX83RW4n9Oc4p7IZvUBznvbcfn4UVD3g20JEgCyMFAhmw
JS1u/wDGHh1WwvSAltYdUluHcUtItlMJdeItJaQNmXL7K8rS9uCMO1qKCM0mBx5uB3Ij299BR7Ny
sqX56H58qv+dh/990sIpw8UeSPRpp4cXw775Jtjsgf1bZj+vrP453y+LsqQqpA0t8U+O78O56wEJ
yfWAGbC4W8m/8ugrarWfefnKa2JlbT+lYOYxEaGrBMmyof4Nwj4YE0rRK2u1Ym3TeWfnzjcqYfzb
02D/bDiWh9+3cBCyqy7vcOXcDv9od56ED3azyU8r3cAujT3299G5ISrnugGJzgbL7TvOGL1y9pOB
t3G+AnVyQmciDv8KuZz9hjggL0bTOZqriaF5Xy0X+eOHLRxroygtsGQ+jPbwUPymNddxfrg8+PMm
NIjrWF267BeXLKEf+mJqQUAy9/bEV81Mkjw8rBg591KQOTz/38riAOlKUZvTwA2h4J1n9yE70/z8
cjrbt+8m3G+0oTLMvBbbr/Ppmf0wjB4c7Hjz8IK6I2tBL5jzeC85D73NawP8OB7mFuFOZj/jxXT5
k+VF9lr9uxn/98mLA5aFutT0Ip+MJsOu3067whW4JOZ7J3f062Fbb8Yd8flW4HG1erznaf+08vDG
WSoPRUNbxlz1KHVjHWrEPnu6R0gFkaI4WA4M/LfjxtgE22zlDl9m61VZ1VWV6ptEFptEpLY8BFwq
8CaZsUv9HtxBDRnR3IjVv9ZiRoMwnCMqvA60Kvqy/u3yXH/agxqPcssk8BUhidPVxe5Ic/BTYi3Q
zjTWPbVO0C52CURjW2oIUV+2NS/bycRqpNdkas4KyWSVTMPpWTcHqQ/6ELaugequHXXwEZhVGO3r
IDAgNq/FlZTap7GRo7fwneTOjTmBPvvxD76lTYGDEc6gJiMUUJ8mZfIyZG3+W0GPbcWPLXP1KhlL
ojDKSyruk4lczKPa8iBPI1mFmBZMqi67KCEgw9A80M5/UAsgGSJIaML5X8PM7u4NAH7k+pnuTLdK
x390LCqJbHJORO/znpLN2el+GLjhpY0HwdoII4ZXuG1phb+0qQt2mm8Kd5fXdHaDH9d0Ycqaf/7B
lB8pnQF9kbdHiLYEtAwZG8K43ljWbppE0RNPbND4veD7vzut79uVLbVc4j9RNlkrw9RNcsbL3FWF
pGw3qeF0KLpG1ACwm5MBgrwPv5XRWK5cyMv9i18yTXOu3+myPpcFT8eaCuaIGFgOv7aq09Vs3o8+
NFl1Rd+tIAcrT7AVY8tIExhN5jeQ2h/qxqveyr6VXxHuiWT42A0BZGZLnnjF7y4dnwpQX6MmZ+L4
LI0tfTq+ALUemFFCsFFdPW7KVoPeCFTa7eUd82nJTq0oixDagC1YkBCB2KPFG6Kwhn4rKOkgeI/g
j/lXW3/KBwpgKqI11m0RPycDJV+hmCLX15EQiOBzBUcakeL9xyH9MWNw6nSZp9ifgPHDIdC6Mk7r
MoncUTFDGukhFSsiusvlsuvdy6bmPXZy3hamFjFDNZW1D9lCAiV719+EfQ9hQFxXVAfjThcRwfan
g1/qr5etftoZGqPimOG3EbYhF3G6M2A7FnGhcnwsDEikM7Ca22ayhJWxzfvrdGwU2mE5pmOHQj2R
76kVv0JJXIAB2RWloiT+kP2A1uEijw0o0MbwxhoBEQFc6tDM6EfgszdFBvn+iiv/PMMwR5oib12u
YpUS7+lX6FmIrISlsJjaVWUetYZ2Bw8Y4SNMWpvL0/rpjGuzKYMUB7ciDdGLabWsotCMoQvdSf7t
BShLib9L8b3qVq6Dz6tnaCLnmr9EEvDLEXEnN5AxCYbblJq2bREWedSJJlZu23NWDBZNJ4rRqFsv
500ifYcSGQRoYMzeujhF071pYhjhL0/amfXRTINiLSGTIjGBp+uTljEcl6bcH4gQex9Vcn/8iThI
CG1tX5LmFqs8h1KR/NBlu5/8lkYsaJCJE6HhEVmtU7vFVGpRIliwlyfjdVsH38XQ6OBY+ddyDH+6
xjHToHYkHPu0WpI0iFDgFDRswzx1D7Wi+NDSRbUJ2SwrU/npJbuwpcqnY5rkghcIWbPDWIPQRoEe
tunIhwOloA6Xqu9iJL90Qdpu1RRGPltDrf0BVjEehinEUJUpiD8uT/K5TYT2COksiNc5GItJTqSw
hYG/9w6QcxzjSNuLwET/2QRnjWSqJAJQJPw9HTNdS0GsqH0IulUYQBCn3RDt/MgK0/1/MKRCDk74
qZM5XxiKWnkA02j4bkUzgFWT18/D68smzuxJgzWc3RSvBs7d6Vg4AWor64nniu2ENiXoImIwM03h
/tOsaHvZ2CdvRUaTAArwlGGhGrCcOJr7EAjODMul+ZBSkqTD4FgZ1ga0bX/MRqFfWahz9uaK5P/F
dksQQKMG0RiaoXgoadqwnEqpxLc4geuSljEzfYcarny8PELwXIsb6E/SVqM6SRCkkgc5nU+jmSCB
RDD6WCrK8F2R8fhwjBpuDpYMcc12Oqp6M6tEdMhq63G6Lc0WoVv60CdqO1awu/w9n07D/DkzVMyc
XxWf3oUVDPWFUHnjwUh7l1YZt63W7txPO2hhYhG/R1rvQ1eRJm5h6cAkUwOqA9JxoPFDY2X/zPv9
5HpfmFo47jBH2a6iocOd5RimzK0rMpX5r66/y+gIujxz54dlGfNbTFLIbJ0uZDmkQlXDHuBWQ948
+mk9MzONxjbSymTFZa2ZmvfUh+AvKnKee2Elu/RC73pkgNKZdQQx1v8wIlVHpQ/4II9a5dSMBusI
fVZ+fDT9mu5qSGShWJOtjdzpwetlU2cXCgwKgQGOhTfBqSm/Q1IgDdsWpUagys33VKdTStrDoImq
yRow4OwpBw+gg9ck26kvVirH0U9NhChIFV8XY2CnJsqm/o4WmpUJ/BRdztuPIs98dwOzWfpKs2/j
SUqtmNA8eNX9wLUy9YZuLJSKGzgWFbS1YgguBCN0L0/n2RFSxCLjASBeFhfT2dLMlKhGIrgpPUHU
HCV0X5xazMfYKXqBxkTkSwr/62Wj8x+6PGyIxVgm4bpJ9WwxrVAv6EVfZtZB6RuXIsItiUak1eTN
ZTPnJhVOEII+nsMAMBdj84S6bDOPSRXiKBd3oRboUGnAAr0JClHNtqoB8vpu6iJQ50YoNsWT2tRm
vLK0nxJoGFZ4fRFL62SySHuc7litkqH6GDTz0Ja6+myEBNxOM/jTAL91Eb5ZbdF+afwofMDxF8+G
bwlH+G2blQvrs7s25yMjSirfwZZefEUfRYUX6BavTZrEUAuyudxWTHye79kEdz6QpRnQsvACZj7A
eZGNIfrDkJse/MYXjeu0RdCsLKB+AP8ifZMDoYAAURdgLx6arFzZztK8dU63Ft+giCSUgYWSC1ls
rWqyRNofitKFb3orJuKVF+UP5hA8Gvrwoo/Bpi41CXGBRqELqoSSpI/2l3fdZwfFF0BeoOvAfTWQ
PafLTXtvGXGHmwfRS/JNEhSBLYnkZrPYTWvhoRVSceU+Obu0HyzOZ/yDk28SM2jMrmNptZkWJN22
vb/ySps/+tO0ko5UQK2Afly+0qoS7n4lYFBRGtwF6vij9WhGWa8HnDUzw+A5swAsFzsoDmPkBUk3
H6M0+qYrJeLgJU2wIVLCN/9hlf4A7v9amuf0w5z5uhJJOu7BLVLhoQnLPYKV9G8NNGsWSI4WUrKy
M88u0geDi22RW8BDk9qb3EYP6PMSAiccAQf9h1Hp896f7xCO4OmocjWbaMdDLTovAkgAugl6wPwF
0c2fcM0/1bm3cuI/3x7sdQOwLooQPFiWr4hRk9CW0+qcqImcHM0wadg/ZEILDNRfeU3Msd6nHQjY
A6UWAk5qgadDG8ZgxpsbsquUQIJtbYxh+oIXVH3PqETeicjMN1tYs+vhqPQzX/TlmZXPrR9YCdXA
r0AMsiyDhFyMhIZDfMwFAUEr3tfNFymAINEJ6Lam7xv1yBxONL+wvuee39/ipoYfTd7Q3lmVpkAH
T2KhhFmjXAoHnKhf0afY526T9ObPqqbCNimT+ginyGvDy+IQ+iFcHdB0K3ZYZXRI6nGcjv/BV82J
aajjLOnzE02uVVPqYYc4ImSQOA2UPrbVaA1scSishZUIc0yBdvblqTw7k/hFKse6Rrpucchb6IMH
M7RCV8m668FMd9P4z0/POeH+p5mGAJu8+OIWyM1JGzSkXFzFCx8UlGJrrd3P0giXR3LOK340s4iu
uWZb9CoM44D0xazQ45jGc6WX/2m+5s6gv4NZzNcoDm0/Q55c3YLjK1auS11a2QdrA5mX7IM3hKYP
lcEeiiKYOY0eVtMiHV0prmq4pqS8KleycX8grcvDjM8gSuBAUdxbrI/UMXETHLsuAjRQeFW8LK6M
KBoHOKI6WuZiVR+bmyKsmh9t0I4AYvMAoAmaQN2RRt0CZmM5T+lH5L7fyIlRDKCwOqu9Rb3CAvha
SfSHG302aVvoNpsInnWy0ffUmoFg0rn57fI+OLujyQoTutOnSJX0dPrqJIQUQCgpkQretzQeH4d+
DSB4ztPOLxAmjXgWZPipCahBY2gHSwv3h+A2ZbUCCtOg/TkK2Z1edWtZ2XOhHNlSyizALWDcXew5
WhHy2vAgvB4kKd1IETwv2Wi0vT3RsLCZwn6kWTPToCCFYB9Nkmrlej63IWX4L9jx5BtFY7EhVRSC
Kx6PIfongztY5SGUg43nFS+XF+6cGQDfiimS7IY0ZXFfKgIiDEJSii7SU1tjzO4M2jvHpFkZzbnF
Uwic5gcA6efl3YHaWQscOPfdfCh/N2lzZTXTew/bDbzX/yECoPOd+JILGWDfYuH8jA6OsiqVQyN8
F9PbSbmT8tzxLVuBg/Q/TB7lEHLB/E1dFgjioc2bzEfZOg6ULAJ6HFs/xH6aUJysReeyrbMz+MHW
Yj/EoC2hy1FCN5Ky37C3HcqQFqgImREpnFYijXObgneSxUzxZgPucXrU4HjxIGDtFLTaMjfSGxtp
s+9SuxYQnnsnfDSzuDyG1B/QMaYuF+pjTWleoUOeJmEF+tQJnb/qFqZ1/6uiDY24uzyZ50Kpj5YX
e0TS8ghCdzNylTTbW+bBKPeqPGwsRJOjDgUJf2Xx1iZ0sXgZSYZYGvTSLdVq1ypfWjQy51zw5VGd
2yIfRzV/xYc7rJUR6QiTZnShdLBrOOWqVIeK4icCHSvjOefuVZplRdLM1EKW0cWoR7na+nngRhG7
fVTSh6QzV67INRuL3UEzvufpPbwdmqqlThZXOrS/nvF0ec7O5JRNYr//DWWxFeJ2YrPrQg9zmHYc
h1sdmZ9U02whfTQLGaUr3xlAg/Tj71ndik67zeUPOLtoAJEpqXC70ch8umgmjLTaZHK2auG6gE/M
DPdG+a4F5faynbNbnhKxxtVp0Ey5GGemxn6nIVXl5mVAySpFt64zROWApkvxVNB9w0UHW4qn1OnK
tjy7+T9YXoxQzeQpqzNVdyVon3ahjmv06jJAiJ7b9PIgz3qUD6YWJ6BGBlcnPx4dh8YbdNeoNbhh
grbMoIKhDXmfIvEKQRmCbSs4m3kMy3COZOwMMTDVz/m8aEipxcGpcFBGYljovSFYpVnFM6P/MEJN
ISYRLcBDVOFOt0tLmJpSdAnREXK96CdaTvs+2KbDixpNK07y3Lp9NLVYtzYIpjFrxOQolGq/n+Qk
uxEMpBkcpCWSh8sLd253frS1WLgRomE4C00kI5SZjgcCTN+gyjnaSv8FUeTezFbm8ezgdAJvDgMT
uZxHARnssrVqkCCjMcJBm+kHPxP8LSx9yQrK5dwJB3umUnPHX356Nyu+OhkNgtbkPX6ogyvrwa6Z
3ro2WnHK5+bQ4tlHFwCdBtSoT7cGisdob/vG5E7IszpjDCmhmkW3SN5SnAOBr3hveb22Sc5tfO4A
RZ2zLTrR6qlRs1R9xLLa8IgbaZCXiAJaQjokBS7vjzUz8qmZSYboppwkjXfmoO61EmoV0vLBygye
2xQfB7M4XHPoGEu+D6XTNNyJMDeGYXtUy27FzOcNQZJY5N6cSzi6tYRImIU/xgovzgNyWFvwQl/U
IfrSQcQsG8Xm8rx9cojz9TyjMOSZQIOc2Om8FZYmkE03BLRiegMG/tz6Gnt6fuf5UvFUoRg0ixDl
K0Y/jW9hdP6oD3EIxF9qNIpqe4DzTYVcKG3yeNsMyXcpKZV/PcezLfJh8DDwKNSWFQ5d0Hm9da1x
mJWICxVouvHNy9Z2+dlp/J+VJY4x6DpjRJ+rPdRWi7hUFMn5Rsim7LbXDRGZi1p6aSPURv998Sgn
zuUbMAqf4AOVV4e6nI7mIWiReUi/+Z0FIxHq1r9zy1tZs0/Og3mc8bG4Q+DOn6B4dV42FRTEk5tN
97p67IP3UkXsyrsNrOsqG1esfTpoWDM0Cn3QwMwo7sUOUXOdBGE6QT7SZahZ5TbyFXYC3e/lCVwx
swxTuZCzQEi15iCRhtmNeS5vEE/MEdJAQmjF1BlblG8YCxwVFBKX2dk8lhpV6kFPG6jJ3k3FqP8I
uLa+CkLhF/vRJ3lhd2gLTzs5VYZ6C/GrIjlDHQVgrWmMlVDxjMLINpqxMe1ggPNezozoPRNg4LVH
0qC0MpG5AZjsVX3Gphtg1DW7ZPyVjF0XXsUCZUpI63y4v4V66lAnR2sAcROlvU0auKSQdUoRgUF/
MGk3CA1oN1KmGC8eL9sAtqoACkWzGnOgRZEUPpWhld6SYhq1TQh/7U8rrzQZ3vkAeQ3okVHLrpFD
K6kheSB7YaEsWcUmQc2uqydT5DcJSY7UaoEOTJODaLWHrrQypzMDWFlySk+oYNYVgqa+WK1FSWcW
Y04zgImUyDrAUnnqgYRYLFUFLVVg8+S/iOZjVdgJnbW9vOgqf8xJ1DczFPD8gBSCXAMELKdmWrIC
nYc+vBv52V4KjZsqQFjp322Q+eR+BW02U9qc2oB4To0aqxjcJJqGvQap767j6nv+D1ZwM/Ap8Q75
1GeQdOglSnnRuBE6HZuqV00nGK3mXyMh5oumSw2gqkiMsoQMlYQgg1UjaJiood2Jm8grNh7MRom6
YuhzEfTU0tJhoxevondcgFUdxfFaFr32Jm47XUVQsJt+Q/AZHaB7HXb+wBXYThWqPnDNJtDiqt0a
MOtTJhH0xEfPsNiMYgZCHHXvjnKoj5pIHEho82qhplwhm+69cltaKeytgR/eKHoGfgq5MG1ciTkW
N5iuAKgDM0stgF4Wi8Ls6TbqIGujTzkjCC0f0Gkwu3Iv5/ND7K3QViZ/cf3/NYURsFEaMe8SiZn2
ZiOGJK3dThstYrVs2iqVYT4LfpWAF/ay3eW9e9aehZgq2SrK3sssXO7BWyrC6e5adenWWfKQRTEk
x0Z4hc7y62Vbi2vy79g+2Jo9wofQZlQAtXqhBm15LkN8aQTvBW3zqQi7X1kaj1rgTTay8dFKt8Gy
f+WP3Rm3CxpZlVB6WXiBWZd8LPwscJt8Em50kfjDMFuoarUkcnylRZqdjgd28p+GEs88mD2d+sSY
d50+FNce/CEbw5PWdtXCz/7fZ5mAwqECAls///zDdGj9YPld6StuGcJ9mKlu4Sc7KVUOl2f9rBmQ
jTqtSRQglz4wUFEUCFHkc5MBCtcyv4f+aRd6a+jWc2dkRuTMWBmgy8twAfTwUBqB0rq66H9NDcn/
YZSKaHdj3x4GSYBbv0u59y6PbQny/TOHkNyA48LNUztZLK0kwu+t9150FOt6tE2xR7CgKgoEI0Np
U5Bl21qd5B0yrwGsAamkLXtq6cRF/UuUq1nZufZWPmlxrf39Inw0UHFJ1fm001WVSIn1XDmla1pV
ficPonw1JdLaC3zhFmcrPIJobzMAFJufMhnq0EfylE6i64mvLVDteHqD/xm51VfYjlDP+Gqo95en
+sw2mhM0NIFQGKWTZuED4zJLgypO8mOBPKNgB3LYTI4cxiliJCgDrYEcz0wjBSS6W0SVMq+8nEZk
2MVm8GKFPI1S7hEOGW5kRZBWXMN5K2Tq5xoOj/DFCw9utrrMZgERDyGjVKUkWPgr86b/Kc98CHT+
rBV8XnOKkrwCEL3THaH6dDslmQYKULOOSDFt/KxAt7dEMVIKJHOf8PhKwvFWTKybSRnvg9LYqdDf
2IGhpKgXTHdQg75wJ6No0KD4auTXjWR+r6rfpZffW7kX2GXjXQ9Tg97o+OxPZWNr1kRMnCckS6SN
hrZzIPq36hjcmB1dxVq2V1L5TaveRbiqjSH7Mmaw+U7aaxd1tz3M/zqankDjNpkvPwWddzOOwa2Z
aj/lvHocWqSVrGw/jtEvMXuSC39r1uYxr1OEmlPbg9S4mLrXvPWv1X5sdgbUw4iC+Zt2gHCEWFJO
81eKMbtZzCEJwhetqODvjvaF2r1qaX5fyjRP5sqmAurQDDBvzkzeav2UTZVGQtJ79dIS/gTR/DkI
/TNtDUc5RaIzEUxoZ/R92SPaS94hl8YrIMZHiQq4XZgiBAIFXl+FCJfs2LBro/hByqXXPutuolh6
07TymIbZIQyge8466wEJzLsmTbZtmN2apbUds+FQ6RBalTH6Ffrek9JjF3ubJO+3kBlsJgRb5RF1
GY9G79qDsj1147p8QvHQ2GtjbRcQ+/oGr7VsHBWnbq2rll9peYoQ13xHWWIfFvG+lGCxlbTXJggQ
MUeBOFNMivbllaFWbhWobtOrKs+ezhUNz+T116gHqxz3XdIdEkn8bQaS6CiBvp9VmqUuehyE7JiX
v/JcchoUc6wmvldG8cgs0ieQ/KCKBel2rF4TJRxLtK2lUK0duQs0FJH9nZcJbx4K3XY7GF946MJt
ZZluLlJKTzS37pPnHBBGAlQ8oR8mp5wR68L9aPb3WQW9fx1771kc5DaZDWgy6u9ITZEbop/G5mHw
O+161akA1vlDdhBQAdz4cPwWA42tebHRKorvgShsew1VPFo4YCKGWqyHiz2D6QYgjwX7bmaV1xOS
NWljHcqs/mmGyleDPTR6pot8EXc3ZLl5+dhEibTvq+jNsp5RYNkUpW8c80F9HxLkuRQk6uqpufYy
2j8SS3qQ1ApYhiw9WmLxkFW+gqHe2A39MEsXN4fJaH82upkDB+UqodfJ9QbIicRfBuz+iAmAIUCT
LNwNnnrUxtEpURezxam+8lr03QopjsD75PkOPS9Y4pMbVUGvUCXwMqKjVQfHUig1W2z7d+R3qr08
+sa+COp2Q/cnJBi0B9Wy9R1BL96mElNKlRi91yndKdJ01OP+3UqR6JSrK8RTviZpCQG1NXwD1qLs
a96SgGdphOm7THkLhRiOEk9CNCTYBFPBi6yB8x+58aYxnryugj+7f+8LHS4Z3Xqvk2SjIkTlyGhn
bbomO46t9ENPC+jc/OyQZ7wZau4i2MoFQKJtLTwjFrgNZfTBFLO4NkGxTan4xqv5DbHkq9hTiQ5i
cZtWCdQpuUznsPZulK2rVtaOC9XpM8heTfUu9I1fst6RPRL2ZiT+rGLlCQnErTYMWwK/Q96V6Nh0
8CYHza5PghRymnYXJT0UeyDM6YfBCcRZZuz0ungem/EmySPCruhAeP29EdErL4MvwK1+W7nJHM6i
pt7OE6RHI+uvzBzhrV7qrys1chQIp1oVEaVmivbILg92UCFALOBbjMjY5Yb3jGBPv/Xr6L4F89Ap
vNaK7mmI1NHR++7roBi3eiG+s2/2dV3f0vJxBYUWBU59l6TC9x4x4iiU9oIAK+IUqW4im180L/5V
VlK9qdGxRLbl6GeQdpX6TjXLb7I3Xklp41ohFFtQPz7LcohUQn8rK+NXPTY2YRNcC7oB31fGjSfl
6SETFHe0pn3a+vuJbJIyM24bxrMF9NUxVf928uhgrYUaRbxRfY/E+M1rrD8+dJ9l+aZr5b1fdh4Y
s7FxrCG5afEj7NQHD3YyG+zArZGryHOKus2J3/KmuB7SooYLvTjIE1Ij3TRe5bl/l3Y5ktFtwwEX
35SY0ytmyhH54mOlwEeVvFtad09d+1cdhV8MPb6bhoTrpSAdBdcvvGi3Xd/vpCi+LXU0H/TcyXN0
JCY0Vmke/ZJokGvTTYdkhCoohEuzgrep27Es1Bva1x/1BNJznvePwZTDcN6jm6GWtAZYhqua1kur
wL3rQ04b9+p7IDez2I70nIom+iUoCwjBtB3QItE66Ufdoyuke5FrWPEhF3vVVZCib2L5S555mS2I
w6Oo+oktV82VIIoGJ019aTzvqhusay3SUNOMtX0WRr+7qdllmf/Ft7ptDluCaaEAkzXtZtK8+5gs
ZoXYZW5Kh2FI3stwevGn/KGT1LtOKR3DCl4kiNl9DefkZfCxy0J1yGlPtsNW2bT9rVFY14aPVlkm
aAdBgBmVpKVZdojHC+FjPiG3LicP8mBsCGIPloxEgMKdgAKprQjtUa4k12i/lZmyVVFttwLrRrYm
wMOIqwijJ9tiEO7MHuc2BOmN0D5qWg95EWqyr35Mu0WVox7CixRsc6TQfZFOKCjEw/dwMB4FWfO2
UVl/F4XyuYsHqCsTkmrQYaGWNyv94hhHdkw3ii/SrICmZT9zWtJgiRJfitTY0fd2pwnpbdGqtx6S
uvT8dHZX+Ic0kcNtZeTTVkQVissHmnyde1NHhK8UEqdEg03Kp1c9J9GiC08SLhqZv5TOe3TL+rq8
62Ljpg2DqxrdW73WDglQhKLQW4fIz5Z6D17mEqaE5CYK9MMIp2kyIf6sV7dGojzShfn/ODuvHbmN
aF0/EQHmcNuZPVGjkRVuCEmWmXPm05+vtE/QkDxNjABfGB4D1UUWV63whx9xoH626/6jqvj5Lq3r
+zFyLlISfSkk/apG/xkTejGpfCzb4TWLU29fm8qrHOLD5/jTT6oC8pjgJQFVezJRkLUC46c25NLB
w/YzDZx/jEr/gg8Aw4lY2OYcmrYrQfSCFg6kCJlZ/67C3i/DL2en97hFd7RIwwBDLA/zmcwwHpKq
ui9z/VWvvGMW1cUh5Lq+aGbdn/vGsE9qgSqbXeX7ijR0yK0r1BAuI3ujNbFScYAXR7wD3Ynf6Li3
efOAPj1q1Org5gaGSpmkyFc7N7sdA6wt+tbaUpSRQvlAYc059UCye1XzxgAT5Si/ryz/P6WU79GK
3djRSo0MDJOZldBwdxZ4MaxGm6aWgcFLhvSQ+c6L0loPhu1AsCvUswzP93bNttLcMSxYVaYsmNiL
WZlp+rKTGBqwe+8hwNQTNUifTnPUbwygV/bFqIbpLLU/LKd5GWXaJECFlAfXoDOrXdm21t6JCtI3
o/g3iWvlWCEaf7i9t5VX9mZNUdr90T2ZejBsdWMnV82Hn9Z4YXNBJzJ7Ihn1NjooK30rqCAOWlVo
2SzxmfAG46k36I/lJiO/wTjY5bNdBQe1LnHoxDMp/nF7bytl6W8iHLMkGVnZ+Xydjpwcp4kfu1Nd
yG6dkMPWcLc3it+1bQk4oSZIvLShZhV9FLR6kGetjullsoNLQ9FoH0wfyzb/qetl3Meqjd7IStdC
szmRnBTZljkxb9/Z2GjY32Ea46IOoGKIxLiEEW9+T773w+yhgI9dwbAz8bq93Mr/23ni/y+Hboty
flaJczpVzij9TlA8s3Kf0U+aloMXXv0g8zCP0WsMyrKo/RDgAvKvoxUFpj9dc7Xrtrob0kw7yH2A
XR81+EPEgOgS+5Gyn/K8PwxKF/xUUGB1lbpL+MBavmq9te5hS4Q4qeG1PnB3nHFGH49hU+EKSHJ8
P2XUMCUcY4RzNdTfsDes+3Qn9U7+05mK+jNfi3TtU7K3oYxx05NTK3swtbbYpW1l3Nd4tLqNFDrX
Kk207Fg2Wt3tWy0GWKJ6yZ0KEu9UJrX8OfUG+VHOEuMYFY2176Q+/oafX/3Q2DXKwCX08MKOjCcV
QheuZrXv2nD+r1mRFvxbjEtT32OchdRjQREqhU/FWCc4YhVm9rmyhgZ5PKdsY4T7STaKxM6eBods
MBmdBLiLCma6ZDKPD56thIdoklNqFh1D4FRvRvHQMwxE6dFFEhR9nLWiqKbpgc6/AvjoahRdsJ98
qWUiSKccXCEMh12FaNkl9TVr3/TqD9lPNYrf0EMgVhZwDWkcTmGuFuGB/3s8R4xlPyAwiKNU5gMO
x9YHKJ85SYGrSV50lL2pOhhqLbso/7X3Rm+3j0EWt4cMIPlO7jz9sSGVc1GVrc9+5hsXCDHU3Ex7
EOpQaubZYDrqnRRGyC7RY/3Z4FqGtKyPGFLXVPZpKKJGfEaw2A8An1M0dTQdizqNNKQ1s2PcT8Gd
l2rac6JO6iGUPAWLzhZN1qGMno3K9ju4lJMwEVaqX1YZ8HtbaXoyJjoVpTnkd9CqrC9SWKr3ShWM
h34CxXJNut75FCoexrl9FF4yk0crj6P+NVEl40FVGpTGek8C0+u337Htle+TRmk/e4YFHFEzPUzK
5Vzv97TLJrh26JKEZ1OS/CcHb7THMgqbfV53xtGM8T2NgiI84crcHK2pGHCCHlLFANTojUeqtPZl
QGr/YxG10x3iFX60w9rWvLRdUT+iTRp/t/Gef/G0rkOz2AnukRGpT1WOF6GhVcqpjgv9O0oG6X+3
4+vaRIBxoMpdhaeKzaTzbSCyR1RDKA/Da2U3vfRpKCTnrKkt+aWd5vBp/Kp79drEuyJdnz5qlkGp
jAJWwWw5qZFX7YEDnDosWMsd6ChaP7d/39rdRjcSAwOa2lgGzeOkovR9mCb2xdMj60LPPt/J5P5X
x5q26KVrVzf6N8h/EJEBxs2exJSZeqZ5Pl9/E+798QvqUk33rzl+Jhr8xa5QYkd7DsQoOInZrpj3
4p9K/ngZQy/F0Bmr0UGy8ejNmXK//wFCDqZLLeaxAMxn7xdPVL9sau9iZtEPxCo+5g2m7sZkbUzr
Vq5Q+vzIV6JhCf50Pj1LJimP8jawoP6p5bnURsp0pVYOCPc2u0JttENRS5M7NCYx4f1bZDYKRB/N
IiEp8naLoQwGYFK89Fqh0OvvSk03PjbIOlJYqXqz5ZOydiL/XE1kLH9kW6nq0c0YjemSRZ8gIh5M
dTrkZv/+/JgNWcIaw4a8Md+Tj2BeoE+xc2n75qcyGnB8q+guGYa9HSpfY1zMbz/DtcMv4AEw5xm2
Lti+3ArxWDVl6CpYqrXlo8bTY+6wH4N729oa2awk43j4MLgRrF5ALrPj31ayglLXZLitXIevkpKz
AjKowXRQ+zT4Rl+u3LJKWn1riAPa4CfBWsy/uChv7MCSm8A1fP8hw30Z/N9/jTx8vv0Yxcufp1Wo
MP2fZeZ4AX8Izcym+nSL3nvySwpWXTv+zRJCPBPRGXjEs9NehzjuAc/vXEn1mmMkZ9gOJKHh3l5l
/XkxKhZTNcEeenvKfWfwUjJm56IOTwltDdPCV63biE2r5wCkGNcnb4VY+HaRAUhkokQdyX0+XNrg
H18zwS1x0XYbVdnqbiyEpCzKZwOl7LcLdZ2dy7UvKy4p97Uuy7M3AHbGB/svHhq0VrBbgrE+T+qr
oEWELopLdwSZEQbxSW7sI07wG49tdTdAc5mhAepbcIUTyB+lo9Phr6Jk2NFmdOC5aO6kW1uQ+5Xj
bEFrcOAWmrgvzDfk4aJgZ1GpXiy99r9UXoOppx8Ox9uPbeXqQFRCA8rD/bTUBkE5Uk6LwPBdpXLL
9KcRIs8ffTQ7stWSuKe9/xuFpcaRJqlARmJ+GCItSPMG6Lmb0+VwhuGb2vbfb+9o5bm9WUJ9e968
wFZSS+/Cq5eXzncjpZlK+8F7JzxNjFNpnWBnJC4J9CJEUP/jKjIkszKzsvUuo4y7TYhU7hCdA9/Z
iAUru2EZHXEioNnIFszCte6UHl4WeuQmTN9Gz/unNrIvtx/YSiT4c4m5DGZG2ZZmXcV1VzXm8+Dl
utummoEpBvTphBTmfcy0/3lyWLs5DuIItH1mAcGu/d6ues93YzU8SaP6kFr5fvDbv3lyCoQ+cesA
Fpg9OZqMvdxAx3V7q7sERkjrKdpYYiUYAIBgF8JZCozF7DqwytK2B6MBqVNiot50YbGrmvqK2eDf
LCT0Vwk7xIT5YcscR09CcdjgDlfeXhobYzgNoxgmoxeGdfHtE7HcFxgLOpCQ+9HUURZvSMb01kbn
5VI2ycX02v/4Sl9oWH69vcwy72EZ1QKpTBHEdTd7fA25gjdmtuyOZfvEhXdJPSyDESfg//9US+mv
28ut7gooDBUNEEZ5nobo8IliKdNHFwQ1ds7ZJJX+UUo8xs4WDdctYKk4X2/TEZAjMrw6fjmp/3x3
gU6539k8xI6seadqeGYojqtH+cOUDEdYTve1XF1aSd2KTMuQ8XZh8fc/IpM2+IMT9pN1qbS632dV
4B+mGtj07ae5tgqa6lxMtLEEz/TtKgHW2Wham4pbyT4OapZdtBIOahIp0e2F5uEJ/RsgVQIWyFLw
BGbhgppFz9LUUFytYWaYKQxa81Hr3SmqmIMplXS+vd78mLAehZRQooR2QCN+trGmiFMbvTbkEPTu
oMjNZeyF5aP/zppNLKMjnQYiDu7DouJ1yrQK6Bw7LuL8UX8fJB7jtaKw0uGA0/s47cshb4F5elO+
T5vJ2iBzr+1S6KFzLtcQa52pQTKt8dis9fZoMHAPw+Q6TltK72vLmMCeifI2sr3zJCbE7RvSR+xf
u1SRjiU18Guvjskes6WtAznPZMQDZQXYrHzeyLiI7/GPYx95IYoSfm64hh0fFLs915PgJGi7Toov
YfINOOvGyVzbHFU3yjHmGqKqyJ1awwRSYmzv7SOYU1lNIzLbiP0r559+E6zx/ykR5/eYo41TMQ0Y
ppM+T1IF4NpHReUTd9vGQmvbcUg1BDqVS2YuW9ROVpyZw+TDcavuwwRxrd7qX209Dt7ZMxBvigdG
t4LsyTEX1PQM77DUqwO3yDwMuEL70XOE6XjvbTDO5hfM74XAm3ICYcYgiv/2SGiMOX1M6kGGxB69
Tyg/e690/GOodebecLx6x39SN07FyvtShbCsKHVADs7jR488WzgM4OyKVvWESflpNLpPKG0+gA7f
WGvllUE6hleAfgtNmDldsB1pm1qTIl18yIEGgwJTHT94ZfhyOyTOCdZ8vzoGtQL/KBZaCGf1eeL3
adl7bqNIOPlN0njARwakVNvWp7wYInBVZfgzrHoGYX0eYcUGhiINjP+6Id4Sh1h7wJxTYShLbmfM
y+OWZoIP0MS+1O0nz5GPnVLtaal5YNZub3t+xbFrKhXmREQuFcyyePp/RJS+zqMxS+PBRSRCYx41
hCUlXzTQ4L+90ErogjTO3BetnZURGDBlRM2rjoK/S+/BifzDtNLfdY7KLMK8zzoQAtWWLcw8PRGb
E9IQeMDSl8H25+3mAtSl0NT0UjfAMnN6qPpfY/FJV34FqCWZ2W6KN6LL2npcNVBGVLSaaFK+XU93
mkhyRqaXhvlDscI9jxxkItO++LnBzc6mad/qG5fc2gtEYJwPhPSSAfRsj9JQtSrDG6QTp1Y6l4X1
fcjjLbHjlW+Q749N8QpFKThbxM/y0gRbW7jM2C7T0D3BTqVKM9/HThefIMugHAYJBO7HvAQgQpZd
YCe+2yvFKeiTi2pKG4XgSrjkqiYmU8pwg84FXjwzYTo7Kb5bKvWlqjsB0dzJNo7R6skPpY1Dv7aa
8EURyknkdvNemuS0kawijIdoA9w4E6UL+VPuXHynuEvq7v1XDhkB2m7IdXHFzXHcyGWaTdwYKbPz
+jiY6p2ij5ch2hIcWjtwNJ8o2H/X6vPQlMZGPlKMcoUyw0n8+qErzY28cXUJKF62zlmgkztLh7XE
6qx4qnxXi5OPuiKdcmOrNbigM3DWyIFBvCiiM7Qg5NqSUfq+mPkAIwYINkJ8TwC3yVZ2qPSqpuVl
pqEnsLmg68Jk9Ntd0DTFcdSM/Cmxz1Z4GfS43biFVnYOKUboD6GMzTxlFo7VqUJqLYkMt4LXcPQy
tbsmQzZttI9WYrGNtpFD2UZ8XBgGIFKrBE4UF4xjtbtK/6aVPy35m1d9qQB3btUaK1cZvUQaB8RD
IUs5e5mhnMkkQ7LvptCs4/JT4dwBTd0rkXG8fcOsBCmU/OEcCSG55XwNhe3AkeM+dK0+RpFhDAMb
/0BCQbTTIzPcCCRrz5DCgkafIaLifIAyhGrbTmauXFRuS+NQVUwyT3EIb3CXevTidlYc6J/iMDBf
oe1t5uUrTxU9CPymUf2i6lhI7iMWouUwvC6t89lv/rEo9qXmPov+ee8zxUCAyR4nUsfSeb7LTAml
xrd78+LE4xdk2r51TnmWoy1n65U4aeOrQkAG8so1NrtfbA+9t6n0o2tVF6Bbh0yvPhZ+7I3g3rr+
2Ov5+DPVQ7Bpt7e3ui4zCJWRlKBDzz63VmKK5xGB3K7yzlZiTPspVMHqxZ196NSuewSu7m0N+Fa+
cdGg+b+Lilf7R8pl1FGbhvhtopbmaJ+Zr+T3ARfdxtbm1FJxmVLh4LqqIxqEFud8b04sRU42Btcu
gW9NE+CC90qyU169Xj4g7X/XtPHXyiucl7rtlEMA9XvLDn7li6R9gi2dKIKWxiRSEvs9jIjkqkhV
9sQFZZ1YJLg3Ensrj135HGnwUhQzsEIOaF4GQcyKkGrP7Yve3LO5XRxZ+yl4RanrROeh2IKNre2M
HMWxYRqZwmfu7TtsY3WQWqm2Xc1I4OhHWac/G1lTlgCEgundHyGFBtZjgpTM9zHPIkbPkie9Q4dD
Ag03kHcC2YqvYeK9P/1ind/TGJSnF+0azfBjlJABrCeAYh5yR0lO+NtsKViuvSmRHkM34/ktkvLG
zvox04LSDbXxkHlPlX+PB8Qh6wHbuEXz7fYXvvaiOBBcd9A+gfiJCPDHx2aOlZ1KZaFforo+F074
UJiyGxrhRsaykvm/CcezS86IHRB3cDPcQleCPXMM9aJ4BS7HQfnUK2myq6ZKubPG1BroZufWRo28
DCkGbWwxQhOdX2Csb3cpGVURyTUOQAVuiBRSQ3LyC1T3bz/L5Z3DGAAPPMYAAsYy/8bs3rYSL0GB
vgu0+pKaRb2Xc7U+B05ZHhLsxzfWW747+ifIooguJcT0eXdZKyUpK0KaNTYnxfHvHWgvqvVye1Nr
i6DIgq0fyA6kwOdvTm88Tap965LWxtUHbSdCx0foLh9vr7P28GgDkpZT0GPzNzuIklp6I4xF7ZJh
sU7431nVXWgG+wYGye2V1nbE++EfCJ0gWmexySikRFLSIryiRhx/5nsOTmkM8At9G6nZgD2vrUV2
p5G0MgRYoH9y2Ym9DkeHq9ea2hnCUHsJrM7DRkyttiCty8ABgIwpCsIl4EoXVYGiDYYySXZ4RSql
2ONfEV6SXBuAUjnaPSRB4zj1ZnAorDHfCCJr747UkpJHdEoWo6kGGlivF0N4pY/9y7dkKHRO2xS7
0pDqVyQht/Rgfh+6P+cqOvUVu2TGC4RLYPLffs/I3xl5YpnJNaAn9VyMVY7aAk1EpkcgUo9dFJXn
rkR0Hdxg9Vg3kfc0elWtnKxGEfRamo7FF7Kt6aeqxtIHNTBjfZdKtdV8jXMDHZusZSp+UtQ0xS6s
lcZvqPa25V6jyD+mehXi3DL11V2tdc7TmHWMyjs9sp8L/JrAjdZAYY/maEJRkWHMYOBDB+yXh8cZ
Nq9S1t3J8oCWnceg5DoUjWJcs15v62+dHuZuB5R8ctvcL6y9laoD5A1tsM56bKlPjAm05lgJwU1+
gNmnp7BXFRd7tv5bZvpqBZCy0PCktgrja2qEcN+Qy3biXW0BZdkh5+FBkEp02GOZMgXfM/R+04OE
3vdL3HVbXirL7NGAbIwkj0nzjB7d7EMLslwljesRrdJj7dwAa3XVXvUeB2SXLoBopNcxnqzT7a9b
Wfnk6CUgjijuXtry4u9/3GhKAM7XyCLHlWve34NEjVcdg0FXIJpo6AhdAjjQL+0wTRo00dqU9xCj
jOLkAXVs7lTPmJ5pi3mHUSvsgwJCWBnhSGzEoJVuKn0iIjcDXbTktPnoTO4BsDoIXrjDpB06JT8V
TnlFr52R+9TdhZLx3Bfax5x2rmFF951pur6XbWnRrrwgTIbw/xLtv2WWBkg89RWLWzmGWRM1/U6u
KCaSdqd1LwVn5PabWXkxjJHpKYlOKl/wLMLHOINYhRybl3xQGc7AWxvdsXmnRCtpPYdOxcuJakwY
180OXVOFSdCN2IEF7eeh7Pc+29IAa797L7TAmUXShBZzyVkAGtIoduK4G9wmck6TnR7VxDnoYXG+
vczaMaEjrIJeoIhejklktG8QXWtD1yzMc5VjBgflDY4nH3G7L6lKuvDQeh80WsWx9hzqG4F95ZVR
+iGyQFtCWwKq2qJKArkO4qsVduq1acvc2EcIT/2S08GODrc3u3KLYCGFpCmpPKnoPFwY0Zi2jGQx
roo6yIV+k+y8IT9Mdv3TNIeNi3nl6NNKpY1kkw4KI8C3USLvrG6AGYGQte3tjeSbPr7mw6Omfhg7
bX97Xyv3MuZifLqwulbk3zog/ZYa6vbFqKyfY5ifi9ZxrSm9n5TmhETX1cu2MsO1R0kyJfMwGRss
wBuBMQZmOhI0grr86dH3vOpyF91DIpg+OAag2ds7XDumCKZSQYClpmKZJ2+yH9rIjKLprieO66jI
iemDsoPecTGi8qiHxt6La3ihkttH7T1oe2dv5PFGjbE4rALKTRrDZcPgcpEOt6af1LbHNKNEIcDQ
PyVmAWh3ozW4KGRYxJAp2akmfgsjvT03pQ+FYooxfEJG45GB7aEyrH3vlV9ku84PkAR/Jtn4INSf
bj/ixRulQ8F9wXSBgSW1zCwNt3IDlr6Tx27XwJbIon0Ce6dL9b00bAxMV3bIlISTQ6cQoan5SqlR
dxYecv7VDCrT2CdGC3fGEFJFO0ZF6QdzSBmu43Fdt8CPSPOQqWaMtDG2WXmZjIkw1WDDoI/mGZ4c
NuGQ9xNuXrZ0nhKI1q1xyuGZ3n6sq8tgNsrHgvPuAgGbpqNiMIWwLq2d3CXddAjU4kWJs/deF+DP
MG2V6b2yyGIIXTYywrhFwFSl6Qr7ODV2ayAu3PXKidw1tjcOy8quLIG0xWFaZOPzzxF8zKDKUi+7
EW7hu6qqLbdvUPTDVUfeuKGWS/G9UR7SaWWIszCbz8aoNeIgk105aJ/iRtoZyM33uX68/Z4WMZQD
Bqyb52fQIl8M2MCW1L4qREzk+D/f+CwBku9kjXzlqFrpoSi2HAEWnxt7Io5wDXH3LeH4QUxKrPhq
jVR5Nx5g6/2Iov5qtuUDVKj3HnUTJAS+waSra9VTSN8uS9vAv7YlfD3fm8avma3Fd2iLbJ3Dxa3H
Uky/SPmBrDILEH//Izc2JKvug0JrXNPzz8N0KhFqUpnlKHWyL4z3XrFiMbKx3/hyE/jl28X83FO8
EHETd1B+IUWate1JV0N0LY4MuzeO4aLB83st2i5Aii0SQHFM/9iYWdutVZVRfDWLqD9Cg7GOCZ2Y
jVUWp1CswgHkROCMvEDHJLGR+GFQjxx27TVIrKPVyS+R0z9OKDdBnO52pffuqQ1rCrNu7O5ERJ7P
6OtE6jxPKTMIzUP+WDJB2VV0ISuKOc3biIbL/ZGY24JuYIP7XHgvY+/XlRW01Eseh86jg7LpUQUB
9zluk+CgZKp2Nu0suOhaNWwkmsv3xzsT8YrFRdyavb/GTFIziIjDZLy7KUI0RNsqucRxe9MzMGlF
A3GHIicAd3PEURDZ7VTjUo9PcPlzstVvoZQ+l1Zz6OF++m2+gXBe2xEeN+SY4H+MBaGnjqA1+mmI
posRn9Wo/CjLxbsDBzti9sRQmwiygF+2Pt5DWavoqEOkh1C+WkVx0t494eKxgUpBBpL5D3fxrNKJ
rbGOEQnDvyYanifYKHpg7M0x2bghlwFXSJLhvYuxgTgBs2WyxKqVNs71i9p4WJJ96CdzH0ACbcON
Jv7qQjQS+YzJ4RbE66nuytaP9MD1S/mjPhW0A+wd0+azPm1pHqwdAYezTLCgxF+0xSxl1EutG0tX
DabPWez/0IZxq9yde3KCaMG0Dk1QZA7hvSwmkP1YapPpKNNdj4jbqEcHDDkPUfUsJ8HO0r+27T+q
dRcZn2/fxytbo/GMZzRXFmOl+fdqBaYBbA4PTkPBmIGY1OGvcXuJRWbBxhhUC4AsPhcLckXiB1qJ
YoxI5+udWT+hi7eLuK9ur7K2EYf2i6iw+YLm03cQSWWOKAxmfJFS3mEw5516R5sOt1dZ2wtsF7qy
vAplEXs65I1TvRdtvXDaF7p834XxPtgW+FuGOJW3YtJrY6656GxPtOqnTipVxrXItUd6/U1DeChq
7a84k2xINqxsiXcipg74JAtm19sbF63zAfRFjKxcUcPdGCWEbw9dlKYMcIbB+ff2A1x5TQynZMXG
YxoY4nzUgdJ+7lmdZICU1sqvg40uWlQXW3LDa6uIYgCpIzyMaXnM9jTE8qBVZXw1lGp8maTeBP0x
bkm0r63CUcCqkEMn/EHfrsIE0WuLto1cNUouuZKHeyUetlChK4tQDQvTJ5xyl3M9Xc+b1vRUyYV6
3H/HUKhN6LlJ4xavcyWcgkmzGVRqRIGFdzrCgH3RFMQ43w8PelrdWda4Rx16n+tboNqVEwdnVVSm
MNHpW86vCM/y29CaHNdABTff92U/PleRbB0HHevTjbiwhAfQy2CWIr5a7opFRoIwXp5VhaJjHpjQ
n3eC+ugEvXkkKNlHzbNQTsTF6KEOeuQjgP0dAlKqXULY2oiDK3mLTlsDHgKdUzgJs0M5jH2QDE3T
ukVQ/ZCL/FOB/vTOyZMXowNla+fpy7u/NZit4BKY5tBomN/44xhqbdINGnZe+dGYivuy2xoqriSa
1FUMS8VXQPNttifVaQP03RjB5WnhNLSbiSC2HWSvbW+qh0JqvkAOiB7qxvQ2Es21QyRMotByYoOL
JrQ3pr2jx0DnBl3/VBkTap/FAa70Rva3tkEiPdNmZipLZkdgF2nHtTm5mAM0l6bRmksqpfa50iVz
Z8tTcg5CW9s3cahsHJfVlUXOSeMWYOW8sQk7VG5HEwoErTgO5kugVYcW58My0XcGcuTJplHfWghg
JaHEC4pgmYaWZjOF6Aq4kC2OdaaZR2q06iClTnUswvDr7dO58gJpAiMhTYAWiekseg7IZzcGXn2u
XHhfyrh5cTwr340qdcNfLARRUUySmCfM50hmWul+JCPY7zXmAfn5XSWNRxulwb9ZBpY3gxhRLMw+
BQaU2YiqrH2Jm3+bzGWaRu903NjLym0ACQ0eCg0Nsvg5jmsA++zIQRJf8QPEbTBkUkwIKZIv79+L
TRuDhMp0ljA1M2bWqY9F5OaOpO0dvwx2sdTIx3is08vtpVaOuZi7iB63YMXOI4ijJVLc5ZrteqUS
hleGl1O/18ZSv/i5xSTVrikgiTHoyE2S12ys/ruDNism6RAxXoLNLsPQn53CSFa6pLWHytU09JMR
ZjJb76GV+udQig4qPndtxnxG/4wi08GvVSqA8VDlyrHo2qOXKg9Gnh3Q29s4S6s/S/jQUg8CMYa/
8za1yOysUxp6FEwSlfGDHZlj7jqVgOiBdPOM50RLjfJFLTvUJSKrCbrd5HfaKbTyX/g0dsK1RCsw
yQvS9jnDRuJrZw7GQ1nmcflgZ02a/Xz3W0RVj/ucAktnFjq70vUpLTOnHQfX8QOEhXu5O0yO5iO8
a+HiKNXpXmvK7L6rlY2TunKp0l6GgS4yJNFbfPug6sDxUstAacpjygRAY4c17661z1H0ZdKN9399
dAJ4J/R++TzmnYdQxtqWaGZcvLg6p7hVTPFWl2g5gWHuIAYDxCpmTACC3m5IixGYr7IAFfY63EfS
Wa7ao+mU+IoXD+S0380GyVxTaR+syvtijvqjbzQbd97aM3UAnwBmFlIC8yCj5eh8wU4f3KAyDpNq
Pg3p9GmQzXs51q6tV2+hJxfSSZS+IAtoxtHIBPg3n6Hnsj8YKIZLCAmMqttDcr1Ek/+vhJ7SwW9I
dQunU49Mor7FXWWiPe4HT0WCclIOYeqAP3G5J8d/r9bF719FPYRyB7XrAvIz9HkTRIjFuDn61Fry
IZGQo263qDsrDxv4EvAG2tT0B+e3UzIasj9VAItGyZR3ReSYh3RCA7ktk/joycgYtYP0F8n+m0VF
JvBHl7U3prSqaHRcdCRJ2r7+ERPCIjX+pmxSi1eueZYSXwzTRGF69napWAllREqRIcBoRG93bRar
fKR22k7EqEHfCAdrqynAiehSc0suSjKgKVOuFNDJAivYFwESs4p5iB3tdDvcrVzDYqBGp0ZVhJrW
7K5XJPS3TWCCF0+rTl0dPoDm2mhvre2E2h88IPJFQG/nERVNuNgJSI+YJ57lSc52jmSj6W2ZG0Ft
JesTTRMkG2lBIRc+e0F2F3DJo++Mk8nrhB6t7TX7EHACYWhjpbWjDoeABjEbIrbNQlsXFRPdBRSm
w3FQXDA/6K5aTo1IafopCVN6hKjS/8WatFFI+wSSZAHPKapxaEqQCpc4f5aHD9aQnksE9gyshWRp
K3ivvDOuag65OOv0OGYbZLLr+IrkmRczmv4lStVXjI3ic2GH3cfbB3DlpTk6qpcMVTGXpFH09qtK
olR3MHVMsJ43qscqx4XEGdIXYGc7Q0vs19uribM2S5IA/cJ/5YrnQc5LESWPJmUqfNktCukgF0RD
bGrPdXwq426v9gpglvd/x1wILEU7nPJ1zr3qjNAaeciGG2LHoGPQUON1qg/BKyrJCETe3t7aayPx
RGYIbQIohrPXJlVIZjXDAChbnZ6cvjsmsXIZzXYjaKwcf0I8GhzMjSETz2d2tTcYHVoV0dXQI+U5
lyZz14dVcVAgs+/gDEB+xYPlL/YGKhyrRKFchwLa24OieVEflDqK9I7+0hYnGY6Z3CkbO1sJh0AM
/t8i4u9/XCfT0AaDzNTOdaLvNXYLeb/17NZekchGcNMWqfr82Y1V0EdZnOAjYTR3VoWYsoz7nhq8
vxcKiZawTqMaivT82JWOmoxW2qoutm7lXZ4BtdT9wnlNjbw73z50a89MkAKgBnDmFhTaHhcUDISq
wbXH5JAzxuiyciNIrD00diGahmTlC6hJPBl+UMCgcB0Jl7N0PBtF+l9VlVtF6eo6QtVKEHFwvZld
VQ6uikh0IqPlN+2OYTtwlivF8OH2A1tbxWGCD4sR9MACqVemXosBE5G8REbdM6pnJ5D2/t8MMBHg
oRKF9EnCMs/xK6sr0iHAPze3quYsF2F9qa1o+HF7MytdScb3ApDAVI6Ld75M4utagiuAc8nBWPkj
8qmR/MO3u5OHjUddfoqk5MFI5V/1KO3TUPvv9vLLwwcsD3MigqvBuGTeGRyS2EllNQ2ufmPm9QHT
T2t4zDTZz979QQn8H4ByeuS0Tee0urwDoZRrJbAcpN1RY/1QhdSDKGzf3s/ybIhlGNAJ9OuyEz/h
fuQMPbZnOQ7xYdqc6vpr4U8bddHy0mUV6j6bfALJ9fn17uemnNR5VbqxFDd7O8aPRB/2joWUapIY
39+/JdIkQd4VVPR5HTg0jO9jp4VSVqGEsos9hSeXCJWXXdHn7fsHW8Kvj6GMKWheDATfhnC8RuuB
8tl3s0HL91o4RhcvUYdzoWXOxstae4wgE+jIM+4GDDdbypqiJMWtL3Ybpz5puTtV1T5GvmPUN0Ls
2kJglEluGTIsoWd6g+2PrMSxm9Wumr5oUA/N6BtaThvriB/8Nj2CHctomIoAnvWibxqBTg4j3fCv
fT20V2Vqw7OWyzQ2J/mIX9HPYPK2dApWSmYOhyB0C93zJey1blqvmPrBd/0pfbIRTwpIxfzR6HdD
gfq60R4lP/lSc0NOfXixAY5KhXPM/OyU6OrGd7G2fxIbOniA/Hij4uv84/qXypACt648t/Kk9Kzk
fXyPbR9euEop7asE24gKRs6H938fYAw4qzxywe9+uyiA986ORi0Eo5bsY7iztjmcrGFrb2tniFtA
FpkbzN353TbJQ6BLemFfzPGbXn3v9c9lVewyQNt/sR1dIGaEPNBi4huXWjGAAAmvjg16Yldno13t
/WT0PoT1oEwbWeEK2ABoEOqaQmBJVBGzlLcehgHzIkNzO8Z99t4r6uazOpTVHoGNybkLO00uu10T
6ZNxn4S57x282qgxSXYSYNa3t752GQnwy28RZ+rp2W/JzXYkU0EwRVK0q5KWLly791+3YA0Z2Quu
BkvN+5NSKNe5n6EjSbc5P0qmmV4HuusP0Hk+YEQ27g01VA9lo2dHXzb3edJGD1XevBvdRmOPESuR
Vpht00t8e2iRO07t3jM9F7pT/5B0VfzkVMj33n6gi9uQhgswTtIYpuzLzeYFKLPAybpLNRbHYpyO
flYfrH483l5meYgA35A8AEP8X5Rd13Lcupb9IlSRYH5l6NzKsmS/oGRZZgQIEAQB8utn9X2a8Tl1
XfPqkjsRYe+1V7ghFP+AKJSKPLhvdNuRjxaRFXJy6iO1Br5ZGdK20zyYJgLWKqarza6dkvkHwE09
7nF5Yuj63z/Lv3xlHAVgu934M/+c8fQqtiHr4XxKQnrgMDRaFfKS/7ZJ/3EY3L4wYFk0wfDJ+8dK
db2a+Sj8GrmEK4F8Et+UxxSGlD7RoLB6/l/OuH99P9hjAIwF//IfbBOeBgtFLCGCdFsy5tvKTgJQ
p2uUX3jb34jp/9iG+HJQbKboFIG6/INrPBMknbkJzp3+1pt8g0V/Hgn37f//nG7ePaA0wD/oH2BT
bJqJZ46QI4EPwtWa1uvyxjPpnYBA/68R8P+pov/PzYzvlHo39vnNMuwfbWNmssWZm4PnuiKdYUAq
xZQZ7zC00PEiQzOsYqXJbgApDmHbrxRxVxtGJLhLLS175yFLyk7FmI3HKFPHuY72eKdythg18KB5
MCNCg0DmbMpUBAhuakE3h316nU9Mfw3hIIp6bGAqHdVfxobeqxo4svKSaK8n+U368We0pl8oz18D
M0E+iKgIiMVduKQ5nUOL4U1zijK7Ew2rIP3sc4rqEz5c4wdRDAxVW3uFknXZBFDZTDyFqRWNHpJg
Rab0oviO9Ra5XC6AH1SvXOHAFt769rdo6Uc41R/DGgx7pOy8dGk87bhFcEjqTXuy+t0nC4LXjmUY
c81mRWhUlhYbIjlEv3xuGzLxqIKGCTGKKg1zsmwV74eHji0P6SSOWSy+WqQa5r00Xxq9etEjd7NL
U16MlMOZH94MyOd4iHmP3y3+hiVwcX1LyhAWBsguhO+uAq6qj7aZ09zjaTk2yLqL9b4jzbkLIkRt
wRggQ9ThlIZVypuqkfyp3ZCQPvBvbgnf2VJf4G/xrKj88NgEi5uIPGxbv5/qLQ8RJmJI9rj63i/8
VsNNVCZyF9VnpEmeU4SW6mC8In0tdwiy1EIVw2YQbddcazAnkVmHN+pXewHmVsISAYGp77CZeW16
voMF0v06pKd5cxc4lO7bNilQcpWtrMPc97uvRgSP4ZYg/c7jRTuAjM7WR+nLIUdQ6hOw6x6JlN1x
U9MDxASnoJ1emmmBPVv3XU3Rkz/7hY2nZ2/arnJKdjN3B0b5D2CcuxAa6LzXYtciMCQkI6SADNGv
7keAPLO62Q4+wg2Xhd8jM/HgefUtYHCftWFlRXpLA62gZDwAvS0Y1EYzn16ilP1OIMArFBi9pQ28
XT3Oh3TQn4kd98JtRWwTlSdtus90Vq78EzPjC1nTay0XkutOIVzc7/cukz89PuzniT4tATm3EBI1
6RSW2eLx0q6LLlDj3q+jd7ZrSxHu2aki8gUvQ8XdHjSEOufh5iMmT8L3TwlSwm+4z2Pl6ULAegYi
M10CB2krPiBF2BuC7bhQ8OWYkNO5G5Gzptb2KKhDnbPsk3nOhYyLGKDYQB57yF8OaCGG87L6Iez9
BvxJJ/YMVhR3AUkAzpDmhafJJ+7zNN9Qp+XauKsb3lYwQcrGYmRiRu12rIZcCSB9Nbe4AXWzyxqM
6EWg3zQ3BdyNXvXsVM508hIS9svVKULvfPWaKk1Bpm+fuRr2QwyXiARxAV34qAM1VBC0/2pc/x3J
zMWQmAPYRYi5ywrk5/2w8/bh93EFfPhZMRrmw0ZPg7T0ngpFAV0FMxyBIvxqQGTY2O/EJmBFZ6Lg
3g/wE7A0KrtMPyZUIrkWngN9dx79H+hzKqj4P5Ixozgw08r6K9aLrzF/yObobrLplfTRscnClzpG
hDC8nG6Rkc11jbN7eNq8hBrpvGrZI7YAiTG++aFFk49WPfcbhgxZVzYhPPg0UNAmewcfEGabKWzk
6zs6YVmFy0VEX62/qRPpycfoU2QMTt9HGV1bM+dp5M79sv4OR4y9edP9TqbhhS9JuwsD9AIBY7IK
9bjlLdEHlYT5kpr7VPTlylzOFvt9qinijREblXem+8LsKq+zrmrbaL9404B8xu5LQRt2akiMFTJc
MjEXvYmOM60fphkBip3YwGmGijcYJgSyMu9hw2K+t2tGiiiCd9Yy+PfI8fjeSzYVCvFJPoIFR0YL
A+152IGrHJmzjHUPPop+sxNynrztmsXLozYQBPTxSzoliIdZpm9NP7U5tSNch3V9iJwZctQnmApF
r71MSrkiCipKeT4mXJT6ticgvqyyno8l4qU+uqEpIonMHYS6ljSey4l4t1Su8KxdXCHvo8RE7miz
7iIN7ggkevok/oKjJ5x0DNh/wvYe8pjqc5+gmRMRfUGobpGsw12YQCSU0RqHDcogPX5wumZ5Gq8n
0Zg7iG5mxErLF4SMVWmEBhxJrTyB0izx7iNojPLGqeconp76MS4TWe/DpZtz7amvGjy5XE+83Jys
lJAFg+9C4cO/J+Bwfq8jdt+p7hKvycHO2PTzdmZd8o0wUtJkLH0Fd3BGLglCgMcWWVq+984y9Yuv
bh8p/c2X8ZHUo8jDpi4SzxWLBzluROYPkOOnfKT1gXT1e7CmZbZ2oD8qJEaHpmTp8hoTiK8YTuK2
16UPr+Qi6ciC5Gd/LkMJ9oGAA8tpbGhlWH/RM4KYp/4EdGDKFyY+Ja6A0Yqt3Lg/59syoxGwWZ2P
c3yyOOeF09Xahi8eRisjBgRFTJr2KZjT9N3L5F+Ky38rmcH2AgwIKQUKsj9QW1VnnEO83cKhICvW
tXsbRjCWMvIXMed/uLZ/1GA3Hi4gWyCqgIdv6MH/Qgc80FZJq2sorBViSOuvaQsvfg2SBtJzTFOO
CBDst2eVIVvcHEXId3Ptvv/3qjPFW/zxEW7BR1C3QXkGPO2Pj8AsX9LBZvNxAsfTrVEZ6eQA39PK
DxQyjkWxDn+Z3t5+vD/eEVwUECJRvCPe7x/zCgJlDXx+s4MOkcSYSldsHTt7iJ9e6HoP3iAo8Mb7
YtL7W6dL/+WdITEHIAXCG4Smf3xXX/bSJfO6HWERcq299iuakUea1fK6suUu03CdmNROS/Po1vgk
mFd6LPwLVP8vv/d//F9gnQuJDpTZ//eR+2Nk22Zk9SlIVH+MGEKQ0Q1/xtgrlYcKGdJzn5QTF3T3
3x/0v/QwGPZCPAxZHACpP9f0GPWoilnUoblH5EOuUMs+is2x+i+t7780ZjfFCWjFIBqgz/4DsmiE
xnmvYdq8IqQpX4YsLCRJ1Hnlw72gqfsLwPYvWxWWR7ceGysKUOYfWJeCEUtkicV55zyUNQHrdw3b
XGGRQP4XMOafg4lbciOY+YinABP0H1oXMOc3yJ1EeBzH5QxqNY607ybQJWA2xFyH5wbh9oaXgtaV
MH/ZNf/yPbFYIOuChxUYxX8eFUO6qmXxdXdE/Ese07WwCGFQ5G9JXnil2wP6Y3/+73eK/niA6DUz
skkKhasI53OnGKy4+Vz/kOMyva2bW7d9Pw/0p82m8MTQidzzKN2mnEo0SrlvhCviPhmKudbqpdli
sEpHj6sHueCagkUP7NdtN94tJmt267qgBRDCs0W6GmRfW93NhdG83VtvCI+siSIoevtsl6w0hAen
tfI9cPHFtJJ/8saRQvv4bzyO5lc9GES6Kw2X9zxcelCmlsy/ziaMcMKgBQnU1hfBjSUF51JMk/W8
sG9q8ySViPx2m0DHVqek+4ZkYrtLOAIzkaKuBN1n6Rj+CDtc6nOTpahgZ+ahjljHHSxmp3dsWfE8
eiHyBEO0P/4uWpObkEcZZBWHEe81KqgphrEFePXtbkEMVrBvtnnKKqn7NIHvGeTMiJV25ncfyfhx
S32y4uqT9g52vy0yzhV+aPyM7RYWYIqtAgVAp89knpql5MRr9mvtJ6QYpkHfUcS+bbmf9PWh0Sx4
z9Sc0pygD7+58WxZEcotvCINHGzpNEKRX65DFn8s2RAPuYUkCTzupO6ao3aC7TtYzR+2qEfeMOs7
2lUzaAd8H7o6fBYJ408YGq8HtH4avqi44r4YjpYaadTROBf+0LuzRi6jRObmOvzMAJ0WK7w5O3Ay
XADuNu0+Z3C/YJjZRPN7LEx/DQyfXwmAgm+tofNbarCXUUdwb0fSEMYtiL4e70I1IRRkAb8TKIls
g2OGaC9cHO1ctaDM7Yi2cAoiU9+V2+ihx1jAv89dQiC9NB3J18kLENZdI0BeTOoXo0v2ypNePgbG
eW+GofPTiYQO1MXbfIwoOHcw3kcEaCRnqgrYX068APkQ4faNyegnT8C3xOMP5FnX6Xw/uMgWhKXb
ktcDWYvVa748hYhumQSovuLGT/Y+qiBoPLKYH5ZwCB8n6YIfptlQoCXQceYy0e3bGG2hrAJj66kI
4KOYFjzKiMzHeghonvAJI4xpHp87f3IAGmXcHC28oe7WzKvHp6FbtzsZwt2sDMNuvU686VFUYMK7
U4mOvs3Wj36GoyfvAmHnKe/muXkPGVyX8k23yStjdEJWGx03to+msPPQYLJBlagUDcwvJk4fMEDh
6W4L6IJUcS2XYQcXelRuobYDpn/Yg8Xgdd0uSzBrunmoO8gENo545JR8QeySfiAx3CGQq2k3hJcv
hoQlgAQNpRU+JiSMIRI6YeOK6HVUYWrT5peBS8TVjwlUlImpn1nktIcGH25W3kSHl2Hu4z0JmvYE
8Xvy0Iwxv6OB1I9t4IHJ4sfiVUg77MLF694sSK2wbczE1co0qEaexiUcqGlhnTYnbESTD4ajO2j1
+h7rLXlw2i6oz0iCcz6y09jkmwixdShZ3qJh9XcQuqCGlw3ft6N+CXkz72MPeoVcdfBk27tZmkvM
R9qUPcn0c0B5hO8Fl5sApGVeSat9oDuTDFBDh556q7F/skvHo/6ryyBYOTPfJe8Cvv6IYpBO32H0
6a6xzrpCCuDHmrYWN+Cw9PbSBivUfrJGt+8hlJUGCEmkvt/ej7X/vVmQD5xz2mf7ntZ8NwqguPkM
nEyeOpi3nTzlhMk70PxKF9b9k8uUewY0mVyTdU07gBhBcwHEEhZtqMAp9jL4j3Xw9dpHyZzwIlIx
+4mUYfVKzBhUsm8QVQGvqaJTlMc5mh377MdLss8Q8wqzskTgR1IS7B+ZhvdZzeCT53PCgCovQBgt
tjMEHnX7oBof8Sh9UO946OkvmXHV5fFEMF/0kVZUSG2anUp5eudB/lzhUbkrNylKa+G8Mo4JsGJb
q/02k/gjWxClhoFDfGcieOTgO6jrPOq3wdq3CFfFeZJhViCWiK55gMmHzsNh1ku1Np53AgT0IMPQ
AsSBbkIKA5dvo2peRZCinUapgV9mpM5n5eLylh0L25YxqWom/aIG+W2wMqpqjW3bxyLgr2nfE1W5
qMe1O8ay4DRtKzcKfQn4glB58IDSS+/b4U4vOjzM+NeLWeLuvAZd/6G2cKpE6Ld7uY0ADzPBIA6Q
cZbTqJE7LBHQXYAbnXqdRLke7XzUCcKWcoBN/iuiX2uby1qwSopIHhmq1ZJT8FGtS/mLWTv9NAF0
P/ezP73XTRd5oJ7J0JbN1rux0KypfyvdqL1u2xY9ppH+2+QsuEkNPKTgqTLuN9F+Ks+E+bo20S7B
gt1AORQpvMjWrAKHc37tGx9mFyEQ0BlQFPz2AKBQGH3MpNG5TtbszgX+cPBAmCgwQ69fPcXnONcW
nHCpw7pywSD39eiHD8swublcAvGxhPraITIXHsk+E2+ZGvERDG3ex8RvXjGd3bKKpjZgJeKXAT8b
/xHvzAs/odtep2ld4jq3ZYaRK+CKwMOPdwvmJMm8d9TqMGci6HYBmeKdTam6tLqflrwffR8Od2Pw
gZP5p4jEWoSDy7CbWPIwDXMLfLGNyzpmGrdXMt8wHMHmnfUYf2RgNpRiNVvVNk32lQqzlqOMx4dt
pMHvbZWk8APmI4yr8VQxCWvus6b1s0LScT1sW3ock8U/URSkOI/gruVXCIbyTlLNY1csIx2v4xjE
+wWbGUdsKHugHxTQQ7IBWUg29eKDInCSqTIXhUWECgTkh7HIYNAARfTS2nNDwPpWON5/y9XDjm7r
xZW6X7td0hldzQqXsoJr8yVzEQi0IkHN2FCmv3dTuOFghTYdOvmohEyDvKQadS2HXm9nsjY5ZWZT
OQYJFsijJ3M2cC1hKEPpdxGEyyluUw/UIMA01iTzvVXcVF3CRkCAhl5STGkeMfdKSyg6ATG7hU5H
ITAqINPaPAwc5XPYpmkRD3IrWkJjXll1MyHrGTzRUa8VqW/xAE2TuV3spvHCHNKqBwtm9aF3cSaL
xWJtoyprJN2tSTT8ntoFDGHAOnynwmXeRalETYCR2aOZJt/lRGv9qay274hart+wdmzlzLjGhUdZ
8OLBJTa3qLhDmA5N3hUOYimA866PcskRvNZPxkt+eMYmuBZJkn2zrYcixypoPEYSuypm3q9u0yof
mRiKyKbhziZjXXlY3QZ1iG88eI6ttlxbAV/f1P1IfG5PMwYWfk6xz694ngGiMuP5xZBmuIbE9GXS
SftkuA8zprpNQLnO0pu+oE6yoADzdbib4l785PEynDzXfwMhtV1y2iTZax3S+h5hlbBVWlfu93Ah
pI8zUCiI3SdYUQK8M5fAMFynSqxRvsjkNZUE+I+3mUqHQ79WIPPqE6YLSMFWQnzVyCKsmJvmJ91R
gRfELSOa/nYO1/Qh7liMMwWwNo759rmXTYLxRbRe5wFnP0oos/P6QXysyp++OTN1FSG9elzhwp2j
0FFt3kr4VfpUfMzIONjhgNwOQWu/8XXwc6/LVIFVV+8mk+yBPGc7Jc3PtAaM3LfL18hRYs/1Ot/B
rfNjslYVcdeZpzrp/RK5MkkOTVm/YysSLwuVke6zSdPhDUmr7LXHwNgUbWw8Weh+BFeFJGbJEYo9
XbGKpgtrPblf/JDlJrJqRinrm6xaKCJGxnkGD9hF8rWVLT9LskXnANaPE9Zt0ld6iJqH1UemC/Z5
gks4CnJUmmklfAnGbafJQ6RtjOsYr1b1vt7upaj7Aici0hDWtr8LNMITcwzOpguuMVoiKp4V1oYU
LpxweCqHzRsPfOjCKhsAba+afMVD6O2ScOt2Hgl6mARPWxYXU+ML7DiMBWalgmvQR9MB0+/tLm5Z
u5TjKHjOJ0DF3QoR2VJ7z2KBgT/D8ZyPzi1PuAzPC2xwCqxZ9y2oPQZrwBr7w5ivdCT7FhXCncey
dteG9VYki53zeV5xB+oFyStz1DZVOjG+nweh82SLfFRLZoGoX3UvZqDIAg1dJE4stMsBCVTqo02i
9TNFBXvIjNrgUYjdaGTLnvGJzV7MOr3bkIdRLBQpQIwL/xiS7E0N0efYx0tpo266NH5jCkifw+sg
lT4EeDm0HfA6Q52TPYA3BGV1wC+dN0QD6gwYjQGqagqhCPzsjOBTroPef/A3Gn0mI8p8hqPyQXmo
AjPYG90y58W+7uuHFhONfQcG6I82SbaHAXVjxbB/NLatXzIvsEUn0hrcxnW6zlqtn/3tpIgppMro
JZIHpN3V3wC0A7ofJJKF2zjDdmduh6gIsZMywpS1TnGmQzFYmaH2C0fg/0JgApMjuN4VQMbFkZPI
neJV1V5umKn3PkXLMMCP5hLL+Z5qDRfOXo+Poib2F5G13MH4FbI4Wb8iBn46aU5uH5R/NQ5J8EtG
v68beBocOvRqxHQH11TX7IyekR/do0QMRzackQdxHTKcV1bgcEtgfloObevvjGNwso1qAqo8endn
wSilfBwyTHvQIsODtn8wYWwKCxJXvmQiPqMeiU7KDM8rGHFVK/zkWVKgWaizxaOI5XKEm+k52WIK
dfOWHRzTM8ZbvK9ANkcBLZEbBStsDoiewb0rQs8wYQDQjEt07OGIekr7TVf+FNCCbjqqVBjgbqUk
ygfeeOceqoic83StdL0AhV2sdychYjwHwdztNCCMEgSmpOpaDOTVXMuTHw1zydVEjjFseHck4kFh
zfjIqHL7UGxphbMO7fLa1UUGTAb3Jn1nZN3ydUQGx1iTZ0RU9kU31AHwSDi0kgXTlskBexhY9Bgt
KAR1ZoIywIPDaGOT57SBS9/Uek/WF+i0KX6CSOGYYLK+egYe54yJl9S2ZA/H87CwZMPHTge/csMI
OfwwwJImntjPAFBBOTnh5QvggiJTuis1uc1mQuLhw+vupYPUE0bLQX3yemw/qmhcrrF25WptP2MG
0352aTI9YSDztapYXjYUxK++5fEFmXw6HyjkorVbvg8Rx7yx3eZOYPBJMG22mBtva9thqQ+vE0Ik
Sysh5VvDxL90TdfkmHTduljL39MNZxtcc6kPB+KkP5vFLvsm8H8Awe+vMC8E+lU3vISFG/IHWsyx
83iZ9S6c5/jSzhPqmJi1JSwkvZy62RZ0Zb+Iv/o5n8PoAlozunpUIwCq7BtwXFRjiQzrXLezfgA3
6tfmebxK0o488rF7EhO6RIxcycW28A/HFGQ6Y1YYXsH7wAGfxBsMWyMUA7KfseH4KNk9iL9qr7IB
rUejx2cczOwuBeHqqxtTADN9HfgFzANsHk4eBQPE+Rc2Yx12AyDEYplSnW8bvkg/JuE5g3Ui5McQ
SOXbhMq8m+Z+XxtPl0G9wT0xyR5NbMlRSBygcWQrzIvgr7iN4RWWN1ExLoHmOcATHMwOCMMFlMzj
aiNSxIGTZcpWCs+d2g6liKZbX+i2QwQ0ZO+x4NIsDS8GG0dvnpYNWM3wASlwpwyX+EYIihhiCmFp
nAGNlfIIcxfvZC1iH3uCK6NX4juBSf+vtaH3rkHNbxr9Be7UVw3g4YhCSB/TwOCuGnzbVkPYv2ai
ttWSObpvVz0D/+lgPy76xwVuC7/HJNgum1X+3TyzDwfrjgrFVVeGOgvf/QnMg9UGc2lC+usWlgTT
rPEb64IgrxOoQmb8WGtY2wKRxyK3G9Txdu2AokbRAe7iD20QIjgqmjCpnFKHFIM2lMW0BvJKMc3I
26R+bkV38pO6vbbZuhx0AH4EkmGKltkwlxTuwJsV7TFo8OfINTrqhtqDooipgQnG9IEQ3BT9aWbP
sMBt2xKRof4+6yCalhQ8LqcSg6p29qI7NB78uf7PuQWKxgddTNeBjDP7RxMSeT/7Hc2DHhHL3ZKQ
HRkzXNQ9ri/G2XbmLsRTbImrmhUNB4YjP1Na06ox4dMwLvbIBw+D3Ui1K8puKl4iByZgVN92nRvQ
TAiAdzcMoHQxZyD5sLEcUhxmyQaiftBpU3Z1XBem4105zj29r2OOcC/H5AmayvW77ERUaWJtJVoM
ncMOtodZtr5T/K8SqFZYxnKgpe628affaX25YZI//E38TDFkKJK5898NpjVJ3g3RWgUpLkvgBlNd
9oxPKIjg2DJSaXNA0rzbwURM/QLTGwWJj28+bYO9g/P6tFM2HnYauDNA0SE7N01Kqg2snZ0FKzXn
A1rIcRl/I1IRB+VQ8xgGpbOHnqCN8mQcot3aDrRAjpo5Q5PTA4S2GBYGurtLk85/XBRVdzGeyn5r
fbqnMkrPPtLC7/t0HMtgVOvONj0KEI+oawcyx1zidtweux7QNahHfFdr/bEARLzUTU3vEXC0Dbnz
p2bHmja6blK7Ctj7cEfnCSmuXiZAUxnXe2JbtzOhaCC943VJJ1DFdAamUrI0SRFr1J0uCJISrai9
8+UcVMEM+mxnF1omqkG4ojUiPoQrslvgCo6h+mDHZUUeT+YfRmigDmIiXc5ieFdtvRVHlfU4i93Q
nMdtXXddo9jR1+7X5nSwS4dNHMBLEnkTBc05zFKLuink6Bna7a7TSP6zMCkCGmYMOhs040dWe9Od
ZXKNij4Fjwap99OVDJlEVg5oG4Yn+HN4r1fGV8GetLZ/8BcKTMYfUxAEFnQ0bsQ2sS1se+xtqrGo
tKssNT8wmvNxe61zJdK4Lfp20/ddoJpd2Jn5sInZ7FYGKo4EmgWtJxqYqBl3dEVJRYTDJe5qmNRQ
gVJXtfEdjKk+QgbIPSC403ODHJ88Rnx2Puqmzf2tfslW80nQbleI9J2KxJHfIMZ/gHDBTihQg6eo
j7NiGfBXYw88E4UIFneMetEReJpE8jbemkPo6bc6OWfCPPscF2HDW14sRr36DFxvG9m5ZJC9F1uS
mSoFd+m57UDDcH7sriKwfdmpwAIawbm5dLgjyCgEKEEo3Aa8fx7M5Lf01e0Rc9gpZWAIcIOe2V/M
DNrUZA92HHUxR81aCC1sPrQCmAAd5E4Gy3xe+9tpgFVRuRRHna/HV/wgXsFwfOSD57/Oy2J3I4tg
pYrtW3qxt90Zf7BPEV0hLuKDBrVEQsrPu2Gn6jWsklm8aLL9qqNmOtcMHxKEBNSxvIWWEys6n2so
TJqQCLB22hUXKxFt1QDpvU5tAD1+0A37emF9QWKt9jNirU5Up65ogy3IOwxNoWPydtj0ODtGzMD6
IfbzmIX+fcr87/Os7gC8w/a1j5JdMiXPG0VNNjY4YDRs9qvEoMRoU8TKcwfn8Ljf8FAJsKzOZK9r
4h1amFjskLZ2suEKEGPC/K0TFmUoj7b7OVDPsQbxUG2G4i7H/AFPut2DSKmKpI2/zAYINhvIKyZS
SwXLKHBqBraWinAOVNKH40eXfKcBSGodkaDVrA6NWktRJoM29HNwZgGyqvg5kAYgsErLwTVjNSfk
UWCeePWcjZ/wf9pXDzgwAslB8e5XORyEA/ixKPI4rvgEm599CxV77SL3IWu0rsuYknJuFYhhRgff
uy6wVUIICgYyRHAhcfIdZ4v3NNN0j5vBKxyIoLt0zuQ3FoPJiMDHe59yc9dD23+0XvigyUpLv249
bBwU7UucPgqS1OXM3ItlC6sWPidgIjbpJ5UwHIA4/9fWp2/IDwYHTSyoClfItIFiwisSw4YiGB35
ULDN/+J07guMlNIHL1ovNh6byka1Q/gnccBZYvXg9eBkzdHkvegggN5aMZS/XmfzGKoKcMS1eGlb
4herT1/DTLgHA0omTGg1zgQyTvdNuqVniZqvxDpheDnOC9uBDauyDbsR3Rnm/KGS0Cm49taffwaL
69BZaCQTjdrArxwEk1V5/otE3/Ck6fRrqpPxByw9vddl6DkcD3X/RtsFSGEwPpmJHJBr9A5jIixl
tn01zPuCLUNYwsYkqPzImyB/9toCJNn/4ew8luRWri36RRkBb6YooGx735wgSDYJ7xMJ8/VvlTR5
7O5gByVNFLoSi3CZJ8/Ze+3iqFWMckRnu0E2jvhPGu9GGSMyi7wM3WFs74x6pQKptJlkYu8hoTim
sxq/kWhjbnoe67HqzO7o98LawRO4mji60TOtkkvLWO85Av7kfPu6doz0eJk9eu1DcahG2Vw0zur/
0DRiF6zUe1KoOQNk+C4rv/Quc7wWgaaq9GBIZWwUtmPB+G941Tzzioq8TEjs8wn+zbBoSoPDjNGn
SzSuKn7NSZINSy39WbOYbUw18ukU02Qf9YIslb7WxX222vXelfqxrY3qmVq8BoDQMasge61TK/Wj
0xgXM4uKDPKEw9/KNCEoOoGseq7aA3T19alV8nn0kyKasxho8YoUKuBB8/csDLJEeE96czaDIk0u
vJh1AnHjPmOsi/ISZVSZPiOVMK/MNaanNukPgIM4XZvimr1SUBWtzoHBXn4tVBZHZMyfJYCif4Ry
aF5ZfTWESa78ky3n8jIzOFEIGy/2bOTNLsEuu+2aRkYpn4qTd+JoZ21L13rWTk4hveOy1JTyypHJ
ftaZ1Iy9ulzSou1YiqmU1npFeddqVbGTemocNKKY931BbIotHHcvYVLuHRzGoRg5tRSC3TTnEPU4
x512OZg50wGtHwNUqG7E8Sq+0LxERb7X0150rSy5sKmLHmCvOpE1truOU15ElEy5z5e8tYO81Yef
qiji7aot9Q7whrZDXr+c03nHYLC0cid0kWzm2WAimT65dvet1UV733mck5t2PMS62xxLjRKE96uO
0npibqtn9BWhmxNVm9LpZ/rTrezS8zoUu7wa+N6tZiIRR1xa9AdZcjs/yO3hzpybb4w29ahurXWz
YAe9NjPUdnFrpM9dTBde0pxq6BNTG83adkHfsh2FRp3P4NBqOgbvDT0M9BonAR9sUxo9QabSdSLd
zYmWMkdrq6UohNdUiLBaOFeN/Vg9tn5uHT1bLx46+GOBI6Rx7pGi37WHMah8v5WhU1kuEmtZMWpw
s28E8PR0gBSDWU6vm9R3pp/GPP2mM8qZxHGTu7MFKgC71e5nc3A2UxWnMujz2Ixk3zqRcK3m99i3
dJml8x2QS0LUFvQca0icLUf8OTCZpYUTNNxLLaf/JsbFellWDtiekT4NuXdPffh7Eet817XauR5D
Dt05eRX249LvGNRUG8ZxKJtr2GlhZVW/aTvnV35tjvxTSp24jFUgFsE0PJ12CURUCnrRR0uSoEOo
VLtVtvt7qWmUlw4SUDpcv3WQvb9zggRCY+lvPcEs1HHVvJ0hw27EAFGi6rsJ73iG2NyHEqvP8ZOq
xC+XfPkNuLjhO+Mo++SmOTYqixa0NNPXgrlZ2OVMKibUHiBSOZMPfmGgdnFWVM6DftTn1AnU2nwz
bX/YpIhHIGshNV8LJcPOJ+ai7E1kL417Q+i6Q0u4W3bCIAhrimv3emIMvtXbPr5gjPckziG9K3i0
rdTq7pGIwmJrLTVVlg6XMLOmZJOs+vXZOcuEggOQ09asObllbCVvXSAbp9/07bpezWQjBPh8fBTT
WnNC+1pEjV33aNjahIOg5l+U9B2RvKb4Q3xrPOQuU3BpC+0SH/ytnZh9QM0WH9WsG0y9mF6g7jhw
CtW3WVJcYuh0aiwQo3o5t9MCYOSP6ZS8tgSMRY6uE8vpOWVkSI+FX7euEACteyWrKfBjm2nfWNfp
Jp4c+XNpXevCVWVzgYJnYYyKx/PajldzV/WxwalK0w6DZaNstwcncFPiIIIy5X4YTZFfVhPvT65W
HoQ0Dqv0azfkm1TbnM13k5Cb9dosq3FrxAw4vLKbtgq7TDQvTAh5N5aX/+gLyp4BfJpU8UmVmuwj
R2rLjV4acdACbGJjysaVA14hacs65kgcOna/i5SwhE1dptXtwlT7wPRMwiyrKsW2bmQvWkUXL+hH
uw5R9zQXuJ3mK+jp3t5PzWWvVW52767ZUgfVQipXta5OFyAD6kLoJ8rZeCnbfTVN4oUBhnormrw5
NKYqcU7oxRQkjp2FRpUaIug8iPlxhss0cP2uO42LTu6YGPx5N43IWEJnoKsR1NayHNB05t8LhKaX
ZKTQ3C71PL/pOxXvBNPE3yjprT3l5Q9Rev6WY4PazZlWHOXM/JLmdtMcHEFdEmSNR6XlOvXGFlm6
SYdEg59JK5dVa2bg7nfbzDnDEM8SvQBQo4VqkohrgmPtvVS4s5amTG6HvvOv+7Gvf+luz4wvdqrf
g81GRC912g22l28XD3190jYW/Qzfvl0Tczx2llyu6qyowtlMzMdOb+RbZenLqbXqApWFYW1mJ/WC
OJvNq9FlRGBUOuI/VGHdrqmTISq7Of2lSmM5KBOhQeeu4tJYZLU3rZV6q+mGLaPO7L4UqTi6qz5v
aCo0oSfr32dC8w2tmGy7MDy818W5CSX65r5pXDe/mixV7lpL4wQ/88ZacqJaTJZ2vvFSsdymDHkZ
++m8xY01R3HWZ6HqfCBhM1qfJXH74uSXi4UZQSPTVmsSJHsyX1im8xp5gl63xWZUiXNLuox3aYti
orwZEW//XYb6iTwUr/CZ0qjDoPqAERH9TDqD6NPD3CoWlX0GV7CX0Pm+kHB/5sCEoMu/gJSd6bbv
xL5lWovFMWR6LC125jOks6VLUPtvY9IaBEq5fYcXwWbMIkYptEB4udtucle3fv79ij8R3oKOosVj
+VSv2ntaQW2PKFzO2P8yF1G3jC9W3n1xsZ/cVF+zbN3Q2KdxEL4TFTe4Lz2ZGda+l13gUK0IrFmG
2UZiOvz9Ys537Z04FNk2Hgh0h+D83sttm7mZbUsZZEHT/O/kz5yzf23vVfPkzw9//6nPLopuEKQ9
1MQeZP4/ldLlrE8D9CFxcBPzpRI9yZzOqj/4miruk1TT/4crs2iN+1wVfLT3wuwCVWDJt06WwXpf
8trLdg6d6UqWXQTE4wtP7icqcN/CyU52goZN33ynWp5NoayU3eAwJMtjl1o07sw9sJq9YSf30p2+
qST9wmzwiYAY0IjGsMlmdvCBLK1nq1nKEgMkOqbQ0zEg1Sk+KHI0v5BJf/bc/ouiMYkc+gCV5mk6
TU2e0iFrh0sJIkNkKx7HCj2Fe/f3V+TT2wh+i7CS87/fC/qZIVfMp2VyKHK6M4YNmg0V5p4vPnJ7
g47j8Euz5P9wI23IduewI8f5IKQf6zXtfexMB3rFIhK5ML9LL7FOtUUv++/X99nXhjOf0yeqLigu
714Tg1Fh7taaeUCVQY2sp252afVmfj6R0RqM4pq8wbDFD2nv/v7LnyxaONd5V87INtbRd6tn7ji5
V86DIvO97r7FqBovFzQQX/zK+RN+v5q4qFjIpbKIw30PTzM6DhalHOdDnWGAf2VWHhkx5EDLDxt6
sqV0j6PxP4AG0NH/hzRAq97y391UxsoSZcY4HuhuhpoX75ap+ALj8undIwaBSC9y9z4QK6bZKjvk
duPBpSEXlroAdGciif/7M/rsi8b+idvCMSAdvgc3NByTjW6oq/OwMrttnVFFepNaId3W9l9ZRXih
2ME0UN+QxvBK/7kWV4ptx6tXKGZ1Gc6oK5rp3M2yvriiTzZtfgf/u4tLx/iIpZkNWWqDzV7pjO6D
uxTHuciRqzcHy5HRelZz5hn9sO5iXjkn/P12fnxougYsBSoEAKOP+X4DIpvZdSrtMCGQyLtsD1Hh
i+/54xPjJwi3Q7fFPfzwvjeoqz1aJMnBdsbdkk0XZOhdrGv7hVfk4wqsI2pzHYhPODk+2MrI803L
nCyJvan/yuMf1tmjjHhPcUT751tGh0KHH05+Jo/s3RY9DU6B8sDiepDS4jQPMbv+87asW3i1KJ7w
LWEjfvfmWYxirSH14n2Xjs8WOXmFsrZMJemqFS+tLb54Qp/dOg+RBhyScyaC9s78MmBxVMWy0FzP
gZXj9CibEKnMeUDy91v3yatgoRUFicSDogh490NJoVlLN6p4T7TFZo6bl960N4mtP//9Zz65HuZi
pkUVdbYYeu9+xhs0wd5RTYc8gddNp63mbGnUIZaaL96FT37JI/HWJwYc18aHZG6V6KqdNd4Ft0rG
aIFeGdgN1TXiqH5baOIrMvInN9AjphIMJvsi8Jp3755vtbRiVL0c9FlFjSPCFOXcMnwFyjpvdH9u
UXywpu5ZlnlGHb0/RuTkmPSrlzmwGyYGUZ2VHseGiaxZ+t+clMcW0yD452fG8sD2AaMGU+b7MIzV
mye4H1ZxbNaUWXM52mkVGCpBkO4bzQ9vROj8xcP77GbS8jsDeEhF+0D2w8FdV2VBZGsK8npnZasB
v6HMonziP/396j5b432Nkh7nPbXvh73Ewlyao26vjkmtoykxx4SbuRi3rSYcElOR9BeZKR5y01u2
1UrLzaNj98X1fvKyntNcsEFSfTBwefdZGCWgPNNpF8gHkm5v5iV7nZZyiJalC5auSf/9kQIYpZoi
xFGjnHtXTiEEYF7j8xnqRMbSuR/zH5qLwWf4qvj+WBETiMGNZUE5mxXff+/SE0LDRAhqREufUqsn
aVuG8yJ3cspuBruPEnf6otj5+O4YGj/GKsP3yAf57toKXpyu9dt2r0s3TNDAlYW3zRkY/P29+fjI
/vyZ85X/P6+0WjOUdg0liD6f3AFXAYJD2pRafvv33/nsckjhxGbJ5olJ+d3ldPoyGQnd1QM8BhSo
zmmWboCA8Qvf6meXY5+TvygDdAN48J+Xg5gmw3Bs+/u+G67dCVsC5omDyGMG89Y/V29k6LGDkl58
Dgt/X8ynleukBQcZYhIWaBS5kcrvCPqyu0rO/u+/376PVRTftEtsBNvAOW723bK8FKwvfE/VcRhk
/VrLqV3DbFWu8cUX/NnvUIqSbgBzSqPM+fP+qTYXhksXd18kaGnMjGr+K0bs+Un/ufQbQC0Nig/6
Kga7558/kRs4tLIWH+maeHE08EpHhW29qcUhe8JdpwPt5eXxn2+fqTOOoFEEgI5D0Z+/mTkL8kJX
5QcrdwCkLN5xdK3nv//GJ9dFYXimZvGMTGzTf/5Gs+SmstyuOaQukuuqDYtl72uAWc5Z3W2bf3FJ
n7zpFlTQMzXWpkn1fklyl4pqW0i4HKhFnjDleBvNZe6IXty7aZqyif798mzYoD5vB6Ke9+c7rcSd
otsDx6IsphPt4jb9tcZeeecZDPpCSpjle70KmFB//91Pr5NGFaxVwBEfsnREmxurZtCMwN1v3+R4
Li4TROG7XDOyrY4N74vr/M9n++79BJ9w5j6j++AWv9vEhsVkiK2RsYbIaLZDQq3nKrBnOU4bvU5l
fSyUNnk0NjV9O60T5hULtRiJMaacawRPsryaGUcCimmKujjlue49tz7qqwDrwWpvoEYI8frPN4nY
rTNpgvbheZf6890rRlZT3Jn5MfaYGwa+W0wIJygUb9vR1L5Xylm/SOg9v83v75LpEdvEMsvx9X2P
CMWiZ+aiHw84txGEOGp58LNRxyRb54e/X9wnP8XuThXlwYo1WTT+vLilm8/nO+pBt/Y2uZfuyrWn
mS+/ePCf/wyxUBxXPyEs8Mx1pxFAIWPluufCMDvEuNwO/hmu8vcr+k8/993d88gfcs8glHO1/a5Z
0hi1xuiJ5XVSy24sjJOWFruuRMrsxXBYyNGxh1M+Lo9toRGEFPs7SMnHtNC/2MI+1jVgF85FOHUj
QPD3i4iHPtTXl27ZZ/nSb0lOj48jIFWUZuQaPGS1zI8CvzPJOta6/fs9+OS7piyGTE/YBH249zRV
JtHlas8udngXlWzfgRmTkeECs+i+WEE+e7DngARmmBSnhHP/+f6sNNa9XDrgYIZsF+NzmvVli+Xi
3y+I5rPFn880ghbmu2+wdWWGfUGJg7Jx+/ap5x7VNBiX2pIdPWXbj3+/f/DHz3/in28Rv+RQ9wK6
cWB7v6upVjk6WYMi/eCKklmmBq2pFSWwMUv3geFq69yR6eo3tdyNXXrFi2iccPQYMmiIEWL6toqz
RGohP8/3N1JPtG2Rq7fcTO6z0t11NqN3AgpyJABLHo4GTKRRqme3K4+9Gu7wR01hu5KnrvW1dtv7
1mVqtvvCz15QYInt2ldthKD795TwCnkd3q1ueFuFUe5RaUMNqHKOYdjLmd+vlYZIawAekGJl3yKF
LLdZ6mtDMDWeD2sYx6mDTHLJ0BdZXob96Iz6zRoQYyl6mcd5Xupvq45xYkP8wHwYixgw19CJnZe5
Qx+qQbW72IbrR9kBY4wV7cZsB+0OH080qwLnKnpBQMrGJoHgEMZ22we+N4OKA9IU1FnOX7AxEcWE
hksskKVrzn5hZzq4pdE8LxIzEnP13rZCd5nUFSc/4xhrQtuitmDnUGjqZt9Q1yWByaFcIb3P/oz9
cljzV53AyCfAUCnQCcXRDN3Vt4Y0K4zG3S+FHG1XEk2uMvmSIh/eaak13eRoyL4nOMZSinW7AvwB
QEtfipaGfZz9IKjYDGzGycUmI0PtuJpLtXM5VeywPHU39IE5/KL6n3Zrmiu0zggloAz037ERzcCk
4yKSOI9CPt7yyTamHuXQtF+X6ZSwWd8mY/trIpMm9IruWp8EQux8pM8scm+OjAn05VhqK36kyRrA
CRR4zWcMBVG7ek4brHKFcY95ee+7iEx9FwAlIicsKA1owXgifw1VDOlPfFL35araQ+7zrhm9Zr20
jc5YH+/rxh9Rkvm6Xx763nAvJ0vaAYGbNfPHKdmaidG8yMar91BWzKe4EObeEkpi0RByv9TM55H4
Yw+uek1dJ8haNqx0w5OOSPEurlXyMHfL7bLSghtj4J0xiQl3IDWQfQ7zs9Y13W/bGqdHPy5MdMAL
dEUXuxFR5M2GUahCZG2KxwZH2RvKNF2dYzezH7xHzm4FHyMjNbCF8lXNKC9m3OLmTs+Jvd/gGwET
YcbKP2qjPT4wSwXhlgjfuaIf6L9x+BZ3XT62B4b+CCPmsVB9kC728ja1pClt0Ernm8ngCerOOoe6
l2ROZJe+/O1qRffkY75kJt03y6OBHS5Ab83AqmmLXbWa67NX1ulutrPluutApJuD6L9BnLjFUscz
1Cf/5Ip4RuY5VHlQ9J3zvRiY/gdN12YXGErxJ8xF87tjZ7mX9MyhQ6YTMhvzVc4oZ1Zer8t6RLtV
lYyqeUuHB0UdGTo+qRTnKibUTThknpqupRAqwHs2XlHPGBdFRucQWbZz0ganAta5emESl+0+H6z8
Z2arrNvk/mo8ZEsxh5P08kuPijVE39u+MpgGO7EiNVgg7GyZwyArypP+uurWZ2SxNhgQEMIQI9JM
i2wAfphRAA5ssh5dWDVJ7efswoKjAycO4AyrLX8gjmavlb+UW01oFd25fM3yYr5yZ4lN2GnndGNq
8YhnjFAdjISZo4UNqJprZ+BP6ps+3+FzqeEA0RJ3Nb8vcElO3bbq9PpyAAmHKLFrSWBOknHjlZ61
MzunuDD0qiYaELplaGu5ucugJ4UStUt/pBuCsLrk46cDZNtZAHdnqANizVwV0UAkq0+MCGtjAN0s
p3qzQi0Z5By1zdgdl9zhDg9IooIisZY7o9HTLfnaJSSOHluNBcYhD6qWQcx+NdNhx5vAp2Qm6qH0
S8Y+Sb5qbgioJT5hIeq2po5ofRnmn6zT8ZtVCDpOmYd9BdfpmP6ex05ex2laHwmDQodjmu1xMAeN
z2Hhr57Gxf0off1Nl7Patnm33qWLZTyZAklOkLo9olu56tWPRpeAd2QBSbFVOLqD1sN25Y1GcjB8
qe5cjPuhro/W5VLXaoPw0DciJNLZsBsNyw6bYaLtAebW9sOKr+WGZSi/7nuJXQoFXKmhtBfekeAg
cQ3dt3WCJK+BEqUTjmiiSKyL1U7tvZ5iXExyAVzSy0YLp51vz3tnznDvDGP/fbYmOwMRukzXxO1B
DMSXxQTgxS0QsszK0d/mYa2xThvTlcrIVGQHL+srkdXaS1bN7RHhb8YeiDPOq6dd7XUa2687IB13
ptDuQUGkgCY3S9YfDK9+W8oKPkHNn5NU5MlxmsGLgneW9FcML228RILB/b5FNRpC4ugRgaF8LCrr
5KHh7E1iQsq8eDIs/RtBHW+yNTGULemBsax+lpI7SMjVVVK7zqYWIAtNyFLlQHfC9H736Md3fazh
imiLZSPSJI74fHAvFiX3z9VG/YdbKLWBcNRfDV3MQpRg776d9B7ZmVvq2EK1KZSq7ndtodJTUYxY
sjEgRKhei0PpZtZxWtwfaSdeOiuPKAD7Ww/I/K7Nlte1TudwlDq6tLxro6RifQYOoZcRDurpJIE3
BDImA9nvQR+Nebr+HBHbBkp3je2c+NRTrYvJNCnaqLesAUe6bYZFasl915OQp4bU2vQIeyKHyjwQ
cTNHWVWQmtHB08Jfe6yHQsOn3i3hnENn8hsMfIXb30xFcTs3AwK1MgvrUrgP4EGWfdy6ZZQNuMns
FbIzcODdnHtHa5qBCSOf/KUcu3kwxThdTKmDDB6Z/2nAh4GHbWaQN2KB7B2m1maThYPldUA5syVM
AH2eo1buWHvmC3sc74l9AvdAiE01KGO3jA7UJImzDiJEu8lsyXq5QOyyFrgaQJs3th3z31u1hwJK
QwA9wmHJhofJG++VsrudHTeXQKky+DtItxOKoXtLuOseE+pckfAns9DGFPmSe/KODXfZuFOpwx0D
9q03nFWHBrWdY4AcW8SI1ko4Pv06+LqWoT8nVnN0oX3ue2dE+MxWcsKhqCOO7+84Vk033rKIO/x3
50KqS6KcYKhtjtjxpbDtbzlkqb20MAcVHMVI/FjMICtFdjmuznCc3DTZlYCtaiFuEO/i1AYFGxND
/+xVvAWiLX8WxXm/l/BQx0V+l2lsQ2Mu+wC/+8yhxXN2hpyLg4rtV3jSaF1VkWwWzvqbjuSjTVWv
LLvK8fejq6qD0U0tnwoklcw2Bwz7CYHV2UDbWl15RdvsKBvSrb2OJxSgbZgg8r+AfJScoybxLfZa
f6F30IZo231fnGH83g+chEvRr1vR4QzAeuFy4alzItFBHPo0NY4zsQobGm7MdcmvvFgBm16Mup9d
CRo95wQ3wQsd496fvBtYVS1fHfsD4RAeDtll/g2spXnsOnGzGKv1MJX4iefRNiKbjDvwGvlNN6LU
y1IYBbo5vTQ9d2cuDYqpyXW3bVYu/GVsEIKemd3TWiG71hQiMGoI3f7YoOPOiMFNVfeThsptUtcv
0iRLdbSx6TrT48qHvNNGydObAItVem8Enpd1VEVcQ9JWzZMOO32jFtN6Xn3WR7AX08aXMLLO0MZT
XdAjlTBsQ1TTN+injSCzE/cYixajTt3dzDpIIwMM2n3v+EhCc2uJSFXGYJO5xd6uRv96Zb2LhBzS
JJiYP98UrQVaBJda17SgtmbMGg4S86Hqq62INRpxTXZnJb17Yfe+3HRqsbY08417di7+oWi1LevR
L5cHBOU3nU8OSZwXiRqGZ4NaL8go265zDxj8NCb3gHEPaY6MuUlkZBvFd2gICaYC67ZLRXWUVWY8
tGPM4bmhGIhRIec1UkUj72CMy6Y4xcbwPHv+k2jS5zJunW256r8wRlV7HLXDRolej/qzjhlCEx9l
YZm8uKxBWTJa+9RwYO1yZYE/OZgLmLK0FFWnOR7v3Enj6B5DW7FKtVLriDuZTHq42u50EgkcmdYt
6vvST+Fy9obxoIrVwuOFh7h01uHklsCpEUC7wGpa9ZI0TTSZLrQxz7tMzy6LpV1OTM1EEGvWvTGq
LioyG+pExl/5foBbgrfDGUOnB8Nlj1dVN/7WK+uR/9EddIFDxpIe+rIz2YqTdvqNElaFuWrWfdk3
QLe03bljgCdRiivQ9mskTOtbh8o6iIXeMSBz8xAE2YhZz282dAXnAKn8LQRm8kTBRG3qtX3sCUs5
1xo5++es3VmleSFXXqm2stFA6kxPLW3tALKfAReO8DcimTNs5dajTA0AGvDRoUS8WGcQdjOf8sLK
EMiNCx9iBq5E2gB00rqKaKb88s9wcChCUV0Wt12X91uJhv9qMhYXCHmLact3oQvgXOyEnX4zRWXx
F2WsqZx6uXUmlhIjS6ghBBxrhQmn3OiDQS3EwMT37Q7hd4Opq2W6VfGInJ1fTG99rLN2OMWTbqev
FZ78jRxtonacbD+29uOqA5UY0uUals/zUObd9wRGWyjrsQ8ABFj30nPFXnjecsRYo3EcQKosKuT0
ZhqDTVhLddIXHDKjXPwfvV6Oe/i97qZlgSJ8tFGPFOfxhcqKY6LK+H5c0PCzIWLDBoi9rUbhnFQ7
fTMkNmG3z0C8dfUpMfDXcIiLsn4Av+caP6UaSkiH+n1cuFZUKMwkwGycUC7NXvTUxlu7l8ltI/xx
X9dEhCrvqreW34mqrzWc3Hu5Js8l851fs44EqRR6DWGAjDjIRzpb+4AXYoXroHflDTaKeu8ksDzS
EX45h5a4OU1+OYQq5qHFNaQqlXuhmM2tKJJ17wIcBOqa/vTknEZF72ehXrSkDMWo9SWE3Y3Mpowl
zOdgE+sgIYaGF1d3MhBG633esxi7eK4D2gNq21vOA2Sxb1VNwWVp1k9bpfd2B/5ktXdTmgNvqbv6
vk3L6djG7ZaoiWyXZulwJ51xeOhn+zt8hyxyKpxm9FoeuFuYqtu42eUzDA0bm9muYxq1LWugAL2m
NZCU8SRKZHu7ku73pZaB6AZeR1tKlsfMxUerhv6in9z//gfPHp+G3rydHO1bNnN4H9Srmcs7Y+Bj
XXIff71q72Jdc+Fau/Y10zsoqL1VgzTOzWqnzBWmjZ8OZ9PQCCioFN2w8cwziGwsJudyIk/6qWyt
iqUtHZ4wPFN0CNu6chf9NJdSUBE54COTEuqcPdJbBdPlpVX1uHjmskUag9dH762d28QcthQdLE51
zwkAvZ07kBzLmf7oNmv30jndTvTDsViL26Edi0e3lg8tJ6aomNVz3nH0mzyM5WtFVgf+A2bG/i1G
YNyudv6sz2ReaK13XMqZ3ienOzW+nu/MnM/uIfZmd5MarR7arX3bex508Nl9Y3zfh/jf+B/13oUD
mjloe7MP6exYm9Eblw2Akj40dc74Wj2sHJ7SNihnsPAyIf/EXXC42YU9XVC3j3t70d2DaKBU9+wR
9yZYh7BwqKncLqeKyYzuxsyTeK/W+n5YDczLfW+fMUcv0ijV1jQ41nneJDZU+A8AT3BiNb58GFpU
Zp1TPnZLKYPJb6lJNdVGjW5SUIk6hcwItAQTaZK/DqWbYP1er1KG3lu5+m+zGrQg9eafWjo7l0ni
XRiNs4STT2QFvMRziYoneza8Bp93/QO+egVlPRa7tbXbyFPOtXRt8zwouJljAeMestmBTRW6G0wQ
5AJw1fzauAEb1FOA+hXIoibjbSYnoPSUCzJaPMN05CsvIKZV2MCSZqHHZtPilSy2cxsH5riMQFqc
U6GdIzWG5sJNUv9kiCE578dM7uFUcL6oxCYmciLT6M52kMlzjbPCUuJzjhPXPrAqA44wsfE5Pufs
ASMSHCsqNo5c6MxoiObFvUzwzLBmwXxJ3+ji9FHWejhdGMWUYYXkElSN/mzXpKXX0r9Gasv/OYmB
K8o2C4qiecQY89qM47OOU2BTLWBY2K/nOyEIcVtbBZ4m9xYiItL2zp/Se42/ZMSyJbaePb2VvSre
8k6n50d3+YDGvIysll0mb8+sGO1+QiSxwSM1b7pJ/vJzeFMIbZOr0ajeJm/owk7D3euV2RaQ3W1f
rEAl++l50LIfGAZK3G31eqd0QlrOxvZo1NkFujK98r30KOSIP8RzpkjzVueXrWe/SGO7b4ye/Yo9
et6STPfLsjAkGhzXjrlTPfgVER66M+Obk6oMVOoVx8Eja9Ce9DO2uKoOfGi/nL579UVf7hMyO3ZT
mZW3ddm96UyMt3qyXi+cjvhjpvW6HrnS3urfRIfOy6ULdFWo+HttdeNVXznPM1zBWJQzvZ8EB1ja
LVE/9cvG1NPXDrV2jFs2zOtWbuVEEkCe979AQh0SKuVIWglRO/GknwywsYhlyn01MbEm2bReLnrD
vB1jYBYcDJeSQIChyW50vdGjpiocULyk5PRS4ki2U9Q26k6b6uKCklUHSTRcJbH8MU1juj93obWG
DJE+wcuoWwkHFW1MT0QhyaiNk0eViZHqGUiORgP6aoTgLjbS6Z6mPncucErdLKZuXKORNU908u/x
M3S3cVu6G9Pv033d4kKluwkrcTW9gLlFGxVT4kf0Be7MBpd5PZY/jRHvzGo2QE7+j7PzWK5bSbbo
FyEC3kyPB51IkSIpTRCiKMF7FNzXvwV2v9skiDgI3Z51dFN1AJTJyty5NoCcDnup+IG/QZmceM9m
zE1PzThwFL29y2qfDCVX2Q2NOerObuWT0wYmhHcl5AVyW5oo4VY+6Hd57GfEoHB17aq+SVqRgLrz
uUyOejNd5kYmOwjTIbKIqDpIa21ro0oqbM2NUlGdRGTeaEA9tl5vPROfv5LBusWtJ9jVVcGGCC/m
lgQ0wL8ebFKd0Mjgh/kIH83g2giG5KSHanPVjnq+xebA+WpF0EDSNvcPoxQBmAba84LcrTy2xjjS
4Oe89HXtkEkJU7rCUnjaPQqQG3rg9Z2vqelNCiRig5gxc9E7F7uyp4k3pdxPux7Z4b1hhw7Niq3v
HTSaQH+Q5/5DUEswoQT3Xp+UF6LXhLxPiDnuwappJ7Lxt6ZnX7cFQVEbJr9FZOs7CinahXDg6AlZ
K8hGesA86/7HMAWSXZiJy06jDz/tu8cyyfpnlZ15lxSOggHFBB2gY5IeyeqSkia8i6JuD7R23iZy
+jNv9CbYkAe3r5TMrPZlOdGMOSRhOkuRDF0hobMqi2x/a/tmSZa4uaAifzP4RrRpYNxHB4GP1XdS
pWCtqpY/G4wSr6YKvm6SZ/E+C9hBSJvcQCc85mVF61ho9PsRnBIQOJ2QASwkBjzqU9So5Oqza6XA
sUYhD09QnKRbx6GvdpjIf0FZnWKLrGRfO8C6wvuwlk9DIpObsZAv+2qRfZVD/Q/SdGMn6ZbxQ06A
vXIegwcqomOq0F9PpaC8GcuafjRFp7mxzzm/0dSSVpOtLXAafVf67bMROfIhsSMqQeivtmAUddcs
Y49exPwxCO3gRab98xDkpEpqBd4HHer2d9ppIU+agfiF1sTZD1bfX2Y5yZo6KvKJxup8JRD0jqMu
ku9NK922by3AlUqfXGAkF4FiS27ENfcpbUfWT+GUZKBVTz/JJXJZahqnpMyxmasAKfqCjC8Q1XFL
5knnHO85pCnobiqDmMMQOewxuYEUa5XpddRokIOKsfmlehi2tzG0NAqLwVFzWlhUld9+w3MnIW9q
+kc23Z9U14Z9Q3PVjrjLphWoeLECmOOaJb5CQPxCOAYIokyLQ9Zo/QuUAbGzjUjcGVbzZGnN9ywx
SzcwQBbKZfQ1lJ2SIgbd0vu2Dcq9nJfygbM0BUeWkzjlgrBRZNAktQ70AvUlzmBZ+dpASqYEVeQn
QZvsUTYK/7WMc6hFZjDgxGZ+477zuwmhZjaFUd36uk6aurCqQ9uUl4lqTAm/nNSS0gZgyViqiKZs
7ZfSDQpIU7s8GIQlh0HC/6xuhw3mbNTJDJCpMX+xrfRaHMo6IXrl2r5pceg++YlDokvqrIuCu99m
ZC+KHIymfPKbuybijDay8DIPi9+l4730NF7uOJZuKBZKW9XpLiRhy6QKSB8pYJ53kGo7ChlZv7eE
d1nYmDFFhf1qy0n/wN+FV6SSlVOD7IZ+Cmc4kS3292QuxbGM25R+7jpmdSg0+jrA+O2MW1OMtOvg
S8C+Q5hesPU1CUOuqE7tr5ov1K1hyanbhgXgaFN8BSzOLh/id1cMOtdmbeC+WkVseI6l3cVVDbPU
JGVILfqiim2FcsTIRuXJMfy40dxRBBimttcrXfd2WSk3R50EGUcq3AJrOvuSvH8Ic+DRpWxVaGzj
lkeNEyKsDlj7RMT3+QVxIVvcqMG8NmT81AaLqRQJ9yH2S9ijlH3dLDbru1gKhz1OIsT+qgq0wdd9
Aj6HtHhkVwQHWei5amDeN1KNDV3jm0c63LsLX9jpbdfLCZBE07g0NKA0Gw7cV8nrnm29oqNUaNWe
ZtAvI6tXdMFR52ft6rJ88I0C8HqJr4Eqp1BoFRmQDTWyzvKlL6rWUU+rqG55zk1r1DdNPJhH2rnF
jgJzzumgBuWlMcVvZELyK61WPOzVpO7G8yli93n5UMnFXW0hR/KKvAJ5Qe+RJUGUVbqD35B1B+4z
sTyq9lpYqXoZ62p4qlPT3pUVCZxarl7raBiOZDNOCoSfDa4gXP474yWVaQuWB8tDDJt+xwhA25h9
DOjf2o9KANVnEA9yhNGfoRP76dSvtlA3nvW2fh2sqqOlvngJ4uEZr9lrc+SkI5GEl1ic32EuRfY/
sjH08z1KvJT7cBXEGiLkhDdL+YkyNARbj4tS0N7pRfd7tLVxW48OzHi9fw0yavGGAAVoB7hyWg5m
bTUyZITopzQyaQjQSkADSaTA95OJ4qmq2Q9q3cVQ2/sufFTztkT6MHbfY6QVSKXh9LuiGUErepDQ
YDJ/65IE2FBmHpqmlra6Mzzyl9KDrAqDFFp948XyN6aatIPjQWnELrMTXAhYFE1/SGPLTWjSmmpQ
3TbRjOZ5pMp9DCV2DNqfpT1Yy9tiTB50NR4gn1q4pZUNrf0GETymjNULuARAh3R1YXRsSXvkw7Bn
RgNrxrF4hR7fYqIAN9sPo4bsnergsYXYvjLNbmNI3AXDJE6AA+faJo2o84gyvKsa657GP3QjrXqK
AZ3t+5EyWmUJKD5R9drk1ik0ixcuHdmB/5khLM5bh+vchNjrQCDnTwYXfwjTJUkwS0LRJPodzkPl
3o7ZIhxNbKMGGF8EBh6qcneXTKZsXKF+iTHJKTUSY/fxRZwoT6YMZ0iGqcTCj8t9qIEXnUTn+2aA
ngUy2j9Y5XiV4QGH74FS7WBy4mmHb8FTXhR3nqEEWBCxcavahDjNi+xQ4r9ygMdlXgWJ/ViQwbmj
Mh+xvknR2KNy64TVHXB7NgqQem4HzGJreJVyMry04aGGa7wg6I4Py5ehNDDAtKjDGIAHdqqkxLs0
w8vcVNV2j0aNvIljj9dljJeAUXckD9SYpHnqOYhSujTZyDUneBTCUgtz77mQhQfNxc/2hVX7l6Hu
/CoL63eXD/YBOSlcT8Az2y6iTNmq6bfEjItX3NSgCaUwZQeDSuKKumhSoL3XFkEkt2VHRnuOuB7V
1Exb5PiVzC5qI11SivoBhBgagz7Muns7sWSA4BUdayo8ny8IIXJ1g6Xy+M2JCudxKiJ/H8E9h9s2
0J1upcFnplijHw8JOZ0jpsKcnvqlP4q5gHcoUGE5eUYzvLPqhyitdgpJuIiNGhIOBLgVWddMPTYN
iFwZOZAmYx5vzV/EECpl7KtN5GpeiqYSmZALX4w6UJSt2hvPBF3/GWvqk6N/AsWaNXvpUU0cZEEB
P2nOSEyRvCSlOFJcu1MAKPR68Tp22lU1Nl9qSjUbTQpezn/1pWelUQ8CpmpbNMjOlHI9drKVN3Te
qdDBe+wjuffB/AH7Sdlcg+O/GAydgTapR8l3zwZTgcPbAE7R2cLy70lIeT7MAuq054eZKdrf3ikK
1f8fxpA/ThgfUXjbCpOcP66dFHgLoeCv2llDtD8/0PRx3q2Yt4Ew53JYLxaEjLnM0EybOu1g7V4M
fRAcrXFwSJjh20spq92XQeojeF/riJ2JKN/GRPqHdZVCV5M619LrWixFiL8SV3TyocX+F7u5jUOq
xPTXGtGW5oalIi6iM1b53NujhX04SL2UXDSTfJ4Kt34CK6fskLIGK00cc3ns22O9G2u+DtSRZvre
8RQurBLluLQb2fPxliJdr+JzBzYngNZEQzOBmgfIBi8VPwbNYuQAB1HKdDHEHoQcGRZMSHdWWq0W
3oTOq6Y/06A/E7jBxxlVBUY9xBnfU3XCAKGnThGzTfZy0lyfn1HKykhzWffQS1zsiQtPbWoA9w8p
oorvSM4jnVxGKw/UZ4ai2iVZ2Hn7MZIn1VmKXhAUV1qoW1tCxXwKSkt70bSqfMkGtXspq7JZa49a
WGO6Qc+3rmDMNVnef3wj4D49suSNfCIJR24EWWqAv0U6IXrOv5GFF8JU1yyaSGnR/qRXHiENWbGc
qq4xDOXOxzoXsmpILOk44+nfDGUhN5dpGaTl4eMzVVUg0BAANcQ4dXLXtKMx26lmRMCiewPA9vPD
Lewe+tS1N2EkFFp9Zopwo+INJroUXeiVeHGg7OJqBMUs8X1lVyZS7Zpd36/Mr6XPhvIbT0GZnByK
7o+PiFrAlqHhYgGjJXuioyOykH+xVtCDKvTIcmp/6oCswi43Qx9cjAFMJ69C/RQWPfa+uICufK+l
F/h+JPXjwzSNT5QO1eE0tE27bSMZC8hOpb0NYSrCRJ/7aKcEoJvOf7eFeATtusYBZgDWs/SZ6htr
+QZLOFgtCYzvOrqWGsRFD73yK1KwQq+q/fnhlp7y/XCzp1QLvRVpGmIo31beLQZ6o7Ydu5TsC6hI
47stheFVSWXm4fyw02SfnW0fFvhsplhO4WhDVTcubnZY2IK43vngQLfDW/2hykGaRpAzq7DSb4NE
F3//ki0agOiWcGC7fDpakwr/OictJDcw7RyNSRVepiGc2qrGybcvnPyHWkP1JEEUrizLhc/LyHQs
YlIAQGHe5gK1rMsDoPoXWMQBW7PHEbuICF7nGFArVoz0dypqtDU9AF/3/DtfHNpkSukm+x3Nax8n
NIeg5Gdd4LlcszADGvJuZ5V+dJlJinpFhTi7qKuh3osW8uPKUy9sDHRKQ4qATDF1oM4+N1gzX+Ii
gi180H3hLoSguVrpH1qYyEwTU6U4yON9Mhj1JR1xr6O0J7ob6m+egwzN6j3rkBaN9jzA7fsZgEJf
mcZLxwdbNqpGDg/rk9NoKUCh6BgjuE3fX/h1gSkDqMMEEfrKC1x6OkaAVMKeR8fh7AUypchAY816
AWNQMxCGmAHe541ucGPrJ5PMVm2kL3XdqcPKhrs28jSr3vXz9pFFulBUqWsD3wZZJTJSbSH1crjK
/a/zM3RhV7DeP+VshmJsGY9aZdMkavW7UjNviOfvqA89sjkdUhUoLxrpe3R2x/PjLj6jTcv8FIY5
3Adnz5gFoMapprimXdEmUlA1Dm1qGGYG+Nuk7WRn+Y21EnoshNoA+v8ZVJvdI/QBLU88BonriZ+d
d+Vr8lEaXsKhWqGMLM7RiW9jT9SUT2SEPJSHtEXyQfshEU5KL72TP7Z4op1/h0uPAx9jYljgSwyV
4+M7VKmKCQrorSswC9jQ2kOtoqaThyRMpqyMpfNvzU4P691Y1uzV2QOyFdFGKSDAsd55dB6jq4v6
FYDU0n5J4zI3oQkFwIb98YkQ1gcqYvfE7SsD1coXScL0B3W8HFya9ovZ+itrfPEN/m+8NyDDu5WW
A/Hv7ULkbooqo9FfoKhtpfLPKFaitKUJ4ZCGIeDVqdnP9xI/qM1QyAkJSLqj621NfIxKISuiK7Vo
R3klwFh6qv+NRt/lx7doVoZUVkZsnUp4FgcjrH472qR6bVV1ByVx7ZBbeDgbpCQlSY528xPBoUnM
zJeF7buI7Y8Y05zqWlx4QqzsGORpPs/B9wOZ0w9597WqWrGaWkvMU8Kd6DFrox5fFCyOLczFnlAZ
wMOjt6w41pbIo0OjSoGKkKQrq6uotFScSeLSiq6zqMQ3pVJbB8NBDAS86YIpdfuB/+tjL9HfgJ6r
zK+aohDfBmNAlJ1TfEeiMOQmbdmNNNyHQ2KU2xYt1v0IVo3Wngp+qYkd8yUIThX55Ii04hJYbI1c
RzZqeddiAPesIoGwyV/IIdJjbIa/xLVq/MbszlY5zyDDIVmT60ct9dB9aKFcy4cIy9bATXE0HLZO
ZQvaalINPHxXUabcRDCOh4M8JALaJxe3Hv2QkenbQCZuPvVmNNxjVjKBezGeOjlhk0ATLzoc1eNA
1uJNQTGB+mchm8mxHGrrGTEcNtOdkhjY17YQt6mzx5nYpqkzmo+Kl1QW/0Cj+fug7x2wRsIfVbox
a1glmP60/JOpg2FB7PvdswQeyUMJ2WOI4MStnWBUC8GUxrCxMk/cySzSVEUOoVvy0uROCEUiEZt2
VPqMQdPIhEOixnpIpfG6T/NS2tt90DsUI3PpC0VlTewGB2MiCtGG9HtScw29ohyA71ICd4qweFZo
y+k3djpp3JpGg/0IyNsxJnqqh2gJbNx9NcreMwr5MadoKrVXcuyRAx9hHRaVlOIKKEy1O6CMYIbX
chTkOznTs/Cu8UIWFXZS0TFHkY2azBuJXcMID+iNXsh9u9Gqtu2xu22yfqfq8OI3ozk5QDtRagJq
jlOR77XaV1EADkZ9lyLLeEZW2XRXudbgRyeNEWAqrR5U/KFqW2oOSdi2gKnjkPwQzUJhcmWELdXx
VidFte+UET8MjADq/qZQqNPvDAw4MUayWsM8+ANurvSV5/TdhUjbnw1KnEAxc7VmzSSSr+yVpJKS
XQusOtoXRohXLwbIduNa5TC+kD6OeB2aBwsewxkNahJ+nBLCWds2qH+bFWKBRKfkPfDAiL2rsbyj
yC3Hx1GOG+uYywM64IBKPZ+EBPujrrQNlSaS5ubKbWPhuILpYZmACA1b/nSlC/IIBZ3PwlHi9Huq
V0+IqFai37cG749HIgx/AzCQyu3bJNP+cTty8CTVavB/bkuS/QU1hy3vTENkSL6dkrJUANm02fDZ
rGdEYChNIfEj1WjiRv4TK6gzUGdTiEAlOnJ8D3Hd+3T7iSqGZV6nCTqCKkfgM6rja+Oo5Ivy3ETs
00IF/NLQD47ICxLhq6zrzQuUa/2WUMHCfibHAXZT12aTbRAQRBcUkm08J6L0QQKIXO6QlaI5OR+K
LIRzJE11UFpEIgQ+0//+bmv2g7bH3SPqUDs+jfYpS+nDNWk6Hh6t9Ov5oZSFY4D8FJGVTb5jukh/
HAvpRpRlsWG6Jh1xp3xMVGqMmvPVH1Pj1MVoTIFQe9d5Qj5VoEreaIWPuRF14JWYaPGh3/2QWZwe
4o9a2Z3wXJlZcKRFF2Aw9tIUyGkZyZPYw7M3193zj79wuNOibtLwD6LRsed5VXrhKjx1zMa1u867
L4ZMuULrld7XqCL3CofO+eGWFhK5Yq7NVJNIL2kfX3araX0o4Mm4mIabtzSIDte6Pqgry3UhhOB2
yNPQfjhhemej+GqaDsA2R9xHBjHcwJ3B4LujGcN69mEq/h2Wicv4h4U7j/r8yIYJHMjeSfKKns4S
RWC7rSciuVMASv8+/wI/fS8uv1QUqMIR+zH0bJLQ16lQAswwcagfyr7YamC0BN25gCPOD/R5XUwj
OUx/LvxoWufFCwdEe2Ao1LaGxMEY28BVdI8jjxXsRBoNzkVv5PGVYnvJVZqAqtC60MeEhNLZpVPE
KJjO/5yl57ZkIApTbhLp7eyTChpoaZNqrROkO2rn9KiS3cHPKZXW4s9PU5TntmzuWVAxFfb8WfpO
bbsIaalkuDU3ihb70xHlmW5XVbo//0jK2kjqx8XQ2GGbOVqX4O4RdY8BDLrHDF6dT3uImuFDScP2
vamJjt6QLO+cfSrLSX6SMT770WPInvLxnb53R69qrvJYjtYytbN3bnIWaVyc1Om1A2n7RISUq2Ag
9kXClnf5MfXMeiMbgPK1vGtvakeNV641ijp9xQ9nILc0SmUgUPAG4sSdheRlJttIxDPJVToD0YRa
3doErbQS43Y81iKZHCVV817Tk0reIEVwaMkZGilxDfrHb4JAsyZtDeeV7sSWsyNhpeAc3tqjvMWk
3Ux3QahHTzl5yltarSfHKTXF7A8XozhC2iPhwaRUyGP2soAldDISbDIQoSjJHYFZUNOzR68fzWyV
f8zUPu6OQ6SHLwYd1frGHBu8pwyfBoINLBegc8LvcLMHee7cSaGOxzCuEIO6zxwIjtv+zU7MNFJ4
A2ZKweoYi3hqkAEXdmkEdkIWqiTo2ZgNJnN+RpNlXXI5BztENBUIH/VUXJ1kWdTqlZO19JcXYUS/
OH+rnuj6hZ+o1lFXHPNojLljm41TXvs5dgjXrVnbdDUF5c8sEuKLFOPLtsVFgi6ssPZjRH5DJF10
de3QiW4URUhjcxgaR482MhAaUa8/izdRXFM09PVTUHsIzKYpMffqZeWEi2sBKlfC1gr5T3Oj+ikS
67HPvKeop/GYoE+nQiOF5TDsYjgs6Y6zD8ScFw6yupOJ4l5l1qDLF6Gt2LSH2jgo6Puv0cFauIcN
uCbjl1w76WRVOGJsN+IjzbFMLz81kpaGRJvAlwY9xXP7zEJsgamkggdhlE0il1LrIWogVXjCB5V3
Xki8kU1qJvQRWAMKi21Z9fIfuTPGY5VV8hGFdvjCpqyUO2GPdOqKAp0dIVlsTL15gfPt/NYwW3n6
VLmlpEWaUJtSrsZst8utUml6mIquV2oVfVUEIb6N/G2EFDEar+cH+xR3vA3m0OKNjMIkrfBxG0Kl
1yJAh1fu0c2odQir8AeUmituJBdZ9vf7uKqxwxIEUEP7RJPDlqry614IXBt89GA1Vr20BLc/BMbd
5x9rYXfl/ZHOUkF3kd+dPVbcRLBZcGNEP9nfxYPzQMlg5YxcenMOYFkiR6qc2vyoEBPlQQWZ4hZF
fxGW5onWk5OW6TdwN2mAw0r1/CNN2998e3w/3uzAkAKvi6sy8U6xAHbhD4eeJlEhjysBjbYwDvNv
Qgty2SHcmG3DCuJYDPvSiN4IrMA2EfjVLzSoo5LzmYHE/jJ+qj1cGeqFGc2BotC0rWnSemqFKM1O
KkLBwRWiUP7weLJKRyn4eH2nCpF1O5n6ojptkVKw6ftgvEdIGz+apdW80jhbGccsbns0bYWKG6tt
e12wVYo2Ka6DNO/tXYER+iNscel7XzWZK7dtsh0SyAcY3JojpmuOLqKdbdHe+Fdv/+04hCxKoYCI
b2LezdaJZVdZmCXpBd1E/RX6OLoZ0sh3+yhsV1bJwgcA8wCZFnU/m8E8FQvEpUmSPIJ8r3rSi472
dyvTnB9vSpWGifOPtbBOGAt4NTlfqrJz7YJVh4JKXiMh+S3rSw8140kk6KLPj7KwVAinLGhYE1uM
KPDjy1MLMloQYGPX0sptjRux4l1Oq6RoAFIoK7eMpdeHLgWyuSHrXDamH/Pu+lhLsVbrUumdfG86
3tvQEIhDx0D5XRhI1VcebfYC3+YFigCQrKguLe7wH0cTjhHo1iBK18RIELu47CZ1mvu/fn0aLC4d
Nxfwg59Qi5jEsTIsZXQ1Ezsus5QuKxEdE4wr1QCT89Y+nR9v4QBCO8QElA02gE8lhyoujVaFU+Kq
9VVt3kPa2Hrl90r7VxMdeRQSIiRun2p+Qa53VSybkWujOdBwzM6kk+55a+qhpdnH8capQ3GD1Ttb
ulE/GvBcYs215ConpOAdp3dTvsoEepA69LQoYfEnZN77O99palyfc3CQ2zIrdbEPsXCknw3/bC7/
Q6LzASTUqfTGtMFXsnd2sfFrO1JXZvH8BvaficWixE2EY+zTWTkWNHmXcumc4G/T/dsE5Rbe317F
ZE6OqGiUev4Du+etn/8c/PRAbLtyhC6uI+4AzASyX6h5Ps5sBKZ5XcjliB9ffNA8YCuRdBJijdC+
9HUQlE6hByZCcGY/DkPdKUg9tI2uoWRulmauFdbPuRK7dB4c6PI2Vxbs0mORXDLpG5qkefNMW1NU
bUd7Rel25ng/WMpDKUXxBvLNn79eRDY3dPCRDpIalGEfn8vLFD8D3GifQq++bTztWqjZUc+z667w
ViKR2R40BYyTRsghh8M7VOZpHGyr4qZIARwIyA2Kbx11s10ZYmFL+DDELPOAAbrsl+FgovG7bsUT
HZ8g8K5LGtH/+q1xEtkqJ+3bFjR7awAggsQoesXNleQS69qfddr/zLAabtVupbA6e6RpgRG8WTRu
gFC2+W8fP5Dkw8+wzdQ66XG8A3d2GJtqN4yvSrsSOiwMxBDTBkf+ghT1bCBAze1Iv7jvJtGPgcqA
6uWnUFy2sDbOv7zZ1J6eSOXIQ8Fqkr5ANPbxiRg9kgzbG5A8UQ2iYd/xCm65kmWtDDSbcP8ZyCTu
Be1OPm/+6sZ0jPLas2y3UqL4pgI3cVl1ZrRyDK2M4sxKj6BVCghvzeQfnsJgEndynq1M68U3hn0S
UkUNZcs8MMHKEhe2RjdPNvCejRP2f+S4vVUTaeUMWpoCmAGTkKTLTyWK//hlsiEJjbwaBxdXYdyu
BwB2wbPqY/o4DivBwuJQfH7ShEwFLF4+DjWmhEYAZsiVxfVGRfHRdPWmDlGIil/np5s+fYB3N5K3
aQBU3XCQI3GyzudbJLU0jzeO6RahB2PA8uFuJk3f0SImT05Uemr3tHFnbfCnjTAur2DkeHt5oH+S
Hjhd/m4bndldK/TIaHD9wNTBI9Ic7yhacAu7qim5i1ZZqiUbsLc6PAMvSJTdUOe69cVETMe24Ftd
8wMqjwTuSvaAcMU5QuGjULu+u9ITiJ4XWsp32XpeEuLxGgMRSIbkp5fVX/KxGkKa0yX9WsKek1qY
GaZPahprPx1Ll6mt6xV0+vNvbfH7EMnpk6+b/Ol27096ZUeJYzdOnpDxUt/57dX4MJY/zo+zNLUd
ggckVfDhEQF8nAdFrOjwYPPwws+BuSapivFtM7X7VaV9PD/U0kIlUuGy7dCD8cmKjMNn5BZhBG7X
GogBZWAR4cpbm/bIT1MNyaHFTs1/5qdpoMoRNo7gh02lxzm6U6DQbJE8ptrB6km3AXCNS27gbXpP
TgVMmRrEf2uDxvZKb8I/EZkzW8QScXge2ETckCSDK1sZC0C5SgSSNsvyq8IAXqjQHswsFdLKWTXt
3LPH1/BfQzRDCAuhefrY7+40funbQyYE+jHcQmFrBsYIaCiPf6VORXk0GgvpFiN7fe3YX/iyROfT
xQN8LXHo7JEVv4o9unrIOTimsm06/zG3TelwfvoszNQPg6gfH64IK4eObyKlejyJ4MnXfuHqvP0X
Y3DDoG5q6ERks9VQCif2IshibqiatLKmZHftneXlu38xDN8H86mpgDnfEeM+RE1AQ+0pZ2PJqh5i
47DFWPfvR3lTShpESeS3pi3m3WzQw4JerEEitNT0DsSpiLd+HA87PfLrv4uWpy2egguizP8ONQsp
9LiujTim7aujL/6y5nIP2kXIzT6xzOLp3zwW/gX4QnLrnBsmyFxharhheFoMZfUHVpF8A1l2smVv
jJXvtLAJaxQ1UA7zlahwzUKyfGh1o4IofPKU753yQ67qfaoaOytcM49bWkDmdORzXkzM+tn7ox06
qTwpUk+pFt9BIQ1ActDGff7Fzftj/vOV3o0yi87jPEgDG7cfN2gu8i66pxMkU+4wZ7jtggrVz9MY
pftex3bcsB+hb++c5OX8T1haw+ho8adBlkaOd/ZCQxGwb1aOc9KRIrkltKENIU/xbejVtZ6PpW9n
oa9HKkFeV5undpU8pG6RJ4GLLwV6FpcJurH7p7RYSYTOK3Rvb9XC3Ie4ecogz1PjfdhWOUZ/yYXA
G/JOrluJhLUVOvswEq9yodAN3XomCGs5PJjK2GEvDMCvaYoB2pk93kg58iSgg2stj0tz6v3vmu2X
dcJxLyRZog+1ki/tjF3MdMa1GH/pyLFJbyu0qFIBnNdcU6/y7Dhy7BPYO2CGkpb738q4LAQCiQyo
a9Q04Iy9Il6rjC49ng3d3uHmjPxjvmT0oAXMFPWZCw7uSiP52Yhqpda4NIXeDzFbL7ooTCksxvAi
qUO7OPi1psFBzfwE/3JPdW4rvwIDfH6FLD4WeynsPA7TT3E5HB3NCpsSOHlnn4TX0T+eriheFxYh
jULTUU2i8HPhyJeLAPKvwKutLaDvBhcIEKCKr9xlppczi0VQ5Jrcm3FMJb8xiwny1o9VZVA1qNc1
ps7g6ajWxk629/psnw5/Amqd51/d0nPZNHOTOMZy6/Ph3SVl32agilp/2Ms0vo2SfEe4dfgXw+DG
SriDjPdTy1XEbQCNQeG4CCOMHXcB72pSqu5UqkkPfzUUUflbUWoK5zjrPlXdyg76qdQlgxt6ENwM
aHvWTdaJlSk3e29vo9CgSWsi/crGJ6OUPsYZMUksJFQGVMLoq9FwGwye//pRgDqplD81ZjVt0R+D
kVTGaVOEaeSawt8h+YN7F7p0462Vv2ZrdnoYFHhMb0wjTRNdysdxrMKsnVDLYrfXYGGG4dbAY0AV
l5Tm9uef6PNI9Nho5AZxfUEMMo8Vzb5Ue0g01qkKaj6OdiVDtgNZ8xPAwF+/vI9DTZvGu0hOSbmM
tbnasmI9upeK1yTM7wKpc88/0eeJwDBTDtKybYvvNFuyQrIM0Q9kwLGnvg0i5QiSBRpjs7JOZ1sc
nwiPMAohSO55cZ98V5PKyWA566ObDNauN7zrwJFXLkILT0J7OH6/tH7h8zfPpY2CE6lAee3W5QFo
9qFKiLNpMT3/vmZn39uDaGQ1pgQKccb8CMr8pqeRzowvpGE8aF1R4HqTwYYqwLjF1AY2IQSy4/kx
l54M9xuKVhg+USmbfaMoTlsCa8u/wAEEkz/qAs9pAxbF7oK1WubSd4LRRA3DfLtQz4LSEABa1kVl
6Q6emR1UsP67DqXDyjmx9EAUW6ZaP+jtTxuD4C0bSSzR9S6M7xmAXvRK98Gqc+3Cap0MyNiBABSQ
95pFnkqva20UOLpL2kuDSKSVMGkMP/xVxyoUHb2t7GplX10cEi2Wgi05se78lqfZkpnGGaQCK9Lp
Ih3AneIYcUd+/KYBhX1+Xix8LLpYdI5aomvqzrP9FWVmWWbCsoAHSF8quX2Q23ElVTQ70afpbnG/
UyzenzY1HX/chSSa3iQJLbnLWgCXasY3sICPvowrnoa5hbBeKitf83FTpjD1XRzxadTpLb/b+0bg
gUL2Idyn4NJRtkuVE+wM0Ds3iTogbJSbKiof0ISlE3KKK86Glsv8To7TyaQaU5gvfuYN4cqsXXsX
s7WhyVk4DCzPk+or8pRnchUreuwNY98G4ZexD7/kTrlWhV9YKh8+wPSj3r0KQMpqVwR8YyWMsbXR
EBfghOVfRFqxdqGflsO5tz5bLhJ4HqXBN8J1ajqgDDO+t8B0d1FyQUG02sgwN/zCfKly6+mv5zFF
HcJ6bbpzk5D8+IydiaTJGUDi0Huhb6w4TI6oeKO1S9v0z3x6PoSrBMAOrZ3zcmLiS0OChgvyTtKn
GzMqyFqVF4Ve005aHbRU7KquuWjy/AhafddrVr9ydix9S/J0NiXbKYiYq9clx4gHtdCkUxcUrtmU
e0VyXtFerXQMLGwLUw/dP8PMpkw2kg+XClwJO+ym9TLdQqy/O//Flp+EGwt3bFIlcx0KYC05RsQc
XDQxEG5Ix/d6bGlPJUTFlfvY8sP8M9K8IVDL4SDYyIrdckSGv+lHTZpERlnb7s8/0rR657PD5Hr0
30d66wp7t9CiVu76FODpyaR7RRl+p5A2Wyr4Lb2p0loBffGpCIqJwDVa1edRRJzHVkeWsHUhU962
HZI3Rw1WZAKL34j8BFcSNMufaotwjIWQO43GDL3B1An5+X6gE+REXnjNCPNthX56eSwpGZ4csoB5
4qVSeltB/5C4lqjKO5WGkWzjKbRugbaLA7EJ4SUmwKMTz7nKK9nEzamBw7JpFbjmRxKWt1TGzEdH
AL3XCzv92YqIrtnSSutyW4ZeR+++p2IV5pkDtCE/ADBwLDs1/Xl+EsylFW8nD0m5fx5kOpnezYIh
y0FRZlCEMRF7dWLjwS4ccR3QebH1ErqY4sECAog8fGuoPor3CNO0xpRW5uLSSYOeZ2KJUNVAj/Dx
VyC6rlvMe4VrCO+7k7Z3ttLd0URKTguaN2HMj8i20pXdaSF0sQj9NPQchsx5P4smYicC1eX44UVh
6uJq9OieCgLIc1qYNgcn/T/SzmNJbiVLol8EM2ixTY0sXcWi2sAoHqFFQANfPwds635ZKFjCyJlF
b3qaUYgMBCLudT9uf78+1YvPyEY4yXv4ws03QzkfJIS5IxqSwMwskvrYkxEFNw/E/ih7z4rsW1TO
wzn39eJwfejFV/1i6NkGGdbE43WZLrs1x8dtCNYSY5yDmtCMUST64ErTBLb89UEXX/mLQWdf10Ip
Ss2XO+HKRf6jrNWfUMTG3fUxFn9CW4HKRdISt5TZh9QjU6sSJdJDKyh/FtmUnG1Y2779mqfSz+tD
Lf58F0PNXpQq9ptSF+qE9SRmtdWJ2bVBCx3aoUMZmrK+sNfDlK4dX1uZycWNDUUyp3oCrrm8vn07
Cj+v+gz2+4nQ6Zb2b7tRugIyr6qunBjWBpodQ/EL1GnpaJmLk4Dkg5AudfFBz5ov16dybZjZuRJ2
TyjyjvLfVPEpU8If43I7kGF5fZjFxXExbbNVP4SWF/Zgos8hvKsXoNjJvok4REZxo30gMjRaGW/t
sWYL3lFKLSd8BOGz6hxMrLJOr5yUMjlef6ylYQCAQQxCO6Gyd71dDUNban0ttb1rmpRk8Ct4XvxS
es7KnqFOC3r+ibscZ7YYMGv4vQEc/gzaEPJlRPDZU192zT+l3fcxZpB8uLVT30xurdI3YcSm6tcK
27DYlEIL8CZpYMw3lWYR7lInbWruhBn446FtbPFYYtDcSK23cXT4DdvIMgb2XP6rFMMrgaErbxD9
iqWnwUxDPgManXf6jKnJJqoiDc6xoYw1rYieIIgibY/U7ASxUYVoPxod5ICNLyVluB0Act4keUdi
oS/V36JCl3adjf0raww/O6aVET3HHhGonR3FwTYrDHyoVO02aML9k2pW0JYpoj6KWiibqJObL4gg
6ieibMQJy7F5CGTffpSLDKdFR7Lj2eo8ArE1O9sTuGRsI5IMT3mVyq9FlOQPuSHhlBf4d8RGJR8F
MEvTeRs5tZRP5AcqL/4gnI0klfI+LeG9Cqf8XhAptif3zLrTi9o4dNgQD0Re8S8iZIEsmjknO7PC
b7leDeTHoG7Um37c2yq4UICbnfSok5Lj1kmRkjpg1BhSksr5aJlV/bGJ0UOCe/YsfMqhl92SnPZi
R6mg0+vZW+KbbTePQmsT90Qh5DXVj203Ba6qPo6STZ0STZDatvRCt0aOdha5dRuV6tJJGwiktApa
sRuIuoBTVQ1ufGg5bhEhua9rRJB+O2Dj98Hbf8HNCai+DPJ2a+UOkT5FbQavaNxAgE9BoppoHyWf
GB+aG1wk7VD+KJW9s9PVJv2gEGpz1k04EalftUf4ipyA68p4CbGGb3pyw444HoAcE5j0Sa+gfm5V
GcGfOpRbXEwW6QRed1Kkoj9VBjFcxEZ5KPQb+adk5fzs+JK+43zqXpIWmGwDYPqBFxA4cuAA7Sfc
idQaW2c9sG73uI2958QP1XNAAsu28D004XJKFiggnW0ve8POCxy2r8pyJk68rB+JF/Q+GIkm74Wt
R7c4kV8NvwbuHhFhlOt+TLrcaJCvhP6DHDErCc8Q4tPbNu7Cfaza0qssl/pNTyYc0RAxISTIfxsA
3pxhjpkAiRDkApqU5N1KThU8m3hG95qUfRqD9EMwlMH3XjTVF2KMdbeQFf+5JpcHZmzKjRJ4Ja89
5dutGYziGMDYxSRRldsol4ztkI4/fT8hxkOKvHZjdFpxjANl3IGQMz/jxA7zTWCCKwiSyj60mYlq
nb3ItYxO3pcTVKQwswlaJuh3Oixhq/kidXAXeKX7G7vOx4fEyT4MoujuzDTRP2lpnv2oB9VXjxpH
oYfaFJFbVFFzl1o2/zMUpa9ZTfxupfg6TG053bZyk53soYFjrg5V421tC+fd1myU6kMiyGfNs+7U
AaC/reJMPanYFp9I0vGOPqLqR0+tjY/1oOXH3Mi9XaFzUcRb/Wx2sNnlqMPURz/4I3f38YxbPz00
I5hzxZEad5RSGNtS38LALso9cZX5R69h0WrOUH+ECkxwaBu08o6Mg/Kz0RWk2xhx2ln7vqABvOP1
Jh4t0rscuhI990cRKmRWseHwn5Eld18sNWb2ejsRrxl/531EtJUBebg2QUYi4pF0O7oxUaEZW1YB
ejQIcvweIMdDLTEelcKYHDfC59ka5xCnkU2+jUS+0LaFHYo/L0r7U9Dk6SnoNa2h/xbpX5j2kla8
MAb4BlFwV1l98dJR8t8WhS1u7FZt7jzY67ch2gfcarFVqbsqydMHwkD7m5ict+1Uvd9IZqk+8jt7
p4ET4ZM/5uH31EulB9TSyn7oG/3bmHRAvRXJ2tSEKBOOAse7rYb6XssJ4owlEzt/Bs2byFpd3lVE
ktxGmprc0UuW7sPWr1zPS9VPpt0mNwmJLduoU5SfUtABcIx96ZjrRndE+iJ/JBAC5gdZBIRAydEP
NWaJjwJSSY0hkpxcySQKImKvMBK5PNp6n4GewhwdERNC/MMwVLsalvTG59+P1Vj+UEpR/c2UycZs
klQcspatzGk8/hdT7sVdkDkkZLVwq3eil8jIU/3eO7ZM806XpXKbk4t6S0eX2pKMPmofZYZx/u3k
M2IbtDLo5Q+waqozSCDvCLQi+kIDVtrVds1u2ZvOEcoBQY1UYdtbJfHaT1lrebfCHLIn/bc0PYoI
6BAJXQ0a3jcBulSXC6bygXgkZwfWJR22NaR3whCcHK8murScFRWMJHRiDN1owjOObVxqz4aeGDvb
GduXNtFFvm8drfwkqrD8WGcRwiciKnd2Dls5khNkyRn7wxf+NgOgnlcQdOHbzRcSEjzyzhNTeZjA
qPpGqImubxzTV+5lEAPFLjcAkccJfOKxqdKjkYZhvU3LuP0Zdrq6j5zBl3A1A7FOQoCIFvCDD0YM
ssaXenGqkpTQShNUvsgG85YDenesAEsfyWCw74zatl1Pj8p7OYF049sJwA2Hz/cJHX/0TcmmdJyE
dwede33kdaq2oyane/wznHMKh1Ovomlgyqk2pgWJIqRzWSP4fxIWakWKdlIiJT+l2glvJcX/Boog
3adcy+8r3UvOfB6HgymTxiwZTcrWVevhxlPHFltMK17xdsb3Xt60Z6vw1aeanK17JxWkQKIJfDH8
mP8/jA1PSmjEW6DKHbHJsf40tNpnVcraWyNtpXRT+oUfbmW9yrdxhrnNkmJaZmqcErdkeSBmFdk/
EHDVHLyAWC08oWTuFl211RFN8ImvQYSblXjWGn28N6qGnUm02XDG+AqI3ueogYHH/Mq/OB6l0W/v
iIs0Dk41aB+BVYC7qMJevcOEEp3CelSfO7zBZ9L6ig2ZejkhKU37gtzQO3cF+TdaM4ApTwL92FjF
cCibBB9zomc/grQgcbLoRjfFCemqbFmvOYvgQJWofGh9JTsnBAQcLboK7L36uB3DpiVLsEqtQ82B
9miUaByNTs+2hIDbh9QKIgHgZ7Dc0gEqovtZvOtStmYpd34h11V3WVQFJyjuwa3RkkSH6Lh0zmJo
1UNKAMNtEOAw9cycGo+MlakZRhJPa0RsLUVv2Lm8mi91LiVfJCP9ZhL2u0/CQnqBOUMapTZ8ARg2
5dsLpTthh6aWYJBDHzfPlo5XpJbHYhMR1WvwJS4qKlHwbdGj1jpbitObuBTljv9UM6L7XMOh0bYJ
hZPgmpblodsaBkgFTAP5vqhG6YghvL1tVcs/ZXUt7SPJRxhimN/93octHifIq5uMHGyETjkxzkoU
uSlF4W2DEozzalhvlKKCjE/E11npVP/QAPKRtuRxOfsicKRjWUfSAcZ2elI5hG/9jAgBIYw+2WCI
TrfY1uSA+PEg+RT0+g8zCTK0fgOI+TF1cL4Tj56MZfhsGlJ2bAi/PDkj5Eeph1vAlcDb80GryZnU
iYcKiAMIo76AJUQ2HvtLTlGyj75BnwXoTcbmXRUKZZdjjt5lRHNutN54bQYR0MYt80ebqK9zRTVn
RyNK7Oq8qz6T9NAdwDY1t7SdtR2ptj9DYPm7aAjbs1erTykZmK5Sk95EghDJ2SXhYMPOJrD2nqpX
fkjT9KdUOGQgjUl8MPQ6OpVK1rmllQlEPyUQoS269T8HrdAFp7dPaQGrDESft1fJMBZapfHJdnX5
zsiTXRO8+NltPmbHof3nz2+tKIBpgQJ4xEk1q9R0YdgQJU66G0hLkjKcikg8CarGYSz9NY/g0sXf
ocxmTK1Wiomzwp4oKjXJhFe6onmV4m0pqecaJgR6gJVr5VKJix4ONW3Oh4hPZ1fxYuQzWNs5idt5
SGADWa6ftGFcqyssXl0p0MJoU1CWzPXeTjIQk56Lyg3Lx2TkHuWFjy2Sjw2H6UJfKaIvzR1ifAwg
OnomvIhvl4RfZDRt2LtdTjQnMnRf0wnWi7D6Y2YG+z9fE7jcsHOyF8h0rN+OFRtVYEONRC4j9a7O
P5+PxCxmxkolY/GR6NmgfjFwEc97N5pKlZBMl9GtnZx9oT9mdn6jkZYjqWvq06UFMfXzsNrS6aAh
9faJuCT3oiLP4xRoZadRabVIuwo7sRoQsNgxvlx600Nf1O0rRBm1TKnYHZXiaIwK9Zhm39i/CuvG
Ut2ofknDr54gLM8kVi8cVmpQ03PMa0OXo8+eU82GTFJzYbgmcn/SQ6rKrk9aqaUEoAq+zruQwwMn
9cEKi5X+2PROzYdGz8eWBQD0vZCLMHlVI4LH4BlrMu3UQcH/KRJCKO1OW3M0Lw9mO8B4LbbJubqB
FD+fmNkkPmcqGBPLIA3LCtvxUAln+HD9ZVhapTbH7/8ONduLvVhKrRYLFh9OrFD+jR896uHXdo0t
vPhEv9cnh0y0FNN/f7luUmIboyjxXVINN22p3MZGfCtE++faJHaR6TX4zzCz5elPeuWwVvQTB6QH
w85uRscBQBOuEq4Wpw2qPu5SNJjvLKxcDSyil1THDYMhDTaFPnb3aS0/qbhTQHnV2l8UeZHLarLO
5NmIRd7OX2aaQ1cVYCUL6nO4/Z5/J/Rqax2bxcei6qDLUCew0s+24WAYoZ7JGoRbWTz1CWcxDz2+
PxKmOeafrq+8xSXx71jGzFuYSgm1cHqNbtDFD2HcP9s5qWBQmZ+uj7P0HZs0sjgyddWgX/N26mIJ
S0NIEtA5tUbrS5/r2k/R+MWGeNmOd0s2p/6Gd7AT788xaJxzNH4zm9gezO+zJ0y4zoQFPAcXnfZt
3Tk3DjmHXap+XnnA6Qne7U2TKpMmNDr5+cezI8xOjdtIcfHZduToFpleh5scqmQP1FTADaEJHn3q
04ZwwNLUiq+cq9WDD/EQLJAsq/d+K8tcbWOFO6QpDSpxvmRvvlZRADPSb9CLUFzJ0sdIyurvAbQP
fWtIyfCi+n7OjRU2EdiPjBttqweWs1U6baRBAJHkrler6k4naulbgEERkJfVy99MJ/d+jakUfyww
8r9U8NwLEpkzzz8RMydvvdBpy/MIalk7mSD/gt0YU17aWF2oE94OWynekd5IemEkTNXbe104fKQq
RYAqgWMqcPRKI1GDBDL9k1dR3D5JEkVNONF+dwoHmEskTaq1wjneVx7CQHWgnbYasWJJVNpfIx+i
EjHzVvjsBIHo9wJEYblxikz6RxYRbLU00NvPvi6SdgcMrhVbvVba+37QptjlWgb3ZCVq/L0M5fBo
Jklzo6clH8ssIc+KaOTI/tJ3/DG0KRC4blQzjZyDV1fmT4twK+K3QmBf++ur5P23E2o8LYhJCwjb
y5ideshX9MPWMiK3ycKNrtDy/iVHEXgpmbJF/scdvUn7jkCBjvOEAZntIyXsSCfVJOlEFNqhLKvP
pa6/yKO6st3PXTfICKZxNM72HOeoDc0eKpSCspbRVLuFxEHEdXILdXqchGxXRfWswjb9EONtO4uu
bB9AXIgHoRThx4G35XlwBuXH4EjdP9cn+v2+9vZvmhpcF5+6gZsxERtlcJbrZjynXdkfJT2o4LfV
a1C+pd8Ud4bCo4MI4Y73dijdJn/W1roI0Q4BDxxBPysZt77K2MXC/gYTtz9df7b3e+n0bP8OOB1E
L5+tS1EZyOEEdsypIn4tpNckeihJXlNpWMRmsvLZWxtvmuuL8UqL+PFSmJJryAOl+lQUd5ag5aF2
oQVEOU63EsjMfaqrf8je+8/KYjOdFGz4OeZHatLCMzWVa+sEIHCL0PQkjXeO8iBRULk+pe8/uUzp
xUDTFFw8YupDImaJh67iwHgSm9r+YmVkh2hrsSjLA+kyijjw3rho3w5EoRktc2BB1W4B9G5wJ0fk
wYUm+lliHcATd13eruwDa2PO1gsstxwaHH4ONaVWzP7X7WNOm79KXNBlkPXfrs/lgqxomsx/n3G2
XvLeSfJxKI0TpdsdJjXi3+2t1bwY8O/K/EffGw9WV25jov1iLO3XR1988S8Gnybj4pfspCZsUzXp
XB2cLYeKTj4OtJjgL/N5/IuhEC5NEUGou+erk45A2yqCG1evZ8+coW6ahviXrN5fH2bx50OqROWE
1iV+mbdP5FjVUMmZjWIi/1gNKMifx+LR8v+5PsrCvCkcyzRNBZmwAMACjBxZg2q7lkgGZEnVD0sN
o/uyHoqvfzES5iKKM5wFOZK9fZ5ETaK+ofB3MpzoxiMFXNUBNkZjtKJgfn8ft5GdGuBgVE5P72SH
hKXSqCaawjW6aocYcKdaYmWIpUnjbArRAlckNcLZT0NKwNA09HPPGfeQYB8ZXpzuKDfGdyM2kzXN
2tIDXY42W9q1Io9lTKoPRH7ch1nVnky7f/rzH4clzV44BYnR0nj74zRtRfG8Hcjk06sHLY+PShze
NWItk2Lhm8lJ/N9hZluS10I/VPAxuUX/yYx/GE6/lbjAF9aW6JSVz+XitEG44QKAGeed1K/LHPAX
MAtcVJl7pTResrg8XJ81ZeEdxY3Du4NNBmX3XBIaqGBfJr6ca2soP2iUGH6y8YAgogmIY6ueNKEm
YapN6SEGaEvxT2ihwKUlN5Qf2FlU5TimSameZeE3SH6znuh3SQmiGwKgzT9P6KDIRzSXig3KhFsy
+5E10JR1Zug+d+QEiWyY2Oe6rZKjlEEU7SSQhtenZ3F2SKmCNs0uhpTt7aKqNbkN89IEmkQo8lC9
EtSxy/JHXVq7OS+cVBR2yv8ONIdQJyIYvaIz0LBNJNvx6zBQ8/dIrR+GE1//U0u96PqjLS7kixFn
mxncXWUku5igydSptomP+iFKEn2j5JF3IDlbO8S9Ldzrg67M5+/64MU3rh4GArhlc3T7Hgh72dPP
CDS0z3Y/Psbd4K185xZfoItnnC2Xxm8aG1UOJF2nII46G4HLkiBdIDG4/lxrkznbFYIurcwk7gNX
w5Jg+DeK0wGOoB2Tu5L58fpYCxI3XgK0vyTX8r2jZDtblH5VjH3LblraQbAzPcjlOF+RTsj3DVIe
WTdvhrY704ndhnrzZLTeZ0cSB72q7u1IO5VDvbWgcA8O0ijR3QQi2Xt2uok9cdRabeVMtfgT8Gey
J+vgs+ZHjbCsIi8aJO9UNsSJ0+bmgxlZa1GmS+vqt9mcYwBV1PkuBpRYdaRxSrsPbmIUF1IZwia9
D8tP1+d+6bMJLws7l4ZH+13C7RAAN2xKOXMByaAPMffCfI78cPc3o/CvY8AE4jo37reEfSP6g0Ub
adE9jsOzJpcvQV6vXH+X9pzJmPbfYWaLtnKcSi+jsnGnI8A29+MnxHVbn7uQRpajpecfG8k+XH+0
pRflcszZ2hWSl/VdktG8rbwj6AI31hCDtckdfuEHCQv69eEWfy/QHZMNGFLcHGpRF4QeF1qHgzHM
D1pJmm4UPIMpX6nuLy4/+GPACC0D1sJsL9VpU7eSHECEiprnwvS2Dlq7Rlg7rUpXJnD64rwt1vEy
gUXlEKJCCJvr8XVAFr6Zy5JbVzUoksL6XJW+Wm7C3sgOoZ8Xr6GhDXdmocTHrI/W3FmLEwoqDG8W
Ts13gtQ06UMd1y6w1DH4LE+tfFFEH4oCDctf/HIXA83utWPqO0TkcJzroQH7kMitAuVgvfKBWFyO
F6PMvu9ilLui9IEVFlG7obazG2tUP+k/gaVvxuL1bx4JegRSXpVO5WyVtBXNUuGMmWu2sb0rm9re
C080+94oipV1v/xc/w6lvv1ERM3kv1Qq/RT5Zvoz6BAy7pDT2aA/oIXUm74ITA7ifBLWonaWXgUY
MlTMpzBfXF9vR7bV2kds00knOs+Os+OiU6DzCvWvRZk8Zq3RqSsLZWlAOMs0UfBTMK/Tir04UsRa
MGRdSwKk7iQyFdn2oRP5sAnr+msV/IVantePp1PgGGBen9+butYvDTWD0xNp/g8n8PKNn+hnTRP+
yi84/dnv3nNCAyeXCB7seSvFhkmsCHgcbtDnOyPcC+dn2nYrc7c0CBYPbjMmbYZ3lf+gjlvFVBSY
WqX06hFZQAr2jRp6K2WcpdV4Mcw8aBEhmhq0Q9y7XnYE44isjvay6UZesKvGNV7T7zvAfOYuR5u9
ZjXBshKjWG4bAfKCQG7k96HjdN/VugPwbI+96d2oZVI95U2umRuDZnC+y0sxQuOqPXMXyAU3HtEF
jU5WiukU+8i3yO/ICU5xPpcaRrdtCLG1vWuhd3WvwgohT2mdwPIIZpHULyNzkLmTA6Z1txbkMn+X
+pl5GmI0HmjpeqJRdYLh5FuZrOEevTPa/cNQWsW9lgj5W1cG8iMnVnoxSikr4VbhioU7j3tp6QZZ
ZiIjKgH+y46ww61kNxIxjyIEgotVqzlGpRQQ9kB4ReHmQSiJrRWldY9yqEg/Vmle/EOH0XxF85Jr
ZKWp/trus7ys/t0DZnt3NgRBFun9VPyMq0cnscNjPgT17WisXpEXh5rC65HNKNRLZj92ztL2ayHg
AHX6a1fn6jOqJlyNtmcx69f376WjLMXciSsybQHzbkEjJHsQTSlcxzN/gEIQNJrsv3olLwaZ7dxS
FxtyEkXxtJ0p0abq7O6mM9EAV4TyrRwAlyaP0gKmPpgiqHRmX79SLmvTs4vI1Qb/p6q3hHRYvyy5
/3B93pZefxthiU4iDAiEud5ICRXNC3C5unouHuzGu7P1YZsUCjpCLmW93r1eH2/pd5rgIjwZ1dx3
HI6RlptJcF3kxrbUPytOHNzHeKlWjg6LkwfIBh0QLhy26LffnQFnf5FY6PFjg43Ni56iQnE9K1jL
q1aWTnxosv830GxFIBOIW4mavutkqv6pNo1jrKjUHb0ST8WmMHLalmGghTdBHHb/WErvj5uqVfvb
Nqt6cx8UI5LPUdWKWzPWpBvQOHG/GbI4Ns/9INMrANIa5VsTVf713+F30eLaTjz7ywvEPqGCnJOA
JASJdI/Tw2hFwUuaOM43PXGke4sEDld1kmpnqzD+gyGKPq78EdMdf/5HXE7frAYg89AkeVPgUoJx
OOVe5DxolLDOKGSqU0v+6c5AqH5SxzjZeig1NlBmzdtO7XP4FeSAZ4TornwPFxco6WYO1TFrgtS9
XTpt0CdYkyuHoAZpqwzVWa7C5+uPvXS3o1vL5ZHbAkGR0+q9OBUlIrR6DDGhm8j1i5Nl+zaxv9SS
CTvB2g7xN99YK1ovncMAFqMt4SCGuWc2z5KS0rXXerg+jYZ/6i6tk31nunm+hmdYG2ia3YtHoyfi
DWUdpK7B/qjCEONopJp3RmmuwNiW5hDAPIewKX6Y/3s7UGeIwhNWYSFsSO7ibtI4jSpenWDf1bjh
cw16v7omm1x8uinIA2MdeKR5T3ZMEbzqPKELN2+XVvEdkNpzP75WXvAX2zJquAmdrvLtnNc2ByFV
dq4NrYvLZyOMp9znd4NbIuTbTKx1nJa+ARB+IFxyF6d8O7sWdAj10yyv7VNt+cEvQl39u8wvbQpU
UXsa9bG+CQZFO1x/CRbnkhTiqWEJeWzeEiA/OuuNtknPueJUR+DDza7iO3jsvbq/zfAJ/DnhDJEV
oFAdGD1X9LlmM5TS0ujbMXKdUdqO/tEzg52t/VSk0/UHW/r2XIwzp20Iict/p5IimIbKwaiL4xAP
976nrwyztIHDhMalDnCXI9Z8AsPQ84Qh2KiiisiiTVeJz12U+fs4xDIpYTBwayOId1AHzE1Fxsld
rnlr1JnfR7iLDRx+F7+cxY5CuZ8Gnz69phfv+ziJmNU2Sc5jr7ZfYGLXEFNMeQPASeEmm/vS4yAr
FTSQwG8wW1ljTfGViNS7TPj6jR+jfED6Y0a/jBiu+obvNh7BmPyiY+SFxY8oIV3qc2WawoA2Y3ln
0xfajz/6wf7zDBx+IHZxInnfcPVrNRpUro1NnTwVMseeqgp+Yfhbaev9vkrNJ4uFRwg8WkVgULNT
Cd7ZZqRJMbpYxJTwLhCwXrZm5ZuvniOPwcaQPJIl5Ip82TPlv1zekCNVjxunVMRPM6LEtTV7JeAA
DUCv3hhYJb/mloanQ/MbIpFrk+S3xq4keSercSdvgjCw7dPoB2O0SwO6R7gPYts4aZJNenqfRvV9
OziFvBFDUz+NOQ5IHNVj4e88f0h+XZ/m2Qv/e5qpSaHYh44x8QzfLhW97rFBS4pz4g6/V0V8Yj35
wOIhLZSat7k+2Ozz8G6w2Xeo7YRcWmURnUddT3axX7ToOJUUeksQb8M8K27SQuU4SECNtXLCnb3/
/xlanVgrYC75xM920zDMMlGSwe3W9niI9fBMX2NTc9C6/oTv+bm8ekhZHFCkU8tzXoj2htQMCQ4d
3LroD1SRdmZMAjgKMyeMthoKiGwQtzKmxcYIdkFpPlfSU1Tjm03+jJX0nwcmXHkST4MtnQvCGq0X
haPTEYcbdZb74ERld+XnXJxT/nGKSNT234FOEpzlndYpPRnROPHayZMWQBUKdtfndFoV715QcwK3
cFhCFDH9GRe7mVH5Y2/bFAFpTN2qhflSrFJQl4dAEsG1zkYAPnsLeg87i2N0lpuomfLcC78Od4Ug
u+14/VHWXoDZo+SSmBD9Re+q2ucKF1pQpN9Arbld1j04hfFsOfLKB2nx/f5tJgHbyrKfPZlD0lBl
lxRBeqm/b4LBw78FlCAO/IK7ZLu2JGaHlt+rjnI+C3/SsFDyfvtbtXYPjUPLuDrUKgI8OTT8bY11
lfR1PIVxBJVm1LDrX5/WpZ9v+tLBW5x6ZvOXri0kpbEyqXBHo74pPPtLmax1fpbWujF9JNCxLDXl
SOOTuyFPXULRPgYVMD4pJ3poWHmS5WFYhoqCkIWkjLfzhw23U6OQeNfM+ypMsaEatElw3l2fr6VF
QVrOBDTmoABi4e0onpWZaib51gkYxInrzj3egAcnDHcN8erXh1p6IFYFqgZUYvo76w8yaS1pYxI5
ImyXxyQm6IQcY2lP67H8i7njgVSC/bBXAGR9+1RhH+DCZ0c81aOXAu4o6mOcFN1+wrytPNWswPB7
mV8Opb4dym7BQIzQvM5ZOuKCV7zU32BsJB03K6yzrBT1tnasZFdyMtjXat5vr8/q4g948aizHxAx
dBTYgqTqtq/im0qCxVKUvYoAPI7BRObVyvMu7VumBb+bBho3kfmCGaUsii0CkM4wguqTnoAO4Nal
7ZLY1MkyNdO70BwxA8mJtrJjLq6fi5GnV/9i81d0o9VaYBOulPQn6jb7dqiPgVgrVC7/oP8+4Oy9
K3HHNiQQ66csHm4bRQLgJvQPdVTcKWV+bC3nqLbag2lLa2LUteebfumL50s1PTXzWg7dSO6Hfa1D
DSk0ujIhfvfD9UWzPJTFQY7K4vv+iEdscNVHWeJKxZ3IYpAb+rYs1xCni0uT2htBTL8bJLO3cCC+
U4nZD06BFVDY+C4rNyQikdC2lpq2uCYvBpq/g77ZewBQrFOHqdD3ml9KJQFDIYvaCP29TtEGTcD3
v5hCTB/EkfN89vzzFpRSpRetL7tRqu6p0R6bzMg2CS6h/9c4zszHIkkaUehmGbmJBvHiH9l6DpV8
ZQ9ZWg4Tk5Sb/lIpG8Ju3kGSQJZHkyxofo0NnOf+x58/CPd6DqHMFoXs2XnAFJkqKX0lu00V7/O8
PDjOY10oKyt7aSlcjDK/3HNLs2VJRpZBzUL039TiufakTdB+s7O7ulkrzMzv+L93fzJoOCnKxC2T
yvH2nVUkmEy43oNzYxdATYzC33tSMNGfFOXI+V7baaHS7CTdKNxKqwqSX0v55frELh20QAxyx+CU
wHFh9gWIA6AnqTEgrNW/l/ovrZX38Zjt9YFSm7RiFV5aKZyKuRvTiXhfGVWlsciFNfZu7CEZDCa9
6GTjLf5imEnzRKuYjfgd488u2F2bwLNcGBUFhW2dZl6MaBIvPRiKlXOxsvRQl6PNtg9kJmZpR0ro
xiJpxFE3/K4jcTTXILrlG6fPSgxJYK5VSpdS/22sdCBAlgi40VPUJDwe1o16MsqYqPVKbobvdt53
a362hV9ZlWkBmSwzvDbz/pnoKAYYpl+6cXVrNta+7p9TKg1587nBQHp9RS1s3Coodg07G6xiTtFv
V3UHEhkkCz1XDsBnr3dDKDJpS+xYubZzL0w9LkTUOBS+OabNd9EiQGtcRaNzGntla+n9nW41jxwP
/2KDc7j/TrFKkx9w+jMuPq3qWIS2UgG0h3qU3CbJaB0Vs+uOHqkuK6eUhd8J0fG/Q01zezFU2eHm
N4vRcOGVRTelLQV3eSCUw9iY4SGW5C/wX9cScZY2PccBSMCPhc52rn8Nmk4r4ekYp1rvd7X87EHc
oLonKfeGGh/M+A/tbNOuR2XTwklM05wVMlsfWanjJqa8SSFB3luMlGYATqhc6E9SsaZlmo51szv/
5RKZfwD1XAoHoJHtqfVgkdC11PY4GNe0TMsLkbUObRMby1wbLUZlKPW+Md2Qot2uBWeyTWQR7yO9
XPtorA01O8cCykoSo5OsUx0m487JxgO3zRhsVPJ6/TVeHAh8KQ1WlDDO/BYEcK2oajOSTyMKDlBx
Bo3KbmjkT95oFStbxrzR+ntNUBD832CzTTS0Ci+CcW67I9z6b3D5IgLuYzP7Xoq6u+3ywfjMy2aO
m0Stre8cdtvwqQb4D5UomqQadKSfOr2SvhVF6JxiJWhPRVk7xXZovPHUeZ7x4gwieb4+Rb8/jvPV
xT6HkQc7IxvR7IxaJ2oqGkhvpzbPbmq92KtRvI+HHL6Begee7q5MrFtsOPdmULlyPR6iwLixWI3X
/46FN3jabv/3Z8xmL48xYHh5ObBrIAaMSPD0HG9vStK2tuRt05rVZiB98PqgS9v85aCzg8OgtJUI
FByMhRFt7FbfDHK9DbOn/yPtzHbjRpat/UQEOA+3ZE0sybYkW/JwQ7jdNud55tOfjz7/6a5iEUW4
/4vd2IAARyUzMjIyYsVaRb7hiKuGIDREBBj8Hm//65goEKAiX2jjs5fkiQ+DUl1DPxX1yWs1lMYn
GoLjFs//atSYZ/fQVqcuuVSMFEJzUNMAJlNBy7wnvRmCB00aNz7gqhGoYGbwKtflMg7mkdW0owYt
a9VU5yjrDxpKzff3aN0xaDHOdTTmcubr5uI6QTw7astQq9wU8XPFBB0Vy8dWFI8cFyWCFWryN47E
6maJ/1qcf9GFxSIyeXCMdKdCmEAd+DVf6qxLncmCQLJuhC0+nSWrye/AwbTyPytcXCZ52IxVJI+M
GQx6SwO1D6NP6aDq3ygDq19EPTK/J0Vs+ojOJPWvCTZBGLCEOpZttaGjfujLbtwo3W98gt/Cvxef
AMBQ0sehH7hTkAEyUMp4suwI786PQ1UncPjp5KH7+zu95kyUm/85JIsQoBq9FnSh1rvwC+2lYnSF
Ot8I0msXAqVYGQ4LnmBA8K+3duqBqhgVW5vB/J0q74z0wUvTDY/dMLJ8gU2UfH1U5cyTZxC8rcEO
2yPnwr7/tVa36N+lLJUMAk8vzMGAR1oQ1Dcz9veWUTwnteGIQ//9vqm1jWHQbxbgmp+ty/ZJko2W
l/RTC+ur+Vil6skYt/idN0wsMZ5plBWjElCv7KfM+m5QHP+hSnGy4WErqSl9y38WoizCMLSqSV/E
Te7qNTxpSbQbkg+iKtABmOyp//M8+MrYwp2HeVY3ahBxsTQl2DVjr5yYmHqpvNkXIEStTykCF39I
3vM7mFwucf7QFyd36o161JLAPMlWuyv0wk0mxQ3C/M/fp1eLm8/AhRktLlsYsyLvBDzT/zGoc/j3
gwC6667Qx919/1u7Ai7XNB+FC2O1KY2RmknKycgmN+i+1Ipl5/77QjNtwX8e/ljzmOSeEQX+C1hz
huddm+vqcdLTgtE2tcz+Ti3dJiv+dH9Fq+5OUs8kPFWTm9ZGrgESHqUxduXOPyS6+Cwm5ut9E2vx
AfkyoObk8nBvLHZo0FQhV2U4tpn9k96ghE5efCl8lUnpnFINt3jnV4/WhbnFHpUUyxGziBk2FUr1
xIgJxGaaACm4ryE+rrft3h/GaaOvO69hkbtSiYHRiQcLD05jcVPDtuWPfVJ3btNPu7QXP4V9cOBr
/33/U26ZWThEbMUUAwQtpIQrvK8hj07D6r0Ven8GGIM8h5kc+lAwljChA1fUtd8puaFGRukJqDWK
wofCMtJDX0vSnvah/xSkiBUHYZa7DJjLh/sLXLrjb8u0vuAn+u2QC19B+IQp4jE16SpL3l6zKvFF
xEU30CVLF5mtgICcaxAmGItlJudHnh9AwwrkVTpPIoKUoIBUC5bCn4m3xbJ3k1QtjS0/ZhL3ZYFE
thu1VNuBo6Da28OHG46QBouB2R3H3sgglxc9FHuz5JQwvK62+d5MjXAjm7qB1fz+MfQaVAb/QOYt
I0qi5xBzpkp6Lob0e01USOwJxh/ZbrSC/89bW20fmkyhVVYIplXZXVP6/gNYt+g9j4T0L5jj5dcB
lsD6kExtXNpiZiDAISi+paCNhuYUhJ0IZgNcqtOPnabWT34OvmZXMgn8PS2relc1ansqRykM9nKV
Vp+kXtIhcfal+ockB+Jz1RrmxoYvz828bN4GjIdzPIG+L9xqpGph+gL8KV6VyqeyscR9JMERqxut
sPtzD6aDi3Y4UZvW9+x7F1eEWBhjAxFU7nZy9VhOxbHtp437fH01/5pYeFTftVbUSW3C/NWQPLUw
nDuDSptTRX59/x9Ww93AUL0BEmvpL0HTG6OVw8rShN1BztTnsNQ3fHJ5Pcx7Q+EK2guDouoNFkKD
p1oZxTqGU6Fh7OmQdG9xoNryVsa9Flou7cx/v9iYaShjUQrgWYO8244qZe8n5Ua+TaGCf+TyHlgu
ZuFodTNOid636FyMVvkghcxT7YRCGL/BjxcndiNowZMvkBjtCr+tNZg9W2Tgij59SRIL2vNGyZ81
hnkSOPqRGHRSwG4uhBPjczlq2iMCFP33OjRGhXdXJsIxXIrmU8I0o5PTJ3hkLr1+M1F+KHYh3E7P
XSpCc14KsflpDNvmpUTa8zTp4+hC68uMfKmOINqMIO5+9hQEXszJtM6IxCcH2GoUptC0cGKeUA2k
t7T2y3pfCxN0XnKf/oKjnxGrIlVkhyo5tBHpIDan1uJfQN4jEx/EscuRSxSNkYcAA5w2fZHmEESR
Xu60zii7feIrzNfprVSAn0ViTtqlpRb0tGjMMoMAKB0sx6ti37LLuI0eclj5wn3aIS3NcK+ufal9
gUqJAJvNl9xUhCPdQTjLKavlnm0GPRziUBOHttIU5WPoTQHCakOrpLYC2+NHlH7Mxs5rekBm5eWl
U8WxGNpBNJZ/NRAGv4W1b71QTc1+WlVo/uyrWlUdHxYtx5eaTNrDXG4KO1FVKsQKpBYJDMkTxvdT
WiAHGZjju6oyu8zRk8bzbF0otexEX1dLT2HsdaajTFMKN31ngicBHwArUJo2Te9Q26gEZ4g9xKXb
aOzN45Tn/gfJzybpyPOHL5OQgRa2KI/Fr75v+u9dKarPQ6QGDxYF5ufGT7xPEVDkb2avWce07TzV
MVN1oBc2lhA5Zwgs/DRRsqn2GfRrf1uD731tAW8gADCJj0xq5eAMU0k6qMWUjw/wXvevld/jabAD
6mfJ98lF5UkLzkGqIwxWDpB+H7jeRm0vTnzTnTCoIqzTXou0hlBJQg6RdI6gGFhp+OanLsv+8D39
O8KTrHCdE3RvQOC5IVZWkzOPnQqlPfojRCb9LrWEjbfuWuZApf3/zCzL+yiL0X4UK0JvoNcHPxfD
78Cc4gMNVWMXiynYoEiUNqayV+P9hdHFYxFltkmY0rk4WMB57yPD8Bb7W5LjSzaG30nf5dIWr8RQ
MDp6wKXnTkrvo2gk+bVTj632OigeQGQPqFpkN+jZyrsJ3nGIkHsr93dWp0H8WfqS+ReffvrUm7L/
SzV9713kZcKHNiykzvHKTkSHBnzDePBTLeexqQWF+OZVPg1oSVC33tdbn2xRT9UgAmgnmXJgi1ie
OEo75MNgWB82rsd1d6DaBEhxHt5b7EzQiCaSXUPp+rCK9+L3xjr2IpISAUgn6uv37+JVYyAuaStR
M7qZmA+LFtEPcSYTnLRpR/CM9nmkNm9K2BY7Q/G9k6eU1st9ozdt9flgUdyZx9AYS6TweX1t5hXK
AW1dR2dEH6JpFw7iVCLdRHhw2qgP6l0KmYS/42CAThZM9Fgab0jzfUlvZeNZsrap8NfMCu/oKtx8
bV0FPJt2SPhpzLs+AWKYnoSQqCZElvAfwglfmOmV+RkE9vR61UNqSWWvoqKkMFr+MCZacg7rDG2F
dCy+3P/CKykDqk/APdAlNOD8WJjKzK4MESOMASV0dt/AfTC8INBia5GwkTfOeeEiObmytMiAjArG
7yhOvJOip88ZaHfVQ7ye+dLJltG0MpL+Ww9E6P7yVtKuK6Pzpl6kXQrgU6nzecmIYpN/QOfEe/Oy
vNiwsnI2rqzMH/nCSoCGSlxrk3FKgte8+8uQLQdplF3Vjbve+HR/RVsbNv+WC1ui4QUpXKkIzcEG
HyaGPY4Dz7fahq71z4889XjUycFpIsy5nIKAYlIU1azzzyWKBU5s0HSQPa/Yh0Um7rJi+p6ZiM7c
X97KKbuyubgHkmAq9Npo9ZNoTu/HvDtVAYzbYrhRMVl1RhAAVL8BOIjLuDJMRSHVPaDrFIK7j1OL
GgLvfS34KjVRVx5RDdM/tC2dKsfUoWr988A907L+n/UlJXHbiImae7l56mTv89BawawIhByH8VFq
pnd93m5UKVd9Zq7hqfSObsmXW6UqxxLQjAsR96esi79Ovv+K3zxqhrdxylf3T5nBB7gMmOVFwC6S
JhkMv1bc1DP2mSif0wE9M8PY3XeT1f3718wSC2DEU9UFdZC7U/jqp3/pjeHkw6fOQLUvd8i2N07C
ahi5MLe4aSup75kFzUA7CegHijFo9UnPi41vtxpG0KxTuNCheVzOo5hFGUJeNmauEmtH5onQC3ml
rHechsmO6u/3v+DqkqAFpvqucMssMQF56A1xZFFl4xV2kmFkaCLr7/sm1pI6RUSAHFDaLFi5hAj7
4KmmQWCgppV6JoSrMC1Q3Yri4m8d9NZnym1w5Q2mWrx2YwsFs6DGWecUjE+a71oV4ggHzTtzeDSS
ovX3QTnm8i6JENp7itXRV23ecTUqg0CtB9tXPI0J7lISdDuGe1uzkS0U/7q/olW3Y/iSW5lSK2R/
18E3otuYAF3sXYH0FKGXgAeeZA6O0X6XoJnrlQ1qgdVNItlSOE4WJZeFvWrQ0K5K0YpH06x57IfK
gGssS/9LOGJCAi5OkYfncqoUib7cCMQqcFHeyfaDpaSHMWuUL6PYDk9erU4nQ0q2wHargeLC6Pyp
L+4xtesHvxPC1o3yQXuUSOOegUWa1UlXIAfdeMOs7tuFscV3BAkpGoAqEApgbMnpMgtEsN4q6H5F
YrMzIjCaJWJfJCG6umF6Nfb+a9pcwHZzBsOyNCoCNzcOIcKXg3TWpCOqPrv7rrllZxmigqA10miI
ziHpSGznVfqtTcTibUJY9WPZbCkir27fxUlYpCHmOFk1EoSmm6SNtk80S9+3Rao/a2G+xYW0ZWrh
KW2Z1mrceMitjz/Bm9kSjMJaop/uf79VK1Br8MKZR4+XyMC498VM8CoT9hrhoa26zq5TkMKh/Om+
ndnVlmmwNBcdFRJ82Vj2owRNjxNfHdB8Nf2Sio5aPregdncqg8A7SxxESBOaam+MQedWmRS7982v
LfPS/OxGF8cONYB5SKWJXV8c2CzJtNNJdtNQ3tq1NX+8NLRwEN+PiqisDHopYwwXqlWi2IrOnSe0
dsUo51uWR5G5cQbWjvmlzYWnwNYgjaEmmCchA2GNyvkrDKz7TjGfFLGAvmf8SnVp49JeC9HQZum4
DXNg9I2uP+jUKjRl62F0EQhD31BF7XSLYGb9U/5rYrFnqk9hFLWF2oVO+SloG0dJDeYraxfp2/19
91hfDaopUP+a4MgXgbJF0BHJ1ER3vVDu0H1uxOqrJozl4b6ZVS+cO7IzGnGGoFx/tJySniynA1Oi
pviOCvUPQ+2fzKT7cd/MWkIlXZhZfLg6aSQvDjqPAV+9PPmWCOuu+qZ52nnW6HAU5hE3FrbqgRcW
F16vZIbuoWsouFDChnQsoaKtoiF+6NtyQgzXn375JDmOrxr5f7hnJEmZ6RnBp8jLh3zRD01cx0F4
1jymofTJ7HZQeAqf8yrbg7RQX+9/2lVHuTA3//0ijvBG6ZXaKEtXKqQfTWo90GfbeLWsf8t/V7Rw
EjHu2xp1D/Ok4fHlrg4+VZV+mLLPYYB06P7+elbDskSXSZlHefh+1+tR/bRjXpFZ8KEuYYGMHDGS
zl7wOqmW7VfPUW3ZAP82Hrvr/vmv0YV/lmrkT0VitifPa15V2ARRHy4NgUG6LPEKW/PVqnBamCo3
njPzYq7uIHg8KGIxUTEnsdqSXVDzgVmMfSucxCZ0anN0auuVR9uGlRsXwYrFlDldT1h6bkgUzElH
8FwVyfCgot7FVaAcavzy5f7Gra0F5CWz9VD4sqpF3tMkbdRaSAed6N2YTl3ln2HN/pnCF7exWfNm
LD8aZUgeZ4hNzUT51x4SSbHuoaxeui0yvlOan9M0PAqm52j+6f6SbggDfutewF7DDBZAZGb1r00N
6EJZDHNqbhNNGTpnaHR/sSKTtksfNOHnUWi9Q9+j47wrW0Xr7dZAP3wPE632FlQwURwsnelMJ9Ks
7FEYmILY2NmVb87wBMMnBG+QvMvCECIWYpKXLfBBdJV2lkabUYqS72JUbWH+1yxxp2q8IecC1BKV
LfdxXIV9FZ3zPBk+QTs7un3QTUf6/vLGV181BdiJ3h0Iv5s7aZjiXG3opFCXFJ8QgX2D5/CAhO7H
+5t7E9Woi8hUW3nV0RNlh6/3NhU9tenkJHAtuXH8+EMgP1rlh3oQbdN/86QtAMjaqmREt9ilWRRm
edN6TPQZklC3blm0h0gOP1bC6MhN+Ke3z+9VcQ4h2tTB7CwORxxbVZvHJcLAnWUzGkxreYQC7DHd
0vVZOYXM1CDnBQITMuJlnE67gA4OwlCupv8QdGqs6UOX/2rMYOMiXwlelK/g32JIR5wlm663yQqs
MYVsExAStekqV/YFusX3PWHNxG9IGjpQ8wzdwhNMq/GlUYxbV9H1fWJUXyZT/nHfxNrXQsphph5h
mOVm/D0oYyDLFBYgh4O/shOqVrZNyKJcwoNqq1GkbNzZNzcafsBQP/2omXP1pvyntsOQyFFO5DK6
nadb0KT7cIcGdi1qXy1ziwZkdX10SVTguNCALGmcrW4qO2PoaQ/NDHSmmre7sujCR65VeY/2brAR
I9YOrw5DOhh8Hd9YhiNTH+CRHQrTDZDVel/AJPC99Cz/mwatChoPqpq+VEmbSse8t5ItFYV147wb
KaRBN7EsBnngJGWKFuEZAcrm1KfFr6Sgg5J2IQMbVZsx0mPBKhT0W1ywa5sKNzCoRlRUSY/mGHOR
601SF4b0oDpXRTay6t+CGQGt2R3q3t7P+w57k4bhP6j2wqkxcw/dkE5a2WAk9QD1l5YX2dGPh/5B
NaLs15Akil2NWvE8BTWDoIIAJqRPg41625o/UZaHAYPDfzvVmg+hmTdWGQCMbh12AEHT3km6lyLL
dvcXuhaXmbmfOZaQC7whsIl6XxC7EpzoIL03m37XTzU0QFsusxZiqFKSzoJfQex5EWKspkso/QPB
B+T2jSNyAg77H6IY/zIcShplUaqi187RyrlYCEo+Mi+XR2AZw2bnC1Xt3v9c5nyBLLIvyshUQuFR
43/LyaG60XozNXPTBU1bvytqWgy7opcKxS3FJH0dglYI7UaRm2jfNRPoD9ixmo9dUVYvZm81sVMo
cmueqyzXYU4uDOsQCaY2PSpN6X2AksOc7F4S2nNRCbphcwNpwiEXjSegM0fVL9sfJeW1V28svEex
UlvvS29Jg+iOTd9Fj57ZVB1CfnQBnTxujIpmhBx8hSRM9+wsR63jFJdREjplBQLoDPd7/OiN/Wg6
Ux33Xy2h0l8plSiVXbe63zMq7o/7OK8zzyGdyyzQSFn2nU5p801N5O4j1Tb9HEEHHR9lkBO+rfoM
bAEufBFiP3rfhKP+pMat8pa20vjEYvTHdCqZvigbD5lzVM/rfRqWzP+VVaTtwzTXZafyksK3yzrv
3kV+p8lOl0jVuyhU2uHY1ArUymrZjOYziXipgAVvwvRBi7NU2+cU2vuTqnbFD6HW5fdtLcQGxfD5
R5l5Lo52P9baYyhG5aNgKFv8WiuHFoItah9QCsDCuHRygeFJdQznyp2o2um4Q+RQUx+SrvnzrNcS
DSheIDvhvbEc/9CbvparwQRbSR+DfsP4lCvRodSq431fXwkNlgihMMeVziTzjosT1TEmnIDkZmSh
luwJKXmxtWI7bbYe2CvRAUMoG88FT0LE4uh2MjmJp4MNBsFVt3s9LlIihFX65saKVncIVSRC+zw5
s7y5zHjooAiQo3MtT/7JyoA5+5ElnxJwvygyed3h/hecv9AiWEBmqEKYRGCSreX7RNRKnbnaLnAT
08ycIGgObWI9wqy4bxnzLvxgIwau7RivFJW8HrAGNa3rHcunXI6SbiIc0CxP8uYh78fM9tJyi7R1
JQWA8B+IGdRjcCIsG2pDO9Rp1ZrAQayM15esJO/6NlQ+R53nOaZYabbvwYSuZsXWNPutZS5FyFRJ
h9GGgX/xeolZOaqyj9+7ABCcru0e0ad9UD3hXWMme7HID4KabbwpbrHrKjZnnVTkS+cTvjgIRTQG
CVKJmVtHxftiio9iYx6y0Hzsx+CHWAxHTWkfDCtHkag5mHrxzhT7jXvndmdhVIKFFJ/VgP78nhq+
SH3SaRzGRBhFlzwzdHq9GT80Xht+MRlO3t932tvTiCmSZglNCw7K8qWWmi0CZhBcnDrTK45q4Kmu
WfrdRoJ+uyBenrC8A6mi0XcjJBRnRie3aoeUiyI4gXYye+glwbHeX8vKgZ/Ztghf6DzMhq69RWni
Nk6gunSrQdmN5YBacKefQTWFdhyr/sZxv/XN+TVN/CeKgXBYBkzqa0kJx2Lq5h23ePk0tumjJ50i
ldmG8h2Q+I3c7XZ17JTBdYNXwPiyPIUmnHqgaBWOeqMgYlyIRbIr5Qp5AqlrdrWWpl/vf87beEbd
iUQRAj2NxH/5Of1BzrtwyhF89aSHoVeevSZEeaqXdoKYfEJ6YAtoeuslGMTf+XTA3W6QCGD6Grkp
rODcxVa9NyehAVmqSQ8VV9OG26+ujZuO2o5F8r90eyazh2gcstjNh2/1iBCIrqB3/iPmzShF44an
rBqjDgLtEIhuGGuv/bLNhEYvhUpx1S4R8A6lO2hWPNkps2PfeGClD+jlbXHQrR1sQJr/GJ3d9yKG
0NQWlUqQY1cLy2Mx9WclGT/fd5DbE8B+wY5DyRD/R8fz2kRj5G0D4DVx5RwpgPDNnN4Bct4rEdSK
XcVkzFZtd81BYDOeVVUQPEGZ99rg2Bh9X4mDdRoM16OxJ4rTzku2OBzXtgsoDGMsSNJAQL24V2Ur
q5UiMKNzJqjdLgib4us0RJ495U26t2Dn31lW8/P+p7wdUuLWmSMJLRRUw27u2J45xYkeKWytZkTZ
NejbbC9oUxjsyqYuvEORpUW0U/0wanaD3gR/ya3mmbs2K8vKbpO4JNHItZdSGJu/xHRGCslSBJVy
I3pAV61ULp046xkH8Ecv+gKho/beVPvsW6h07WvptW1kj100VbYaTkoE3LrwUkeuB78lthn+33Ug
+mzpkKjWl/tLX93UuTqJZgqRe5mmBXU1eKHiDyi0y44RWLsRRQHePsf7ZuZdu87O+MDWb0QQ2FYC
9rXvTIzwxy34n7PgMQmZZqhLgM4IRnuKeJnssqHqfdTtZB8KGz1C29BQ6nBLS3XjRywheLIYREaQ
0FyK++atqqdnD/R+lCovVV5+aqp4ryfCx0Buf91f+5pHU15g8J7e2cyCcb32CqGa2vDT8DzAZLCv
SHAerKapd5NStbtJLKZdWxvS6b7RtfuKYjNFTIP8jbB3bXQQ5is6hApNZEICWuV9DMtMohaIMmxs
7YoH8TSXZx4MLqqbemPETWglrQBfQj18z0L1QBL+okrdxgV88xVnkhY6V7TE52x4mRgmWQBXvccQ
tNYIgCSsM6qIDwUjohG8uXEvbZyLVXPIIc5c4DqX/iK6do2XClMPC5aSIh8gwoRewfTd6+8Hs9I/
MT9ZHCKlbKSNJOrm3oAJg9HreSztd0648BVJ6sRe9kLP7ZsyIM/O68BhtFLaQmqsLA+lX513IA8L
ykTL5bVjp3u8YM5a5dUHamDTxzJTxkdlqH1HAZL1JYrRwNtY3Y1T4iDI5ZKJKpT7YKu7dkqy/iZO
o1ByNSN6kWrZLoLK1ifB7YuP993/xinJ3Ofx6PliBHKwpDvOEuZk5CHVT345xkfNj3+kAW0rL6yi
P3V/LCFNRSoqWoAAlololTdNBY5+JoVTveOkoEFkow8u2HqeDRtOeesdVCjp9M+FfZ64y2qEAHd4
JmSFcDKH7MQt5tSisVENXflw9G1nimgUUGDEXWxRqbUe83O1d0orxS7zwDatyanlDSj27YwHUsS0
jDjKssgYyzKdDtIhTBjzYKw8glIjbJ00TT5PQ3r0vdBFzP3NL0q3VFInksWNfPB2hQyYzAT/hBLG
TJaloz41jUgthtzt8+JQWKkNCMxtNWXD12/3CjNzWoaSkjb3eq59fWhNka6V4rsNUs6lItnxtBUS
11ZCUKQ5AHEZ/YnFXuWMw6lj20NfpVhv9aTy2JI+CKP0p5UOukkA12cpehRxbp4+SljHmtLpIVg8
5cNAx88Gc+VkY7UxbPM7gbxKElgCjViKntAyMC2/+GRIflQArtkNWHaYWbcEjsHesEIGCJW6g6Kx
1/seMPFclgbKafXPKMYF8smY4FI/FEMl+QclTLps13RFs/W+XdlQ8sOZpItesXYDOggrxlaKTPNc
XWmKQ0wNYt8UfvTpfuBas8IdiodSdaHuMwfui4dDNMatx5XU4pGBd/AK0XooLLndOAPKqhkKStRY
0AW5mbIW/I7pLbEYH95GZzggmP2sMInqKDvUbB3BeTkej497+6u9f5+8t0b7q7R3IG6xfz209t/3
F3xDwDnX0ADfcBB/z30tQ7XXimUdNTWzQSHpNM1kVfk7DycgORxO3zskWiZGe+ZqC2fQxcSp2t6s
0CyqQvEYMvkcHpNkqD96ZRj+KnM1+Qorl1/u7v/Km9QRuQg+1vwk54F8wxSXxfAJxypAAY/G5GB7
Zl/vROpEdtZX5nPpe8EjSB4f3o9E+FEpITzg93/AMmKyR5SgEUGhF8Kzkp9y7Rhoy1s+g/Eo8gQ+
A6cl2urvJ8EEo2RmXTLSGyxF+ZSrPpDEtOrFv8YwLj5EwyBs0XbKM3z54pz+/ik8k1TagrTtaGdf
/5Q4zL1KzmEDEHzRyHZFWSY6HbOODHOUcj2wm6IphQMPHPOHOKYWAhu0FfyzBEDtW67OzcqWyef6
UcvNSnkntpp4hLE9/ZSEYfO5igePB61kDNlh0oamfizjcNiao1zEznkNSJvNm0qTk3Mw//3inFUy
PjMWnepKgnToGfhO5Y/Z8IeVt/9nBRgLEYOH8zKL5I3Rxl2Zqu445mFli5Wo/ixNMa2cAIVe8c+c
9MZFzOs1SVEVWohdJec8VH071jU2BZbYNOmfKXvA+JTrne2hhfcpnOAUvO+gi9zuf41zD3HfzSyk
S6gUFNLBQI8JAafsU1o8NAxCK9VhHLYOwuIk3thZnIMpaUNjijLmqDpkdNzUbCT4CtCy/ObLZvaV
jD47I/ap6/CEkNY6hUYla39/rbONxQGgaKUgNaHQqiGNuf7QKcIuTdlyIeXaFy+D6rL7FSqmo+oD
2exf923Nm3bP1mJTRTEyGwUmcxf+mJSp3yZ/zqBwP6t66ztm1ZV7WANKbrxyS09zZZVcxf8e80V6
ERiJkjc5NFq6Cal1GfXPxTgd+qT5Ravsi+SNGzn72s5e2pOvv2qTiFqUhVHhDkO2n+oHsf0hTNXB
yF+ol9hNcC6n5D84LY1seCLnVsON5DJz4dmUlXl8zqKkevBLLX6ni97zPBLilOCznPt7ufJFTYZG
efzgOgSfhd8YA1KrosIMoCmetfJMScvRhtTOus9R/e2+qbX4hg1QRhTS4KlfxLe6mYuvetG6IXM+
h1Y0fXtixOzU+uJW4Xh1VQyTzVKRPFqXU2XGAETGimLEXS3y+Ij53ro8D/5cZf3idRvpwuq6qEDK
M15kxqtfO4kgSylMdnC8wWiLFoPmqJaQ2rWafL7//VacEV8ks4ZWHWrYmyNu4POePyRuNI6OX9ev
WeMdU3U6dtPXUn9lF50wTn7eN6qunHWYlWfUPz3M2+uiDFvws93klkm1Sxr9RdbrjV7QWjjh2jZZ
Ed7BxOH195NrZZTQKlNchJm19Kiqef9OH/KxOOaZpHVf/IjC2z5V8kLdGVLobbjlmnlye3I9EE30
9xYpfuhlnljPcbtVmQxJw51B8VqPfqglaQBKRNkWQc7KtTSP+9K4of6vUSm/Xm9iUj4d/Mw6Ia2h
BX+ZwxdPD22x29i5Nbecc6G5oQEccvkyF5m/IueTkVJXxuOk9ac6rT+b2R8SVf/OJ3ALYhVk3wCz
FgEkSTMl0XXwyHQx7Azi4lRgFrbgSXbfEde+mgHccsb1gbNbHul4MIJe1oBk9SAqJgPe5uJHUD0C
89tIWVYNkdNS7tJ0ECyL7YERpxM5feDbhKQ8G/2oHhWjMmC29wyGvtI/HK78/QEvb+6Fvcz0zUhT
UtHVtfrcMM2LhNCfPZeXJvRFdlw2Uzd5CZo8jaV/BCYDSkpqebvEnrBxnaw5nTl/Np4D8ydceEPk
J8Iw1jXzGLX2NQ/in3khfy98byMDWdujSzOLDESvGfD2UrNi7hrQobWXJmnfmu/0Tv0v69HBU+Bw
ZJHLFLJkQj2vU0k9qZPkw1FLmzDeA+sIeqaEqWa7f+7kkOH+Y26OxhdPAEtLRcPXvRHJnb/TNnkM
hWNcwdg0asf7htbC+qWhRcw1uWXmalTrGmLtH8sIQpWy9vPDfSur23SxnPnvF8sB0eCPCC95p7hq
EZYzotZhioxmjkF3KTDqH/9/5hbO1ySlp3ilFJ3TWg4+5I38ta4FGd78qnwShWKLI2Lt4ph1Vnis
wURzUzDkbqKHq8Mi7mtl/A4kZWPLQhHZSS/UH+VK48XodZKjNdrWw2b1lF1YXrhJpxmlbgzq5Aqq
bndhdfI0yVHircfblpmFkwzhMOleNPlnLzOKFz/Syr8SpdCdGvzPn9V4f0co7l6q/zPAhdT32lMQ
TOp9PL1z40J76DXNLov6qAx/KHVwY2aRz0vVWHZlJ/mzPI7xYYo8xeljQUVbPss3rpH/bVgsn0nU
sjRGeUnlbyZ1mCqX+pCiq1vDe/cySKMX2knTVhCI6SOCLgm+Uvk5KG3ZzPuHQcuCFnwDJRutrmAP
64zHLhyFHY264VHR4Ky3PU14AvL9M/Djejf6vd/YfYi2RxbMgxs85W0j1eIdhOmvTVyau0QlHRUs
z3+LRo2JiNFXvppp9JJVQzWr1qbdTqpLfV/IIeIxojB+8OSqoH3ctOCqkRqLM7m1Y5KnQxwHit2K
Ke1fWUydqmFsGBCrH/KvitUuTvXGtnwNiH0HMbsm95nd9l22ZxoD/YpQgy5VgaaASR5v11XFsCtC
vTxUclzuZDlr9kjbRCTNaNjGOcUIBerAHbwGFA2K1rMrCZXdrkXMozHip9wfuh2ZNuzzbcY+aqBk
UcUVTq3ZUxMMY6iujLHYi2n3gqRte6S76u9AqPXPimkMe6U2030hGsi79BKpV+8HO5jlkB6eFGmH
bp3xSqFGO3ZiyyFOxPY5GZTv5PnGIZ/GYmcOjJHZdSBbbtxpIlNHseSYli/vB9l4m6pBQCMok05D
W4ASaJPURXY5fNPIcndR6IU/h0T49j+cndeO3Ea0rp+IAHO4JTuxJyqORjeEZMlkMef09OejvHG2
ht1oYrYN+Ea2q6tYYYU/lB1OHokcF3t1FNqPIjLFP2VfOlBKnOqoVuro1ZXupG5smul3qkbtuddn
wzWQlnstK72qXLuIGi+WJ1iJuW79lIjNv5fB0Hton9Y7kK8SCPJaP5cVVBglknByMFGnkPs49eLS
yj6AAptoDVn64zgE9StljGoPGr448o8R3904RwMvSQ+lHOaftLlCIUHFx3ICfBhCGp+b42SXEvuA
xk/Y2cqemPc5TaPPrSWoiiOk1btFkuWfk7ZJMNEwv412+U+ltL+MxpSOdjioRwmCzb5KnSh1kawu
D1JqG24umxUSELn6MdTFZy2N1LNlcjyASFNulxSz3ck4G37vAlHtaqd76dpZ7POp+1Hbw6tUZvER
kTggPEnm7G+/MlduRbAXsAKICTDRXXdRBqWYraRAscRO495LCtRf7Hm0nnh+jB+3h1q3H5b76s1Y
q4t+NKtgsAINj+ew34HLcxWQ3AP5ybTIi5iPTq96lFkQkUy8uI+9KPy2VIBv/4prr/hSZsb/iv7l
BQ0Q3GpWmd0Ari2YznIxgxMpUHczEF90NlLB5YVeXZncldgv0WpZ5MBWzwAeo5SWrMA6SWH+AkbJ
rbKvGdQke44PCDJuhMVXRwNxTIUAvYULqCPAcrZdrBU+d+YHKdAewr570pvqoNb1s67mG/q714cD
f4xRpQ2yZzU5oUe6UWRBem57jMuTDD52Gajt06wOpldIDtqZ06b/7JWPRyy3VCdMCFYXcnFqW4Sz
3trqKeg1w81kPfs0DxjalPpsPTfNmG18wavjsZbQSRTsQdZgbq1tcQXrM8l3gro/N7Emv6hyLd2V
uTC8QbHT19ub80ogyxsL9oK8kNL/Oltr88EOx6qV/cickoLXIe8rzxmNLj3cHmg1MTJpnvIFAsau
RkVoXSgLa8NOuhB5P2J0d3E17aZnp/4adFusaPXaSMhyL0NZS2dltU9q4B1VJKr+RMb50VISl/rL
Lonyw9RGrjlkLunc3rbEXVOBqxOvlfNLKn4NsjjCsjzk8T8DzOA6iV1IGfsQN80mGN22ar90Irqb
5pewSQ9yFG5kSqsPsazP4sIFGpVYGDj/KviGKWAGDnYsJ5k7vxznz7LUb12Hy8z/uh7+G4Onh9AX
Kjd3xNso0YHLDYSocnw5wK4ck1B5Lw1ycD8XPdFMZTaeqoy6G+Vjcx77vN4Hiohf6hoe/e3NsDrK
//0Qm1Y63QW4U+vNANFIH60W+PIIfFnPlENc/UQS3psHWD3JRhN69eD8N9gi6wGxBDjsOjaeQf5V
YdEPfm7V94iNnbW4Rkm83QhYr31Ays1kuShL2gAg3i4u4HX422kbn1WK7HjLGvKHTqn/vb1wq5zp
z1zg/zIZypg0oFa7BCBdLgQcplNkfsTM2i3AWZTVz6F+aqV4HztbrZlrHwpJyYXexp68iMEHqSJa
iurZ7xLyv6iEoHDm7A2dK5LIHPemVUnfSmR9j7fneeUMO8wOlg5IHP5anWG6EqTxRTVyW3R3WTIl
h762iIAmqolFOVqH28Nd2yKLKColOPIQrDDffjunkWx0EcHBFuXXINZ3uVoeGqndgMhcHQX2BZZ2
oA0uOs7TmHQIHSOxCji63I+QdY6TWkdnFFPK/e0JXVs/8B08lAti+SIQmNJq7EXVWCe1/hpmv5Xy
24xRV1K914hxubUAyoOUAtIODmy1H6soLGaibHSIYgJh6bcxfEzsd0s2MAiwYZyOeDkoh6y+DlI2
iK10c3JWtU55Hp2h9BqJNCRup+DnGCfdxuJd+07YmhGy8SgqVOLe7gbJEqUu9egpOdF0Py+OzZ18
Er3Y2ONXh+GwsHyLeMe61hf0HbmVgUtv0KRujolkmcz7KN4I0i7pN/hH4rsHkhMgNNhH7e1sQOg2
vRW2kR/HGEYgxu31UbGT4/ifvMw+h1obedHg7MuyOwGyuA8l60PobN1bl/uRH0EjmSiKIIMn6O2P
6BOcnO1Ki307DhKXBpkRC9LdcN+kw/siKK7IZSjosrwvxMFrmCzEmFy3B7BNcYIUrvWcVtAXw6/R
nL370mAgIgyLwAYPkHXjQxKtMMt8qPy6ab9h2fulGopvIsq/3D7Kl+8KbT0NLacF+YsS/OqITdpo
WXGLcHdDJrjvRa/v9EDfIofb174QAEE6OH/wuGvMjjolziTVYXZu0hBVxFDGp/MYB73+Nc7rjIin
llHClvUZ8o/cT/h8REZtWwAgZnyym6wbMBAO02eQvuMDFNrCw8odyZ981JMnI8zbsxTlie32ZECh
h+xVMrpGM0tE8i0a255QcvkbZiHlpwC82k8wuVp6kKSsf9JrC2ZTmKgo60tmou6SIcgP2TBE8S7q
+lTzaBxSENGTKVVcHCLGfwy7kb+lmdQa7uDIqNsO0RxXIDQ641XqjfBXhbwY4YYa1LELXlv/JWKj
Tt1GKdXSdXh4pMdEMjN7R9WJ5pKa1k3sIVKjx4j61LNNsUintpF2c/rB6FoO8NKdRVNUjjoY7hru
5Yd4jMS0C7NhVqiSDcOT1CjxuOfOlgJU/AOddJxSSerp01ShhWcHRsKzOtnzoY2EOvulmqn30xDh
d653ZdzcNU6enashLlK301ui16LnBuZ36WPr9XI7hKcGgXXFVwZH+hnVpRjRQtSN0iubyvptlEon
PK2DQr2R4i578G1guUiXO1CMaK7aYAXeHu8q0wY0szL7lJvq776AEprNexCzH1OB/v8QfLh9JC5v
TgWYM/ErqkTGJR/exLMT/mALi1zDGDvt+uAuN0Zlh1b8+x84Th/tRghUi5vRujmddqMQqOYjqplN
birVO722PVN+N4yaSwvxCwqBSwSprHuaST/kDQT8zJ8aebiLRr0/WGns62oxHBdrltvrp1+GkUtX
X9f4ajB/wG2//V6zo40jOJ7kDFwCQwXVCOKP/NvKYxyqiEPYySTdt1KpvapabH+o8Z2FYBF0KS9F
pPd4i8Kg9ORWV2dwYH2bwgzv29wlMFb+KZteq1zFGuTBrSUNUH2hYTnQx3K+69Woem31jEM2Wsk0
udqQjXfUdA0NDlA/x4tGLCwbeI/cQXmr971rTaIRbjmXzo86UaQFHJcuuZjZ33XhzMmLKVF8C8uS
ynpc5fKnpTZ9b0ZOfiajmaUj+G2rP5D42LHLD1eNXdhYFIPnEBK7G4/1nG+87FfuUgrxdMSBTyxI
sdVxkKvIEfhb2CersWFoiEeFWrKaFwcz7t/XyVteO+IiqlwcvyuYZHCyQDWk0Vy8rsJdFYeJnxcS
9mEgfPD41IeNR+/K1HRaNvRQ9UXZap2A4GIyyVNTjz70u8DPWvYMRdf2oETUgAcpzj9ubNXLm2Uh
qEHV5wheBrLApGVA3ebkq0N7DPLkkMRbnOgrD6wOzB8MPlkOHvWr2MTOcANFnlilG4QuL2pcemdv
pKBrqOfymd6Mob49cFWYj2kdECsMrakdEd1iRxvRb87dyFM7VfdVHEMCd7L2MWt15TtZUWJvnPor
lzS0kiWr4uJEzG01zxb5wM6QFAcHkFEcy9QaXTgQxX4usWPRi74r3BJI+gb9+8pVg66mrMMLWNCS
6ygXoh+lnwyjtzL+grNFMac7O3qW0sJLAflspVhXvuVioaFxXdMIk9fbUwhh4ExmR34pj/ckyF42
Z+8/3G+GWCb8V1M2GqeqinM19qu8caNRuFbzb6L8YxMO3N7611aOhh4PD8ElwmmrW6TRSHJ6G/1Y
nNT2XRoV7qhFtHI667ueNE/UcfDNGJvx/duEIjUjwgjFMWAdP0voq/Actb0fYy1lDc9ZU2IaMLmO
dq6yLdjllZecmpcFbH0RF5fXN+UQJePc5LV1CnAdyyX8RDGM83qtjzZmdWVjsCdIs8g+uE3W4S2C
grLoQ9U4hYN8b4zWoy5p+9vf68r5YsEI1BfwO0g27e3GaPopa7JSrX3QOy41Eq/RDqY2H63mKz2g
jc1xbT4E6twqi07bRVMBweEwVHMn9YXuPJlN8VSOzen2fK59G94wwhHqCEs99e18ZrMt2q4C7OJ0
WehhzhPuBwcoepw57/UY5nqEhwGmcXkzFzXZt0MJXRamnQX4r4re9BxV2sHjq3aAK77cntPyP1oF
qqiaUTjDupBn/3KglIom8cdpKkbNl4fJtEoSEGPRFkmyYfIkcHqOy9ftGzeVkzZ+QLZ/sHe3f8a1
pBzGLPwbHlEehnV9KxcpDgFpY2LKTedw38wYIO5zPQSzt3hIhGEw6ecAA5l+Xyf2eDITedI8Ca1d
+sdJq9kuKHRni6p4SdzgmcJOWgWNQYhlrWsFTVfn1NlEcnbMJjxJQ/41sK0f02iMp8DBbM3OYxm2
Rl6S3GlfGsRZ7us0HQ7Ye9uuDK7Hy9TstzSr70Rs/Hk///5hy3H469KVpkEmUgVmK48/ZPLHvP4h
Td9uf5Qr+/3N5Jc//2uMEEsATQpswF158zCp48mSq30VaRvf/loE9fdUlj//a5g6Ec00IsJyloc5
eErSRM1cZ9a1UxNlya5WrGwDG3JtQCDfUDQXfesL5F+rocyMzJF1Shr5d5RVxzEw9kYe964aVj/f
v4aUmrjLudApa63uDOoFZjpPpu6bTjuHB11QXjor5TAKL8pNK92oqF65BSnTUR5cbkGNk/R2LdsS
Hpvc24NvSfVxdhJ8H4P3PxzELlDlwF0v3OHV1RTpnRZJUR+dw8AwXjUtmp9a1dlCZ17be3+Nsuax
a8IKa7nuQ79sk9qzclHfBaUw7jVILRvX+rXtgOoJtR7in0Wb9u2aOUId1CGcbF+fYhmzv8JCuc76
0Wsx1YNSi/zbO+LajbvQ1RX6i0i/ra+UoAqrSOlgsLRGGgw70JMHLUwyt+6du2a2pNTVZQSa7VqB
PGRIc7i/Pf7VlV0k7RYGNvNenWooH5WqRbbtj1YZfY0USd33mI/cD4H+cnukq5vxr5FWBxs4QxJ2
eEP7UpY/5kVGS2ZLS2lriNW3s5QBN5VhjH0hNTs1mH2Kg/+HWcACo+tCKEPStdrvo90h7SNhPWs7
0UNo2HuJMPP2Ql3bErzysO54Ai+BXXHSIFBVohyRyabwJqsFXz3nz23bTT80oDxWKcuHEeSI25nz
uyVueeIIHmg94g5Bfr6anx6OagNrLfGjTO3aXeWkReylUT7bR2cOc8CICKi9f8K0BRedWzIgcPKr
yFAZsiRV217xKZxErWu2WBBldjyj4mCB5gxwyBEZHs6VI/OWis0c7MqRX0AaDq0TEneCjrdHPgyG
NhrNxjkZSfFxSOMfSRjcRabzobalLZL0lfMGORptbUpL1ObWbISS+1pA0y/83KkcCCPd4FIzpkBH
Uf54ex9dOQ0oHiA9Am2RBGkNCMHUY9bGtJlOBkpmxyl1vtWJs6UgvBypVcTIxU8JEFI2N/Q6a6bs
Z2YIUSJLKGGK4k6joGnSWIV2bKsKMTEj4z/1ULWc398fUmBna0hv6UsBZN2tL4sKgGGjYxFn6+JO
ceLQaxK5PM4DLcTbK3llkn/gJsAPEPwCp/F2g8TKbE5Bij5aVoazb46K+JAgBuoCaaa1lxSLK3en
b5yKi11J+gK3Qib252aGmfN2UJlmg5ZDpfdH9DZFdnISVDZj0420j7dnd7FP3g5kreD7qmSWQYOh
me80M8pN9vPSDtvIx/54Rr3ZJwyC3g4TUflgvHdvZ9Mmkh1lmtBPWj4O34a+1+6TZjI/j1U4ntPe
kH53dhjtq2p4sWPxo8WZca8Mzc94jhKQKeXLVOX3I47Pnj3XYk+ekiEaCRMxLKdPZosl+lRltVvp
+XclUb6XdvLb1Pu7RA7OUMHmO8nQm++O3IZuMIfGR6PSkKMJIwS56hRhpwlv3ZJsbpeFg/IgG5Nx
GOg/4+qSb6zEpew9K0ERG8YMdZ9L2UYVYKTT90pyrmfsmz1TmBpW9KZzV0tYt0hNYN01qd1Ieyuc
4scKkfuPk96qOsbxGo+mjVNYmbe0jgqnlzZi4YuNzm+jMESzGmEkuCmrmzASzRjFQ5z4QT9Sma6A
Sg5ox4J01WPP7gL6Uzw+G6fr4r1Df4r+OG8ODw8Nw1UIEgo8UsoBl+pUyh7zsDup5fwgtdY98t33
cZufezX5PKj1+88X4Y4BOZGZUl5Z7UgKgQr0DtvyJXqLyr6wGiV1MSKz7uQ5nWxXiKidN6LlK+u7
yJ1SsFravBfwNajp2GCTbPiG9ZTAB2vmszYVntJ81dONwqJx8dJoXI4sLbfzokO1vrRqnFwHBKcM
vw+7KXicpHh+6QA91ECe+Y9cs1EG87mx1Sy5py0WvuTUOtq7UHEqeSeMoTfdDmz05ArchoC+DaUS
HgeR99FdOIviuXbUqtgTELX3XJChvjODrJE9Wyky9SWfVeErdjx9LGk4viLxNUduoMbaC+DeALi4
PWdeRoGy8LCz7cndC+PTWATm4kop6hfuhrHbZVhjV26vj8bTZChD/wAoJIj32BaMD+00SI944wL6
jhAu+taISVnUgSmSibHONM9SctTCG0FfdS/FwPh2RWYWyHjAGNcxZirKXzU84vSUyk5kAVOOEqx3
eez6/bvvV9j2tOSQ5sGO5GJ/dyPyf5Fl+BKAY3mfRG34UxPgNDZuliv3OOPYMLRtqlEXRZNWGtIM
o2zzVFTlF4t20hgXG0f1yp6Cp8nORRoe1cR1T7+V5x7eS9j46KN0D0WGUbaQe2U/CC7L26t2bSiH
WgsYZbhCF9FLYSqNbGctbrOF7nhKWRanaLTA8CNSt/GBLociSaZSqIEgQH173Z6N+qQoxigIfbkT
d6Yzf1Ck9Fi1iv/eGSH0ClSBCFMHNLu+XNu6QifUmNB+0gLrQcAVBgCnerEYp40X/fKaYSRSLdCD
YNMuPBcyGaXcWc5kzKDMwBPW2D1CLJi/5L3c74PQ7u7aFGOt29Oz15Eg9w1pESAaIluoyuv7tEoU
A8x+etataHwaWrnba6PTxK4yxV+sLrK8LM3DvWYMW9KTVx4QMjIc6ZfzxfjL9/2rZCSXdPyTssTA
UUuOvV3d5WG8DynKmeG0S6NPQ274OE1vNK0udw3SbxRV5MVddNEqeTtqNqXlZKHNgI4g0o2Nsov7
ZGdO9saRu3KqGQa5wqU+QAln9SR3jaZHU1HkfjmLLN6VOS6+rlCmdMsU7bIJx6WBLghvE04TpCer
CaUSFzhslvJk5vqpCbPEjfPsgFfrp2EoB1fJxCFpzR+QmXeZXG2g1y+niV7gUhKjpUPssV7NKMqD
DClIxQ8L6Rzn5b6Um3d/MIbgIqHQt8ibr7cJKJR5qANhnCTaNa2ugbX5rBtbSKFrZ4/yMLZy9GQv
dc2zNASCWjvhuVTpZkehYRX3fWAEhRtVc//gyKUz+GjDDFt6vZdFc76fhhgPaDkTAPm6cqWWJoiW
tlP8eKxe0W36kkxqRTb9imM8qovFl8j8NndgKOT8Y2A4h1x7t5X28guWqhmyPag5rdsHilSEtEiL
2C9aC//D3DWiz8kQ7/Nx71hfb18319aZO3u5azh8Fzg2oSlxlOeyRJ2uGQ6BCr4l1lp6tEihuLAr
BsT7gy3PqsubBsQtETK6d3TL6CytzryeVYrsTMEJmwOMDoxMoFGazKk3oXh6LM3K9PSeCKUohuJ3
tm1ceHnnMD45A3+DKeURfjt+aToirArwzYCZjpFQPiEDsQ8z/fPttb12GGFJgtImjLgU/orNKAua
3DZOrRiPlVr5piQOt4e4OhOEZIi9uXQukNMiwpA5zQ34DiM2d+YL1qfHJNpyBrm2SZbowSLhAut4
sSHR58k7rDPOaT5GcPXqE/Xwf1HYE4Ob0eJ/iHRIBbvbU7u2eniRoLwADP0yn8m7OEPVYRIoPui/
Qif9mdZbgLJrq8frs7CCEXS6yCPSKKlI1cqEipkC9rboVD+Qtd+9Y/Qb8hWXVYhlC6DGvTzrlwjm
0tApuVej4w+plBztLp2fLLXPnsYWf1O3lPRa3ghjr75D5vIMLNqZtG5XL54egwXrQSGCaSEf7vTH
MlS8KK6eZ6M6QVk7VQbiPJXYyW228URc2y9LFZBKJBiQC+JFaZOG0jJRfL0P92FXHRv736ht3R6E
5bai+5WvCLEINhrFZGKX9UThSDll24/BKUfcKa3qz01UehJSb7f345VhyOnJ5yk4Epat3wW5LQul
0ZHcz9XoEDjjKbXKs1OYGxfytWFM0FxYUjAOe391N9lZb0Qokp/KIoRKrNYfUBZ0lU7aQGxf2ZHo
P/zvOMuf/xXtib6uWjWf9FOkwu21xBF8225W2/1Isfj2yl05ycs7SqIOuorcarUTwceGujaoZG7S
lHltl+ZIA5rt+0MfB4gHepaLtvlF+TnR52Kcwso5KVLr7BItqjB4nN9d2QHVQZ0F0D4I2gtIozO2
4WA6koo0By4SVXTMLESZ4vBRzbp7PRs3Vu7aZoCmRzmHxhIgmfXK5WMwdVglnRGDcx5k4UAFBzZT
U77sBmlLj+nalvizdgtzhCxulXpEeia6JsFAPnQCjz74URGRtzCYU23jgri2I9h9XEx0Zsjmlgvk
r81XjmolaV2Pu5EVjJ8RYjZPcz5sqWZdnQ9kG+JVbYEZreZTRmqZxwkY/TEPjk4u7dtGo+77NOTv
dhXC9YP+8KLSDbSdtXs7n0JUcyIyup1yrGb3AFS1g5rIQCOtefSiJt2S7Li8YBmPhjHNFmVxa1zN
bM4bCdQGGrFd96UcFFeYr4hap0ZyUIJ64yG5DNYYCzAfxxeKKpNbzU2uRywz8sCnYCwOotLnfaU2
xm4yesmVi7LzJtlOH4LObr2sVc3D7cvj8iMyPJ2J5Y0mc1tXvOVorjpHSlMfByziD69tlUOTNKcy
ULzbI11bVDB3pPoUmS6NMwZq2aUzO7FfW4Er17/UAq4Fbjm1V75//6NMwCFTiaeY0joAhU8g2SEm
Mb5TaB+aWryILDnens1lHYEhSEEpvQLZpQn/9rNpeOBB4pYb3xRAQaiCp8qvrK7s74Gadp4Upf1Z
sSfoKrZeNe8Uz0Js9M97rCz+AABq1ydPj+SyxGCdplKcYeJy52TPppa4wSZ68fKCZKDFxYJ2CPfy
uhjUK1VpmyhznORK/iak3ANPdg9c8t33MMPwFltoZxMDr9PqqbG1pKdy4KvBs8OUCoDpBezi25/s
SsjGk7JwcxfQxPJWvv1mMyLgujQm4pwppL6u1GvTBxgoYm9lJcohozL/S5Uv/8Qmnh+DUgU4lHfD
RqXk2jGgBgV5micH9P7y53/fzbYWmaVSGn6co9JhGVBlAx/YgWciG9Zl2cbSXtunFH4WGC3MZHt9
vchtk8GE65HlrKL5NM5266apbX3MnKTbNWoeI2JAu6kC3rMR0F272Ki/0j0iIKfCt1rterRMEaJP
4QMSQfLldzKZXmZ9KPrMZa+Wj++mIy/WUJiTcJXhSkgc9HZhp7TNMSXE7rTKxW5wiq+o4boZrm26
HXyqtA3Qkqryv3vbKlx4AcjmA6KnULreTEqa4JSjtY6fl043er1lBIgf28o3dUI6+TkvJ5RU0rj5
1poWDCanqWLba005f+UtRcG/lkITk6TRMHdJThp7JJOWv85GW39pWgItbwwqSKx2XTqjW9l2iJ9Y
SUdyMS+RtqCMlwEDBVgiUFrkSxi0DhjsPqyqOaulU6kW3ysBkysMndfbx+/aGAsxF8qBteAlVw9d
PGSFoc6OdWrs4JwN0m7O362ITlCFXzTVeKIEOvarLaDNQ1WHzSDOHSzMp6B1wl0dzMHPQh22wK7X
3k0kygDALEfrosai6m0zkmMkfmmecJ1w9SE+NPGhbzdW7dopouEIrdkA90cy/XZXj1IDXJmmsU+U
P911KHqqO2oISvtQhqMc+VE8FbiSV3b6ArhyMO7ypOo3Xu5LG55lXbk14e1yPV/AQeyytMHjq4Gv
No4auTL1s8F1IjmKDnrhgLRxICO4SZr2IXp6stK5jpKq94XZ2l/MLk5/6cGQYHGSmkrrKqMhTmVH
JOB2BQKNnjNrkoHXRatHrtRMBlXxpg5Nt7AjS9m1alI/l1VmeWWvWh+gWajiaKslldGp1NpzGXeY
Rs3mnJuo4SjavL+9bVdP4B/1GQKW5ZWlaHkBvAQ7AbPbDnIfZWyQIzUCeETXgzdawxaHZbWn/huK
7SuDh0FMbf00aFY8x3SUMj9KjKPiCC9wAj82jD39xI1ZbQ21PBt/vULUtruKtqYOZF94SvSq9JYX
B6c22bgmr67eQhdGBwU/xjX8BaSzlQq7zv1I/6WW/8pw5MN+2NifG4P8eff/mkwfJ5oCwMc+tfN4
4GW4CzPloVSKj7d3wuoo/s/n+f9zUVYhX5WGg1NNsupnTnvI9exFbfU7kWm/S2X0q4neg5T/iEX4
vkrCf8OydEiLLhZfa4RNkCmjLOdwb0Zt8CoR7NDi+imaEuEoeePJRoj47av232C8ZlRAoFmAd3u7
L8xUGFLIETzXk5X/BOzPiTM0vAiGWnHjOsfiR2qsw9QXr6UViH3VDsFdYGbjA+zgdJcIDQO3mNpy
26rFvh/HwbU7pzr0Su/sck7Zv47eJLsqdLSTHqQvGoobYH61bD+Zaqm4mHS9CCPVDoMq/Y6LRt9l
aCShNbbwE2tbKMe+lj5h8Id9KJh618xw9HXDKvyQx1H1gK2I+ByqhMTo5UJurMpyr3aApK2ulmie
ZyZ8gKDwaifI91Y6yPuxAQdfqhPGri3k0L5CqDEGQMssmleszhTIXo7cIOPVib3oQnNvR0a2z60k
xOoy6byon4JjGQlktrT2SwzowNVwBTsU4fAbSfTKA3WQ+FprpqCAoAvfG3kSe4XSVZ49SUtNvi8P
o8JX3ht98T0J2naHkHn0j1rzpERFLp7MLGrPsw5aIIBd+Sg0W6DDHSvelCk4Q+jhTxURMbcCgpk4
Sr0TSjbTkI7VQxM0C0mtpc3edO20r+sUklot782I0mGgGqjvibSOT0Gd5IfIwD3BmFqk6mQtOwQB
yB6nDW3sgNTCk+dcvRsqmxYRHejWU4VTfo70BueHvDT3cYZ1lqEln1M1he6qTJKXadnvbioSt5+W
eiiezHDV7AQBPUe7Y6ulX4zazGtvHOPSM1GN8+KhmI+UR/ZCbVUXXujkKjwaXjdK0Q41tdBzen7Z
kA6LcdZgLCBr+zDiWZB5ilm8YORcukRxnV9MCXi3Iv/CqXrVVJTKKm2EfGWLH/CvfsgSHuZSFAcH
ESvS10aHnh3VhXU0A0vztDyLvHZI2V9aWT7jvIOfZDQ3n5R8gKQp4qFnp+C2XPUz3ojxpPxOhB17
85S9OmbdfkoLK/23b5FJnazpe5BrzXPXIk1G/AMJ33QiF2N64ynpiclntfihVb3B8RgSpisnB8s2
ZWZfh0dE9GW30pRkR7o3/CiN+KstCf2hceTRL0DlubIkflJekDxFoHlXFjAEWhpqzSxyL+0MZJEq
p7tTZ7SIe7SPfH58tsvLJesRMqcod/7ptPwunCC4m40tuXhB5TytxrNAlWlXTEJx2yD+Cjl8eOit
JHmuuDmOwTzDcDHixIuU9jVI9PhrIzL5V6hD0I3kGm8YwLDzcYht4c2LoxyqmXByiqL+ZPZtzNeU
XpxRN451mb5Ck7OemiE1jwQy5g4j66+mXAW+ZiXKHiIkDQpaSAlf96F0lHgXx3F1AC/0IHKk7yK9
sD1getEh7HHIm3pkn+i8Ffu4mpeoAzWkKpV9jLW1XahEvgPhbm923ChFRHWnnSrpSwiH55DXdXSy
TfRK2zhu3EageuiaRvezGBAWrLTpo6EGLK7dWD+RCHhybGyMq0wyfxTo8Yt9sQQhRC3qoa3S+6Y0
fhdzrJyxbRI4gOT5F1rV3Ul0XJLBoH0P9X6+09TkoanlZzPGtpHIynoSVcbeT9NvHeaHX7DhCpFZ
bEJsx3rIio4j0K/CYhjp05/VWHJzWl3yauGYfucEAxWcBBVRN3IGfVeD8fXS0R5fCzyR97LQn9U2
Z5/WSBVMWZe5QWl/DYp0PoswCXZRVKCO2NajV2WlQ8CV95iuD80D/j76brL6dKOKcu1JJT3kCaE7
Sh1lnQzHrZSoKHj6eteErmW0J92ZIrLRAGB88r1QjEctNPmak7alMLZKjP+8dKqBow+PDnThdU1R
ZHlQTyCGfdsYQ7cdS2qyIgDthggrlkptFu7HdGrdMhvTjZz8avBFP4wIb+nBr8sdKtFkHhUZmrlh
WpyyUCoOPff5OVCKeifLm7nK1VUmbKdgBYL8wjssG9rBSNTBopIeuFH4PMSPhS5cPfqt4fUW1q99
0x5ux0rqks39lR7/z/JSGVvqpybNqLeBRKtiZTQp5C1ZA1LvJAXVeJfPM14yXS8eJdNOdrlQEzcX
87RPZ627t4WNn9AYkJ/CiwvyfwHERi907hLS+bIqLc9QguJUNMtvDwZAiQM39rRzisaM/KRCw8Tr
dOMOi8NkS9ftWoSJQQSSbs6iI7Fm8Ra5ViiiVie/M/tzp6ovpHsnI0Y+9vayXftSeP1CdCHSu5Tg
wFErT3Gztv0MMhO2SlN0WIRg3SgoS7e0sE2p43zYdbClDkqBluHt4a9tTAQEF2IRupMX2K+00LJp
6GGmlNKDrH8aoszrhkNZbKGLry3ngq5edEZoUKzz9IX2TS26SP3IblwZYbpuNNwCTdPb07m2mn8P
s0z3r7yAYqPSZbMZLzliQ3Q+Vi43dOVi5sezUIxlRy1sLJ/MIsv2cp6FG+H0teUEqWwBwaDwdhFM
w4kxtFhZmi/qL7t8DNPRa5t/LPvr7WleW02I+bSWFh0jFvTtNMNRxMjh1AkK1f+PtPPajRvZ1vAT
EWAOt2x2oCRLsi2nuSE8Dsw58+nPR/mcvbvZRBPymQAMMIOprmLVqlVr/SEIMWXKehz6GvXU8c7c
3x7q9Y2zPNZzyRmNEzokV9AORjfECOFXd8DK52Q0evO778WP/jgCt0rA0yBCqD2UhR/uSiU1n3wD
2q2ShM1Go3BtzsB/wUFKcx1+SVAJGh3qY1wmrtZWds2VLEM2T8oNWMGiVvsniHEvUarlOXRVlx4a
fN4CHMbuilD0Exu/KsNzM8kkVRKk2sN+oUMNwVf1ety4GBfFMkZmWoBnKO7ApabAePlNY08U2w4x
kLuuTVrR6YYkTo6Nrtdv1/a/GGjJWaw6LCXiQbROtaiDzoiPbYfBm/zl9r5ZnQ4gb6DeGKlCSruc
jmm1si+JvupWlSTfZyh93yXV2B1uj3J93ua98N9RFkWNuMlJeEyAXZb5VLT7zNOdJP9t1P2b72/a
FWQONEYIllecHl3nFZHqeN10ap68C4wqcMJoTHY1hAdb96Ot9sjavBS4BxKVU5rVS8xqPGhNFgSa
dRKkX/X4MlaGYzYnnyff7fW7PlT0R2adgJkDg2zeIpC0pAclVw7zyjw0ulEOeAqSLLwbg+CNtKjX
/X0+1LxhzkIzKV+OmW0yuZKnozQ8HnpR3+vGlp/i6sqdzWie8dkwoaL6UVHh2ljHyQtEaeRSe4E3
pPxBgju9sXyrg1ESJtuZ8UDLInqQo2yUJSMC7LgMZs1LKt7LDWbj/a/bn+k6c+UzQZgjBEP/vbo9
sSUvKy+qVLdTf9WIMPFGcgJJdrLoJ5q5O0n6i8N7Pt4877NFDOaQHmKRfZIixNKVbBf35UaNaz7/
l9fK5ZQW8SGr1Kj3Zs2zwBCD+7yyNGpJXdiXO8/zBck2Gx0CiuJnGD/fXszVPX+2mIuYgZOUV8pD
j0s2lgD/6qXk/5IF5XdkJdPG9li2H//seYD11PLwNLui8shTTVPQalpXhWFm3heo3uFtNlDb3reY
pv4o626onChBapf9o8ct5gFV1D6FuuVtgHnWfwvXJ4o0Oo5Wy1JzbpSy3EMhPE0xRQcPZYr6REEt
6w+lafQ/YisNeHWRdGhOCN/1hwyjRrINClgbq7K6/mc/ZLH+kYghYR8iH++FX3yhsjV/QJlwi9h3
nQmyv85GWVynfiHH+tji9xhLZmErVhPZReibTppPGEK0FeN2JcTFTMDYlmLExiRXTyyZoDw3UdCb
XIQhXRCKopkyJJt9JABRSdTKb6okVMEegeb0QRHIffdKN9RfjLIrtyAea5fvzJj7v9EX59egPQlL
vDBOqaze+0Z9MARtYz+tnt+zIRbnt4mjsYxlQN21+A0nXrX8NA0fxGHcNVuA6vXJ0AuD9j07si2W
0huzeoy5kFy1Vn/IFkoqVbqFUV8dgyyX6xaQOhWCy4DnCdnU1bkYubJWFhoaX5r0NJbcJRvbYv0U
ng20+DJs2ajLpJxnpecZe30Mp70UTdO+qyKsGzTP+CLkobnTSjU8ZIMgfR+03NoIveuTpa8wY4DQ
y118upoU1jNFaOUIk/4jmenHPlEPt2OsNM/jKrxzMf7fGItDTkVNxt2rjMjWy7p1UEAowl1TWfH0
QbCkXHw0pKBIbAUDwSdEQCADyanavBdp6KrPfZwJ04dJz8fyoKBq/jnpUOzcBdpY9QeN8rv4/vbP
3fq1i2BRN1C5kbrVT7L4LdMeskhy+A121RQbfavVU2Miz0UWORsoLfKtNOhzs5O78G6KhuQed13x
1E9yYgtTMVCbDI2Ptb6pDLbyhCMWno06b4iz6zzW+8xPK9k46RW+NQnYeTkPHZQGT9WYH1vqlVqR
fbQC1UkKcvVpy058NeKfjb84XboxGnnV5JY7lFYMCsZLEOmfmvy+oqv/cvtTrq8wmBBgxa9J2eVc
E8tT+iz0sN0yv4jWx9T3bcn/Fuj6SbCG4+2xVg8SjAeI8Kgu4epyOVarFAZqF9Ho9oLUvYw554pa
LCzh/e1x1tfvP+MsX2y+gqFh2CCknaijldmCwAm2c7lOvnW5Gekbe3Rxc85Qs1mDj7gAB9m88mHo
5Ta0tFiLEJIzH2huHfwxfkFa+ikr6/0okSWUGCr4aF85b5rm/w6sALOELERTfLGcVex1phSLFC2r
ioI1GKniCd3SjdC02CB/RsGGhMM310+WVeDek9VezUQf5U05eEnjx0i1Hqu+nQS7S7X0QxUaRrMR
9hcf8M+YcyGWpBrVh2VDFzNoCiU8GpGqnJxYGA7tYFHx3OIbLsLY6zAAO7Fwh/vHi25xzjA77PXR
x4UwF5tvQdeo+8HqnsORHoAYbyVY13MC7cgfGhwnEo3l09FD72TsJRiMIiaRtac/Zlb+C4PtLQzf
+jho5Sn0DNiPi7Jy27SBUA+RAbIzcmqk3aP5+WN8wWw22hKNWmRtLODcCNfmzgQR8+qZ3/fQKg1J
MNwYZ7RDi+jQQxY26LwFvvreD5oM0U/d2wv4955u7/3VkelGAXemOXIlPeuVSBA2OgLTSKYpO2uM
fsW9cQhU9TdM+c9xmn5WldHYOOlrg4KLpH5Cioor+uLANfko5EOqD27SCV/wEXuIm+JOElRHUbrI
7jX6epIWbOi8r31P2j/kWkRMqhuLQaUWIIKu4g2WNqZT53sQzkcrfPuJm+08YMrQcVmBHpc+tm0h
FVK3Gs2HBt1x2IE/UCra3/5sa5PhGKBhBq39WiFIrUvqrgoP5dby39eZ/xV+gYOkzAamZu1DsS+o
fNKKuNZ9NnFp6KuhTe6iMcVocchpq+KlS6u2C9zEoF8bWVO8EzpB3IiWy4T19UjAmnwFjCMFu0wW
LTmLix63g7vGawLeqoEUIJAlps+akXbPUTUg6ofSomQj0FFEhz6SpNQJwmgyNmLoddzmPLJJgaRB
SbnyH5PFvlBxkhtd1B1PGBagQ/vU6ynSC6IzpsXG1b76Yc9GW6RMGKl5VS1GeL1bsm2FBRdfhfaZ
snHsUVO7TJTn9Z3x6ui2oqWKi/087bPcrFT9prHMJrnLmnT6hbSgdvDKKtj5caS9nzo84uQRyQo/
o0GThejBoP+hEgx1H60fva92tYesp9qG6l4pqw6TiAA17rHSP3od0I88G/VjL4fzQ0IX7kddzx2/
HOJTE6nxzp8Ea5epXvROCTF7LUKl2IW9YtxpWumBSRC8d0LEg0suR99JlN47GpGfHs2wyfd9Woyn
QSvaO1/mQW8P4FZOOliiHbjSCIJxle9S6r5fAyjFuyGbpcLHNkB+KUp3oRDVx6gci48mmgZOKQre
scvw1YtHTXU8vVfuAxmIYI33wLEva8ojRqcXz4Medg+iP0ouMksyMw6tnWcEETDjsHIzUW4e1Hrw
HyWssGzd9AAPRQHYmSDssSXMhWaficnvwgsCR0ja7J0nezmaA1XomF1twtNvfwoFP1f3O/0FII1l
eyR+R3EYvOPkJz9TsY0Pg0y5oGwKE19KX7kbJzRoPCb0MuhJfcoAMu6odCLTSKKB7UCq7AOoFvdm
4M/SNbq4T5TZfjBqmkPUhMFJ5R7dpaFUOqgsS7PNqGUbCuTdJm/DQ2vppR3VTeoYKE9nwaTfF5PV
nKTMixwP7rZb11HbHrt8iCgcGf4TyEtzDxQFcrNAp4EgWwhP4JLy340nfbNS1UJYCB35RwB8WBJg
XkXdKVeN+EARfICG0gNcyjHU+xr6Vo3plAGAO4lhtGVlVBy0DjgJqknmN6zsk32FCOyDNQWp5FiD
DHDCEoYdOkGJt1M9ZXAkzA/+aSpDt81g5CyNprDzTK096nVT71qMuhxUfltk6Q1zI3itHGLJ0rmz
8YAzZszB5dnSYl/BcjwN3WQCiK76x8Iv7oO+fHusoH+poK7OCb4m8waCZRYd4O+TKAui00OGcjz8
IeyqEN7oMz1HC4DUsFwQbZk11BeXp2bEIIPrEQOusaWqNFndyYDD9txlgBFvX23XySQ2DWR2c++G
euGS7hLLEBqpL0EABWHipfn91Oa7tjqq4V9keKSRaAPgRYHMwhLGL4XqOGnkWq4HGGLUcyQWFFfN
twRc57U5K0m8RlqSAQqYEHilq5usV3jOd3kZzob3n+Hm77EdvO8B42cqUGZLjPdDTIbZbgllrFxc
cz+CpJL9gZPC4s0fKJU6xvT0XD3Q7idyKnXodriBHKbiZwLQ5/ZnWxvtdX5UXpjrkuCYq1pmGJmS
3Y2NAuviqVafpeFpMjug11tEtpW0hHwYUQxeazzXlu2PFOvNMc1RzpaSb6GYHkbPeiziL9HwDljD
0dT8jfO89gXZkLTFaATTn13clQj6DOVoxJNbeumBjMWOIZmPU33qFSL+o1AJL4BONhZ07YLmaU/W
BXLhWhBANVJBriIsPsBiFI7UiT9pD79ZfZFzjSgO+g14BdFpXJzrRM1qJGoxABWnPr/PYde8jBir
4k0c05y9vUNWoiJgXxIOPtlrHeoyKiKgZqmTHJuupbWdY9HYPNACrD4iktO/rdL4Gq5mx7RZgBcs
/XLrUx5OakSvTDdoA++x0cToYymN2hbNduUTzeZ60lxnZw2XTwqeOE2fj9nkilY87jRDTw4xvbSN
XG0tICKtTYueNBQa4OI2aZHCq0UcZ++qVJbfjTpuQuQR+eNQCO3eyH1v4zutnGTOFO0DhNnmJHGx
J3ojDrqprKzT1IjyTk7ruyrw3g8mlaygxCV2y0xvWSZ8/VocLzANgMZonSwm6IO77Tq/i+548Sj/
jr6OsGPnY8P8mKkdcE5dGs3eRrJM3Fft3KNrhip+SkBcf0w1v/l+e5uufVQeiLOAM7bDVy61QRyT
Z0GncmNUXj955kR9NBHFjTbGyijkB4hsg/lAqmnZXEi82u/bNMYVoov3cEF2ercVJdeeULOxBfkB
evkAaBYXgOaBlU1gldz1WRrarUT52pskmm24DNzHcnzftlO9EytwzVlEM0wb4JTdXsyVMz+3NiC+
A4GCarIoovig1VuJi+gkNxFOAJP/II7W53AwNvBPxtp6QpzROI6gvK546NEER6q3CtHFZ3tUCGdp
aO21vukChwWibFkH+j6RlSc9EYKvXT62486nwbPTMu97JJSqq6Ge+m+qynMvFHy7eIgmlYzKzCvR
coI6C2T0z72icQajtPZygveKrbSlqkILV7zuUeI9MNhVXhgZHb8AO/QKIVgN5LLHW3UwWu9hGKX8
mxmOxb+FlssvwShk8kHnpdSBWx6Az2sK3El7bA28VjBuC3+OeZJ91l7fNFPUQh01PM8Sj1KWZzh1
hfo/EnYp8Q5vr+BbLfTeF7HKOKBFVPE2MaPcDJ3cMJg+zxtDdAJNCh/rzPL4X4g1xGg1ssydgYbz
g87z45AWsXbfy+lY/igneXoxS0HQHEHShmew3Cnw9KHEkYynowi8OU8q1MSEvNlZYmRp70bDyhvc
66XInaSeblJbylO365OWZ8/tffVafVskVQB5YZFzKRtUzRZBKmggRllagQq+KBV2A8MU5pidKV/0
6t8ZfdEHA8wJUJNesxcRL1W1ya61n0EfHafuRZK+jtqPvMxtz5s+kCTujGhDGOH69CH5BI4LwQKA
Vde+KEmHAIMSAaXJgiGwKWg+Ad5y1CJyhkLaGUXnon33iDAjBcZ+f3t51k4Dfr3zowAPEwr4l1ft
WEnT5KE/4kaCzjNTAJlv/nt7iLWTrYLN4z6jnnb1IsizWp/g5flu4xcn7sCHplf2kyb+zUyIkGQp
MMWu+PVeZ1llX2mTC6sAdoekPavF8NbKICmyOmcK1Hp52yxLTYmXN0KjIEHdKOV7r+qPFcwBsdmS
erjKWhlmRkDQ3ph5d8sssomVSkdLAgS6+F4WnxpdsZsQ0HJhp8ZRLj/e/j5XWcM82qwsTPWOHbDM
7KSMko+fQ7uLqaOERU3U9yjhfEi6DXzk6rRmnTP8P8ARLwtJsekrntR5/l2rF6rh23qu+BGioqhI
OJni4xIVm+qgEIDj1rQRox9/3Z7p1U5kprwUEZWgQjcnl5ebPQUVRwcMw0sFGbvc2leFfghKY2Mj
rk0T9VhUn9gocIcWR0pXkozO34iUW9a23b5rxWjawYfA4bGzgtB3rDaRHnGTkrqd0pdle7o9y7Xv
iYcaL4H5i16J2ZmTCbtLDsI7RUmmA01MPCWlho5RmRjVC7z7T7fHW1tVeM2UF2CdQ9ZerGqOr5Nc
5E3qKll2D5vnXYxMR5yW7u1hFss6I5VQH2SjGkCAENSaf8ZZGTJGYrqxjCq8y/Og2Net3nymGBzZ
Fuwvp5PG8CCE3tcedtlGfF6s5/8ObKE/S+2E+2ORHBW56IG9EKM7gM6h29HA2kl+UriRjnJS4Glb
zNG18UhLaFrhJACcbrmejRg1qVyhMdSVgtOHHdSiRKru80EWnvEZrTeC2sZ4y95t7PmdVIfq4HY4
Yrdj/DQrj06N05n5xmNrsVNeV/KPhiSq1dcykpTTzBRUHW/IMYEbJhgphtVGvUfC/Y2H8M9Qxiyr
gcbh3NW83C3gV4LRq4bcVYv0AUaivxPk6b5UgkM2ZR+JMA9iVP66vUNXF5JQKvH6mJU0FgdfKZum
qsZaPZnCc67C/04Vxyyy47TZO5q3wFlO82d2pMn0G+abYhlJh7bvcWDUG1fr5O+hXj6Pof8ACcXl
zfPga9VxFGInsaqN77d4770OyysBiRAUlnizLhZ1QLcVjZIUuHnYq5SxG/9uBN0Jj1rNHTQwjKfU
r7u3PTL/DErhkjoOIRX938sv6ZeplEZRNrpdXFPUhUIQyI+hL90TJJDsSMK/+IpcEegn0Jy7VuIU
YPXU8Vjkbjgoe7KyL01YvC+D7KHcdEtdOw8UKGe7EgMhjeV9hFlHpootOAZx8iZ1B6whQIhLaTXP
Tuokat/f3p9rw82AbYBqxGsYnZcr2cJrBeTZJG6kmnuJzqMn6rZC8f/2MGu7BFwjLAFkoa9r2lUJ
+qkd4QupUaJ88Bq5bu2p6JRnFWnHya70MvqA+AUU6dvjLlVc/+wUknxA8ACRMdW4nJ8aKWnFk5wl
rNvWVqvfajseBk98GTLJlnvpBwjyR0XPP3Wa+tHwxh+JspW5rS0xUBuMfUEBUlZahABBBMsdh1wT
Bu4kslDuJsyoJ2GrhLp2F74a5/GsAbO7TDESr0AkDEeGO+B4PoapQrkvxqC29SnQdkA266eGRNse
9GjYCAHLx8rrIvNuhgw2E/KvWGexjop4NOuCKqkh/YOzmHUMlD40oAZ37Sma+B02TnhaZk+RruVo
nVhIBMgavMWN77221qSSpDgIonFdzv/+LCGIeAO0baHFWIdnjtbcW0NmN5S8NnbV/MmWsfZ8mDnq
nw0Td3pHh21Ct04pvNnYrLA1M6jsnER3p/bZv3iQljY5um6PwAFR7y2R4/AlcfrwN7+EBIi/qEQA
DLr8JaVG0Bcr1TpVmlX7jiinIHazAGUTpW2VlwFtEot9rlk9l52ifJdpsM3sgsb8t87qYiObX7wc
/2wEAgmK9rxZr5AomPNZUizwa1LUOkYu1iGSN97uq5EEdglptMFza1m993Orrbuh0U86In5j8mzI
T4WY8TbZW96v24u7dncDg//PUPOJO/vKgo4V5dQ0uivU2bMa98QPOJt8X1M5DDqNz7cPhzImJT0e
IsaVvVzQRlTyNF4invZVJzlJYK9F6Sn5q6/EQwdpOzAmKF4tYmLr+3VkRULuComZ7uRYzfYjzq8b
01n7UDqtRXNmf/DsWdwsuR5QXDc71fXNR1OqDihm2IX1jM4tLfTvt5duY6xlutoGCICnZhDfZSqV
M3qnzd7nStl1fW7surgYbKVBLPP2oGux5myC2iKul5MXF1OWyC78fqeNREcPRaph9fH2MKtX2Pk4
8uU2jEW1lH0NhnISRWr2TLaMtFGeU+wH6otYxS6B/f+7besPXayX6l4K46bZT7HQfUFjqagf1KrX
t8rDayed8ApnmoQTLdTFHhr8sAiiIUruLCWEBaH0sUCBhf++3t+e/tZAi0OIzUMmlXoxupHVOVqY
ua2W/M0QcytXBzpwXcHJrbwyaY7IrqFNdx2KBZP8RvjYa2AkVeX1RgsLLuhiufzeMMO4biLcrgYa
4O/1KLd7fSNerd7DtGvn8EEP5oq9CBQxwIiAkr2XDPGx6UEqRJMJhAG/b6A5reaGscAeBXDl+FNu
7KcxjN/f/l6vCf/ybjz/EYsPFvVjGoCiD+7KREu+tHkzfc28Tup3lp7F933aNPEp6/3pCbD5+I8V
ddY/PHmDTw24lV+prP1q/Dj5m7OKgjhC1JRVeR4tghG65FacS4MASDd4lsbRFYL0q1Zulc3WcrCz
YZbeX1kM5EePasvFs2TYq1C2vreB5D2Ig/4pT5LqQU8kVDTyQnVvr/rWwItY1CSyirpY2rtRi2KN
WP3Tcu6RZXeytvsYlPK3KNtSTlgLf+dzXYSlMVRytRAL/07qouqxHLxZ/U/3T/SD3+iK9+f0aDO8
lTYpr71FkuP5NaoGQ9W6ZYNt/aifVL17zurpp5bpn6g//UXxA/EGiwctVyRV6suAK0k+KYZaTqem
riuMwizR/wQOR7qPBF97Lkiu0sPtz7eWaZyPuDgzQeOFhSjTf7K8wZkGE+xubNQ7bVCkhxzRntuj
rYXUuZHOa52IhMDo5fyMyksQ6cEqd4iy7qUQ0RO1tXrQ0rdfkFRaZrP1WcsUFv7lOPUs5VipbelG
/ocMIGLaKo6Wb40yf41FvLkYZZGLDxV3fIT/lTsqrYseQOg0CFLZ1hB/AqSXYVAXVLvbC7g15GKD
cK6jvKB3daotYEWBKP+jJua7ru5OfjccTKREb4+3ctSI3eAraAeZNH4Xp9vUS1RnhKh0RVwyzLZ3
QJQci+LT7VFWtgWPOEuF5wXq4apGbZqZmBlJWbqIK6lo9Jdfgir7+BdjABjFaURCzmbZxaAEUIsx
YLqTlxnlo+xDqE5Sc4uvtDqTs1EWx6lNCq8sy6HG/WYwjtWY4XxegeT8i7lYaAYi+f2Ksbnc3nkx
Bb1nFoMbRd0DeMedn6v7/98Q80TPXiBThwNvid/BCeRCuJcLNjcZ/ZbMz+r2OpvI/O/PRonEkQ70
kPku9SW7owHNfCpz63mzNgo5CVEcA9UZFn45Co38ulIKeXBjwMKFoL2vA0xz2vEvluxsGGsWDjyb
DDWKQKXHgaR231qwZbuPed5u4AVWpzL3ijRSOlBWi/OP+x06tALdDAHmj61r01chN1+SYdroMmyN
s9jHwqgivzeQ+0qemB06v//ZhJJ8qrtqi4OzNhJaCiB2ZjYpe+Fy1TIfQzM17IxTnnp2NcZOZJo2
QKu/uBEo89PrQ4Hk2osZP9O+FeW8cztD/xEWSTzrhe3Eetq4wdcCtAzlAPzRH/DK5XSiruVSmoBW
BTXN/FC3reRlAJqMK5hjjF9vH9IlAmlOT0DK/Ge05esTMLZBfK4GtkP7EOXvMwXBtZ9m8p3SvwPs
xEbHYaflR4A0GyFo9bOdjby4GDSsZsfKqoO7USzMg+oL4jsTm09nBl5sfLq1x4XC6wgbLsha1KcX
m37qtMbTyYXcrJKseIev5RTuEhmBz0NkZKQsZt8C3cjr6rduBGOzGwEhlicgVk27cf++Zg7LO58i
OcIz9P2ufSPiQu90tUBZQsgNOc9tCa9G3R60ybKQKdet38EUiLBhW1XInTZQ2nwvZ03zo661kL5y
m3cjaA8vG3fYJiW5E0Rd+oMHYh3vI3wGwl1nZr1nD1ahCDhojtL3oqrgIKDmV/0EVIBAoFopVfAJ
FcbysYoCNTtNqh+0NvonoFhAs2a67Xe56B9x6FNDpy6H34hmhQcgVSat9EFtybfSTG3SJ0TErOKo
oamHn0cXytEHpY4V04EJ0PiHCbXBr0PWGR9h3OfRvdeU02SXs+jYRlhbuzaJy6AyNCAZJL6Xpybo
zcgs4HG7XZDAzak97R66s/fp9nFZ3bPEf7hb+AJcP4XzVI3FDjB4ZWYPSoU7izY8BmK9tUf4sVdb
5GyYRewMEG8OatROXb0oclTNJRnvtmH//5vLImxGKA2OWK33J4FHp2XHYyt/nBS9fYEs//v2UKsf
57/zeRXEPbvXYCzp6MD2Cgqt4wNPLEcopI1XiDyvyY01W5IWldAQxi4VITuj7aHaOM8KJNJSp7QH
Ix/lb2Mk+9ChxVxudoFeSdnBDFRuWTxqh+dKrgAYa14kmPty7LLoo6LiF7IzM2xzHXQnK7cjE5uJ
MUMz2B2J7vSU1Bq0HTrbyER2BR4imWT0+JOCuaOolAvxe9kYzJ9KoKgC/oleV781gtKBxM2XYjVA
l9mr6nLPayaWk9JYyS7e4TtTqh8Mq3jgsG9k8NfRcx4HXPvc1wN8voye9TSJrWBordvmtaa7qSCO
n9VhmDH1oya7YmZav4I4qf6Fshc/Ca3hfwnzcUvG8lrg4PJnLJtEnlzHRJ6gP01V6WHyq/ap3ZeC
FT8NZVKLdjTU6r1S+tKXVpTqF7UVmi9t1w/KLlHF5HOfiVXCg6c23otFBVkklcxZiRP/PnGDPHgV
JuaHDu1sUDlI0IBjv/wwdRu1TRByhbdau4fZ7XACXKn0N77/9YowDv1PUlIkZgDsLo5w5ntxCRJm
cFF6qilWT0IUOHVdW60r5olAp65Q0Xadi8jm3VD3k+nj2l0i+14k7PgvnVJ6VNPKvA7fDZoXyMc8
aoHXBF7TRg6o0s48vjESzL+YSDCTg7j8llsWFSBLHTE0ctU+eZlAVBZ6vjHE2uKfDzEHo7NgIyB6
r/nQk05l8juA1+VjQWZpb2TOIzao0LWinQ5Umr+XXJ0S0kfkmdg/6k2mCmAHjKw6dMIo+048mgBa
b6/b1aTY+9SOaAuSt89Ch4tJwdMZskSA0SKFT42i3XVZeeqseCP3nDfMRRBlmNmwd3Zfp6y4fOLK
QgLte6hKtxw6cZfHkABVKTmCihXtykp9p7AaULGZaNpNUWx1ga8qSfPoqDYRa2ZQ3RI+EKi5KkDg
Cu6yMfCfhhCj+0Ys4ndmBTCpHGHw3V7Uq0ybTTgDI6iWUVsFznm5qOi1FpYSFMFdrLfTnVSrL5kH
djfzgx9KJ/JwtSC93B7y6iZkSOA7JqUKPB6uKPw8iUTsWHUT/s5ESbCtqiNO5/Lp9ihrEZsn3oy1
AjZH0rvYLrHQimXa1uMpMD8YCYLbsrID3b+rQqj8PiaGsWKn6j9jslVXWNlAGIOJbCAGhaO0SOrr
ahiUbuoiLonuI3JWO71vS0ibdMyDIbLFqpq5qydP2fqWK3uHouAsQTKT66+BCm1Xkg4jJ2TAnTMg
RhXiTpOP5ZbByspBNBkDArE043KXd6FSDYJfVanEXaieJt84UpZyAtoRt7/g6j45G2aRAWr42aKr
J/t3TRqL4r5DwU/YC1IfbMAf1paNZ4gMKBdC2ZWeSilHQQ/yEBWm+sGLcY/obXV6VIZ246paWzbL
QGUBf16Fh9hiQza62SOdHOFxJWpQ/yZdLH6rXa5BKGtxx3jrwaZgC6qSVy0VYvrsi9G0QS/8qarD
u0GMIc5mAbRdFDjtYirFvd8D1Q4QGNhYyqspvg5Kx3022ORSXmz9oJWhFptZ4BYlkst66n2j175X
h6262to4JgVIghYIq+sYLRVaM3UojRXSj9xEKLCFpyxvVG+uO2HA54lTInhDchn+8TI28r1GHjpD
4wrG4LTxfei3+GKgCZ2XH1tLvPdk6REP+Z1ZRPejGT7I4rRXg3xj20hX8eTyZ7wGurPLXG+zIRSb
FlXOgFqmDWV7Juq3jYjlp4mITK2AS7RyrYROKnfyJytW1echGvpiZ4WCV5wKHpu5neQ5vHpEaDTH
qHQFKrdWp7zyw8qvjrUhQfuTzC2c7dUZ5nI5zwIXG6JDvF4LkYNzzUgQvhTcbb0N3h7yzO1YcXWN
LcaRLz9V402FMsk6/bNgOKXxL0WqdpXX23rwoTW3NCGuAsbigywmNfSjPI0jmsB0zXcYXdd+dkJj
jxX+cHtWV+85BprDkoHj2Jz2LC7nSY5qvZeMwM2sYQ9/c5dU1YMWi8e+1q2dHiRPZULJ9/agt5fy
CnEXVrQQkGDIXEwUj/HsVT4jZ2I52Ut5/SAgTnF7vNtbBLLy5afzRgGyZuOldwKUfQ8riVgKbcr/
yhtdol/T1f/uRRh+lwMFY4WmqFwprg8fNNR3eopBXBZu3FrXp/Vyxy/q18MM70A43jsZMdic/huO
HIJwp/qfNFCDWvFdIZ98+wKevYCWFXNxijNV7jvornqWvwMljMR5GHsbWdvavObElLSY5EJcpsVC
WAtB7smxqyVqUe6QJZ6dbaZWqe3ICIfu1OthKxxQZND/bTFEy1+6yGjqv3hVooKIUhFdGxAyi6M3
M/BGXm+xW9PznOL3E45oU7bVkry+XnihnY2yiCaIb8eN75nhnZj2vuoMo2ChMSP6Rs7KjvrfbMzz
4RZXdcqbNOKhWLuJLD0E/XRf1PoRIdGNh83qrNCNgxDNn+BYLvf/lGgqwQRx0DqMHQlR8Toqnkav
eX97O64Oc7ZRFuc5y6sx7YtAxAl4yA+hP3bvdfIQN1WEbivJWYsdM08XuCyZKFS7yymFuhhKYmJG
d7TWahvNIOPBrPv68+0ZbY0y3wdnFzCycYlQW5oHrzSZffga4KJ5EGD0dHuc1ZWbiWh8G/Faoyob
1MD3B810zVj5ZAqx8T0YfOMkyH745jyNDU4snLsB9HGW/GM1C/MqbKCjQEoZ8edQOjvJAn9v9cZW
L3ftOjkvEizOktwb8lT6k0ZnoR1h0pZInHZxtstlqT9Uk16c/MTfOsDXN/RlZWJxoqY+UxFhUSIy
tx5Bm0I4NaOq2Rh8Z3YfhRs7fm1/oN5KTERyHrjE4mKpRLkW0NlTYA9Njmdit9JkGx9sdQg6b6+k
0mvFL6OICzOPwUWbk3YHQOtJgVp7e/etrhkvNcqc4Kzo713u8giAf6s2s3+V/DIqX/knG6QJnbd/
b48jr+6IWZ6Y9J02xXLz5VhIhGFhCKcuTZT23qcq/rnNKYvskkmshF1ViuJ7XJng5wbVLJLEa7ea
7jvqWYlNxckPTpGEvdK+08r6RfMsY+Ato5fxsfak8F0xIc2RKHHxEIP5faRCCTE71rLUusuTWKju
A0PJ3lX4pg/PeWdWj7To68bupbTaygVWlxRpDd5DWCvw7rtcUrkPQ2hmk0Jj0U+f+ImZ0zWV8lQI
ef4cqI3y6/bSru4SxGawcaCneU2QSv0mMkcQIEFM8p/HsmWb/j9/MQbbkEo4I109/nvsfCeYOsjm
TIhLKeKLZFjO7SHWUg1+/n+WbRHVTVxqszRBsz+TfvuldeoH74tOHUVCjVfA260S9R3EuQ3s+1r0
PR91EeV9o4pDRN4EV6yLEiWs1qpRsjG0h/F/SDuv5qixcF3/IlUph1t1VBsbMMlwowIGlLO0FH79
eQR777HVqlZ5zt3UMMNqrfiFN8Sy7N3+wsURMMnzWSNE9SgQQSxbPsUKuBY9FbF0NvWhbnemGmGi
Fk26g++OOdTBLnRKTAL7qQxe6V3xP0PbM8gfe5UrYxVDgPZqnSbzdOlDMb5LTYsb8dF3tvb+Mnv+
MxCsJLq8sPRhPC82fwdSLJ5CLfGsuE6ce9Vq00/8JCvetYi0/e7SKry3Kl0u95bfFl8TI+XtKVEn
eDCQfBVuSVk8dm0r7Tby+sWp/PPDQAfOOAYIaETrL0+lZJuj0Fsp9sa23iFK91ES9RHnuwd/CE+3
13mxp/4MBYJ+xiFqKhjwRcilt52dV4OVezo6r3Kv/WNG/gnhgfPtYVbnmk4sBWtcjq5NgiuT2E4L
qtZDDiEoDlMTdArFaq39isZJKLsDuDYFAK8f6ofYhO56KH1bhIeyN50PQDODDHyDUQsvnKbhy+0f
tzYHsMYcVEAgF+HT9XK61S6L9SFLoDQNypeyQBLNMY/QmTZeyCWK489cg5zm63WYNFeVc0NqB2cq
nfHcJShTpnalnP04646AOto7S4+wPMQz9ZPU445EcUQ5lQi1edYYa6/E1v/9JfB8gcmBQSXOePnF
voHWUVkq8SXFcwwXyrjSP7Shidn17Zld28iQQKg0g5IhL1vMrOzT5venZvJKpDZ2kqW5TgBkHGHB
b1q/1bVaW0bEvWbCycwJWQY5TuLHYVRXMIpZPmloPuTC3wMf3khSFnf/38OJ3i7FDjCnzvLWUNoW
md0EonvZG/4dRLlyL0atfUiyznq0m9Z6GGup/BZkg3T083qr+LGouPwd/tndsFy6mRFSjUOH8qXU
n7JAaQ4aai1nniHlPDox1oUSFqBdMCifby/m4u2eRwYhipABUjms5bLxk+Y6dhCmk1ykVI4MLwnK
EcpXMNJmuj3QykJCakdvaa4NM8uLXTOKHjurwLHPucgPMCp24FCGLY3ylQfuxSCLqD+B4hK3VQfr
Y5zO3VSe/Wx47FTzbtK0sz1iKXv7o1bWzWDmZrwYSGWUpF4eubLJCv59GXkN+uLfJoKLndUbw8Ue
o4+U2JtjghPwQRtye+MlX1s27tZZ19tEj3o5m0aRGmGn4wNrD0r4KBpgTIlm5Y+3P29tzWapQpMu
qw5lZ7ktJ01R6jmzyALk8jH0qE4YdSn3k4zC5+uHMsFlzejyufy9GMpsLT2pGiXwSoHjj/ZUGG+g
Y2zswbVZm7sgs6wwiuHLriMhCO3piO1R99Z+8JVzKIvXP71MGBQAePu8CsvLEcPcHkBblF6Erven
Lje7xzQeP4FvlTZqUmt7HY8QSKvgUCAczH/+rDxgI7UDM1cyPTGI6YMQpbgERtN9RlfePxEVhKh7
QXO/vUwrM0iDRafxTh+Vast8jz4b1DebvEizZPRSHfF43dxr5hZxbWXTPR9CW1Qy7QQ3WW79xJPG
KY2PlpkFyd5MfR1F1ikqvt/+oJXH7MVoi2tJSFFP1B/LHhI8vxn4INLmLpT9N1a7pZy6MXfa4nJS
kPetmqQdPa2zJIy1q9xIjmXpqNLGHlz9JvYy+ibopl6JyKc9PuCx4yCm4LRuCrpQK580hM+lZOPx
WNmCEIgpAuOwhGTLcje05lShBRraXtGlwUm38hxEi6kCfolr5weueGIfD3K5cYpXLl2a5pSEaZEh
H7Hc+ErkJHCS7QyytnWwxAALxfD3VotVaglvu0+J4gd7s+i3NqsqVUwqwHT2r9Dbdp+kUVHW0lnt
SfLxWh/2TWR/I4BFEMR6Lcplfpjx2fh3uHkWnp20ZoxaIw70ydOm+JyVKvHccLabfOMF+5N2PMOd
/B2H1J29ArzlKl9qKt9PKxAp5yy2Kjh/WQzUtW+07j7AFKs5RmogfRm6rsoJZHWfd8ZM6wc5KqJ4
p9WRGZzQ1MdmvSN1b3e9U29q6K+cG4IyAttZDJ3m8uLOSTLqrbJDMc0OdOSy6QCfUCAzN17UlWtn
Dv2wXQLXRxlvMUquprbIAwWpo6S2P09mHrmI50TvpNTYAkzMf9VyymlSz9qdZMKwZl4u7eTYUpeo
vnPWtOx7EVZwtUWFErX5DjrXTvP7RzXo3g5t/fo3ljD633EXW2qSJB1deSPwMtk+Ee0drbQ9OXq+
cf2sf56NDgmlIORDF0950Yx1GqiN7AG3mfCZH218ePK+VqTT2IZptA/8tj516EGKnaq1mezSbvS3
avRrt8ScAv/vr5h31bPzE01NgdBrWlymyGylnSqNygcrDZ33KLu19d6UnB4KjkxRE86SrX26/ays
3YzafKDmW2pFz7OgklKFZXQx5RFpjWAs9+XgJyd/KNVd4hSf4qHYsjpdOSfku5TG8E1AcGY5706S
zhqOaeqJaRo/xYyOVFgwbSS8a9cgBCyEiYjjZxWrl/PaOqXdNih+o0z0RgSfZfA3KLW621LEKwdy
xqwAsNRoHF3J6WIUJmklJvYe8dyukOJd3Jr7NtnKmtf2CVkfYjaQsRhuEQDYkmK3mWWPwBXSD4lS
vC8V5VcWjk8oID+AWPYcsUWcWhuS3Hk2BaFAc2VJ5ogO22Qt7GCXRfCZ+9r/hksUqvOWFd7ZTuJ8
S8083GsoZm7c9mtbBM1BeyZ7U9Vf+nyjnW/4qZTIXt3V1UEBn3bJG8Q4b2/+1e+DoIIkNw/09UbM
0g7p/BL91dy46OFnfE9KvDpG/5gYTxVqfbeHW9sos+8u9CBAoVfvA1X6BAiMSC5NLzcPJWnerteT
DpWPzPj46qGePxJLovakZFOi+Znk2X1onSDAWUhjWT3GUd1WhrfyVS+GWuzLLuOm1Ch5exZUJ11v
Thmk1CCbNi7rrWEWQSnaSW1ql6nvFUmQv+0LKXzf+6m6L/Ui2tgWK5vPQvMboVySYZroi5tDRFNa
m5DgvMlMXHkKz1057W+vz1pFEhGzOSkmCbsG6zp1Wel2GvteP45DgwmG6v8TIP0A5FwfzdGdBQ3b
N4OpYgcXKLmkuTgQUByMB6mv3Iz/+4sSoM7ljkCyt+Z65VEAXQt+EYAmevXLtnHaDchWiTC+dEiU
VSctNeP3UkyyOymRPe2UKlbArCf45m1My8qLTJ44g4sR3rhOrol2RCNhYUPFDrV6PzxoTvImw+Bc
L/uPia+ezbTaZ5Z2vL0aK08FevkI0ZIb0FZZFimmBMQG1iAYTFVldsraZHrfVDRTbLXHp6Ot442n
aW0vUyrEnc6kz8Ekv3yaRtHRidO6AOy/cNv8qbKxfs2fXv9RFPGhfRCTXqt+4IqDfnFtWmeUuqFT
zR7pDxWFbLK5jXttCSWeQ3MsKXjPqZbR3/2z2Z+FMCMS9brfV/45H9XieycLR7iZ0xjuMBitZ0Ii
w4QjaN5GRpgcq7x13lhdu5n3rB1b+vWzr8iMT1/OKo23kaaOoniZIx+Sqb3LdeXr7TldHYIq06wF
hoTRsnI9iB76sChLTwT2KSjlyygpr6+WgGqj88Lzp10r0yZBGsX6xLI5cujqXUpb5Ae4fjiWcPR+
3/6clX1og1GGEDvTg65e2WroNDh9E4a0vHpmVpwSQ3kggd44XiuzBhgVWV9o9yYP7fwznm2PaVSq
LGzlnAil/9H12afAeSXkcN6BL4aYT/izIeQREwq8gpyzIHD4HNQtvEYud1ySEzxulEOOmkF2uD17
65+F6C1EFWABy3QPgjSKFhVECLpJpqvMXdFI3hJGXVsi2kJ8oDWn88uoT61DKJ5qB6nDqE5pZ93L
RnUvq9WX29+yBB38mUB2HT04LiXupMUr3lvQN1rhUCDuzbj36mrvtEGw07SpunOiZp+qifLZB9+R
3oHsdOPwdzGVFwRh9PbcIbQt7UpZsr4kQ6XJ+8JXEvVBHwo/vJOtISKJS3RfddUxS4/I96kSENsK
A/h2air9mDaBr36p/SxxpcxsUxdnVPXVCsF/JCDnvEPnn2ghvNwhZTP0CL4PE9W62p2sRycFFq2H
eCRusXevXhP+fmzFKb38ifSWNNMR7UcRK2HqJTZNRrDIcje4o35nbZUEr55pBqIUDJj8j7zz8tpt
AJOjQhbZAACmcD/ozjfdl8ozUny2WxqxtOsmYb52089jYkcB/8Q0aF8vprGOlQilmtz3hNo0T2Xs
E5mUY4QB2u0NuTaJuD5SZudVoWmxiMHwWguKDCMCD3X/O8mAA20P2d4ojYe022INrs0j1x9O1tQg
uXMXe1+V9TYfddBeshXzVFpNd6FuQ0FA7vVdULYg9FGZ+nD7A68ONhNJ2WHOgbH1uEIb+o6qxbYT
SOdggCPoxlqRfU0DpdV2JCTRlpPNVWBF6X3WVjbJ4mar+cV0diOBJLEo/abhQW6igzE2rjrIHwPL
PvjZvQ6RXc6n8+1PXFnDudcMjoM5vQYygaIKE6Mv/DPXp75TbB9/u8Z5avruvreN97cHu7qN+UKD
DiGFIxJWnFZfnm/c1WRCSgNF7mIuTnX5CMdbFFKzZcS79lXzNMJ3/cPPXwRvShrnxSQGcIfOj3zs
jqVf7jIDCczhtQHc3C7hjM1cdYBgS55UWNOk1nvEdoZ68nRFeoxlcUiV4f2oxRunemUzsvxg82iV
z12txeSV/VCH5hQHFwef0bvRUjLo8aP8INr4++1lWtmIc8efAIqsB2byfBafPdRtJToqNonp+XbR
HBW7bz9aeh1/y3q9PHcIZb/VVSlUXSGjQeT6aVNsoYmXfBGC4Tnbn+saVP2Q6VlcYaGMeUHqT4Gn
StmoHYauLIrdGMTFiGxBkGK3GuX1zi9rObrYA1yxI/JySBUn6AdMbgByFCtYpXa+FCLHAkXU0fCz
rjJMScqsquRd3ylt7Pq909WHTMih8F4/hRjjoDUMomXme76cQuqgM+LKNEHadmm4i6pBuVCCSnUX
SXHoDgHOn/ehnVFaK8oeRVxRdl9v/4SVw0YPHpKihefXdQVPQC7C0sQevXLMtDeoH1dvBYHr8fYo
V+UZFopmLkINgEevY5LJaiJCVyGdsU77TbfwBL7gXi2Ssy7iQ6bpD6Nk/IeDADGYOIjb8hpi3JSE
/pOt4mWWaQ2CRMCLAzlJDjX7aWMZ187cjK4CAYMszVW6Qikv8etiSL0scN6Lcvpa1eoJy/KNfGJ1
GINrZG4k022YD+SzAyf6Fv5MIgRCJc1ZH6V3YW7SpdQ3HJtW3lBQnDhcsClmaM9iU0o8KoZDZ+Cs
FncWgWORDJ6MeHiXPObhuLEx5t/8oi8xn2DgBMjZILR1BZmq8Seq7HCiF4ptWuqKuGlPaVw/qb35
HWrFk0/LoBumz204VD9v78nV6eRJmwWxAPssNd96ZzJDxQatFQcPU5Yfuiq6SNWW4/XabM5NLvBg
3IZXSiXFaDSIYdSU79gmbj4A9Y1yilBtWkSHMej9gwisLT7pdYeNaaXcCiENyxrsyhdbBZoK3RCJ
aockRe3PVmjSx7iP+9QdOAfGEYeWVDm3Q/fBbKJj1RfilMpWiF2qUUAhNsr6S9no/f04pPbGsVy7
b+bYDKXd2fJv2Uk15SSqWgVGrR1W7iTwodTkDdTj2sIy2zTViDetKweRPu1GUoc0uvi505wjRGwe
KkpCDyIsqJ+8fhP9udcoqYO+WJYRMtzLAbhq/jmJnR1XKB5SZK7FlvbD2ifRuaOUh+LNNbIwlEx/
pDU7eZZdvSc9fWMH02+ZZO71X8OqYJDIdcbRWBx9OzarsuoM+1xgALOLMxigid3KR7X3X2+SyBWD
qRJVHuqTV246dmtGjZLj6eqnyrExSoaMz46ablxmKxMH8hU/QYSvuGmWraOmVoy0LycaVAZ9bA3L
Hq+RQ80VvbbF1L1OvPGMfTbWkr0aj1INMkHysXCyrfs4p7SFgH6DjH4VI9s/dIb6e+rKSOxzJU+f
cGEJPpe+agmEZ3Tl6Ddd+ZDEVdC6gd8lOIyEqEftKlu0pltnGGodm6Tw+89qGolfyFlxgMpISfVT
amjZpc8SU7h9kgDm7ssufeiNwkx2epC0W7Xd60ml3j23r8A1UZdcPkTTqJVISk2hZzTOJ8WP7iPL
euK//nJ7N16H54j0k80YdMdXDJcQO9aLurVjL5DvLSCCih6eukx3h2LcqOJehyfwduYEnCSORG6Z
55djmeRyAM01dBJXk6xdnvRumP3Ky1OpK25DM/f2py2VsnlWGRHQJ8OhPX8l5uNnwHS1cQy5oG3x
M5cK+VNXjLLqynmXoy0c1zj5Wb36rncM459kFPF9XijKz7ZPS7fsY7GRc608U6Sw84KC1uehWjwY
dlpMNo1639N9Hz+COBuHO0k23lEpboqjiff4HTJ1WxHNygoDDaAoNgfw1EoXCdg4OuaUop2DxfeI
z3gYBmdfkgoX5mjhWXm61aC/3rg4nyEZhhfLXGtZIuUkMSqalEjWWfFxj7bmNryKv/vGXF7js7kI
yMHwj6Y3SENyMZldUZmBSanP67I+O/SqH7yBdC7vkFy27yyHsdukMg55YMg73+9HhF+tdqe3hrRx
n6+tKpXA2XyA1SX1fBkxTkWoQzJWjbOsP7XBD3+49PW4a7qDPf24vaHXZpaAena+JOjAp+zlSGoe
SIafFETbCNjREnFNFHStqNl4bq83zMwRR+CcYNEiaFvMbF3jpmtpSXwJo9jc1XVd7ERV7xD1x4ws
j6yNvH0lWKFND0ERezmK3UuIthGqrdzI8EhltRYPNUCKr3g/lRsx8Noq/YmI5uedvsZilWpb7hRA
nLE3tJWbSu+rKDmij+7W/j8aqk6vXygaY2jnctwQcl4MVuUhvX9j6OFP9GBSFHsiWx+TGiq1AYBl
OP+H4fC65UohGr0q/oUUsuJkQsjEl5wWKd2xdXVLKt9ootY3pnFtCzpkkahjIT1yhRKZXc7CWEth
yAaavtcnAw15zJZ2iTEqG6imtRWjOUaIaRDHAh9+udsbo0ZzpJBDkvU8PaZl8F4FeOQqSSF7qRwU
JwRW842odnXMWZCWwjdJ7XLhhrArFKPDVTHRsP6Ju/dhK46hZrwbcuNdregbW/+6E8gLNbvp4vNB
+nzVrhh9icga7alz1wdeVQbnyK4OrRrtc6m6jDBLxsB+soPirSSpG3v0+pQTX8wddTYO+kLLKm5c
pFoeOKV/djgQMlsGSeF9HzxiT7y7vT2vDzhtWxaQbMEgpV7munC5ks4xxslTzGkH9v0Jt+AtosXa
1/AGzKQonp2rS4RwExpUa5ReHUeXtFBP0pR3bmMoF9uaNr5nbSyaf3MyAk8Gvt3LjSkpIJej1Jy8
IZbT4xCOvwv0aR4EoqFuyibZeF+ujxyV9r+lRjA3V1EMChO+k3eOCpJj9FCGP/q1daQ9v/FVa6uE
IReFfSoSc8bw8qumLnCMRiQYddfReBKWyA5xySNwey/Mb8fLUgR/PQ8l+4HFgmX0chTFMYDx1rSV
dOtDhCtRMXzsUBGylV+19MGpPtkQnG6PuBZ2chcDj6S4Dnhp8V1p2cp+gLQw3O3RbabvWf19GhI3
txNauGeplzfGW1suQARwm8iMiRsXj3SaKpGZ15V9Bqf4y5GSX3KUfAvK5Oftz1pbrrmmSRCkGddy
ZL0iZdmIt4Y3BPG+j41jb1aPt4dY2+fc9QQaBI/KlXJLFxoIbowZAg/56HahZyI14sj5vqq2dIuv
r925NjrjDtkY4PW0xa7oRBdowogvRR9Ld8lo+sdBxKTD+B47X4Ym0N7GhlZsBTrGylpR0FbmShyj
XuXHRipXPfQf39OiVhH3RZgjTSNLRq6+EaXR226dkhS4lZ9X8hnhoUk7FZYTfR8Gv3lKumj4kY6D
/sP06/ZJiRWyhlgVyMAUOvqPe2mKbRwOcmOw95GDqKGrZKn5iy5W8xZmoZ/dmZnWXnopz41zHtBy
dTtsuAd3UKc03xcVSEVOxijemEannyKJRO0dbQJNcfNRU9/HksiGXZnlse2qnZY1ByXHZo0PqIxP
oJ1iC1hqktVHx8qkT+bUTt0B3+34bTYYZnSMhB9bx2Qq9EfbD8W9IiI72AfjYKmuBXopOhTtYH3O
5DgDThGpneXSZu7fWnLRJhsVhJXdTFOP0w+CkfBsWSZU9EGSYSoLbMuK4hSYaXyu6nHrilu5Cnjv
MH+mqw1AcxlpDpKGsFfNQzRF2W5skr2lFbukFa4lov0Qa4dx2hKSWnvh/1C55mxllkpZbO2mTZM8
dJrBs/BQn5BZShCOEGN67mz1GHfTQdGeQik/Efa+Gj85v+2g80mBeagAzS1OlY7ToS9K+rRSZ+57
DAqOvYUmb2i1yen2VbF2kFBeoCNMek/ItkgZ4oL0u9Eo8051d+/H2qmqxJHNvhESLmGAxLZIqwNa
omTOPuG1f/lJAY1hrTb0/ELWo7yV4qF6K4fZ12JIHjm2qI6o2e5wDqNWfmgRgnKrKXP2ebv5qCwu
rP/5HdS75l8CG3lxyeudWWcTYIKLqOz0UFi9ucs7Vd6VNu33cjTs02AP+evC/D+DsprEN6hlX9ML
ssosNarc6aUQAyd5yvs9P03f08XyN8QLFlf/1VDzSXrWBanKSFXbrqm8LLc+N41p7uAXpLs0bP5R
xqHfeDJXR0NmnK4+wOkrXFVeZ0OnFghN5vqjnv7kevA05Ulu9Y1dujoOrwxxNmn0VYcYabC2VvMm
uKTQ6Pd6Xj4Wcj5+0ZNGPQDPSDd269Zw6stJTBNd6uCQt15VqdYXDaEfxcUfZHKpHpJOi0bb6F0t
gqu/q/bs+xZ3TZqNeht0uFpl1uTvgyGVXdUujnHUVdSZw3tpzN6GveyF9paa1+L8/x3Z4Kmc6ZFz
l/XlpxZjifVFBNoYSe5012VSsMdu0olcEwWMz7fvmsUt/ncszr9JvZnMdtl2wTewhYU2BJemiMvH
RNFa3qusNE6TGGGrd45EX9qWLyBEtlrJq0NbiENBzoQdt0TzlINDnQkBftxj38TTh9xQDnZiubF8
ioPKzbOtkunqtAIoJpS0Z3WbxTXThU4hV0meeLkWjjtrEPp+zCJrhyfwVgtt/dP+HWpx4pNYowqD
QAvaMnbwG7VS+6PkjPqnquuJSHJH65qzkvfmJwUzjf9gxzZDe0ATk7cg8LG41uU0qQV64uFFz7r0
qCSacTDqwDqGyHdsZFOLSOPv7vl3qGX/QHXqwQhFPni67e9a23lX1NmGb8La4/Dsa/5ULp9dnnJA
WzCzIh8xiCp9k02jvHeKJD+OIIqOTSyCg2+G4nz7VCyL3X8+DBAd0CGUuGwaAS+PoF5IqjAo9p5l
268PtawHZ1HG407Osp4SbGWDfzDEbpqkYdcUwj+MfW/sSp0Og1Tm6n+YA/yV5zSZqOdKw8oH+JaF
xiSdjYR2/r1sRqW0k4uwtw4BvjLJMQgd43dT2fnG7bB2ZHQScwpHBijN5ZGJIwkNJm2YPXJUSnxm
GqX1PglTu0GhWc5frbFGQMJ0gwWiTHUtX2QNLQ6KdA29JM08QYM784szKOfD7dVd/SqSSYKfWfll
mSBJIpzqQTNSz2iMj4TR74pBe6tp+Vande10UNggtOIyJw9b3OORFAlnjFPuVuGHb8oyDYRbiC7a
EgdbHQd/4hmzzZN/deC1OFQamY6ubEyZuQeHKdn0Q/wtd+DVcQiWZsQnEPHlvPm9nOA6mcReoY/2
OxuXZi/Ws//g6M15nw8eGGlAdYvrS5uUMrQDsyJ++amjC9BXh0ndCpLWHvdngyzp80iZZR0pce2R
crpVUn/rh+Cg4pie1hcgWh+G8s7ovt7edqtjooCDQucfpelF7SSTh0CFpuucw1aSP0RGYv/j6OX0
praG3EukeDzayfRtsFHo931tS+B67R7FTuv/Rl/ETwg+5RF0U/vcFf6T0Q7/VHH7mJnSG6L6s+7n
6e72165tlufjLTZ/W4eodEaY0eWaXu5aYU9nR9K3OthrR/n5KPOvePY6dAjPBHZJT14ps7NWhndG
lXzvIvV0+2PW3nPoj+AZOF7XwjeZkaqGOTSFp4tZHFwvO7durHNPBb0U4xF/5Ed/So+3B11bMRoD
9BlxAcbbbXEQygyjiDi2O/AgCfetXP/EFEo69hEyUa1/Srriw+0B10LsZwMueXs4II9aNibS2Smk
94HQz8M0fR8ma6cKa+NFW9sdlKeoYdN/Awk5r+uzdasnQ8mVKAs9pWzj+6zAzh6w2n+wNiVd/3eU
+YOfjTL6o++3aS+dy9CID33oG6WLhUS6Z7zyoCWJCTdAGBvll5U9ObcgZmD8DK9Zxg5m0fsEDBj9
NGl/FLXjVrnqTf1GPXF1dzgzsAZfZTQsFueLSDmN8WASnpEVbmx4aafvDOvJkn5p9q/b+2Jt96O0
PmsgzQSaZYk+nhTdb2I98hBGtLJPifQPrWANG9wod8d2I+1am72ZQMWLyZ5n+V6uGeGY6ZS6b3lZ
IxU/+6wNnH2Wh8P3vEPI7vWXlM5XUaWnDkBDczGJIg0wnS3G3AuH/kukq16tvxLUOUeSL4ZY3FBT
a/SaH+fOOWWRmiw/N535wfaNjVbAyoHSZymMmRmBzMjyS2K/iBzKvZPnF+HJxo5kQunj9jZYWxka
ohSxqfwjuTH/+bPTRFAgzGZQR68K5fKdKINfZW93u77um/e3R1JXbiJAdHjhzTUhoB2LdYHS29CN
R1JJ8i2BD0PYja4o9SZz7bpT3rWlUn1Cdj/7FsdRcj9IuvI9SBz9R+wrzn3ShZnjUt6xMzCLU2zh
4Q4DbdeoTvmx9dvpA7GURmKtad3XSKhmfpJKJ/lVjVEV7y0T7odbErulexgm9ke5CtP/su+g9s6M
CAqogDlfTqVVpwM4fmv0krzxmrY5U8XeaL6ubYjnQyxS0Bp9U2kQ8uDh43Kq+uoDHidbaPa1HQFJ
eXab1FF6Xn7GkJi1HPcWFL7qXeUHrtJYbhNteSysjQJhdX7mYf5ciWKivin7JXXDs199HuzkEKkP
sr7Fm1qbLkQoZpQnhBHu7cWKoPrRdU0qg8uXTmJqT36wxXNYGwKuI60sggiS/8XN1iYgXqYmUryx
kArfVay+v48Tc9wS91wdBzSPYmGZMhPJX36KQOlKy2Iju1Bp1KB0m3X+lIZ18u32IV1bFq4CqEvY
sswiJi+HGZq6j3gCUZBDaehOpyz8qKiDQr8htH/8h6FgHXC/ccddyYVFmtT1Q6qEl3AaecHVtrsM
aAZ7SqW2/9weatli+HNf07GdVWcw1WbLvfysQOt9qg2zWF3nP2q0NhwGa7oTWtwUpO9StYAkn31O
NoXmVx50xKhIFfEMB5+7hBCk4FpSFSqkR0nls5z6e1Xqz0WAH3WY7/J445ldu2GRvgIUyW0+q6O9
/MxaSidDJL7k6fVUnBWRwCJtBzX/HIWBo9FAadUtY++1DfN8yHnfPns/nBFp9rAqBk/r2sR+05aB
/j2yCts+lOnUbuGPV7ItphMXKwIwEyH1xYFurUpgq9Oml54GAm4ElX+s+9z8mNZ9eijBZB0rbBLO
chjJZ5Ax5vH2Plo5hAacWZCCMI1m+a+XH1v15sjEDyCrdfF1HLP36rRljbQyn2B5Zv4eUabJvnk5
hOSYXWHkTQxQSdPwuinRbLARkzV3kpJUw8YHrY7GJQ+mATnFq6jWaUvRlXRbL4oi0cnQpuncOll7
tJT0P2wUQrmZf4Yu0jUz3OmyFPCsIXlmXIlDUw/2Z7rzj6Ltqo063+pHEdCAnSACvIKWkYI7ciQ3
oMdl89Q5zrcymPXKrF+3N8PK0Z7lQ0kH6MhqBLcvVyqroIHXMNw8zYo/ms30RkGsDyvae5R9vEhO
v98ebm3vcfNSuIPLr1+F0Gpe5ImtCv9ciLi88/MOK99e38qJ1+aOoiR8R/DwhNDznz87znGa4gIL
X/vSUBA8YmJYnPJUM79mZeK7tz9o5bIy2Aszvoq488rLMOmlsIGWTe/ViHdqfgjjYl909OM31mlt
4riCiXFnYg/Jx8tPKkdbH7Vak7gVsgB4iz6chCi2qrlboyx2g+HkpVbETubVmsm7acRuNpgbLce1
Zwxq7/99ii6//BQMKrDcFFbktaG/cxr1fZurzU7Q0a1Lv3Ylu35fyOM5R5xSmTZBryuXL5U7KJ0g
7ql8LtN7HfW7UtbSEHwozbmsCgw3UrRD3pcf5TZ/Fwp1clVzuO/KV4JF5+f7xcjzVnq2K3MEEZMY
7U2PnVufrajWfiT1kB7kSdpq063PMcULYlKIGlc4i2a0/SmzGxx9q4+hpB21WD9EkXQK6VpX9gU9
5p2hiXcFLNrb52Ht6AG6/b+BFx9Zl31Zpyr9AMxTs2NTRZUHDjY6VBZP9//fUItnFDyeWaCRll2K
oIs+SlmivA0sWbjRtKUHsnrIeccA3XJ5cae8XDnqX6roGrXwhOjd3lSPpWTs6uQBIP/GdbJ2Hc/q
Af870uKY53Y+qV0ZRsAb7RQucN/vnCGT33V68kNA4D3mrbKFKt76usWhd8LSVnoAWRfD0TsYxiDm
xl1hWHHlhrHSPnL1RPHx9tppG4Muba0DULlyIWmCwg2yCfcT8VCxayMlDN+OeZoND5WSle1eLsci
urRBLMxjLNqx2ZvDXD4YqyE0f5SKkd3zJprZfsScwz9DtBTv1SFs3pa9ZT/p2FsZu9bRiulQ1Frh
H2r4a9PXYIRY9KnHYmPYk4cETxiyGtE+VcqoOChl0nPFkpUYauZOWldKlwlRaB8BrxHnWFjYtYOe
XUjnVO/r7mfRq0I5tCzrFnR39a7i/6OfAXgYR9KX+25IidXyqk4uehKJAp+9LplYH8qrrI/oS1cK
HKXbA8jNP/laXvyQGtnfKIeuHuh/f4OxuK0xVlFqAY73MqJPGOzVysDNUC3M/EdLf2qrzbbY/zB5
6OfBRYDDDZ3RXHJYOq20WqF0lWcMya5D5cdsZb67PlCU2BnRJrVzDkRfwlQZD+V0skRiOlieL2dY
HhDTsmPukKS3y506CvNE5C4OftmYhwGH998dOCS3lVOUs+t8PKRplT3A4ho3KrOLpf7z4XPGiia2
OisLLpYax77CaUbiCEiDw6wfI++xvRr2PMk58lFjdshDf1Zdw/BT6ltlI7xYrPLf4QmX4A5T+Lmm
KSNOn9lTh0tVU7lQFodAIwrc0k1dHPq/o8w0N4B5eB4tywx8j9TmwqkJNk+19ZhL5dHS/WMbbrUD
17YR2QDUblYW7uXiwk7b3jekqBu8EWHbNPzWK3BodHwum29ZrGzc2Wtzh1bU3OKEYEcG8nIP6VEb
V6WTyx5yaW9goUG8bA6yvIVGXxuGCifV4FnPnZjz5TAoJtgV8M3AE2N+4E47lHK0q6z3ty/mtZnj
7AGd4vQx1mKUHvvjIs9nbL2jJSfAIrk7tFmeu1b4/0j7siY5caztX0QEu+CWJBeyNpftst2+Iby0
BUgsYpX49d+j6onoSpIviep3LsczpZSQjo7OeZZmiB3mzXvFg/x4e9S1jQH9R+33AtFVPBov5yZS
zx3MGt6RAC/+ndvyV5GjIuja8gdtjC2hkrWFBGwCynaA9mgDjMvBTDeTFar2PGkbp49IMNl3RggM
4aSIl9ye1+pQqHxrWj6yzSUmnfiQjwfCVsF63LmHg9Njo9p4JMHGW3F1+bS+Bno3miO3XD5jnFLf
mookJL8FuMZ1+xTQj369pc64Oh3sCRTnIESIAsLlyk3MawJALtIT9bhRRhPtbS/u1AhyHureTrpR
CNLJzjI4Y2FCbHq0XK4ei8bQhPkkHTMpx3zaS+7IHVCjdUyKGUKQSso4lLYb5w7bkrBfgmxeIxUm
iRoGKCb6vF3OVBJWoVDaQBidAj90qEeTPs8pHRVUQ0wvh5a3qaaD5XbBd59XvhWJbLB+uZARLfYy
hDrKbspwle1ub6fF8+yfX/WqKAhVImDFFrdVY9KuHYoKZZUQ5INdNYeDGaV0mt9357+OA6YekPJA
FNtXxJdhztAaAo75bEogCsVseo8QIvlTNdO00QpY21GQ7MVrELVF9PEW6zwCpsWaqYRvCoweoddC
VXqc66320Nq6AW7qQ5RF9++WQQ18Bq49TuGsbttxS4uTbgzc/jRrE4EYODDtQO/oKtTlhiG8duFP
VKpkqOZ902VnFGqPdbfl57cyjI1CLLRftCsSLpvLYZyM4wfMuEG9qXiY2sfGG8E/CTZutJV4glHQ
/saMfE0XvxzFwMUqSpmxBGkf6w+KwhSZ/cH67t+9aFgq8O8I/oPm6WLRfMmIOZiNg4Yqf/TTYj8H
40OZbkEBV+40uNZoVD560dflIBKWg2n1gwFBvim891VXslNhu00L509L5ieWgS0QQzjFrzYmuBLB
4OWkgY5oeyLFvFpI+MC1BDRD5MoxMbI/oJodZlJ+smr7qSPGweVb4mL6Ty6CJtqduhWKNA6VosUO
MTjaVV6G4rJT+/aTHwzVzvfmAuljVh2MDF0QNjE3JrRmB7skG52XlZMGfQEUlWEeD5LHsrRN/Wlq
3Ib7yZzx8Jh1QKHA5mQr41pbVugegZcKyWicucV9p+pGQSi1h407/w5N4lPe5Pep7ECT/hKW7GCw
Jr69UVcH1FQSdF9x9JaLmkKRD3SgDtZvO+odOMFQwYdqrvd1+bl8t2anvlwRTwk4HSj9LkNJIL3a
7nIxJGg071tpRwauwJCCX7+l/bh2MPDoASJfa/ZccaUbG5g8+FsWSZ7D2nf2Kijd2yp/ggMA25uF
SM8Fo96f22u5NigeOcA5I8NESWGxQUMoUXDqQllfQuTqdwuLkz89aOAt7GTD9AfIA/Cd81pUy/5D
UIM2LQygwa60rjZNoFy/CQu7OMOP4zssKumDnF3x2Ey8PE1WyjaSl5WTANV7zFEfBiQwi2nSqucd
t4ohGXOUKwozZsO0wTsga2OAhgOmE9qcYDosxuBtxzvZN+gMN5Uvj/k0CvioeOR3RVn2va45/1L7
FgVRxyqeMgVgKThBKtsZrjTRuxudfe737Xlwg+mU8Sz/5PPJ3Dt+SmM8FKdHpzDJb3hY+zuVW+4L
QLB2VKSZ+q0Y7+K5CJtjnkHtNYKg5u88pA3+d3lzLEaS1ZFVjZD7b0j96HS1ekzxUNvBy+7rZAdT
BVKGqVCCrICW9qpmh2KG9UWwOfxgO2BA50VY/bLMIjz1M4P3BB4OsQ3pu9MMd+Odk09sh3Riipog
yHnE3ckEdnBgL6Xypqgs6+BTT6T7GZUt/+MArlwMmKaxh8yq8diORXvIB9Z8dih4vErx+Y6k3e+8
MIydMbPprLtJZFcDEJNA4z/bB9Jxz6RDYd9A4TiicvP58/q+WQRt7WmF7YLeiHZXu7xwCeBgEF2z
0wSlRmg0Nk7Ud7MVuSjDRw34cnqi/n5qJg/g2SGIMtFZWuzCjCoRFpFZl/kO5MI+CvoJ3q0elQfP
lO3GbWavhEHQ2/TjE8ghzRa9/Jkz1BBHt8XzBfclRd2p9PP7MIXqTpQruFRCOqfJf3QMKsN3wHwF
EEEA+Mc8mfDm01qQ8hN0CuCF7kHi8DOHYM+zyrs2UmNtPQcqhdggvMZh1ZvWqohabD4/9rzWM+5E
WaCTF4wsAHi4gTLz2ZF9wHYlXGxe1GC4H42xc9/ZVtRZMOpewF+hhaTxS4vZ8g7/AmZKnfgcoqDc
jnAP78hWbXnlDGMUNBPBh0WLYFk9oHXOfCKDLClBKM/ZlGSduwHAWnYD/pkJCjtgCyD/uXrUm7hS
+ESL7GxP9XxyRDkduahSYPMd80faduC89h6FFkGRJ7YpnBg2XafbUX91mkCYQAgdwMqrF35YeALV
VSSuQZ/vjLSMq67bCIcrWSvaOvDwRLb1Wr643J0gaeekDGSTyJkltKRx3/px1z1b/katTn/4xWnF
QIDJ2PibujR7OZCaSwhVtG1+rqshO1izNx1nUdAvALZk8buXzUc9EGiPQHsbLWFMzgi/OwrfxUSZ
9bEgxmM+5hsX1cqyafUSMEfRwkTeuEjC7YYjwjOgoW3ZfBSyOShi7wOD3oE9fLw9m5WF04AAvOhd
QA+uUPrQYRrH2bDJaczH+egInj5w2FMdTN7+h4VDvR1zgm63PsWLzDvzgxHyHnMFqyRl/DQhY1dF
niPp4faMVhYPwyApAfsFhdvl97FcxljD2ABiebFD9hu5xRzNzRfH2JrQytrpFrONPr0Gmy3Lf7wb
BLHA2ToNQxmVQ75LxyohMPW6PaGV7Ay5IADNUJHShq2LdcsHlFxCSoMTm42Xwsy6aBYGjQYLpHU6
Fo+OWye3R1yZGDiuukCmwW1X6W7ZjJ4rFVLPJgekyfaz6lhI1h7JKPKNusbK/QUhX4gcILW2MLfF
Vveg3GjkYd8nys2rz6AQTbu0y6BchYwhO7XW5PogSmXBbjIo2wiAK+8y0KbR2tC2AtBaX1zxWqDZ
rHnnncjonEf2XfBjY5v3UrRx78OuZDoU3RbXb2VpsVGAH0HJQJtMLgLV5Muyz4emTDqLJ1b2JKbH
vt/6fis7xrMswGHB7sG0lm9c3lhwsURf45QbH2x5yjn0lmbIQ/5BF293e6usnDbooryWccAhvtI/
gryp0VkEdtXCr7+oEcaEbp7e5RK2db7/7fZYa2unCy0IvygZoNx2GeTLZqY1ardQN6Pz9zGQz5lJ
v3ZWv7EtVqYEnimej7oOgjC/OG/+UNqQ54FWfdmyCO/auKQfp+lDF2x11tYGAhoANQGoYulyxOV8
xpJAFxLV95PT6Vfdru39SIks5luesysDBRgDew4SFVAl0Av7BubQ4SOppgUVqwXIgfyZx79np4JG
25bey8oH0irIeM0husOFb7FyopkBfy576MJZ7V3ZOic2mF9VvYXaWIkZWC9kfxC1BXd1mZr75SQ6
aTQ0abMqGir9Nrkz5hfQLKLKPEt34zZeyZOgH6010sBqvNYcEq0l8WqZyAl75Y6w8AiRzY30ZX0I
7Gvc+uDwLK9GBV3N2c+z6jxafgPbVK6SsuXZBsxnJd5pmUkEHZD9r0VWUzVCW8ClMvHL7AMHaQIl
0giuXjswfxMYo313WnXw3+2QiKgOUWwd87ABr+BYTiuLyrclHHdGyDUo89gN7Mkk00ZwWFlCbAks
Hr4TFnLZQmqATE1FYECBm1Uf2pDem5n11+348xqcF1kmdOVw04NFowPr4sAG3PDMEbS7RNS8yWPW
heJn7oTj5zKDixmEWqDwEhlNH3BwxZVwDmVXQMTMTtGA3VtUmvLZHisB/E0upz6CyaGrdhWeXtAo
lsp9MPOQ/0ZNPv8xF4L/6YOOfshkDVZ9iuO97/2ucKD2jrrtPjMtFNiokM8Q9pdWJF3Gz8pT4r42
rDSEfbwgTiQDmMtUfVA9FinEGSNrLO3s6FFmA6KTz84YQe6vvAtAuUKuOXgnVfjO1nF9DS+Xy/Za
jEOXHmcV32gRfsDQzOagZQwtN1mDJ+GOAOm4PUOPZuoU/DJaMUOGvmxUOER+EwDjQUM0e0Cd9oxd
YQxJ4cui2Kfu4OW7VtVDG/nWXBWHanKN8rFGEflDZZHRPKLIAgl0ZcmeI2x7rN4JZGh/pSGI5/Ba
nWZ714butFk119f2xRTx8tYmoKgqgcmFuvllhLW9zLMyZc53sRd9r6MndyeiOgqjMTZ3YfQTxcnd
0+fPH3/xyI386Ov9/X0URH89Pu7unXMVPf748fKp2T3z3d3dFy/+ssW8WJ4NBEvoQ2hnXzR09av2
8tcRPIq8MuU08eAFhZfv3pvDjQi2jMnLIRYLMChlU1OBrqqkwB0jD04ujn42Y79609demvctm7ON
zHhjXkvEku2x0eSFC2AiU38MUP93UFofjrdP/fJSW8xs2d+BnkY5ODAMOrm0+jQZxUuaVl2E9tk7
38p6HLwlCLQ1cPCvqg69MYepw2yZsLyA7U+tngvKix1z+m8ogf++Pam1lQMLxwKuBW5NEMq83BE0
VRChH+ssUSM6fY7M6+OUVVvi98u8Q0/p7SiLfQf198FWc05OGaWPE53veVkcVFk8h7X38b9MCJIH
JlK360t6RiWSOIVjJASN2DICZtR7CHtiv1dhV+ftukgOtQf4j6DzcLlw7jxkQGqCrjnOd51s7yis
z7ibnW7PZrnn9CgQZdNWYXAfudKmJODyupJBA4hnRR4hgP5dgvwdTWn/7fZA/nIjLEfSn/BNasja
OiVE9cgJQizcLixN9y+Gq9P5waYmqPadwKne1wYsTj4NFN3tSBU9qeHTCZHQHSHzcMd5ScdPtMms
aicU939T4fPxW+t2xf1A/CnQt4zKW1BhJHGeIRyc02NuNfbJKOgIG2FTyCmuwb6QZ1HB1siDGFoE
mY5vAbpIceikfX/yS6F++g0hwEIZsHQdsZWeuQssxz5P7bGOwTKcS0hoS1BT2oDZat9Q1llxWwv1
owuhfBjh/yfIvupmwqMOdqZgEStBPjJCxbQXLhtZBJ6s1Tw6fmX98akb3llD6X92ZMH+tnlt1idH
VbAc81tLJNIo23FfjHNofvBEgaZQCLvHIs5x2VjIQlCvPc6y6dhpdkJM0OtD0X6+/fmWURdfL4SG
B7JhQHWADVrsRoVAW/itB/yyVTyWvMALHRi5xvvK0H5rafPLGIovt4dc2ZoATWNvoiIBnswSF6TS
MqSzO8CeyejGM8Q97K+zhHVi6ij+3veEnp6N2Wn7UTSKl49lGPaWTAR9mjAjq8/5MNi7Ubjdoxgh
n3J7WsvcGI89naLqMgsesVeElbGzbfDZSZZUnZRnNNtVBLCLgI5+V57gLNwDc+H0XwoOyJVnZGwj
Hi9f7BheLycAcoiX6Igt4jG0oyzBYU6XDIErf9dwjTwpYDxIZKTu/NmqaucJ7bFxy6j5+mNiWDDe
dadDF9QXt3YvFJCBfAathJpp7LjZ8GGeQnnkVW/sby/w2lAgBGEQIA2x1outis5O6lMbNLyc8NiH
EDoK7Fak6vHr+8dB3UYXk/AOvcrEZFmBw9umIBOwzPiYpqmlkcnG175W7kb6Yevf/Dbr01+N6FoE
cFc27u3FV2uEMUNjODSSum8VjSApOLzQkjESp6bsPsGRREHyr+V1HZftNOe73pfDVzap9Dn0poni
tT/6Y5Qp3gdRx0TH0J6Z2jEaqTNlkWNxacVN3YffgjFzYbxKO2xJo2inKKjYDzqkoIO8e/mAyNHd
S+BBNYfm8j6AYQnwcBDVOQN1Ot5Pg/LiwO7I3iWVtZEyruwIUBe1xxsOnZbxuRxq4MwhyoS1LKDc
JJJm40VM4jWKkJDHt2d1HSeh1IrEFkAtiNGiG3E5lFXYqlCCFtosr/yeC9GevbaxaOSUI1RHu5bt
2ECKxO3mLXfA1aEBDkL6DSYveASXQ9scauDUwx4JmFvep36ZPiJygqdZz2aMCNfEBZD+Jxr2bGPS
y+wLuxMfEW1oFH5QmlhCMuxuCuBfV40nOdLfhjedB45HJ16wEUxDjrcXeOVbahAX+upa9eFqlkaR
OnWYygLKFc2+lurc+N4BTIXD/22YRbZSOwBHuF4LbYmm3pkzB+FKAGryXlClXrm3s1mcaxiP9NAr
ciDqnrpNHBLpz5HnGuNxECLYuMIXX+kfChJCPlhx6IrghXa5PwCVDmCujRA8Fk4dwM7EFBoSkNpO
pKSVljtnGPmW3M4ycl2Nal+OCnPpKm/t0UhmmPuyiHbCP7O8Cv7u81H8Aseli2pKsL5cuZ9Qn0gj
U6bqF8iB9hm9S59GJfpXNGrBKI0LwupjPc3Gvcdn9ziMVb2vDLs59uCI7DJ0Ez74I+ACPpp0Gxti
iQrVE8GdDTgX9renL9DLieQDyAlOZrGkdHM1n7ivCNKFrArKM5pZ7FftpPYdNDVoHqmsL+1na2wf
VFZ+YoXlzS+qIBPdv2uT/rO2+F2441DNw1V3+ZNcaJ+0tgFbl6HOI2hSx/P8mZk/bw+i/8ibq+fq
Ay7idOiJsK+RJyR+OmYKWpPCKfdpkHVWZAVZWkQNrfEUVkMddOeBEAblCN+d1Ub7Zm33Im3AwqMA
osU9L+cqisr0i1yyBDv858C65wYKsTunBbXNHb7cnvLSduR1ztArQTYInu+1gLkfdia37NGDWwVA
H6r64gRtnFUvPcmxW6G8SVUUksxGZbuajxDzIc+3f8HqbPG8tKD9Asz/8sayyQxa2wg7xj54Ygxi
0ebnOW+jYKttruPL8uPieYBSmUabgUR9uaqUk4zwodNuWH1ki0cYkkd5+72shriUf27PaRG5/1lU
XIwQNIcZEUqbl2O1YQNUmdkyPDXDPaRn/gq6AEIjW2pRa8PoIAfTBT3YsnRahlNme63Kk8wbjp4o
PwqAaXqj2Th7a18I6bPWKdBaocv9OORD5aHi7J5q9gnxeiRtXIYfC7Xlw7t2/BBvgDVB0wsPsMUX
MgMF3QVDjKdBeOc0cCBq32d/Jjaewom9uFYFY7E5ePDndqtptLqQ/8gr6pbOcg82DkIWyWiVBHn/
O5PuY62mp4CIrURwkbe87gtIgmByQKdhnMUNYaWVoReYnp0w6xDHQAb+JgMOI9lqaMt9AGHbNjaE
46BvZXfplozL6ofUtQ+8+4B6vpqmrMo0q0b0+oIXj34vyABp9iGax3Ej4V0d6JVVgEftNbTT8DIi
G1T1k7B1upONnB3ktil8UTCKOw+du2XYtna2IU6j1UJhk45L4vK8jSn4CJbocTsM5d5268hAU58/
O/Kp9fONkqK7EkfejPUKQnpT3PGRzaMPULMky4cHVsiTaW7Vw9aWD3w9dOGAIbEhDXw5nQJMe8/J
gZVqABlEg2k3yEdS+5H01O79gerNSEvWI7oiRVDV3QClx8r6DV9LYM7IlPOnsCqa9v33GtIKxHm4
VkCzaBmuZoAO60k2xim304nGmeDznrQoRtlirtC4Mah8/7e6SGT0uX/zrVQKOIcxkzAhUtZPtHOd
HRg940Z8XNl9F6Poz/lmFNAhqhGy0MbJ7tVhtO8rq3tC4wcP8Tw49oHz493f7GK4RSJt5x0wbQaE
+5gSe0C2dRMsIl69MauVfX4xjI5lb2YFo4VyFALAgErU90FByihnstkIFGuDaNgB3IJe6xiLnR7U
VZmZktVJLrqHlIcvjjkebi/X6hBAm5oaVHRtUic6o8sVme3Em4K9Dycz4cwbwMOV8wps8mtpGUWk
a6GbDEkaKkEqoaOfKNvZG73z1Qi8g1e/s/GrbxAN98LdAWwq3AkWO7oUM/w23SZL4BrwEan/Xlj9
p85oNjJh/WcWyRKGQV9Lk3RhtbnIhA3ghlLq5T7AQsUjy4fE4mPCJ7Wxx/TnvRoGVz64N5Dovcos
+gD2GF4eErgG9xnd2bywWpSLA/LCRZrLHZyqJI0CQVEFNTKUg3Zgz3j/Qe4W2LZ/f8XiVk7x+g4h
RzvB5FPmI428ppLwZW3zwj2IvoT75+0duRYv3o63WFwUmFPUHg2WQCBuH6ovjvcA69QobNHRrLdY
oKt7883k9PF4c4zpJC28X6CUWtmjOEJLojr1pftDG5HFae5uUTS35rbYn2bTky4FljkJmpHEgVIf
28wKDzMa6MfWBQweapLlxiVmre5WQG4BhgCy6IofQIO+mUmg7evdbkDmhKO3S/PGBSmHN9MfL+wC
CHRCO7l/qkuZe6AW+9V9ifq3OHQUxJBoDOf2766vywfDC8UAAyJhbuz1tQ8BYRQI7aP4DkruImxD
8mGm/uQUeOe8MHEIKURLgOL3wnciKF9DBCp/Nt5TyNevjK+sQnVE2GaYQPdawAcmtMCpKUnD+r3R
VcGWCNFqfMVLR6ezwPQv3zrodYpBCRfuYWo4taT41AfDp9sHZu37IoKjP+hoh7fl0s1QWA8bGg5J
ahnQBmAug4vj37W7JXy69okwBXRHUDoFDWrxicYs5zSFtMQpGJq4NkRcpOkvVqu9K+QGgWxtSsBI
olGA8cwr5TA0I/Et0CBJ6hlSDDN7hpJsNBn18fbKrc0IyarpA0IBdnaof8ab0z8xO5MeqdyTqh6Z
+gEg1AFqv8j6nY0zuPKyQXEG1Rn0e1zIAywucmi3jJRJiAOUnX8PtuFnu4MIGsmfoLRCClTg4Tt8
e2prK4i8AbKh2OK4pxZTE7knc9ssXbjwdc0ZblXOCR5Pdz7fst1d2+CAwOMeBIsLrP3FroBZHRtk
ysykkGFrHbKh74xYOmO1AYlbn9C/4ywSrhE4v4AizU8aRfkJdOzyRCrHj0XubunWrU4JkBXg1oBn
veKmmTDhGDUk6pz1tn8HP/tsh7aHu3Fs1/YEylfQdnutly/z/WI24GNEGj8JHLjXDpJVR+xSyqMA
+i6xMwGCZTWk2eVF2Z1ub461xAK8TLwH0Su6VgroQd6B1Ahh5x6qLmdD2ijK1l52opXMYa8NjbEo
F74dYdvmD4FtlBvnbm2BUZKBGAKSKIChF5sTaH8TEDPCoSQZfuGhGw9ztfG2WdsukMjUgnY+MpTl
6pZen0lwktSJ9LaJ9Ig7TXuaJpv6xxE4ueo/JC1vh9MzfhNJGngMppkPmJ5VGCeVN/E42PsyC094
5yVd17//rYgm4Cu6SquNLmmFrXJVC4VDCESVIoZ06rND2VMViHwHQ4cNcr4+wIssFFhB+GsAKQri
0BJKBwjSWEigG88KYuUJnGEmFAZN/m1wAIxwnMmLqrkVW334lS2CUdFPRdUCPrfLHoW0C195NHcT
mRIrsnE8PqLXtoVSXtklBC8f9L+BErzmOUDkblIMm/wsGpWfICQTPBashUIMXksbx33lrgHqSWOt
tOshGDaXO6TlRS1paDonrj405CMv/Z20HhrUj2+fbWt15QBH1coQoPUuM47WLoeRlRlEK5TwH926
yvNIwNo5PzcDyXZyRJtkV0Po6NEawe+h8K4B5gDG9n8RdzYelSVafNeZgUnNUyPdqt4slhydeFy3
GnkOAgQiwNIuBxSwIJTSKpKGQleLtftqrKI5/fv2KiyC6+so6NBoPp0O4UvMVJ072KLw44LG0I8A
nhUOLve/EEijmR4oCnv/t9EWp581wawJM22Sze6B8yfuAVw0wo9u2LsWwEVb2rhra/h2dvrf30Qb
POaboQZvO/Fl9og89mTP0JtEx/D2tBZb9moR9b+/GcaYALWZZTcmlmE+GP3wHGb+D5pPLx10JzbG
en0zvwkz/xsMIADciZoFs0iRirAYHTpA5YyWll2hiWW6VTzXYy0iq5ZVG9Xcsn6qqjR/ZXYfdpEK
ZsigQ8fnt+9U02+weswe1xbshjZi++pq6xIMLLARK65e+w6l5ZSnY2Kk4V3f20k41g/Qotm4lBdx
9nUBtII4bNgh1QiQ1eVqmx7omeMMT2OgV+O2/2oBKZ8qiK+wXcDfWVrQgwFHBawT0lEooy4vECqg
Mj9MlUqmmUHNRvD8Dj3fdG8XOJWD5UHBpC3pLqM+ifAk9Ta+9sqSgnIAlhD0WIBSWN4pzWwYzlzb
6N17FHinL6Sfo67qDu/ev2hloWWC15FGrS1W1KZwqQngAJDYdffY07uOEegHqYjyzTe2iY+z2L0w
fndf4SvAgi6HMlPpd1VthCfmG30ZywrSszFabepLlY8NlKv7ofieu3X+ee4rHFSF/g4wN7wpth7S
K0uLlAf8HrQL0cdb5uMi7Gpc0dAXBTr9CJfF3WDzQyC2WOCLW0ZvoFfxITQmUWbDm32xWyER2xt2
QZIUL26Fw9hbP3pIQW0p666MAxIieq+40JD+LvO4Gs29RjIwOEGc+tV6QRmNnbmxT1Yui4sxFuHb
b3iLGwQWg/D4nfctTas/kmfOj3kawReFASEoFmUfZL+KkJHf79+jYEgBhoFWKCoEi3XM8rTsp8I1
kswo7aNKqfvZnfsgrszajDsW9BuEnJXtoYUVsS9CqOEAB3X53aTdwNxpLlOUPxpAaqdqOrlN2O0h
E2FtxM2V6+NiKPtyKG4LhoZGZpwm9ZITyENkMoFVZSx7+r73xGs0Q11CizuBJQOi0eVIlhzw2Bhq
62TSHCqCRgbt7tishFNvxK2VGI11+3cgvZPe3IickJLYE5mSoaf8uZ4z61i5cvpMJcRZ5oyFEaji
75XF07EaFST4ziGXudZnyabRrIdB0ERgK+5oXdkQDDJlkvtWdVQGjEJub8mVLYJaBaRs0DeHFuWy
v0aoUdXCrQE54PYnu4XWqCMTOm95H20Ms2yuWXhjE5G17om7w5mGYkfG4IAyzcbe2BpmseH7TI0G
gDoarTPtYYj8QCWoSWxLXWFrmMVmrzvagWJbmsnkcigSVcPfELmUe83ii//L50FHBZRH9G2WESMf
y3keZ0ITm4FexVj9AVA4yPBVgG/eHkmnXItLTRMO8Epfx0JDzkA0hZiTvkRzqICV5iM8Ja0w4vOc
/1KBh6Y86Vg9RJCyFg+zLdKNV/xK9EfBDKERymC4AZYYZQea/gB5NRAkIoM/75q+cwZ4WhZyy7h7
JVZdDLQ42M0wsdnuaZ2U6LVWjhOlrh913X2+pfB6pcKhL04U5ND4R08P78hFUiJIW8JYvuaJ02UH
5gQ8mhpx9jOwznrynarwUQzOabTK+8rsthraa+sJTw0o1GkTSxymy/jlVmD/FnjbJblUB8MHS2Yo
NiC2y3bDa2aAqAFGGh6feOcugvFoWNDCIBDtsctx+lhhl0YAXeTxYI7+xxr6Q7vCyusz82SxF5Nv
xaOH/86UlTgGk/gyw5Dy3NTjnLiy7TaupPX5//vbFp+5x0FpwxF5Z2nYB9P4LrncGGEtDiCx1ler
Vk5c5iteI1OPFm2ASy+9H80WDTtPnGe6ZYu8NY6e6ZubqB5EbaIRB/lSbBIYKZ0auzqFzD/dDgFr
5wKHD/MAgOpaLsv2eCpV2KQnG7YyqgShVkVEPHLn0+1xrrSP9LFAFRlC9XgDQRRksWvo7NCpI+50
EkZL94XnzE3Me8tKqDXBFgB6ig/gIvAf6NdlcQFkWVS57nAnUTkkkVvDi9kzgoYCBGrYu2IK7X0j
guxHA8PWjUK03iPLqPj2ly72UCgzKE+R0ThVpBH7MSPjvmqnncXM4xzUWaRaT+6Bbt16M61FY5A1
XKBzNRF9eS2DqGq6RgqftqL87qlvzFHxGP6U4lNvk/1QFbtm60W6GqtQX0SDF4gzFL8W4QIAbl8q
M6sSy/49DXTvdj8C8g105di1ZFSXTw772mZ049pZSbLwMgLBCPvOglyRXog3W5tCchgwArS9Bf80
2TBH+9XOO27W+3TcUoNb+5ZQzAX9BrIVaOcvJtiNSnlO4fNkdH5x42GkfeRaJ1eeHTYdAuvj7U2+
dmZR9kJGBXgb9HMXowUGLyfWEJkQZ45ZOx6dEkL7fbeRv60FOXgxYwWhQaoLbZfrN429rIcJCekg
0ggiLg+9ZW68ItbCAtCoYNUAvwbBqkVSRUq3Lnio/BNNP8Bip6lm9DYDgLG+3F6x1e/zZpxFVoV+
cSM8iJ2eAsn+pEZ+Z1D/Lm3rb7zI7/opv7OqLYWW1Y+kHdj/97DVU3+z+8qpSIGzzJDIQeVBpu1d
qrKIbNotrJ1mrJwFoQJck1C8vhxGzhBl6es5xTO975+KBvlv5Rjl1xYB5Y7mVRPPjsx2gCkqKEzY
03/ZI2+GX8ySKW4U89gHJzec5J6Lpj50pNiCxq4GkLezXER17o3o45ahdwJu/KnMiifWGmcldqPn
7wVvD+DP8Ag1mjLCC+d4e++s7tE3U1zEaahD91SCQX+qreo082bXNXZcN1VUQA7w9lBbH3MRsRwn
yItuhtpAgD1DUvpied4n7rFD2E4noshXMPmfRTFunMLVg/7vDJdYy9nrTXOauywBguNUhN0HQCbj
2zNbHwK5NxYqRM642KaE2raa5rqEkLEHcoXB2w9l3rsbn2r1zGmExP9GWexGLggQ4BxKrjYJjkXR
fp6t8IMEkGHjZvn/7Md/B1rsR2HmzQSXXXXCgXvxGWrLNVBcDWs+Gt58zr3xl9uPu84okzJvt7h7
W7NcbMhxCoc+ryCJIx3yBDmMZwisI/xvvQ/XPhluaxwdWJThlbj4ZDxnyjV65CeztBMAmh/dYUt/
eu1oQXlXN4/RCLsiybqN8nzAVfNzaBltt0db4JuSXbfrUvlJ2eD5b+zC1fG0ADsoN9BHWjYD+1Gq
UdgUK4dky2riaq5ii9w5ZOPtsjqOFsPR6Y4FkanLoIyWeT7ZbQbfEatEB9e4723npXPq2KbN1l5c
u9rAoAbeXVvVX6lYOTDC61IXfTBuD4+qFi8gv59Ho4VQBvnYhnAuDgbj1+3TvLYDMSvdxoDEGkrE
l/ODk1coStYS+AqltROhVN2xnW+mYojG3N5UKMFfWybKWsoNSSsES6/810LBysIOSvTDyyyySrUv
8vY45v8lXXw7zCJ49Faa5z2EpcCI/ZnyuzL904jf0v+a2snt1dPB4dZ8FsHD4xw6uaVFEwrfp87/
0AgorXZ0N9QJjuJGqFrbilgztIvBEgdub7EVWTgU3G8UtnwrUcYUHB1d6Px0wA9B7xQALFqO9cbL
Zm1MYCXQ6Nf8zSvcC4dCrxy5ZGeYXqaxKNGUkUXZo49RGPcTl/5/ONY+2LFQ1MKD6kp+JDdAKAth
ZJz4WEmeebtqhENTXkZhttVeXLuhcXvB9FyHxKui2dCXwh1cNSaqQnMR3nNfLMXvqjqI2dgVEawB
HRQE3mv29loL0XUQtPTwwrhSb2pkltpu1faJpfKv/4+zK+2tEwfXv8gS+/IVDmfLcnLSJG3yBXWL
McbgDQz8+vucudJVm0aNekcaadSO4gD263d5FrpEX+Khvs4Jef37znzvwwGUBwl9JJSoDN+c6zrC
VZlqi57SgBuMz99lPjxMVl9LYR/+vtR7h+DXpS63zy/pcYuElOkMUpcJGmWhlIALxQVt7vt1LFX/
UQL50YO9OQWTapYacIrlMM23sz1D/GSmrpyDf0TL/e93+uUFXn6PX56qS4zw6EUV/IKLugXKXJRt
FEBNSI38g8z7vbj/6wt8E0X6SQlWR9nF0X1d192UwfhyGy+iJ+WU9DqtuAoMrB0Badrw2PLg6e8f
8L074EKcgVIp/gHT6vdHjSFa5sOqpAM/gkIBBbJWrgWO+wOA0nvjfHyYSwsMpCMAvd4sQzOS6KAP
632T7+ZPaqVlS++ArCvo8sPOj4+CHXp1k60bqf4NO/rft/x15TffUsza5iCcjIeub2/8OYPOudxa
Jj+ARb37HhGXUWdjWP8H7jHBZQAxhGg8xEI2lesWcz23HeL14n/UtX03bYXTB6aDIDyhnnpTX2SN
1YBcrP5B5dku76Oid/mGrufRgxI74KuD66sh6Yp5+fLvm+WXhd/OaHrkeXIgIjnYVj8nofKugQ+w
Zbukzf8j9UJfCzR4qIUBifsmhDVadGKlqGNqixFvb0pA1jeTh6CSbf/+TO9GsF9WehPBWGepit0s
DilYalH/QKcjE3mBGxeS6ee/r3X5WW9TBoRlRH9AEOE68uYUMKtVMKVcHVLdgXtaL08L/4jFddnP
f1vjzX7PRNgNeW7JoQ8vAzQp8goKZSc4yYWvE3Hg8f79md7b+L8+05sAJrVcIrXCLsIHG2UAfo1I
mNENH4GPovcCJRQ9/++AXf7+l5gsoBbf91Q0x76P3FySCXjpSoInows4m8xgMbKG3TsQKe9mL7L3
DEpIrEhDeKuCnaLJF9L57JUCff9g4wlDKpvaeS0zcHW2aPmpZ6U8/VN62XDo4Z5wFg4OkkXUd2gV
MBKMU2kjC0Lv0td1UHZjTYcfuMy9dGMcPLM3oR3HubQ+AEdFK1h/dJ00P5Rb1y8jTR/9wdc/2ZwS
s7lMhMatY3Gqy1AmtYX0uYxVIcAaTkuR1QCEKMyR82KBLvYT5xRuOwZ8bAjqE3vVQ/vroyIRQ5/3
zgHwhoBWgmB0CS2/v99gaOEnSQdYxEwWjnUmTw8Z7PK2k1NiG4twKYBLXguUScmGDsCaLoyDB59n
X5F/fp4ubbE5b79GrrsnbMGBjYS3sXi5cJAPC26XWz9bIAKZwS6RM4FRKBvQ9bTsKmZLWPJGx9fA
pV9DJ+gVSgKyitb6TNe63WU6GstutmHZyRzOC66WL62rn9J4fY08/ojuMAAZYfMCUOVcQNMbyxmi
KmrjrEK+fOhiqsoaefM+aqb8BdCN5Vtq0iMmmGjwdgsv7MiaMmNiKbx5uo8GNWzAAAL4w+UKP4zB
Z2CGcZcMNdLfdbhdOLTxFs+Vxl8/w6k42FE/OUzD8DQBYFpQEHgO8xDVADPp4WZIKBhSWbYUk/J1
aXoUPdLz91mTPKTBuN4xZL4Fr8cF89PwM3V+u+1WPlYjifdzOz52KQsKI9QT432C7e5DL2NhA34c
+5ZNNN6B7EthydedNMkeVj3c17xrqmZApgmx5x2tYXOoGtjZmSg9jX48FTUQoGWEphsUOrPbqa2P
dR9/ZqzLNrbN2isbiAwB0M5FPYyfgeJ/XpQP573YHwuTLPLULzQ5OEb6owr1lkw6KWi/poWJOd/C
DyTbST4tO9QJY8n7pduAd6EOZB3ToolEVIRDBPU2zyqIiuKKnJYG0M82rrwM9rYMYpGwDZkeAjrL
W2L9m8hz9Q1MXNvNot2ZIIcWtZcVA+lfGAfbF9pKwxbFuivtNEUXXNe31OPJLpya4IBTPW3QplhK
DE2GKk/XCaqGbVO6Eeoq4BolRcD9YT+t7TkNR1LMBF4oCYQWjkm/QrdjCUU5QPSzVNPiFdrBEGWa
dL/hA4tRoavkp5WRX7ayhebMnMYl76BnGEigPft8EN85koJiifpT6CBnJDO9g+zdKTD2buX9C5ci
2iS5TQoMt7uKG/dtzshLhLIfrtPNWdQJ2fvd+ImaCc6ViX+XqLwpAphrDKuLbi/eGKUc7XSFzcJL
Gs7pMUjsUCA8qmOaNDfGSWBdR4rRPJKSQtQCXCrSPIlI9qWApEWhovprPIZBsabtvahpc+03Xosd
y43d2g4mq6DhrQXU3egGOHuzQQFKrtOUnlJ/4IhMbtuDmCCX+qr3wyf44banfk0cxGVzsgNiYClq
qdDmZcT/5jqa37FUeUXeDceE6FfbdPWOjdlcQsVv3Ux17xcgYYn9mGWvyawl+LQsLHtB7vyOXNc5
gfPR6ttDm6p122RGVJ1J7MYN43dKxmgTdxx8fdreaDhqFcOw/BiEjDa6p3EV9YglJp/Zdm3688iy
b0MuoBzISb2v6+aHzOabte5CDNSgouDlDCbEs/8pMUBFgi+Hyk3323Cx4evo81ueR1MJcuLDGvTI
GeQIhAwQ+cWqp6640LhL0o3yqm09cw7ApTj4ofFKEDo0Jt+LV5IMzO4JyofBKr/hqs420Bg5tba9
acZhOfn92N+l1DvB5fBo6CCq1uNguGfx0yL8sx9paIQDIiYgpGw6ulvB2S7zKcSnNuA4AEYWVLWx
TQEGGCm5Dl5rqDuDWiiVvlYNhzxtGm0n1cLFqk3rbSPEspEcHEBfR1/8cISD/TCozxD+agq8Aly0
o3PYL8nPMOMnMxvxCDh5XhBbv+J3mSEglC+bxlp3TS0JNz7+A1JGyR7SPLJom7ovmOgVdFJav3Qw
eaiAdEXF71vAVmrmu22yGlGCKZPdejUGfsvq+AYNxrZKYnqeAKbZDKv9LPr2OeEqWnBJe/Omnmvs
K2B+O63IcerBXRZSh5DcRaPCIScqkrDd2tChX5iZ7iqiMMUZCSKOcnyEjy+efYSzz2Za6tM6Lw9c
aEyNM9pv+tlJhKru0SThumsyifuZuubUpBrS7CGHJspox1uPJN8mLACeDJoz/ch2uEhEuQQcpnyA
qATtxHZBP/g78DWCnRzn8G5E/Xd578HN2KHZB+Y4iPD4QwjmZDek7X+iRffE/RU+El62nqAhPG1p
7enKix2w8qlbtg7txELjqG+HyNhCTPqgRr87t0ETlZ4OCQ6Sf/Yi/mkR651R6c9Y+vvVR2yCk5EP
p8wUuY3LON8EQ5fd1z2dqwV+gnBTAkFAOJlsUr7uQUprS2Avm82YB8hpRg8jFBxTKVT/qUmyYZcr
uD4tnJ6BMb43a1xfD10TQOGMhoVcw4vVrrXrCcZ7vAj7dn3o4YS6lHbElRt0Frct0GXzhIEQ+kzP
jGgF9Pw4bRNC4h1YhrepnmeAFNPbCap3yLVgScXg01dMfo1gJ2Pvbkg4AmMCNbd1QKq7sug5nJKX
gWVTBfySLPhk40IRjOpdp77AeDg5+DN6FyAhZCBDjGcHT7DCRYtfRn17P9Tk1ARcQe0uEac8oV6Z
ZYiA4YrzOs2HmBB6TYe4Kz2KzkdOQ4iJymYTzrDOAVzTbBZS/2yDyZQeoTc86sMfYwM9B57B5jw1
mX/D82wpgexqSliJXpPZn6rJNaxgOTiVcAD/2XUX4VJoG1+t1p0MtZ9TWBbXYhW7mkDvIm+lq8wM
GRRlIL7kjSmDbE8U4QB3P40GG7xX/WMyyPUMiy7QyAIIZWRB2JR9LdpTPXpr4WHyVglPAkGGhtGO
anivoGEcX6xL5BbkLLkRiBeIZnUR1SAtorNWeFAE3MZNG29C362Xa5FdA5crd8IXzW5YYn3Gcc7L
0Qh7B+gnhObYAk6SDyd1OdQvufXd0cWkLSD39xWaxt+SjPLd5AZSLfB1KNMIFtc5gC0lh0ZQIQHx
KKCPr4/pMOalmaXEdhniM4do61ZrD/FDsm8+aMwlricPcS+KyggEwWKoA4glSbTVxWT2fTfcq0jb
csijL6RxYzF48XH1QGMw0ZQVom1fe1TQZSrtTZ9E3SaVOStjT529YDytSjxlpgnLqZ81LkuCOmNq
+V0qB1Y1TmAj5bW9AeB9rcDl/yqliTA/cPcerbuy44sru6lxuPtzem50mz/IaXlONfceDJUneLb/
MG647nQrzxp/fycT6BESvQ7brHHBluuZbDOr7iwUxDYcJ9pJxADDncGImh28bmD7IcArqgPAjmov
nMo48CWAV+3y3AdwFoHf2t6MAfTRNN/2q9Pw2+6ycu2dQspMJJhI05eahf7G+RY7c6hdKeNWoRSq
0yIIXVsFoQrxoAbkwDSREIwEQYH3UX6GbE+wl1C9BG5UVYJ43lVNkx9eNN7mtXvG70x3RGK7GtaA
SgkBzsJg4L1ZAv9cO/cjDLrH3EFmEkp009MsuwnMo+jVzAOeYI7jTRP6GNuiG3DFDbTbnQiGkuq5
Lunsgk/AkbpiisAkGLSflLnF59We40UX275EWQWlhFZdCc9eqbR74ITwjRcxWk5kTg9iicIiIPpz
ki+waoWx+szmu1Dh3kPA1uVk6sp64gayv4CpNeiqIRlp9DdOlrUc2yD9LCmpiwwwmaKHQG+Z1T4E
6eZ+2mQWY18CA8VKDcD5dWEGJ8cxMNdBtCZVNPcHSJX45XpRBG770UI+twbOMm1GFA/Li15xh2ST
d22yOt3NVh0FleeU0Ss+qlNjYMhjdGBL2/K+ZPlgjnHjfZ7bdNoLNNbPdBHuSc0+/85dfIxpzV5n
kSHBz7IWpskhOHs6AXk2GetgC/EXVKEUou2HRpHb2YOyRKgM9hGUHopa+N4B5Z98QF0IQcfUtUca
5Gw7+5BFy4h6Nq3/qMGmq/x1iDaLlQkM+vSMGrefqjSgzfOcWIucXAXVbBkpZAB9uD6bRLXqCOLj
Fqm4zVfydZS12Zrc56rKAi1vAZQYH3VUR4eBdNlWeyFAdSi9VyTPIrxLWQhcfmufatj5FAmUqpB8
arQHlr7x4cSku6xglq9F2NUOtVgYrp9NNyRxGcTOBzksGb+mk75HpTFXo3VPgs1+6TXBLagrfQmS
0VE4cfCkjApGPFTFM4NhkGvHoom7ptDxapGP2mvfm1Vp7Ao9Lh6c5ll94e3SbKJufDFoK0M3AxuR
cR6UkkpahsnC7vw2MscJHqY7K5GwyAx5BG0cTh3cYPCasYmWEbkr9xu0Drp5Y/P4BfbvDFExftRx
fy17tHAJ8cdjf7EyGIx89RN98JzNcMzXGxFI/WTX5aGeBhg46ehGE8Bb1Wy/9rl4CfrpJh3a6yhs
zxA7ngsDqkfFvNn/7k01GtFDmLMnpxxwt4OeG3zsNEKl0tDoFYqH7qu3+gk8tfQ0X2uCSHecIMSN
8wUtKxTkWqXf5gB+m0U3ZIH31Yu0g5oNoMq2srCwvmQkuMQ5JoSf6wFtniMJUHAUcxeQa74aXoWL
ofvaifS6h8HjKVj7n5bHQFcCX4qDviUMZlj4LkjEjUEEmFhT8LCDo6h6Gsj6o2fmB9ppm6HRMIDo
UO32Ev0qMxqz0yh7SrqMa9UhAy1T3K34nAotGUpPXUbE3psMyjibnpgh8GCMsk9ej/wex+G5DbGb
ksDyZ0DjL5dHf/Z5nVeoI8YKo3ONQ5OcFXpSOzLZsw5RnnEJ2C0PyC6b0k8k4FedgSFO3hFTNTzd
U8DhypECFZDka3gGF4QWblSmTOD4vOWz+tayiVSrC4YqBNt34wt30gI0XH9UDJUR/sgIE9y6ZrLl
zJKpAJx5L5K1KduYL6VvDDm0QyRLGB7T7Zy1U0lIe56b9Bak974kI3GFoQTRXXfhtrfxSwrl7QJZ
BHuy/iU1MmdcZafeRyZ8GW5tYJMxVXRSOP3sU+dJdUgW5F6Qb9i7LLsbE9rcijC5W1xzpUUwbQBW
oYVnw7rUucgOgtMb2EkShPwuryhd6RV0o6cigllnVYf2RS3LWrRJHF/B8MI/GaRPO9k5sTGexm+G
DbKnTF33w1iXazekSJpMXvYB/WFGRLehm9AiYPpL6AlxVQf1xjce9jmSXKianJ1GeeKPNToLy7jA
dTxDzaRUu+OASZcL9NuL2otNFQTqwOCSV42x/1P6YbNdGTmQzLuF470tZkcehkGOBcyUzXet0FDW
KCirpQmyEhkT20I92RV5rui2m/XD7BNRBB6GZhT2LGXWL3d9CGxS4nVZlfbsOVondCD4MldOkHBr
dXwSIXnpQy53wZLv2NQd85R/gtj7g5n0UYuoLaJI3Q85FfuknesqtgmUTWAbXOkgn0r4gY4/64Cd
FEu/QJ5bIqmm0NyXnq2Yzr2C9FyA+DuO+1ot7lqiitiHrT2ptju4ZfDvtDUYeodiC5X7udCL0AeT
9/c2AJ9u5vY8ysXcTc73t8KF6RUUJYcOdeOYPiWJcmXAA7uXZlohWIguTAdI8H3UCoINtz7GIJgr
ia1mNB4ECl6fhWqarWTrWozyP0PYB01gzR3X5oLSd8eWKLeXlIHBnN823XxyA8xA14h1wP+uC/iw
CCSLb4MtdADWzdqhhwGry2gTsGaAgv/cKZS3/Z0cR1QQuGnWgkSo+FcvtcU0rz98Hvj71tH7SCJ/
DeYpKdoc/e5mDnewRQWwBh2polUBoDYMutyFH3X3eTi06Eh1tlgkKvR0oWqHfkn2efIw2G69mu+Q
QWUlX+R0ng1MwKPQRXAybUGMatAmA3bzU2BR6MQy+04TJcs2D+eyz9VNZ4cE4qN0QsWI9ATFZnBt
eofbkASsslGTlJEZ5NYE8dPkTfhEY32b4cIsIw71JBeiDZkC/7HTPYjRUEYH5SC7aZbgYZ3klzZ1
/q3JkLkOPdqqCY5cBVtGWeUhvtEo2S1sg7qbZe78m65rXwJhzFbXozq4tAsQlcA/AaSQbBTIMAVO
4p127NWS9CaCgn6BtsTNEiBTCmQuD3KMFToP8NXNZ2C8c18eItt46OKgPYA5xr1ZZFSC/hsWAg3e
2wSexLuFyns4Lj3Ffb1WyWqhc9OGe2Sq9+DwQzLfm7wipJLt84SonZfx/pYMvl92UZ+gk+RuPLTv
KimD16X3213U1RwVEXZJs4R3ud/QKpnAmcTdcwf5Wlf0qQ+ZS8y7IjgBtV5gr3BE489unnI4wSq+
wyzi1RuST1kLU/CadGTT+BBUj1xzRLJ6UVlnmyjGl20ajBO6NLiHwpHYtCiFGj8At7Dm0/MooPxh
vRQOIhpd4cDHPssDnni4BeXBemuAS8B7nJhZS6eZV4BTj6ktOPZQ6zNuu4ywH+qkh+b1pL6lwXQa
ahTvdX/lN8Me19EnwkCfjpsB/coEHYte6e0S2oc1M+ltPKrhiDaouUM3jVSwnm3KHNRRtEvnKz1n
8y4kE1jIacsLROKxZIu4HhyH3XDAG1mQJL8a4HqEhx7UJa73Ww/FWRmqNoRncvsYm7Tf/dd3Nn7+
kDvU+ItV/Ec7+LCeDUZ3Q4P5NQEdbA9Hi8MqUBgQmC5D7AztUYNbPAcDWkf98pqSyK8ShlaKgA/K
xljRVX07NRA/ax9tG03VyOeuaoC9v8Op8m6AZbnKI/xfrV3vas4hSb5QtIqze82baWvUDPZN6LMt
LOa7LQpN+FNn15Bsgq4wBAoSyFSLVp+ySD+ZpEEiqMOhzHNRVyFtTuB7PUzp5G/oMkMtrFNb0KLO
UKeGMyfxxCawuHTi/ucIl5EC7ZsJ0TtUmE0NaaXg3lU1S7oUBnXiywQ/yusZwzB0SLJRFcEahih/
URRuvTRo8PtJeeAD7qExEK+RDMadg6jI7Mtu38RLRdDJPdA5yaA4vZ6mkX9DJr8bZhwyCKqWTR6i
2ActCQGMPXpoN5bArLCrLkWRnXJYbSurw6sW8lI7JNVIKpC57p03h1WUCXobE/FlhGnDVqTipy9V
V2VKfV5DIGc0716A8m0Lx6FrEbszOqgpWoDohmgZXQvw+Ms1gKcWMP1ru+lc1DwkIjhEjQfndfGF
MLIeV/hYowhCzhLW6wsmS1HVObdzEAvYDp494PekD4wgDKWsSStMDSfMa/XnDmgGOIy3/RWQnfuF
kPEO9Kb5yo/H6dZXwY1aZYt0PPVBXRB2r8cJp0kMYYtAya5JaM40Yp+HyL+aRo30WKB+a3mMTHxV
eTXZ9iloLd0AzYBbaJHnGb0zuGvH1Wzil2UGtWkx4XMCmSU54OBI4u4GpfEyMrt+T8fZgMIPondJ
aE13yTjeQblAYP4Bo/HhAnoObYdGD9gw6FVingbex7cEIQTfREwoZKNgM3OKpj/kUB6abG1QXUJX
AuE8S7ZhNjzZyynNMQnLU5offKqHWz+iOxAQUPmw8I71/pPP6SPr8y+ZhdAZjaXac+ZAxDXPWc1K
IZr+Ou4dg+j7eCBNR+6GLj+vykN73kOmPYZ+vek5e/Uavvfa9Yn38VFpiIpg+qUr0iBm5Zno9qk3
dshI/RvV5J+GNKwLJlNaRt16z8Ayc0sm0VaQd6NRsF8Lhpe2tZ+CcF4wn0KmusIT5zpQ6R2eXx6z
bEiLTugMLyZtj/MU1EUH9eHQAzdaUW84ujkFRLIdT7ZOnonVeHtMfTGZriugX1XF4+ScCnNtvPgW
0yDUq+mcFnnikus2mb7DVhxtxK5tNrhPky1tPXkfpDOAio18FoR/gVeVOWY6+MRy4JB10j7OVr+q
AaBX+NXtJGqJsg3rsRx7lKI8DPFjw6+oaj81SGVQMp5gqb2dxymviIOoWKMaXCK4xdGHfXKxfz9Q
Z0uzsK9iyNFy7/hVgDlKwvJtnGSmCqH5gOK9KYmef9YECDXae1+Z0zsCRa/drP7VDAyyy4DXgrUW
Yn6Kic6buX5vmVAkgosJJRO6ackmi9FloD109/t/xeb/t9bFFuMCDvrToWLRdoK/CcbJUrCvGHp2
xyGeop1c8ClqNA7/EfJxWS6G3h9szgDW+UNuIuMORoNiWQ5gGYBmfJuPaJN+YfUuhiHT39ERbxEf
l6VyCCJc1NCgtvwWt6kCEWEQlw3HelULgBjQSYp5Vv19kbejeywCSTfgQqEnF0TJ20Uy5YCFyGhz
yBxsD3BLLbYuY/vtwoVrp/3fF3vniSBzCvY5RLkDeLm+wbCs62BgpQClW1+325GQbUL7D57nLToT
z4OKGNsBHym6KJL8DkWoE7hqJZnKoLxdH+B7tw2MV4jLAG7e8nVBWBo2GXh9//xgEHmDwBQkZ/AW
3zJxlxoltMTY8DD1vC56uDf68IP5+xpvwTJ4MqwRQ88G5ImLVNfvTzbV3eB3lCN1kGrZCWX5NcQg
uy3rWv6PgLTLUhfxHKCM8DUg//H7Ul0E0YcxivojG0Axs3DtLugciWOt1nT3708FHDmkECBH/6ci
zoi5Ix+CrDus620yYIQbzcX4oSTQW2DT5YFAzbuACENAod/uCmN6SkmkYZETxSeGfhfMSY8+Dash
Yx/s8XcOFJYCyxHAeMhSvaUcgrLsAY4JUzNrdxj1x9HXgH/j5sY674NN9xbVhIeCkhC0TMCqvQgK
vdkQMTR7vcRJC/UG6G6DGtw2cimbbt3UfbppJRKw6EMJ3/cWBQwfklFwQ8j/4DWMq2I07qAAFhsI
Jck12yEdFVuV0HA7JP6M2IFMJW6Hn3/fJ++8VoRBEEchLA354rekXsiK96SbAepj6ViFMUbV6K3V
zz0FCAXmtX9fzH9nv1wUhVLcYSBW4GD/fgCsIrmgA2ZhkIGGq1Xsb4FM2w0t23fEuwo6IEKyCyoh
Wl6IH9/UMXta4mwL7ynE0AADYaD6yUf6Lm/l2LB9YcgC2U+EbFg3QDvk999qSXPtRct6ESJsMmiL
rt0yoY4jz92SiLIjHcrcqRm2Y9aG57Wh3l4LQjbIOoKTDQdWjg3XN+Es1AeX4juvCzSXDMp+PqLg
H+rSKWEiczpID2YQbigueDBd9s14EaOE8+PZUR19+/sneicaQukGNwnIlXgvb+GQCP12Aci+3k8S
vouGPkWQqct59vT/WAawNNiLQBP3D7NuTH3QOia8OYJ9krzClYZtBhDK7+r5I53a997hhVWAf6E4
/geJB2cnXgBr6I6EpP5LKiT9wXzTtkWuJnrBOZD+x9+f7b0VQQrBgjBLg7P1myiPh0ZHLwYvRJE7
l1/nNN3BmgND+I8Ent5bCLVhCE+T/8j/bxZaqOkgG5bBZme5HdevkWcxqDpnH5Fq3sku4OHg4dbC
9QjZ9suW+QXlGVE/hH2dn+7THB3daPkE284v//zKcFjiEH73eBLIrf6+hD92KyBEK5hWDH4RHhox
AZoH8PHx/I+c1955aTm4TgnEOVME+bcbfKyTsevhurn353iTD10pWwdMAtrvfvbBRfLeUvAogWwl
ot2fjBbXg5vdQcD4wEJZTrwug0UWMpwKtX6EP//zG4EO5wXIkZAsgZT/5htRGtiMRX69d1TOG9Pb
6GsOa+Xzv34m6LwgEwv+K0L+oOhk3YSyK2HeAb/MAAAXrybwkgvYE+9q5f5RWAahBvkzOPjQsUYG
81YxCnr2EFVtIaITGfMd7ceyM9kH7Nw/Lz8sgdAKmCMw+6jdft92veCY5M6td8B0vKjrT3M+ls6i
tQDASus+eHl/RlYshkIKtHUwuKDM9vtiVjTrrGuEPM4hQEsTeAGMg9dfa6O9D+7ZPzcelsI2gCII
ZBP+ELDJ0Ij0SUcv3ynRx4yHBmAktOqzAQispScfBLz3ngxcFchRIauFiN+bJ/NDZyBEHyX7BGhM
GsSFXR/H+SNV0vc+1q+rXDKoX8LQpEbYiFLMVMIJvlRGzlmBIus56LwjXRSrVoBfN3/f78gh8UN/
Re5fNiHMC2EehWQENL83CQuUu1zX1bY5WjbQSticnRooa5aApdSfR52qbw1Bq4rG5lOY10mll3a9
AiIMav19ulxH8QiUGk+isou9fo+XZ3fCtg5Ih/E7WJHjzvp5v5t65n3SyWB2sTDykHqsPrZoQ6O/
rIJ+J9G4K6fVqu0EEHnhaGMqGDyMW9gfpDeANKeVQxoxV6lT9bVDe7ZIg3pEOyYDlGuBAz0E3eDW
lDX5RRWehwe71MHP9QIypK5HzzkP6AFnO7528D6QQDSE9/D4nI/d4rqHSKYAavSj20AK7xsdQqje
oQW2G2ud7FrO1+tYyvRoSRTdgFnsX2XKzmDqhWLPVy8HFMW7+LK1KXrpWV0lXDZnLTX+Yo6eGIIx
hLFAzgycQ2RMHBBYIVCgI3lCD6SpPEGysXCKQPiDZct0tFEEZK0Ow+MM2Py4H6UntgGQY4WILrxm
TDGDMoCJwy4yaX07j4PYohMlTqvtfEAXjFfBkrM+w0hbbPGVgLsCdecRn1//XEBtZKVyAhLUOmNV
rEZ9IMjby37uzVEx+2IDTXd5XD8DtddWmhngmSOv/YiD9l5AR1F1YaXgKCND/323j0mbrRmx9Dhq
2R1TgCi3ETg9H9xQ75zci3QYdD49nFyUir+vkgR9W6/EN7BtrjFc7ErIjeaArf/9GL23Ci4n34+Q
gYG8+ibM1nqWWcuREMkkgbk2ABl9U4zp8MHDvBMgYJATx6ig0EH6oztGmBqZaVh4AIrcq2bGgaEf
9PQIKLrbdAuQLlCZFtXfn+3PvgiKp/8h7bx25EaWNPxEBOjNbbkmq7sldcvPDTGaGdF7z6ffj5rd
PVVZRBGtgwGEAQQoKpkuMuI3Km+GX2T+myf94PtlDLdL9rTBfqoUswV2BmbWMIZvdDIf/XY4BxUg
uMQqT/cj374YOdh5dXNBLle/WGEqgnYoJ8UZPX8G3uyjenisUxOQHtCAsefEyMpe2Xdz1m1UMVYD
IzWxqK8sp6MwnfUkaxzFsuSGjSPvJ/bzS6Ap2d/BQlgHPhjvi5m2gx1q8xYJdOViw1RMM0iuEbah
/ni9XpNaAXZCX92bAFhLVfcg07geP1Ac2vi4a0uWUiQZFeovXAvCxqjkatTlqs68ADX6vM7fO3Hz
AvRsI8zKgxjhVCqF9I0sLhlxQAAHCJ6MkxviV7pTO1maH5LSDD5ETpWr4FMj59AOvItNMzS/F2k+
vEw+ajC6Ie8ApdEun9T5QxEq/nOZhr2/syBTSe79lbZyFkFzx7d0cai5dRWxKyWvR7lSgJepr2aI
hzwsj/sh1iaWRE/lhjVs4yZjURNdyoG7xx6N0J0FEr2J1b1EkllZWwoSq6OBHQfjW2PfivW+xuh8
rAcwr2lliqW0RePqrfw7dsUiAUaZeTkXbnZISjo50JufPB1YlW13zxLwADWbN+Zl5cCjFEXSwLuM
+q+4EWEFQ7RoMseLMA3U4/6POrDeaXjhlVV4xFBowyRsZU9QgbPJhpylByE+0ioLf5RyNkZEtoFJ
8JyZi9o1cm2Ll7xcbdc51yJ/oS0lRUy5+Y7XmxxE5lA5NZgxB2WiXWjOwBxl7V0a1aeG2vZg0q+d
8tfSyL4nk7MLtl0ubz8svwCRBZiNPK5V8cXbBDF8sJl+blrNP6Mh/6HSB2nk/FQ39rlo6AjeX/23
l4iBtJ7BJGKteasrXs3GgDz8kHtjM31TpEjZgz36BBxX5VIOvgD81I9lQCO15kj6cj/2ylgBnqsK
qrdcJpaxnPYXaTXq42A1hkpzowZE1fCUjfLeiDOgatKhzZ2NO3ql1rYIq/0nnDC55WS1EyQu37VS
Ui8A/75T7rW4T4DOaFXOg78s/5yyJipxBuy1T1GVyQvXAfLgLgppne/oqCfRLq6nNAcPOKrmxpl8
ez4seh4abn68aLDEE+6YYlKKsEnRttPj9GeIu9vODLutGb+9QxffAzI7SMccd+IhVE6SbPaZmZ2p
TLW4fqX6saUW69I1Ho+2XVmHWjXYYbW6JdSzHpnXrg1JnXtHmIAq4BWXp2pwlkK/wrqj6Q5ySD1C
GtuH3lCPgZo942R3f5HdHh2GAhdqsWd2qIiIVWbfsCUUn0bJA6+qHGdrlI6lHjaPWjyW3v1QK9PH
F9XwVdLpVd0kZJ1d9XYVBo4b6dEpyXFtsiRpy253bdNQu1SRs0bFiYrL9aaJh2wwzJY1Ihs8X3TL
/wbmcQAt2X5RoDVKXXd8+6g4dnmEIK/EgS8sSlueQ6PJ2DbpYBzSvn0NtXzj3L29gtmZdMI48LBA
QQHxekyjFpdTipWLm7alUcOXBTy2HwvV+UsemuKfrpyHn/cHtRFRlC6wa0BTAXYR59kqqhnJglFH
dw6zP957pk5XOxgUgMD3g64sRYYJBBrbEXqZ4s7TklQBJdChymql+4lDTs2dnZI2GxO2GubinBNW
SA6yYOThHXux+qTYwPbtag+U5OH+YH5ZsQh3JWaSvHW4lxe7XSGMjAVVjzwgasF5Hqd0E6vp4wjS
6MDTYUEP18kzCujF85AXaDZUcg+lDywhuP/D/V+yNt6ls6npmMOgnCz8EF8DXNPXSnhG/jn74ZvT
+GoVXFs0daWNT6veHGHIx1syVdzFro9UZCnaXFxZ8ayHSToUsgcXvwxrwIhq0rZuC7LMftY6cFqF
ogOGy4M2gn5qBDNQ5bhbAHZTnx8gz4NQiqsEFNyhACienqZSi/KnhBewfIwyXf4x6irYcQUGmHUo
W18FsY4JlraLlWbsd7kp6cOjoc42UL+ZXOEwk1OWO9DFSQBnqVu4BPS/Pt3/xrfVKBqTvPUcyuQk
rjftM8cCxRakSu1pldtPj6CUdz3CJsmX3gcL0j7MEpTPaONcuDlQCcp3NkiWKf4a4lMIcFcYzZYv
AVJPn7LChjDYbyzjmwllH+KIgbktdXKc/oSjx8GvOUdnOzkj6Rd/mdpYOhaar4OAK+x9nUvJXjLL
5AyyfavCtzI4GryIGlrcS1Sbl2V9sZSyOIcLBOzaU9rgb5bRz1bbWq43pxzlH5pMfEDE8W478Wpk
ScpogZ2EqnbCSxRmsIUUcjzsNT2INy7a2y+pkzHTt6bfpfBEF97mY6YtNEzF9xSmzIYibWk/7URR
f5aNpT32VmN8mfMKuYgI3Qr/N4LTSOUxQi7L2SoEN5K4mMtRjs+Jn1hPTWQZSF9biwzIjHj0B6ez
neRQx1kQHUFqbxk/rAyd+5jCAw9qbFXEqeTB6BsQs9l/XZewo/EminTtu6JKybs86/ARHU31oMfW
Fl5gWZ0XZ/BiVwpKQAXq86+bl3q9hrqkzhG9lxNvIEedMVtbKHSx/HeGUJSEbkKEuoa1UYMRFtWv
mKSP4KUod2EBIRy3XVvyhoYW7tVqtQ/QYptgMQbNQZYt9/6hsza6y0jLZ7/YIVMbNXDDcOgBBaE+
0Flz3leT+cXSYxQrWA3wG1FiQSgCfwwIGlQa33Zh/+9QIWYuSox8Y2GL2qkKy7Uces+YQefZ5qHs
EKlv1Y1ekHCB3YRZvvjFOEe1M0K67ZJnUVR7lhqro6Jdtw+Q3OLX+59UOHT+DbUAPXhd0DIRMy0p
jpPYodLiZnVQfsBtKD4mJiIC96OsDmjJTjm/gQ6IpaXKUiPDzHC6KJi8LNd+KIX6SCa3sT5WV+JF
GOG7pXLWmvqcVV6pBm7gPNUw3yAuPiBTeLg/oGVNi/uMHsz/D0hY870VobgmKbObS6ySXVXq5YMj
t+nHcjLL585Qo7+Q7om24IJijvXvdKlUHa0lOya9uV4ZU28XA1xCHzyQGiORSU252klDtahKILzv
wKOuJ+0PXxnj18aJevWklTNUtqirZTTY89YJlY1PsbaCKDpTLcA+UCHhuv5JljmWhWJQdeY8POk+
OG3T+Pz2r30ZQtj3ULitVistkH3NWR5epyDY6SZv8h8d3OP7oZZ/SpxYkgvoq0tCTjHrejRt0Dtd
pjWSK0PCb+dHXm2coTBvP7dyfaq3ULRrJxoZDZtPN5YXovDx0EygjFRGljvjAPZpcc9+AqPdfYAl
hLjLGEgJ4j+N8RA4hfk5bEvb2TjR1sZLJY0CAGbaDrf19Xhpp2HkMIINVQf1UCIA03afEu05g4IT
lPlD6ny7/32Xf0/8vlSVQDYtdyN2ptfxJNzMLbnRjKVtn52s2jdRS49pTjjFfLTbUgbGPZhv0/j7
tWtoD9DCX/A9tJeug1Zd02pqB2AU3BaGKoehO3fG1qtjbR/oJs9iG5CFSYvpOohekNfHkNa8Njce
SrV4yc3Rvf/xtlbLMpkX98IAWxB/hcxHp6pVvvuUr//CPEX7iHOWnO3NvFI0FI+C6pQYEij0nHbr
6f4vWBskhRrgvb+qvWJOpzFfSTxTbABOcurq+DP1+N+YrMsQy0+4GCTq4Wo4kBG6cVDuaRg+IHlz
Nupg4+JbuysuwyxX1kUYpNZqq3EGx+18KXnvl422D/oMFrRaFz8DyEobG21t4S8ALFaGQyoiNlER
QKGYhwYdUuGytas77SecsZcxlh5L0/7YaZvVzWUniTttUZoE7EMP+QYPi+oYogU8us/oLuUPEm1i
l9ZYfqycglx4sCtg4Mrfdql+Z2uk+2EGSN2TnB4zC12uorPMh7evHVCN9JZou5KjChskT4AdNWnn
UKjK3iP49ocRb8nNrp5mFyHU60mV80wNulwxKJbjOoOsGoxKlBSdAIm8wm/g76ehfdCjKtzIgdcS
HAoNNmVFkuCbBEeHpFUhUZac0fBtPMQ+CnOP5lLgDj3WUBt31NomxPPTdH6ZnnDpCqOcoJjEKK24
dHa8WkteKqRe3j5XbHLyNcMCSy1egz4+K22uS2xCtFbyJPTQBNrAVK1tCEq+UBIoXdDhEG4CvfPL
MEbWwEsyJEXeowPRHbQu0fZD1n8PTafaODzXpmjpofAe5PF78yK0ajvzu9yaSQ67F3L3XdUs2tHK
tFGjUNZO6ctAwgHG6rZBBATRuYVDFRxKh6qeilxPmnPhxXrwNXN8wznNI8S6B93M8ulMu8GZ9nUv
t/o+kyVJpnyjyv/YYRQjLZRKmX9oa8d/knPo2l4v50iWpTbyA+rUbhE4lK0PJZyMIxzqqGpl2wuz
tjGOUjaD3Jm5pZsDtgeNdO5MfxyQb0YXa9fKLTLYaCwgWzUYI+xlExDCzsmkPtl144QwYVKZ2hfk
HKKtzHN1Bdm4DpJ4ok8jFqJ9OdUmdmRylqw+OFTo80AHp5wmV0a5T2fsnPCp/o29Z9g0ueghEFhM
2KLY7/POTNNz7IwG/T8pgUjZRC/3t9/qFFxEES76xA+s1Cn00BuH1oOY7upoO2BqfvidMBQwF4Q1
zrpCsusHdTVzIkpeg8rDw9QkLYJrAboMKtp390OtvlwM8sv/jfWrnnhx3/bR3Ko0s4Kzg5vMUW7S
6RRCLT1kfWocrR45KmkRfEtHBBC1IpjPTlHLX3gFv9G771cyePlDxNMThrsZhykiBTPia1J4RKIS
bbVdFOXe/TGvzSK9CxMwMQKbN4AK+qx+3quknbM6/dE2wxc1zL9mtfL9fpi1TIaHOzYUKKUuIPbr
66AIqXbTowzOgDezdgfKRndAsCdq5CIVkyNqGCGHsTGfK3sP/WXyaQPsAgxD4ZDgHV+aFjBBT20A
qUGvLhM0OBfisnJI2o3bdWuEwrWO+o6p+0MfwpPs50e9NGPXx2/DTVIbjN1obRnMrMbDaWORuaVL
KBYPg7KdsKKAsMQl9WzH2ccSDq+tyY94MW51X9di4WWzwGNhtN1USWU7gwoP4cJNZHAZWvKaWcbT
BA26t5A/v79S1hYk1BoYFYyM8sEyqRd7UM+rYpQQLMDPsW6CP6u5N+mPlGHyhLxesnGGreViDq0g
qoKmsTSWr4PBPI8SbXGdb2VzH3TyITdQqtHoTFbloYM6q3f/3B/e2sW7lM7BoeBXfFMcMYJ+ptsK
JNyf9V2lvdAf2TXFU6Cqu3Jhqbhxom180bXZg/9lgURa6vbiFZTXTmPmWpx7ZRu/onC/0+zyqWit
U42j5f3Rrew4GgP/CbX8lIvJq6Y0Aa/vDB6KtSdffUnj7kOfx4/zlLyr5HnjnludvYtowlJBlXdq
er9Nz4FuDm6L4hHyEQm06cxWI38XGzPdEHRl3dEcf9wf6Fp6i9XA0tJWyaPEYqGVjbA8uCS8NNef
0enB7qzfOFBWQtCqg3mxGIU7N63K1K+hj87J6IVWdwql4thWW0+RlZWBRSxUNs4F+B3iS1mffMPP
0yHw8KdqzIGieLBz6i994G9c4mInbrnQoPzTE+OgAtIg5up6OAYJjgq+hyJ2d+hDzTqEvWQAEcxf
pEQ192hGIGQeJOqD7CvxYzOjhnl/ytYGyw0HkxluGO9NYbXgDE2Ddahzr2mmCXa6mRj6sVElJEsr
Z8ZqoLdQTjq+PSgveG4g6mY8UYQHxJClkkX3xXYRGjtMtEr3UZ2/S9X8R1QlG3iztQECMQWKYHJw
UrcSNp8JpqLqrdjTJH0+SE6z89H8OFaWcw798tv9ga0c0/A9QYyAUcF7Sbx+UlTdOwew1dlGD9XF
gEx+miYnOyn1FGwc0uuhoEGisi5DNBUO6VYe4YGQ8Xt1n3tBPZ3KNjsmY/7w9hHhMcnaoGO8QEyv
P19jTL401zOtzRQtjf691SLzaX59exBcxkBdU2BkcwvrwZB8OUNEJDprSPeflA4RjhpJhN1kWdHG
clj7bAShZLqQkG5ouWVZS10ut5iSIGqpDBIQh34nBePG1l4NgzPw0usmMxA7a6GFjGHZVRD3++Rz
0+ruZMVoJQ3578RZEBPkOguGW3gHwKNrpMbGubsLxp2m/WkuiZzz6Tem5z9BHAEpEZVSGPHRem9e
bFwQ/VNS3YVDv5F0r+1UgP28NBBuoOgrLDXVjqEzGXTRTf+dlRgH2Un2FnpxqKcd3z4gMk86BQsp
DHrE9aKe46IcU2sMz0PgdG6S+8khBJfg8pCQNm7j1UFRuOa4gxdA8eI6VDb7JT7upo7aQa+hytXO
pgQrJAN5XU29MZ+aKg6LjU27nGlCAXFByEHiw5+byvby9xcJB1bOSULzwfFkrbQ/Lt6qyT5Wo8iN
/L79pAz+4ElytfU8W4lKz55usgIDc2lkX0f1E30s7MCw3RI9a0dJ/7HQJCxqhBX1KkcnKtgY5doe
w/vw/z+tfh2vtWYT02epQRS7q/a1ssC+6uTPcIRp/fb1Qh2W/Uy5ApM24XvGUthqzjSaXsBkHZVq
iD7IctO8G/JJ/o29ZkG3g9yHCPfNsW7WpZNlJhD2tHiuuyXl/nub8rv25S6DqNdfDmYxulqOn3no
+J+DHJX8Rb+832r6b4URFsQYFIWk+ZXvapX8iKTdOXCyl1yuN8qRyzyLq33JCeGrQj+CJXs9moZ9
l2DEEp1ztPxdxajVE6J9xfH+GlhZ3RxNJm/1BRsCWOI6SuUgAy7HdeBp89wiazChnbYrUVLk6Bjw
eLGbNviGmtIsbyzz1SyRt5+F2scvUyhhfJXay0GmRum5SeXkVE3WvGuH9hs9q9aVyjp5qi1teiyR
3z/FNQ36bc+mtS8MlMBckMwy709h7HKnjUoL0e1MrbxVjzD/E2NfwOLdeD8IhyVPad7skET+zwtx
+fuLcysxkdjuO7XwplZH/GknZdiIVdjO+W/rVN0EEja0ZCPlami55XZwnA921Ot7q23TvS+10un+
uhGeYzehlr+/GBMmWEWOYgYOVJG5Qyz6BGnxk1WXz36TPVNeOvlB9eW/Cylcb7o8N3BckR7BDG3Y
tYb8pfDHs2oNX2MdWlVfPDVOsLE9hCUiDlNE4SZBrXTyVKdnM0505IrG5vMYhYF7f2TLL7/Y6v9G
UTV6AfKC/xevGJxz5Fqb8Vqeoq74Gk9N/MkeDP1DacxQQtVZfi8Vdbyf7BRkhyYXr/fDLzvtXvjl
I1zMZRJIlSlPWuhRRn6ec/00NDKCgc7Gjl/dBhejFDY8bnpj1Be96SLYJ70LZcXeUYM039cpMC3w
U1vwRbHCe/NZhX2XGzjJN2VkukVeYkJRHY04/hCgtzs21WsgtX+Y1XjCAZiG5OhmxVu1k35t+wun
QuGemI08mA3mld5ffFAt/7FsJuyotnrwq5/1Iowwe3qgt/FcO6FnaYHimnlpPUdSEZ+CPmakYdRv
PK2FG+Pfr2rq2IJaSxYmnprz0JpqUaazN1Zerz9h9bHLVY2L4lM4bIEmV7ffRSzhRu8cmM2jqgee
P6jGAS/eYG9YY/Mb3n08MgDZgKDjT2Fh+vCjATCXePclk78rowY4Q/25R3ew752NZtzKucnzzEI3
jioPvXDhzkmmOopnWZfcfCirj/hmGocu8n2EEW3V/xzLheSxdZuDlkpbiexaaIMUdslmVwRzenVg
4hIjOSM0aRtAv/vQQgU11fQHbbSix0StMny2JKX8KqUlCqn3T5mVdYqHLC6ycEa12+ZYhwzvAEgD
uTK5rE1k6JP+FYCDVe8TCeQk2tKmVW2U1VZPNvILZnchaYozWyW6Oc42Ut6O3SAmnk5/FRGi22Or
bry/VwaH6eN/AglHTaXnc5b08exFzjsFQbs5qw+a+TW28o2cff1QoxOgwTSUQWULtyD2kux4Uxq8
omHJPKRjlf+hKz0uHMCAXlrFHEZ3ULIOmyBfUZGiBwhNeyuN1dfcMYxoI+VYOQ2u1rOwQ4M2kNJ2
qqAb6I/tU1Z/iM0//Pz9GP28v3pWrkjeRPAAIR6D/hRrihFeWLlk4ZKdyma06/JcOlVtGJ/GaS4+
2pkBujcIi51Z+1/kSW0+3Y++cg5dRteEUkGMNk1WNW3lFb78oQ1byCOInd+PsbY9L0aoCSeDKXfJ
YMZF6LUtdnCNvLMQCF1MFNMRoWVfOsXJxgtjZXeQmcIqIOmg+SK+/5C17TUA/r1X64hIK+H4UKXq
x9TeUvYTU/3lyiDPBmEH1AaqtFis5I05qTYWBG6pVV22D7Mw/aQ17YCpWRnZKmLQaY1st69WuFo0
Mx5NaqLp7Umuq6jb+MwrO5XaFVQcKjHwNcQSVuYP09w1c3AuHSN6V+Dail+W0lkfk9CP/ghUs9xq
yax9ZpTTFpI4TCRUmK/Tq7k3nKQJlJjbUkGpbjzIYBkteQvmsbYTL8KI5awxIFuUeEu6qWwfFUM6
GVb8XkNYfTBCrK6dt5YP/p1VG5ARJdRFDEAYlzNb1YJzsN3Q1N4Ho+YOnfK1yrK3n+GOwlHG1QHI
xxAXj4UP3eSAHjyHRd2etMUnOA+m4QXYfbixIdYX6lJdguNKJUHsnjW9nbSpZUTePA3gmFsK7JBB
svYhUdXwMAZ5vi/N/LuMk9OhaodkrwxduPEYWJtH2ky0zxdXUy6V6+XSoCaAWg9mW/rETWU/Vz7+
Cg3eC8XHGUOXtx86yJeBfoNyxZ0ipD4a9Z46QCjHbRvqJdiR6i9FX0o/sySU+gOOIrh7TtC/dhSY
0y0B09uNsSj3kREs5vKo0AknHsqK9QzPEVWVVn+2QNqWprWnH7yxgJTlDrp+3xCHy3lplBiLkO71
F7WDCnRq1ageHadZHzAyUgsHcwolCJ4gQk64JQZYC9Q8nnV8vpw8fjcqs/QSWdacPGJBNVCCAOvw
8f63vz2JyElYawiRUrS/UfXllvNxFlAdt9dfsVDQo/xhqM9t2x1+J85CLbZgWIH9uB5+ho9VFVCb
84pkgAwzTKPd7O2wkH/QL4Vx5ecyrpH3Y64uYnQSKQ0v8m6iHEJiGS1kJLX0gqG3Dta4eNzMHvSF
hQfY/Fkmv/FQJ7MFNEQ1B/0KseGH402GNeOSw0dj8NDBOoMXb9gbn/J2xdItkpdBIaMDRV048vzO
AjQbFOE5ruXqqdSMDAcg2wkPFbThNy8PYnEQoAuE6ulNryWWej3F8iLhPYD8UBnuVQWd+5g+0hYv
7nYhEolQv/ACFMKEBdINFVreKCe7ulqMh2pQsTjMh1MBjWmXN+Hr25eGxqWBqjByzDdSb37T8Fql
GuzFyZMZmXvJeB7jP53eP1XqtLEM1/I2/OZl4B7U0+GoXC99tTeVTI3zwptTS/mOpJbjSWa61Uxc
W+wLaRrskc6tKL4yJksestlodC9us2av9W2zj7HgfB9nhb6L4+xH2aadd/8rrl5Vl0GXSb0o2gwZ
nEUVd2Sv77r+ZYixEVTH4UOg2kW1A4tk2DurL9VTLKPgii3OHD+UuZx+vf8zVj8w2R39QHVJ8IQN
oSpVXmtlA2FcwsWj67HXBUo6bDya16LorBR5kVJGMVy4paY4LnGPClKvQgH3pJdFc0gTTdlYLGv3
BGpfv4YhI4IuIiSaedE2I+/04lk72KF/kiNpsdY6DA4ECqV8Scz5hFrpUZb1Q9fgz5HmP+5/z9ut
iKiLCj5p0XdZekDXszrKAwQDv688EPCvRlK/qLgG7NC8eKeP88ab9fYw4wBbsmDACr+K4NexVKfM
+iRvM2/UMR61LDynngtj4324GmTpf9ORJHcTe5Ly3PfQCsrUs4z6YdafIYwdzeGv+1/t9umkAE6w
mTGFlj615+uRWH7W1Wk19CcD+RlPQ+twH2MqXEn5Xp6zZymwXFPa0txeGdlV0GXRXmxAtHnjpMf/
DL9BlHIzBZuB5jBvNfZvlz5DA9u7KKMzS2LPMx7tSq1bgCxD13hdpDxKOfbv9z/fyqJbJBwhzpP1
0s8VNrHVmqShqPl4RfFBC/5o9Xln5lhy1BtxVmoXDIZmE2LyQJHgDF5/sqmvQ67wKTgbY57rO8Mc
Q/r67HdlZ4OMSHfGjJiWi9ii+q0p5+YpyNMGT7LYycoTFnVB/HB/5KtzCPYd2SZuiJuqArKZpVrO
8JfQuPjq1DOy1f7XUhs/3Q+zOonUoJCGhW2KPtv1uCu/6jF702ovz0INR3Esgsw4HU73o9zopS2V
NTiNHGFkcwv46jpMYIZOHQAD98JuNLBBGurse+mHxt96FLIL0i55stM2/aAhRv9Jr3UtP2ZThqFm
3nQl970ZJU+tNOex2zXRMB86ySYZ5cKLlY0D/ea708dfwKXgVUgDETW7/qWWLBU+kOfKC9KPmG+/
q4PgOEtb1Mmbe1mIIlyRQd7xzGooyuXBBywzj3n/N9WlHQ6juMJuIc5Wh0QDlXSPtxtJ/fWQbGxa
B9RFLbfBVfeojSFO3iioAObevKhujrtlXBehhHENRuJPaIRn597IFv9z1EtkI33NVIwGp5gUZIi5
IXG3TDdeUmtj1LjnVWDBNiAjYf+CTQSmKPc0MuGiVhA9nKl9sDPtcH8hb4VZxn95sip5ltftMAOn
7j7LM9LgjpyDA8rbYX8/0s3Jx5ekkEr6u3TZeX5cRwomZ1RbC98ESZEOiSXhomYh+Jq5rbOld31z
Bgih1OtQWu3gMDGWiTfHldfMKORLyfG/G42w/zEvzh0zN+mWqPJh0hAjkRIWYX1CXnQj1NrWuvxw
y2gvpiiC8FPVnQxLt8VdWRp3joZDLWAtcHW7QMs2bo7VeeLhRRpBXkQR8TocokcSsqjq6KkVlk8z
XYo+fQJ2tuvNt3rtLIhVuFjUfiwgVFS2rkOZMb72XeeA7gjiT05nPeRh+TjV2nseZLs2NjeqPesj
owBA5oI9jXgl4pTe4pU9mO48fOyMj3XbH8biQXe2QLmry4/b/f/iCHuqKeWkq1mDXolKoJ/R4sLF
8P7yW922/wlhCiu8Qy6tyidOB0zQERmWA2nXhk1y0NFI3ti3q6FogiCKj5okaMTrSYrAegVVjjFH
N0+nqsTW0w9eBvza7o9odXJoDIJy43F8Ixxf+UhBlXY+eHRdjlERPUZd8G0ski9+K29dVqtDgodH
heZXc1DYvM6cjihbw3uvYvoosn/QYv0Hb+WN9bYWZpHcQXCYpyow7esvp3cF9suGmp21wEJECPN4
Ozg0aF5h1Zs3rXJ8+xe8DCcsO8NH8bZ3kMOtqX37jnwYdHW3OBbG0VZ/8Ta7ZOei5kFtBjwi5Dth
aM6ISWWkmpI39VoPrThq0/lIFz76ZmZxgO5OPfSuhGepDTI2yRvs8sLZOMp2HH1BHBRRxd8Y+8Xv
EcY+Fllm9KaeemaEN3yQzX+1AYa5Fs4Uu16SX+9HW53YRU4VoPYKTNGukr7KF/cYOC5PQwI9KIdN
ik7FVqKztikWz67/CyQc/SNPrDCH5wE6W9vNxs9emo5d+BBrH+8PaO3EAuRJ2gxymteCMJ0lzjua
wanpjgl2s63hVkG3sb9XQyw9GVDtMreKsOckv6ulpskSLzbafahSrGnf3NVbFuXilgQrDUUNkXRk
ylQVVB9MLhoendsEfnuy4Ye99LMVudbUYo4ah0BJcz89/cb3o6psM1ULbH9ZMBdXNNwI2tWGD53Z
DJ8nWB6ZNf5GGo/rFLw7Lq5brZ600ppsUkp4b+U/9BlBan+ykfO7P461hU3VfgGbkADA37oeR9CO
pdGEs+Nqif8zRlAmn+yPha59vh9mbS1w5YMBoSeK/JyQCpaY6/jUlEqvUrVoV0r9Q1rHG+ttbetc
xhBuyDBJCmkE3etli/czqtG4XIfIMBdY/Dqh6Wr2WL28fVhkFghXgqficSgs8WgxGOqLOPAwkDn5
kLWQZdxYaGsTdBlCOBAwQC5mp5sllrP6Z29VT5EkPc+1vJFeLPv9qovDTqJNxH+/sPTind+a/WCr
pTMj63OOVFfKgse8eyWlRolQ27/9qy18F4M6BbVN8SXt1IYftnE3eWUJstBE4Scav90PsaQoN8Oh
FICG8CIHJxbda9+eikBxMk/T0f3vqnONNH0D6Cfv5J1qP5Y2ngz6xl5aW4DWRVBhqihfV9IQYaSG
j/drUw+7IPX3sZF6SjRufMK1VcGRQNkWMhhnoLBt1WBKyzBgratm+mmKindhIj9l+vjz/mdcGxHo
ZYq2NNZpmArbdk6DCifgDPsEiC+j2Z0mi1KtF0zt8X6g5bYW5+sykLB3O8oUY24HujcmQDNsDStf
MEuoXBVFj5XsuG/NrXrZ2pF0GVLYu35rTlwpI5riI4TROn7I8y3e4doqvAwhLAg7L6i4aVrn9UG2
H9Twna14BoJEYY8HmDQc8zk4RiD87n/LrYEJa2PMtVzGS0Vy7cCCzjxjjat9/e9CLOvm4vYLcAOw
4UbPXmzXbtEMB7nbchjbWhFCgtI3VgSxK4nPdaAkfxUdXjVaHre7OdCNTwYeySFOow+QWeTTfzc2
IbGkwFoDW59ar49iN5nyl0gytlT6V7Ppy5UhPrGAyAAgm7Kz3IJFMOe+3ZvOuC8GqcYDHJ1yeWe0
5d+KFKsjHsTOgLyjEnd7f6yyw/3x3jZmOPovfsuvXtjFZBrmoDalA34oduqndpw8BKYPej8+K0H1
ndL/Ic4gVRVp7DXOfNam4auWO3/e/xHrs01zz6HHhzCasBnjugt4OXF0llEwdIciLaFcDjlm6XaS
OTsq2x9zRS92fd9t+W2snnGgwzXa9yQoYjM9KpNqCntMuhufjWr/gWPzOTKSgzV8uz/GtSuWV+Fi
aQxOCbmP602TJlUzh77muzGy6+27rPurUx4LzAyMfqvnvHY9XIYSDp6xhqIcdpHuotvwiugcYmHG
90bd8hBZnTXwLYsOBYmdeAvZc4a9jhngU5S/DyvXUou9Btl4mj/YUr7r7K0S3OqwLtIt4TrKprTK
0SmfH1vzhzV9cfR+Jzcff2OWLmIINxFvW7Sq4Xa4XZh/rGfp1Ayqui+T6T0NQ7h4Y7+Rtq4Nig0I
QwjvoIUpc70sSrOiLDqUsWc0zqmU089cxiew/Bv9yJVbARzZ4jWK2PHybLkOY7ck/9UoTZ4hVa9p
0p2sOd0YyU0IAvzqOHCaGDwmhBBOoKmz2aitZxu92xT4ZNSae392bj6WEEK4eKxotKXBbEkdjSl1
1WRwDiXKx26aZJvn4s3tLcQSbqBRzrDRrpPYG5K8NNy4kQcV/e3MyF4jg1rIro81eXiINDvUv8Qx
JaFTHpvT9BzQRf0QVrG9tNyc5EM+dsNwUsOySndV6idPflc6zl71A+rhvhl11S6UjWncwNvdnDfL
7wc0wMoCaXZjt4BVhePMNNpdXW4fLHTRAFqlvbXLZ4v/fevyWoJRXUMRHqNu1DSvlxdUnkB2Zj6W
kilwo+MmPWiyVG5M/9oKWyjfeKfzerjBmmFWN5q6NDiejqdbczD0vtMfKqVN/7m/zNY+nYpSGfRN
eMWWuJILWU/LFGigN5ch7BmzV3dUl9odouwP6aQ8+MWWV+zqyC4iCgs7yfrQx+QXwMnQdc+BGY2H
1HmzqTlQYa44eoMsC04cS9ihsdqpqI51sYfj0btYNj5lgb9luPHrrr7K5YUgwlAAKpjmKAPYMSZt
Ug5FqUjTOSeVa45FAzDzmFd2WO6cPOurx6mKM2nXaINT7zE0zrW92lGw3yVzUTmHCQH9U6B2+Xxs
5L78EoxKaLiRPCam2zid+qGlqvE6QwGc/kR62xneq4WpNbth6PJoj7edru9Zt5a0L8OyrLwhCoIf
OUKJz7nmjOZpllurP2hqJze7yurlz6ZZh+Hh/mJaObOQl8czAOgcqh0ixFZJcGONBqATLc/BIEro
6Pypzv5G1n+TxvDVuYUBnFBSv3XtG6aMXHHBQTsFjcowliJWa+VZdK13/0PalfXIqWvdX4TEaOAV
aqJ6TGfq5AWddBLbYAbbzL/+W5yre1NNo0Lp7yXSSXS0y8be3sPaa/koxW2YW1sUGu6AWKK7j5u/
CGBdX1OOIRtxHu1B3JqWND+UWfCxDgE0/fvtw1Azjg1QenMz8bVnkRrNfEuBHM3N++cqUOdUebcZ
1I2vm3kbks8bCA4BoLxBJP9GWKVzx1xAQzM/kzSE9nbnhPn3Ni+Cp74XznFo0V/CjnbsCfoIzrgL
Ifl4U9gKGo6hzLdQpSvuALSSc7A4073gl71e9EgIFFEgvX32uFc/B5JKudOumvj++qrXPiOcAeJR
iMEBDbmwkwtaWmwKsgRew9ohPG9iiONgVrgKtxK6lecUo0l/TC0CK02naRQoCCW0dE/gTGh3CvCb
WMqhfmg96HnVIv3Rjl36lVLv63uWiUFvYLHRxFiWoieOU6xy3z91TXhPsyFRQZiEmXF8hxlAvWfU
MfDQy0vhFH6K0ilEfduO7Co97phPbsfAOVw380bJanbjcOL/tbOcm61Ezs3OKJAtgS0nEvAJGPUI
X1Lb7Q/EZ0aEQbhhR+tqOLEWzFTKttu9ORYqEpk1ALU1dvc2FOc3Ao7VwzRPfwCDBHDdssiL6ZPU
GURTJY62IhVOEKJ9RH1qwx+sOToL6AhM9wXWLA7y+moM5gDU0jjSpGiNI/dvufcLWRUU+7YespUg
ADHbH0PzHb3Ii4vAADFhNvJEyo6hBe/t3caMncp+arSJAf58I7hZA53OUHpEh3gkgJqa9/fCYF93
qVVIEAGlYWFHo2flj10Gsp5hIMVeZjm95SbKOdIM66OCkFbsEbOsN7Z3zfMALg+oDUis0BiYd+Xi
R2hAffOyc7JzD3jv14Z39R5Dvjq5foTXjsqllTmzvLBSmFwpJaGs4KfiWzdWpwIw/Yb+JQksUuDZ
p/9ZzOKVYgrEsjWF+FfjKsx5kDLYIwt3k2Kwt5KftWN5YSpYIBugeB7U2QQNK5Du40r+9FgYudl3
KHjF79g6wDTwJBLwpSyfBsifu5obcNnuKPdS+LHKUwCTtk7/6jmAcAYkSGdQ3fIy654Kp7KUk4hx
KD4yW1RT3PUS/uY9y/ljZ/EsUJ+6qpVSJtBxGqIWGRfGO6cxGitvy3OsXWjEX/9b0sJzUFBA1uYw
DUne/2OhQIHkzYLUlzedy3zL1upxuLC1cB50JGhsoO105tB/+QwdEQhRK+6wMKZzTTjyp3RL02zt
TqEzD5ziTMkGSMXrO9V4mCsOKCbiA9Mo95PrGjuQVln7EpJxu+sfbe0tvzS1uL7ZICsVKjx0DvfE
zii8pNXhKa2r79rNd6DhraCiYB5DWv1tTxQX+tLw4kKTuiZTw8c6qYvy3rGLo+6Hg5M3x+vrW91K
tI18E7AhePbFSZl6bssmE5hnMKl3o8Hkc8KIM4mJAeHu66bWDgoQUf8ztTgoftdZnZNn/JxPM5Bh
LAi5SYOcP1nT8MUBK/DGp1u7BJf2Fo9MVZsU0/4T5iXHe7MXUdODMsW/DzCcXjVbNZTVfYQkLUSx
Aa8GT8vrI+miMNGObgPJzUq5gP5Z5OgykUdOW21pCM5Hbpl1AlH2X1NLZFnR6drOdRYmRe6mxzaT
FuY0CIHwOxxXVtHwI+g/2h0382zjC64vEgotSIegbbkctEMlPy89wabEHvMPhFR7lamPhTfsrx+U
1QXOY65zAW/WQ3u9lybpK7cCH2RiBh3fmciP4USId3Ab8SIoIFS9EsA9NtPWS7C6PsD1wHUPmAES
6teGQbDW1wUKWSc5hg9ITJ7HwnwAXXPyjvVdmJkvykVIEOY1tZu+Aq9xDne5h/pJrvcuHdVXk2Ps
/lCGg+NH3KyyD6rCTNP/z/rCeVLakWwSJeS9C/A1/Jra335aJ715M9jjvhjkRrls9dZfLHbhQB01
hkCkobHqlf1DaoW3bs6gkphjntipP7xnaZgww4wWKF6X+PjUo8WQ2hgSLIh8hgAlOmcglcux0x5v
oPjafctN92+xzLOfBjAHI8UOSMmWBTRLW70woeF7coz22APZHIEOat+Fxbfra1vfxz92FocGwq5Q
SDGGMhlb9yW3qkQSO8nBdGHAhW5EKque82JNiyMiM8pJGfr0bE4cWQ0PM/e+HWgQlWHePhUAvceG
HrfAEsvbh44AeAtQrsPLPlM2LjL0wGw8AoBklTRZo5MwGJtzHuRI8VLifb6+mcsFLk0tQjE3RZMH
uLbwpG0z6ao0tgr93OTtQ53xg93+Jc03QGGvV7Z8ZP2h8Zyqg3idn8We/cgGA7MSL4X+y7T0P3bc
uZgCiNObYq4lJfey2srPWc+nJ611dmMY1IXEAtkq9S199NLU4jhWWcqQUwHGQM27XNm7YXryQBVa
Y/K5RS+zCrZ49u15ky6fvf9YRMUJEQQGVJaPj+jMwmkINaDfjUTYHofmV8rAyrYn0AKV+2oah+eq
tYbHSXjdR99QubvLJ0yiHkaFyDsSrlUUsTlo7xO0WsDxIS2LWvueVK4VcTstPk5l0NkxHY0xiDLa
WcesrsvfOavCj6Kv1dYtW97o5YIWhzAEpQzxeMbObs0NzKuLCSKDbXMTsprHtBrrw/VDb61/sz87
uDiGHNxfIAgEU97IyuluSEflxxp0aMa+pbUGmaJO3e8m6EmmyMwnAS3wpuOHgI8AI0C/3D0YpgrB
UJ+56K3UA3Y1UgaUPXZstCsdFVXfZGgbWu6G65sDw2tffhE4ZoZRAlk8CCgMYTogk6UEhhMZ9fXt
WbMCHw7dbNDCoHmwePyDIS8JevMgFxGuGeWBWe+hVvi3w5LzR7+0srg3SMv8um6s9NQHDv2QYvgl
ptJ0H+1UjfF7FoT+JC4iSnTLdn+oXJ+NRRhCwbcDwc2g8++F9OXGYObqtqHJjmklNKTfyD9JDh66
IRjxLgWApIblHRS7Nw7u2rkF5QLmkKGlbr6ZYMcIWa7R3uPnCbipe6dE4SaqQsO3D1Dh8X+OJq9v
7RCcc+Mkrb8ll/j3g10YX8QvPQe/wtTKLJmgWzd1L950VJsFuDVXcLnC8HVESFO7hTQNlC6aAupU
k+j4yXSql6JInR0UTKpf7zgZGJ2fC+4BGP4X7zvrwRkmwEaR9M0YaaHPKFA9Xjex9sIC9EjAFO+j
bbIsELeqCNJ0REW2V8j1WmZ/4ab6avDhQ9WqU1fWf6cs+u8Te2FvWSh2CTNM6Js3YDkAlf9gQtz8
Rwc5xeurWgtRZjkZUB2FALgus2UbJBS+204i6ZruC5TWvpUTO+Zjv9UJWr1UF3YWHg9tGMxgIUNI
OqGPxRjwyCfF8/W1vCnCzicbq3CBX0BjkLzxD1ZjuSNF4QZV0CqyRaaj2mybvei1fe6HDq1DZXTf
UUjq79QE3a8Ur8fGSVzb0HlqFtAaG4MAy3aFXzMNsG4nEs+tYkJ5jHnfWDTv2E9M92D2GcVEBOpL
3854A8Z+8LIkTBdfm2x4DFP99fp2rlzhVyYWjn0WBujNFnkAkUGxc2pwwkyFSO+Gtuk/2U6RH6/b
W9k54JFBuIweMwQul3dYgma3nxSkQ4uM3YehcU+r6UOPIHrjyM+uZ/H4vrKz8H9agEoMwz0qQZWc
xX0fvuS+/cPvIb9M7P5MmXNMafkpGO2NYHbFg6CDDxULNOswUL5s2OFDDjWKse4pnG4ESH2p+4UZ
IIo/02bDV63cNrAlYLIBs/8z7/0i8QD3ktcURpkDKxDcIwGPslpsfK2VJwwmoHIC8m9v7na+dvBV
ByxSbeg+4U4V5eoJyWk0DS+soBFht16dbzyZtr2+qD8WF98tt4Wgs1ruuefQUTrqutE61g1jKtKs
PXsu86EQ1VGvjoQVYGRdWmnAzxSsKp+6WmnzONS0u8dok1PEGejSf411U9fRJEJZRL7Ary+ZWb2w
EbUmUKaDJ6FL/emTQZn+VrajiXiSdWG5g47fwA5VUQZBDLAHKc9GWlEo92oCLcq6KYtP1dhxGRGv
bJpIWal+lBAab0Dj1DR9BE4D0Lmx1IfuWtN6qR/lfgjJNulasE489c0wGotFU0B4fxzLsckBcjZF
EbmF7IHRC0cgTUFnWj0NCqTGceWo6hsHrApJWKmLMlKFUbHYrYKKxo7wlBkV6cRuiky2L9RCVhW5
Rpt795KWlYgd1PHvur7wgrjEBFUbhWGdpzutfU8/ogKd5TtZ11AoF5I21s1QSh7EaStA9pMVZRkF
PlIXIPSJ+5jRyQ+OFpjJKODfUMzbd2bnvDhWr9O4agT1o65wnA+ajYLuWoxlfVVGyVk0MJV9mv/2
GJLWs+KSVdbngoY5eH1te/ik2yL7zrJssmJX1qKNgbxj36VH+YC9STk4XaiLZgpiadNHVRtcNpGB
n/SthIptFmsonvycINR8hxcElEtMkpvOJdmZyYB84hgP5juhreB+kEb7GeIkgxcV3Jv4cSgJiPMr
GkyYjQcsjJ6VBfbcCIzAAUZFU0/Efm9Y/5St4cg9xdAq3+fhaD17aQ/34hMwpx0Hv0wjyKU6N2Ag
lWic45Pmu4rK+ozYvbYO2mbmr8po9ReiFFrCKBhyzNpAm55EoNMIPxDo12Vn0HCPfuRCOJqdOtsq
87jWk4X8ResavRCHAqSWu1QcB50NVVQVVDwHZjc9NJ7ffreLsH5yoesBbnYqbyfHVb/yUukHAGwr
6DQHVocnK8/HG6ZMH0gwjOCC6i10sttQBOSxDfXQ73yfgVSa9aK5scNp5LFByATyYK/8hgLLcKcw
qsNxUl39eYI7B29Zaqlmn4K4sTxoUqM1ZAlVZBE4DMk/hu2UNyYgNWXkWoZ2gX4JUrqrnNx5IaAW
G+MS1ZUvbT2Vfdw0BcgXVIqdjAZTjs9Nhm76U8psZe6U9kgiwrJXpx50eS9StRrKkX2rfmu7KPNd
xvKyvKlk1YO8qcPZBqd75v/kjayeuADd69EzsiKPKSgGwF9npLSKTZWiV0vD2rJOaEGm9k5YpfVz
EOn0WcgwDyBZklcZvlQW/LZYXrBbZ9Dsx+hz9qkHllfsyxpPQRxyaX+rixT+pval+4jRI1I8OVnI
/Dgoa4vsVRv0Y1wr5RdRGtLA311/XldeHxtk9v8S+SIusRfJuWvrMa9dZiZa1eG4r4JQ3YDovTAe
gYyx0LieoPYcNyiybyS7q3HExUuxSAXCxkMXlxD/NFIV0fYBMINYNh89oJyur3D1SUI1BTThUHoB
rc7iSeqVhW0m6PeY1V2l/fuC4GkCWYudfYdI6pOT/6X26hyjI1n6Y3Gxp1Y1BpWmCgzTZfkYDKAH
Ye8K9GZ6YCDE0CBZtg4arksyefWUQOh4D59zaMOtMsrKyQB6HmwlSEQRnSyLzH3veKJkwZiYiL3M
75J+7MdHSZ4ythEbr32gma0STg451Bu4dBhwTOOhLJDglTD2Tm7duyr4jOLYvZcb4jCOujmI0N8a
qlkLLBFzYdIT8Lq3CrkiNUIbtCqYIgRZpNWle+D5evjO66dvKcY6HwYsDkoeIHMCCd6y2uugO41f
UbPEQGSAYhzI4/W+LBoO+v3Ryu170+km81yPmL+ObdD2mlEK4bb0BJU4YUcmKVt1xOx+GcYd9ywd
m9LGq1mIurY32gorXxwYHzS8EG7PWmCLm9LZOjMDFqRJxh1/P/RcxYVbNPelMYVxS1EzRJ+o3dig
lc8AbDlQTbMGGCjhFsW6IRzh/EdobPZtV0Yjr4Hq4HB/IRq2G75uzdR/OukoEwF4uAB06NxwJZph
Q0LqF23KYx+2R6BP99e/+IpjgyAyImxwRGGCdJk7N9qi3TzjfLLLx9H4WBJnPzg0LvoNeOO6HezZ
rBwHH7D4Wi40VfDMYa7crz94iCIb0J/6/V5XX6+vZyXARgUAXwjQKQC1l6lrpsFdT40gSEpdBceQ
O3hVQ6gmGhv7tvZ1AFDCNBZwYGCtWzwIUDfphzIMAI4ygKzQeHW0T0+GZBun/A0sdL6RM/XeDOkz
vTf1gJYhclf9NJwC/17U34Kijb3744tf25EaEHWTFnHKltH5bC3Sy9lTYzgfE9ngJptXf9ELrcBW
mukOssMhTT0vguRTF4VNd6ddxz6okdwIZulnFtr1yVIGoiFFvXBjh1Gl3PgV85m6+BVS+r3WMgWF
ao47fXIm6oR7GdIpbv1uiKXZIxZtJ+gvjMKvX1LDF89tW027wOPVOeCGFY9ly34bkwucAffN20xi
2rEIwmxnAE/0CyM2zk6CBeTIGAclPihuspi6g/pOBpIDoJO3/GYKO/tEKshtpZYsEHCRoI07b2g+
ey1vIAbN00PXZfZhAnHxh2AK6UNYEPsXqSZ2ChpMX6J6yOfBpPzGVB39xUSmdoHdy7jpywr4QdP6
ZkPgBNqWvncSNAc0qM9T/+gKxn846JPcQfQTobYW/RnAR8eMVF7pl1GGxU1KLHoKIYEhIgc5X9KE
JgcHrg4oSr6ldesYtNtlE9DoonW+ZtYY3IZaNTsAXoN4CDrEzJ5tWFFjqDAq/RZib6r03NuJTeoY
MJKqHfNM85B3arwrtNPjPzGEi1EBgrgdPBcqgwxH5GD6nUVm1ZnPWe7ZOwghlGbEmirfFZlRQrxT
W82uq/zhNhW5/8CFC/aiRlnlCSz+9Vl3U3AoS1Ck7NyJ5LcMvB2xzlTzhFRH3NZ9bkWZqviuRVR9
3wrLRvbU9OouH2i2w3AmouTU+u51brPHzfzgcrc8osDU7ilY0z6maKskA+0wrzWNxqeB8OpY+eAE
j/zcnfagFBRxAfHiAnTsHX54T5vqdiRGgVvN/2FpTo5FOmRHh/VhVMMt731JXEgbqGmfA1SVjClB
rgFFwF3T20bUT1mTGFnm3FM7ZV9kCh09PjbNZ8z40SdDmL8wRtogwwB1W36wIMnl7DvJKn/XIC8c
MbqC9vE5LYcDpFBrkKeleyj/tDsNXvUDCSEm82imWj3Y3TA+OVBpIxFtAn7benVxlxMpUYR3/+1a
ed3YgXu97EGTkmbPUDsF+L8zxD8pA68nK0nw2+WY4LkDqjZMbCnJF8vATOKBkAzuReTGSGNZZ2SI
/a4v7/0mR/YP9rHxFJKu2KW0NtmJhJV4qIQfgJax9cQ/3tSaBwD3qjt0UfR0zHzUgSMmEaFFCG6Y
EzNvcO+JM7LwczXk1R06SV4WK8NRwUZEveapQf4FqA/m1UE0sfBlpitzc57vTrjomYAwxqT/KaG5
5kSp2alhw9qqv76MoBbhtOsVNYdqg3fq6BMzs70Jvt1RfS5UFg2oUOBY4+PuzB7Uwt0Wan8lNsVj
PoPv5pABNIGvHSZIRNuhaXWbCPvWzFExq2Tse1009E8kO2DA4D2LvTS4KGcNLTfhwzo/gfaICKIK
daRD0ZN811BMFCNJpfFAOnXLMQhzgLqev6f+KI+4f8PT9Xd/7Stf/pLFe+xpKRydoxtppxLghECj
WFGn80izEbqbYfLaRmMOLCBQf4bMwDJMVi7VgxPyMIHEWKuPdRDSn3zS+bMxDUW1s2XrYNRGV8ZX
QN+n9KgclGRQo5oo3/sKaAYRNDKMMmGaP/OiR6OxK+iLtgUZY4636AsclthIYdd/M9qOKOljEGgZ
6VncZU5mtNkZgh5oaVGwd0UYBsScV53aVeTW1PsJpsg80kDrbx2U1YACgfN/jc9P/cVT3g3QEzNz
gyR9n+I8ZtSMXMDUUJRioj46aVABOVbVO4zAZLedtOTOSh2xAXpajScuqgeLGNTPfD8XEwGk2EWp
blepisGHm6m5RRm9dhjnuBADtejgvIEd2h5QjgL4V/Amm/bN6GGOpp1Q3dJWZr0jIbkwtYQdUqvK
nYYC/JfWwh4/OanN2F02FN4PMJxkG13l+RK9CQvBMIKWCpjZ4Exff0Vl9+bIoNRyIgMmLE8sk0H6
kFaQJIoqha5oBpQJ3q/ILO2hO+SQkgLrf54O3kYTYu0oo2c0p6mAlb0hGXd4K9zJROUTKEujjaQn
MSRR1T8KVnnxjLU5TFAhOVV9a79cdzPLNAaAfrB/QqR0JlZG2rTYgQCc0Zr1GWirgofAvzGmH2n2
faK/r1tZHtSllYVbbbQzejwdoDfUk6MXqN1QbOEq5h96+Sn/YyJEOcGbC2rL7Jk4BpJlrOSsoS59
l3dwBmkpawTM3vgwFlWWjFm3BWtenp9/jYLCDUI/gF690WXmoc/StMf7NIAJp8hR1GK/JxuDkgCk
a++3IdtI0y1M1OpKL4wusogOoNLBcN3wBK7MPfd7EFs8Cz4JkFmCEdiznt/x7S7MLU5IRSurqqwC
RNUV21WNcy689i/fuuU2Lo6HK9wSi5I0CYRoDp222ltZpONd5dbq7/HutnuxmsWzWqNAX7SWkyd1
7nY3pa9Q7kJMeOvTTbqx1asFdWN0joCRe1N6qoYxoEg98rkRZcZMAiNahe7PEKqohzYIi6/v+U5/
zNmvfVk/cIz8zBQyXAb+oa3mkloORv/rVlYP3ywmAZJvZG/LMgGabID5lAyyaEMfafQOii/G0OxM
JFhGu/GtVr3GH1tLGatWujlGWEmejL712ZHq6PZucn05q9/Ix+gPiEZB7LychW3IxCpmAo01ORgE
ay1gXMExeRqFgWaDohvnfM0aVF0w3gsYAuDfi8OnS7QvWsJoklvWA3KtjwpFPxDBWDTSY70FKVqz
BrgUKi0uGoRvxldKBbx3bgbkFFQOKBa7pBfQzPGaL9Lb0pNbxgfzBQ7xLVwCwUzMEC6qiL22rJaP
rE3QXLq1A32LkZIvnmFvHPGVFWE8a65RISEBZH8R74xIqVRuNWEyMZ4eMVr+E3Xzfs7N5YG601bq
s3L+YMMHHdhM5fsGvyQtNQpTc9D4ijpxHeMQhuHGdVpb0TwPhjolRmlBF/z60qYZvoulPXH2WmeM
prrgt7WR/QJxr703lbcln7xqDgI3aJA4MwvZYgOnOu/bomH+ybFKQLKKku0gcy3PrcJL1YF773D9
eq28j2hfgIsFZW20f5apKjS3nF62DU2E86vuzkUdp6Ldc/Peze8Y/9DRLRjJ2gLB+A3iYFT+ZyWC
1/s5MWsqhQnEtTODD6j7fTAPE2LUVKGIdH1ta6cDMzgzpAnqFziOr01B3t2eqJlOiQysM+/nCpj8
dt3EyrXCsfhjYv4JF0kGFw4PB9rTBGIDsTLzKOQ6ouPftuhwe3EaMM4AMQWAOJc9AIae+thSAFOE
SzTACnWSArShDICMbOeOWWUC8Y0Nx7uMeP+1CdjIzF/pI7mfl36xNHzCKjNcAFQ7KHjHokfWZrQ/
2rK9Vyb7NBT9Ic3LrU+2tp8oAhNYRcT2xv+iX+7nDcDGZ+5LB0k1z8ePjSfcT0PWDRsLXDseHrJp
HH9MGFnLSS3DzLinDNJALSyIi7E79Fl2un48NkwsUyVH+64yrVonmRPcOsx+Avpiw8TKc4/e0P9W
ES7uU23p3DMGyISkrthNLXkE8zxeLAr4BBRl+kNbpFvMhWsfCSkm5rYBYYI6weJkaOmkTTpJ/zTT
YExdDHRxpPXfj9PgoQIdjYVsAexoi4gzACya6A6gRJTNzTvg2sgNc2oWkbG099e/0ppLQmUFvTWE
gfBLs4+8OOluh2hUEcITP7irFMD3Q7VLjX949+W6ndV9w8A0Hkh0DzFl/9qOKOzaEnltAqkHxmZw
U+2syXymTPz4/9lZbB2pjD6VEjL0TTPQWwj4Gg8kdfmLa+fj7rqp1a0DFRow2aj9vfHmHoessEJJ
FSR27o3yOPmIPAsKDgVGhMZAb+DzVjfw306oA7GXNw69LpgLMNDgngBx3DdW+RDyDkoLYgNCvHZr
caPmU/evmfnfL86DMfC86aoank+E+wE0ZVZtbdSF1m7tTJkBzC0wxGSJis4njBKnoTATt3WDLMoc
zffw8ORXG5QPALmbe3vg4uP1j7W6fX+MLqHRZZtqSHiSKbEGaLJjbGw61ApIpNBog41zMR+xRa4P
2hEPZUr0rlG7WXilEegLZXesONu2J459GRgfcU6+9FVBzhaZQMjR+W40FAE5XF/j6re7MGy//nZ1
SYxh9LCxACU9925zQ0qx4S7Wt/HP2hZhBW9QbzfAKHVOAQO40wpDCKx3yfeRyi05odnzvN1GAA3Q
YsMjtSz6Qj2sEyZm7c7m2KeRSQt5cAqwsLPW+jiUdnZXo0kWK6s37g2XbVyD1TMKTT1gVVF1fjNn
1eRhxyBZiAHD8if4kQf0w4ZhQuXkCzB7G59tdU8vbC0+W8jzqghHipG/KrjLAnKUWRrjwYyvn47V
/UTxbm5UgEdiCXWSwZT1aQrKNogHu/aZ8Qo9Io4A/2cDkJ9kkRGKLrL9mT+yV1paZ4+U1XuiOShn
Al+BIhiYqxYHyOhMnXUpWOq8Vuw1fTDlMwH2z4PgLR/3/lhsrHrtTkAeEePMoK4ibwpvE+9rHwBa
FG96rwsT0GNl9bGFCquxEXCvnRhA/9FZgV4mwoMFfqQuKmHYvvBPFSYAQQAcSfdrCdkYCr6a7D2P
KeBQULcA8AIFo9cXnXpo4eEPkIQz+M5i9OzbnBdip1vVv8dZX5havAdTaHfAd3TFOXVmiM+ErmHg
1cOhdWi496w03WHuUD9dP6qrLyuU0MFCDdQPCs+v1wdKfwOkuC5NUHmOdPXi99WpyfsYz9/GV1u9
e3i8oaIGUek3yUXBLd8ruxlXMlhpHIwZuwvtzAFsNOMbz8LqSYT0QjiTIyCjWURapmAO1JAdAtWM
8qb1p5PL2IZ3XrviPqZCyUxNgMGWebUXjzfkZPzOaSEiXfiASyE3S9rAfEgH58Hxx1NZBh9s9Lm9
tt+w+5ZTGDnaxa1ephMudKR7ZqDS7Ka3HZGxUuLQTMV9Y4dx0fo3HNjonJPzkKZnnfoxM9TGOV37
kBe/YJltmMyioEvz0kQ2CijRyua/GuAtHg3m0A1/vXY6L00t3vcuC0Y07rIKVDkyMfmpU/yA3lQk
+TseoUtDi4cByYzw26lok7xSMaAznfropTIynE+s2ljTuvcCgAuZ9uxTFh4FGUDrhZ3poFVg6cgc
FbqGUnzMe2s4e5BwigxD2sfrt3zL5sK12HbRGHnbuUk4mlIcJUmNLuE0rW9pwSe5B/+u2+0bz1Jb
Q/Yr4n44r3NXZG4pQzF7sdwSAyratGiYoPPWHgqJMf4OSLZ4HHMbejaTjF0x5rHsshw1oXDYT0Uw
gA4G+EPaeOPOB0QDjySx742i7k6latV73q2LX7jYHFGGprY6jHsWJdU/0zH0DpWl2cateQOfmAsd
lxux8BhmbnYphZc9g2Rt2HmpMHd2p/8BZ9HX3qzrFxn09lGXfvAINEBwm4/Os6ygu3P9JKxe3ovF
zjfuwm8Ng+P4kHDsEl0DpmRKTLBUnRO13haN5erV/fNIv0k98FQx3aPEoj20FuMaRMzf8kqO95Pd
57eyhfD5xgOzahHdf9AtgnXxDUleKTixa+AhT22euue2MsyD4xn10S2UvikMf6tytX60weCFkUaT
OLjNr/ey0Z3RVZ4JsFGuXIA+IdPu7SwJCDWCrAx4mCJl4wvyoYEkE6bh6yefyPFz4fIQPADMqrMD
x0vxyaSlKfH44n/ZYa5tApJITeQ9KQsodFDoQBnKRy329a8VGN/rmgn5hLIVvcmFX+17BNsb8cTq
+wTBUKRjoC0HTnVx37VXAymd++JMSc1rQIEY8G3I2p0qlIeM6PFhskiPOSNgiys1tImDWUVwJWl4
28HWG5HA2nG//DWLu+2ADhq66+BuRUBwDOhN2AMC1/z++zsVeADLzjPpALQultzIlhckmAKwn/n2
sWwxVTMyjNf3Igw+XDe15sihPY7jNiefkPl7/RFTxFZDhTpx0k7Aq2LgfopsOI4d+grZ3gpsAySj
5SZedV7AMj+8sLrUMcgtxXRd2hysPTyNRMEPpoLQhpGXv6CEPkVlOu7Ayh+XbnOsNH+Uub8PLZoA
s7XRCVwNu/5cuWXsof0aGMsRPWgXEOvQCA5ID4yYWOoDa4tbJaoyyoz0g6jsLdq5tZOEfhPmgWcQ
2hsKSRXkmDbSFU+8BnLvDRvqqK/G5ylzXq5/4lU3RtBlIugNYiZoEfOoZpCIsPBOYIZvxNwYdCkO
VFVyh2I2/cJqtsX8vmbw0jEsHqbBwCxlxcsumRyv3eUo6UFVO5i+jV1nHJkowq/XF+jNl+7NccKE
AViakC0CZfb6EAOFXA5+7TO8Qal1D4xuH8St1Q/13vAG5u6gsAAkJvhU8p+q4KgHBMPUQRHFVcWT
DGX5CyzpgkSdKwMQhbQ6+8F7y5QxOhru5xIg2XtmQoxS9ybwpXWIdBv0XqiNtz8gBwJx9CK2uzoC
+bX8YggbAy3WJAe6A59MYWOX3eyBNCHhkUWZ8bVgGbsxa8e6mZzRDXdTbwYUE3wFIjhHFz6I5cJW
f++9HmT5LCya7EC6lH+p29D5kY9jit8VtGAMdALV1btCYExuX3KKXpQohqq/8UbLa+993VbPaa7U
uBMk1/RzZSo8G9d3frnxQNzPfCPg6YXrQIt29i4Xj3+LfKumhnYSlB8Q45QfTDr+Ze10aWJRFJ4f
4cwRIZiOyBjuEBCpfT0jUh2Jt/H6atZGehy0MIHjxxi1/QarCI/cuwJVVEAQPONJ9KURtx3mnSs0
y+KeTnXc6MaJQ9QBK08fOw+c5QZmQE45GfR+GBodY+TOwMBjVWy5i2Vl8t99mAkG0BbEtPyyMskn
sI5ZooV+PLR0IBv0rJzsiYzqnmdGwlIArmX9f6RdWY+curb+RUjMwyvURHUn6U66k3ReUEaMwTYY
bIZffz9ydE6qaFQouQ872lK09yobD8trfcOWAOHyiPodEx8YDWpo+GNerj8vGLb25GorPBn2QwsQ
t+HtUGHemPXVgcHbC8ksyGi456+DjLIXnaolWu9ln+cnQc3gZwGB6S42CreaDmM+ZS9ASWcv2JLD
VmVtfYh/oi+SGBpA9kBahZ+OJC/fW+FYpo7lGCCMiy3Z9zW9Cvy3f2Itdgsoa7YHum1+nmjkv0NT
RSVgwchHuAtB91BHGn7VGa8Sk+toD3nQn6Iamr/Maf/zSf/8hsV2clk9Cgox1NSimYopKz7XApx1
M4TGdr5VoVk9HpwQ8AMw8VxcCdefFietC2o7YA4Kh1Prql/TRP+BMOlAYDsIoaoFLMCy3mTZZJSy
JyLV1HiYTO9QO1v32eoKvQixmLNAVsTzhe2eBsIOBfW+BMR7awELmFXi4I/GvWdN5cauWJ06ZAVW
hD98lLGvp86aJvCq+UBTGYidYTb3Mm8+3z7uVpc+CvRwIIA+N3BK1yFsDaAByzuaVpS/jcbpPe/w
UgASaqMjukwxfy85dOLxkgIhEgzERZzc5E3n2pBNrWwoKwhvSNDUHnbM6pszeOQ0BhHob12E/xMU
uTiqx9BnWcI1RKOFAaM999RO7g5KPh8hXn8Kuuz59hyuj+1PmEWZh+VjToRunFM7vCuMPi6dO1F/
0W6dgGizsXVXv1cI91QHd8BrwRTc/KzuXIL3ljKyY8Dd+sR7mA+1pb8FXltdfRehFiteBE0R1C5g
k2Tgx7yGjEK+ZQq8HgLi2LCVBGZo+YFy3ogS70e0NAzrnc6rE2yJk7//OIAfYwv9xkEtKwZe55Rg
DoFL7ZsvMshjMHR3dfDUN3w/bvXIlznvvN7wYIPwI2RS0HlanO0h15UdZYNMy9CNDdtLdPeeqYfe
KTYGtbYKAJc3fShFoL22rBE41BmR+oAdCs2TT+CKJzhhj6RpNkioa5/nIszyXSQllAqoCzQrdUGH
Mapz0289vVanDMfPb4gfVGvmkV4kj4WtfViToFOQWW1waEw95DH8aFvAC1Bi/1kgB/qXubuIuLjs
84xBQlW66L1Y85NL2MOeKj9L4Hy8ZVW3+pmA+wc6F0xeYDKvBweBiAq6EiNNYYIQ28V3z4XYQkb3
t1f4miLizBH+X5j5M17MYRO0Rj0p1wPrUqKF1JxsE7q0Jo/tATWQ2XcpeseEcQcNkbtqKu4ANN83
+XvViF0HEnpOXsAN35X28+3ftTp6CBCjIg3eP6oY1z/LLpqszFETPmU6q3a5McGUyaT+LrPLf0lo
AEH9b6hg0bsLGUTaA9Hx1HIqAfpYeE95MLM+XzyyZRqyuimgZIBg80ZfYip100c+NyGD2hbsbqgl
KJZ844uuh4BrVogCIHxcF5cya20D4BfHSmnknOnYHWsmD7c/zlo6gz4W3skoa6IAsQjRuRmoqxZB
pwkjGEbfSXo2gGYHtH/2XkNVKemj/ng75vzBL1/ov4/Hi5iLe3IsSzS3PL86Q1+jjIWJMjS1vSbJ
Rjgdlp3KdkDtne1COqgXlFv7fvWkQf0XYmPzkJeQQDgC9iOnppn6Pf0GDeKffITOGXOYv6ci3PJn
Xv2E6H4CIoKCC0BT14u/0UZElNuTM+9b82vpQPslhuSnv2WxuJZ7QFBylvoGIgCqcNdxjLarNfNN
FNGmN94I4VLgfO0IhEL/raX1xgfcCrY4OhkgRWXVlU1K1JHhOuCqeoY1yNued3tj2mryrE0h8Kkz
6nt+OixPT81EXYbgB6bw6INSa8tP2q+/3F6SWzHmv784OjOuIHlABZx5DKZCiJlRyO3KUYmNtG1t
8V2OZfGZetKYYQPgaOrY2WOUZd9l058tR5yFDjaKma9aQvM2w5qDLw0kK4FCXSw93XgtNeo2Sx3I
iD0SjuolCap2B3aI9cY2Kn7n55X7KOjEUGWqpjiajHHnBWO3+4fJBfgR2uIw8XiFAiB567pVY9pp
IayDEPQtj6aNwtDaMYZyH8gBQNwC7ru4Y6ZJZLVZF+QMd6RDx7wi9YUw9uOAZyy42iIOPDLcKafc
KhOtbQWkKz7uNbRo0He9XjgwGlLm4E5TyhrjnI/mIWfdFMN7OxZ+tKfT33IT5o8K9LQJnRloJb7q
78LWd5zs0mXw9CXiHPh4A0AOy/fPPdUG1AUlp38LZ16GXOwNaNP4rYurNfVxj2a6u/ecHs4rdvUP
Cdnl0BZ7o6MGqgclK1MQO6DpmgDrGnPKT7cX4+oHu5jAxdlFBgapABtuK1HtJNTZT/6bXrJEhd/s
4l/ubzzQgEbBnzB9X1yu8NxUoQoalUKN4w0J68fQML7eHs7awr8MsbhLi0GigCNhrMpAlE3wvMrg
Eyq6Q2MY1j3h+ovyZ2mKbMz/YVNfBl6cLp3fZ7khFDnnhuV8xLSWwyFXrVFscFbn1bVMFi7jLFZf
4dhNXjGYWA8BODgAE5kH4rbu4fY0vmos/meRozESuZACgave9T52yaSDzvWBxCVjdtRQD/mJN0gg
k2YYxij2SqKPZWMHXmJ3sMjZ6zArowfHIZYECKYHamSaWkHS2z9rbfBQR8OZ6XtA8S5xQAapZe1R
2I0PhCidGJpCQ06btPx0O868tZaTfBlnsSnKunUDESj35IX9yWr0PujkUUxbkmlrt99lmMVhmQFF
LAjwe6c+JxagGSUe5DFo07p+ImSg5AjDBLr18N/8tIstwuEKG1YOZ2euoYMehxKOVbHVi8CPgw7W
IYlCWoY2zUDb5xDqNz70qSAZB96ST724DVXI4snr1UYlbC0LBhUcCRsAE84rE+4pLMyajH1+7vEc
hKATcd561Mj3g8nNx6GG4huUHYOD2QMwG4MMuSV6sfYx0EIHrBmSReBZLjYwzaqBi7YEaWoAUmAE
VrT66qJ7paxp42BfPXLxwEVNH2sZZIjrvQVrRSEhZGacDB/YBUbRv34ear1vIZin2w2s1dpSRtPP
sgHSCEJv+drsJ2sqnA5CVkavnZMT9OAzsUy7z52LStZGOreaY11EWz44o65uZQQOzrlyc5VGSEFO
mQGdCsuG3FxD62Hvk0qdlFM8Zxb/RgJPJTav+o3ja+2cmJ1WZ3PgmWC/uDqbjEQlnzw8FOXk9rPr
OZsSAs/lb39/TlzGWZwTIzTYq4IZ0wn6VvUvrfvgs9Zh89mRwxa5YLVBApgHlLGgWPCaxQqvzKIN
8f5NmZF/Js3LNAX3bNJHx+kelPHcQgoRjc44MrbqKPbanerNJBqwc8AaW+Z0Qz75Y9h3xklwnA97
xy9VtB8Lm33rrHooYmbxtt9lxNPee8cpRXmaQUP1nfRL58ntoU0aSeF+iQws0ANQsYOxq2GIUcUG
ZEKs48CgGZIw+Bs+1jJoP+T1EBGkiuj0nmiG1tMZBV/bjyebe+2hdwf3pXdb2PBYNC/fKBnoYH/7
s64dBcDGo5aBuw9Z5eJctgaZNTZaDCkBiMWy+D4f/O+BAwXuytsoJa6depeh5rm/eGhRWHMYEqBL
7JVmN1j9sTW7F2L698yt3k2hf2/kkdrRfIsnt3YsXMZdPBCcqvAYtAebtDC6DvD/9l1EyjZWPsRo
/1+TaS9qUCyoeRX1gOcCEZ3vwnBon8vA/J5BRetUe8Q83g63tvUv79TFhHYeIbYpC7hUB6FMAEZ6
asPNutpqEDDKUYMCeRjE8uuvFtQQqOlNgP1HInK1q0GFro6jZo2zsRLXrgqkYBgQ6pgzGOY6UIfK
kKM0wPc8evbyFyc79Nl3LSBJttXOXlvz0EGJcHqDHIoG/3WkjDtZHwiUzm1Fj3n7kWme5s6Dpx9v
f5+1OGhzgbk+NwPsV0ezRMvTI5DRcHr6pmjGT64A59oZoGxTboBA1/ZWCGtv0JLRYHul7JnXbulb
fQk+lhU8OYyeql49Nwx+gdG0nzIrsao+MVh7uj3ClcUBvAduW2S/0Claps6Fdl1VQIcPXtQAq2va
7T1SP9+OsTKLLsAYyMxRQg5hn3r9tZxmgi5QDh3hwKFvs658r6f2noV6DxjExnBWToqrUPNwL06o
Cm8DCx5y0Qmoy2pHKliGoWziJYLqLT2stZlDomLBvztAJXK52jkExLWGCvMJBRpxmosYSenk+un2
3K0PCKYUKKEBuroERNFGUlKgEpJCJC6G9mw8+r9KeLbejrI+lv9FWaL4kL/bvTJrN4U+iBcPHfS4
2/Lj7RgrpwNmyguADgF+AO3C609TtKVrTx7OOqO0mr3Z+fWxyFozbogBB0XIXv9yzTo/3g66NjDw
PKy5uIMO2/Ls085UtiFoRqfAzvz9RGR2D3Ml73A7ynxML15gaLwDwY7aFTKPV8eEOxRAVfn52ba0
+gAZxPwOEoqm2gmzi2jsobg7xlk9/WBBlW8cumubC5f/TPyAQ8UrozUeiUwXXVlB6e8cEQ6p2Yc2
+Ahbx42K5OpMXsSZf8fFzkKJoCcjN4oUxdxTBS4v1C836oCrIdAwQUMGWMpXcrkRn+AEwUaIG4c8
T2k76rsafnGbAn7zefPqc6GwCmwCeDpQ37keCq1BlmxKuwQRppaHtqzJzlYjPbqG3+4iGXpxYRgQ
iO8CeSDQioekIJQ0bRswGwGjtCRqoeV4ewWtJcxIliGCMfejsNeXNxqw0KxD3ScVRRBC6aVkhymY
cQHwGzkRKO8mVFbZiQTSSEofIq8+nBI2Xl9rO9TFDQRoNq4ge3miQUrVz7Q5kLOU2ikg6C/EzxZW
Ae6e++gDxtnklHdQg8YpdHv0yw8/8x9Q/MUfJk5veP9efxBV4Q0Pk1UnJQHccIDCLtqnig5/K5f+
Owxey7OSDxotSySOLAvKKj4rjFUQlgWuj3MZlyAJumMWb3L2lhvzdzRgIqAAD606IOKuB8UjOCSA
6OCkeP2fLGXFrtscDU7vkNdsfLjVUEDcocY0/7lcPETrDgYoPEu5C9xjzKQLSbgR+NhTmI3Wj9Cx
wvQfvlg0O3bhQJ+90K4HBzg5LtTR5OfR1MUdMED5fST6cOM2Xx/XnyiLMweQgsEXyjZOrAj4Luzr
GXs2yHdFD3CsGOQWym0r3uKKQs2hMExH8bQu8jdG5R78UiuIqQBhjZfyRm653G3zYsdyx1kHmRE0
xhbByqDtMG/oWfKCfyrqFj2H4W3dw+UwfO+0L7e/17zYLo+8ZbD5Brs4vZXnlmqsc3qGVGsudqz0
FIVgst+UiSNdm55EhXsE0nRq+FWwwYXjDdPhj9s/YmV6MeJgTqcxdBBNrn8EPC1ZFaHQdDLJY8c+
V9aTPx2IqTfO0vWJ/RNmMVYM023rAGO1c0snRU31Ufa+/cSsTL9nHAzdICy2GEbLFOA/E/wn6GK3
QxQWzQLWsnOkGjuxRthSQq7ZQsorxgQ2N3AuUbrbm63zDwovyC0AYQDlAwqnywzejRo9KL8CpSJ0
jmMwvq1YvfHuXyahvwcH2s7MF59zqcWHExPug9YXZpo5cDgS6DV+IfbfdqqWQRafTVHw7zMTJU07
7/tE0TxPBxtUDtsnW1XlrfEsPpZpAQw9CShYE1F1BFWo4IfhwggbCTYXG3nTaqzfSBOs+vAVYmGS
UzlmM81oqMw4sL6DKBITaLHf3lqryw835JyC4uJeUqv6JtdlLus2lWXLE1FDHqGCyvc+ymR0ZH1f
HnjlBYexIM6H25Ht+XJ+dbRchJ4v94ujJezaHCYkGk6/Rt3A6gd94jOg972MewtqEaSp/H0UBsU7
YqEnA1yYEvRn0XPyAVZZzq4DrPNI0aZ8VwcWvK8Ug98rbBNpc6cys4YOjtOXe9lXcgfoONSjHY8R
L3Y5g3iXX+stLtzq9/pdfY7mavey3l023ADbN69SIC8g4M4/N6xJGzP4ly11EcZezFpu9v5gGlBZ
I2pXtPmuUuWetMPGWbg6GtRJZgoEsrplZuVNFe0HOJWdAhq9LTzwOqtQNzFIZBudvtUFeBFosQqE
x8RkzcI4UxfF2gc0zU6EC5+kh7G65yq9vejWrjM0P9BYQ5dg5tZdz56c8rHMWlKlkHW5J9J5Dynu
veL6DFzLM3H4S6utQ9REp/9X2GXDYGLeUGDvwijGtw750B8FWofG0DxpN9sTsz230/QR/t3Pt8Ou
ze3FaINFAc8kvK9KJP2wCG/zX9yz6g9WS3vj2FGvNXYQsyN9Apii4exMA2/sjcrUVvjFUpWB2xoN
hJxSHM5xW/+yFfql9rscWqVN/ZmIr7dHu7Zk4ZU9G4FCGOoVYmiyJcFbyASqy9SQUEiySEAhm25s
jPVB/YmyXK9Vg9JKS8szBIBABEKRBSVtK8yA/K6yyP0o85bwGK9CKmIQUKf2cHuUa0nK5SjnWbg4
NSdZ5LUIIoknj3+I8u4LWtKf+PgD9n7jDspLGxCptdRrZv8A6YIC3KuCqcqnUopRVudC9DBTbXOx
B7UJpm3wZkjqgo8ba2Z1eDPsC3w79EmXXA540jZTViJz16FXvVdkUlDgHNVdU7bwBYwifSiCydx4
Bq1+UwRDOxQ1aByu13NalmEJ9XnunwgzYao3HP28jSfVJxXIRsHoxIUMjrc/4+q8XoScf9LFZwRh
bhgKMBFTPJYPvZXteAkJ0Cn8hGRg48ZYndKLUIszzyayxSItwpM3kns/3BvmV9Q4oEFu7mX3cntY
G7H8RRvEgmV943kaGVj/SRpZnFs0GaAYV+ECD4jY2IurkwjcI7hpyGQBMrueRMesJPFqGZ7wJnqu
3PpRDFEf+2N/B2WbrdbB6tVxEWzxxRivKXzFsurcGza8ujVeQBy+lc8WLWANCjzQqUSSFDPPGRNv
GNjflzqguDRj3aC7NOuvXY/Vr5yQQ+AAxhw52/UtniZkPN3+eKsH6EWIebov1iTzh4Eji0K5fRzf
FmX5gO3+6DdBejvMfEIu8z60MgGLhS48yPxzXngZBtr3BmGqSds+KBJhDT8H1W+8kVc/1kWMxSlt
OJOwzdEbT7KgZNf4LXnwqmbaOznEGNG1r/Z1pmFfG9L2rVIy298e4upMXoRffKymKNwsYKitqtaJ
pf4lK/iuj1tX0fpEwrULlaIQj+NFFDxWgSSRsK3XXnfHJXxSreYfHiFzyf2/IRZLYgBI3NIAGJ+H
gBbHzOzlp4zaIC87BpwLbk/a6m6+iLXYzRk0Q4RXomeG52p7gvl0AHRVmUOYu7d3TmFt7aj1j/Rn
bIsNbRmhz+BUCeShx5ICu3aozqX+eXtQqwciBHwh2QbB0VfMe081cBwN2uosnIG/NXKVw+pvDO7C
Xvdx74RpV6Ggcjvm2kTas209FHJM/LNI+xSsYxo7R7mSiTHuGezj6gq2yU+5vZFxrS3Ay0CLBG/y
qhyk3MxOQ2UdVd/cWU69cSZZqzFQnHDBhkBlf/lAZTSoYRXZZ6khS4JLRNpM/gS9xQufIJMVZkkF
GAMqC6ztmoMxKMeGkDFHowgPsu6DE3VulOSZUxtxzjyYKLS+ghX9P0z4xW9cnDbNxDMlGS/OPWus
xGSOvaPwao97CayTUfb08A/xfPTKQWZAe2o5J0Ug2r6uoIdn9BJXbZuxPTE87y7oFKxrIQd4vB1v
bafMNEobNAMHZNHFiY3HMyjDUtKUj3igVRS+E863vt4yGdgKs5hGE/pMZkdMLzVa8SuyYRBMmNGB
EmJN728PaN7ayysIOt4B5hC+uKANX19BGRUUO1NMKLFDsjD0q7vQVWCjOg9QjMhjCEwdM4dvZCtr
w4O2ADje6B9BNn8xi9wmvQDS0E95X5YfWttmD9K0x49ggW8d22ub5jLUYiYpp1h5Ppx/QaJH/z86
o5yzAWTcGs389xe3ONeg7Zouc04uTVEBjOF8HJdq2N/+UGtHGbjdgLgBSDhLH1xHEXUolYJR3snp
elR7PDQpIhc+12Udgaohpq1C/urEYZGj4gHTBne5s3xRkjaagBM3fXpkOT8RQ2ysvdUheehLWSFU
h18x4sEa0pWEhu9JGeERand7pwcylXbqHRw9Ng7otVgz0R8OvFjqaJBdTx9YZI0x1Ui1fNRCd8VE
NcpoU5t4BAKafKw3VvhqOABRgHyBAwXIqdfhKmRd2hK1n4Y1IcfWpV2CrQabnNIVic5CubE61r4W
NvD/4i3uH0iSWK6uCIOGULTPpjDp6JZu89r9fRlisQCVbaN3DdPXUztGOBiK4tGY+KmveQqnRXil
bgl6W9Za6noZcbl3e+HlQodGClSgbo66z9qfJbCBeSKGzowSX2rWwwsx9KdHYLbkwSdM3KFXFIRP
hcFZeRRj67KEDuV0Zwet60HBhOLqdIQGDrUIJJR4R+k/8NDudSwqXja7DkiOtz3psgd4d+JlD0Eo
/2l0bPXg0jp4tIUJT9jOtgzkzHiZP4MXHGZx7xnW48jygsTSHKixqzrF74KygYseBd0H8OpyEk+6
HYxfAhfIp8a1qAuD1DBSce17/g/uBtxO8HAK4dPckX52CdY03+NCdb4qUdXB3mqH/Gs4SfEmmrwu
znVR5zvp02Y2sayqJiaQ+fFjFgn2AL8VlF0kY8YndA2m93kDP9gkh/2rv/PQTINoC3eh02IEjoSJ
m9UxiFsxu3F21JZDmaiq8sa40gqmKYEQ0Yem8+0yJlBnbdCHMdmQOjWML+8x2EnuTaBAg3NUQ/Ul
HqdIeUnRWjZ0quoqkvsBkngggMBTFc6QUop8T6qwNU/Cbusy8SzRPkFlv3vwqfw2+cMjKq1VgB5s
6X0xhsAqYhl2JqAGTaATEJ2s6iytlqskC+kkY2XDAu4AIXAfcxbVcKDwObVfLBI5DzCn6+/tvDbd
A4XLdwOBId8xY7uL2hDJoIDDjtNL812EQeukrlFziNFkD+8br6sfpLaYlbCytfFZSWT9CizuHRvd
UJFQNrk//v6IB0Ma1ReI8gNktbiLjQ55eKMymXa83cGD+i5jHPiXYYdE5HA71Jq6Hgg5f2ItU34o
fBFYdPqnMawpxJgqDQoAhfi7OuTvJY8lJEi9BNApWLQCOKHq/JlkTlnejf3kGLs2rKw+BpszAqGb
5/KbQXr/+fZvXEtNoPEM3SDU3KC5s9j+UP0YoxKeu6lLCfT/qjZPDPhj9nXYxkxbHwwzPPPobz34
5h4a9FOg8A+nIjiOLU5uv68YaXTdpEApC4j8RD9qm+XQ7FIb9b21KwJVPSgl4GGCcuLiPK1pAFI4
z9o0xGeywVgNWu7GIyjKNpo5AF2duZV3f8vHnYcHhBVEVGBEAmjFYngN6/RY08iA7UO0hzP8bmzU
RpVtzneWKeVliMVdVE9aDEMLpeppfKsk6t2ijgtIDNxeHas33sVAFtOHg9QvQCV1T0FOwh2v0RmO
omB3O8jWUBZLsHeGCqekbNLabsoY2J1d0Q8HPx+e/iVOiA4FoENQDlvsfMdXDAomw3TXGDzjUxxM
TDRfDKJt+Vz1xZak4trSg18a1L2hnjVbdV9nJ+gSekNU1O5pLLwzdwtUhIoTN4w70TobOd4rhsi8
4NBfmvl/PpQCXi1zCdbRMEX8bBgRI0mDVsyD/3vxtdz5jsf/COItmXDCqsGUX0AXb/Kk7aULMfUJ
jsNbz2h3Xn7L5TlzRGaRJLh4LKFrXu3D0Tr3YKCA6xtO8ppo+FDTDoANrw17hbywzY24zkP7RyZG
v0+iEm0/CFGV7id/yHBha7w2yd6GpjhJ/EIPWRy2jL0bXIvEAShr8Bor5E9oeUG+I4LhDkTQwHlp
gQ0BNiC2s075acnBjIgHn+YqZuDHNLtx1PSuFWjxQjmH0D4OIL7XxyEJujpWFaQx97Dy4TyuXWUB
4AZ5tqQHMN2K/SgsZOxJnT06zahJYtcifPCLjmhA0Mrc+Ye991vDCsejjQR9sfdE5xWuBwX6tDf0
Keuj+2DqNhoRa9v7MsRi51mo/cI0zsDbQA0h3jeaHTXW1+72vnsdBTBanPdYmuBnvyJLGW7XenXH
cYjQ4EBH876y/v51eBVi2fDMa2LklNg07TOakFZ1MUX9TkbOFibz9aaGEwnehtDRB6jfX65rNSpE
UuUIo5PsmKPrV/ew8gPNkHLneHvaXlEKof1+FWv+LRdP3q6cTGTjdpR6fGh3ARS235UaHXinHvN9
NPoWLOE9DgCiNHcBpCD3YWDwnZ913cEkauux9fqUnj1Y3N/0ghWYoMi7rLMVNDymgv2orTGFrd3H
2pk+3x71ahg8HiGwZoeQtV2s+lzmY1sYwF6BHJkUFvSM4M1shOFGofl12oPRzL03NAVmr+jFDQ2Q
91Roj1VnrSOYxY4ufRsWlbUv6s7ct3704kY+TYkFFOvt8a0uIIj9hCiir0AgWY3qzwiWQQoFkg9m
UdzbPIyBjd7hgdttxFrZeJBym8vAPmDdr/kMoqNjZZVW6hvGcy3F9zHbUgRZ+1yXIRYnSIR6FsTA
2uiEi4ntI4eJM1Q7nUORkS3Z71damfN+wEfDqkAu9xqh1BqZ7RJYKJ/pwIdwD11D/+RAvdA96iAr
umSSoFDEmtSUxTX8IPDi8un0nnjAliYhbxqeTHPZ0msCoRMt8fzb4X9S9Bvn3esXNSR2kdjilECa
gQT3et+Wnq2aiUxBatogy+B+lRHYvhXvX/DDux/AArlfmEGzL430jR/KFuxvWbeYKTBhcetCvgGH
1DIdcBu34kbr5/AbSM3meaqsxMgT5cqNkb6uVuCL4N0As2U8pABUvx6pyQPUDDJbp2R68II2Dqs7
Un12A3W09ZZo58pixnEA5ikwarhql536sNSZzK2GAriom7cO3oxPTg7zir/enldR5nPj4syFKaZb
5NCxTY0gzcWnhn8Fsyo2AGu/HWdl38zsEngJYEjYoItKWVRDa3osgdCBne64MxR78Ibx5AK4sxFo
5aC7DLS8GSuUYopadZAqYfTFxps+VHh7q6OpsiMYDHbwcntgq5/pz8CWGCAZcMNqkGqiFGzsA8V2
GWCt/xICXen5igCQcJHHizGsKBldWDxqYBkyca9M/+s/hJg/zXw9oLa43MKyENDCDKbU0dWh9PXe
LtjGDbRyEczJMUCQuAjQr3OuV1qmaBZYA6oscKGPc1rYjxxAn0MZkvGxbfKNdf2Kt4EjAeFgc4zG
IFp0y0NJ0K4RVojuoxzpZ6eYYlO0LGFAOcas5vB3ipIyqhLATd/Yyvh8ezpXzomr4ItMJoTiFXhP
DjtbswnGODQhymBViKRpdA9Qt3A/ksD+djvm6kLEaFHGh+47NvX1/AqTgJjRhl7awOT5o+wNsoNN
T7QxstV9jIsct5KP82+ZpEOKmsnBc/LUMY1D2HQHatXYzltmy1th5sFeHEuD1eQBKBokBZjhCN74
oW6rJ2uqdrfnbHVNoloCxTK0j2EqeR0m5xYYzHyUqWponOXlntsnTGMMAfLD7Uir6xFuqfOdDtNK
SERch8ID0bQA1s5OdtY+1Bm5L4C6Kuzug29EB7/w0n4MHofWe+GG3KBvrUzmXJbB8QFpo9c6oA4q
rZWXAQslKlvuOoZHAkqOMsnMPNx4w60s/KtUYLHwTejPl2EG4aY+7xPaPdXAblP+03aH2DU3Fvzq
sC7SjsWx2DaeneVdbaeKdGY81vyh4P1zZ1kbY1pZJBgTGISRhaTyFaYVWDV39GUWnuqev8fm+uai
04jicZQGbMu6bCPWq9srFMqcyoam0HaMR/E1jwAah3oA3XpsrwUCzNGHg6+J5Gl5PCqoaxjFOEbA
ItE3pPGfGjc8z9LvcSXGDQjy2tpHfRFPYRQdV8QBtUEqy5ogcg6pRPnTh8XkCUSefqc8QZMcHbME
RrXuDjhhdsgqaEraFt3KC1Dpxg67LtEgSZx1alGmBO10Keua535Y5OaQpRmbau8ggbAJkA+HeorZ
iDPtbQUxyI8Qbhu8ZGpCgWp8ZIogmVxu9wcJz1KSmLCv7OECWOXoClTMDHc0kkTCFIl3Ku5UmBhg
Nz6NQ9TSBEaF43sPnxQP13Gy7KTTEqpwLvjxj16g1RvmmsYX3TtReLCVspFPBkAcxVMRQK8HmEme
eqWDngyq2M20MzuZPzgQL2p2POuHby6aHh+YLXQU22U9jjsOwjxLFcDZ0z2UXnNICtPx59RnphvD
UzTLD8j0Mv+YQQLkExur8EE5aNaYPYy0YgBfDS/WDlU0MUgBASbt1eOpDMcOLSBU0V58A4pCdoY3
1Q4NGD5L+RThV3zwAeTISk3kKKpofLRd3tCkQ0ONQOk6GP3PRe/7fE9lWPmHWUn1fW005k+LRgzV
kSF0dxkoee1eVlNd74QY2jquKSUDlJlI0+/KsXHeeyBiffOJx79MMAkncT+qEj9RUWkfvYaF2alW
6Dnty2LMMYCWG05cO1FpQv+ytu4n8PO+tGEgH6U3qukNQMadm3RjOT6Zqpqe8bIw0HOobPXBg+2R
TmEr4aI+r1r/KfBrCX+iunoIDWhexxklnh1nrU1/gk1huHEADBK0hlq/j+KeK+tDieY3S7I8Ex9G
syFFgonyo6e+gEh73IJb7SZo9Y3fxkI4/sZptXYqYnFjleE9hI7DItGWPor8liHA1mnDHQpq+8gE
joVuWUVthHGWQFRX11E5Tmh06aAD5xVeo8NEs9OQD39vJDw/7qAoYXooILx61WtesLZwWHgqaDoW
P52ZaKvqGIXSjafDSgZ1FWiRdEjiVhnmzoZihQexFn3A7thIS7dCzNN6kdeUmT8TP9EomWDNkwwe
qvIq+HU71Vg95y7maz76L2JIPsk6pEqlmfkUOfdkAJFKuzD6OYOV8PcJ1Gz2Hcy0ANhELp91BcxS
c+yP+uSY9BBExZHAIiAP+T3KcxuAmNVh4TkK9IiJatKSTleOZe94A5y7XAO9Yq9WcTSKvVHjSamh
9BnILTOJtSVuI1SI1gkUtpY84bZnDNJDFTwTJy9IR6sxYld7Q9xG0v/rrh2KVqg+AyEPOjX+7fqT
kQpnoTEwlo7qa1YUMSRGYjd4Y/CNZ97arQ9NAtz7IADAyXCRMkUliM9TVZE0GA7ZBL6b1e0qyL+W
+VaPa+1rXUYKr0ckJkj3NiwK09aG+rfTwTfn7EDm8olVffNjwDlqHezK3aKYru2vy7DL02/MHIPh
qXy2etN9iDKfgFNheRsHxdrKAKkTPU8s/Ag+AdeD+z/SrmxHUl3ZfhES8/AK5EBWdY09v6AeGQwY
gw2Yr7+LvkenM50oUfV521JvVaRNOByOiLUWmzBA18w+xGyN/mGQoAYz7Z/BLDbyprU9PDej7CEe
rYzUsi+hfGxFhNXgoPzeOZ/1HB9uSG4Hja0lKRtnTlS3hrYDS5aY2fe2nV6FoYuXoDDeKrux1OrQ
mHbx4lpAker0rKyJ5jSplkEMtYork+yLeeNhsObl5xbMy89TlH1GUBstT7PeYZY/L8WOjAHfsa5u
d5PJ9I3Kxup3stApc5fqBt5Zl/aMwjAIwCZTMgczNAEHMKzmmGHJ/PanZMb9ZDZv52XAHvoADEF7
Aa869RzTQI56T0fv2BcsIiW9q5zy022HWF3UmQnF+bwSZdrWyPNE1G7YNSx00ifkZKFV8JBg9va2
tbVPhrK6jRIUGDmvsGUMSs0CctB+YtlMPs3I43e1oMGJl1a/A99H9eG2vTV3B/cnmnRQS0GRXXmN
60MpLK6jGBUw2sYk5+KUdlNz7K1xOtw2tbaRi6ejJ44Ba6Qyl96RzkuJgYKWSgM0MqZWm+0wdNLv
Mo6Bt1Kwr107/bhtcvk26kvn3KRyADrN00zR53aSmuiezfeYoto57mcBaZiiQBFqYzPXPh76tUgE
AtS1rgh5JRW1zpugSDQGrbX0cW79nZt+G4M3Y+VMDKn/taMsSxtYPrYlT48awkc48PEFYGP0+c36
Xjbp6+09XF/U0pGEPiRkG5VDPS8dhdHkiPGOHlfzd96JKEPnO9vkeFrre6K7g+QJL/Gldq3c/qIH
TiHrghQTq86Yx0VJvZ95h/QDL4tZB8TA8qYhHHVBHtAAmIoowE488xIMt/fGjGfZvdAqI9/YgDUn
woigbWGGFo0ddZwjnWhndUGRJ8aM9Ogro6zJnyYT4gkRHs6tiHmhgUnV5lbze8EhubvbH+D6iKLp
DNQZmMHAvoN7Vjk3qZOnvQ+v8qEe3AcsMiYvLHpzI/JcLxNmUNhA9xZhBxxvl2bcFNRkhY6zMlkv
eZ/fmewrlAdjp31AJSYqq2J/e1nX4eDS3uJ3Z9m5zkrUKLy5Saac/waO/pNBiq+1sKEv0L2KUj7f
Nre6i2fLW37OmbnU6udUTnZxspnTv/BugNwF1FTunXqTu/raFI5ngEmj5e2Bi0n5YI5wUcZvrfyk
e+CrHjBa/ih71z0QzKFtZEarh/OvqT8Fp7NVDUPWCYePFWZ4hx2YP/ejzH+KQj9BCOD9WzfwYlV/
JpHOTGFgSBN5UEkIW3ggWrIfR1eDKwYvbzcDbi005tHrAwmSsnkic7J07E3rSHuozHjGl1GvY9pt
kRmufSOkDei/4EUD/h7lMhL9ZKHhgnu2nrXgbq7QgJHScaOF/H7jYK19o3NTSrR2Gm3qDYv0iZVa
6QM15atTzIfBzJ6dYNx6bqzl/dBqWhrmAbg21HVppO7HfizrRG/ZrvDnY5sH/5Dl4SmIvw9AkHWV
5bk1w6QwQzxsUVGbj2A5sn7PlXT1PeQgwKEom7qld6Dwyozvt31jbRDA91F4BlsEkG7AJV0eYgyk
A2ei+2NiQqCad1Oct/WLo03PWZHGmmweC0AN7AxANNSzert9p/le7HHtS6frOxcdr9u/Z8WJFqYg
jPjp2OqrbrtZ5yNmYlCkLmi2txoTqLEJ+uuy+HzbzspHBf+YDnk+0MGBhUxxVq/N3XwkWpkIMKDt
XNZg3G9ut56MK356YUXx0wo0vVlAnQJ9yWLaNzyjLzqG4x7MCmU/PvUbAXkl/oMTcCHRQwkDWn3K
t8xk5Uy938+JKEgsvDsddGeuRQ6G8XneYuO4/lCgrFtoje0l1YVUyKXfzHVeywHjKUeDtOChSPdo
3gHlsAXPW1kSoj1qF9DjwV2qEmYNhKWTSSHE5aW+flcSKzgZzJjug4l4YTZP8mPK304pgKWd2Vyu
9bOwXPrzyHrXxMQHeSVDbFmPmntox6+DAUjy1iTO2j6e5wiKMYPbYDRmMj9JG9wakAY0EgkA0nHq
IX/yVp+/TA+UT+ZavtY1aaknxLRPE4QVe998c7HpwoR6eab+LIdpqqrEpGw3YdyzLZDjBVD/3iI/
WnOMs31T704g1L3RocGczGAmnJoB+I8HV/b7if5y2RZV6vU5xrJAU2BjNnjRdlCy6JrV9ehASDTR
wYkwTz80Okf+WIQY/NiIf6vLOrO0xK0z37Oq3tQxUMsST+/uXRPQd8cBTHY8FFl2oNnGq2fLmhIw
HBCjScy0gkMQSNc4JQB9ablb7ksIriwq2fndKHj267Ybrnr82RKXzT5bYoV3N8j2syIZaQmY7a86
1yMn2Bjpv47vl19sWfmZER3XBzFLZiWZkU67Isvdl6417P/RinJ4BetBujU3UJwGKqLjxr7q/Y0L
emshyqEVYBGTPSAsicy0B8utkzaf4//lg/i60m+py6a1gJ7CG3H049yad0IbI+QhG659+7tfXblu
O3tNarR6AsZTJ8raEiCLwTR33KIbQwnLtl/WKM4/PuYTLj++C6pUszGkm3BDn6CPazWx13Jrn/NW
3ndQ39nrqTe8k0yXye2tvH2ggLu6tAykCg1YBwxqa/+g/VMdgGoRrc8ie5pSe3fb1tZ+KqGCdOY8
SL0qEmuy7oa0TrjlJnrm/JN3oAWzpPRgyVMyJUOz0nJsijnpPfdYjP6zYfAPYG89/Mtq/ppRvlmb
YdcYR+K30M50fRGR7AHUtBuLWU7LtWd4KBn4wO9ePYVMimns0c79RBd8LGIO5qxfnbBqIDeGyj0B
jV8cAbxdmJuhklSHE4aV3kqqDGgJLpP//gb1jiSArzBSAaKD3pYd8qIsw2naSiuubyyAWAAgBDMg
BtQsFXzdWppAMsVAHIQWne6BZMEWkYEuPYbN3/rhkOVBBRZqiaBlA1T10uVttMys3AK0gtKfladF
pjPvabPxQFp8+fK7XRpRAm2FMlbPhWww9DbUEJl0LbDacX8GpPL2aq5DxwKuQGEOxOHoBKq4Jp24
M7M0OiVBle8zTx58sLOGKbirhgw1VZc476wx32r6rC3v3KqyPN6X8P/aKJPWMRAwgudqMj7+w8Iw
QQ0Hd/G+UvmWSCW6GXMbVuJxI3S8rzqIdHsHIL75q00eDe+tTPl/UIln9pQlQage9DMCY9NTV72W
WXeoAm9/e0nXh3mpsf+FWyrBVi+I1YHA3ks8iODqHkYwC6PnUQaq+bia6EPa8T4qsuaOaJifvW17
7YshM/KX3uoCKFqC81l+ASyaZ45TkCZEGGaslSND8QbaFLetrHnjuRUlVcqHpoKwFaYGKq/8amT+
r5Hqz7OkP0q9OA6jcRc004afXN8qUIYAZz/mWv+QDyjH2apYIeaSlElaDLGoxG4wv8ri7XNvl1YU
74AYidC9Sod4dHcPZHWYiq+V1wJ4WW+c5/XlYIoARUPcYGr9m5iDW9ECM+iB2ezGlrzLRivqLXPj
abV8CDU+oWv2XzOLu5y5Q28PvLMNELr4nfMNhaQD4+2xHq3YMd4qH7McLN9Box2DgyjpqY98yJpZ
w6gZdjKSFqjuyW/Tr6Xhjxup7eqKzsworpdCpryjGhqPLgHudvSy+r7FjCnUoF0nsruy+3Tb1dft
ATqNMvnCH7gc9rMdZNPoMr0B4aTnfxumX5TJKMhfK//3bTOr5xazgshyTYxdXoXBiZQVaesUL3m5
s6vhhGLTxqG9UvX+84XQu/ehvmPAjpIxNdPYBeCyJScPcJkyHiFj9GHgqf3Z8qT4YWszOBcqvQPv
HbiQQCoq9UL/NKHpCiymW5A+6jogRXYYTS6+ctLJLyLLCnBPydoDytMciiYEvzhkRG9vzXKyVR8G
kH8ZvMb1Z6ua8UU65ebUjAGm/LThVZsp2Bc4/cAaX49B6Oud0J7dYtBeO57AgYBMJUC96kpEAwTM
LtjBoXQCtk2MNw4JiEf2LNuiy15ZGuj/MZuCKx3E92oFvDCtdGo8AbqwbpYhOB9etNyLjS5/Bhzw
ZMi3ynPBA2APWRG200GDT3HmQYBous1GI2GZYUVO4zWvRl2X91XuYwDcouPL7U/3h0FQ/XZQqgco
FF8OSkLqVdgQiYc7wpzFxJEAwi5GPdT5Owlwli7uPR9wFRIO7Rcdk41Z+TAHbVQ330zrXsopLFsW
0/EXKRYyeLlrG/AWlD/8CqQpYFQqthicVo/62Y9VgiWZc9MWJqi+e+2p9B6p/QmaMCEmUm9vyspH
B18EDrmDnQG8RbmiKylkPsxTejRccGI0gVm9GxchUD2bGKjGZ9w69RRsFMDWHNr3wY2AYQP05NUP
4VN3RJFtKhMnsBcASGjM9NBtPZZWd3CRmEdLF4xU6sC/y6rR6TDvd3TLT1X/BXQhUWbBpzfG4tYX
g8Y7Co6QTFZhNX2GPmKl1w56/S35yep+bqMpRYcsxlBs2cS3v9dqaF7a/P+xpriFNaFAM0ugncwG
U8DTkOCJtnFNby1IcQmXGpAgqhfa/IrdOw1/p9v5PdpmG1Dw1c+DXo6FNiJU69W+b2dmelX2pjgC
q13Xe1Oz2wMYo+hn0JpVctcDsrrVEVvNFM9MLj/p7Prktee4/dSUJy7lnO/alg7PzG7lcOTuRO4y
38r8XdaxqY14W4uN+LNlfTmKZ9bdAVRRowW9HA23UuY9ZWl+h6AX+vZHmWtxOo7H276yMvaPLAiD
XtCWQg8f01GXFmcMoeBhAayQ7d5l5Y/anyK8ypy2vGOyCMfhlQ+PuHM3sslNs8o2QwJSa1sLQkWN
KMXBQ/s5nPncHprWBjq09YcDc0o/Zn0wgnBKz+Pcnft/OJVAVkBEBKwX1/NMhuC6W5TQVx7bHOWD
95rrh122Bc5fOyrnVpTTqIMuJ0f9OUu67LtBSRTIKhTDx9ufcd0IutLgbrYwJqH4TWlUfckGkBNC
Z+JXky1yluaXuZ6+3DazdhMAu/tfM8prYwyKCkNtNE2qUU9Dw6h/TNz8DjlQPwaKzQvB6sb+IZid
m1QyADdAtQwaL8CyaXY0gDndGeVGTWR18/7ma2oHzuZizAiOfQLue2M/CEe+GyAJHfnpKL/d3sCV
gHaezzhKhbifdYeVlr+8tD/XUkSBhf80guGRkbZ5/w+28AwwQSWwYIiUVKZra0AcXJqfelb+srO+
B1WYRpLGmXChspxsRJKV0AXZyr/mFD93q4bawTjYWA9Ok/sy8W439L/z2tg7xme//XR7dcufUxI1
mAPq3geaHGVIxeP70c0q6g5l0vv5C23Hx4bpG663uiKQFKARvCjZq6Gx8yThWkMbFGwZqNBBM2Q4
9jNBNbPxnZNG22+DUdkbkXHVQyBBgqQHcCzUiS/jsdR7sPfPIADurToajKcqAF9bH8SdvqWatrqD
YD5ZRiyhsaVersI1gwKJkUx4MX9lU5ZjCqHp9rc/03I81c+0DIiBhA9l1Cu+z8xyqXSggX2SRsF3
oDMVMSomfJfyJv3lV30eW9Wcn0wrkwe0s4rn2+bXPiG63QaKt3hDANl+uZu6sJhjt/2YOKwNQcCI
QdkKDPo/3dQ8NrZ+AKJ64/G39v2gFQCiQSh+I1tW/FLSwNF8hgIW975bcxr21gMGWXel1uxuL20l
FiMXx9Qd3kULzldxFLMYMVzcZuRU6PQud4jHQV/k+fFMUYIcCh/Ipc6xk9tG13wGzWIDZWpg0LG+
y/2s8qrnQYWnravV9FgFvTwWaDu9vWTi/L/QHN6YeGcqkcvTRqh05ACooszK7wb0VO8cCcZdY5hp
FVJSbY1qr+7lH2W7/ze4LPss7aKuhVsGKkBJ334k/IOvQUlnfA0onn/TvPHdVrcQDROgv4GVgl9e
2kKJXwQc9o5sTO+90t+TZss1NkyojREJdHTgoqh6lFn7LIfufgb/9W1HWLkzEXT/uwp1aqCb9UYW
QY/2usd+6Cn/0bQNCcnYfbxtZ/UAn9kxL3fLpCmdpZMCKQdtijso+/ogqOxy4yVvx4HtMP5O/J3R
Te6d7megLbxtfTV6IT6C+h0PN4TKS+tAdvRG5njkRBzW3IsA+M0qk07UE/rRKyx2qoFuDrVcn+O5
M5rjbetrSfICBzcRORfmaTVC+3kLUDO8/2SBS+rkOQvBZcEn60k6BK8fSxg7mqXl0U0LElJWGaGB
otzbH+IXP2IJeGdng9Cs7nW9dI4l7vUCmXKOiykbN6yshs2FsWApmAcghLi0go5lmkEaUzsyXlSf
BCnYA51K8SoHfzw5JlKl23u7euLP7Ckn3hOZa5aeQzAjBBHdNKjDQJ9+V5bVhx5Q8V2z1axcPTDA
2S7Dj+DgUTkZqObrA0cac0QP+L07dInN2R218419XF3XmRllXVPasEFkBSJZ2RchMVOgcBlPmAfO
8p4ciLQ+3N7I1SNyZlA5IhPTcCAmiUdb0X4QHMyzfm58sDxOQtsansDq8EBm/86T6Ybh1SB3Zljx
y9Q27dTuPIChBr39JlxqQx8hNTeuotXPhi7BUlkFwkB9G0DKNi2ZQBlqMNyIsnuuQUONbk10rHr/
XytqxdjRm9aXAhjgoeW0BjmTrZMTOLm4ANmFU3rh5BYd2wjhqxt4ZlRJIKRZdCifyPToM7TRw4E2
adgEbb5FJ76xhYESwi0o8Ta07vHUB5QaHe0s2JHZ9kBBOsqNU71uygdvDRIvVO6Vu9UE8bA9BCXQ
oLo7nWaWmw9dweqjZss2ue33qwcNidd/TKkvuaDXiGWPtZGkwF9FaUf8E5Dp7qMY8+BnrQMQKOvJ
36hYrPoJxvYxjQB9PejwXEbJYK7Lbpw4Hj2SfAOa/1h4EHEhzZ67/kbpbfVco5cAAODSRFKHtQdt
nlOfo6Ggew+1qyf5UH83WPuTuNkD5mPyEFSoX7vc2lihtXjD1YMBOi5I1hfqULUiq1NGJMamilOP
znMRacbsv6BcqgVhJzBQEuUAfmQRIXr1EUJLnti1fTZ+SA2fux9dFjgi7PUs+2Fk6MHsczyB6yMI
Iibg4cweMgcDprH9fUMGB3Li1GmiwXa4G84aNDZC2ooiCG2e439MXadpIVbtEB6ChG+4xwOaG7vZ
cPhDX5p18Ew8q3JQzrEgAgN9sCLfuP7XP/bfnVBCed/MYLyoQchBKubc+3Omg76bmElpCG9vIBE6
3PbotXgAKPVCu44XE6YzL53LyuvRFVleJmbpTMeykPUJBLhbqfbqET37vko0wPxnDRoRHR2kZo4k
VAzw/I5a1u9uL2Y1bzwzo5wUYVdIjIY0O4mU9PeVZ87vnRyxm6T1uE8JmjMSxDCg0qi3mBCuF3g5
laSE1VJCEd1qOEpwNnQFtemYyjyWKPzdXuCWGXUfeWB0jpi1IzFnPRT1+N4d9Tskixt2VpLQy/Uo
O+llRd8Eg5OfRt9kkVu57d4IRLsri/deFdt9U+3qKXvETTncGfUWE/h1mL20rhyCSpbg4sfQRjIy
GjnSS2zrV6p/6oefOXpCt7f0+gBc2lq2/CzTRTkJxTk8nI955YQgyg61dNo406sm8JwBBTMQS1ci
e1ZATTC9QCzIKV0jdgfmfYHesrcRu7esLIfjbCFm0+gpGo7B0WC9/qHSh+YeL7OtHtDqp0Gd4w+c
2gL849LKOKdVBhb9LHFMvpuKb3X2msy5Edtyi570+jDjw5xZUtbTjrosNA7Cb6BxrRCP20Phpphg
44cpFy+lEdw3ZItDbcumkkqg+wAOrk7zjxWYY6LAHk7+ErFa7oCpo3T2LVQRs5zGt11w5fqzANBY
0k0g9ND0Uk5bNWdpZhArPZayC8ZIG21Q+DqlPvuYvB2L/kBHwqDuZFpNEANgURxE0fUHHVHgkfSg
tAk7r63vslrXHnTdFiiXgPiwO3A+4JFa6phDcHuHftbBU/pAU4d3sZWS0YiZNQz3OviAfhnNbAA9
N2jmd88q9Crqysq7d6QPNIAxGmMfQTO288ORp9QIhag3ByhW9h5Fa3QxUGoCT756E9FS1FDEczQ8
bMlxzrQiNDsZamb2HgMhD7rGn6gmv9ze+ZUzs+C+UXsHNQUkS5TDn5qWBGRSZsBztPS9RSQYy8Ec
q21dDyunxgTvARiuEAUCT01RqSBg4HE97xjgeoobg5xcAQyY8Hbc66FAMWwpDa5cFGCzWyYwMacK
8L5yTAuaF56eu80Js3cg/WdTPx0cm6bFfuaZu0UccZ20YHL1zJpyVB02Ub8zi+xU00wcZzSKT3bO
/biueRdiVGb8ePuzrV1PFwaVcwrow9hMYHxNhiK907sszqwh9GfnmeXtvQ7M1qD5jyDLjO3a3ZiO
39hZW2nm0KDDzaThAQU5lGcdjM2cZB/A4vvm9tTFlqo0CKbblmmzIPf1qaaJ3nTtA1gz+9Mw22Rj
N1e/HgIQ8GGAdftqbbK0gTsaIQiS5N17Xfst7BL6MCTUjNfbX81ctuYyy8ea/hr681XPbqgJp9Cf
uk7iTZhpWpQOojCfoABb03d+P4juc0qRtUe56XUjkIW9nu4wJCA+GHxmP9GDbPLY9HgvQy81WR05
lhj6Q5bOhJ6sMXNeJsz0N2ERDM1zafb99ARScr1Pbq9ibbfOY/USUs4WIcmgwaNNksBs2Nnfx1nb
tcOL7Kv92w2d75aSUnJwF5PZHeaEcPLBnv3H2gSuxC2/ala1UT/6U7i99WWUvLJPvXnEGy9PIBLx
HaTnce3ar9QE/MI3jpXP41qr3wVp9WSLIarqYWv+Yi0+nq9VuQAB1c2W0m5x6kBTfXCyuTpClmWM
dYEKQk2LQw9x6Y3Eb/Ugn3mj8iEF2jVT2yJlp031jgzNayp8FuNob00Grl0yDkqAGHWG/6Nveekx
85w5RtYGMqknLSSlhREq/3DbV1b378zE4rRnTgkGXwcAUntOOnMK/el5TH8Gzp2ZfehRPL5tau2a
Pl+NcrMw6EcJTPWXJ81i38emHPYpra1TPTFvp7ddel9N9riD/sU/ZNGg/Pi7jcolI9zeBHWZXyZQ
SKrCuQ8+8WqK/2Vx6HMthMuYB1TulVKguDDUhpcEpQ4hG5YF965RT8dAazXw6aZBZOogOOEeaJ9u
W171xkUnFfyXSBLUvLp1qKA5WJOPIMe/L/L0K9X9pOjtDUdZi15/kkygjqHEqGaaRQCV4wAEEEfo
tkOGBDM/3hc6tCFgfht+8qcVeRVTlnz2P6aU8+VnaM+yGsjw3NUwoOjZA1RWzDY3PrEZt7JvzcVX
a9QzFo7oOr4KDM/SyNZa/8kjnQYpJh2kjAkH/WcTWmSo+ZMUQWccqla0p1m6M0RSiJAvs8ZMMEq2
5pxF6Khk9UYcXr65sg4Qv+HYYpgCxcWrVAo1OQjaSJoMQeNHaV59Gkr5sYEIW6PZe/Swv2eLtm0w
bCmJrHyrC8OKw+P+ZxW69RJ6e239uRUN1AttUpxAm5m/EptvPvqXKK+sFD6Psh84l6FIoWbDo+3y
xnMpmj546ds2fWgbjAcMRsy9bC8CP8wy3HUmPeh1vpvBy2w4W7XctVi5EINjCNSCt6vj+USOlVFm
lUi4C6x1OLU4b7s8K0pvY5ZxLYydG1IjptOyaoaqWTLR4IPD3Lte7x5Ib+8mq30nHPs9b/sft4/4
lkklclaogXWQsZKJ1RMRZ45bgzcz694BGNAcNQ2KPpbImshzxi152RUXRisRmwqcmQ6aDOV6BZGQ
bvIG4jod5b99DDceK8nno8izJ2n2UEYMhB7WmLqLerQfqo1IsBLafEhcoaeJyGPq6jeVfDD9rOlB
dANijgOme6dogipFMmvjljLD2hafL1SJOQ6FhMnkFHrimeBt0PlpEt29Flin0ncPNvG+Y6T0y+2v
urK6i71VbncbL8c+GNArEktZE8rdzvSls7fOxdoFv6h9ehjahIybGrdNu6h4R/06KSe3C2U3/3BL
ceIseB4E/8KmrY1cOYcgkQc7BfoOy1WoJJ/g9AWJqzGKxJ8YNK9AK3cYAC893t67dSsIqyj0BJjE
UE5EgfIP0xykYK2Jic86k/eWcDceUmtvRTAPODbgJBh5BTjrMjfSKa2Rl6VlUrP2aZi8d8bUnqDS
tTPB4g1ujkdh5vvKcN+T3Ph2e30rEfzC9BJwz9IyfyQd6nDplBhGV33ubMKnyCgYlEsrv5jkQRrA
+O1u21w5AuDidVFnsKE3ABjrpc0xKEdgY/AWp4KJuOWkjGTFhpAwocfZQH5UZFyYy1Ftum147WNC
3RDoKmCDYV3ZZ8Hcuvd9vCF4B4moHLczfbsoAEbTwIsO2CLqGu7VVYzcpfDLXDsG7F0JSpiUPfcj
jxj5fHspK2faQ/qHOxDs8gsh6+Ue2hzwfXCldIkWiAYE9hVtujirICofNTIQdCP3W9m5C3PKXWRV
fgbdOUz/+QLDz453gkzKxnW3Ej8uTCgnzZQGb5zSLE65bCJ3FnFPnD2K6WADH3d8SDcelFvmFic9
c/x2rMp0TPEekdIENiaxfR7mkMaV5s7YKiusXG5YGro+lg7ICAZtFVvCmABLayrwAGdZaGpduZ9d
yA54HSRfvYJZe4fk810+wjUr7MLH276y9nbGMYOnALYCLKta26vyvq4c1tMk12m1n53G/1jSWUR2
jrZMM0wYIgXzfDiBxB0MULm1A4J9jPJggrDg7Z+y6rZ/f4nanYaYSYliZ2VhbMF7tC3+LiBuWIJS
7H8zo2w4OLxyQ3YQKKBtCaF6Vj86pE3msfyXY4F8BeSV4I6BttPlh52LglY2iEgS7lun3PD33Gg3
eiarO7YQPEJnYUGDKkuR2jQ1VARTos3TvTTccBRljOGzjdO3EpPx80FRhgfsCuDIcLm0mmb0wUT2
QEvMjoH8VvZOGMynQLbhOL8dfoBxTRCBYU4axDtX6ufFSGVWd7RKkBDFFUWh3533LN3ig1i7Wz3o
eP/J1RcEgpJYEt5XLHMCLdFzqZ9MwtnOqJ0s9oame4KQBMOB5JYd5wXmxEPu0/k4YHLn122HXKHp
xHLPfsYSYM/CjTT9ERLXKItJbjR4NAzsi61X9SHls/UBeB1w48IJvhk5xaO3avM7iwYVcHu+HVJ/
Ux1u5dbHHYVOhot5WeDPldsjGMtGc1ltJy2vIO0acPEMXYkmbgPkU1Js5terX+HcoHJ/aFAV0mrd
no/VxIdDx+lA47EkTr5rPL2EhIcxIiHVesD3gCmqLIy9VXmBuuqkbQnOrQX+ACJ/gWn+yQQUh9AF
/sXrSugatBLcym6b0c+OW9Y/Hd96driMKrv1/yHsndtUvj5vmnRwPAytmKIoQ56ZR4izftFzMLXf
9rPVD4vEZkE/I8lRsRUmbv4cs+zofbpuPkAopWVHSwP+GIA414ZoSlV6W0dsJTeAVAQkGoFXArWh
WjwUdjPr0InOEpK3CUuHJ6cuD7eXtWoCmFvQpoPH8CrOdu5IgrSr88TxwXbi6hXFsHy2cU1eh0DI
OOHtiSbDshj1lmb2ALrTTgTHoZwTjkew30PQo+t5iFzhDrOhO2HaW9zV1+H90qiSfxdzD72NOW8S
mufvhTVEAGKjxTHu37qBl2YUp++gzALGnJokk4u6QRm85lq/8Y22VqL4uGwqZxgrr06ariIk7q1Z
vtTCgBSRmGWztW/XHnG5ICWCgch57IjFwEPHoeJKx91Q9BtttHV/ADwjgJooOJyVPZvayhZe6nVJ
SSnes1/97MfY4UZ091z7WXpNdPsTXcclrMhYdNFQW1oyissbwuw00hXW6KICou24+01YnxhrQ8es
4lxsJBWruwdOccxvo4p1JTLcdWhiBBCeSQxNfMDQTOIgKt9ezoYJVYwqlYGLDhjGYInTTnZYsLQx
Ig5O6q3pmNXP9HctqoYiHiJzC9gCCBVtOoHvmhbdq8yDur6r0JKxdtVssTT0EIKBdgdQjO1uL3Ql
u8aHA4YIw7jLLL7aM8xtZ+q0gPuJN8r04JtpHeptTkJTOvWu8pw06qhwXixv1ELImw2HEm2YUB+y
LezDqgfhNY/6KMB1V7e6VoHtz6UWyOJtBthqXcqIAv4UN7XXRU5vtYkbjM7GjXP9tlnc9r+u5KkB
THO1sSfGnOQaoB2ov451zIy8iCEVku1rs6nAbDhWIX4b+Ijk7L2/vf2rYccE0SsaVy4SLCUQzGVZ
Ow5oZJMM8i7vZG2kBwvQu4ds8rZ4P1aXio8MpQYd4pDqCGhP/WzkeYHR07aLoAlx6HKwRgVGNLio
NIP7owCFB3nnjdnG8Omqi2NCYrn+UO1Si6PQNgdoEmKGCejL5vtyNCk4dRjdVQX4QpoZFVnXyoZo
Hki3RXC76lO2hwIDUmc8dNQgCGDVFIxagLl9m/1AZQVi75pftBGoz1lUQdT93iL1lhbz6kc9s7oE
l7NsebBTaNb3AH8PTfDR7Ogn30VO2nB749WzZUdxngAjkaBx4RLiG90cZin7rqObnZGt2H6dluGQ
nK1n+fez9UC/xm1Np7GSqe7SyC7lHgz5Y1gV7Z0htkpQq4taXnGoOUDkQy1BcRuzwRCgGpK28yMm
gh01aOxDIu8fDt7fsKe+fctZ8rR1KvfoZKa940FThIEAXoU1g7/bMBWsbuBZaFM2cORZgD5RqSVE
J9Ozywzvzh87edCa5pOtAYHdZnYX1cyBiFTTmiGxehYLUn7zHEc+1n1XvFQLK6AHuF6EMgffCd8Z
i4jVjjj1QfuzQub8Ampb44Frmow4GJhfuIO0pdN4GcMj6qjv68BGgHPb3aCDv9DEXEeIH1WBFbnq
DrNmNXshJQkDD4WGKjfzaLIh2Wr3nYsr3P6dgY0kQi7pxQ5U7fZ2o/1Kx3w+kdLUYqOREMwz+bBr
Utp9YsUAYqFUz41wcMvsfrAHKxqF6e511tiRA/XbZ2OGHIhL6x8N1xtYrQVAULiIwrrjRWyLhj1B
Lcx+HVtbj4tARz+1mUzwKNSYsAk7DFCEnPk/pTe4UK9zi5hAaDFyXUQW4dqfeQCkjqggZDAM4qPW
pfyozUQHaTKjJ79g7IBicW7HRaHZ+AOezEIrN9NkmAFUkjNIC8pm6Pc0Y8XBtkp5n7UpEikP5SZq
Gu0H2pD/I+3KdiTFmfUTIWEWA7csudVe3V3V3TeoVxZjNhsb8/TnY6Rz/ioqlan5j0bqkWZGE4kx
4XDEt+Au3rj9yfGoOuYAuWY9oDEZ/HAgeFDNw6/CIT9G4VWHyKmhjzRbYWZM0aShbqp4DqtyV6rS
TvuubdOO8R7oQI/ddW7gH0s85bd5YMthZnDc1K29kLhX1hQDtvHiA7pzshv8AG4NJzgqyLS0SJQN
ZRs9T6ph+M8wItn3g3oK4Zee5uFI47xvNFwCuuGbGSE2U/bUgZQ7UKzo4RWv8CmsMKyOWKr1VMXD
aNk4HRadhGCLPk1D132tuzByof9nYQbjOXMmQCGMja6B8PDd8FjbPT+50GR5GiLaPxq1uEBUDuSu
AgUQ74Iuv3NS+XtYGXqPRVGKb6AB0STS4s7mS3CSszFxFwRz1pQKUGE//NU04Aw0bnM/Qujla930
JB4Enx7Q+ZySpYseMLERd0vd/5T5gPGtwdTtBM3qJbN18RChTR9DhhlUtIW8EBAZT6AlRLe8m37a
Q+Xucj4IOIAtg06kghBGRVVxOxbyqw1nymRElRtz2g/JrGz/psjJT1m1FO9bdEnnl+ZLiD+P3gx7
w1zL3TRF1Q8CSiOoTLO676lQiVYtDCgnMxxq369/lCQCaRoyCOmQV3bCoFvjxrzS/ARNJpb4DSaE
Hi3hTIazOsGmruA32dn7BeTg7wuoErcYgDnpUnQ/RUA+j3QqdwrH2oDH7GTMl4GvW0LGLbbs3Yxx
4Ak2khbOVtRsdbHwjHgKShmW1c/3svDQxI3EM7Q0FF79LPcUSNaYYJyTFWAvJbBUnlPtLq+9qMN4
DvgfPlpA6paK2g+m94pbURfQt/bm0jzmofH/CDnasZ61+oVb9cvQSAi9a/NXBJ31Z5r6Ma2tjqeh
Q4E0a5HYWS+L3Wy7dQpGSrCTVYk+Nno+e9gT+/f5pOeXvNNNWoUWQ/YiK9AhtMOSJXaQ50+8cO3D
BBjzlAgnD9u4ppwn7YS2LJ8X+3UJbB73DPqpXoBGufD88Y71y/RYLFOeYhzY3oASBMHJaVCp1ZL2
ZHKne6iZ4CkMm8rYp+Wwh9DdsusX7sZD3TmArRRVcAPmGCBybLG6b9jtfxbkKhnTYB5gYuNWSYcq
IFEdrdNq4sJKRrUMmVc3ZaIXe0g1irEkUA1yNW5NzwWBRi7lstoDdznFKo+mHXMCvoMnObkdelsc
hO3SpFos+ugvzDyICYROR05+6uEcfuq6XH2eppycgDguE4t61q5hNYdkBBxDRw/aoJ2wl2xwW/Xc
k1qkZbCwnRDhfNL5tOCdLcVTOSud5U5VPtWTmmINQs5pQhFzgFh1l47rxoKLeLCfJdcHjDu8Wx2V
LTT+Srw/Y7nxVHkwvejRhuosv0qQg1lKIFGQBFbhHXlBxcMilPwx5HQ8UcFoYpPOu+Wea57trvJS
w6lMmBpIglbvnEFaQyVoag5pLuG1YMuavMKnwobsOLeTCbfDV2CN+sQaqIDbaSVu4XHaHGztkZt8
6PSvKYI5Y4S76bHsm+FTqJT94DIb+4G3ZRRLXs33g+/aqUVsnVXBoh4lDtM0CpiN47nh8JbwoLbb
Q/iULCDxuWb4zsLxvhQwAC1d19rnxOFxPubIK5NoY9aH4bMCUDmx+77Yg503H0pJ8CqnqcraGilM
+WF/06NNGhd9C7+oGcts4OKRRH7xt2unMQs9gR7vQLqvLvMKCPOpOmZiBqihUeHzIAty17qWk40V
jpNybPtbV4b5rvVH/whwOf0y4xp+VKjqYg9iiMD6hXZm+cHfGoTLuzbHBrWZDFdBIj9b5u5ThHto
2kUMiJCAVKlouvoZ88Fx748DuadyquN+8fLbEXV0LBtotA4ddD/7kNNjgbtlNlP3XmnBn5VrkTis
i/BbxAqUMn6VZw3ryqQhLMrCupoOg4e8NkCmNiOmUNCb0k7MeWPdworPuvFhmHxPATrKfFP/rste
oZIQfRzycfgD21WSjjDETERF6t2kav7a9HLZaXwt0M9x8mzVZUo9eA2hFTp6f9F+FjsQ//BOI4v+
AS9v3E9d22WiFCYjykR7oMNbzJBIeTcrC6qC7dw8Dm3zJQIJLqVNMJ3KkQ83VaWdDJfTGlMny6KJ
tl2ezZjax9HQDqlZdHsL+ZTioID2yBYz/8ZidTue+142zMvwPNsDOHYicl/F1FtQzgD94nnkUsW8
JGVSEq2ywvLJZxd7Y9+LsUwjIruEiI4kxlrcJwRrdn2Fox6+zIDp+rn9Xa7+fqHD28Pi1UNKIaIV
B245s5h69bwH37vIpt7GQTGh2MjLNt8RZ+pOLCg+CasdP3WhRFZi7SrhQfkOYto+w12X9THUwOzH
wS+/9ERa6dx47gv4JOFeWM6PIuffC1myXbdwkbm1Xm4mpUcU0P6S4PLup6zgX6wK+ViGTflYcuhC
Qk/Rv4HQRJlKGvC08r02qQB4TAc2hHdBW5lflTN+D+rSRjL1nM+uM+GAHvMeqosVEmpjtQcA7373
4LvvadW09wHFh9PNXnks5MzuQ0eah8gqyx0OCCubaujXhF4dJFQ0YeqWIyTiSju88axAfLtc55+t
8gEBAr8EINQP2p1Q6QE4VfrwFbfLpJjvJu9RhF8cfaWxd641BW/jtann4Ua7vU4PA3qsgMQsR/j1
7Ra9fG4a/unyk5y7g7kuDHcg4Udxb1mv1W8ufIoGotQObDIgXRi3Ewgz5ZMJwt3lKOfWy101gNDs
gVra9gpW+FziWIFtt1m+ux4YM8GNzGHCfg03cSXOtsNVuGWtlnppjirwMZmJagtOfaPnxmRopidb
OO2VjXDuDQGfAfMeuFBDBmjtxLxZvloS6O6YBtL+MAUMDP8coetyee3OjKQgkg25bIBQYD78gcyD
SjjvrNLiR9hH2JpkVjiin/Hi4UiGwBx1q5hUBU7waw2zs4tJA7wwYIcwatgMdIXl0rm2PDD34YXO
Bc4XDHVxAZTVy+UnPBso8CAHDp/PdTjzfhE7GRnbHqC9NgQwUCl53OCehwvWXtPxSi/gbKgQoveQ
joH0z7ZV7jY1KaJaeMeQQmIU8qvHcpnLpFcQ27+qZHRuc2Bs6a3OTrA83kKyUMIOuJTaGJlQXB3r
8K4s+JWGw7mGmwupXPhu4pHQWXy/dAD/wuNTN+rg25Vkey2sqk6B5w48cOxoX8UVJOd6IGvbosIt
ikTkyg84lz+gtEWxpOgbYUXf/4BG06HK+4qdFqlD3FutofjktJW7xH6HofCVHu75aCtEBFISGOBt
mnwerzkL4VQHawbw2ebeRdUR8R/AP19jNJzbKGsUCDV5K0pwEymycoUiGJmkCoPPg9s9W2ilirxE
AetcmXGc7cu/jbXuo7dJZHL7PGqAeukDXP0rZiKwhKEaUFuTlS3jMt7pwFlvHD38O6hN7yarqOMB
tgpXzpuzyxuthEEcBwSWDe9/CITtmCEWr2DCsySQdT6M2r0HDfYKjPDcpvX+E2Y7cZFgIpOmNNYh
n/yHcmE3XDbfxkCmmpUHuMg+WUF05bs/92SYJMN8FECCVYT3/ZMxKKZZHfpBkCpfknGes9nu7oiu
ruTqc01oJGiIWsC3GLrbm0xWW8IguwTlsWwD/cxL4ezbBd6+xEKNCp8wuQ9yUEMvp8+zQddtivsr
FKW3+NJwnqEbWHRQsF8c6HFDQsPFlKP37dsItm/x3C3XCBZndyy+if8LuZmlQI4TrSdejcfCuh3t
4VjANrYZIN0x3oS5m2KwGpcBT6w+SNCtuLLI5z7Nt8E3n6ap6BBWwgqPRdDLdDLyN4QIihQs3QWN
Ps/NLi/vuSwOqDBm+usr/WAvV7raN3PJ2iMTRRZZxSuqyytjk/NP9H8htuo16EiMS2RQOTBHY2pC
buV6ApraTubgmo3x+g2/Jyas7Iv/xNqc6qHoaNi2ATn61W2QH80skg5yGJackrF5gVl0YrnV/vIS
nvv6gClEfWAHqCO3ybTq9KAcjimu55sbAJjtBBTtJpVd6V/ZG9cibVIpn3MbTkvQd5lRmM9qX0KE
wGXX+DjntkSEYu+f4do6WXifTVygBbjD8uWI8zRpcp1BL373XyzZmxDrlnlzJgTAlkI1AjN9QyDj
HbsiR7vOm4p838yluiZ+f24Dvn2gTd7SYYtRJK6PR9s2GBZWe1bBBLqp9a0elm+Xn+xcunobaz0d
3jxZF2DyYDxAjFaIX0wsU6Vwjyh3utL5nds04aGw5/nf74t3NfQmqAtHhzLMVXMcVpMUEwwYEUj4
szpOcM0378wWfBdq/QDfPN/iSJ8MpreO2hF+otE7BWLQah96pqJrkIIzawkNowDyoLglBpB+ex+r
R6+CC6YKSNqgEmqLeEShieac2/4Z/P3l93Zmj7yLtVnCqennti2JBRk7mtkr+yQvv8P0OGki5+fl
UGeXcFUvQk2Jm+8WBjyNGKtGdAyOYT7Rry18P4CLMAH6NdC6+fFfxALK30d+Dz7yJjwAf8ayHvID
5G6SarRQMfuxW/29HOXci0J9bKMZ6OOyuMXMKE9T3gfwMHHy8Qit9hiIoNiE0+1gv5Lx2rY4k59Q
syLPQooBBMgtQGz2eYUxZFGf4DSgw51DFhAhGa4F5ko9fm5POOCXoTux8iS2Q/fCqRu39oPq6HdP
ZUTj0L+Fe0pa/Re2l6tjxn8CbfI6oZCRtMVED20jUm5OkYoSd3mY1J/L7+ncznsbZ/33bz7eLpyh
6eBg/uoNaFt7FW8+dV0rk6r1rr0ksiaCzUkMVixs36GfHsG3dhPL9iBzBNAvPA2a3OzGQU73Y6/6
g2ki/th5hGBE5ozkiePDJ0lVDQ2o2zWzk4A27GlgQH4kYdU6WdP0wZd26iwRN76rnlwDAYIod8Y7
U8Ii59+vEHodLtxZXPx9W0lrAfza4sNXkPFo3yiy6zyZhFdN+M5tYQqBH+DIoX6Muuv9i4Ax3cyN
6KqTiVpeAGo7R1EKTbJ8ufI857Yw/vdrQQTcLIRF3gcKcp/A17LkJwolRqhbBRwyxxCk6xcfde1c
id3l9TubCd689fX3vNlhoWXDECXHoEUgSIE5VmF/bkx78KKjj4nY5WDnHu7tFtucDw6vupaPNDoM
tbhBm/cULRFMw5d0Brnu/xdqczw0FkbCkMQJDj4aUtHyKuefREEU8d+LeeAKB2lvqImj8YuG0fv1
cydHKV0Y72A11kG6NiR3pn0Ujv+adfM+zOY1+blaSG+R8UjQ9DdAb7qvjPDU4idcL9PLS3dur4OM
tapBIw1422u3l09u3Q6ovgoTplRPN8RcU+gn5xIbkDbwNgCQ0iHbI5VWqMxtW0vYTVY7FzjRul12
lN0wjokWM7uuFFkZwgWnRWKNMpfb6SBPNv8awSfo8uOe25Sw1rLhV7mqI26LliJUXMF9KDwEZI7p
8jROXkr8z+C9Xgl0bl09QFRtgAyhPLpNsKUHPlE9QP+vr/zX3AVTrxmv9G7OLivS0yquhUSxJerV
HuBLlgXnU8lmMFJobGm5F/CrurxkZ8MAsw4RIhAR8ef7TT86QxDAngJ0Z5i2aMnRypPpwpwrG/Fs
GMwzKMDxJIJR3fswxVLlNGIhFiykN52Jbq252tWd2V9+mrMb4E0Y532YsParaSDwvnHr8YU0OpWG
g01R2XtdNu2VTbDmne0pu8oz2K6Pu+cHxjQxHZqGvsuOBWiIwLqo0+RBlqTq87+zwUV0rveBAqfs
8iOeW0m0sh2gtlbyxnYl+wFeuyCJTJhFL0+qHB6lcjNt2q//RZhVBwgNJ9yvt8lwGWASqnzBsJL2
Qc8k7dowDqdrzdCzT/MmzCYZ9vkEFRlsjIOux7gbp9iGkCFmLf/Nor0Js9nlJuSOCMIBqZ2yuCy+
UExK2/HLf7FkYGgEUJDB0GabbGfiMN/IejrCeLkHGDYPytRTVD8JIv49gwelSwCwNQVcPvowAHBa
H/LRPW60kfI/Oz1ktPoisVFSCGvZYUZxJUuc+67AGobgCf7CbGOzftpiLZEMVFtamPrG0KhMwiEE
imYa/0CK4fvlhSTXwm1OfM82puKSlycIPJN5zzAf/8Gbmj/0CvJHIKuFHblv/Ej9FrYZv1X+MjxO
i1/f1HbX4t8DXtQleQ8ZGrgUoYIt56r9FeqS0iv76tw5AGAwUMG4Cn2kOmtKjNvBh/bQdN2OQhUP
lfKV/sK5LIN8SQLoaaMttCXvQXXCHwqurcOI8uRRoj/vxZqDJXjIlejvjJp2WoU0BpaluSZude7r
hLcXNhlEm9dK9n069YvG0lYJ0zpM8tI2KLPOmT65s3sla6+7Z5tI34TZdu2jsAT4zJ2bI0wrb5uc
Ze4g9nUL7QndPFvtdGVF11/9IRzkNVwMwMEb305WIXKA6rVx1GHuu7gHv4QDYGUxkgC8uM/zKg6j
KfH1NXPis9NW3Jz/N+52hAzwRhjmDio+mvPymwFF/m7Mwz5pjMD9Np/rOz57fdzTsIw9AIIegOQj
Py9/Wh/fKIzn1mEoDmEUbNuqIpgsm8/o+x21YsDaAEkRF7SaPlX+VTLPtVDO+81DZDhOXQEV3LwC
+WUKhRM3k6H7EAOTK9XFPwSX96/0/WNt73RNC8RIVDanifl2BzAmaKbx5HvyW+P4AJxZqq7LzGb1
wDIQTf0vfU7Zdz4NeeoWpfup0a4o4nzh/cnqXfjMRsAO8T23nfzzXBsMA+3Zbz9Ptle8SEG6X34f
jQp81U7cM+n7PzgIAnt7nKtnzqeOZ+1oJgYEk3YPvukx/3WXSf3m3Ty4McsBl4ilJ9sj0UWLeZur
8z+dp2sXYOTZz8AZYn+mik6nvJPIZ3NTOTMwAK5TAAYzRifwoRd+0+azBlMWDc8hXaLaeUQSMi9B
WMHMTJeQG7WEZb4MQ1sCbSwj9TrpoPkxLEqlY8cwUh3dAL4UTbjM30udWzqefUwmUbvnHCjYfgng
1QpxjG+9tcDlUxfzT9kQyI3CJmU/VxH7hTMIY6C6aSSAwb7gfy5vVvdj7sNtzIOTLUGhjUprk38G
4lGLiAYqGdpaHqORAmPk56xmcVMG1rOHIvxJgRD+0nWjD4jwUDH3SdrjqACT8kDrLUNS/82H2Z3S
UQLanqpgMfpgdEW/4m3p+7ybQ4MXkBdOVpgIqveerSz4l8rc/GDw9rAfcKeI+k+oGNo7aF8Bfhd1
lP8Noyo6DnXjOfe2Awh4ZvUCYj31MqGjUuOtfQUecckTTpbiJxOmea2dYoLbaE4LSO1fXqiPxxDu
ISDOoQG4Eue269TwXIFKPo0o1ujSJC7KzzHFvD64xq09w+FGJCg+ARlgQ6PW3n5oRccL5rrmaBNY
E36ZmtyFa1OXzytcrq09YMb73nzKmwHKs0PvjnCHZv4I1zHpLGDkegvQn35Ir2WAMzvlXV5bV+hN
7yNQZaG0V5SnUUmcVc24hOgQuG0PZ9rQzLeAPnuA/ga0PlqzJtdewD+8pw8JCPe01dcT7d5tuYzv
rV9qxwU5w6vBXO1Y1eqYFaXvxmUFLU3oADSQItOwnBrbljWAitsGyG626JdQuta919nip6tq+6UG
oCJMoyaXfhp53FDopTmYgi71nOcxlcVyL2Vj1YDFh+YE8wly6KLA+rJobT6HcFN/jKAqLNHWtu3d
jOnbHOcdFCdiiHoCmhn2bIZQM9Bw3/umKx9rE5AmdsKBj3HYyvwxIDJIC/jKkCToRuhPFXb9eVFg
rSf2oLo640VEfkmzjA8uOrPfnLa2/UQBCFYlrHUsDrsKSf6UinjPhfIBz40kZSaBcxWdsnF0hyrp
mYHzkReyECBz6T00/mRDfA6zr1vw2wacFFika5v37FfiIsrKUwQmbXMHDRvOox72PKchAuA0H4nz
aYRcaXb5W/xYzKxfyH+ibI49D6LLHJN66+CE7DCM927F8AncaQ4d0v7Kd38t1uZrNHUhq76GzLcp
6h7Hl524qrrXo/4lAue7stwr5+zHuvz9179ZQWesCcaFLj3kY5jiRvWlspoTXFDKrwKl26/LC3n+
df0n1WwWshUO0lioUeeOsM02zkmE5kqP5eP6AXsG6q8NP2nsq20liMQwgew+wUxhUnMMu+Ema8NI
HXnQVHc+dJjv7Y5fs907Uxe9DbotA3PXN2gXl+URiHQc9fLBtQCxdyRT8eUFPBcIaRrCjj6hSDCb
07NagtZulwjNkLZ0Epz4NdTjhuaxA9TjihXPmYWEvAim/yBd4F66xaNxQaGWR2h1qjqlhwTUJnGi
BPjP/VwPYJBNktLXvCqvdSk+7hEcRGg7klUZ5qMNJK0Bth8WCTV92j1ETaihmQGk6eV1PBvEJRRG
2zB/BF7x/dlSiT4PI2d0cbpahykAGtr8+xAesD0ERzcwDPC0XF/lm+Nr4BBdAIGrOgoNSmvgZSTP
ny8/xcfdAKDgivglgHvCmHyzG+RSuTAfQCu409VOcGtPun6Xe/wKnfRMhfCuZtvKG1V5AHAemmbH
ws9RQoMohzm4MTWEMJVVNAuk1aQ/xkwBPr4TDiwRk6IYMILp7Ta4hzCJFaWwub3WTv146Vt/FhRj
MSld59mblyhmU7CmBr5Pwgvec58Y93eTU8Wjv1PV4xz40LC/gr05s2+gYwfAG+bMfvgBAM1DCCSE
DC6QWg5j7DOmnkztyivv9cyntzYGgAdZW5EfdIslJJ4wrQUUVJSfhfO7gPAtG+6o2yWOuTb0IWcf
6U2w9YB4s0/hWGURNtc+NlHrt7e5H42gmXUsJ2D0aZ5nHOpe4g+ILmwPvQ39NBWOlQ+gDSl+cFy5
8FdewhTzMAdAx8bSGZfPl7f5xyMKc44IuAXAqQi0fdblevMLpfLhrxA4xUnWVp91cL7NCs8VCS5a
S0YGqN1cjvfxs8J4dUWorrIvUEfcxOtEEBQgGkDXTItv1Ou/jh2uFoX6fTnMuYWHXB/mU3CF/Tgb
Dc1CclkxjNgYDFA0L719Dn7W/nKUj3vp/fm+/oo3i7eMwDbZcwBZ9yZKcvfJ1S9GDrvawL7t2l76
WLEjVkApOksEjYjtkcEGlGkLasuj5op+YxZ6BKGe2if845V+YwfJpJzx2BWO/XL5KT+mgveR11/2
5iltGMksbQdm/cjae+hl3UP4DfKLpPyJiWYQC4/sjQlvWmH/vRz4TG58H3mTgx0G3fTOsO7o5tFf
n88/80A8NNTcBFGVVDW781UIXlF/sHv2bYnUYeTX7Ow+7td3P4Gu6v9vHr6VMHV3KFhXPqkfw2DY
AfT1DPj8lc/w4359H2ZbKfqB5fnNVJwqS/VLbIcMbHEiQmFl/781pc77B6o8WLhrw/LDUulvjlAq
Fr4Hp11x59mvSJeJbV7Rx0wxq3nyMYcf9LXDe7uk600YPdII11Zo1kB06v0v0HwxGDSWEvbd03hn
5X2bQW3Qf8iXqTlcftproTb5t7ZU1BilIVoD4xtPRZkIdELBeL4cZpsH/nkiH/1+ANSRc7aYImtZ
IW0WqDuukyzlTaGjrIi60+At4FFWV6Dh24y9BkPuRJ8HrC8AOTcfRTOKDtVVt4LzzGEGwx4CbM9L
RfekkFfq/XPL9ybUttFcU7S5Wq8HGLHyktH6Ek7AmMlruI+zUVAqYulgEwTwx/v9MBkHz1S39gGd
kNsSPjlJE3pfx+LaRWKbxzB0RwQUjQCeo7wPNzt/bjgofl5bnZQSbWblrbMf0Xe5wR0QXo5DbQMA
It21AdGwpHCna34yH59zjb/agbjQqP9QUhXSKUwJEvZpcVVw2wI1VmcGtHQZmyI3Xy9vyW1C+edh
QbqE0A50bsj2IxtxpZ+gVFgf64D8BoY0RMORXInxcSeul0GEwLiTggWySVodm20dMBga2wqWThZs
aUQ2OHU21Fey48fvC1N96KytkGWUKx+KlNBw35SqPamADgcLXvOJwd1q17eQzgAazUvU5Ey7yyt4
brsgoBtA5QzK8VvMwgR9F41WNj2GSpqTyp3lscBILyMlWJChpj/8yWluwXWUiaXM8Oly9HNrC4oE
ZKoxTcKddPOVTwXR6GsNzckb3fKlziP9tXUha2BTOIYDZ+r9y0vbul+AhYJoKPBkUAPc1PsjUTIA
qR3Decb3YRHdW8u/BVIjBF1VO1cSG0aq20m8KCzcKuqOr9jztILfXg+VBlxBLy/cmY2P5PiPoBWu
bx/FnXhRciF9c8wHPT4pHS33xbTQK9e2MzsSUSiqSw9/QCP3fc7qCR/nPuDRsXbszxY3Y9z7MNCs
ACbrobVKaXr5qdYa622/9J+1wx/AC3mYZG8/NdlhROW13DoEgXUbrLJYMN6Dly/U7t0UXixpgx7o
5ZBndiCG5QDWrzpEH5WvYa3W5yXaf0clv845xBU8EWv6u1X5la13Ji9ChQsSduhMgDvnr8/+psSC
3J8N3MeAK8go/vAg6H94jUZXPr/qcnXukTAaRueKAC6Jr+t9JKYZ08GI/p8WDYZr8O7tY4f+CueX
y0vn2+feF4U5GmbA2IWYNbyP1M2C0JbX7hGYA5URHaKv79iQecPZUHytB3jdwibKpK1Zih4qVbw4
NuivBrzoPgEIEYwZ9pLa5x2aR7Gs2bRThXESEPZpUpf5q+TTjS+88TBLOT9FcpAvfHF1TOeJropi
9yDDKtib4z8vXPpTwJzkV2u7/a3JQQJHu3iWaeg36sWpyd++4LKIkdeKmPouRmTuaHbRXHy1WtG9
FrpeHiTUfr8Pxv3Vo+uXDTokj92g5N4i+TfMafXeaFX8Xkan31m1mXd+GYhUQ6jgRmDq/sNU9p9Z
Nvmp8Fr2ADwrtOK130I7x1GxHt3x61RAXyR23Vy9jrb12fEtC/yUGlVpLrxYobMOYQ8mUtEW7YEK
aHzraMKAvQJFh0wqtQtvUTHM4OQRkjt5IqXQMPsCzt/vCj8Dx37G2MqO+nhQ4Of2ln3vRY1MnMXU
e1E2uRXPg1pOsw5uWbHIJ46eNUApjYhiRkpzIJbTJ3ylc1rECvaeZ+pUilHcuCPz7v1A3YqSF/t8
MfRb6EzkiyxCO4b4EfnSw2Hkj8fKAvqx+bSbi2hORG+BYjtMUDIGMfWhc8WYCqgMx7VFX7thfmxa
i+wB64bQAenDhJIC1KClwhSvA3i8buosLxoo4s5UxlNesE8RRiS3Q1DxhE9WC0kpj8LLpHRvZmwa
SEyE3ZBG0ArJYGgOZ5lC/ikrt8WYtPqeB2De6jIoYk/Mt31n8qdBSpn5evES3kf0qfHU6wwJjQwK
PJCh4kP5xYAqhS4G4RkYMsNKr4B9ikWnnzSvqrgU82vrK/GMEiGKc1sM6NnSgf0uFlLswjqC+geG
KLHGJHmfw9wihp0UVAdYgatHwFhSYR4C2a3+gMYHxFkm/9adl/xZ2oAD70afCrxD2OERYdG45Ki0
vbb/TeH08SJhhwDisjs89wYUkzDnv0wXtClcgAmo6FAaTCoKDySLQ/OpYN3vthXPC/QAoUgzfgG4
akwGUXSpGt0JPTjepy1QSae5kdUNiWZooAMytw/KcoiJxl3CkfTVAvYReCymU5dAWiuRFgTunI41
JzYN9Q3A4p+0NQcQh8qdA8EklUHUhe8IlCfTjnrma8Us2NrXuNhiuwXDL+3XOu0r5+88AXGBD1kd
0KaroabTVmljT/LALZHDNhMPhsz8nVHwP0YMbA4mtyEi0S4g/vVVBVLU/BtYn/Henztysxh1xzqp
7sFRhriMFtGxtYWbsLqHxDRm+EnQtz8ZKj7IBdbLJ9W6zk6vPtHS/6Z56CRgpn4p6nHMgpnSLDJG
3M6dLZNSrJKnFS8xxvOxB6GVHeeDG2SsE18p+ngx8j/uRBbMKH0fiDUNS55o8aNdlPflAenjh4q8
ryU25k7R6WvlDz8Z1fA7xJVtato+c3oRJO7ooU1lYS5PQSiLVPjgYHKWdLgQpfWE2d1keSzW8CIL
BS6WACirNILxlJJRjy9tdHZ9AR2kkWBcRha4LXCAPmCq3FVoZIzTTdn0D41BW8MZcLUaTTCmgd2J
Q4+GUowB4JNiqt51mFnFFffuJvB7ghESNXXHMD7XkKFCXyKp+vIOQmwvEt5YT1hWc6ynAeoasvJ8
4BkIEhz8CR941c97t+D+/Thpuq8YPt5lZt43TNZHCArI8D6EyTzOXVtG6dh4wU7Mjsj8GXJq/TS5
MGTu7zpRsR0EiDr46akhy1U1Pyxtr3djC8HAUMD5UAl8ai2l9h2Q/MuXlvf5TTNI+ssLe/vgMbd/
YM5EfxZ+W6ShK8dHKKs1DyAh0ydL2MMhbNrvRWWZHQsV9f+HtPPajVzZsu0XEaA3ryTTynupXgiV
Y9AGPRn8+h65L3B7l5QoYaNxgGPRTQUzGLHWXNNsAe/yd5pr+W1yFzRIqSqOtlUN91Z/OtDToo+K
zBPX3aqlMQ3KELY+Zn+ZaxQQlrThUq8aA7OQVVYh4eDtteEt+KmrHmNMxcSgX/n4wrQMfjna4IVr
mbUbprpVKDN80MYFnnIle2dn1W0Tuaas4yqr7kY3ExtNLt1Pcuy7dzNJbuaxgQ1s2m/JnOY3U1kr
RsmpM4bLgAOV4cz3q9EhalgzPxpgvYUthnGRZRbTXhhJeW933DSiEW3klatz07QDvkRtMTxnvXE7
Fr7aYtCHIc3S3yniAyKN2e7LGiDh7NX4agkjjwVel8+i9Oq7wMTOdeZSOq49/z9C4rm+D+nAp0Ss
6VFvDLlpSpMo79WuoeIOZfobB3ibefQ8V2FdWWacpk2GgYHN5HIw7ivtFJLbmx1sDQ0nusDJYqNK
8c4rgv7C7hvzsVNi3awsLaz7pdsKUWe/lIknWbEqL65HDmdP78yfc+dNlOOAz29e2uXP3rBwN2AR
sTEyqtnV8suIZKUkXnTqh1XXtaPTpfU2sLR+43KTHBKzXfYGFhkvttub713e7rN6HPG0rTA8SP1l
Z8+kpxbJoG9Hr8kOmTvw4UqiXEoybMgKfl+KtnvERWnCZQrnmVCK3Lsth/bBsurl2akXvQ015u0Y
uVWtDscI1F4TfJNrEGBil912unpY+7wPW0/tO2MxNqMzjDepg2hYthbKIeWX46Vm19c+a4gmg0G7
2zKC89L1BWeph8BO9C/q23MdCYxxykHDhHDifsA3sOZJqeMCjOxryAZJbqU3FEVfWaqf60h8W4d1
CrrgfiIga9aM4i2g71HTe5Vc+u5l6/zUrAtn3v29uD2zHI88Y1j2DrpAxm9/lrZ6sth+22cJx0b6
hGsY3f9XDrLnHmFYgWsRfsLs62P1TEhOVjeuth5azPTwWPVfe1P7z9iWAYPCx73ZPZEbPg4i/KYu
LHtwqcm8XyWOEh3fbf5VSNgnDiMtG8DFPyYn5GAzWf7zZWmmdLp87uE4uyqZr/siEbc+Bk8iWl2j
9eLJX93bZKYBuqjEYFdXvaZxVU6mCr7yeD33Ugnjdv0TdRRB5wdEIUir1Fd5Mu5dq7x3QcAa57+G
Cp5WexqfO4GPucEnhr+p5XUltUkeFmHd8j5uAZ+2gaM9NfD6eo6HYXD2tvaVL8CZZss7xd0zrARg
+AQsFODmVVL35YFXl7y2GbkZoRhX6rzBWPIxhMhGDZURcXvjQ/3KvkAcznSVoFLWCdkDVfzEJhPD
4idYRjn7MWlCWNVwU5GvTS0FghP//ds70yozUmdqBkp64uV8aCuV7Fw0iUV+yHJ1k/R6PNnqosqD
7d8fc26rgAGBBgE1nx73Ydcm/lhUWgl4uJ5yqNzdUllfOI+cfcRJV845ApDyEV3rpe2Oa0n+pKMn
u8xet2pK939fxdmXhZILVNkzPnsd4EBOs7Bwk9teGY/uW55jZjt+hf2f23yAk///KaeF/gu9ELo5
+YlblpBM6QjzNnh0OlwNO0UBjrWJWYS17F5XPVl//H15Zw585kynA5hJAJDGh6NlGi3XlpNFYJFd
bG1PbYifvkOMcPBW/eCv7f3fH3dulzMeZlhsIs4Gvv5znX2P4+I6+ushKKo6JHHq0pvHH4vA7XUx
2i8+qXMvFRkeDCOQGlirHx5mB1K2xmgUB+Wt73jfxpqL00Lb9heJYV/M9drEVoLv0N+XeG7D+AH/
IJqEpX48IanB4aG2XnBYIPo92m3QHF0MZDe2N37/+5O4+E8I4QdEz4OD4MDz43+EY/7n+1Rdi2+d
Ms1DK0tG1MWQ4eBHO3hbNKSFg8Dk6N9Vdsir0qIozoeHsqzJyPDaNs4nupfBUuuxETjBUrea29We
yliORRdn6RrEEHkfUoW03ZvnNKaHLm6YhZ0qa+NCjB3OyHlqf6/lcr1oFUnzzhqEU20mv01l3neT
Z1cIAssWKmRS78XkGJge2dnR6Zf+OPu6jIMKVk9CBk80jtjLwpOU97NuJJGmifnnMvfzbWGTwVt0
+CjCqMri0yhsmcrvnKFB2Fi6GUFCz5ly4gy8WN3w4FrJe+NOZjg0fUNrSeWbqb6J0rG1rmgdxsMp
UIumucnuaIu9R7PWLkRH41WMYpdnwXxluusVBXa7E3qrRfRjOA96Xn3o1uzFktChtR6AwCCuOs3T
ApBl8g+kKnS0XWq6KFQR8K57mUeu3/1IJ/c3FT+GkP40/17zOdkoC2yjA6SMJyfDJLLQKYadZj46
hQUznVKm2XrZ9IAB9bRb++VgG3B8R1WPG2xUH7xWt05G0CAYrjHs0Z3nsHnK9RcVs3H05jZ94j8Z
N1We/EIzpb5hREzXGExtvNQlLYNn9eNVl7oeRqep9SIby/sNv9uIC7d/bTKBRS7BbccyN6e7ofe9
qBiLAchqIEODO795c+Vw45w4yNWCzbDvrGIL3ZSxtm0Um7bLZIyLShclCIA8GbyUnt7c5m1uxnqj
nmGyinDt3Hd3kckm9+bkMqBhP0hAiddmXufrwFbuhteOvsbzrrTeh+M69tlFi3jDnBAZzFbebIq6
1m40vBC2tOXXq8os9CRrAB1W20mNSRImUcbNmA7+lV3J2w52cNwzJzTCNO/70HKmH1O7vJJcMe0s
J8fFnTpyy9RabJMkHY6mPv1I20n/US+12rsgX2/T5NdH7CzwalYic+6K1u5+Tpr/XHAVYSgkmj3k
izZ0q/plMRobprtMd4Xt25etMSBoGJds37W1v8cnezfYmb4XrbSPdjG/Or2pfovcvfX0ufhVDF65
bSn39n7lQwLug1K/GMyWi4A+cmu0Tns/+3b3JOquDmevL1BeYMY+4737PLuaDMuBxqgT6zM+2y9y
hEwTuelymcxug7M7bqGeVi8H3cuBdJ0HDoj60tTMq2WsuluznY0Hc0rmnd8RaE+bJPi/GXChF3P+
OHdgQyMUhtBKiRVsrKntOT7Wn2k/r6Gr8I7tEmiWaQ5SVll83M4CJgF/psWDJlV3a1da+7FSF10w
Gi6awDx5x6G02qsKXMctT4tBxPyrrSvn0p/0/q4UqXXVNsF4BBMWT6JpFbKoDNs0XSxGVM9NEKk2
49/phROTXn+hZslu9fOku9Tz+SnPkimukvJZc7MWb4BljqDtkZXOKXVvCPt+GQIZQcX2j0Wjlqch
X29LjNXDdCymuLWDN18V0zVImcebyH/PXY30LygPZZ1/N+XyTcKICN26yJ9tvZ+3opD6becIf0NG
Rw+eh++tNfh6bPgpNgSCs9qwhzi31vK3IYbqdulq7VoPCtTia1buAj3F5dxBkHQJuS64WLHS3nh2
j6wmRdd9mRftmkIot929PYh6qwz56xTZ91BXbRaDXg2vnTDMLenCvJS6Gnd5OmZ47NnTUISNrPTr
Hg7VZtR6M3ahCG5Ga1zuB2uaBKBa0YNap0sVzjCfsIP1+1dyVAaEb5O8TDC46i+WKTiWpSEYfxd1
DBW0jHDhLsNBB9iDe5ZpUYVD/zEYHfcuM9vye0cw+H26pqB7VsPQxFnJfIz7tmlrPNwa+1eHE1Mb
OmXa55HpGjAmy56lkeUSISYRsahq38YXh4NnnhdQGr3SkhD574pFQVti6u0NZJxzIcBpRGwW9W0A
UlNUZBukZnnbqcQKVZAkm7kHC6oWvbrIJryDijVdIdBnzqbUmQVMU5Ue62Lukc4DBnruonOrolWy
K07l3DNFOKa5BXq7tCiO9fRJznYVLY7Qw7Ef61/QHepNNkqA+C6YomaWemTbpV+Ezik9guULksMn
PlAUC+aDPQNw5dPov5WYpx85RlAemO3woglbEUEgcG6mCuZbmzWdjEQfB9GL1S3ni6Fc0BE4DL2B
kcsmuKmciqW0Rmo/BDJHMGpmxbVbpAHaorrJUd1Uhc6e9AEoJoH7sjkGWmw2jPk5bIMkniYiDZSc
mweF6uHYl9MKsu7OuyYo1zhzCxgOwg7UXk3ZvIWgI/YZnoY2s3SzeZS9pT1wsbgaF1qHETZw45XP
ndpEXZ2lkW+4RKilQSCv1EJCZubNJNnIyruc+i54SUG+tnPjZXBkS3ebydR/mpJhuZmaJdmATq5x
nljmcSVPaG/rgF4teQpRvQqt3raajkJWMEjDWN3xntrULm8bT/h3fWkxk8m9ZKvJMgjdgNx23lix
pZNc4qzKm9s2y91Yt2RyWfM3XBVaNcWy1bW9sAnbxLhl9bZO0L+2Rt9HEAjyO03565a7DMsfNEAa
YUDfgiyxQK492USjMRWUA+XveQzyazU1hKv5Q3WR1JnoNoMDxqsqPukTPnckEVh7QPSVUZrkVGc1
WxCo7FhMoDCKui5IxO/C1OW3BO/zB5fhOOfsVNrXw6iMeEQf81pkvXUlESfETDQKplQMPtaBhLdw
qtQPS2rDY2f62maue4z8TMCdGguyvZc1K6S7pNwgyjAQwAzg0hkKdHSup3yh9QoARLsWmdHtGp/A
+UmRrkRNQuSRWZT7KsklptLYIa6FE9wtg5dsuknJSJWVwj0hyb/1toUKIzBByT1y6zsnSXYDI/XH
ZqIOU6upb2qw372SeblF9C5DU3aEVemEsqdL11+Wep3imN11jDBKq77VNUT+4xSIk8k/xUcoq8Lc
jm6OPGf2vG9A9t5tvq7qTSYmtuZG8cTX8zu10V3KjHx5SzTcSUY37ALCqZCj+ol3pwaZxCR7zySw
e/nGKIwBWztVctbktvddz72CyFzf3tdmcb00OcGkqSX9m9ZkEIamj5CkjlgEHHqCq6ABo13RaD8a
id2jf5/kMVvNmYwC6KOC6vuhbjyz3OH/K68sW/sxIImbcO4gdA1qZna98F+Gel/ZMQAsn0xJFoi3
WezZ2IvZLndGVTDHtO1xwQNdeeiuUyeSNUwTqhsGsmVacoKI5cB31R6V8IrfVtdgfZ7hUXTfe052
nSfO1ME2mPsQhUnzbSw08aCIfrnIVZf8MClSD1lbpCgUrSCNzGFZQmNM5NWsLO7drB8EiQOYsK95
ILBkXnr6idxNGa/azDuDpjyld2iI4qqODAo9ye6Npar6nYM+6tg42fdR5d7lUBf9YfIz7PCmXt0R
ZNNsqA+4KU66UbV0dtiMBTJAt55vekZ7+yZBbNatFdFfjXg2hWdGjZPKm57st+95YHHNeX1abofk
NEQBzTms+TAywhXNjZc0w/1iqIq7NU8iby5/oEqV8ObLeVd2hZ7HBJpMWyYX1UHrx+56HkxA4nQY
Xz32fx9lQ5mpuFxtI/SGpr0MWpiPlUo8vird39hFw0XsWHQdhjO+25mUt5UlakqiVDHSWbPnHKNE
0ggS9132vnWfjuDOg7CZgChPbDMmL3srm+b7zCyTx4wB7NW8DN88vsh0186ledDUqLqD42hBWHfJ
GEPrTS48UmquieAsbm3IrM921yb8hc1sxOtQ8g49Mk1y4b0Eac1ge1rUXTF67XMHphAvYGIhKb3z
hWEwrix9d4iHztcP1cQNbcCB2Wi9VR+0tvfZMSv3QuFM29LtAzPMLL3azWSXvGlKdJEQ0thJPSVW
uu7ba0cE2Zvu5u5RL9Qak3bYcaOdOk8hTPTzMA3sUTRMS7LsYSbxcOPP3PyDE2Rb0+aT1BL7u8yX
LsZHt7mmLvxdz1UVs9G6HJbdCq9XYqgddSOwoIT3dViHRPsFkr5EFo6Ul2iCKdWQwMWaCpgVB9kU
FdL9Oc8B5ndjzsB4xXeDIHpnYv5LwUg2kr4pdEcdu6bJLjAceBJzlu+szLkqEJvustqqqP4SbV8a
g7gjrkJEAVXLld9OV4EcqvdE5fTQ0+DQCtMfkt40NVvkWt2tTDHYKteeYSdjmGun80yQTuy+woxC
/xLgRAt7y+kwse6M68Ba072rCvPe0my5Z77CL6MNPv162v+EQNb9Ejqpl5gOrdFqjk+GBi/K52N7
0cX0TLpNEU9SN/hgiRi4CzqhqdAwZHu5YnHxWLs66kaxMK1aF9LO81l8GwFTrpumJDBWEsm77+rO
ubKF0V4ja1w3JyOYx75b3qpaS+5rjRmmO9XeZvBTM1KDiddaKsWOpKUp7q1EkkfoCm8XdJ1+jzpl
iVPGTJGet3aUiEnbkNBrRxRM7UXNftpIzw12pM5RrRs6N0O6EnoDm705VHJKd0bPCYd+q/gGp7Xd
+nwimzWnAQ293Gmf+DnGQ11V3yvdT3EGtpSzm1fqBLShcDrqddyC2MsdvJ42lkS7hn1pMiKndtnS
XX03RnKR3IykLa4lnSvaaF7tYCVVySaoCma4mz4GnpftyH8xfnQTDAYgpOQ6WZNpCyPOuuwqZZ5c
ic2YwRa2y0Kb/bCx2VCLVa5bDp15vzJh3Y1iEIcmr5IdbrRYBppi7qm3p3aMpFnez03SXrWjmmPc
y/TLRi+qNw0NRsYdNXs71P39UUxLsxGn2ZdWkilBkDQ1KaGnUQqb88IpjO46U469Hx1zinphqG99
KUR8ulTDvuq1kLxpuS/o7qMxY27YVvxwVqcHhyqDa5T7Ux+vuldfOu5iHXNOBUrBottDJCBKZKR/
Hhdk/omZfmtSE88fgZPXS9d5jRUrt54OvW+b22Lh6s8lsQpibNXjkHbNVcsRuCMZWBxbsyDLQ436
wySd4Ogo3XlLC1V986ysuyZqYt4NxH/wFrrfhsu7FJ0Bd800XmcDchJyFG1TZ24V421PYZUX5W0+
dNZD61Xt0VRy+nGaEV0r8ME4S4Z5W9UYT6w0i9e2dbqmZeE2W1vi3qKEvs09vd8uXlsuUab3/c0p
tyYynfSniR0xHbTt69eD3uI1byzehdmXXWwGcwKh2X63llGPJSVuJApLbHNNGZGTy/6AjzTukAh6
8yXTX4p2KS+SZUFL3Ng36JTJok6lHbVWJXdNJSbgJbuhns5OyYDoe8HRp40jOztOWRqDXcdYYmVS
U09T0pCto7pqm65zdZXOhUYiicOkyBPdbVnq8jkzxyY2yS+5r7OxuQ2EU8ap7TwU1nIj18S5DBZk
H77LGWLlwb5e/Z+iwzVh8o2toucLm6o0KYCld7Ql/R3MwmqLOY4WuTOFL8Nf90eWlK+VweESWroi
GalNjezGUqm9HWvLuidS+5oXMUZ8Pm4Y1Ea+YyZgbaRTvZv0BcQcpd66x+Oh+6GvFW6HkLHybYM6
k3VlxeMYrG9u2boPUyKdPsyWxi2B2BZ5Vxp5fr0E8EtGrS1+gZzfNYZ6d/vmaXQ8Sa560d4Gqchw
sZHv9tiLA4YMBDP5abObnNq5clbNu+fxOtlzp/7IdMEOMBfjvn6pteWXrBbvxpO++5ARj5xHc4Nn
yuAD0Umruyic3CRaz/XutKLHgc0zprDVTzWlbneXzAa1sHS14tDWCclhdlrFI/7eYdCPJmXnksDO
Ab/IGw/WneX/Jh8nvVhcO/nGmFoP835tdvPEyUzxu1w6aTtsqnas2bREEGmdTTbPMGsXg9WmG7+t
JeSUFvs8JyFYKXGNfSCLU1Sd+pV0kiWZBLovVrVuKq/tNwjBrdC2nedeM1soJ0UVp7hiHMo0rWNh
Nf6mJtgzzmRShAVphFtiltP7VTmPNfkOMKEa7xaWFh1bxRCp9Dr/brZcuChLSfVbuOrI9uq3llb7
B3ewjWfNU5faml/qoimOjVdaG7PDsykomru8VpTbbv+tX6lcsaN5SoZEXI89VDnLnbIol0m1E3NJ
tlWvo9uhANkatW1vNTUVG8079bOjSt+l212tS62FTW4GG4wE+VP8gtS3YPFBbjyXlosMMsdLbrHx
zWNIdkCGs7rxhXelN7kLLNBbcVMl91MbGGRIQ2jjr8NojzBbaw0cZPqzH00V6Ejqr7/zMv2mFQld
YTO2XNqKgK6R8JUOD58rjJHApgcbkNfF/rsLbLwoUshqqjfZiVjVQq6rWkgRAtKXRdkMNAuHRysE
u9N6cZsaXl1CTsCauOHSJxxxNT2mDIzXzk7HTcLZwn3hV9eum9G6MB+NzMqr977TFQevlVfglOiQ
hfa9W+wHwoWw44BTelkGTs1Bg7OGUZX+Ra5hRLq4jArkaaLr2La/C0SudvSxlDp5Vj/C2brEEP8N
ssmvdFz24+Q9ymaR8TKbP5qK0LC6zKaDNZm/hsZa4nKy7zWqmUjlXOFZDwaSpNkSVU4/3y1lqm77
2XlZ9Aw8MigeHa5ZqgQ1RglThVCzJi0kY1ILk8pZvnW6fQFYjzWpC0Dl1fMYgdDLH0Dv2VupZfaW
lS2xgQvVftR0n8Osxg0u/69m9afh9L8HLuafA5e2UpMhUgKrJHkmATNp2ET8HgoW29+HO+dGm4HJ
KMKAJoH09sP01GKUQXZUkB+FY64bq+5EZDnlcPi/PeU0QvvX3LHK29Ye/Kw8Qr6brvVUFEcj8eUX
LIkzUz+c+k5WIf4/SR8fSAOYWaOImbz8UGggwOlFgWalqWBKFF/M3s68NJ9xJhQZWBmogD+8tEWn
Mk5E5dCoNOUBowbuUsRjX/w0Z+aKJAsa2BfjeulBZv7zpYnSNPF8zdZDXkyR9E4UoqsVLvM6PLUl
zYPxHyXNNnG6kPWhmpsUuu5HIovTmIlFS+3tC+mUu0KseVz2s/aFQ+rnVfEUWB0ocEiZ/jQttcYu
ceTYVke/ltqzt0zJDZFY/Y0yM88Ie8YGV8wgKVQDkDPzC67A56EpD4cL5Pj8C8v9MMeUsjFF1wXZ
UXdE+qL3yv7ZmhjQhfjvLF/YJpx2258z0z+f9eET9gbRW2wg/aC5T9bA2GnaFsCn2ZJHfQ7SAvTN
SPyLWe25BUJSYGWWjkXMR70dvHLflV2QHywKJ6+p4g5qJjntX3wAn8f5YAwWjCcsMi39U3YIfH1S
ehLUMWl9AbDntTbR8xjlOXSXTvkFJe3cmlAlQBMzsSf/ZIJ+GurMqa6nR9svTZDA7CQsEuYmIdz3
ixPk7KMQycBQOB0jH9lvwVSOYLiWt1ekRRbds9QdEPHui7f3SSrMSmgqDYhcfG+wYz6cH30GxS/A
GOgwTnrl7YAwLfXdyP2gCCeRdzcAybMRMnCdzG0wDSYuYhiWHLJaAdt6VX+qH3H0/q+eItiJcMyg
IjM5P2FqfDg/S2dyvLJEB5KVwY62YDtaA6mC1n/+CHkMvyRxTIje0dD8ea7heNi2uOY7+1YJ6KLr
amJn5NwxVvviQPt8H/z5mj/cOvY4CA8jAVBzT4XQqru1iK2CgngcN//1fkOpY6LVgVfgwJD4cFQP
OdTkxHDy41g104ApQek4G8uvsq/C1c4cKrDWLJzAiJUx7Y+cqgKVH21umh1rkru8veHV5Y3mFa7c
6Qw//IsmT5njYy1aryFOHAJ3Fuk6X4miz73Yf/8VH442w6nNttILonSmtnnE+M+5IT9Ze6i9fr5Z
1CC++GDOHDdYZJ5kUD6+ZJ92DOZXdlv0ZnaAFryF9q9NvwTpuEn+1DRfnNpnTgAeRSTZ6Z9N/+Ol
W/kSKUyjQRPo50uvq3egkugwxuq/H2onVw/cKv5J6PsomUwKUuX1ycgPwahFBenGmbaGBqLvv2/M
M8sxGbkjjUP3hxrv9L//q/AaKLKl5RQa0r/BPszusFy4q/BCO/8y8OjMo1Ar8zAUcPxOH8uHkafg
6CeSPchyrOxbB6N6Xf/+9/Wc2XlYsLGO04uDjPRhPWmHBZlfaPlRm+AekG6zhOboB9uu1Gm7xlX7
4qw6U63wFO44SKLUKx/fn90yQs1TaRyajklrBespuEiS30RH39AkhhPj3b8v8AwJ1+SJbL7/Rzb8
aAlb+JnpJFBvDlra35j5QH8mS0aZInbmimbIQfNg2IfRW7cWLeZ//9IoG7B74h6A/f2xfpCSLyPR
9ergLdeJesuzxyR7mwpa0y89Qs7sF/J8cFiHg4ut8sejbB2hOTtLrw6GXtwIYHNbb++cwP7iSv8U
OsZle8oNoigiws2COPHnJ7DSBzqNwL4qwN7mpsQpcu8A4m2aViuiOfOLjWuscpsu2nzNUDqJk9UG
DCiHrwzdPncN/CFUZshU4XKzof78Q5J0tNpV+N7eM7O7wk1Js62/2K5nDsrAwpDotFNPbl0fHlEz
bukp2XCrqK0I18F49RAxONNG1+/dOfuCFvv5F7RYioWu/h+t+8dbD0f+UfnEER/QdWZFuGAedGcK
pfN+Sbv/Ymd+vvlOD2OqiWm5SYbDh6VlvuIbb0dtDx5kpYgN0/QmYdJx61Te/C2308SOLE9p7yOs
aQ//xClvv3i7n3/AU+FC30c3dtL+frjlDZEJXR+D8ogs14rnpliha+nJ899PAJdt8GffcOJns/kN
HCeRa39Y6OpbyZzPmrsvsEU7JsbYhOlsz69I06w97VnzxYnzaVWEO+gcOC48bR73Mcmk9MFdO8a8
R7v1pBUFcgmetUWaXyzr7GPo9zAcAdXBiOHP3d+0BLIPVZkdjWHRtqul5CPl7Fc986eXx2JOAgYI
/afe+eO1uuCqXI+9mR+85lGvfjTtiyYvyI344vY++xgaBCQKuAvCEfpzMbgMafgLCvugobD7ZeVZ
DmiOIB5WGcH1eAMXBUSSv++Lcy8Qc1Zengmd/lNrN4y+KhMXk4ysa/e9k1wM/Vdl7KcPmreHeTQv
znSdzxu8zRAYzzj5HVLyiwKH601Q/7/9fR3/uDP8scFPTzk5KwQGq/hkbz+rpTbsUkFCN9ZiHwyD
3CylyLfYJDwGxNednMNUTHxdCjVGpbEq9PXJ0Mf2GXfyN/tkNvT3v+jcm+VEcVHGowj55MKOUDQ3
sH3NDmNSEmMvTU6zeAEG/GLl554DvmLh6oI7OcYSf+6ahjB2G1lXfUAbulMkP7e5uvv7Us5tTGy3
8Geiu3S59v58BDaQft2k2sBIrKJ92+vyt14y+tMe/v6cczuFA+P0KyJl4Qb/8zlzYhYpdd5KWh2J
8ZIfCZZGXdjx3x9z7o1RCbHrHW7uTzUCzgR8fItyISpALs/qw9oFh78/wjvzjFOtw5lOzM1niVia
zmmH5kYcNaHXedSMssfqZpjNO9k6/fdhTKpr2FWQSiWzqmrbFATVExI5MUrX3draD9wG9S4xpOVF
M7nNr8LLGWVwhI4FALwjbuYVSnarZvsnpBtc6pjVkq9g4gyQQlW2rGvfydt7v9CHq3zSkqvU6upl
Q6+OJsfvXDz2lNXNQZg708jobJJCvXfurKebzobbES24qKaxIyf9u6sBtoa5rwwvotqAA7mAdvSh
RoZEg4Z0AunuBCSwqPPc5ho3F/GiNDdB8ZyOVXkZzN6o4hGftHyTD0ka6qD4eizsyUjDdO3S28Sb
cRFJhn5XGqrvQo2XQMi3VkKXFPZiF1AQ83LYuDC1+8hruz6Nen1KntZqdO4HzfXWsIdBZoVynDQs
8bXSDCDlKP918Ctx5ZUdjNUydSsVJUHA4AZpsPFV/3WyhvxULeFP97+/PA6df25i3JvShlIwOKQo
1m8ZAWtvA+S1WJruk6u3uwwvg20Cc+yxsHCNZ0bLL5A0B83MGQMtmWVvh3YkHNii28Z+sD/q7gDD
dUhfJ3+cQmwm3hO9++0r+TznWTyk+pVfeJc2OGtoJOMdLDxEnrlfhXlbbvyyudZqew4T22jCWSz2
tlcWb91P3mfP+qE5y0vfYSIks+RE9TViCArPvgZTMFmmi6lr3HA19JcVFAeRL8o8MQyvOAmO0eiu
72M/w66S5r0a1iGGtxCwbzxrm8DY5xnBGvVurS7atvut0uEyRyF8xFOIUVEe1HDskyDKbMyEMrEt
K1NuTxPe0OxTrOiVFvnOdCWcfkes8Abm+U0eEEw2TvXGTIsuZED+nVCx5jEw7PskCzDwcHv56J/y
ascKzq4511u8lTdK6ZfYvhYxgnlcO2F1XRd1A3rqtt3z1Oj5g7Y0zve5kfOhM6d5gVih9Tfp0Myk
nfLpXjBDyi4zYf8PR+e1HLeORdEvQhUJ5leys7oVbevKLyxLspkjSBDk18/qeZu646RuEjhh77Wn
B5TNyuzy1Kdtg16ejcmknGqNp05YHyjspqdFBuqvs7Td70i0EVz/TrORDPmAEtIYgTpHiyEdcxot
fzfD137Ddy5QbvYIZa1itV78fB12eGm3PXAM/3lyouWhQzv0YuWNTnw1sLcRWvFvCcXwn1Y+is2y
W05R2CosK3m500zddiIPraMuo6WNtaP8S9elOtEZaQGo8rebXNPuZyq0lWwIrVBaribAOxBIExOt
6VxdhJ178PX6N4LG4heOc8vBsgnngiB5fQA3iyOgcHQSzKo9WbAmH2rv/r0pTGBbMTjxklb+U6uY
xDm1M6GlDsNL0Hrd613Tgz6qbO9kHczTA9Dmi9lq67t2q/lku171NttDyF83BxADMJO1dYYKtyLX
md2fQfNFcCuukBHSUI14SKtBPI3pCukAWeyuVE622zhTz4Q5zCiU5uU5IvnoPPt6WF+Z0Is+YWkb
vIa9UyGoHpunVDicCpN9F+rJejhXplE/nbpHDOORblAkQbV24qbRlDuXaQm6YNfhBvsgXrXFKQRg
pIzbkg3raMls3zWe/cQSset2VZjTxzTWtD2XmSW7H5Pde6AymmrZO52V7wl5rI+DP0S3we0cND6+
Hzf8JpzhKc8AHN5r24CnOEyF8bcEUKvqkihIqyGp8HL+Z3VphucNRM6ABMwj/sEOdeWfIGFH9RU7
ypztGU8X7MmE+tP6unwjtBrsYdOEHJUM8keTVJaApULoVlXtc6m2dOdmfXe2x1DzqUQ6BS3jFOYG
ZSBy4hDXgP3s81q/MXZQy41s4yy/LnSP1jc7WzWfikihmtFjkKdWzMRog0HolSKr2jrxKLUPBKB1
17Jxwucw9VIiAdrK/ClCfkITCq5Mo/I0tqtQYv4aAuiwRW8hPh8LgBUkHscmMpIFMVrXKxrL/svJ
VHOUIbDGYCh8rEtr9cNvehMbmdk/FNKbbydYolc3A7HvimK5rqODJiJwRHSwI+j73RD6Txqv5g/Z
296h46Z6y+AsHypSSfYtPSDaoj6KwRhNv6NM1CrORpyu89yVf8aV4Vfp3e/vwOFbshGXT156f7Mc
lL8x6uhAshRWmGgE8JPQFm0aY8+az0XUYgbZ+AyT+S5OLrLc/4eIvHhurL5mLL9m/W/VjM1FOUN6
1qSDXCLfIK0GYnRyJJoMPer2h6SyaRJvCrz9CMXoG+/BcFF6id5VOE1DbMQ2/tPErDwGaDt+4eFi
3AVvyKqScDL9gs6yWs6B3QefqrgTTl32uPsRtVCMPGZ8M1I7fwBkWhedZf4x177p0Vht1QWD4vzW
ukD9/EGYa4Qo+YShbnviiN0OxbYUj/kyd0tSyKh2eaE8QwaRk14Hf47eRxW258bT255ZWwilckOm
FULYIRmtHM/GFPlltYfxWmOx+ykHWKRbaFVvIY/ie11tnDxB9+RU7f2rwjeV7ctmzT78wkt3oGId
oi3d/nFw5+EyVdN2643Lpba6KHlMRtJC4PYPbtuux7ye7MegCuqjGBqHQ330ymPVqPSk13b6l1kQ
XncihAaCiBJcDI2Iv+c7ZpfiV4FPXeP7BskxhP1nwXgIN0pV2r8M4qRdD+WTCYJnNQVvUqc/pn7r
HnAzm+6QN6yERO0M6yHN2vCaOij2+0YGCFvy/lEap0RrVXy0uZEXG93UflpzjI3SFT+zaiKLlXab
sdO4cmIXwefcjvJpLizrxIvcfaTzOKJp5K7Sjb/utRW4I8JJN30BHqXffa9AeAVpz4nbPGseNLan
Q1Wk5gfJHOJP4W8OEbARD4xnttd5iLJXMuGXj26phj869OuXjJLoVbWV9Qmta9sXvKrnxUZ+WQ+D
c86U4DraRBusT1lddj+DsCf1ToQdnCd3iv6bMWqtiSCn4qHJkJncRev6qTKde8OPUDwRQtg+4R5B
aySG9CuqVr1Xc7+eymmIDpj1HAT3XLVuYZDYDH3p/C2zsHwc8JP861qI5SH36oE7HFFVKsqNHxcI
xwHWFj6BPtTRselI0uzBDd4JPnWxZ1hfxl5ehF8ok/l6G933ZMhMdveO1tFH69hWSJdcr/gvnxXq
wQwa+4nZAyLdcfOd79J0U5FMnhV924U1XZX25bXy8i0pa9afMckWSC8s/A6/4bxbNwxL86npOkQ7
g1cXSb5qHp/A3qB2RZuhSkQnk6K4BRvi5W199uy23+F/GYI4Z3LwtIL85kNVKzZoC/iVU82pwE6E
5ZVf4bjLElueM6BlR2npJB3hkGMcTZH6cozwnuc5tXGhYJct6wXkibe6u7RsmltUC4FlzEuBZ+V5
ZKfsZrc1f9ZFxtRxDgv4KTZYyL8SHyLPvk2N90oKW7V9UWh6zq3EAx7GyloRZ7NAnpekjTKsYqmS
lBAprUGeVAjggNEMZeonsnDX6TSPC+pYWE+D/Yp8N+AS8nqkUJEu2ooStjavToix8KBk5iz7SMno
+47jkTs+J0l6FDip8OSEE/y3qsvn94qj2dtDUBty4lGG+gNVQPpKLyOzU6nH0N+3hDN5CTOtqOMQ
1KFzhA0wC3yPqvb3Zp1hSXltmv5YvCFSF9X4SlNfV9V0HEoiuM7hNKOpVWlODdVlwDq9TOsNukyA
SrCvyWR7xCTGALUrJdQed1lFukeGKZZdOWqbYn2QPVS6YsPsgVUSoHVZbX7cK2gSsLlSvqPjMs9b
u/PWxoWKNJVhNhx0ZKXlFd+S99Bjfvv2I1W1MbMkoGdAsdBpLWVU/fVSy7HOGz6MJVbF6MsDNt9m
fpZO6oWxaIt2wodV+MN+UttcP45dNKfJBgBLX+U42ThFRDj5d6k3jqzBGizMYM1MfSlnt/3EeiT2
EfTT4kGtfto/OOHqA/V3ikxfkA9k/3ku25zY4v5a7kyF9qto0WOg9FxdjEBcFcRfBuNgJYppOXwe
fwr+lqV0v1u4dHbsIOLqDzIvFwS8RbQe3UZbl/auxzOyGf+T2RxcNhePQV9O65PG/esllLot6tSl
gUkOvrHsicUSJixiqyOyqsilfAgNVVBtN/bRm7KrqP3vDRLhHSD20+2yXzxTJolS92Eq6n9YCEl6
izaG4Ezkcd2m7aPrIx4EUvSeYgYZA/PbsrqvWtwdfNalN84Py8q/cw1nZWVlzI0u4qwI4O/m3UcR
ZGFSblohBgaMRRZFtc8CO32stvId/8K7UtM1nMZ70hYi8yz0d9M8f0Xp+lTRG3CE/oianvH0clew
1d6pbUJgc163JVQAx4A8vL12oGRadbdHOt8dR1OsF/yg+ybtMb5oCnqfZonSBW1aeq+Z89GnC0zl
e+hiu4gUmpJhak/pMjTx0Do/xew0mN9pg4aGB6RQEd1B+HSXaxLbYB38RgN/6hh6jX346Iz+u20N
H6OdfQUWP15trIdt0b/K0GrgYTk3hcnCN6LCTjxDgtr8rxQvQA4dDEHcwOmmb6VL9FFD2l7sDPJh
u6+o8KeCjurKA0/Mg182fDBWE+77eZ0ozNvxeUzrN8Q4HytqGVq5J06kB03Zl7SgUrglsMzV8oLb
RSUC/wAzE9vs4Y37535lOSbRbN7aQt7WaQL5OZ3LIf3XUQ4e5nILjiJAioym9ufSgyPAb4KtEmNp
GyGLAT/XnJyZcB1vhG4YtIoucQHXBMAXSaBHM5FCFzn221Qdi35Z2AcH60EYAq+GjSrWlX1+kW7E
IKQoPPs7r6bxzGpgerbX0ud/lVQZg14wDw0+oetbV35D/eJSleVGz4tp249rN41e6r4NnzI2xnt3
Gbxj6VXz1ZhqOy5ExEX4SX18kMx+3uR2f53r1BM/Ko2Qin90DmDP92+VRWYcibbuReGTp/YvKvsW
aggLusAVr5Rq/81ONkGi3JaXNOJ7wQS53dh58DU1oTef5MS9NyP+vGDjbHirurFOwtURe4slwd3m
HsB6j/oZUz6T6hcsWFyRNiS6LzXmE/2kQzwnBsvyv20VoDYzd/2lcwYHoBC7W5RLK0Ob3OUvqbTK
V6UfFvQ2T4CmxLVSZviuTZN95hZUHGSY7UkCA73NprGubqSXv0SBpfxLLLmbqmU+bXn2qw4kfvQ8
7A40ffcnpfgLxeuAVv8P0dvmOIXBP2UFnPP0UEivKg9/3fwx9tYCiMASMB22UxM4R8Z1L7blGkqB
8tnOzIU/6rPJxLBrG/O9lNkPU3IeB+V0DqIRnp8Zhlim82/XlCGKXJi6hpTvhCLqbxXov1vjb6SC
ieeGCiJZx/WH2Sz21RPjD9ier1S+XsKJlB7C3u93Ve79FimnRuZ3fyIg89Ao0GYjfjpI1b2MfXvd
wpzDnFQFQzYYRcSTVxR/+qXgXA7XBN4zv2dTey9jYZuXd1m/hIGYi45jOvwMFpIJe6t4L135rLzm
SW/Du4zgujoslaH7AcI08o9Nhky8tjWeDnl1s+idju2H7n2Me73i8F2/iNQ8dqRI12BW0wkNu7+W
v+SdBumMeX8UhFoTAlbe+sBdHjKF6O0exsR35HUohx2MXj24i8H+MFiHRDCJQ5NiTMBKRRuhvD9C
tvnBNvPeYPem1WunZAEH+4Dp0z8B2JJx6A2/VVr4F3ad+a7YcrhJkplrm2XlMa0AqdbR+N7qdmZW
tf7XR9BmOwuCAzfLEVExT0w/01HGyl3bx3WW/TNwEucNd3jx6gRmeKWHkRft8oBxc4NYt4plPsph
mA8yqHDjqZFwxa1+GyvvV7ZuVcLAgDEaUOpkQUW5Y75px1VHPdrbVR+rCQtS0dt1ks/2kiwpb1lA
KP1JjAvj3S3yq3/c+c4NJOr6sw0FMWp65QAv2/kXuvT+WjH+A7s1gNw1XnorRdev/BCFCukPgubV
wo2yt6ICzuCMAepY1gVTPXMauC12dBABeEmkyq6gwb4XQG35i6FYF4uBos7twudlVt9FBVSBHDVO
XkxYx9CBnTLI4A2j0X9E9MokZCwbl/PYJ14txS61iKoN1l7EK3vR/RhOnwxX+CEp9+MR98J+GTZq
69ECvCPLg0zHR03IJQJ351U0pGJhTD5sU3iOhrtZerKLndIGzGZU/DSkidNfSxby2ZDFTkjFHTRl
tR9zkI26xCgPWoHJiqkNQfTgUZfy2bXbIdalc2rzGRqb4P/HCfEk4ODG1DT/dYrSG64gQbC23OK6
xtw1M79r7bEhWXD4DKq6gizsPlFptjtu8Z6Kj48oExw6uHPPLbVs4iB02jZ04r4sTrXrDYno4Wqb
hoSeNLNMMhojH8y87QJHf6y+xzDWYD+MhhKSs68+vGkN4qLCFDmHw+vmetcCj26stLvcUr1ZRydX
V+ScwHfD6RhM1rsGpEHbn7e7Oat+BdTkyTB3b114R0JmC4PUsGZ5tQk7qXudJVlHsoN7j8FdKJ1v
hpIuKZnSnRVjh2RcZq7QqofdMev3oRO42aEYr2sd7qg73inQgzc4kExylymEP41fbIHsTre5XsTY
FLtirDDtmLVIlOfq0+agwCm78UTOyxl5JsBh2/vUs5gZ7zEAcTdxikSPl5D1ctv8K0MpeO6iG/u8
ajfO8isNmhepAr3j/WtPjKxtkBqB/IxECnHBW85LF5Z7VQ7NaViGH2HFD54SxATxY4L8JcePfKrs
WA9lC7tuqI6wfR7E1v4W9fTmUinRzZTYBMIeI62FibuJNvs0Tq5iUCBeB5n+goS7xn6Zw3sP1bc7
jjnUADPEVd1fouEO+qgKzlFxLkCKzhU7DPueSwbK5uxa4We1OJABMhYhLvtZw4j7wN/bx1ZN9LEb
fRcgmyCaZC9EE9q7NWWAuc7+P69a+n05qNcyS9tzXZL53mXVT7Wm6QMoUL03FfRt7ILT1fYiWsSm
eAngSSQ+LGEux/69mfDk9D3cWayCH4sJDSU4m4wxlQ/Vkg8nr+E62Mh8ZvApwzhwBYm5sE13+l6U
tPec1Llmmr6wt96JXn9HFtnTYrBudJPHSE7sGCL/ijz8Z+sWfizc4tmZDbp34ZSHYlQKh0/2B0dO
TrWaTTvqDRPnSByOWRgeHWUv+5zRb8ywgntpaZEAoEfJCng/oxF/ePPrY+562WGYimkPylvB7Vze
m8V9tprlnynUqWuFij0MHg85FlyfidnehHUa68n5i6j7EM0V7ek0fYTdFsQi4j9B2FYX3morkZJb
LfNxUzdb9t+AoXjPJOfZYtQDuTP4Pbcd50aHB3GY+jeE2aAwauyezdoD1vDbh84jZLhFFB+Ps0MP
lsPqS5UeEraGPUBhTAZStOs+Jf4vyaSxd5rJ1C63sPr4aGJYYi9XHYTTflo80MDz6h4cZqK7+36p
7YKvHg7szrO2Y7ulY+Lz6ONyh8rNoqiDa91+1TaDczyCMQ5/Jx7MxvjVK/qjlHxn0zRfsjbHfOiA
bK8z72BmeAgisz74BgPOqb4Hh+D+vs+TL5q5wlVXfF5082/bxKFOKMyc2H4WMPgzQE95VW49EuSL
swxMxrWIHoY+MmyJXLDcwjHqkWmas2OLuZ5kYJhY8RhdS4IbLoWyfgMzlAcXx+w1LHBndlzu/2xs
qH+XnOmh6YvmzYRyG+HMDJ/M3qI9hSnC5hC77KFAe35mNbceS3uyj02fLzq2RMo4vxLishVZ92aJ
brkW5eRdjd64zJymeCy0IxL+wGynnap/1m620K2G7t4b2YsSlJyPTJG9Rh1kMYhnlqeK0To7ZaA1
6Qfd9fDdk76Md8sMh8qlReeSZ7buzn11ZfzX7tnwZAenXBoun9VjP2oyHf7LGujClewAk2N6eGLi
J09lCSDKhpzzU7mz9YAV3PxY0Ue+L2HYHwBqprsQ4Cveg00MX/46WY8VVBiK7dT+D3SDfd2mO/7b
c0q2faCbniVm4LPrpBPNbL18OTyCJ8Dy5c5QgBTxIkk28dqiu0Lzz291rgLMURMRsx5wuBRE9K40
mJmtKcW8tTj61Aedf0TM2zwImOfHoquXQ8bt8FYOVvYwB3LeCbKvufH7HJoLr+01WMfo6ppKvHGi
eAyF8HiI2FPLwsg33Y4NhsePyTfNzWtHF4WkmqxX1QBsagdPX5qA5TrcWXbUeGibd7+tsdTmW33Q
eRGcG7ZBZ8tas4sAzrwvO1Q00suRig85OGnkmNj4ane6VFWfniM1sJ0ZWBdTO25U+PadYb4OhD70
ug2PdDUdEpK8uVV88LFZ2IysnWeOetHlPssi6krOwBMEfS+ZupWfc+y2PRt3L8IYtvivQhvz4jIV
A649O2jxPVbhArlz3k39s0oH/Q/xM7zOxmWhktQdS/KyaidSPHjHBa/PWeSOesKwNL2ES+h9wMJX
e2ZPKaCJxj4wP9s+CyjQx96Y4JfPD/wINKN/YGkwn7fWBnlQifHSDXL7NdVNTBAxCdaoAbwzaHQg
F+Ec0P7QbyV5Wq/Pg6u58Dt2jITidedClMFL4DMGi1vJr6H06L98nRa89JFLH25b53lqutc7/yHR
I5jzsnBLRgkFnVkwZ0cjU/e1XtPsxnyO3UBxn4pbIRVGHEV0sDVj/EQp2716NJ6nRaRg7tSdOHYH
JRceeobEqT0qdKyFzD51U30ZIuiOWdCxTyyb9pjPPk3lLCvvkbImfaJHCWfmo0pjSm36Q9lU+Y4Y
0uIYmC57gR0zcdU37YF5B+1SMYLrCVhMMHe1mydjOcWtatz6gJpw/MCCbz8UFLBfYyaoziK7bC+d
0TADvSwKXzYQJ1AwbecjGHXOVGDwPgARjckKL+K8klP1LLlZ3sTkjvv8DqIqsS3sK6XGR3sEgtWN
qY96QkXQNhgd6At8NPcNbHX3yblU/atBEDCqtT3owJyT1nV2Tf2pZdv8IjM1uqkunW+Lx4XRbqpj
O9/rk09p8AK6Zdhl9cyywnNqNBZRMzL3a0atTsD3LBAPMHYKqO6J6Lr6Vg/wwk1gh98eoQnZ3pla
4ndgMC3VGUlSMe+9mgHyxZ4b4ClArSWYdmPN6ZtFk7Zd9B0mdF+UcAcIOoHg2Kl2dt9yWFrD0W5a
ptOIcazqJtZ1ACwVkB3/dzT0S3GTIrA6t7lnrTuMsg5Bp3XntReuXd/aLbmjaV5siRSAYPv+s/RU
CUdiYR/AY+sA6W7umtYYVhG0wrmzcWmEsMfgv/X9oi4dAEe1s1YeCcqLGT8t/ALQ4YUfrMOxdQfM
zUyvus9udfvolCtbvEfrNPhEmkWN2ak1bLZd67LIT1g7gwyf3MnxYLCsApd56aRYXJ1WLUm4dAMU
klmm9n7LmO/tHXsR0XVj3fGCv9sN4q4OoxILKC36Q2FSq7nSrq3MxES4cbaM7EiozEARSnaRYPvc
lnl50CN7abCzr4kK5rvhdyoEUdhzMb0HnFOsQuumZzrOL38X7qgAZdXVDESNbU9OpJONhGCvFQm4
pxLqBwugGhRW7CxZANciM2Y7sqb0wkSiFs3YZHrN8jwWfvheYFJ8Fl46vtMjktfqLYO7QiHYgvJE
aqc97hAsbc7BQf1tsWeoo+IKwYA+opQyBAGQAR6JG9XAX8vyVkJPkPA9Tn4395ybeToxEMlVpt9Z
h6uZgq5oJv/o9r5bPfdsxuVBOHIRP+UchF0yIsQJr/MgrOmBHTKwsgxVQRozy3KzI1jN+Xu52zuP
aUgANgV2nbuPs8Bbtu/WDKWNo725BrJQyg/yFlM2u/7qbiSgc0SctyZanf0YtdFyLFES58xa81pj
A4cNB0ogmLpkoPfYbuNEs3+Ims1S+0wHZj0DEPH+zdYgHjot5+wWqhKrPEP5gb6LRxbqQNPxAKET
2Xahu4z9ZbOXwjvn3eaLByVs33wqMCYNHoi8GckvmIL7/p9J7wFOjmIVw9Xzin8VbptSXuC+cjxV
2X6Wpl/RlC2jObDTnX9aK7l5u7mGU4/FPdLrATVG7+57p6P3Nn7j5gdSFxbQpkKuK1SqNg1PY0/0
FkcN8QUnm71jljjgT6F0edOiT3VaD/LC0MEuTpKBfEA7HsmVxXzqa9ZPqdh2E4il+RoOtpPvBpCZ
/YMOyxXraWC430K1QUCoXbcub0ghZBZ3Rjr5GUYYi86tZDW/s6DUq4ew8tzfXjqtw9Xztvt7HMLY
260O/cWPnqOcDqYa6/mx8D3R7LYy7Po9QRt1dsL/0P4fUhOohOXG2p3sbrU/G74G7+eSiSI4rH7u
8L6ptl0eYJID5ENl544XJ6UGSYy4L/EnkFhslzM0n3E6NVXwMnYu2Rc2L5t5YFQIXwygmLYfw1Rn
8rjm0RA84dnHMDmUJbygkFjhNIaVpIvLglVHH3MRlJAANtM5e9vBXsy2JmSUCwbUgbzEIN2JhTeD
t+M8D+XPeZrUE/9WkZ0aeyg+hqUfR/A2HRiScsGaBlhs4HO1wsZBPMYWBAfZnMGT7fMMwZjacPke
nNU3LudKVIwUKMg2GDPVICrdchJZUtMcTruxBYgGSMQbj9GyTMtOS/Q0xBvBaWSyyCv8A7bKSE20
+JDU6sqWdPCgfs3Og3zn7jevYv6dsl/BNwqyeHrZhLelMawrjv2Z79NwpDcs92QNrelrE4WY2wS7
yjj/TOs8ZaMwBmFKkFFUjpN+XwZ2JaRoeItbMC7DuHwdtlH8gk8GxUsB0JTQ41ywglPj0di5AT/I
oR9gPcalTkGNEM3k1ydoWxvjCu5M9s5K9vXBA+ViI1Zj0gw2QMvxh0MokzzVCIUp1Wm9YIGPvS7u
86vIPuZjPRlYKbmKKWFZt40werd43ZxKvzhesI20wp2vH2tJOt/4E2gSSJAYfQPTYGodKxxhKshG
AQ5iLY9xFwshCpgxIRZFh4B7w/p3D8uR1iO0sPaWBHQwEOKs/rU1ip62HcAMQIRS0HMynbXAH6x1
CU+1UZYTW6jsPEbZrnfhAIdxSxpU071ltRM117yXrFK20C37q8nQf+19hx0ZMwdREKsWV1wAFOBt
YVU2ktJZ8PuLeS713hkWJ0JUXQWA9Npp7k4OYCq5x33ArEyrDkdPvQQjD3E/LfYSs/TkIdKp7a+n
vpJNjeaJ0+/IiAJqWjshRI0rVSFac0du4iQIMV19G68ks6WZMt/+T1gW12Y7dI0PCRU/+bEKaIAf
Vz6QiEtxyEvhJXCct7k42Brj1Uk0wLj26wiBJEE9GizfbAGb8jRmq/tbBXdppGs1SWlYU/PEa2u7
ZBiirJ/akf68UzUpu/sAobL1slYK1xJgOUCb5bwyVveK5rc3be7fqAKm8x9KsMk/BJlNWc2qF7nV
EeyT4wCKdZv8fVpGV90CCKj+viyjAuSdBxOwRruT2ZyrrW0t+V94eMSzplY5d0yZ5jb7AEYEjzrX
IL4ONeOJAlUFxfZ9byos7k03c44s0PP62xUOfJN49vtsrBAGYsq75M6CuDS0oyx9cgjCaXf3DWkW
B4Fe+zMA/ax89TNoolgefdf/rNJ0vWnT5ve7YMsvgee52eVePqXxgFS0yxA9MU/8XUN1egfG0bbn
iSzmcN+s/rZea1NUzUUYnwlta+fcAtO4hrEJKqt/oHxtkYVuFbo4sAcjsFGQWfZHpCNYxJWz+cVL
OHj5sO/0NrWAgQQTFXKU7uPVeXbX8a/y+DN2NXokO3EBq87X2lGoDRYyu0cqoLwiZKe1RHtns7vs
F8dyYs6rmsK+MIJniF0qUCcIBtfxyNJWDHDVfajMFGng/cZp7tUZY4blHChLQZ653WrILLdS9Z11
dd7sZ+7tO/kEFKUFdtShv1upLAzSu+Yj1e1Snfi0ySXLss35VL1bQstxGvRZkJlq7lJmetYFSjQp
PAzyROX9uA8FOCmXbc0eyzZfhlM9KS0ujYSD/LgNbVle7ySU8Y2mZwnfKs6TJcl6lX16AJP6g+VM
nvUyBKISifBrjbys9DKV8Het3V7mBdvRYhjWb7b3GfIujoSJ2Kl1NWbcCUkEGBJsWFpMWKGn8vDK
1lxqFo7LLoRtB7lD5qyHi4CIds5vI7mmjAY5V8BCiZIQ7gqtGkF13kWqklJ2XT3W3joT1Rc1PqLj
dsjGYJ85gUZr4lkjw9mVdKhTO6wmvbJAY5xjj8FK9JyeQJmzNMpR66zpHB0XxhG/SLlxsmSZqGKY
FKOC3GVRWm9nl9pXQUiC88yk0V+jZSf7sr5BMq/gwAapNDc7qJ2AFi9noFSqsp9oXgLZ7HokFCIx
axc0ewpd48RBjnZmP8D3Lx860rV1MoLwC56WxuNqYLnSVwlSI4KXVr8iJcVM8hEaObqNJeznTylH
MHCDQgWDYQfRCyMvIvh2GIsRXBbRMKWJbaEL37P/cPudpnaEnjsM3MlrAJbld1vmjPVwCQSgZ8iB
kEc6O1jtmRmsGhF9BIs1XZeMl7HY3tOmI2ZNKssMFx6oydr5LtvPXTFLliwl+gqQv6ytzb5MdZqy
+5shsLCnn8PdQozh+s00WXX/kAnL9lOKHN4pF+akx5fAbTr+4ZWL5g7d0bjat74I5cJqjk//1RkY
DCStYsQaZ2vTFIcyZ8a5b+65sEdS1ZSPstuYFIGG98bbqfQfYtA6upSuGue9K2dohwN5V4DFSrQU
l2oUwV18gmIIkngkBRQzyZa58mT5wbI2aHdlBBeOEsibv1b05nnsB2nd3nqrH0NMAGbldCtQ5R45
SJCM6hK/5YFYCAH+SZoCPlClojG2UMW5PzsIMdu5mBzza/PU1Pxet9HKD269Fc4JC5h0HwK/mrx9
wwLsT1/hfN8YzrqRqWJy5RqG3dWCUu/IZ4TYzDOuq/dd203jw6xU6r9Eizv5pzywchfitC3+x9GZ
NDWPbEH0FylC87C1ZMuzDRgMbBQMH5pnlYb69X3cm1686I4HxlLdynsyU2whN2V5QAFTWBAB3MXz
2hWx6eGjlFRXjprKjCznRENNMKMhDkqhK81T5CZGST5p9tiSsOpzqA+sEULAjAsMxMyZbZm90kRv
Ox8Rla9f9iLVT3Uc0ye7BJYKikTDZb7w1UcjcL2SmKHK4AJG1EOlb6MhL5TQaAZELANZ8dIRa0iO
WYLWtmLRkV4yTi2XZ701fjV1AVhqJm4UvlJhzAzn2erklYJgXmFaZqI7NjwrPZFTsaFcE91qPPrA
1IHxnDcMfLHA8bFOVEk1ZjPridy6xFKWnzp5Wj9eq6ITU+NFiB4SdWq+EA865FwZHgBG3GgxwYkq
o5n601FlR8VsGuv0ocnGKcNmakTy19UdJyAinBvDtWUq3X0/Md+Kr1jIdtdUXJ9gz2gJaGGNElvz
BKmIbbIpzYHAkSWNj0tR/w0GeO5I1NizgzAbjouoNmw5BTygNe2XOo9eDKMFo28zBOlcLNsIY/Wu
bIwBNG+IjdUoHXJqi7mefawXFeUVKBBOqQjWWoYOjstb4snN0u5QkonJbk7P2itxHvFW61vnT/GY
S2oGJ1+JK0EYvFB9lAsPcsVJqBmsrVND1uefzd/dbzuujiuhUeNt6II3pFKTBzkz4T3wxOYzj4Bc
YjM1viITaDcz4cKp/COXn9kMrXlKbHmw2gJ9sZqKhnQCxipWXvfSnSBAFmLDySQ2zIOlsiIEAjL1
UHSVxoGJovXPBQxZ5xkY94oLzsBtvoOhMhlXWTjHtkcYuqg+pEimNSSZedREMRxYlDVcs+Px1LtT
gxA9WtRD9FiD/EgWI4GEbg+NZaKksRLI7wYi8tERKq9BttbLd6+X9gsVdcpGIZ9rZ9mUSwWxg1JM
pm61BmVXPu3OdM+QJs6aSAn2q3qqn4vBAJRLywhClj2ROnXAt01VbGuN4hhy0oYTNavmxnQlOy32
ASxiln5eR0gXAZfV/smVDpmNQE4peYaE82Yql7R80isu2rE4KNPCSaSzKhjawQk8bWiCCJp7My2j
x9iGrO0lvJ4JGQz0NPozVZLgFkiUdcuZ9eHCMGzpR0++YxMuJtYpzc3zstjk3diA7zfx1pjVbK22
lUKIsKeHSRzzziGab1Xag/41Lh3Sk6dVQUsq69aOwR8BwiICLVgqmbpTADjAqpCpP62dGcNY5ZTb
saASKGqWs/HYt/daTBpkKb/5bO95P90IPsWMRxKCR6ssX6cXz0mCsXS2tSrXWWXts3L41xTDc0LA
KNaKe6GlBzYh54IX1Oi5X21hvadKQp9F54RZP30KddpHCHS8SbcE3tM52bP5zmCvfHucQFvFfSEp
cgWtzG2qpqSRGgoaFei9M3VaFKXZ3lG2mY8JfeZ6jh+xTD/LB+VRG1O+Yc/5QQgoKRt9dbQLYfhd
O10ZCChDjNfDWD0zAQs/w0sCBBnD2iTjK+tYE+ec+9bP8YmvnRbYbrXBJP2PS1bYuj3jaEX+9sR2
3LFuGHpoPbeOtds8JbD4RtY849Tj6pkOm5a/VB5zDwXlhCIjFJ89HlquSKIr9C5PPBgGEH1IDiQ/
d85SICvu3BV94JRDSjlq7aLMdXgv5PxOo8UblwA8Q80BfYx9MRnDcxIqU7q13KFaeSa/awZ6AgL3
JdkGGi6GlQXjUkGxIO0xEbsNK4SX3KqW/GDcvRGd/cGMRhY39au4JtasfPZenZ4K3OAb0i9vvRCv
bZW/1H1y1tIkzIlCJ9PTgMGI2YOwkrz1Q+MGlaq1/lhMJ64bdgCm/TfMKgXA8nVpkeyIYKU6UrWf
O0u9dP0i/cGEg3AiYMWRyMlVbE1f6dh8mDYXDAoC8UZJqmNhPPKT9Jqvqk6ehd3uOssJcNUFuulS
7eCIrxa1ZEUmAYx2pl6XWl6taeHFTXkKxXKY98UqFuZaxyLjTdSt18Of07fPj66ocpSBTVi71Yyz
XxT2keiRjwR9l6YEKiLt/LNM5lAR7p0ZeyA7jHId2ZafMVpFbMtLb2cvQGxHu1TOtZOBBCvAIYtL
ea6dCFaeZv5kSb0PWg+XgZYuuxwvsle5QVF2b4VioKVE+xbfl7TrvZzxyVFcdFV7emtpYZxa59mT
6bayKN3AIXWN+eWYnb6yQq5NFsVK5B1UU+6zatiU/a1pzbVpxMc2ZshltWboi6/SiDEVsJDdcCt0
lnHFcE8jlrpx9E21la8JLWx1bbdYg9/RL4zm50e9PDRqsYv6PqGTu/kbOix7Lu+rfABQNY4ZWej9
ICiybIZwsaeXpWw3Fhm0GOT8aZm2RHavS+dR64e7D8Wm5pxYnHIPKUrKYhTyk5K02/CRUrmrCcQG
N91ptThU5rJzKX+lskAE3oQs3EXq85gnXZj3wsHmUC37oZ8X/tjpoZmTbf1YMtt6uc2VnlGrCs02
XS/peKmI8SJC5aLMxbqOpkfE9plqDBc1t9kjHfuKmx9r7aJHv3YlQEJRYjQIJDpDQnbVpH+VFFCA
tg2Rgc8t86PS3NtZe28K64FmHu1IXnUshXrVHBzdO6QcWYP+Isd/diueW5t7zmDl4ej9UO26Iixq
O9PZU6EJVc480zo+rRd0gxV59IvfxOoK8GvD2X7BGX623PYylioszXIxVPsgmN3H1r0mUHnr6BFc
j7N2q9b/90Wwroy0vRrZKPT1rjOGV61L6VFly1fV9cbyupNeL09N1vwtnXxBN3rKi37bJuLYP+Yb
tMsHJEO0PfuTjvC8FR/YS1piDqLGmuEjzExRndNS+zKKJWAtF05N8+XJg9vy0lLbZqdKb0vz2Skq
Fbi1muKHrjqWpuGxFWWpZ1QX0f1w2waML94w3f7/pzyVukI3tn4pYna4mfBzOXzUwAG11Ha5kz2n
kRvoVsbkStHhilIKPVBSMuCiyWRflnws4tGoy4wDaZafO41yrypWN3EHOEkeMcXXaTedi94pN0Sl
4UbBX0nHLjEVKzWLGCt6+KmIgOqhsaMdK74fJ2mPg471gyz3eD1jurw0SvNl6Om0ZiWMcIOJkk1W
ne6Z68sdeUX9nraofj9o5YuRDsAYKKJgii9lqe4nGs7BNERQltW1QbRZURR9IiExWqXOeOcodddZ
oXII5ea9W6yXWUvyR9O1pKxmasNCYiLz5vk4DMve8NCYZwrEEmrYhrlcx0q8aXSISG+maV6w0vAy
yZmvJ2c1K2+tUXxnsGXUpEHCtPIDMxV8jgEGQow4lOXwwTyyhtzu/Flv75YcGopc7Pa7jS2gItU6
T54bbzte0iurqccNToycoSD+zFhsZtnyx7mkQ985hzLvr4BFX8yRt2HUtmVTb9lr/2ANTznV+qAh
XdxK7M1YRtulr8LMQOQxnMk5AfUCLWHjRfGry/YsrZk066X47W3n2vf1p9a2V2E4dFjnJ0Low64n
Oz7HHWIrX6RscRN2LSxSNGUXBfDKjHPDFtqywSDe7WrJD9Arxs+EBvDkdp12AHtqNpHsXsZ+GZ8J
hFCOI6FEuClJ4uMIG48KOfosiIs8DfTOEWfu62MYe9RD6akxfOV4danEgqvs6r4JTDGSxjs2B7UY
n/PGkxuyLxJmFPjPh8azYbeKFFqPe9sR98Gg2ck1ed2AMjyrZvaCD+rGRiHhZ8VjxOhopmAHnpfB
MybjdUzgU9thCdGOz9ymbHj36hF43G+YoHc5LmWarWAbcncONVer/Rxin+YiXiuiTIdAtLCkjWo9
uFiCZ+cop9Go1bZMsTEbq5ZkXxY6LOxmGwutfXB1Ft68RjfMWxOifzEwjziBlhrPmdteHQqbEiw5
a2DVd7Z2q6VrTlKYxn1xU1iRvlf2dZHtmf3CbHBwRmT4B0WTjgHdO1TbZ86Aa3YW59yMTrRfNWGC
/+3/0mGTR6XqLd9jBQTfX74IJ93WKeSDSHCYdIT0q6LPkU+ZKeKM/92gXMVRtuqYv9p5/lOozSZp
oaBJ/OD5zrzL2GMMrjAzEXZXbI2eVHlK7B9iyDoXVgvmn4zwmPJb7xmdNAMlbAIIc0pxKJP8ayzq
f2o8OVd86V+Iju7KnOb3oRPLRkNBjiiJSFAXwMZe7d7Z5QbjXEaxw0dfWOkeC22FezadV5aSqjRL
lQZz7qw1hPpH9TjcTeIPnjRZxVetV6ILKeT6vbRZqFu9znfFM+wr7/jlpaORhv4AAqioqNLNp2Yi
o68v3LFaGV40rp2x1JvV0I5qaCZ6nvrwLPmrDiuCNVLITUYi5S6VJYSoNWNkyqnHnoDZ7OGFzR6m
5RaNU1dRebnmuc0hsxGnXD4pH2TWfUHbNMMaLJzyL6xPRa/9QFmJFxbjYJOU5xCqEsGvYXhKbnll
UUsmetHfklxd2LQTWvMlyhwamFBR6hQk7Sr4TcqIizP+IRtnDAkUtfrHjoLPhz2CqEOZdtGly734
1yO32gqWpivwj6o6J2+Kg3lMrG+ZSOs8VFTKEOzNMdAynbBfALo3KkN7hSyLb6D/6tGLwfhXjiyX
Fi8OjA42Vgdjepkq1kamo6AOyygupIA3zQad1DnbwBUBr2QlnGKwCtibCb47zrMtBUPYo4sMLMVm
iWFLvsqYIEHA23QqfLZmZP1rebLOaf09NUOMpWdYpE1fQp1uDDAXxAmWRusk59FKE2YROxf9OR+0
KbRMOihQ3CNWWOUbb/l+hbc1x7ZA1mPHnWvTEa1Q+aZc1O9WSbptH09NDNlgP1KPmDDqhGEAsH05
oKf1K1U3p6sTmXZoq/qwiRyHPkenGi5URAReowQ2kaQnu/eyE0LH8uxRS3bj42IHRVfIGpiEe0rW
fEmuvz750Ooqj5zxKY0n7cT4kod5W/dhzyjyBYttcEbkM503aR9GqWasPcan90fr316wCWGT7U7P
ecL1zrSVfti2WlqcmjjLzyXNc37ViP6dEiXzJ54maQdG0+WnuRcW/1C6fxYywoklRvmqCBPIjExD
/ZmsGDcojda8uIqhhZH6MF4bsdA+p4GrZ4e5I0gLV/+NNGkFJGPFvgIAsPGaB1mP3KkZpfaqGPzp
Os/gcydgCvZO3Q6lt5MK1Q4jno1M0ddszk+6anMPZ3LPpo0d50eHXP+VycKUM7UtztBXxKVocAVJ
b40r4YBwS4e1MAbsnmcPZHqM2OwtJQMf2XA7GkLQI1uHb73lEHkSl7gM6AZEpktubUMPQlEoFNxP
CJx0HGE/ruZ/cuyCyaZAMk/qZ2iRwHVguMuof2Jz7wYJC31e15i4tBkloODVu4qy+NyUljiVM01E
ZVWMvi6ra2UUew1GS+/bDsMAZuDIUZ4WtbnUU3nHKVatCLKH/QOQgwt2t4vanskXOKsWu0qdEDGT
fZ1DIkFFnQti29I92ZHdB1Ndmisiv7/aZv7t0+SQos8ZBvdQFzDGzxZ0rc508qC1y7MKjhgMHJpg
tOlFn7rPIjYoLjOc+6go8kYeEdZ30Vm+0uXvabz8jFF7Jncg20f1XO0oBklXziOKGEzOhD6eXCoI
xlcYjoc/YhiDfKpofdPLF72AXWYV3Jw99sz+4Ey30iR9U1W5948tgFIhmUphv2/5FHvAw+ATrUYx
TtnLH3Wo8eMahmC15aZ0BWjVmm127FtoLLh98rMczQ/LfcwcC3uOcdjY0zRDu+LwnYnSOTZwwmuj
Y9lsMy1ip0lNvhbOtEtcDLkODMEucgt+HIXBLAnYt4FoFQH+xw4fQF2G4zjepMQQbDJBwgRwq++8
YfI1Y1EDeJdXU0tPhJTBw3kWWKbJ1dOmDBUXaXHLCxRZ0yif2HpbpLbgsvLqaS8mitMMKX97N8oP
0iNwQmrFpmCV4ljaWh30TYYFiVyHWyb5SrSN8w8EtcURmn5gXmhpPrP3SqplAeypPEY1B8JjT6q7
2YH6TY2iCPOOC9deu/00Xw2n+YMJGXdC0tthzrM/GsMtdQHIVyBG7KJiijYVW6HZ2EgQqlrtlLft
kzdjbXJq8d1aDpUH5KKspJh3iioL38nsTVTFykZfWpwnNMtxPHqrlAgEhKGp2OuG/MBI8aUhpO5b
g65FuhWTUJrGhU4ZZj5SRdQZN5L5lmDG2DupPZ+KyeJfQYoBY5DyKcN9ci5VGoPjttjLJXuNqyzG
G+CBANeWYMxqIjL10jNNbYIdazqcmK9JIOGn4Kfj79lxN3e2yZLfe3UIEnSkOKGWtZlvlHhtRooM
kkRZjTr+dDlGITTaHhLtLaocn4iZ19ZLzJAVrb7vF+rj0J0eO8t278qiCrhzPlovl3Bx5194fpYS
GdzhUlzHXPtUGWfBEAh4mtI92Qx3RY9f5w712Bx5/jx6CVcD8EFYLO7r7Mhz6vG8u85L5Tbfqh1/
RMj0TF00XEBJY0HJjCloU7P3LTuhQ9Dmuj7FtHqMnXvn/wyoVUk+MYpzwKbPEO8uco64UWa902vt
RMLVuXH6J3TKY2V3z2iJOx7Hb1dnhU18Om4xV7xTcxXKrmP5QJil503n2WpuFaWcjhLd2YhR+2OQ
BQIukJb1LdIlz1SUZ1fGfZzfDiCdmeCzySzrH1lK2QpxDslsHPH1ZzFN6DOuKpZyVOpigA7HIWO3
gf1MJyTExzJuP7VmFx9MNaNpz6h3XqGz/8MVtpIFPkQiuB6WOB5uY5w89lWOeF6I9YK51p4SS9PC
WcMPKPjX/GrMUt6u9dXO3RigYeApLxZI3nif1M21nbAEJC2dsW3unmWGINJrB1gq4kOVX32Upb9Y
2NhnDojF5kunExrTjDnovBPijTuqOm2bwGWsQk1uHpxlH3W8vLi8owKFq7hvepQy15393enOjYDe
DXlKMQstGi+IP0GIKMfHyIxtbnJ/OR03haL9NYP27tr6tDKr7qnOqFquh2tpjmT6pDoA3/BqafEp
a7moo2hHpfMUs5sPLTCcLUGA7HZMu1tzmi+h9zhNjLH8EWoz3qcYS+tSgQktQ08oqurxroFaSFVK
P+LoTlNXSfKb9HxNSte3B8M+gs1RTECZSJCZ1tdMa2HvtndbHZdAJezVR6B7KzzDjyIcG5gWBNdU
mCpmcUwyuTtAM6njiSmJxVk6kzDFWpWfxcfrsJOj5rAGyZ4hQY+UheN9WE5uOe88Vh3xCOgN2h8l
nHjtvCta64XVv8ZijdrHnlXWWhTysTmtry0kKzle8wVv/LkovXdepdEKTvWXoORXFoaG36QkaLTL
UUiiO0TcGOvCS4jPYUOmYPeZcrwWUbqup2EnynmvD/neq0iEoZAzFe5rXxIBUDnjseE7y8+kpmtM
YxeCOXgI07Us4rXiju9tSY5jNb+baXJnrM12gDlETaNX4dVHPVXrZYGR1RSfILKSG4dDHZ2DIItl
6aIJ48zbRF8xtBrrKU1/WsVikLJoJ0Hkec29BOqFQ1rShe2T+wOfl3iPrInoXsUlNUr927I4B/KS
nukfNsLWpGhZQDNQB0hek6zArUTeIs4uxbYZ4dsip1tj6NiKyvusE+NApMuFakXiiOsXwlro1ht4
apsFoGA8cNtATGF0PQ890SOQP4fmAbCxw7KBflocVoP+hEwP/qnF7HLYIrU8DmIihoKLJRf+D2W0
TgUJOZVm0PRd10imSJsXLoLqRa2xaWi4nsPe5RXB+Y2FtbNYc5Abte4GpzxmiTJfVYWxdVLZMuXK
dLDoHl2c+j0zyZGxh6bgitUjNbZO8s1mgeVtpoZObdlBU1W+K5OWjiA5PQ+SOF8exeyFe0Hh91wm
NvgYF84wZwxdpz3ojmsGUu9eHMa5EBghXvV1jaY9orHmBZLz0GHcEIrehTIhZ62z6l2k2hfsKTmq
Wdr4dZP/pBOFSdlAOlK9jDtNa67sdx9Nl+2NUEFjRRr1KxGBM22wnvHCyW0BRan04ySv0dQDZTYv
6uwebJLHMGXXVA4K/qyzCo8wmbzuauxIANqzrxgR9J5h37kAlGGRuMPeNoBTDDnn3McVsa6W+UUS
8o6ULbZNH1H+5j0xi36yVwgtET9HQ7PWG/NzgOhJ8Gwu1KFqJtf5pcW1MGYUu7PnzO23Fna9HjC7
e8t4NWcuYtIrQlS0tRZxDemL66B7dzNr3/vZ+cok6Do+9lla23TglKU/kKylJ8o71iNlnFnR6KuF
8I3Ui25uZr05CSVeorRIIuqIq6O84CFxmv0ucdwQOojRanChF7n9wTiXXAO5iuEzuGqjDQW8hGpr
2xuCgDo2Kk7YgGsnFraw0XBnRH5oIZWIrmRUXkd3OSxV/qxL62PJy3/InmBcs7ojlwIhuuFPp7Z/
k2HdZ7YjOJe1f5M2oPUQHq5ihKRaEgCCrfgKz/l7LdJtaqtYkdTbkBMeow7kN5oUvlK59EGkAOYj
1t4IoAeOJo7G1N2PeJBWvdfUvj4NGPwnBIaEjDdm3IB16zqdvEthFmdWjGd3atkRmMShzfZb1FZf
sNnx3u75GhB5+tYg4S8cm9OyBF3tnAgUOjNa6qvK9V6RxL+ocF+gq/IXcgJe5qI34Bisx6PcANSq
vxHGIKQCow0yYK6JvFHa33MuBZoBJk5YYNnOq86Yv+xh2JAdhPxRLuV2FqQGsXP8ixm0k2a5ZvbM
BqaItYDs/dVUFofGnEXYT51KKmQnqfhdfubWQXmK2s2M1PtQgU5gQ5LrGKaLmfma/lW8DiItf4e5
8N7BaJo91mxyJQt61dMUhlVtxFNP+NaKbCi4KFFeuY/6xgOi9/r6DQoCjWuqrgqSVoMrfTvQWITo
7zwVWfFOYg6mNe+UYC8iZ0J/S8maWgHGf+qGdfbc+mCZWSCG8aXIuzbQMzQ9zKzbpaAuEPpDIvhl
n6Y7fccuB/5cl/xH6tcoNEZ25tWcIb0EIVoNFP8hNBvqvDaE88yLIYyZLRPcfoUldrHZEsrGTtuW
YIrdhL9TPuoAq3Hv9h/cgVZAPJRdUoIXD6uo+NYifE12NB75BVfp2B0SbJ5mql5tdqt2yaOr3TOu
qpRb+q4Tn7FNrMgd4Z1or/TyO5PNuajklubxjTN7PkwO7lumLi9IJPa8caEzvty5tUJOr76RIxl0
mBzWeffhKCyOeL9XqdxXWXFNMwI20G2H3N3YDUGq7FMgSzdWTM3oY9xq5Z+jLWFVLms0VTwxXI/g
BKJnKcu9NRt3d2lCrMaQZ35sKQGLmZrdPs72mt9bep4/lApgNmx5/QGEgfIL1crvtojfJHk0ryPb
u8mHk3D7Yt/0JuLoU0fqSvFazsvGJbW0a27kL6wHEjiGOQnsggBO2X2OZea71exXM0yUo9/1Gfh9
bpr1PFi7clYA4djwP9p/DfFLEMhmmorAHY+QU5sH6w4+2o2bsngZBr41vbfuG/eUDXwQprnrkoKU
ESLmRsDZVdHtVSmCuZvXS2FlqxFDJeAROXinTuPR0Q8Jlqqip8Ab5xVB5IouDl0xr2DJAgKHdjL+
o6V1XSPy0Tq9K7EguMud0mYlKB+V3bhtZirbhUHjJNpE1jcnpRw+cifeDlHE9mJmLSt9buobfD4H
KyFEE2a8Q1h0869aWGdh2geyYtOM5SW7YQg0vy5kqBpvxoBLAk/jhBYo0j6I2uSjSYkds0i1lBgX
83xDKy82m9FXcapFxh9shO/JhD/3m5d8ttHHsKSg5tFJpPMBfKNbTe5bmuNsJb5qWbqTBTMOycum
ZGO4+Rb1VCYw+wvSBcbZDGxwYguIHg3msevMKqiTeuOA4k72NmK1UfOdVKI0FM246innthLtUk0O
ZtVLpWH14D9IP9XunhHkbSm/3pL5DyAhIT0JfaZlR8OE9JYo3A+0S1pRMAq0apB9bNl8wp61t3GM
F3S+ejx5y2MPnP3lDT22790436Xy57nSb3mFd0QaNrnLXM3Q6wENUFzvtOTPjEGX3VPrr41/Ssxe
jV5SHeits0bi1uTueR7tsGP3NkW/kx4DQX+n/Kbutyj/OdauIK7CQi4acza7cb3OSWwaQ12luu5R
1IhNOZDJ9MQ0ORKqsdikKoy/bDxwvViMvkbwWDM6bH8NQL1Bxx40ZaFH571TXmNLBcRkzccju5gm
LdXzXjOntTlmNzn9RggrEKAcaY/O8ZcpesKMz6rvu4+/ZPpjS3edtOa24QuvE2mUxX8x4vbU4V9O
mqBVz4SW8rE5+2p+baxPtp/B7P7JWHAkWqFpcsWsufdVd2Hv+S6anrvpGa1c1YP+p8IWdpLcizV+
62A2xcskzLA0tV3Z/w2sL9so3bT5EjhlFbgDhKgbhymIfAsrMnn4QPhEM1i10rl2HdmR2XmMtQeV
5zvae5p8z9xAzf5WDc+ageCs043BtrL4dLN6k077pictfbbXxAFzZyJDHSyTS0Sr4m6IFeJgGXYQ
0RnGDy1++pnzomNScnFGUDevrmcVmNLOnN+e+Idl7o6CdFHb4UVL6rRLE6KX3Kzp1RYHKtFRDppA
Hbs9br1TqqHg4H9cvNeEga3TsgMHoPAb2RwRFt9axzk4pth6VbRTJ32dtvG1XTBEGw5WaQImCVIY
B57Kub1awmCvyqnOou5tKrkTZ+V5yPUdMbrbOCNnosrsD4MVxmOy5pLLzX7JefG5xLwZUDr0xO9s
rT6KuP3lXfwRlyrf604NNQa1h+jzXLvqSe+y7ehOzj3D5wIBdIAzPE4zXiyrjzjJhfYadcuBaFsU
zrL4RRYswmK0OPgexbIk+GWG2A5ptzVdXhwmr/ammTaeJr9hlG8DwkEYd/MddJohH5mOv6NKBYgF
UTLsjFwVUCz2wZ7dtWs6oIfA7J+swzj0tPp1yJy7k2DGceOcrTd381EecVYeFscK7QVsMHZDzj26
ZL/KBzw0ms6ZzsYb6QorvYqucM7gzB0XzUJf4wVbkyK+KcWMVVekp6SPzl7Hic4s+9rwPh4afU9z
25aA14NDJnOuyK06pMfZII4DrwBgE7EnJQ+eCthKWdDskvVDlrZxgL7UPog4eVBV8ZiOzMisS/b5
KElX0cEuqYDSYc3JSkHeRLXnLzinMzuPdESeKY2UbBbiiCsD1LW1/mRmpH6pKDehoQ/WhLOlqBp2
eiMElFd696mSvKZFU1AYrq8t6t4ukoPMkp00SRKas182aL9lzI4Q73JDyGluGKQx1vMKD9/rZICq
Nxkqd3kgqsR3EKZAZG5dPXzZBUCeoNpGtl+iA+zS+g3pv8E4W+Wq1Di6akXh02XMxcy/eZQwIKTx
GiEF5gCgu6tb9MtB5VlcfDeJNriiD1OdBOpMCmfifVfZdE1Ev4sI2PZlZb+6LCJjs/O5Ghy8YVxV
JoviYjxzoAdkBeykahwNpzoX6P2wDttcN3ZLVMahQyPj4wzNzZG7uvE9qNluGtOr0jF6J/G6SMVG
wTfv8mCUQ3Rxi+qcWdN1Vq1L2z88pJW1nWvCXKnpiyPrBmkGHdoGwlFOVpvtFzMlYyH7IwyQHnK1
feoQKMnh5lgGtzBybV9h2gBS26gFun47f1lSMIR4xy5VHjlr3CbdC23tLSKnem66GcXpETlba48L
BLl2JGpSMaeSMwA78JCjqeCjjZosd6BPG8IQXXi3EI3VddYVtW07LM27MmebJEKmirm3oPAdlj7e
kT/hc6P9rktxmR0dVoUKtKKZiCgGnGbXR2B+MFTNBjb8URErb+jZzCECx1VtP9ia6C8pisr3cmZx
2ofuaqqPh8FzfykG3lgDvwQU3qvpesUKCBpdQYnQKtqRSRh/DNGw7mfEWyeFQauE++tit9SBkngf
vuvlSLlsn/25egSrWvqEUj0G3IlTPGlZSWEVBDt5cs1oV2BupNP3VttmudMqACoAzwNKzxY3+Q+J
rq+1MV9yubzaXLMqjaCbRWf+Ed3M3WQgfk0vV51rmKjP5osEz1+VSnEHdIZyqkmjUNB72B8P/Wuf
KuABM5wAiAXjkqp9Cy0uDoYJ1aSjJ9QN+1LHHENbmzSy3VkQ2J360Q3VS6xOl06i1npEU6zqmjV7
qswlMnR8sZfpqJNLtKIu/it2yIkzh/Sgc9HnLkmkoElK0bkWwObuyOE7ewUGiOopnl3juYnSt9SN
mN+R5319bieCX8mOUROyL9g1+MUjhTCa3vrW/RcTA5+a6UmflVNMcyxo/zamFmtFgkmAdycgVBAr
q1zL0Tu6AjkrtucNdfKEbDrFIZ4Uv+oa9ZKo7pexIGopNmwznM/RHsWI2pc964NFvBaBj26EGOPw
6u5MNWin9GexWeoZOSoqW16mZHWXzPGF1CzyzczouVOsYa21ctgkIAWzlTxc7Y+42HnGgathbZkz
ZT8nebuli/A3wWwMYOqxacTi5TsR/zAqrgRFln05uK7VMoKV0oYgV4Bs6DEeWQ13z7THl37yH0fn
sdw4DkXRL2IVGACQW+VoyTlsWJbbZs6ZXz9Hs5ua7ulxiyLwwr3nhvLBsjtIElGGji3ZMUc4zcXw
k8REDGP92uf4C4d7+Cc7c9A58BVAxUAqfmvz4DWAsYYt6WT01aE0xXsr+tdh7LeUTf6y10ySjPEp
gvtBCc+HYIuI2rfJ8P7qN4v6dUbvFSFKZgDmngop9xS2y8TIfCw/VKAjKle7Zo9lK8NGHmw/WgHU
2dZF9EdeO02xqc81xeJC8lDcgZbAwQrD9swBVxH9FSo7Un3qJfkbYHuQEK8BoZnLQuQXKB00zGh+
SiB7Rc5dl6WyYcZRQCHxK3dbVVG3Sj1wYNAb31Pd+NztzgOTUjozh3PNqVjzEohADZoguOODX4yt
845q8VOr/ov2/JrARIzmNjliwKuXhiQUILNie125xVeeyt+w1uPOSaldirSAjjGkT/VA7Ols2Q92
J/L1VFbBTriWXOs4/HKAzdGz0mvKtHmohHo2BcrRQbZfea+THfvqZpWNI9yFWTOemzdGiIglSL9Q
LGHsTKyzanmLJ5aORuTdIIP8Kzvp3q/ezZyN1DcC+c0knXXPGcHgVlzdfBJL0/TCrd/qfww66LDU
BT/5man3ESMurWHDriIN2zW4rjULV1iJ6WM6pksqH6C8wC6tpIfjGg2vGpPxeXZ7oIBGACXDyl2U
NviQVqhQEW0gIbnFYPiveZYHR6JJsO2RF7EefPPfZKbdrlYRL1KltrZ5Fw6ZdkV9UPEcAkrVSfdL
xCHwU3T4wjb85M7uH04g2pPZhezFZGEMaDqBzK/TOCwWYHUABvvOQ5goH5SY99jCh9rWg83Cd6yH
vSurPaR688pSw3xwhuYXRYe96Sth7/nfEr4GpaQpu9sAnzQ1uZj4jY+yDuy1xAjDiHfAv2Hhp57P
2VRT4LdJFFdUccg8mL2h89jgO+jUyiGMT2yaFBUfeUIseCA9hdNrOWLvOWDW99C8qm7yaDVI+lu0
rkddaoMmYxfmg88q0NWE+8gunXSLwscJgGOYY3uaTZOocVGylIgy6L473dbRHRI/IlsuWzt9b2SE
KT+eXPdGBHuIl27q4hcVKLsB52z29UmMQ33CA4sAj2/D0Rwz6Hp+UwiDCUnHqFDCrfp2OeXvhpgq
uagIU3ffCSyTQ6ywNWBtOQtNsMqCsE9za4isv0gDqCAXH3HuFotvtlN5eqgmv79o6aqz4fWcShgp
QNkLQcrsPB/g1cacCnW/9iVyMgRnkgiCumGWgcK4l8g4lWacAn0DT9vUTQz7MmWK77Evo+p+QDLw
5yOGMCG1KfD1SHdesJGzrBWcUcDTpCk4/jqY2vqupneT166J+2NW1p679A0vX4y55f+w1W23Cdxk
yKSN2NvzlP5qEfSgReMvPNPYzJVXb7wcXEOTTPlG4T56oaH22LLxmeO0xhx/dqt7DmjRF/W5sacq
WrBjcc5J3xm8dqF39tCPLFUQ9/vWN8Kl74jhs/LccjW2UfZCDouzY3jYPBAi4C6qAW5ZDH5l2XRZ
uAa7/a/m6b3LtocNFuaZ2A6VFhtXoacPKEEfAbG5+NeH0npW+JsglJXV1rFp22LbfAdG5XIEVwWh
E0ZUMRQzAlMuEzi+b/ymBt4hUtDoZA4T71QJ6xuGrIu2L2/xWzvYozfxPDVLMfQGmDq7XlWyUpsQ
N9su6YL7vEiW0adfBulVogPfVlFqQ0IIoDC1nfGutTc/BNp2H3xq0a0Ce78eSvMK0izZY2nsb3YM
Ppkrs+zOBlb0S9Qkw+PQpJAcs0RcsQ1PAdsmOU00fUPE3Wsb77kmq5G427m9M//uMnTPXZSTP2Ga
aNsBA1qa5zgHkDGsqiman20PGBNb3wINQdc5mbN0aurNfBQsnLtWrEUw99gfMm/VxNGP5bZYcwvg
FUZAz9fVxNrYGZWEtsTN0v5DY43i5qfQMFQgw30e2frGtiR4jYOyRksajw4wfkI8kCUrax/oSKxN
zu87xi+BZYEsyJtXQzRXiwqGy8mbLVTZHt+PSqD2GEQFOHq0p+abE65bI6odT02AypyoKKY5Jczv
rVT3RIk5Q/7DJ4neFR3qC0LY5L22QFDUbeLd1TTu1oJRwUwkCIwzoUtgsOBl0JBarAktchueDLDW
TO7Ca+vM3LKZvW+79KsNW5TzBU/YDRs0WiOgbQ8ptxmH6tyOwQN7Uo6wkBYmHa2VnWUHs3TmTyOQ
lPOkOZDcLqJT6Y4YXOtsWElwQQHyaNpG/nXU7KE4n0GSM431Aa1mnfGIdY8xQAf2OFTysWkRS7Ip
yx18I1j8rHU15E+All8BEjFrUi/Mkn8yD8PwIrJVDeN4ZK/Thh9DHzyjesZpoO99W9RePK94TCec
DsXUvCk3+jZG6lE8WtnO8oZvxtyCQZJ3KpT/apids4LjywirTGkwkTS8CifDGoPNeV1KBl2gsCa8
Ii4a9aLrdmPiXUqbVd5UNSdhplvKkC/f1H8sbv0tup8QQ0pFSrLoSYopqHxqBO5cF3m3EI4VX2wW
CWxU4ExGTwncCcxWUO0MFvfUvCbihkWX+L+IW588FXwFJQ4HA0dRy39P2hraHzUG9AAZN0gHMFDJ
Izb/EJ15wPzNTXceeFK8x9sOWRJhghewNkg85tfMZa3JcpyCICp3xeSnW7DpNHOpfq5miZSD2X+B
oGUQPXcXln228MgEvcHbGcwIAb/sCBRhU1ab08LMMPQbrq8fukw0S2S78GfZZx2UCQheaGqeZorQ
z0GjOjY9NpTC+ZGd3CKbyDe2byy4fuI12nexapLI3DS1MH6wSon8yvU13Dz0dmslm5QRaR8Lh/Gq
o1YqqRHgoP06+KRUnNJc1l+5nzh/XnGfx4u6/C4j5ldSVFhqUVNZm8oKzd3//U2D//G1DwpuQVG4
mwD85Ukzs2ClYDb70r57saLhK/PqV0FG2QUWv0LWEjn7xJMJ5ZqD0HTu02ybkEWx6ilwXurZZieM
CAYSSIqoydTJb+gVmJVZ8jKjTMS2q7KAdi7uH6y4sPaeNZXrWsH69PtUwLlEAtvdBZIDXOZvr8/C
+6PSKxZD5gb2anodA6TH6KpBURpseR/7lvY65EhcGKZbPUUafSq+SZOMjLTicm+QSfJYmeWuxkSk
r+4w/9XTnePWJPbNV6HEscHaYZXGs3ydy4DUVh9IzDH0Lfu9MJLuI82L5qHTlZ/ulChpVQz85xWE
7Utt+vaxZCz9rgYE4yJHq22XrK7o/gngqaL+xc6J2kGb2X33WVF56yIUwcYgK4qJPnrMahmwBJYb
nQXM1GbVEVHWk+UTT4V5NTO339hJ45PiJtEk94hfqdUxMvhN5Vzt0fIuHZ37m5cMTrXIhrpdZVNq
nXRAyaiVQN0SmGLD+coFUk72wVGuu5dpH/0OnNIv/tCpWx5E+uQ6Uu9LFoin2Co/4LFO0WrwbFhl
XkmlXhUIDBOB4ta0cVjhZq2OcwlXY30PICIkCrpRmtsaVwS7HzdiUTgXpQxXdt5m49Kva0r9isg0
Qib5iLDkpwjLKfhNatq1nfUAlKKArVnSZiYSU+r6E/3FrVOsURapUczFNm/0dIvNkjUhwiMmKTFE
wEHbHXximrt16cXZ8xCVCUodjmf2AJThv56vv5LChlTLDGPT+H20x4Lwy91g/Hbe0P41hNriD7RA
dOqkPg7QP1kfWM6E+FNF94Iklp+DwcHvc7ScAtTAOwLaaSTl/fzIQnc+qSkZ37QPHaL2yn95FLwx
5GRp4DfZUwvcey2QHB0Hb8zIY8ubKKdFSaOnsUyUt+yjkfKlqeevKpTVThEW8ckKC9xMF0wsPlJl
gX2f62JbAl1IoEVlXXfg/dPLDO1/soE4eE+fut9wYJ39HYVN9khkVH7ti5SmlXfMfGI1kH7MGWJN
dnsxY/vC3vcja5Y4IC3MaLotiyjzaBsOPPW6+pAWIZn1WIbPZNz7q4Jf3NSawCt3mqgx+4BuXTaf
nekVl2yYUGzHMtsAs+PBCqPfp4ySl7o2wUxTKaJnGZOl6YTinE7z+MrQ0uCKj1K6K/QGjslKzfHB
nuLDKZdoNhiYhzlfH54GMYwsJ4GeM0ae6dECKG1e1AGURL0SPkiVx5cMdeYziDWC8KzSX8NAzmnv
WJii5sektWZhbSPDSrX+HfiDt63Kim0Xyuw3IYdkOZANtsNEP7yT4JhTQiBXKGtXfkhHpZ/aUSQm
1ShKqjB9LAsycdCTBAt4Cb9pqg1MVdrYN56JbLLFOJhXkHLGEApdT6Wz9wKzOWvFq40iBBAn5B8n
+hd0uL2gVYCLw++bDoDKE4Y/wJrHMV+HXhdsTI3jdOpdfNGAi59R3GCfScZmWmHeyPaM/29NyznS
N90AQ95cdxFxrnqoNvU82rfQH+7pKVn8wfASo10erdiJVH95A3NqKEidsoNLx/ZoGbtOeZFZ6ux0
bKilpBhfigznYzlUa5w+Ix6tQu5dQ1yaSefnysgePfrkdBGZuA+SvDraQCjWViCp62ZWpFUQjg85
jrw70xA7TTqh42TOsezVbDzaEF0BvlpHekoYd5npI+x0jIvuBci2LiMAazbZv/g4+5Kkq/CxKbob
M/lGbvnTOOmLryxuEWIynDGNb7U3YD/MdtASpwXRWWdXc47NiTpXVtqdDE/rSwgAbEOkg/fgSRZG
aU0NE8UZOVpOeLJjNqt25jOg0KnHG4akBJyyvcz9bjqEU8QoOdXz0rRY7BKMe4uYTa1SmI4PMYBS
Y8YaPg7IwBHJ8QXJ0LpbKItAPWLXeImL7k0I+TZY4TfK3oesLDGNGTm74TnsSUn0P1yXyjVnE8vT
sy/T7OiV7znPfTaFu1wxAneV4+4NTBLgaO0jXAO1ouq0lgZX37JtjS9tdn8zJxKoAEy0WjVEwRFY
g8jSdKoVmB7G0jrrDzDP9CeWOvFdyjFnJMFXu2u+AhJytoECV7boxzo+hYb3jy7O52/ZzL+kKMDQ
cttnDXlhKbq65Qbu2V8nRf3doqhdhtRQGDnDt5zR4sqLA7Usiy5by769CjVgLKNcGLFIILXU5qbM
aTQgcVRbFjW/45T942TOiVysHlTQftTK+gqj/NmQ5i9oj1MeR59p2r6RBvjVt0jEwNLTHBvtNkr1
e+UROjUN85sxyKtdYSapqA+R9RwrgT2+K7kLnAEsjYJsn9wdnZlOFr5FQOucR3LplkDppiE58xnb
uLvIuAsE88zKgj2go/w63WWOnfEtDNZPpei3ovJeSF11Fokn0IBXd1FAiQWu7IyvMfLR7oqrjgmv
yQpU88bEX021HssCo0YwR5JszsAcNb5XhVtl11cHXBHaeSfcEUIxHqSpGBdok7F52VSXjqSYdQvj
6jVNXMXcm4I7SNl8VTYCus7mOkkrm/ljyP6V8U31Y4TBCwy0nz4v+p8hHOudtMJPlxAR6ATjj+4N
CyttPSLzJiAIQX//C3Dwc5ag0enDnBuDgUdDqbRg3q+HnWnMj0OYedcqMkioVYbz4uNC+LDrihcl
GqyHu/edGEKd382W+M5y3DZJB/kTQ6qLV70O4qMI3d97G7gSmcTrMVrTaXLz/KlsR8ZvOQa2oJjQ
TuRvrk6w3Naq2PDd+TcO+tn3QHFpk8Opc65ewgo8tMby6pCMwirGYlUd3tOSxnPIl2BXEKGz0ClM
HzdlaWqk9bI04o9EN596Np3PmtgKcOjIA8coOqX3BBYqSLmEqgLhsLyj7BQo9KzjXllERqKvshm7
TdkzSy48qI6OrtKnwhwf4xrjnMVuDDdUu8kDVtt1XWF6a0OAAwpbe6cAiWPpqDchZk+G6R4aDAtb
D+rJYXo3h8q6BiTbsIjo8FiqhMCciJE6ztJTOZOJ5gGz2CLvwq9U64Otwm/yMJ5m+iBl5DUbHhdo
N2NHPv7uoZjas9dAxLHl9MlEDGKBle8qD5BdXo3krGqfpDgiUtkCT/aSkZi7EUZorkDePDcF1Dqc
j/SiBn4FJnC7acRKPOq7A9wffnMxZQ84A+kpdPJQ0u9TdAqmXGY6AHYwTfPUzPVD6wGlSYeMmwkf
hjLCp1Fzr4B9JM2ATJ9FKut2F9Es8fVyLuQ2k1NhgVqhfYx5eyPqX5xyTM7z11J3LIfc+mwAE92i
ZM4BGDBdc9j9ruO7QxPE5ctEjM+iBgi5i4pEPdqFbNaRqcK9dCWcTrfl+hjls7SoJkuH6001xtmS
AwizzvL4hkBuKIcYd6xAPWpOuNLxb7w2JX0jGKqSJGeHNqKeuUuLH9+4S2C42dYOk/h1BGBuWdkT
AuLyvpT05+ggKkRoDnXBsg6zaVff4Zqu5mvSlib+o7upT4bvMxkXm6YKscQaFAxbObGrT8bqN8B9
yG4VRh1BaPGTjdpxY1V1u+7vHBDsCF9Vm86HzigBq1bl1rQCUFmti/Cxa+ZlgeS5ukO1QzTxBzkw
ukQ5etJJDC64KQ6y5a6CP/XkluY3ghT+kBSF1Vg3SIFtpzma+bQjj76iwszf8qiub74d7UUjdiOW
dwnBc1sEJYYDmzlnkUJIIZERRZGEdlGxb54VNn4nHtMVAEh5HPLuLyMxjWFzsUkyiU24uZnKwCgq
c6LSUu0uO0GMEPD8gSUVqTd51aIvELTi7QAadxAETdrYfx5TJ8yPLHJfw8Ko1oHp0hel7ZakXaLD
awuwPLe1aBOi3tOhZMw0uUveXiJg2ihcyXk0bup+i8nUZ9GeqHYJ4LhEwpU2t6hPOJTLcReU9E4y
N4Zl26PHcMbZ3RDJCvORNJ1V4fG6Qnh7qNHMbboxsOBZGekR7Lv/7QpSxwK+zffcQgdEgTHqo+sy
JrJrIVa51Y/bmsBvynJEmmSaIXIzBxSHPhI1Vrc0pTa+dVwpDMnIEjcfjKEbT7DzGP5n3ldT9Z+B
HxMjLYNPPQ4flQn2UDQ0H7nlMoops5lhzYBW0LU4dPGOLGAyvoRZ71NeBOpNl9zf1YyhLU5JXe/v
2z8L2adnsbtOouyDNETstjUIEwc3JyJHKC3jM+BTteUzRJYmy3e/76idwKhbZPquognIZo27BI5P
rHfdUDpPhm0bB6uL84+mAAFnOxecS7dSILCE+/lcdo5xoCeTG7s334JEPzdNKa9ZZd7RrkbxXHlk
21eZ/lc7xr+xiyx0VxJfpyy2uDjGfU1egxC1sW4cv1gbVDh3G5G3ix1l49ez0hUkKtaPdqyXlmgN
xmRQT8AAALuxDCYpiklXX5mXCXvS2fcSmhFUHEvPU8Ya0uhbi/afOJ2Ke6mckoehzfAZaLhLcRjy
cL0Y9Ljjvwof97M01O4u9QCn6yRMNOPXQgJHCqDSs6jzv7LJAtDXxx92YzASynGlhWn+PNTjs+Vj
ZUjDZ67B/KKD9L21LLkAQruWWX5wgKQzmiZHdJphF8DRCQIbTc/Ftj4mle2MvEE/IckwSQCtkGyE
01IAW9MzMonZ/jI7xJFJtfd6kvZIVGJhs66Yds+IuYLZuGT8gBMzWRlVlKPjdkLJyBB2lbpvvq4e
BztZech4if05RBHibuQzTFaekyF56L1s0xbywMTqMBTmcazLNcawLa8CIMl5ozyICP1TBYiiLIel
MvE2gKUdSfVisUOOictKG4kIL2hvYuhLi/HViTrBYVu8NLl3nAJ+0E6i7sNGLIW1EwmZGEStLLpi
PkLruk7u/NJiHzbktHPd4FbR1i/KLLp2bXCVlkNYHs5LBI2zqZetSs8Osdhd28ZHbT6ZHMA2bbzJ
y+xnL539NJv9C95DOCHiR0TFd9iY2yYQ68lJl7THm6g5GwizC3l33hgMgQWOdDR1CcYnN9ygyFjC
nSSXAlk6lp86LK8FbCmC1ZsB8Y3tIiR30DJPC4Fx3x4fWemDgOVhtv3Bt8WF4IYVKIhjbQYr3dIb
IRLIAfQTSs4cHbUgyS6QWFZ2/Wi4+daaFAgMRng8sFJOeCTZ1418v93nSaLHVPCaesLC6t+MZ9c5
UHiJL+9naE3avHaZtbFJK9FOsIStho6yOVBD7qR8zvmlHmlpqi2aphxHLarmPOZb6xv+SoQoOPNw
Fxq//eTczCh4r/lKL+oUUogxIANGJVynydaT7QGJ1jcbJ3Q5w4LVNPUPuUoYvxwM2BjUVpYFpMsr
rm6I4C8MrXkpgPNUA9liNgsyjSfPwzwYoDv23n1UjGk8XpV1Uw3GUHM+Cyh9Ixlt5C/GRnqo/Wjv
mfKik/aUlOWln8oVcy24zfI9mPkIvTF4mjLruSI6YFnr6Sym+a0pEEtho17hEK0XuPlxDup+TVI9
o7zxVsTjPmJrIIvNTDklA+gw+Kctj4lSyohu+Bn4cisp/42jsyv+l0RX+o10k3VLAnrNxLbpL0SX
kG8nTkOkTlmJcM12N0Zg4YUPN0ITIoRw12OcvmC0fx7m55KtA3T9RUiOJn03ahxmVHEO0DRcO/T2
QUEoJkpCMHSbEEufm3/HfUS96G3Lhi0p4t6IbNNmELAQZ6SJxVImNZmU3B0jBsg0eJn4tcEEwRjw
Uyou7+KGMYx+nVTDqDhrs1mPMTuVkeOdxhIVz0CI05eSxqZugg3gRp5zuLwbA5imrBzD2VvDPQcK
S4TGG2UxuEF3x2HQp/kNO92HkoKjn0R6jQm0m7Jt1D8j0f6scZWQTYIg98NEC9Uq58Lw5cHPcvTW
f7n/0fIUya2/u//Nbj927T4v62PUTu26bNrNFCI4B155cgZgADEbblDjoYnYyWrdpy56SxG0znZ/
U05xBAXCMpNY0PVcIl7MBcuQcAcAe0NKFIIqbyt0iN2CZAyJtMGfk4+x9ZFVI51n/fbZKGtpeZAk
qnGLe2xrD8mbHxQfru+9hU7818WqWQ8AAGbD4qCn5/PTkXs8ufYRioXAJVSWOCqn6v9xGBwzy9sa
Mww6/19M3uxc+zsmpKuKTV1Pcl5NtVEX/7+/h7mqYVLirE7zD6fS1Q1H6DehLusmwNbr1c2zlM2j
bLL9BOinYGjcxe5y7lArN5K9QZvucvA4DFS38b1NCe6CvuLRDB2msskhI6iX1UVPNh7mfMtc18NT
KUCmULeuR5apTYanbwj3+F3XZZYDBFKrGkdWWpD5VTYm1y1qW1QyYTu91DqFdGOcJ+38EVtDpkXK
zhl0WT/LtSncTVfFKxDOB6ExIXYkLWZDhUaEeoOHKe1n6b0b7LcAI63bTpzr+mnijcxGBxc3Rsea
oJdKQeyb7LPm/1fGxhswXgTptV4VE4wmLz55aMkyGZ1nLjgWCsu2gbzgmNs5dfYNCghW/c1jpiG/
EMK+l3V+i7rxXCm3WprxcDIcDDhucRsRdK0tA99LXn1XSXJqO5ZN2iVMx/dy9IEdQR/ATEI2oJEV
QoIVNFvhrlP1++ircVkogblgOKNJ2CfSfG/m/DwO5XsZc6MK4zFMm7MYxxuJa7sIy6DL2dg6/oso
gkuGqGpKkyt8fy6cHFOGTWit9TC62Ucn1dUPKxIvqr1ruesqSsgQUosiRhoem99WVOwZ2YK+Dvke
UY49eH13ZEN260ZdrghqtJZ1ol/JZvlkDsFarFPOvoqddGUX6V/buUfdtitPYoM2MHQ0Djy5MiLY
nmBnTBnJLou9rRnG38nMDtwokC10OFbrnADJzurvkvsNnk/GbSkxz+SCz5uiAtYYk6SlrPFU39fS
vhfOvC3y1c7UPuQj0F3zJvLu18AaJmymKEHVvMTsZstI79hnrypbIPmej1RX4QJeOzB4qQ9ez43e
2mLnSyVXUd+voWD+Q09IiYWnOeAGn+WdSFmymrGMP2vENREF5gOo+70rOBAYfsXISH0nfqFhFksP
KzkhHdgpmNqxmnrri2DPafUtR+I2iMuEixSgWMhoZoZij4Niz1hzC5j7vY2gZDJ4B7/u+YQaoJ1o
pP3rJqi4Mv95FNm6yeZN1d/5EgrZGtRtgqRZFMT/HNS0izj2YYqExEzB2nys+qzFRmk46HpHmvhC
b4ehVMtAgfCEUIRYz0yWvEYwgtrDoJybQDSwdGy+vaXJLQuVmorL2o7T0Kz6IPhxHHfTQmpg1dev
raY+k3XD9C7NX0GTvDgNU6gpPA3NtEWuoNbNGP1DioKCS+ovUzqnO7l3OXvWJ+Z/czEQ5Zv24yEp
mL6ItLmCOuAfSL+NgvowBzlHYdJtBu0BtSzrvart14F+bNFUzZfdwaQzi0/T058qLneynA/oVXko
AQ9/dMyXwqreRrtcwqgBNEESKOcogA0RMlezUsNHCOYe60m4i65l728nvVyMCeVapmu1UQBCTq4H
plA38Y15yZ892rD/8B1krDLSdFOR0Is/7LW1pi1mxveIGJZVV3NpNgXzHJuxXuGekrghXZBzS+sn
u3VAcd7dNC4ZddZqHtovzOHn0cfW0GRdfh7CYpW7waXN3K009KqqEHIHzkPeu2/Q5L7qqHscNAsn
kRi/NGgffnrXAqpm69TlHrAT9Ct9hGP8TY9qL0e05suuTN/ZVQCbi2cWZkAbkzFYjml3y+CEM8hc
BKNxYURZPCrPXqV3lXHHNIribeD0HHKxqQlkTD2M2a5xbMuEL0RBFp75oabsMDTDYUyoJ6PPsPc/
Y8dfSjISLIzmvp1svBHxhcsKAhlB49qPTvzbctMXeHxETPYsceHSy789dhWx4341DTuYuXD+CLgB
kumwbpqfygnaA4RrG6NqjW4kQq5ZT84yq9yTi+zDQoqzgpK/63hESgY3EkJXXteesjZeR0SOlcO0
Hqgh3AhjlgFfJubgAcPCJoMrwb/PKKHLGVnwaobBwYumN7cAth/yWga/VIiXmJgzx5jJGXR+GphO
lkDHVfJ6ZEWIVxZEbRLQ2fqb2AzJESijXeyaZCy5h2wshk0zs9FS7BnddOOSpdPa1rXjPnAV0pmR
8qxk6LWOu+ynrMtn2wr+Zdr8q2Wyaktykku3617MNFybCZpcQ2YvuWsSRa6n69gWGztNfx1y9pjr
m4fYkBcvNfq11PNl0gDqwqb70Ebd7FxwmgsQSidjCL89p3kmkOmdyc1vrzVO22J68wIhlyFmBtXZ
QCXUA9zEJyO14EqBE1tkCNcXPdZHZlzOphDgKbmu5EEkDsAPw3VROZFkkiSkr2etoOPqL2Y0oG4L
7w+Srodk82eG7Ef2YSdHRPRywTsuVYZIbpZib60fU5f2iriKDz484KdNgci+9GhpPYmv1/vJR0Jc
g/jcJfVbi6SpGjNEGa38AgME8dzkr2mYPxmRtyvXME4iHN8BfkUYX+sHp580IE3jTjZ+jAN5cXBJ
Mr5d55159PtwBZ/wWGd8ZszMWV0rJE3d/AEni9S6RlKxwy1Ik+B1kkyl4V4HG/KdUECJGiCle3QD
zEVuvIO2/wC7Ze/4DNlUAw6Pjcw4JSu85TdSjP5oH3+rKTw3OZaruOGCJNjmnOf9K7qDdjHwAi96
7cpdR0APklNGOUicnB7hh9vvKhvNE/Q3q+i/2jQ9kLUIqzFBCH3X90m59/zoxZjwBbLIYwJo7KYq
f64hF6Ed+KoTBTrCoGhCLKXQVjVvllmus7z4Bl238qyrYiBXNwSCjAqnDROlhXDHcctKYOl07arp
0jPL21OCbz9J4+eqt/78RmGVx//hJ1sLDSTOGTgtSBZ6Jkdhto1DC7iVOtuiXzvKtBYhRquymJ9k
1D8mTNIhDyySAX1dROiwtzGYLqoKIx/mocHn0/M1pIXe3Zr3XDimcIu+FBuur2+dRRiwGtCnFH6Z
r3YeD6TNMGXG5TNzlwthQcveBcWXlJuA/VRoIW6C7OF32Qp4CS1rOGD6+Kk1ZNi02ASuuyo5z9I7
cXxET11F4jvX7q6/97acYnp296yX0wM0lI/wPt9p6NkZbS1UdgX6sG1yksOdaheZM3dos2s9Hz40
/jW62dzqbr62rqwXqEb4MFBah223L0PUFVhWCpdtXeevZ/wwUTDfYr9CPJTTbHUrXyZElhYPBT9h
6PTnDB4iO/BVTRANhtz+KU2sJ7M0iYZ1yp/WBnkP7tKu2Axb80foIMdiFBQLSnYARvuCrBQEaAwR
DReSxPRixogUnCBgQ4zd2RyTH4sMbUeNMKrdVQeeMRB09ej4PNiC6EXX2YzGEYQk215ANkb4Wyk+
CtQgvJ7DA0FLx35WKDPRT6JlXkxhvnbKaAnMYj0nzcVCzMpt91oPDhcnslyE7ZY2njsyQdD38EFi
GcVsR/jGmMevPZ8vMW2M7NOH1kcVk5BiXJJRaXRsDerhPCsJG6N7QpKyQgm77XH1Duz62ATsvMb9
7Ux33BE++MnA+ELIKqd18BPp6L6ovQ925ph4Zjl8RKb4cHT8BjgwWZQ2UUKMh1ZuXF7zxDolUfjS
+BQR/3F0XluNI1EU/aJaqySV0ivOCRsDJrxoERrlLJXC18/2zOMw3QNGqrrhnH0SljYn5Ux7xsig
KoZL5YldXxJMKDBoFsOyBpfDB5p8OK7XLmZv2lVeFqOdMZg1doj1ptH/1eWAycXg2otS/S5RfDlN
nx1ynd0akyo4CFk+4tXe2wD5ZDS8cdACygnV0VJ8MEbCkDLyxEvJRHfhOIp3sXmZI0GYV7GEHX8y
FJqCpN4m9t2O4zcgytl952b6NgfyLbQQsMaimYHh4d8oJ/M01LygZi9ZMc04EUb2FnYQJxffam5t
jFdRlerZjDu1HPD8NCJ4UvQpui645V3PX81I9U5TVXx0Bu8k4uAz6QA3bCSbaGB2h3D1GM0CBLXw
dwUJutgVkwPqKhBCk7+BN3Fu/Py3573jG+Ceg/hDTZC2j7pqX7uKXi0ph4HY+JqWCwuLp5tVTpDR
AprC2hF885IZzGjNr03lv85l/RzZHl5w+66KpfSRLREjKXDYzqkXAROYRZmwDusKmzdEMwXJwAUR
LmzUqy7iHJqMC86yXZi7V7RWKa97o7k2HOLtOu/Z64NDJeW7yS59cFCVUG8tHKxJliVZb1v1SDfj
v+M+ur92xuvQRv/MzvhmgWozfAC579iwQfHyI5wcgeZnU7GKk7DYEtiFHHUM/ghiBroMMp9ThpE7
6c4HMzaOcWVdNMzHlAFf5Nn/ChMueKYvU+uyliZ57+hT2QSIkbMmupBU/EoO2CKO+UZUxyBH++PV
c7xHO0ZxBLKeQN8mORlF/jjco/7yPNgFFtkOYHJNshcXYNV/aZ/vMO4gw/w1X1yqlZo0qGGcP12u
ATyhjyQGnsbY2smkei9lxjB8iF9QrhF8GD4Z5QAC0YT3Z9hvwnafVShWo5FDV/UPdtaAXzWqJ98z
H8v7u1PHVMmordEzxazL/caOGUYHd/E2kWPuc8ROfhlO6fNc81uMMuM8BBQvfvakJuIprHozMgC3
2T8vMWWjAf3fjJY5n4bP/T6mnrUi0o9dJYPzUXQs3WGJhM3EUs4IL0nnv0xe9553Ewd+RUR8eQhn
9VXDp4PmTCK9p76cBmWCAbsut/qdGeh1q5wtAROryQa3Kqbz5NlPFl8fsSP7sbcqyvSKCujOhMRu
MXmrnoLCNeJ9PBB+aSX/QpNhE80nrIsIim7kolzKTPPqjUO/7hXEYc9GwiJ+8Ey8eZxM5LU73rop
h2tdRij5BbebJKiGCYnzilnhQ8ng00/Vd58Wvx5ZqA1HGstSXHez8onWw8Q/m+FLARgKfOY9w1S6
x8iho/fs6pQ1PTE8+DEzu3jRAn0j7PTaCJ5QwT+RcQk/2aqRbnW4v7Q4hBSWRCIspe5ApeijE6ol
vqRjGqiVW1l7uyufA1TDi1ozhzf7oxtNz35HcDWiwXf2aBNI3OnRGXK0zmayqbwCxwqjyZwEEnbe
6RrFJPPzQctFVTPaVXoX9dW3EaK+SE11bi2cKXEAKcFtCgyksVgWeE4KjNVDPm6Rn9Bs4rmnrf8B
ZfpiT0QqaTBXrJKa54RMmgdcpyjSG1jLsz++cdZ/pGZsM2HCTtk05WNUgBSc8pcSFBckKGz3Auix
dtuf/m4lNZ38ZqakchhyaWloGvYMndW4Ab98c/IRh854wHGFdrf5wolSLXLX21uuif2YD0veiw7T
5IZyGY0qN3usfdjqFeVHTXQb80n7Td17j4j4WFG4j12Xbs2CwK3MMdBZjE+NiG/E470Qd35ygD4i
J2j+/CnddC3eaU8SRebUJrgBVs3YDiLo2qR5DFznQbORnaU2TQ4oxB9mCm/eWLNe6mrs78TacXqN
3ezbsvNz1c7jgozjcSllzyltjYfYSY9RYi5w91xtRqWM41tYyVOwK7Vx8/PqfgHuIQOdCuV9lZrR
OaL4RRww2RHhqalplbL8VgJU43y9iZb0y6FE6DS+IvP8mLvhp5ujWxMAoIoVgR/Q4vJ+2LUUOQ8Y
L21GA9CEu6k/QXl7j8Ia7Jj61E50jOr4EdwNFmk2zU0fHli8fJH9tixQChsx1zkE1JWh0BiA9j6l
YbcB8rYfLL2BEXGa5bRD1vVdMzskp8WENTf8C2mP2KXYB9+3j23Q/PMocMr71CqS83tcj38N0807
U9mnmohJpfR93pI5SEnXTNZNMzz1HfEM1C7ZCjUXulD70rnJY6Z68APVHt3AejAYm6mJuRctqhnL
x5B8Ir/J0H60PtehfBx7glGychUEwyqTBMnP7iExyu2Qdwsx57ugVi+V4sxSjDbbhvQ3kaznrHkp
R45rv2aN2W9CD76noIrdQWRY5Z3/CSHgmAWUbbmF741SOET00jGmBq45DLzyTcfGctDuNpTGX1hK
Uu/cjUjNVSSc/VSgHu7NZSKLw+zUP8wFNvCddqYPsSIlA5ENL99K4rI5GgZm+wKp46KeyuE0NCHT
igG2w17ogoa7qRHI66Kqjk1EMDZs/YkwdZBLejwCbl+UKv9ByLqU1Xgjomja+s54JvcAwyJigRqH
Ul5Oe5q+peNWO5SxcECLYytwU4gu6w+akG3kVLJeekX/5vAK0SnhiGEdz5zB4qiC274s7jrYGU4v
yxOkMJ3JLEGjcUevnBcDBDTrkfCRbZb30TOJva8uMnntVHjbLfloNgESJId8rZAZhD8Z1wRrAelK
xAmU27ydomVi1YJ6xnP2/pgRraf999EoKgxu92SI+UkM5ns5FDe0QACm/OGCBr9DVhA/EyKJQo64
4rF2R2Shgk4dqYokkqiFYh3mHrBgd4W7fBkgFFliBNlKEV58PM3EChLogtSiDnZ5DLaxmPdkc2+7
oXuOU3ch/Izqj3JI5i8jFCHVJ99UwazgHDJpiSHt+gqjDJ9xF/+fs8AjFob2Q+pOjwWofvi4LaxQ
SiidPLkJtcFoPgcOfLBWrWuLLMIUm2WMqTTFHMC+E38JyX2VkWzqGYBc0H8Tk7Ue/PCoy/Q0ooLj
nTmMU/ILFSmlEW4fpWedGLu+4688JT1JgHPdaQaVWi55qmjLsTf4VfOEJ2E/NMNBOLhom2bcOf8v
lTRzHqcDggpQ0hRZcMQg9l77wbDgFASZgTXFzZr3nJylakDpw+zqDVjsWzDRWhX8s8CLgHKkn76G
ns1Ux+xOoaJ3wpWDyiOFotfVWC7RTawNyYDCGQhGx9cT4fYZCwPhRf9rG4SsRdnoEnrdY3mKdLTh
5DgZvOB+VRyKLOY7gTTr5dw39/xrQinb79muf+8vhtHDP1BJCvlOZM/UvGwFW1IvZ064TJndmeQ9
yOn1kO2THLCWDWbt4NdOsk4Iu6CWbhGjSrFvRpt0Ld9+QWkBl7KyEIyN5WES8OPCsgaZPDwyQYDa
pPFsjm86wdziDeh2E05fRKEV03yn08+emQL1D1AbXmUoXD7qjMOchcYLUa3xAkc3QAkLTjAGnLes
vAtcGlJzGC3zLTxMMQLSkSDUl9ps1SackKMmzQiLJ8CaB+n6AREYXAlcmBhv062y2DSYrruvDYUw
gnOJNx6hDFm2u7p0m0VBWjLxSpA32klczRaekSzrjWyMdOUxAad9wN8fUpZM/LlRBfiisyNq3M9K
hAcriPdKmrdWpkvtEZNJQE1uBpfJ1CShFg+pCLbe/dFtnOHIEbZTWfnqJapcVJATUHQdRA5AAgWz
X8kfZs/XANlpESqCnskUAuWaPPiu9zshr/Gxgy2TOfrA6gcNx/iuR3AXyYSFVun+qETNJDjCvN3g
QeK/d4klsMWckA1A4yFD51N7gERGk95LVd1TldpMGe651cXBskOyrFGfhYZiV06gX6yNnn2G96UL
+wBc+2jHGXoaA1EuoO9zoOlihXvC/LMXRvfFhuOhQLv1EGsuBlVPTyTv8ck3zUurcQKU87TDxXpF
1LMBAjis+0w86bpHKNexsovofaqoqnH+FXSu0Udhmr8jCQAPiRn9k03wb5rtAwy1VZo1r3UGEbZs
W/omPWxl6RMFpZHVVZBkBu19oS262TVj7Gle5sijH0g2BpJCzFDr7BGKoh3kLbG66RDcIRZJR3aC
w54FSIeJ2xeykxr0R1+VoDIRL2ES29T9SMQE8eFwF9dRJoBYUEisVO7eQzQFYITkIhQ6UHeu50VL
IQo+rjgxEppYO3oINmoMsFMfP1l2vAkQ5HINXds2O2dNwiM0v4z9iB6zQHflaCKJvsjiQUzlnis4
k33OjBhMPcZgWiUz23mFPgjE0Q+AWj78qPvLPaLlOtaNjX6jMOP0MV4Tuzo6GKn7EGdTbWefomU3
nTktwLx8PWoaAa8dj61ffJg1sjb8KiBXqk1qU+m7FQzc3tOvPkJSRF7DM7/YJzPrGGXHxqlOum7D
5OzUZ+6frMf3XMZ/SZjvoSgewnAko9uxd4pM1Ycmqq+ihUhS9TDwAm7Yjdk4n1Klt5bIRezu3rFt
7H82Iwo+Uwk+WHKUhvFW5dktkgb6UCYh7tAdIpPeWvIIzk5x4B17tkMXBhMdV2uWW39I3QcS3soH
D0nnwHntWcG3UxF3GqtELBz2RsRCHHASvVWm+qPXHZExMR5ihbgwAndnuZDPcUfsEG6If3E0KPIz
anKXZtwJQaDfO9f8Fip45il8n0peFUuX7wrjEuxT9MGW91VUxZYX4d2o8N04wBNIj7ynPyZEIJC9
++AMkVzBgQA02nS/rArmZ6wvGxL+4lWYoNrhhM4WxJ+3W2dq3qq6p91DgDx1TNL8FEmtCceWX091
YPZypLfZjPwtC7fnJ2wK/Sd8DAlmQOHIhXryDGzg4X2CrYS1bDvElVh/uZh7tASRVYmV60dvkxT/
XGyq6MhhCskm2yXCYLIw5h8uflaOvvuTL7B2W2hnx8HInhBQTBCSOJ1jU1gnp6TijpphzV81rzTV
JeswfmGuIx7sOLpj+R2Eu6zEFgEwTMa2ylw2dOgckyJZJqNZsslpLo3JtnJ03L0kjGtlZKQpqNrD
aold2ncAj7lqP3jFvjHnZle3CJ0nkVobo9a7YgyaA8bhM5o8ojI4E1HieH9FVvzo7p6CQaGlfa6h
MGHakSOUc+rpz7GCmww0O8NedCcRVLs2J+zTLADZRRtMQE+0l8FuyChIQMJPT2FMe4yH36T3ti1W
D/WwDca0XY+e/AhHpq9zfJf9+c0R29auxU/B+IRlojkhwPPJaeF/lfIWgT+bGqZ7JFbZTPZLk9dy
Ltbgbb9aFF6vgRuThaNQisQKoCJmqcHJzyJuUGWWzOZ0SaaFOR5CMCtZZv44Ft+zBQoHiPIrg7eb
2/EiQYz1H4iueeptBnypgbK780+5NZwzc6JvHA6tZT8Kbexmy37x2Kozgg8jsuY4VZvZ+2byTsgW
IVcLluA1dXm7zjX8Iref/honeRspaRCuWW+1TF6Uhv9MPYBnGHoD0cTpXgpciK2f3dKcuV0+FjP+
gpjcpyb2npTv85nZL7oYr3YYvJBT/M4Y6tApf941eQ3NS2/yorpUo2/sGMtJQHwID9s+zDGoJMHa
nEtzCTTFXDm6e3fm4JkiVS2kh+sdEX20AThx8hzSPESZolCM6aorNigLLFWIS2aGhl7lfbSB+9qN
8ZsXUQ0NfXc1CH/Gr9ydyhDoFCoa4AETUNSknWCbIvO16N1J7IUOGKAR4oPdWE77EbrNZzwmf5k1
/TSGdSqRguhAH5wsq49GE/9aUbqxA1wDhieelY7os6YXkU79Ukj/VQviEIAbcyPiB0YUYR2jzt8J
p9qXRsGgy3VvBXmFYQwM0Et5ANg3FlX83nq8SrVVfXp196SBmwcI1JvMWPQiYvs1aCT6gr2f1fKB
GD+gYNZZI1LQul61xVCOIorDfleRXceNjBassSYUzIXPCAUok9+dgkQz7Cghm7LbZkUjd9hmv7vR
dx6mtMTH37OrLieXoQUjDCoF2v+5dZDMaBDLg3+baQQLH/4jsDPQRfGdD5EbINGN/pcFAIj4tHnN
s/jLUWLb4DFBreoeIeaQ+ST3qJD4zAYDuUfrncLR3ORAWTt+FahkgPGG9ryLQMDWTcv10l/M2blk
dypHHs+fYzfvh4jzr3IvEVW4F03Nkj3a9xiU35NuzljIX/x0XPSDODZDdW0755Zm0brKp4vgDCiq
4D3r8se6hUHTqiXWb9LiY/BOEAqz+6Q8ddxr5097t3fJHnMR88JtMhDcBRO1ZTPUWyMaz50zvqet
+ogZGesC5E+ZmF9Obp7GPF9ahDqGaX2LEQWEoXkZcGQxxnli6XnGJE83LA+U90+8dacU5Wnoz0cv
7a+DO16a3v6NUTv4SXlIJP2oTxRfKtsnpWyol8FlEEgoeGaZnWYSIwNMMHv8woICbSHHqxJO73Gb
bZn7ERfbYT2Fmq4jsmxGHB9j5m0GxurHocnfkzT7MczkFIU9CTU5RlaAPohELgEqLazejKxLCO2Y
SR9TA+Q4nUC3KG1j7bnlLgviJ2S9/hovHKbCOT5HjU85Lf+63Nn0Tn5KknlvW+bOA+iyUgE8IXyD
0Uo6U7ICaXSCurYcB4xMU+SiQoGss/BiPNMQ4Ptj6HFvIBZSzw7555e8GstjXqTx7h6oIGX5bNrS
P3uq2Odxv5nZAW2ApiBQgon+MJTNb9H2X4NAUkBW6XNZlmDDktZH0SfGpe3V3soouydUeWCbpXv1
p77ZhbVz5iXBw+Z9340jZLCTPzNdZB/eMpfMikK9p0ZywpZ6RvmO27p5A5WyIoXu0jr6Zip2Eeb8
HI5ldR+y3ZFnoE+M2OShHiV2VuwGjnIP3PXerrC4XUz+3d4MxMkrgFhLbhLMp/SYxbSqUPQIUgK3
dV3lqwBg8YOdukcdds8gc2AqGB/i3lrURfk5MNlmsLMgA3hfjw5YpjseBdsInjaoPy1sO8cN3ubU
S5jcIbf31C2IfHS+lAr3wRFX0AED0vPcgafSPW2JRQsnY8Dj+QTc07zmgd2vwjsog1XKTrW8YyVh
cI+0OfkmStozVVC4TUKfIh/7dORYt5TtGQ0KEIWGmXZPmONa1/Y/lQ83bqefKJSnOoPoVeUZk/a5
/LRYiz2MdvuIqKrDIg5LLQx5dwboNbXjOCu3NjYwWjOmjlBOInUNY8NmFhR/+QwTjbIaNxD4u9Vs
9KAWREmPJ2oktjyrdl6qK651tIFJ4G9sicQnRh0zYyq7c6z9B2vG1dzXokPooo/dbH4zk1t5pfz1
+fJejuzt7aQ8szS/VvGwA5rwNqhk13rd76DS1zTpjkHt7jSK2ln3X8mE3MgrCzDGKEEXIYnvq4rM
Rsy/O2G1W80RjSEIzXseBwdUnzdD1O99zyYIVEqMxQAXhkLp8cCg6KnS3abWFo5IbwyXRPDlkH/i
ixHyKKvaQryMOBysxs4akPxltXN1TLfjamUw7ofs+0VV/gii/UqJ0LhhN4AsAZzyOCBt09JD7UEE
zqYu3CVRB8exxVCWGujw8WxwXDtMsqxHrudnZ8DHwjiN4Wwvf2j8EVwA61/6jkb4xU0m8NovUqf+
i1t6VkhNLncXMmIsdjZyYYY39wY9NsqT5SawIYdEAa7Q32FdnD24bkOWXQkcBC45WSAMGhC/tal2
/tQuYSosRDLsmOc8T7H8NZW167lK4Lt/QvbZWr04p/mwJq/yxCB2Z2AxdV0o0ZMuv4fAw4lgm/Cs
QQSFMwixtmlPyohO8ZRdo3veg+2I413hHoJX8mYCdcz5YPEa0dJuB7wfcvTPKmb7VyYnC/lUjRpv
DKeVU3KQmFH0iTJuZ3v5o6ubgRgsfatz9Ux+DpIjFgrMwPiorj1tczOnx6Bo70Ls/q6fKl8ZVYHZ
zOoLVe0lFgGYG6xvEyE1JvRXglYA1ibmbmbWpxz5lNI96cB3lzHBAkHoPREFWG6D3LmF2cQPQFZG
HkDiz5f5/JIwpEcVgKGHMjzVO4GcClA8vhNkDqthCCk+Fd6jRCIPK2zSyRUp2AbDQ+oEB7F6jDYp
p6eO+241SgJ+gvTRrbtbGxRvCQDmQsrHNvGx6lUnGUtwX9ZlSEsgZoyBnHT4ztz0jfnaOcn9p3EE
2MbsaMRvCjeS/+1Ju3VLoJmcTrGauSjvPavv7wFtrkx2+PA8xlVqWfu4rHDtFuOWhp+dYWV/4Zi9
gnRHb1vRcScAd3X5YVo8g0nPL7xgPOjaNUI2LpkBXRFxrS07+2K4GVH3Wtfz2pqSd3NWWymLNe3W
VuPcqeyK3DFnXCpDcS9Db02AooY+XUQDunbK3NMEhlpno3wgG44qWhMMagt2HVMYvdS6eoES8ZCM
nGgle2/w7JSjUHlHInFQjx3jjk2T0fWkvVNYLVjav9tjhYQApXfAUx4BivYDzHzDFA1gPnE+jR2B
ThHJYfDWq41tk0YAqsj2JRd/sclMiPcB1+qk+lXizv/6LH2pFQRWKofXIZ5WmGX/sYtCgSzZRWbW
N3ScFuFD9CO87K/JifELx5HFlJKIQp2EHru7a45w3JkNw5fWDShe+8858Z9IDiHPQMIUit16R4rA
i2tJQk3N+0oSkYJ5mWDRBSBhoPFOBzcsf1pn5mSuxbCuWUxZwn4b53iGu+lunKYml4F28JElw9mJ
sOaAxhQ7An2gZMFrwlvJIHM0KA/Crrk6XQDSNgTgOxk1Bt7uA7napeqQZbroXB6CUn67DVqrwFb/
KuGTW58Fv2Ne+au4ZUtsED+3CZhmI+Gv+LU4rxWwPXo6b9cn88c0I3jU1bYd2rUBLrixGybm1SFW
2VtaZVd0TzcJTJAp89Ias26baglBn3NVkmDvgKpI49heJjraOsL99QZAD4anN+1dgzL26VuDVobH
E6Vu6mPYSQ0a4kYuEWJdfPwU5IQuuSX2TqVx/o+HFK1BV4xLPxqYjQAgAbzGzGNvzvcapz5OEwIs
ILWb1IkOWee8M3Vn3s+zvBSN8S+R+h+0yWBhWBDfZtfco81iR+D4/+Z7ZEWv7UenolTKPADsoRrT
Bx33ZCUxgFwzO0asoGS2CufwOzCyH/Puc7BD+yvB/YKy35qXroHXSY3uKTHFVqfuBwtXDimPAnLa
tiiONbtmvBj9SYBlWqUDy8qivt+t7yWDgKPZ169RlnyMCldinV3ctGVY0kLUTxjS76mVN3aYvtg4
+Mqh+shzG4Vo+zzp/GCxcJiK/jXso/vM4eDH0Tbxk7U/qTW39CqU5SloL5QzVJ4k2UAFXRgu3hw7
myHDxebzmKh9A6/XcohEwAeLOc4nSor0IDgtD3xCvNJ4QNKeOFjX3QSjOvEFjFjBToD8dTMGAXqi
0yPfOV+z200elAP+SQ7uM7FIG0cEt8SXX/WM3HdgUTbYDG69nOGPNmifdfCKcuCVxc+lGcTDWOk3
2loCd9K5WZiZGa/8+2nTu2+u2V66kRTkPC7wFzU7q3cKHDBiH95HZ53A06BY2VpOZW4Zz/crVaKJ
NzIKKZKYufYFSMM5Grdj7KCzbQk19X25BEb0aeeavrMOr0XCB1h6E1qubJNCf0dcjd6+uZSRfjVm
86qlfSE6o38IipmkihmVHti0hcTkjzMBNrO0vgDsEY82IUi0os48QYb7KwOT2d+Y5icGqLc6AEoN
OZaBLyNj2mGkO04yX4KupjBL4q2li09/BhgYTREsqDAdFtIdTWolIt1AT57aGfaVjsxtHAOZHaJ/
Ymo/wUYibrJ3juVClocPwWn0GfXy21P5ssq46ckjh3TOucFsAWc6APOOw7DIcuRAI+vsBq9UF7DQ
nQMvWo1p6v3BIkU9PhuRTfo3av8hNFahXYBz6nBCYeTV8UPV1j5q1UkcWmRzMRZuxQaxbQ2KRsiK
8VOYV+kfIha2+thZ5jeHIQOimXz+zOI8oLmyc6pVSlLyRAb540QqPPXQgB5aQCgVlkTRbI2JyQ+e
0BRzTaZWmSDYsNBld8wcCdyovYeVdtnZaUZzLRGfMBpp7auXDvwy7+Rl4smMnWvZ761Ct41TNd1p
mYgvAXB4A32QoVTIQKeytXW2E8Lt6cecVRgPvxDBjHecnf9IFcdiJkMyoaMouU4KHz0m8flEz8+M
ytYCVhbXZmOTfzV5KdrFnPUqlmPcQjQG1oMdmOmlkU3KRVPyAKa92BK3we0cWE7NdMLpV4Pf+Ze5
ZFabiuZ76CP5mGISnQ/KsOGa87QvGL80p65lhrHwiMxqFvXo+ujtshgLUlKpPc4+Eh1ItDYPCqnh
0hWU9jycPjQFzzC3k3b/bITZ2q6vdIb4XoTqWa0GjxaQQtxpfb5mBEs4aWhr7wNV8gXRrlymoKsW
pu0s7lG5VNVwOzN82cL3v+MCymIzITdADljwMdX6oaoRHCmDL7imZeFNuItQLZ4Y38+/vNbeQ+TA
0ZHoYO1THoFnW8yqPxaBAcdXuR+Wl7zHfbKvouAlFfIT1toKGc0y640vFjlUZYP36GT+D1qri4NM
C3FefCST9HF2nauX4O2dgg2gqiMXtFy6NdMwacSvU15fijZ8rU1Cf3CtGjB05hYuA2V+LMLbRDLy
ooyNaCWUfRCZJBpeZmz63LPKEN0Jjq7AoNUfMNzqHL6jHJozFNdzSoMHWUamSP+Vu0pk/p2apPyC
+Dhlgc1qiJjJdVlVG7Q+KL3R4OXWk7Q5QesMNJoeC70QZIqcsJEWeBiJAPdL9gV2HVgn2G9bvhlr
m0LsB0y96yw/RtLrUwD18HDiRZHRAGeIyZgtULlI75WxDvNkMqEA+IBmalbCjggGIQLl4JfW9DSZ
hrEOzPKcZGrPgP9TRKM4dgZrAjNR5BGnlfEUujYpmMHov/V9dYUwjup9vnO4G34kHnmmLFRREHII
d2wliRRN+T6q4pTZ9oQrqIQw29/c0bgYeBtMvzYe82K6kPN4HgjNyRNx4BbHwm6x9Ujcz2B2P9nG
L9sGna0qqpUfEOgmXJr2pN33jflpZfITsiM6L7cjkREV0thETPcrqt5WkqCZReh3zeltru8bsWI+
qYEUK5uB4pJOk5rSXJsjWsqmwPHdjoD2+LOPrsi/7wkTcVzka7+1npwifw8Eg84sJX/Cye4zKSu6
tDNqrYKzm4IBy8JgXFSrf8lOxIRuMSckozbQG9YvLDzJ9AzbgCPVNR4Qt+yCTL9I1Mt3r2Xm+Ije
U7SwwjiO5UtVT6CQ0Fd3NJ8OoMy23rezwkkaH4HhbmQ8/1V6OsRzv1VNvWNfsitUdCXf9K/piVwk
Zi9T7TLLSV3FujhVP1WSr9CIYB4JaBHDTY6ilkA4SL1znZwq31uNJKp1VAyZxq4ZQgzIiT6qyHum
h1kNdzdaC02+J46F2oIdooqPKZKkvazN366h8kd0RyxLapQzBSopLXPr5szPe3oetWzDWmzSzqUD
HPSz0EhAo/AUscV+KFMO3DmKeBDTFHdsAkGknV4QLx5Lsi7J5KZtwDO0EHZDUuwdQup2n7lR2iTc
4/+xAccjVSYgIAH/08bJZrYHMiGLBudyNgBQrO4bnNQHiNlnWD/uNmHqD29phEQ3RFTTm9pKMxoQ
/x1xF1ukds3YbUPvhN3TftN3dGsgNcv6wd4UYJ1R1EzPxiBv6Hi33Yyr3nHI/bEx6nSrCIJCP0Wk
otpYhzFAlXfMhs8bpwkC6nCHmgewzU+M6D9dh5QLb6AnYJZR2kwR8X+hhgQog8s+Hjk4pS8hoUEj
FWP6YiAIYBThn6yBPDRm+PwY567wv1Xrnam4v5ilmKvOSVHyl/av34JYgZjyYZcAZpDdRyR7kh5Z
GOgl6/Y88HEUrNhlpDe22X8ZNZd3Ji4G4JNV7Ic/lsbzFDEIkOqa1RlL9g5Fe4+1Fi9TxX3bUsK4
8z66Y0on76npQY5LFwNIjWMmrzaIbdcIx/wVQ+DmZsXhJ6sdogj17G5zVqKZn1+IRirXZWKsOjNc
dTGkSOAm70nLK4ki+5dAAdzB/VSvlEvbOnbVFw6MdVh1MFsNlna+l66rcvp0q/QKvXwdeEBBKECM
huIVl9RzU7qaM7Vdsr85CHfC7aQxpc7OY2y0G4LkD7jNH6tJX40c/iiuxDHmji3AAev8NLRiTyzD
VwWeh5Cz15DIR6Mhd4SBWeJ1Z5bQgFpCwnNKqvXWcRDlNgDystBBaiXfWpg2U6DesA7lCzWqXSfy
c5Q7YDfu6UIuP8wybsfPieEdnJXAWGW5atnzYH52wGVTHsK0zWBoHBg+gomwgW9k+A0e0NC+9QmF
POP8TTC5n5kdXcXIiLeZbxSIwb6JMIMGcDRBQCXFyq6Ih7YM9y2GdbYOBRkEc2+fCnHP7+FzyXOj
2skYM7AN/4h01hhTQjV9+kAdFkxMV1xuoKb9mAik5ALJBnfJ6F29oD8befLiIW7hUYHEUPXHJIy/
IAzGp7ZURGx3U4rt37iOlNF97OOsDhlEJP+LiO+bUT6U4FEb9pdt3DlWA4+xMsWzKHISeTIy/QD3
LWPB2y1V/JXIMSA+AUEk6pePPOX4kcaod8Gc/YaYSzmoq3zTNbw/QZ5EiOBxKXXII1kr8ybMfrVH
GH6jDG/X9dAsDVZebuFsW6Wf/+PovJYjt6Eg+kWsAjPxOjlolDUKL6zVasWcCYLE1/uMH13ela0Z
Btzb3advmSk9uHe8rDl60iUZUYtmFC8lDIM4tYfmVg86Ed0F8IJ8qWg8s/HKxCB/7v2GutYiiPDR
RgRCtOOTpZBjte7GkdNC6NOBO9NmgSh69YICXmKf1hva6xQ78EjwHMzlutLs1/js+lUwSJJXdf29
ZDA8Em/5Ksv2ggt1pAqFhonSfizK+aa7Jj4rTKx1w09iGJf88FlNXORxV/C/0vtcFnm7joP4aBy+
VF+mHxniG9QWsys9bKAp1xTtQpACCWrRF88ICM/FQ595rEXyjK3ydVHeq5xD4EON9ao5JfYpho0J
UAZCEfRnrOhrbeq7CVLbOqyzZScTjxInwXvDQXnTCxtQxhw4BjNMS1QMu1++Wtd9KBX7cl/QfIdL
lJ6JmV2IjBcPjgXc/QXgQpVImIgANITXb211U59bQ1Rc/6lK+506lAN4wnMGXCVL+bkShp7EY2Ao
1go4V1d2RCbSw5GGhSWOon9tKFz89vD5HF17O7T0CU8yDUN+0nZ7ioy/JNaBtVhADYyUSq6dNG7x
JsW72Kcry4a6Q4DIOQpex6x3P6SL5f2mCMuDHWcuAUgZbGACjG8WKeRnlXovHuZCjxEQ2+Uc7wZY
1zhBcampeTlHvuXtYj7yXeOr60BjF75PbP+5sortUku9VRxKYV/v6D3+5ufGiHROdoqWW8uBEW/S
DQGN3hwnVrowidD/Y2jOWEfU1GIqw8LjIXfBiuIqsicPx8xi+FBhSXue+k0FztqC3xoHAsNTRboI
lCoBOsUqe3kks7UTXfEWKP8p6gAlOO6T6XBNEQZl2exzepz0ZZTdfBB59JOOSOp1unxzwz3nuEAF
a63nvKqdv1yb09bK8eJn8/iRmfLFwkLSZMmDO8R3YjA8gV1rl+GGPei6yi5jhZEqHbCrLTeYSRyT
p0T9oKsLVW8N8JC2tpbNuNR3RkQpaooxOxUVH0PQP2dtPW0V6XG00O6r4CNaueSGUF6Kl8Gu3yon
eYhUcdCp94sr760y8pr09psYp0PiMG7P6RRuhsz7MLcEJJjKx4LVJhqxt7XElG6LQnCPzvLae/ou
5ym6i4gbchmgRmbaQ9aBAWIp9tdTCfaTTp9dT/ZWoaRNEBl0v1TguYptY4/cVQNYG2P90WX/nUlB
R4rLvmXox2MYBsfEjx/mwjs4cMVci5dr5H4LSfwBtIsfAjqbimpZL4YuKFNsa9e9wge4Yqtz+LrA
7nRwgNtRPCRlc1bE02rPwnRbPWVT+hFpCH389b1M6i+RxEfFcj2eBdYlinOmTiAIsNaRw4+W2cPk
AY9OLP9DtTOwE15wob56BefzuI/PaV2TPkunHVJAh1di4YCUqjdHETbgJv7qpNmOHoLGwAHWRMMb
u7ELuvLd2JbhVgDexdfLocUKD4MN7xTA5rVmbN6XbOgJcBADM4egpXnMp7qrSCcmP0J1fXjxcCQp
H4fKTTRg48kr4X95u5i/3aSt7zHSu5sMEz9GsT0+eLBwaDVH4m8Hw3S2GpX7NkAV7MsQngXFk/4w
3rokOxxolTvuAOf0L9JlAd2n9j4dvXeXtCAFfcQNA0A/HF/jh2SkBqHAo8Skm609N/msZdyfwM34
O8VtAdH4g3IV7AJhsc8Lcl1W84o+elAU2ONN7pIjjtMTLQTAHtLnrLjlQcBtrDT7JewrZ3SPTyLE
Bzwp+yAYyRbBb2NauqaVd9TUwm0o1a2gXEXLLs7Knyw20FmQQiJo9rsJ8u9excsrOgxu8KTcVQJ8
QtYgcHJPlkS3O07w28ASxc1Q8gYaGrF76J2d7LKrtrO7eGnwn2TyqmZFcVHRLru8mbb1YH1LIqir
hplMGvfd1z05wfbd7tSDRYBfLghKY1BtXd7C8QyKe7AIYyX2aSTu2RnsZkECI53+I8aZUtJnwCsz
uRCgoMzPqT6sbNg5fvoHH/2JZoVtofiuVHtJihntYU7O45J/K7eiiC/a1dwWtVXvqjjlfSR+tYy+
XKm7Ve+HVw6TyRb/hb+aCPo/FZbLa6PjOeVXw0tLohciH4srzktT/12Z5SRzWsS84rZFOdGKvVfd
+Dnk4daGThdxbdpYD5uKhejif5IxoK0y0mdDwYvAgG7PDO5VQ+K9hgif7mpCCWPQk7mtHWaNyazr
rD5HjbyQjpjXU5PS9eXHqyAa7uxmJmvmXfCXk/2gCn7F0fCOYs5HV0ePgHgFgbWEtAVcne1oOH41
hfcBUJWFNPSGoa/+zUH/OUC8htKmnrBDGoIh3n3utq9T3p6VKnfJKE5OY710kJXzSNy1XfRbSf5G
1DhkwbJv6JFsbCoeFiJ+VRWze0SHMHwhE7mnNCbRQHorJI0E7aB7yZDQWCIh0UYelVtdcE1tmml8
ScYaqObNsOs8pqH6KXI3XIfedKA/5dWRFdjgcGFbBFo5i25ldcL0n5VshnWpJm8zinTcp8p+EeyK
N96SPgVqjNjl2idJgKlqeZjqrEHFZJ0GPGYgedq9qxZmZmchKcR5+YRbbd+yD1/HjjjYXfTHY/+4
mrT3Odj4XTJijPYtV2K5EGycx9KwRx3JUGKDwiTmnnIeuVvCj6hUdk21io1iWDj+Wx8QAomxLNiJ
xczdYM3JfEJ1HYByre3LZAFjKKXs4ZGOb83o+9sy7vIfK6BNnj+FNTM+qCn49tH+9l1Dk+VI5uuQ
JW2/l5bzHgTJr9ZFfusZfmjCnPy8ka/8jIlX9o3TkNpvc8Y1XiVnqI8Jdcydi1G2pS5yhMg1Rnja
ZSDrtejEsgmyEIZnMj3otCSb1m+FVsGdmYFVOBHQWIAJYLZCin1Gp9j6N0tLmJe7TFnHebZuFYHi
whsM0vsyLgceUgfkeKbXMr3nCiI92ofNymEbCw+8uaZFyRZ80ZewidW2X269rTzUqAaIfryqu06e
zw6lkIgIjfqTBKw+2rh9sFy1PDUJ0MmZROZpQqt/L3WZ/S1A0uEM8t+iCpfy0vKS7if7Pp2HQwc2
a+2KOdyg8XK6LuPPcqA3ala3V1ySBE8WW55V0GUAxMeKZJNZzlMqj77CYcHXcXKt9h/MZ4haUP/W
fG6fMQYXv2juabD8GrK02Vcu+EucoIKpLL0bwgKxMOVwagOapQ9xsLemrq7BrQvOqwjA4BeyM5d3
ueV+tksEjmIIf3yFUx4AfPToVjMv6QCzaJj477xGwp02WMDnNrykEX7uWid/UpHBoxWQ5Ccd/IQD
wHOAkB7vDxpzZOa0BxNxfst6Hz0hsPSlLFLWTm2OWcwcB+OzNm/hVVXMdaOvD5XPBi/Nv4ylfiyR
X8pSfYis5QGc3ZlpvCcXdqci7LelP75g6Idgr4P7OSsOMoKEfSPNKAC0YQkTj9zgSvFKXjtV/6AI
s7f4iDjAN+3WvrU1C9VwiJv6u9SPTwVt4yN9bAzyFNo46dtglXvXch+8Vp+jESrjVLTZ1sb0umZG
2Mjahinm0qbcNiMVRXV9lAbrnMyqVR76TyGGft5HkbOObP+M3z5+8UL9SaVFAQi1QrAW7JOxd68a
Jlwr5RxSAp4keJNtfOXsLad6dcjtbPp0BE8CgwjKOPLIXNGDahz1hW/WPtlY3eEV2lejppdgZK1T
1WPH4Q2P4zQQlSn67hTbyfNc63TltuN8Nen4YelxgTpBPiXqSGNmrhR7i2dZ2fAj0xJ6QHvBwgwl
DBV4gi3hBqFwWGuE2VctBTbsrPil6OmumtKQX3AK72wRY9XOubVk70ZcaZwqgioMnpZ6CtE2wW+d
FhliW+QsldKjRGQXdDKkl7A0F6NQVmnQhcKeuHFIzJvnaBvCC6vi2/G14xqCd6R2SUMzSmKoFUFq
3OBeOrYDuBGA4x922PsEiN23wpe0/6XVt9Djd2pFZ8T8d8/xrh7hxnU71ZAOBH/WDYJLSD6JxUZ/
lI3amQZzErtsh7RKTD1jXNLO4+Y9axz3X0CwnvaQ+WEYuLulMjOsswQK6GQdq3jm2LZk4WpuWODP
XrLLLKgctUXsnW8U05w+mbT9FHAvTdX/hiL+ToabwUo+NU2F0t24hzZoX1llk8OOKKoBtJSv6sh5
w3pxnsf6k00LPAxsYWnoXJxxPutMngAh37Glq9Y1KW8IwTzZnPF29TRfRVlx6ZNOWCVD+c1RflfT
QraOOcZOVsSyvxVEFBNAcUKDuR6avrnMEtUm6SlE4eW4NrfFvdMUESpFsA2q4JvriiJkt/I/+Vqm
S27i9J/yzXhaZpB7ZYf3bohJZvllZDDNTsC8QYp+cC/BX+WVyQoKzgVCOL4XfpLbo3abOv7DGHGc
bl3gaVs+VUhtVdm/157xWWkQp+rC/EUvktsIc2VpvDddLGs6R64OLvJtnDvP3BrXuCvvdFxewolz
pRndV7JQ76NLfUnGyj6tqR8if0jkNev+uSDAgGw/Ng1pe+UPKFsmYWFBJoGWdFLYg3XfNRFx7Wnv
DcDYBLYZRQ5yu0TD16zaU4/uxLEnaDeBNMEJPhtWSSIubGLwQREkyjnBBDaLXB2uPJ1Y95np7W0e
gIZl8xJgXS/Y6E2uPlYezeiUso/3MnLrXRcCXIn9kPFMIcs5KmOPzuIfawzdIVi/f+aU1Q2R/afJ
j99bVAB6Nc5FQ3g1hXPBu3hPagbhhsQ1DMr6ptPEN8aBveA4du3xuRuLeN3c+JtjQ9E1ubV8044c
c7o632tqAnmjp8k9XG365Mu+OM49K7NM9vadRehw05T1nzBt/zgQYPwlO4gKk0JoLacOruySKjRP
OEzjDJQ56v2HLghx6AXdN492FmXxzUIn4cs1eXG05+FnaZejob58K1MCiVZt7hVSFSWRQHCWJv/X
z+RJK+sxK9Cg8Z6/auh+3AeWQ/UsJR5JjT9Lm27riuTD8WixTNzgX48mcxf2VXWOg44uTT/7qhxY
OEn/J80iXMYhFiHRZNzNRf8430jE2r4z+fiACPRhiRJp8nY6LB2Eb9Dv+9S2Pn2MXnEFmRWGa016
C6eRa90r6pN4aAwMm3PMOsE1h1QRTg0Mczn0qXcQcRYey+aiW3plLL/4DUfnWmM+4rWYdHuXvuXG
kVfZ46vJtGQuyR/EIjEHg9Owb0Px1HsYCSCj1MN27szFT9uTa2BX+jaAA8HDG3wwbtYQY3v8Rc8M
+6Vk+YrC7g/GwHOlS7C1VAx3SfCZFfWr1CPTGd2fFKOep5k4Zdrcx8SD10lVz0C6b9vCXl2tiZYl
xKPBt+5cTYSmVk+JFyXnQChNE4sq72jpefBD8QwLgRh4wTKrMwCYp9x65FiHQ+v2SydcElvU/73L
MWEfoXPNufihjLHhMYjjI/HDEj60f+yThH3Rgh8f4sYKo99pij0mEfebeKdAsu2wGOKvnfP+oSeS
Q6LkKVHiNOKz5Dj/UFn+6xwFIEtzS3LkV5+LKv/A9wDx4Jx0UX4yYuh1iIFvgxUH6ZAsZIs3tCs5
lobmu4kx9GtbH80g4K+g6wapYKMZIpokBz+eD3YdsR4S73mKsgp19azqKL1DItaQhgAZVbF8HmT3
f7Xv2SvlkfGtWVdws8jA3c2C8ojF7EmQ7Z1wYR+r8t95GIiVa1o3HKvBbK8p4uNYkMBpIGsDYY16
l4aairCT695xs6uXRMWenJ/Yk35gM3RLgw/u1O/LBk9szNY1SdtdZDfcy2RpN2bs5NnQXXWpuvF3
jq1PboC3WCm8QYStDQeKh9oHBxgO4ztmZmAyIxP+VLh/2WdwtFEMJzxE76NEnbRnKGkOdw6nt3Ws
lz/+VPxiFdiopKHhvdMrf7GyLX4658BUeTNDi53KlpsVkZQNVS3Me4hnLUPDuomsGuOrz4PSHbF8
T6RmWhtzaVAhLWXwP/vyWSqITY55gsvR0vILm1cErLkspwiOgkrnlNltmznRq2UC7KBjAkIvdPEO
ZcuKz/aUBP0hBVGRxOFPnDZfFYRz0jMUiHShIhIUfzga67DPCbJjibdhNbSfmAa6wtt0t3zCTQcr
s+auMQR5FJmxyMaKNVMBicg8nK2Rmr6sB4tUmQ8ZiP1o8cRVtxam2oYi6lzdyN5QgAvkv5Lcyph5
YWFSVRFlRb4Sqf8EufwKRusnrCkD5rXB3ah+S3o3dkBu2L+T/R37AN1o2lQxeJIp8C+RRPpVsNQM
Hck4+ubtmILsCbUSG6fJPubIs46N69krIJCvGbbaTNm/Vjh9OmX7t8hA9cdm+eoj69B5yQ/3VbDP
FRntZJj/hbAuttXU1s++W52SPFrrFojmUDa8eWn0MjV/UCzQvExNmbmhUtPk3bR2qJvCy0AxIeXe
tH/Z7rTz6eLC6EH0ujW3UAaxxBq7zWaeF6pLoMDRbdmW9m4pS0D2HlNX5QAgUoA5sSr1b0uinRWl
qKy3sPZ6eY7Jzn9ssvEc0dFzyiJgB9WAK8a1IqrJuucIFvXabzLQxhp0mOd5W84SbGwXfdU1X35V
DcS+F/JFBhC2cbx8bzug6wdXu39aBUpDDy9za+37mUo/1H6ckL5Au3OCe6TMh5jTctI3WyGxwdYS
t7ibEpFzWaW07wRC/o+i/cQ+oQpQYauaifrQp+VlLEgF9Zya+eL6UOzbHqtf7YXmLofDipVt9ABC
41yRi2Hz4X3OBSIkvmDTR+/I9w96jjI2rtZ04fPcQsN5drrsvZ+cmwyZfNmZOE428DrbZ8dMAn1N
/ZpeRTNiU38rn2vy9r4IpvtBMYyEAnZgtKAaetHAmS9zLjkHks2cUsIa+vHe43hXJi1CduR0Ow6q
/9KMr72XIt78n05UfUaBPRk9v+y+Szt7mZvi34Tzci2HGdZA/l1GOX6bMlX0RE0/S64YSoP4utT4
gMhQP5UZrZfWFHzRf/vpy2jepFAfd5iZzpUPn0pzU7qs/reOi8STE0KpEBunIDrqBP2IqpZTh3dj
jhZkdaoVobnjvBuL01BU36kJMSVR9GD1+jTl5m9m3C+Oc+HWw5u6hhrKxU590L7Nu28vtMNdRpHE
2h/VR6WYuHwPtBWC+140+JkdztPTjDdVWIXeRsRPIaM7FHPM10Ux7pZl7b0044z2LD8o87sIn8OU
K4LXoms/VU1SKSrYD2lX55vJKYvnoYFrFcwT01aOtJyGT32OWySkU21lFR32HRNgSlJIvP744HYU
h1RAD/ErXvokOMZjvIeLuBzLEYdRA32SA9pzN+vXqBqJB9NWRN/CI7ujsyAo0ubtneKZG+fyKAAB
J1mAjyEZXxPyM6MCYNdL73FoF9hIDWxNW8wAfeZruxDqUU64UYKuEt+U95OT61UQuk9ycVkttrCo
kBmWrSj9Vxf/p+fDxBoVBDUvUd9Tx+3fZI/wMvCO00tP8PqzaH/tuj8u1fhULPIYFPZDB2aFlYAe
t2EU8BuLzVSTEjDuyWVH7k/ys7CoD01ZXKneu6SU4TXL/IK8zGYOoJLn5xXxqvDBWEgbtP9eDUMi
Mi+fcRueYV5daLXKb884sylE+snt4x1rzcjYOOrKS45yrxk6DqMNT9Y6wrJgaLdtgn2SO3sRdPui
G2GOLiUQlnZZCxU898Ec7RAVrjZOsY2ONLjQfN4qevisFusB/Oqzyqq3TniXyMNeyhMLZC9OqHJ2
j6K5japsYltO50F1U3QDil9yCJFuGF+ouCbrQaOVjc2g86trm8BAIx+5oflzTV+i3ngai3JjvdPo
eCGHCLmbjBpNsj7dBUOPT7/WZ/qJ/HVugoOsuotU7g+G83xvGXdXcpVtlkCG2G/lwp6a5ixLe3fs
YF79cqAfsHVfsjYvtpSXS0DwDL21k3C+CGgYWJm5b2AItnb8pXgy3RH5umvLG+nH0dUr7yhWDTzY
17lHViVup+Yxcbhg7AJINLJPSPBUmT23Yf3TRiFobrf1LomaQcZSGvx39Oz2L2Oqc66Vn3+ObsT1
51Q1735SMOWpmKbwMk8NYJkcatI2ndMBDsbi1sjlYX9JiDk9cmgoP7rQx6vPw6rCBe2Eay/p1N5T
uDxa0C9Ubt1UO4YX+EYRjYRtxFPYWrOmE2uemgQievHcRBGPGgdPY3TtUvIn3I5YIfXHOHpEJTSu
fdn+GYGw9AuYzShtHxYKiNjhcFXnEewJSNe3s40zsqcdySxj736CB3+I7Pk3pn0ut+uXQc1Y+Jji
+ACdXvPYxiRFaCVEhXIICyLzWhcrnxa+7RZZJeS+JEiXrV2WrCv+2C4ABipD8YA5BoCsGJ97xDXO
iQZDI73j1NuN+L1oqO7rrjq1GWZKkEDOM4N+SsGT7al7aVdqb3tCnTsuzEMEk2DrMr4TlACUz9KQ
eTkdO81xFB/Q1jEO/gYvZ+zI4LU+SMIOwaCKYd2G2AcI6oTZSWG/DLbgaC29Mp4ovmJ4yPsq8/RH
Sd5rPygHhCNhjqvJb176LpLhS5WBXrH7AK3cL6xzM+YDB5zO7/8aU3ymi5y+PN8CvrSgUh+jTuDV
njQt6duhXnB2+UG4SyAcvTYdFBWcAcC6Yyf8sgrSFjrs0oObs4Bn4RWcK1GVn5EJhjsqUyteJASa
AF0Mwd1kseXcFNRR/Kb0dxJ1uXneaYa8HfZi4vWJYpRCHdnT/q6gpxbs9qxEtS8NjZEQY2qNeJCF
ntyzO3TueQB/LabXAsrl0vOdkjJ67oeJw03WeMWFjSe6SeYr/dj1Fs8M8gdQYKcuzPbhkN4ym6K7
L5x6ySgN91m9JwUbo9l5yynyYZu6FO0pAPqyVcSQcc3SWyQd1nW8veQT+9h0P1KICKcAi+SRf+Yy
nxuQoYBxaZaayQrxbmEtm4oGTxp6IqS2jKd5ohd2db2T9oewFIHcKAbYx7ATyVOFU3mPbTy/VwRk
N4UfdXtrKeT9bBJvV0vHfmcwhIE7G0msrWjSvQNF9zPRRXpt0AdeXI3ZU8h64HYjDghzr4+OjjLq
o0mK7hCOvYMKqrqDgJi35+TI3EgW8xY3QU2CGFLI9ejywq4HjEnzlHOQYe0Ou9UHrd0CrSjE4DAs
AUKuodwiVCacXudUbeweZNbY9BNRLdyosRqHv1GRitd0MnLtu4m3pTOveahpptixa8ouvR3WTy74
HhZhrcRpXqX/pqQL33rwzGdenXCWm/xc0n28SbGsPFXBNDyH1ph/ZW06HHVl6yeyqdGjmEaWTjDY
n42WoHc70ipWIlqatsizFW5Vv9VJz45xdIDnpMNwqCBNPkk/lhubYgTCHh1l32wZji6vw432kb70
Elr3pJ6Hv23rtZxiCXdltsv8B4vyCPWgOXvZwg8wc3aZnAB8TNRX2xsSfqeB6v3rBy7XbZpNRAzE
rWetkb75xyHaP9hDSlPaEDdQ6Bq5rwbM53Em7VcMFqBOC8dV+z4Yxp/CCuAZ+nOxq/lejgmLunMR
pexSx0DDV7by5DVc+K+tqjz2vioxRZCL3eXXXVxQoT0Wv6PwGpxgeEkkzuHRvYYQfKmw8plsnRvx
jXtyfJ4UsR+PWNY0FRnzEbrceq6s6NnrPPOQe4V9AhRuHgZN7DGcY71ziqHkVcy2BBijXVzHSZhr
Q9cMVpMhPlMbS70tqZ77Ja8jYgBtRqxLg+i1bsoojAR0hLoK9vPI2C99u34M8sLfu3YPG46aXcL9
HgUQk57sVV7cJmjJdgtUkWHjZ6p9O/jQEgjDgmU1uP4rI0DoZBxbjK88gMmtv0nB/h01KbC11xXy
UFENdyGVzIbVn8BC2TLukIfS+oHqan9Lq7J8tKuweuL95r/fdgs0XQ1OB60kEMcZwN8drw5GyMSZ
cUX1mgcPRU0CUZ38flZPTM4LDXYbSSBv3bHlfur7bFzPo0/tVOf5O5JOwIdcQb0dYJ9NTxwCIg/J
44NIpHfocyWOAd4UFB1VvkKGDl7jAXtg1CbTU4braEOg7tWLq4li4em3TUvMcHlDFFkhJK7bIHUP
9Ho3W5uwJkN/W29FAtkF7aIAqevEZ5sDMznqqf9RaYuW5E3O0YG/syuCIOJ6BKxIg5Z1dbhOyQBl
9d6vBElO6Ar5ocMZ9abKju2n45M/mkhrYUmPCMVk1FG+J23anHTFv0L4Wu7BsJSHuAbBnHGbnYld
p690beqvxZuXbm9kVD/MYTD+JZoZwmlLkjudS3c9+RYpXkwM75yGqr3n6V8zMELNQRJvKgea6bqh
Ce0YaFQ/8I8hm7Z2IfjDQDbenqyuM6pV3bvhC9w/lBOQZPj8hIG7w3iMpODtZCtLqrL96ABuYJWN
frhaRCz/RAlL1rxhlhiJgFXrnCjdOvbYJIe6aWC9GApwIDfyzOgnve2VmilrxLP35HDU2XAJFT9h
783fbZL0OI1vnC9dmOnH87AK4DWYjiMhYKK5abXTeDB+B9+p16oIm5NV4FAlCw2YtB2pbpYup9Rp
rscjVSIUssB+za9O41mgvOfeurHHzZ/AdpEDiwEsiCyn7jgqkFNREt0sE96yGaORdcioBvFCndS4
cxzcWjzcIrULKjyQc74EO7KVwblQeXinquhfkpffhRuI+1YxvgxOnz7gJfdZpSOIq1i8RS0rfcgu
0aYiJ7ONRkDlrRe2O6kKdSpUkT33Mnqg5+8GGRvk0c21ol6kLk/0NNhsapz6ktS+fooHGGQaSWTb
h1o/Y7eAW2DMtBpiKIlg1pllLT9/d+JBfFeySp7TGa0v6OBU89yihcPz+s+kDVjrRXVYHFvPtuNV
jqa20/HM3pzxE8JQFSMeKNT350KhrZDejVdZ4LfbMe4w99ktyrGSdr9Gvx8OCBTW42y3SHVTBfdZ
TKxmWgnMl6zbckfKJYJEjdmMqyMJ/pHGrrA7UAJTdthhhsoff11fsT1PTUfnsLUL+STAsofAhSYR
dvRPWtP8D3Q2mTpLKEK+U9Xv+J3VfQZEYQ1cPwcz2cAj3Eq+dPL5uqFCtvOgF2PGE0G5PFp51ABO
THNYYzYLzh39YOpl7mvaYmJwORZT1ytuvH6bUKH7VY8Ro0QT109Rpse7lsakfYvuZDaBnyBG+TS/
ZH6MwaLOgnNL5PXQVpxarJzgAn1W/lYxFpP2qbKnMuX7dMsFyadoYAYK0x61bsOjLRao5fyV4jWI
HLFJ+ohCo8nUT9NEuClin/QUaSBQmnmP+o4qYX0Q8wAETsHOKqAh+iCFsdao+FiZ5tDGVTvlITBu
YZs/E5avlUUFzkfj0tCKI4cPyOPkQVt44X+Os+4PwqaFem+Vvvycx8XftaYPf/LSjDuh7M+8Df/q
nIePHcBWXfViHO44GlL0wovlIc00wa4opYwgpQvOhuN28FnUntMiuGXXaTrNtYzP/jLZD74o528J
KfLaDiyPpaVDsqHd55hAGPQX9Ug+dzhjvxofJNcatq+m2obVXOwjL0123bTcMFdJFLNztKIjhKnu
Wnf02vTTkj3rbMIlZvtBRqnbnJ9zOlr4FLx6fMDxT+UgzUfN2rE7hw4TwmMoZuROEkz8WaiBJydh
eo/mnjyPLL/RgghwEzSLKaEqu5cBjRQbtMVKbQZd5m3cJJ+fdeQHd5Hq1eM0In9uK2GwcFg2jXQs
IfmMCm0LKEaVd690Rh+t9iycbe4yn6cwc9eCLDg1Yr31V9KZCYIhQ3kGe+A6e2Ut1j215py2K7el
rizR0Zs397AuA5deZtxiZw4H7kPrdPbGcFZZ2xXY1pmDx7YZCvx5hOOsrQTpTvG2Sfet6m9I3ZK/
MrvuUeLcOrAew4RXuzHR3T72ZjzrsU6/AkY/PH+3uCEUok+TuKVhx2WaswbHzuVnUxLE+7K7T2Rl
vSyu4djWOlxfJD6a+0WTnqq6Vv/Y84joTNzsuKgYzbFJkKuXOflXzZldHno/YaRVCeCMVWMzxwdd
sFxwpWCydZPbGyC2voo2TlmqJNG07lkdf+DdS35AaS7+Kk5dTS+9CWhZm3LCMn2HeVoM0ezuFZ5p
l61ipT7BpVb/mOBJ/fW5vtnLx9jg1aNv+EWi/P8xsdc/zZYy96MWXEQJ9OFtmSZY93JjnWwRRodE
0aRu69G+G0dJWSZuwu4jWyiF1gQQSXGE3huxD/FR0zr0EPXY4zObPAho7ZjZArgSe9wK/qpoeLlb
yO/0eXPKGquLFOpv0C3yWSY+x1hBRdXoZ/qDrTbsLtJi1v1S47dbpOG+HltJ5bcfaroSRwvzxZDB
zmhmB2YyZ+bEjaydSPGbFDwiyZjmbfJpbkmPjKP6eg4TsQM3N3OiF28pB7PNWMz91q96ylhD5htY
4fNmdOI/HbD6Y4Oz/1najrqYokh/AefemJF9Q2lyMtHFMOS34TSZmurDsa3ipDDBXexBTJsA6efY
KgnTOpbmrwXtB4QB9MjO0/mjjtL8LYR3u3Yzp8dzeQsx6AgzSs72GxXEzLs5rhCheUv9x9F5LTeO
ZEH0ixABb17pSZGUp9R6QcjCFVyhCu7r52DeNnYntntEEbj3ZubJ51zSAlm7k08jHfd5Zh6UHUc7
hzmwRIABpsNZ1TPbhGhDnIAN+8yVKLqEg4P/GfzME37qYYekOdzUXHgHY2qdrWv05UIGyb7wYrn7
sPaYgseg/CTJnv9LC6971Y4Yj3xfuRvjNkdE6tuPJi64cbnwG7XbpvYyCsFhcmrqo/OiPRmiUlft
0YvWRkb4a6LrbnMBy3iQpbjP2GlMlnl3vsgY2RelL/gIKuOfrVJ/w0OZk8vc41Kq7RxQcl2lR6J9
4xcml/bOHzPzMIFCWA2tNjYhWyVujDpk+4cZ34jsb0wWsFYRJsc5BLHb+g4fUdSTEskZirHJm6dS
NMkpS9mcsY2CHZTku9DhrMdag/N2dD6uwPcj8HE0PAs7ALKSTMFGCpxL3AuIpRheh4pV6t8GmnJA
ZBsje+xTIVAgW28qbCybvIvDNTGDpTWo5mRd0xkOV949eXPR7ivLOVd2DDHdVx4PYnQ8sK987wIG
iqkZ0PRjnkte7l040Y2riUs0x1PCbQbf15VszO6Va2mCMBm6LwhNYmfTFn1gcnG2wqmiG8s86Us7
RIrtf6oqD3Hy1PMrS9TvjIzHeYLX+MSSfZeZ0+vAfrGByzBvW8tKEcfpCXJSslS0Gg37cY7VZ80X
olQYQAssmnidcipLVU+gNqT29jGHo7AbTRFyxwCgrQkuDaEfMbWgY0kYMhtoBVc3dEAMWr26iw37
r0z9BxUgY4RYF1eqJT9dj7guqIEJT74fHQZpmUeAHiVGIRar0AFb27fqdTLhWFsBVnxud81JiYn2
OZL+ZLkINawJbUN5cvL6l+tp8pyLpvxA4zDudUKwYiwSRhwkPkxtx0DheGrYPlDuS24wtrTX4KTg
CZf2jVIJzAJF9Qe2N963uUfHECLFgdfh4wA0ct04mNizyQUK6Njivcjr7Mbc558TG8ZD3vX4Ngxw
UnNO9Ij+vIHDsJGcscgxqLqVu44q5xrLOcJewPBrM1TsWs9842/9Uc7qLYk071kW8IPS9rC3FwFo
9EuDOmyV7Bs3dx7TtICmFZbRzhvT8ISIQ3uTVs0+MaHZoA8525l81tUolLXiD1FUSjjcSgMsEA0I
mE0fgXkMSmiblFG9pETXuE/FfLb4J/zHlDvDPuy9AcAHF4BZmR6ok7YEilQQrxlrrNhGFp9EhEQA
nynjGTLVmG4o1vmpaBnc4jR54Wrok6oxAiKNk8mf7vvOue8j+yhGkCireAj44ZPYhfqc5N9zQbUd
uC6uc7kHg4CIevDpNmz/7UQXm9db1d5gRlljPHSg/VnyQTY626La9dt5MvsDr+KRZgwKrMaBSPKs
jIkC3/Tm+DI5TFh97yqDykbZEX51kgGowhB2O6eAeJZFfo+5sMOc4PDUQOON7ogsomi0uOpC5d31
Xvc05/CgMu1iiojEyChP9mHVKddfCzwU9x7LB5pRLJt9tLSeyQnsNFU6X3IZYaWVMnKpoXzsmCNZ
xqcouaPjID3rlsYfry7ro1Zl8TlmY8w+iJ0IbGDrPKlgBKfQm+UJlaF8HmaEigKo5TZw8/DF5ImD
Z4xAnme78ssghnNku86OfU7spnDH8R2SZk0Rg6Vf+5ajEXBsUANDP5zKlG4KXpms8zUvvdeAgpu7
2LbU/eCyQGuQiPC1TOsBjiM75ExhgFKm3HZa2VyO05Mtpksug3KD/6k/ZZ2p7yW/eMQCHWqN8ti/
wIcE5e2DcajIom3sNv6rDLu5AUZtzvwa2Cx1AJKquRjpReLKGXGfoKymdXcmEdR7ftt7iN1NeQxQ
x0IT2HjDar0JBmEye+XtyRMm47GfeWR4Y6aaPeQgPHitSZ4mZzs3Iw2m2OrjR8ubchwkQ07ym4J2
oyimh1A2Z7OJIC2awV/t4jYvZHax88LZZX6fHUHeG7TnmdmusZv6rlMKTdLhSbygT90dQIIOJVwZ
B0+O9p002tcmSPtNxy1+xYdL85U3vWrq3Y5Yefhr2tVdV3chaXwVX6uoJ8BAuBkzVsD/tFKWsjdQ
FaOdrsV8Ms1+3PgBNbFgAUn7+MQkJFa850rgWK2IKnJI9X2en0SUZaX5aUrihQcuCOW6kek/sLRf
SuQhVW3lZ2YFBJA4GlEDgamz5F9gB0I7P7vs8pyeiJg4FbJCEtN3AYnqc/Z1R5dLG1N4jEDIbSun
O01k9zQCFrg+XND0FV3DSqXWLpvaaFf51o8bhjk/TZlS+TFxFommzz417Hvfy3/JD8eoBYjggr/D
xi/KTwMVNQiSELeuw52xs24lTu9rXJcUdSMB3mHZ5V2UhV9RjPYgTLt58TKD1dUr8itWGOSHOf2a
MKE+DbSmAe3CFQMbbDmf0cIqg6Z7K+QIiqogx5Lo7NvvYlR/MeGfwgut2U6q4B8/HJclVX0nLnBy
AQxkH0PWfwZzy51pwnmlTUM+J5lE8otRe6uigAa29JwbpEcOKF/5g1stf049v5iWPGPWI63NTX3b
BxTkKSB12xHXxbrh615I4z0iPrM3+Mfwt0FNld1AcmVuxb7XsCtDt21PAa7zVW+nb/by+bNbufsy
H5sNlj+sbwFzQoTdMgOWuw5AVW/UNJYPCJ7xNkkpd+4LMe8ix4YT1ac+YcEg4SuWBLT71KottmJg
H8i4iRxkQeIvj0V+Hlvn4s92jTmzTx+Dvg93KZwH1KcYT+c46D3hjltqB2rLqfa98QLqmlw3uxgO
/PbasnJa4aSJFCDx3DvhfcIPZD/ZUIHTvF2GRyEPETfauwlaDIhF+dI4+bNv9IiApTjbnIJ3HAFI
I8JQWdc1RelIiEwngX9Htg/bfRqb99ZsHLsEVFU1E8ky0vd8XuCjIWTsINI10VZ6UWPL/qVlE6OK
u9Rt1DOSJqHSSwPvbhvJ4YltE9yjpUMUow4TbT+IFR9sgadLiLOTOz/5FCNcNXW3lXnjrcWMXUDZ
QCKDAAINLRcBCwfulFjn+kJwrD2a7Rz8Y0CHqW6OpDAmrd6idk5/kdZoFAjCYFdG49GwCqjTDSk2
20RkHaUXkK2Oh4Pb8q0fM7poIj3W+OFHftloLb8LIq5srqfyHQcWCegCBPTJKQsOTYozpmMuVlnM
KBDHBNuOM2Oj9fBrrilhMHbdEBCHxY0OIGIotlyDaHlphHcNuGUcAY0FzLboA9i7n+ijgiXIoYHL
CjCNcWg/wfv477rT3rbUPvWCFRVeRYSPwZ0UvRtT7l1Nqcl+wZqfpyTnbgnsdajdH2mxJ6SQETdx
X/lfOEJg5rtivCPlg29XdfZlmvy3oQMm5luN/8ZTeNjgQ5abgDZ7zFbxMydTMjgdefZVNbYlujl6
qGkZHg9FoS9VbXAuLwIoN96QckDmaHPCVcttQabo8WyA7kHAnzj7gGBZtBf3rU1tqwPq5kxOl2Bv
LNt3flcgLo5ZrE5kHKJ+VYPMXgGY6y8GPKNtqIfpx+9t51bZ/CJGSTCWez+gQQNYkHltDQJ4cREZ
z7lB1qYx3Pan1dG0IQ3or/mkvDOVNyjfMwW+3yGVGscpaRghHMENqiTGRdEZolNrxe7Bm0t9tUsS
4N2EzsgT335uW5Uc7VyUb7YrHHwtIdYJVbb3eS7h0yd5QOF8HId8dWwSWCx/Ewcuc0IOVLRMmhBI
V6MX9vd+VhbPda7jzzHx2I5Bl6pVQzKUU0Q8PlPsld2ZoVhe0Xm7JqNcXsK5wKbo14v7ydDRNVB2
8MOVyfkAf6i2eMLw6CakluwJr1AW5w2KqJp2nsnDX5ip8yesuEKYgdckOYCyYdLJwTxdZiTaKTKY
rPe2GJwL/fIckwhTH4dKtuPJsYxYHyOKYUkvZRDNOzJobolOETkgnoIkLi81X8RNIbryIeqadhvo
6juVPV8+A8uz4+YI82ERvY4cFjZt4e/yBuZKwzdk5/ppeDQEy0nW1fktFgUlAUY7ue1aJbJ9wwSy
CCdzua0dftty3akT0cWOhyXhfoAhipcSGvU2zJwQYnhA8zuaOS83j57kauhIlKQ8dZ865TCxtGS7
Ld91nqQX6b2idOKa4tPnl2MkG6h4K644/2taGKJ+U4O83Kq2vBV54f9LJHtqhbmdLQKXgV1bn5UO
cyIQdX/ftbxP52rCkZ/GjyNWFEIS2CRp8uHeSFm2JMGF91dF3rrslbeWXYIMP2jr4PCmWPl9y/u2
6YP3efQirj7DSPAt+E41xE4cdpOuQKTlPfEWrx5B6fWSb+MentfgvhRqwoUXQ/LO8/bWWHrkWBTO
Z2qU2n8RBE+sUVzwJt/6Sz0LEcbt9T5uGDE5sI0cthPrWhU1sbqhCq91NKdc9uixhqlwAFPxJsL2
UfSQ25KkmJ+LAMYVP6WEyT4M8j9XRcU7YUUX1cQk5Mk3sGsOyJrVhm4n8xCprFoPXHs5LuRvQ5nY
17bgLuEptzyVc9lwHaWA2t2aHms03DJkeTxPdn0OyqhiozOVC7yizrZcWqJtVFo5VTaVOAb+7F+n
roejVlf+R8HpAbdRdzbi7FoxCbajuGfrIDtlWZiPrcqksoAAzz4B1Xou59bc1N3IDxjGr1h5NgUw
BePNpcmN8TQZ03co5/QWV/60z1JrxEOGG48rP6UogzseGQbotiXHs+GCjkuoy5hi4XzsVG9/gxNJ
jmFMPoszEyhqk6IsVoo/neHPdcaRV2Kc/HLWEFtqyWidIAazqSx871NLTizrrWcm/d8o7OINKC9j
hTpDpy6oeQSN4du0O/C0Rfyjy8Z9BTiKfWtM5nWpqgduWurBNXtIRLMghYboyjtBmy1LeuQ74HI7
P41ooDUFjjxrFiYv8ZYwE1wa/paiM4KXsjOKx4l1BJWHtNLnDBKMrGTt+Wrb9JKPtuLFRjTUIzC3
IXRov3kNiyeznKCGxhk46jzanI2WubJU71QANJyofOmJE/UYZXPjz65pJnKs4crDmQcs5TYkmjmD
JtuyCMIfu9XTzbPEZ2DX35GASzBVsccvZtlg/yQgWRn9lz0w4i5xSdjVlgPfEi5cZcPnAEY/kAhr
w71TEnRLMqq9I407tZPyjJvRencyNIOwDv231h7836zUcIZTfPJ7TBwjft9wZLQu8vKCJ5BMJIO4
D3dn8aGEhSQLGnRBsCdXZbyz1U1XV5pkhjSPgV5DFQxNyzp5HG8fTdMvCdIOgEaIll70MsbPwxy8
unZobQdLJhvR0HfhU+aJDd0oHymaJ0YJufkfyL9sQ/1NeErx6G8SWuSZ6Gl5cyYRf4xsVXyCHWtC
Q9Undxmd30uROWfhDg3vKFfeDCfvjjI3nW1pJdOvHWfGF/w66zrXkuiu6xpbsymJ7AIV39Wcv5q1
xdiKzSaoym3kdMUlwTb05g1JdzVqUd8nRYZFrtHUerR0jsXryQ7NcWcFtn7B+ARyl1uvuTNhVnJr
iYPuyTOYv/k/YB4dg5GXoZ3dhVnrbsYw7N7zIXdvZmGazyEu9vuGLpVt4GdcKPrQNdc0mTAL85yb
EZ4H5xeITrkLfQ6U9WCRJ64FmGUdjDfYnSkfRVGvIpMFZUX/U7iRbo0GmMYYHbBT5cygFYa5gcmq
97sFIWGBpzHtl8JveMgMLV7aePhOigAQoE12IyY40ntzvfWg6uDTCtx9awCadkHYUaGUpFgKBosA
MKIYx412H0DHvnLe4eppmSTmAftbkXtyYj7huZyxyYRViXKUs4M5Fs/4Rh7aIbp57niyFrQZ7w7a
YquRJWo2H2G4cC1yHDZdgDZ12/4b+vbVGV1ucjNjdlH3fMM9KyJ8giE8MhIgynaKXiWgLo00W3J/
qsn/GM0/y2dmUjONaunkdrzCh3hVmfim80nfm2Fu/xaUvAA6z54mAwHTmfUXJUzEAZzmHedofapJ
qxQc9nDmlQ/oyrjsUSZXRla/yq4clxClte6m7AeR4tK20bjSWjIXAUvB6KT0EtISxaGIp9eulG8O
ZhumOCvmG2CNL3gifqMUSugURfd9SFFXGDK14sjKdp7yifm2eCJT4Imrppr3wGSORZXSJ46Oux6T
0VnHSnPCFt6314X9Y4WTf+W7igeewNPm94OzaYbWxV5dR7TlAmlNCdLAYwblpSrnIZyFegNDE4kd
s36+z+Yyd1eDabTUWqfer62IITpSiV2jPBcUH4blFGjIo/YVRRZhqz7iOvyanbheko6UBWUZyTCC
7oyjPuO9/Eecal5HJQyIosS2BLcY92vbhwsWYKnLreetTGaaW6laIg+UszUt7HQcAYR4QQ+6u6xC
BWpQujeBcthJbRCSkpvFyqQ2ZtMGNvm8loVTFKF/wJAG1aoHlUifl7nWqYAzgJMWfhggvNGGM5aV
f3NfUaZGaltZRnAiGc0wIfPFtVQ+lt1M9QcNCntuFW/laDzQTvqPRxAmUlWSv/f8b0aReaOQe899
BKpb5+yFYdvB2uUtxRG9wqvWPGKyajZhN53KCEUvUcj3ofNh58kTw2m7jmpx49hFEE/WV7DNdN20
1lMt0wf8Zzjqm4kQT/QmtAkDDAlr9LgzoC3usQh4Kz/B6Wr09raOhbVHXLmNIZ/CrNkAk4oJahS4
So1OfPhuZm+YlQrQyL3kGCA/pcrfRWTse4va+7rFgGbE6hJ7EW6riFDcxNJi5s7LEIK/s0MGuWZ2
rBU5hYdBD+UhXvCOiFvwkSA+dCDAWeJ4W8/sUYYjf1QGsoBhl7b3Sv9AMVcn0ITU40TLQWjcF3qU
REHZcR0oRCdNE/I1F1iAGn4TYkGEBJ/SiWqU34wMAOJI+Wcx5e0011mIeBNNh0ANjpJfsIeyRFWz
jO5zqIv5UJmNsbZJXtxRCeGCOcXWb+XoQbIOE8gCyMGr1DOrfyIPsg0zIOcvl3SBCLz7cm5gSbcj
il4RBftZqy8clkc+NHFG0ECTT2mGscowp3oSD1tWDBzYHVCyntuQj0M1Swzzq7LGI1Ed/2SU5nCY
0H93sxu0Bxjg7oE4iWCzj0Bi8zh7MaalmmOi/x2vfpi9ugQO/8yQ7VkNdrkTgVkfO8lSleaQn5Ou
x/uGEg9zhguaq3mEu7GbkBNKz1IX3lF4wEgMci30Sywt1mPsc3NxLm6D2FCk3W1W43WaKQJQNuKf
7ddc/1JjQ4La2Vl5yO+O6rh/Wo54TQdzvKtDvEDSAbA8eQqlpL4PUxREYx78HUGgbps6E99J+Dbr
xLDHvY8kCAmXfJarvPdwbOr9GFcD7IzhGZfVKwbk9lCGXXcsW0kEd1bITK7/HQsK8Lq4SChoxB/A
Dk2ziJM2l45jwdb1qS0QJDl5dMB5UUVaPykyFmdWoGCXJ0r+ilzAQXCLaWPbZbxOrUntG694N5nJ
mIcplBfjJQiCx77LBDSRLkCL4dyTV+IRfY43EBhr3SHKgZjgmRrGap81NaJg/hgE1kM9eECEeGcR
LO7wUmpqUzpIc6BT5AnbMaQgdyG38K7DR/0WjJzhZqs0N5nTXYtqvg/z2t3l7Tw+zx6CZ+KqhVpG
D7o2QZu0vaR6mfvlZpi9aM05dzg0wJ3WIIAfnKJxqTYqf/nA+A89WfEybX6dKbzSCobVBbP6yvR5
aCDnvlJUcZVj9zC7EI6SUN+nji/2FhgF7OivaupwJqscc4YbXeZB9DCHk2FbGTlbaixe+DmxKwhc
iOPSFBAErmIU1EsTV13hu/P6T3sBsKaIQxQFu/EpmIrvLkJ74kYeHliAq4d+oNitsVVzxmXCY2ge
O8ICbX/MVBitKxvOYx/00TpboDyTQ09TQGks3H5KaQMjW8wYOqE0M84/cQ90mPXr6JGthuyUYaXL
OBzcGeBY76aC8585gdpjGFTtg4ZrHsgSYzNWVU6aBWZWhn56M9nNUyCGRV/JbzHBJK/xAK7cBcyk
59r5KwzOlFsbGDqvBQfFJdDeL11BtxTK8Q5Dycso8xfVxAcK0ydSp+LYsbG4+1iUoF6Mzv0J47xa
V2VKKajK7tuy/6I68ko8FjInTjLcRyV5tY7IqQtIdPY5S5dFccCChjgVGktzYA5JNrAIzc/JH99q
zDhtQu/SyEtGYkgLHAyxZXfNKq5TBKCwCJglZ+h8L8EVTG7zQ7BjHwwVXG0HBUUY1CMttbV5wA2r
ZXO2MZ/PffpVGfKDWimm6YGygNbuaX8hmS6G7ouaa2a7Br9P2eImNyIqt4sgQd5IFxWZD+UuAuFG
4VJxjSOXECThJlCTGEWGBD8JHPmgWvu854RPFh9JPMv+Ybsgcd0R9sQVw/fLHc9RwXesj5SxScbI
JIZoZMe2ry7FUN/PdNQiRoh17UAKFrg1u7IfjjS+mA7Hds9mkKOgAivj60iGJvATwd99vpiN/z2P
NGH63XC2GkptMroXx2m4ZhyPz4yM4o62KvA60qWZJ9SQ/5T9aUDEWA2jDJ7rmDNgVg1gZsLUxB/B
gQRP6hdWH9x9SZuvJl0/xRjLEdSI9CCbMpkG0Eh05vH90JLsoVNkEACmO23a48Ech2TtVr69XXAm
HJgqvCPAPvD+sJ7N84tfinc6mBmhLOOvjLt7KOQSNsZCS01kRUO4qPdROfGTRYvH4NhbMlx3doz8
OkU37rvlyRqnM3QY3Ip05XRFKsnfxdhTCg6ktbFpRvVI7KHcMJ4TmMqXnWFgGgbmSECD9zs52Sd8
td+zaVHRRWTvxHrDdyqiSlOOtGtNBeMpBGhm9uzmev1fgJ0VtJyw1249/HIQ5V3oY4UorAW0qd3H
zOPA4ptkOmq99N4q3hE1QIMdEuG0HjLw0EaH9oY5+c9MUk4709/ghOMBv5OzXdxXK1cObBMCw0bc
peIwAmbbgqGpYYbY9W5u8GG5srpIVUy7QCaPKShenhU8qTN+GVhGwP5bU//ueC19yIjz23HufnjU
EF90XELUqOKbRov5kDdMn5AIXBiJK9Om/wL7G4ybvl5rYT71jcseE34HHcA3J2shwBJN4je7rMhS
liXN0jUm2OGvFAYaPAE9W5jsTMFHqWBzd3VIemN65eqJp69/ZxC96+JuR7b3y+OI4yvcmX3KetPN
XGb6rvwYm5jbMu8W/p5o3hlmlk5WBKA0+kuakr6G5LHBvkQ1GzTOQ2NgoS0XeC5FIt8Yca+8jh/b
np7bzFfnkRBs5MxyJ2b/I0E9XePwFrveGm5Yyj/ipejEnnub2zMAh8hiMPDdINkNTQKiV18Uw+wJ
FQvIRzVSKeP82DZypNALUnbwrmHNzqpH+2aP444JmqmDJ06Zyh2jIAtTbNVrdCHOSXyEZj93QO7q
f4kzvLaU+fS5+ZH0zrtfc7aWE58a0aAvaffvLQgaM0d7kCxT6yoePrvJexGNB5Uq/Gja/DM2uk08
l6ceV4CFybep3EMr1GuX118FXVorXwcVDktf4gulmc1W5rlmuAUOEWMmpbWgaED7Msf/ufS+BHlx
8fmTWWLb2+zwUmrIE4HSwRRNjQ1D/cRBwDsIO+a8mfVY+0tJiVi0hFTw14x9lZ9ayAsaX9vanyy4
eF4bU9/ifE4OOM4oEM9VGtKa6fYspub0UJjkikaR3aGtvY6liFY8lzFkDf2NIrFsDdDxGw4rda05
MWi/nE4wfhebtzUyY4qAozANLD3+y5JA8HqOE4diH/aJ0vLUTqv+D4cJfsp+xDiEL8Kc1XNNXvMy
K7UXyXxtHPUqDLQi+kSv7KG/HS1yCD/cUa0WfPKou3ZtpTqECj+/Wb7zQNnkoRYW7P3SwzXQFPOe
l9WvL5eMSJvf6AdgDzeBvYoO9njX7MAYHzqVy6PfYrZOowTOCC6LAEg6Gz2dM0b53NjiWMF+BF8X
3+oeXDl1xC8WUQkmEH7tYZXUf3S7P7Wex+jlNvlyuNdkFbEm80SM1GOQl8dmqVCPSW1VMdUDLkz/
xXkpUXiaj6ymZTOH2cBheV+ksaTWZdzEFa1AgaDgVBYYHlKxuAHHa5HQMRr33ncvk92MYLBJrVZu
Vd5cXKH5Z5zopS7Lv05MEPxr0Gm9eZ+AUMD1T0esFdvP9gijK+PePo20CKWUnuBVe+ZQi3AGeGOl
Qd8AA+SEP7TPNhjg3gvkoXKrm1CWf5sgza+JBr8Vifli94UJW6KvDumEIxjmwTx148VOadIb6QRc
qZRdePDcGlYWleI4w3B2EbqnCG6VAgcF4uYWu9ItL4YuvkU2Q6LEgi97752n+S5jtVgR61w6WRnA
asCCbWSfYZ2fHEEosDRx7dfAL9qwJwXRMBtQPqoPVS7vqP+d/pm63VXSo69VQ+YEY+JRw3Y0zaY+
pb159hzv1Y9I89B65vGIdFrayuaZ9s3JtR5n13/OUYpYd3hPTEa6dfvizsj8M0SHj2kkquM1yV8B
rchow+eEVmvOcSWkHzhWZQ5rHNjlHWXaDBLlr5FYxU4PnXcYFMxlg6NPHZvPSUPpkD9ROCzjIth6
LkOin1WvNLE9KN/3z62w220pw1d8v4iIUXVgto5hYs4kvUxsWBBpKLfjt3z5mAdQrmAg4CpXWru4
gPIryhrRWUdtYs98QrTr3mJ3gPPV4x3lOew5cDgqbMu5HL+yzL6mlPhQPxDXN7cjfunSr5b+P5lM
rwlaOENrW23Keqx20qXIZvFtN/rKIn8x+/jJbDpqMVznantMQyhiYscefY0qkFpdWzykjlnvZUpn
GQvV/VDON+2j82pCCxtRircmzn5RInCVk9mntU+f5kYPl0RwEsgyx4TeW1yBjGDDnQh0ZzCNkVrv
mwKcrJ+Xey+LiU8YzTWlTQW35cJan7M7Kwpw/XVQgDRm6RVWhyernzFq+jFlqjnwiaRyfzHg3eGx
uHpm/s6NnD29B95V4zEshg8P3WvVN8anENRSKqe+Bwj2z9P6OvrR24LlSwMcBObs7M0MwFXeV9vU
9D88dPqNOUTcthLqVX3+ORl/QmnZA0/nte2659rR37a07v1Bf+vE4kkqyk8qkpemKIpiEWTkA/aY
gxQGANdQryh1Reopgj9KnuRaN+qT4B2jNy0hSDzTB1a0XT6S1svN+FIPPJSCUn82+fDSl82GTgS9
9h2Cwo0vrx3RrA2wDfyhaQX8PHkt0/Qhmmpaf7DDQx2lvG8gElWEP03Ox9AWHabu5sVIxT3hhuBU
UfLB+ZAQvl3ZD5Y99BeJ8JMzz50qHNNY7/qWioHypWl1udZ22VxjfzhlIyYUiezPaOqd0iEChcqB
mV6XtF4BbTxLM2fk5wfPJ0GxpNk/0e15TyCnYanp7qeyvlQiL3Fycj2r4yPmPriQXf7PHbnG+co/
FrpBu4dPPxo1IPbyyRWzfY7q9AVF90WFwxMaHrAg5TCBGx5TvNHZHavN6NyVeGkYEiEOwhn9wh3m
b2zDplOvmS5AizUuDOsewA/ECKf916VUJMXyFbv6e02YdqUyeakFyvIggXT6Jg3Ean6sUibdZkyx
xYn4UVb+OzrrWzUF5mkscSyACYOLqhdY5kytTOC8WKBqN4bNdUSW1nhGrL4Ranig64bVHDrixkAB
FUN00F5LWQEsoFUPk2pM4h9TqXsQzmLxx4CFoMrnrXEBeSjkknWgSGZ7AZoW/xXBc48UiwjwzQSh
VoAEyCoyp8QHKUm5G+U0b2rXBnltgXHQg/Wc95F/G2Ob+Dbtv1EK8JJY0HcZB9SCE8VdjdEU7Ynz
IARXzcEai0eMMhgVPTaVpPc85gnAnWldR2thTM+6jV7suoWo5WZvtgLIhHvgwfMJKMfNV+CNO9Dk
xhYSAKGyBMXRxs0xuQX9yeLBbJN/WYKSMLh8SyXPjfVcUn0mePPWrslxgHkYE/qC3lXF11xbZ5zw
4Ta38LNnMc7QLI67vbJSiocbB6teFL9Oc6dJKlDFo3OuOqznAMe1/tEJ0QV7V7bo5FYefCZ5SxDQ
8uBQxbivqtG9LPeMPQfr0yDK5bd3Po4m9T8zvLgI1TbqgJ+rWbobb0KwZvu+dAJxfoJDw5f9ecwS
GxHT+gy9HpUi9B7goiwwB36slmF5Ny9P7xAHuM/nYUzTOwyqwsq+m8hMXlnQs1U7wHdnRZo2y6wE
jTx/xWA4H4TbY+BH/75OnkWbWRvxEByHD5u0FtIXsQU5RrtCdgy4bvKlZxpSamE4e74NAEWEoCTK
3Mi8fuVcfYwpMdjTZzWuAbGHO8u3D10OAY0UAE9ov7aivVc5P/jQ35rZDwieZXBOLFDs2EpRBUQw
InNxtrwO9vyP+7uzbYl6Uc4H6EYDWeHXd+wPRNJokEQo/5T1dEs55ewViIW9DhePGbQcW7rewfTc
izYZ87CLTmiNZM8nN155Jo4HI3S9tdcgjHpFOvzQsLPtQu4JOjYKoMTha8JpiPmo6VdF57hbom08
Tpe71qQ1CJE5GRne0GbTeaFmoB7TjMjsSwXlG/02FFBXHpUK08T7MSiu2eIydUHHsh+LZsd5kJlU
LfbChCHdruULrTnFthtc8xwm8QM1tYJfaJLZ/MvV96lLS30Xhs1eVe6DqZV6MfCds5DJ49DD/ona
4XuUfsyuMevnOPIOtSocBgrMN2GYHiSC/2NQYaXMRFDjXjMzjlAJ6YJsNm1aw2NqZwKqHWJUzO1k
msC4qsF/0R3Cmpn+R9qZNUWOpFn7r7TV9ahHu7vGpuYi9oVgJ0nyRkYCqX3f9eu/R5HV1UmAwZcz
XWZ0EgoQocXl/r7nPCch/KOX3bfRJqURNQwtMWLd8NKP5rwUxGDUrpvs0kC5ZeQ3ZqrQzOVgxTem
lbRbmirmmpBcQgU1Ll4BWnxd0G8iArSsFwSxUN/TmgcdYfpiUDiQTTsRN9hR0XzL4w6QZQebrCww
M9sSz0zJ+iUhPpZ+MCV4FVmpGnHqQqc11jbC7Q0OFkTAeImlNvxIBmHe1JkaXIe+by2GTrn2jhmr
aXbfaW63SGJG4EJRPOzomSTtuSEjo67zjWdXybVsqmlVBAhGNDe1Fl6lbbIxA1MsdOSpUN9Gjmmj
OQvmJ/FKQ2O7bnXt2XBBrLS98Uw30J56E+M6ji0IEsZ3prhoDZ0ivoozyM6xzWSDJ42y7iIzm5to
Nffw/IDjp5YBkZzAoTEfFDpIaTwP0dnegFygt5NXU9MQSYHTK+ctBbFFJs1zJJcF88DhVpZOu9Tg
Pc2yKtlhp0cVkzEdyTP7BjPbBHTv0Mcp97DUh00XMzcQNs8wJ6DEnpc6kRhpfSf6dO24kZwJx74G
rnSH5aTYU098bLDZu2W6ylRQHwnhtW3AWFabMLwgSCG1nYxE5rWQCssMlqzzKBTrogDSktU78g2e
UF8eVJdk+JT9ok1hfZOm7k0Hft+zWf6oXvItorlA+yIAn1eSIIA9dyvN6rls8b5jjr1plMInFAgj
ilPiuEhQ46zw7hDMlYdUCiNyRbKyqfdIgR49kptntgGfuu3guAVJps0TlYJLVIi1ZkzJv0BfoFwa
SK80mp5I9OtiMzZVO7dzC9mviA5w17zVUBuXLTSUOdI/EH5E7s3NfBI6kUz0UpWUfPKWQE4j6ne0
CFFt62l0V3YNFnvWyhwmMuoUOgtFgpsLnsBcmp4zWeRp+xZVtBgjOH6y8EtuacE1r0S3OgkRTH4p
O7RGacN/Q6ED1FNZJkV2maJl3FsNPVgXwQQPteQSknjAFUveI3WKBsx5Dy2UcKtvScCIXkfZ10DE
ctFHlL1GYVm7RMls1lm5UW3qKQNN4P2dEQQGfUB6h7ayf1BsKUH95NjZXbGhxChmdKzAgpdlM88D
9T4PrWKlZP6AVKaiB+Zrs5JwzBXKE5xMrRav0GSfw79pF8ItvwIo5owp3V0w8X8oY4zbkkbvFv95
sGRmRkWNldrSEWggy7CvLoRKnR56x3lJT/gQlAUITg16YNJF2yrQ74mHITRMQu+KZHIfdHW58qx+
ClFynlVV+161wB29pOZBO2lw0Ub0uDccUGJ1LtfZZKOKqJ6ybw9AwHTgG56ugTC+VnDebhUI3TOU
Wyz3LRbKyKrSbeAZ56MbdudNoRSL1i4npJ1RXXJhaN9yqywuGidAQiIwHs+0VMd6Wg4DfDp/K3ow
eYHZLnwZ32iKsvasBJkNFahFNIFZE1V7cayuhRpCAn1Sfo2qHr6hpHQp255utEXzKo9uNNsNt/7U
463igmvebFZ+EMa70lTXMCiGJQl9535VZRvb0ZwdF8YP2dZMawtQ0paXIIcVd10vvhmdVa0DJdom
tvJFTX3jMi5zpk4d8wBO5g361OvC1NkPCe+tlwBGFyrd4z6WV9SOVcpWoMGy6EHA/GT+VRg7HdR5
EmE1RHq1VzqeOU5HACx533QxG2dKm4IiZqbOqs8Czl/UgvxwDMT7E0xRjCSu1s6FQ51uFdXUgkXo
7A1fuaw80gAtjzQD2WNE1g1TWYR5dgVosV7rWfqVvByxVDvtYOfR9ya2MawnKHJ8TV5505qxF+ZT
DhIQejOoNX8SOUFM5pNNS3ikRTSWyPNk5rwTabozHGRoiO2qTRzkyV5twBHRfEMvpqjcOZB+zlDh
EgVGoaVoCugWDY/3tBpeXKaTS+Qae5Sij02Y8gAo9L2QWbCxG3enNeVDyhrz0LkenvOqr1at2T37
CpCCoJJowh2CzA11KLZKBCqHWst3WprXemLskJDdZ36JjQFNkAwaSHlljBCbPI/+TqlxEMV19xR1
xIaA+xpR0cJXVkbOcZZIxISU3xbBMIYXBtBilLX+1ciUgtATJPwgxsDPewozfjvxLz2PeI2qa3Nc
9mVyMeCtu4kdrbk0MhsMleJbtOkx0s6MZEBA7LjeMNdti+h0o7S0+YC8fJUGrkKrzuqda6sdw+tC
mjeCcFqcTJEyD6J+knbCx8DygBFJo32u5hGr5OB2jEGBh7gUt1SY2nWrGqzstc5mKekWxZXuEmZP
LctaAaekKK+6yToN2wd1imK36+Eih2PI3KYx+CPJPMyAh9xJR7orxTC6tUqWEy15O7uJNW88czGP
THeveVlOilAh80tyYp7UTPWXjEb+EgTdVyoCyoVrxCTAcMEtmey/qD3tXhZ5XxDP4/UbiXsRatwe
hgw/vAFLbo/LUuxqsgV3GAHPIoueOE5eHAUl+Z2avXcJ7GF+dlcowd7BE8Hzvn1MOwpwmcNqhOKn
2NcarQcSq/ShsEAFQpNlAKdynT/5DuE6hmpd0Ldnoeu0d2qrkcXisTaLrQCPjy7w+pb5D/KAEHlV
AH4q39JpjJtGvetR0y0DvyWzjpbd0pwwV/T0p9+dyhs1BUVMKpS+zmpmXa6FR45eE2urmNIqBRMa
+rk3SecLzOyoz+DG0lEuczjrXvtih9NkhoKJkib0oFssm1Tt4gvMv9TLmTXN3djWDkbKCjCxfP9R
80tCnhXkObSSgpfYlzk4I/sLp/TS0bNDWGdkAvnjflTpkAC9Sb8aXb9KIXCvhDYoLPCUr/FQrYsp
8dRDem53DMzQzhduQSaQxlIsB748BWDECy02yL2ngGnXkbr07PoRY2q3jALH36S1ggNSFdvG6L9U
lLXLQZ5VlZPNsPviSAr7K569LH8teRkVoLUCxC37RM0vfNAx0DgcY2V3XXsmWKgKlQkIhdRkj1k0
XwK+FEye4YPavRiYnIk7aTjhWZPRuBx02AS6Nj4geBiXDCXDNVT/Zk6uDiq2KMUckaTYfhszOTO5
N1aGYysLzbatL9Iu0AE5JH/3NXS7nngaVE+yKhb6WDdkH8V0eFtoxpGj1zsjil66ILrknj2w2C42
sgb5YeIcYiHrLBS4OZAI272R8Ddy5xIFhmZtXSDWAZuEGRhtCpRlQ6d5bYOBg+Olf02mJiTuFjgj
VWUuiHQdl26rsxozgZgSu07+NB3eq1y3I7SnAGZGvcDWayoXNU6gZaDhi0NzpF7mDNs0ekty+QoN
U4dNhG5L6Bh6Cdb2MkryiyYdG2oXYHwSgO9zaBU7Dc3pDAAHoveQHleG2gkY4ogBvq3mpd50u67T
7toBUXnVwneyrYaBFBfXKBp7nqR0mW3X/zGqzo2TUJaaYlC8xrhyklCuIxMFbqlTQ0lslEwDGpdF
2yooGzIw2Uxo5KLu6CtaADnO6ZVOy3k/dbBSlu51orXfAgX/SWJRuI8NNwcghHfT5yZdjsBi2hZ6
MkuML6ZvHQzKtUtVJc1HNtxpaKYoy3oWT562TPUVDznCTAW5z3Q08C8RE9TR8g3Lb8WIhiEv0EWE
YZcusxq6Ul7Lp3DAEx+6tbYfJhq2glceh0q5qyepEWl0Kr6YkXl4PmDmGzMccYz9ZyMB0PukHDbG
6P4gs4UGjkApqiTII7qukTtPs19IzSyvKzE9aZrWnedD/GDHpdyDEWkXeV2BfG6HMxGlrPkBoe0R
GoBHYlBZVCAJ6OepxaIBHmMyhUmob2nEVTmSgSCyWOOYhWYwg9DrLx4EetxgaDid0EHJgsVnzgjk
7KkkChZaYX9fsAII5xIZeTwfnMi8zW1b/8qolW/CwC3hQ+X6RoM6umyShqjDMW6W1GiUh7At3bsY
9d4jU8KS6UCePLmFPu4Tt2P+6QiX0SAQqNIMES7RKYd0O7tRhZagFgol+IEKba7o44HimXGVI4vn
DlLFndX07RWt0ixYUyPPvmJnrJzHTkMj2jRJOM8dRNVWkONCjZjyFwg+C/NaK/vgHDZ3lqwB93Rr
MhXTb3kLhHBWNYl7kzeZ/k36dfCt6ykcD4VJ590qNHPv4EBlijdE1nmXVOSDVENKMWBQUVc7DCCh
qB+EX1QMcw0PFWbVeOl9M8L1kCmWscmpHa0gGzZbUARk58Qt1oWoC8eHmhjDJaMO9zcmVSLrjZJc
0cxyzgtwI5c6+dyrzvD8Z6epKupbSizmno6vBZ/KQO3Yee6VHhELpapDLsfijPHNXacWeDBcT7BS
7CI+B0fa7PBM2jMtYDytypJ5Zlp+tRUz3UderU9xWwhPpqg3Vo/PdgqAW7WMYVU2oI869HYLAtS5
7opg3/eJT5QtFPCNCBI0k7kjlnXFvUrCWHaXZd1BjYV3Z5nRc+iUzgwjIWbjyQiuSsSSkAQHtCEQ
4gKvqfBjIPMk0K/BapPWC9PKlENl9VQl3GT4po60spj20FnOcwIcajPsNoTa6Vgp+B9EA5N486zs
5/nYErWb+tNNYKs7zH1E3pSxee5Ailm4oRltAaS7N45r+zchwRA4s9zY20HecS6YFxegwRNrlTCf
gf8Us3yliwONK8YY/JKmAyIgtYwuKmEE1UJv0pwgCRnidMVmWd3qNVkMFPl1eTEMRnHIXGwAdJyY
o7Uy8KF+DcqjJqqEVSYFaKoZ3W3lJwnlJDQA+OwKGTwYZDixmMFRAOYJuxuoeYMZDVNcykVQSbdB
FmnnVZr5UPxD+6xsG3ehUFZmipfhEaLp0wHxqdtzTzGsi6ZRvbVPSPGBX0vvtHG1lRczI69HrUaU
oFfnBupflXyjMGJqQ+uppwY4d8emoIWogREIGp5ZmZV110U2EqNVR+JS9UV8sIDowCnK4UlWSZDh
WRXBwQiN+oYe1PewJ7LOtnRnWzQpFROrVbQZ5DTJI7jJNp4VY7kiXGRhalBWalFn10pnWE+VrRdz
T+LrdSZolm43tLQxtf8opYPxsg+DJ/pc9rzTRLkzU/VpEBFp0ZSLp5w3cEnwAntGSJuyoq7QqiG2
EB+9U3V3Ws71R+usuOtlFZ1Pt8UVfFTIahRbbqiVItK2O2NrBk78oGZ0EmZ10XQA/YhFWFqWyxM0
tCsosuOQqN9YCzHWd3plLVD+dzehSQ6XVjaH3GuafVgQjBkHZvqthmu7coIM4Lw/UEeV/KZ5JJmB
g4KhwmHV9yqZrxR+DUXdiqR9jEBH88RIIDaSZECSlo9saWkHNH3mjl45HdSCzjorPa/FNmiyigQ2
phn3nVrtaj3bKKD/CB/TPVbEEVjT3sy2NbVGa4MbK7/DqaIdutCjWkJvH7HaAm5dscQBpFMz6vVD
pdjENabQF/vOv2nj1tlYTuQsoPaNsz/+8Z//899P/X95LzBj4sHL0n+kDQ3ZIK2rP/8w//gHVoXp
1e3zn3/YtmkbtioswzQ1aVvCMNj+9HgdpB5v1v6DO11YGCO8HRGMAGBCVcMGjuX64ePdiHd2o0Ny
kIZmqqppnewGoyHbwl7ZREzMIpxBvaTp4Kv7ukzhawZteuunab36eK/O273iMDY1ogAsPp9zsles
ILpd4J7cCP1FI0BG/WrmB39ijz0X3OWSNd3HO3znYzJVEKxHbF3XOJyvj2YctTQN7D7d1hWafaRP
M+ajW90V5kwG/ZpskfXHO7TefMLpcHJAp33qpjpt/+X01TRvnMiLyYHN/LPYKO7t1llRjll+vJu3
V4mp4q6hLkV3AxTYyW5E1DXUuPJoN3RmsrHVXD3LheJvP96L9vbw0fzQdR3gFPgAS2qvP83AJdrj
4a9BuZrMcr50VbRSaGdbOv0BoMUexl6hEL8K2aHfF6i7Yd3NJaZVum1D2y4LPf7tM8rRNbH+wl+x
HalPl9ivB7gJIfdlLiU8nk4a7AzvHDE1tcGOp+YnN8l7J5P7UZU6Wa+sa072NSiQeJwhEds00pdD
Enk3aVMirM1wKH98pN/bk6Vr3BuGoRmOfnI+FcZlq8WGt0sHKsmd5/2QRVk90rf6bHzRpkv+9QDD
VWlYuiF1HXy9M53zXw4gdR7hR4oW7/oSLRcGvYzAaCNYqDqYBxBPZMVQMJ9XZdN9o7Rxlg3pQs/j
pUYYHf3M4pNP/t6VTH4OZ1LjOpOnxzjOI0hZXl1vx1bda7Z6Flr5xccHV9Pf+8jCUA3DYZLO1fP6
I2ccDsschmCn4GDESBTa2CtKpzwXXVVfW4WRb7piQCOMHAc1S2SwfpxAuAUPZT6zbe4+/oPe+8w2
u3QEql2Vi+v13+Pn8GGBRuKCLYzqAasd6VLEkIfx4uP92G8/t8Ywq0vDYi/s7fV+oBTaQuQy2IIe
XPkJmkJIlH5yn0SHj3f0zuWLDtZUoUwLdJKnly88aaWOEZdtKACWD4iHpH/fAOg+rzS97m8+3tk7
n4orRSNryTKERXH/9afCEAbSsU+abeweRP1g5Q89CBHfu/1f7AaBn25pJgbk0/vE6WQfgMlsthkO
WLI25x7VJ6X1UKFcfrwn/Z1hVucq0IXt2Jrz5jxBtXD9Phpj5t1eXy38zMdvZGHzIz5GBAgBZWx0
qKiTrthGOIBpazTBSCBArW3JnaY2RI+/bRcp3rbgYDkpUnc3mWh2eNB8Fun4Ur7mfdKf6+HUmyK/
AwMLGXRPqsTyHA6ZlMyoudlVRCA3dl9Gl3pBhfST6/Gdy8TgHjd1zpomhHryOGk8G0IskTm7vqkL
2r50t7SmEasyjJHmfXxQ3zmmhq7xgCKo17J5VLy+Sto+HVt8g0DH3PQMjnh9RagcuNmuipVZbAcU
lRQrvf94p+9+QB5MpkbzGavgyU5ZuuFZagh5yBr72k39ZwXDCErGT8aPd3bDJWmqjuXojmAm9fqz
WXnge5WetJs8qMZZAN+y6Cz8qeYn58vk95w8KnRGKGakQlUN+3SS2Aq9RSSmsMrLIMt3MeyywYu0
T87UO59GN3Q5zWJsh0HxZJRKYe+jeCUuVfP9jdPnZ677fTT05W+fmmnGwH8MUXRaT0cNrjw7TA1l
m0vXPfR1p32lDEylLbf/F5MzEKMOYwZPG92wTnaFqa9VUuIyt26GSLppNr2bbz7+NNOFdHJmDNWE
xWxpqma+mWYiUfcqkuMUHN5ZjLuptJeJ0ZjEQWPbYLUe71tcMUvm2zpKAUaTj3cv39s93Vld5wNq
hnlynY8FVs8J044pGOeIhm4duAumnsZx1DOKsA4uJytnpRnW84/3/M4lyRVp2RYzbInWZbqYfpm9
QKB0SX3PwfgwK7VdCGN+tf54F+99OK55Hi3T+OGcXil6IQGU+F27NRKk4OhBCQv2IdpkxCkXBJBR
KfrkcL5zBxiYwW2JINTmoJ4cThOWQpO2ZbF1In2VwVzEQnpVKMPD738wXSVvgf+EY5wuLe0QcLKv
jxHu6fw8bt1qaRpymAdQh5Z1QaPSGar6qod/88lJe+eJDQTPMabZLZPp0zu87TKaxB6WsYQUuR95
GMoRCPlU4kGgmGC6KwEufzJ2vXMWWe4x6dPt4+VyckxxhevYnPt4V2P4pxeV2kD/RRPMhFo+GdqU
AxuaysaIUvfl48P89mzamqHbhoaHnEfQ6SUqWN6LyLfFls5Pf9VFWnHf6BTUcEpn1vDJivrdnZnc
gdwOTMBO15umX9ijKG2xyct0bxjY1ou2WuS+8/X3PxST82l2IjiNp0+2gU5kjDbDwSGkr420vEh0
aj9V8Mmxe2d1Mi3Up8kqtyCT45PTlkMZ6GhxjNsWBAcdSc1PL6lYVrfcOy3t66RNt3kSetqZjJsG
60JX/KDMF90nhpQIFlITVQxmUeDgv3sApNB5TlmqYFhg7Hk98Ni1tEq4jBSEY+wiIOCMhauGMN2H
sfvknL69XaZj4LDe5ACw8p7O+S9jXCZU2B2Q17f14K9aK7+bwBNBZ9NEsH574m7rpqD/x3xFYhY5
2VWYU96HWCI2WVB61xgR8zXTF7xSRqsFn4xyb+9I9sVH4kMxrrwZVzEQ1PQPPdLItC9J8VzBGqFU
vqg8HDpIAZi2fjLsvH1W2Mw0p/NuAEiQp9OXMJ4s47rvbSMFPz0yHfqD6vffvSzsaSomHQg6hnhT
ItCtOHD0UYzbMR63cgQ36JTb1PvsgfvObW7Bt2AhZ7Dw4ei9viQ6nnJeC/Vl41X2AZMDXXFy9Izq
kyP2/m6k4BqfPtbpOq6qOGZTVX4z0glUaszB5lNTflbseOf6tnjITc9Xh9XpcQz45fqG7t5h2AsQ
PePfTMulgChtmTRBlM8uuff2BNgIQ51qo9o0TmZidmIByizAvSUIqmFClgaiDuPMx0jXEEf/yQX+
zvVmcW8K06ZSpjNSvj5JGqFcZcMzaZtIaVxEmDOu6b8M24+vuOm3vJ76URaeHt+S0V6opw/TiiAJ
DVqatxtV5bFkirhQS1ksvUC6N+DYvpkM1Z/s8r3DyETW5jJXWXafTveSAZFjnDrBFt27ZiN9s8+A
fswiqXxyBN+5/pifI8JlEmTTXT85gs4AftEdUmNDNWSFWn1XVOYyDLVP1k/vnCgqL5TXIS1RSjyd
oKPXSqMu4szIEWlHpC0kCIGPz9LbwY70DGsqa1GtNCmzvL4WGscjAgTq+haYLSuneC+UCsEqupcI
+x88LnNResnNxzt9e/i4m+S0hlIp+HAAT3ZaEnYhQZ9vu9q/1lkOYD7bNnTYP9nN20vw9X701/uh
TRAK1UuR1RlpFGw8JgYGqW46FEat40KaC1rgO6TUxcpyi1FbCKg2N30LgA9uBnILMkW17DaJAjvG
JQttdpZQvMdbptVlvoosK9K3WZW58j5DTGPcSdc2voFgwF7eKyrdTVytOUBgL3KamjYRx2Nuwly9
QzQZ9sjQIhSnVhqdj13mXtaYWcyloiIP2kKWow4WmrwbIiLCszm6u+gevqOrrPEu1WAwciRLCxLA
cnzSuQUGR9OMyAIclYr8cdStKllVSlU+mz5NFJhnuuVvA4xl1bw1etqc46i1K0jmtQd5YVTkppOy
FHPf6fETz1hPu/yfqeUGKayhU2N3+vj8vLldGYR4oOuW4NHOrPvk2gs9lCHVUAybNBFXST08YfT/
Wkv9mhCR372T2JWc6gMU5OhHnE4/rTbluTdKf2uh2kehU13Z2PU//jjvXNWcPxo4fBrKY6cPpdpB
YVXbebct7TpZRDYiloIq0lVFQMMn06E3AwMfR6O1wAwPU/qb0qJlgExA1hnvLK01n9SEAGdS6+o+
/+QMvflI7MdQBUMD1UUq8SeP8wEYWQc6nWjYoT209b2Syj25SZ/s5b3rgEmJw5OPu+dNuQ1QEmJP
wTxS7ye7mGM962NxNUzICTP/9psnafpEgvmxmOpR9PdeDwmZrzUUWPRoAjsWWxTmYAqZFi3MNvHX
v78rxtQpvUA14TaeHLwsHPARwOneVWra3mRYbubO4PvXoi76T0a6944gT1vKv0xWKLZN5/GXmQop
ICoYbuZDak7QYoxsG5bGzAerxQLhryrAf75q/VbHVvBTlpN56cHYff3t/6xfsvPH5KX67+mn/n7X
yZvOH9v6pTh9y6uf4Pf+td/FY/346pslNNN6uGpeyuH6pQIF+6/m9PTO/9+N/3g5/pbbIX/584+n
rEnr6bd5QZb+8demqZtt8GD4u/c9/fq/tk0f8c8/ZuUjzrPT9788VvWffyiG+U9WPhRvmb5NlX6T
Qax7OW4Sxj8JM6NDbuPdsqXgpKRZWft//mH9k2mrZO2o0t+iISHZVGXNtAmd7T+FReNL1U19Wsbq
+h//+uCXP6dXP8/F+116qmyc+l+mYawqGPVwcoCXlMws9Wko+eXSMBuZdbHe4lmUuInQhyobqjvq
CjZU8IBnfe41wv+uqcQ1l72nn9VD4V60ZMPMjht49ly7eSxv0bQas6Qk7rhBjTzXy9TAGJClOyp5
6PtS1bgzgQLsjlu11tZ/bsWOQZbh3292G1xWAHZ+OGRRrZPEaq+wOLRX0u9gpGlevcmm144bckn8
dtKbxbZpdBeSVoPtLbPHZyv153ijyEiAPSEgof79Ty3xplfLSk52XUffWB4xvZqZoWnjQeku6RXg
nQ1f2mAMv41hfRWmtYVbGnoQVPmZ0vvX5GIoD4aK112FeXIDLttc4mgYDubE7UQRrmxyy4/P7dGp
lrJDeka2BPJ3mPffwJP1YX+pBNJ+UoPx0nOqn//wQ15p2RTlpThuwncMMCUmi2hWm1o783RUdYia
qovcSK/qqiUvYXqp6zqY8RI+3fG14zuO7z1u/fu9x9f7VnSfDGLHudjJ9cM1yFNTp+yH2uPk+hlj
gJEgCupJ329EB9+NdsCUcIJPX/DMFXurNAo8R9P3UhW/bjl57d8/15TQRqviuwzy4o4cHwzNSU4L
18qauzjK9VmbaOV+HLTmrmceNh8bPd0dt7aVas61Po+3x62+b+w9rzl0ebNjXapcKo2n3pFJeKY1
eX8ZIA26Y6F4zvMr+rnNE/ZlkHTGxfGdhPncRI1eXESyXZLRZVyOo45jgFuiGbCAk+JUX2KlJTMv
F9UiMyr/e1UDTkIx+eDnfbkaBc+RWlHk2S9jzF938q/6muOq/5cDzzyCDhRdE9adtjAtVX1948b2
0OKCFDnh43W4RfHn00X0//qSxFq5LnFVzqVYtNxjLz1527NcePktAKl05ZH1tS9juz9zo00On40S
ZiwPCkHt4wwDtzgcv4eCCG+mRFHGvb9BlaqUyyZ2zke8Fmt9uotxhokFM0Ko7Z6OD9Im63DMFe+m
LQz/BrZ/GQ9y4RF7tBiByR9CLY4G2KZU+IbR1JfA84uFCdULmFDtHYh49A9+N6T7osVgXBb2Xkk9
EL1jN3yr0/Gmw/xGrhWvQ6n6pDhIT9RiaP91PDTFpCUwbAdNgaSXMw39v46HnlVpmREGMMBntfvY
4nT6Lq1EzMfaNs/l0JJHzHyIWXjZ3dc9klGjiJ8TkJL4Lrs74D7maoQftdNqq7pMHSueH9/BHNkL
8/EpSF2kamYzXtjpoO50H9lCPiTtl1C1iXu14+fObm/IW++/hJhzVrnd6jvHrfsLZcTcb45V/4SP
/Pg7gfzEiDtlc5kiW99mev1EOkk376IC1SOWlAWeNKzhWlAhNa+1+7FPk1kFjeb7mKTnnUyxzOpN
PMu6NoOjiC1UJ8/kR68EVyhdm8fOCEsokaV/j9MIzISMvRvfNtOlblfVRa+P+doGtnCmIsXcjmTI
4a1K1LOmwzDip4q8kCXNlFFirFMccHkJntZb7OLVNu65NI/foi3ML7ReHgSRtbfHlwQEGCzH5TUc
0va2VABEmUlhgRTgx7HS+aDUW7JTBrkzioxGTUqmL5+A4EgndUnU7r0cjTIGCRk251pSpJfHtwCV
Yaie3iK1wf/lLUOsJJduA7ILgFK/16ylLUNciPQA7oiq//c3EmNCYoR3RZcb05bjN1UMGCYi2zry
Mdsn+H35R2lPTITaOItQ+Yaz0jiDgPVz02+9J8t0ce0ow4gUleRDJ6jNTS4a7Tbteh2gZJ6Q3i60
28ZwzZ0IQDAct5qu6l54SbU/fnf8UqQvLbrVG3N6O/ydicRXH46bjr8a4GS7cKbOQjESQNGFdN2z
SL0nnEzZphI1qqH78gH24q3vFtp1YcrxECS2Pw8p4j24VmrN4BgV50R1iCtGlIdq+j2lIB7JUVWw
qQgPvkRJjYZ9CrgIQ2XV6Rhj1bYZ7n28B623JmsDEDFZ84ZV8o8uBZ/H4Z/+8cEm6/jmj3/87Xsg
78M3ERMI4pfdvH3f2z/l5D3/xx/n00pt3VtkX+Wug/fG87Rrs3fkGv6sv+VMOhisctb5YWg89RER
9679PHSYpTSo0z/faubqX29Nivjfb6VrK375rUqoy/Xxrbmbu5fHt3q4HP/+re/9Ace3Hv8AxR31
v996/AN4xE3BpxGE/pJkYlmR/xK41hddi7SzrKiG2Th9K9uy3wRqCbhWdNaXLupRpSKgXB+36rmt
zMbEHvfHrSzTr6OuhXg5/WiMLrxLgi8VMTCHzjEA/9Vru8DWP9eqYEcouHKBQay8FVNC96BmwJNS
+iwKVjRszzGxDtPWjiinA6mWT05RlbfHlyD7xZRrb45vj1oIEb6q1pPbrLyleK0sRKebq+PWxi3E
lmAvD4MFW0kdVS/HrqLQwp5iIwAnExN770RnWjy09y32tQMgY2h107dDolQYvQFmHL8F7BJDncm0
/fHbYDBWAi3zTaCa8grL7oGFGsSHMMBqopj2/PiuxrO8pUEI3ua41fPdJ80NmP6lbfeF/bo1oPPC
gtARFHD8pZ1VW9JNvKuM3E9EWX717Ap4BpzrIIKdVskwuNRJrd+hoDUpHsrkLnOy72PaV89dYe2U
3tS+Mo8i6aWp2zPHTYuDHYOOLLxePliKsoLXUD4bFtYtz1bC22jar1sTfwvO7QykYHCu1NJYEtU8
Xo/CRMVfq9Y94np/ptWa9qRGyVrpSlomfnTXwm//USe0i+OQeHkwHbPSEcmdl0LmVZhBXkJwAirI
uHwGsz/d6Vk+buxpL12P6MZzmFWwwokPpdYEuyIv441awu+yw6IlHZjnqdtDJ+/SAaIGZglXEnoM
/XnYW2TePUIqBtWhWd1NWSpw8m27XOsaJqcoTS8xvlQXJhrReEgvj68cvzSDVjF2EGTz7w3Ht4Ic
10tCdqR3R5nYvwO0t3SiUl4dX8qU4X5whvR8xP99R+cHNhsokP3xW8O2L8ck2NokcNwGgWWe6W34
7E/4H3N6ySw520K5Pr7iDHhFUmMk93DalmRNsxqMLlkqoOU3hdWDjaRGd+3ugkitr/Miq69Zf6gb
8FXEl0zfHjcQ6g1jHlfc5vhaE4PbIZrOjA6DJ29FItI9SquzzIvqCwInqp9fvCLe+GoGYsbvHXfu
dWTErr3AlLumes4bNTsvjTQmrALny/Fb4riy8+MXzOWkfDul32ypYYXUOJkiUB0rwIWVw0059iRX
JeNXZq7pJmtinYVZOXzF4fvs1Bb4MWfkhMT5X1+EmfLSRHxwtWj8kmm6tvdsr7oaADGed8S5Hb8T
pVZedf96Ka4La9N42BN//nGoT4z4PLdZ6C3aWl0CrO/PjjsKp70Rpcf0CDsYzoWRCOLcS8cvdqs4
27zorl1WxD+/0AYcVwHrgoWvDF00L6aOjVpB0kWP8Nd7aPTzJM/Mi+OPOXkz/D/azqO5baVLw78I
Vchhy5xJUZIpeYOSE3LO+PXzoGmb/nxvzcxiZoNCdx+ACgS6+5w3HLBHudrFPLHdna/L0uRhaJ7d
EeJcY/fDm5aMEhqaMOpEs2OFQe1mkiHqxoXBemtvDRUGCkzKixaj9XKGexI6B9PI323R6amsdjLT
P3W+1SN3WEbHLJflJfLM/UtW49qYFL7+lT8CxARd/zFoyZnskorpdInaJ3y3J3NM2vXjclLZ8hI4
z/CCOG07k6JB+ypp9dxEse8HqqV/XN7LafbU11KzJrE37Iyycjbk2w4Nwj3rwCubvYQU+g6KHT4s
jp2dNCXUlrmV1FeHxMgc1FB4600wsLoTlF/80T9IZRBDRGRlXAQTI7EONhCuh69oNf6o8yR9s9NJ
o92XK5w9a7TFQi06t5AX1mYZmWsnDT4lcq8u8yYfPmdystRrw7+1DfLUTluqSweu37/1i/hYSe/x
Zsb0I+7j6drf97nf3/b58LxCGlex916GdsDM5MWMjzFr8UC5OI2lfE7RX4fFHI3oEY7OAiei4uzp
EtIbEotePVfkvdVq2To3s/QSejHCCEMjvwYS5EDMw+2P0bP2qClaM7wbzX3dONneSsm0VH2a31Ky
OSspQe9PNMMGo6NYx28eLdv8ppvQw3rPeXZ9N7k2TTuxD7ObV6N04mHLWug5OrehbXyy7EFblzby
7WyoUVXyE8RL8xKR9KmJHzJJ5zIfsZOnifzPwUOW98kEf/dJL1eit2m75iKb9RWTQeOT3sryXtyf
fe2hGFL1KbaRmvbx0Ni3demei8jCrR2rtq9mVi80PbHeHxF4CrjnOJX+iGBG6V86dXjJDTSunRhr
93iSQ+7G3nwKQKXt2UCwPp0GUtRyVOTP30Db1GvZYwHGn6C9NWh+igConekCcl9xwOcYQu50S8xL
2pWZJv1STAk6ii+zcTLoe0wJjWIPu65SX9G7dhAzm2YUHB8RcMcWCpdLGyuKaWIRcbWiIzVFxL1r
Gnzc8zGQoq2xK3/FPvqDsX1Wx8/UbNIvmKItLMmTvkOxIL1sem82NmcLuH3DSQl0d+uWCO1MKvlP
Hq5V85Ca/BrbLFv+gQFfgLGmB+5Ht91j0ZfGcwXAcd5Yeb4VTa2J6q0UgC6XMkl/Fn34A1ImeI5H
OKkoCLer1A2SSenceBdnEumjn2dhEV9BmYaotnfRoTLxyHJ7a5dNrRiKwqGGxHtQ7BCnLBEiRsTB
HksHsYEKxy3PVw5xqckHTBuVgwsbKtJSANVT131w6q8kKFG1mM+gsuFRwxcTEpd6aHi0sdSYpqqe
vjyDwafXzlMrx/VV9WQossjPbZKmr69ZmCTX9k0MiUOV898z+9zjVW5JG6wfm7nRW9j46ijFIk4+
vCUV3I6gb3hopibUO7aknfyJPdE6bhRUrc2y8xGjLfx5YVjdUsnKuN2ZbT4uGsR9dSP/VIf6d39y
h5ctfCWG6SDO7GIMNkByL35hGdThKuMFTf9ym+cQu/oykdcWkBiW1ZJ2clrsJyMWaj6aP3xUHTpn
TL347YaSXxaHb6OPkoU27ZTbFOlQF9rhXGycH7vnSjLmYLalo+jKEfi4f0FKEsKXtlK1+375vjVO
A/TmGyXeg8g95AVs57qwmOGk8BCNqnYzEIDfDrYakw/NtZtTg3OyytjaqlFjP2tVuIzTlh8VayRz
WeptvUAolbbc6JNsGPz3hmQ2bkt5sRLf/rgZ8mPtS8s/HjInR6xV8axJXmJ0zvcftwXytjAcV8N0
JMLgxpfVV9GMrOLPphhVYJSQf/QXRYviYuSO7r6pEMWuUQdaBlNT9NXKyIz7aItOcTCYoMl6rn2p
ALxaYyVwjEOZmdwPqmVmBF+HaJLFk+WUlEeCCOKYuhC42afvRwV3uUg3UAZCZi07YRXI+ztA6zof
imTbKihb4/Jbng2KDEgzJ/2HhQ98zpP+TQ3lcBZ7Xf0C9QNRIVdJd1BHk5mHNN0usXxvVw/kcSb2
6eeoCjbI2WkbZPRdDTV+ljALFsvSvOjd4JBNM2KpSvaLYZHkQMEV4vFYmOuqLkN53XjSMugvde/p
y7QrLVKfLUtx+NDdkXzNtCoPACkWzSUk/XytPfXYxt3wVsSFsTZbF53aJhje3Dz5EdI85wb6aRHs
omUA8/fYp35/9KYzbLtq2NIBM9zUJAPcZSw3h5olL51+P/BZSoLSEqKJ6ZJXQHTQ4QIgxTedJtJg
bVDn2uVTS3SJAz5UDOYl5hNy9oSgYE8q0iqSeC1V0hNSO8xzpRWtlFrFBanSuzNUYTharSp/tf15
pNThtzgD82UldnzxdSPdSTYCG06uSXg3ZJ9ExHQvHu5PSoD+U2mU9gvCmVQrrNj6FgfpMqlc6TO5
O7R1EEs+5V037AoVJqkhKZdOYjcUyWjfSaFsPIuDPAbL2GOzIFompkyL2JGZtqzUeK5Nslhka3CN
Ca8+kPVvtZ1As7Dzr5T04Sfy134J0DtZ6kFiHQwJxWsZPizbMWl4kmQETtEhjD5XbnsE02oeKpxX
F6he+HMMwiIMslqeWcQ4Ap+cZ1Hq/RkH2W9O4Wi3cEgAo2eTJ/wU1Y+IWtrWe6OUeIXpyDQvMcrE
keevtm8gPtVDtfOXltQoc9E26vRKNs84DwryKKw7moU0fUaGAdHcGVsc2aamnxhbJ+6951KLzacI
ISnYmfrtr4v8IHBRbtf/uChJMHpPqMQ/LgprEA5aU27qAuYjqlqGsVdTJOiyRt72fUDaeeqCh5v/
HBVtPyyNTR/qR/wt1ZVjaDF7iKC+ikOBrzk0zTLYkz+prlE45ueRbIAYTNKGTZnXDkvDGYI1XJLu
XfaPYv2ISY+1GnLDXdeq0b635R/dltm7/xJtTN0JOs+zkHX/hr+gfkJqrZqbfa0sdQoJFvm3EoGC
UJqL0cEyfOBkB9yuojW2ZfYKBYvy3SgkjC+j6mW0czTY4JLNuWHxbgZKPm+ZvQ5W13uv1IXWEbmP
d1yuMtTH0V7uQ3fjSzV5wWndqHlqt+pxVFuJxWZvQFtRmEb2ollHxtpq/fgZtW736iT95r4GbVm/
osh2qVgbkobESFQfM/0FzR9I3J3yXjmUVkrF9jbq1GxqeOheZ95QaI53ODNjeuAHhKGObxL7BMnV
PQVe3c3E5SCq0G+28K5mKTY9U56LHIsk+fXWj2gCoM23/DvDuRhFaVd71u/nj3DZIJHdQbz+O9wt
SQirczEkwo1YPrdR9xorjb5pproIJE3r2ETh2VabhLSVXsFd7lV9gw9r8IwKg3XsvfjsilFUWdl6
um29GcbJATR50SIYVPWENBUbfw+V9YueYEY6pQFERF+0l0hzx5NoDd2YLBKzQjtFctkKVAA8vS6X
F8iSxkvJnSanWMqrvesZT00iUaK89wXZofbk9CD6zE4ZLo2J9nborjvgE1cfsD8VnLxb6r0yJvPY
DFdyELVnDCBEDrPb2oksw7av5QQJy7zHzEvSt2IYv53oXJM8vY+OaKk4uRSM3QyLX7hO0wzyx8Ec
+6PZfNb0sLmPZWbe3wOS32ex80eAHn43PA0Xnywa9lMpZB+19bB3HCxWQyX4EK1H/19NI8duZS46
g9g8o3lm7RRvr+e1dObtpV+q6VBQWJ2VrNgm+WRPQmbd4S/Smv3iZ7sam13K3jFuPP0iDuJi7jTm
QJMjPAyeKGuGS9yMfVZqrYFgOB5zAyafFwcbmTksxOatU6JXsZPuhxsSD+H3qOKD5aFuzgm5zRlF
EsiefcCDyBJ8Ueihv+vGwnpDXlJ0D0hkbfGZCZZS2xXvcp59BcfvXnoMDC7iaiPsagQaFfcSyl2E
pEOWvmpmBnAR16+DoxTW3lGZCcdYrV9SDzWzSLWa7zgkoS9qYMCmPykGMrNPwOEomhgNxJnedyqW
sUO7biT/2iNNbZAgLveDKoWb3GWi+gjQv2DVfhhjWz4UhkuCOrRftLZlaT8ifYLod6wc4JmisipO
x1Kz13HpvojWP0an24x1i+wGOZSFZjiv9++XHrio6bRF8vP7ZuKrivfTVXwXB3wH16nsqiinTl/V
Qq7fC/J/JIAq5eohaXOQO+uVvEtMxk8vVuYYek+y1pr7ME+fEG3zyLLKpXO2dfJwJmOia6AShtKa
dpScxiNjwkVpgOGWxjd9K/qwDvOeYE62cxag9v2+YgBntumvyFrsfiuz6KtN1VvYX023EQdkL39I
LUhtqpYhtgiyXc9UMt0bLJ8NvGMlTLmVxJhleuOd7jHO4Ko7yLZP9yarGv1chrq8LDLUZ3jd6mej
53/iuxYGuvWkksSXqduhoraES+odI23wjuLMjMasmr5q3W5M9aXhI0WMD82vmHv734ZFjF0k/lHL
9FfXwkqv1jEbsOWhm4lHvsGkerifinaRg8F0fw+LB/7x/IuQkFsloR+vkcwFeeBk2D9kXV3sK6zq
f57+3Y40sJlz0Rvka2QkzF2IutbeCNB6TAYy5x0qWjYaNUG7atDSv2+KULZgI1+idFwaXXlsRIwx
xfgI4t5j7jXFqTI5xQ2aiZ55l2HTVY9nLBty5HfgqC7HAIBHUJDBv3fqvIWX/Fm7uZgn4Gpt8XNw
0cxk1kg0lgJ6FIz3QR39GFj46v7xIGRNj05ah5KJeIDEwP0pqli2rPQCgxv2VPbB8hEaj6aietME
XxhLL2SJJLb0temto4E5HGUI477easJWnlMZRuJlWlhhdLSS/MF4NpQueHK19lks9ZCpW6iVhbkk
KuMrsbUAJKCHkv5eAnEiWUV3KEfj57xZl0ltvCeFYqwd1D5rdWhPIs2q2TXPpcMCTKR3DUx+ZqZJ
VX7VKE3iL3IF8WXElAJE9qZ0MsJn3r4Nqs19zxv9aopBr8CbPJ50Uquy/ZYNfffDe46RP//RKNKH
2cGbNdm2LzC9zc+h5JmsWxCfaHOW4Irdjyjd6dYnOylxtAnTbZb4SzTKeCXBhVIO/pR9iNhEHOLM
4+Wko5i4VtN7ydXWW2Xl+CT7RIU1qyxtB6yeHNpUvA0L1z4nyrAXtVtRkc2qL8CGsmcxPtTRBwub
9l6eTYNSZS8m4wo0XZyQu29S9jUiD6azJ/PrOP6oWstaNPiX4NHWuCeJ7dY9U+ZHOFRhDfrfRwRT
RAnb5X6PJg+lk4Vg0v0e06f8zxH+iBWf2scvAWqTe8AVgI0Ber9JZhLMR61wDrziKKkj2+p2ofOm
UObZUI9D1h7d9De0dH8Az48vCTmNJ73UXkTU6Ne4kJvRsBZNPB53BWmAZxt9ztMwrem8npv5Tdsv
gDn4OxFWNAdZHe2bVsX9Ni/ZczuGieAbSY65WjhzybH8J0uW+mevN00sy7pu5bVj/8xCNjgFVX0R
LREB/+JbIo3xwUaR9tmRdGsNrQitrim+Gb3imc3PdCsR7WLuNA+QmdqIZpEDXQAEg7Ct+LTpGpD2
RyeuupPoCiQ7XblqEqB6yE2aWB8uqRLfW+IzbJjaLBVSUgXTTyC1troVv8/jlv7kklirKCiW1hvu
9Dnwmiy/jQ1pqdGoO37sEKfv0QguVEmwLgwqpIrRv99EJOd3RlZ2+1pS7HXYhPXJxsBjaXS1/FR7
TbKICyV99UPPnlWJHr9rsfXVQKv6a4O+jxQGaNun0jEYlDqY4V61kEzf+T620pM96PUHKjLFTNZb
tD3Zg28H+D87Fr3OQuTU5VTdwQkqXhPWjTuzIt0tcuqtoe2aqd/QcbDkN8A9esqp/47HcfE1Hyxl
hsbp+Gz5XbhzUQmalbIy2Rsh4QgyzbmIUTtBWRFrMWCNkTk+F1UnH/nePaOmWxbzoDXenCh3DiKW
zVvEC1AtFxJCUc8d4mdPEa7E91hVN9wZhmftFsPE8dmlQALmP3xPdH14a/VPHtv0W0415xBEaMaI
slXJXL2Q0dXf/YqqkYa9RbZTH0YX3T3RTd4dp2TAUSgEhtJUksHTSu6+pG1cvyF62gC8t8ZraUT2
Uq9i5UgdP9wqmdxtLVxIjwjo4RZDqfwaZLKCVoKh30DXI8wo59+GFgddc6TYAPp93vq6993Oxi+e
pzdY0fHMGNUGMRr/PfbraDt955ZVpFjv+IIcDaSAnqOxGA91EEJZmPpTlsEwAIL6nOa2culN8kbN
NKCW7ItVS+72UqGUry5OfwbFgvc8dLJV1GfpRlyPtUFtOdlm7Lx0gz4tBvLMO2/jdIaNhveGhc44
Q85duomzcOr7P4wTnwbFgwpFC+kIs8hq8//8kZ1d7VTZ7bei5GqDP93FdpUDISyUeM5BJffTV+s2
sUZAYx42SqhTXkRFVjPydFcgc/YzmvU2SSo0CddiWBx+X5HksblutKCf15AzN4qakreflg9ibxnk
wxm4nn4UXfYQWxvtd4ToixP5HiHi/7qHiEh/RTzuUYwdcun1TlQ0RaUTd+IBpTtIpo++Omr2MbL+
R9EVuH6HJLOzflRGKy2T1oOMBqlfKM1el73bo+qM+vs6t534oGVGdTamg6hGT/0YKybsUViVIJc3
DVj1vU+EWZ0F57Y0kNRWpKNpYxmLjmUzTzTy2aLvcTBqs2UOz1ntEvs4PGLLtroFfq5sHl2PsNhv
lt4YKlhG+rIUb9q8zU4igSvOYKVFu7pPjn/191OYGMTt9yjiK+AyDlKl+0fo7wAR/uj/z1uLq7Wg
zA+eg61FjcXejHLSV3fooVQVOTm4qYkC8q9m3bX3plh0ZaMcHuVUX9SVZB2cpgAoYodXcfD13Fx1
RYUr8+++EMLnLKljefPomy4Pcswv8zKLrkbo6ofuOI4yTmu/qvadzHCvVOyEf/U/yu2/+x+lfrE+
FP1dpR6RUtV3XUhxg4fqBK/HPZlR4Z70Bl8bd8Sh5neX6McotpmrSIEsxYCcx4Y2M5Tc3mCB+0X0
aZFWHjQPqeKkbfEMmRdsql98sssvIOK/sLWNjmKoaoN8oQy2vhbNqA0zzH9Gdy6aAEWNI1K5N9EK
h8E5ou93gn24ULwo+IKeTYg2DuTDDo/Rc9xIeBTkiv8FdtATkrj+62B69iaEqLJC6s9+m67UIfgv
rbjv1/6E+lYMVdq0tvFNnxDhXW1VZ3EmGy5SeLH2LZyiWNOAghR9v2PF5R30IMBjvb1mnWytqqQD
N5RSFapUBG8Q7gcVYWiYMIxR45zFCBpp2slr3kUDO3rCpNL63LqjsdFR7sboV00yMtdOteZFlc6U
UY4oDyhRvaZkgp+JhyS/BLpY4nVzRLUBL6hGt9eKOeqn2HK1+8GwAnkbGRIpsv/orxNZ2gbAC9Hb
tpUVenHlAS9KaHMOroLbvp0sI5vygOwpUqZSg7IahrbsAIPvmWx5H57vfPvnCUBf/wM12z+GTHRh
OyDH/VMmfQ9FbcK2kGSVKxTavDZ8bbN6OUwljNLRk60u9+4i5odaeJiM7Nlp773cTL6jBXw/+d3z
z5N/iXFRnsY6G7+E9KXWmuTFTqxlljSw/6ZWYJOcYCNWbaPISl5CG7P4QtZTLM5p+prRnRDbITWF
l6TuN5D1pB5bUMoLB5jxky1O2m0Kq9BPpY6efITXzwtzrjrTOgkt74C6K2xWstXdU9gM9Y9IU28d
idg3qTGw73G8+upWeryK5WihypIEPAP0SywX31u7prZeYlBUa2N1yfGpOKS65MzFgBc4m1ZLtE8N
Cv4bo2IH6aRm8g6qeiYCoh47Sms0o33uxyGvTpRys8BulqEqyWhQcuZ18j/OMrtQLn6o/nucP10b
TqP/fZzX52e9NZ1trRfBTkvIBQxF515RPcKmVUmsb9jy+WhofddsCT5G3trPbRDrq6LEXIAqaoTN
BmZRPsZ+b6GankUsS5Z9U8vD+9j4ycIPc+ckZ2q8jAvrOFhV+wKrO+LJ95ID1QOQzZ1iLGL02tZi
1M0kb4scWjsXo32XG6fCHi+YVrj8K7oAB7XRvuay2R4U1HXhreQrDCTLWzuU6cZtZGk1Gj2IHflL
VKvlR6kZmNwkVrBrM6d8cZXsKjlR9SEbfTXvStfCWUFWznJR4Wo6DXjO8D0iX3xVnARrbrnvFvcb
8UGm13QXkIDIwQbKwic7f80AWS88Dz9PcZZ1UnaF2CovxNlfo//buHC6M7Uy7txFxjKTKJS6lt8+
D2n20WJbcBAtIBfOWjJaYy6apGHaZxPPGdsNnu8BrRkuVDVjNTJdjUFVfJSK+JNopZFJuj920MRF
d8QI48+OU45r5Fxj3l3t8PlXt5yM4xpPx3iNdOqjW0T/R7dqDtkSLlC+4v3YX0bIIgeMq44SjvYX
u835LUynvMhyTFIaiLg7C1XTW6L3q+N+yxWpHX2vWy9icUz2mi+hupp4iwjjJv3x3idOy9Se6qzq
SplGRWvoba7Iw/TNsENnldteRpk6z/YqYoCwq6Z2jQ7+z9M/hgK4m8izI29d2PKv8cf14gwd3G6l
5PVXdPK6YyCqrhQixpmcYenUTeVaMYLBQDjwIqX9GP7jGnEqDo/h1AKAuTDb9rWJg9Y0sNzBOKtt
5PBieAYa49P/wgRuQZFZVU5/DfA2tnBqrH4OoH/08wonYIYtI189qf5IwsH1J/6yk1bNwm8bfTE2
fFUQvx/C58TG33zIyz1y/WZ+aqRMX6hZhRR6AjM8UpSXcmj6kxckzwiIgaMvy/4lWo9YRr6Ijj4y
n/D41E+ii6QF2hOlbDIXEW1LvrVssUBZilFfjRRsSuJ0HhuGd0RX6cND9P9a91/RK8ueyiJSrkkb
pqTi6hwiHmPiQKEXLlrUJft8CgndqkGbuEWjiwjRpUrIbRdV0q/ETTQcGEghBgcsn/y0yW8xtOtT
q7Bx77sxuzV4+26Q2LMWYrQkP7nI9brZilEo8u+RXpnnXgvGT7qy0ssu3v78M+IW2C1Ghym4QmVw
ht0CGJIJttQEfXJxbO8z5gshbpWuBRrld5wn2iLQrtx3+CjhTlwrLgvSytsgV1jrOKeXVQQnMRyD
T5pb7by2Kz+cBgMy2R27Q08+Aq82WH1iwJQAYkxyc5e2lJ1DULYQGKcrSNke/Ejpmb0p7eE/it9k
V1cf9luEEPUH6kmkn3ldbFpYEPeEo2wPizoMzY8GRKntf4nyMV12kW3vSJOFV0Pm1w2rMvhiKTgN
5KrTsfN2h91QpyDoUiPZaImpF1/KeCzXQSgtnTxQXsRB6fQFOSntCasVsoHwZ2aUHdKDGKydoFh4
cWmuxSheVf1ajqJuIUYrp7H3+BnCqJtuN3hy/gQ3eqXFVMd7q5e3bTbqZynFKc7r7GhldQWlAdGJ
WfJRi8x6L1pV5OrnGOD30ZyyfjF4Q0o9Tb22XWgkjxC7TiuKhwqmBwkMyzqIkq+FWT9bUasCX9aq
NSlRbVPLefv8iIBJ+szi9R8RcQnQ0ahSMjYJtpY8EtcuydtZCZV8CbSLvGZTptkqHZEEHJRM2VhV
Ts1DIKV8cPKbVu5k1Ndl4ECPNi+FEuOupHrSigoRWPIWkdRK2GGSM7I0pu+gUW4xO5pNmqv8LyY8
ZxoY86C3lJtdySybp3jR79o/+x/xaYuKbZLpvDhKM8cNFGdZvIuzm88rYq0OeE+VE3qyjhQNWw1Q
NpJZZTfF5jGWG59n2YpePR2fgalbK3EQYfavgGIobEtY0s5M0slLbEvLpU8pN8OxcSZ7un4Ve2wx
GPUeWMj/GBRb9AhM4tINIEf4uC6O+SGOFeNqae1NJPi1aLTmbASKez+pzT/62zYv11atfCRGlZ8G
Rc0XfPPCz9XIXnuCEg2e/oFprvKqN0Oy8tiN7+W0wm2mxRLO1FzrRXf81X2dPJI8l51gEgpheayM
mJ00GAmfakNZyvxrr21RLkoIg1dsaLTXBHScaN2JhLQ8nNRxHgToCgXT2/K/Aag/yvnXrrNnTZW7
32Fuv2sUTW+jrzqLtkRGiBfQsFMSJ1jrpp9co2RlSpJ7rPWseuZFdbITNX9PfalcOfJorkUzV5jo
Ssn7xCrY2Ucgn/ExBt0A8lyf9amU7IGwrAKnNTCyzr4JDFTokoOj8hQf4yIynqS4ufdHndrMWUHE
R0du61+b/8QYYsoV1m7oVQVoIX9KLcANLwu+yQBJEQyVkycwitaGiSrYoO9TXsHSKrMkqd5bM3Ze
koL/9uhW78koD8us0TEtNeP8ohf4cjZ4R6xllKHm94nWivWcfa/s8oWegFBiZtUmLqeRmBd4eFh5
I7iykHsnzuZGA+pYV/qnwUZdsc8Bjz1hSV9fUs37pE7alQp+J9ciT5yjV+p70RIHmcLRcgLpLURz
HPJgdycBwFDJ5z0QftwB3Rsv3Qi8j6kdxjwcDoMK2sypFfWmB+1FURrz2xRaeOv7VmvwQCespNr4
nrujd+QPEeDt8wKTkYKj7nhH0f04lIiE45A5VYQaCyq0YZZY0wHbWIltUuoV3Q5XQ5U5m32RFrfN
1cCkRAyKvRWi/Z8Vp0iOYuOEo8iMbGy1l8lfsrfU8I62Y0jxLGzLA/i6nAX8dGpFQbhhF8/uFJ/F
aTmSZLWzTLFB2Y6Iz98GF//WqR+Ts5/9ulv1N5l+CUfMuYyH087UGh+/z+4d9Blb1qnVgvXfoSLA
TlP8i36P6tOoGzrSVoyKYGQINwUu61tDANwA9AHKmnBtUo+pmyeNr+mEaHv0i6bLF2cn3d8Tfpeh
uNpG40KOgMa4dskEjtTQxgRrShG7bRYqPpe3fAi/JKmu/SgOY5X3P1i4fIviyv4krmW/OAlLXBUw
B7MglrUvINWX1oT418pqnw6d/LljH8B2pfKufqWz7VNwOuodtT0MeuaDENbyg5GF1E9wC0cpWP7o
DXMbgJHzAFKP4DeL5JvtycmMmR4aWGfKCzR9+Rn7tMakJDW2ZRx35JUaeYk8roP9b2bMyhySFai3
4kQF+1MLAPbJCursXBddMROvAJbj2cIpG31nDKp6q5wvorsxa2PjyCV4rBiSp6pVRnQEe6kWX3RY
RfN77VFJJW8pB4oyhzsZy+vKifylwg7u57ga6Mnc6QBU81Ku547XJFtBXw2s0VmpwFEXoplD9jv0
8A1mgv7Kolu+4qc+E4Pi4MrFmRqMD/c/a1/CClcwQ3PZ6/jZwqLyoW4lbJwPca1gAWfHQzn3sXVd
RK63jSvHPIiJsU7j4RxhwPSYJoPG7M8h3KP7zGrIbS8i7k1vGo0ZFVPqv9wjLlIIXW2ar0RabvIP
muHM2a1Fvq6GRUJdyVSKcFUj3QEb1663bVdclQnAjNIjldsJ1CyaiY46tY1PCILbf/bfI9roCzqO
mJBNLwZxMCuDFYmjB/Y8Aiq+EC8I8ap4xGBODnJhGFJ7jmhDtBAj6Gr4c/eOMaJqJ2Mpk6Iiqrgv
4idiPQUc3IulcBvQ9/gBxej9R5Xst9CrUUhSRpda15QtExmxUooBmspWshHNIjCcM4+wfzYpJj4y
a2nM9l5c2+X6/v7ui0cJLcgqSfsjbrrJvFJL8Le+wkqoy6RmrziksQJdOskp5DoLj/mzOHOmM0uu
aua1X33/Fhd7lbfNAvnjr1hxJ2e6/q97irv/dacJ3r6swBEi5x/v0jQzXjPd2YgqvzkU0TJn27xj
l/NHP+7juDRLvr9qDL9hIQoZSZCPcDKzyplop23kDVvRS17pkun6s+cZJFaFegBLaQpM+UbKy5/l
i3EEo9PK/d8RYiEkLnpEKMnnxGoSAGWBVDV7Z3pOvGD6u97/uuLBkWs5nBugKX/+yUurzcgFGBsB
KlH1sN97I2mFvmdregeawMPvh+oHb7OOZbK/VTE+P/W9fhomLDsLo36rUBpbALzQbgVcxjkWUVR7
pqbqxDs7l+zr0DrFHKfWfoV9FKoNg2Xh7z1Gi9TSvaM4iAFx5ssdr6lCA4fAzkrsk1w44Su/lApg
mfTV00Gc6dq40hQ1PFYhP3Egy3iINko907WMgnpu90v4T9mxLuNm1+NUss6wQnsKwD3O7czu3pPe
uwA70n+oA7MV6KKvjg8V2xuxxJFqbR/3Xfs8klredBR850EVkU6Z+sz0C58YIpBCg4ekBz6hmatC
tYkvLfc45gMg8GlwOgwmZnJhpmn7olTBk4XBsTRtY9vqJN2MPPafjcLx4QIYtxAGzSEpev/5EdFq
JsDJxgMNnCfjfTQEvtVm6jJ10mLjARlDwh9YZ59M01VagAEkRy/6ezXsZ2UfyicJa9lroEfXEuDw
e8x29n55PjXrxv/7ctH/uNxVgj8ul+XRXcbTpxv4l841BDtXDRzKY1kZ5Ov9+lmrVeuY5BXoz6lf
nIk+I5kkGOKsW4uB2vFZvCmx/bls1WitJr60l1hu7yHixkhy1NLSt2iKvsfh3/pypyCnKXaihj5P
us7JZ2NlqxuYx+sgqts9lNncnfPea/duBwvg1aydzTAUx7LRVgWcvs+diWQZmiLtqWCPu7Oiolhl
rte84qr6tUol49sUmnt9i32vf+hd9EgoNTvGPnRUb55iBLb4o1Pv2+zneFUWhDrYk2zwiiUhrGS3
IDUnS8S8Pul6kN+8+GQFavopxanuIkvhTfSOMEe3eu1iAT1dk1iFtxxQqtpovuZvsF2OF0i1BlRa
xnEX8gFvRvjCija7tVFW4RAQJbig083DiWwJYpO4yz9T8wOC3rEtncNt2qOHop3hn1DJ/y+Ozms5
UmSLol9EBB7yFVO+5E23XgipJeF9AglfP6vm7U7H3B6pCjKP2Xvtdaj/QSkOcQuVHybq8FiZ63ps
hiU/1+gNKXRJlmMPxv80ZPljNhbEi9s/dZ0215HnVeOFcMHx8v8f/v+P1SofuO6jxTf33JM5shjC
ksdM29uTWwezTYeN+PhgOY8EWL85pD/Gade8coXJq68Z7w6l6tn28mCyG38vMAIaE57LPlveMmc2
Q9vQU4ZwmJhMsQ3B4Jj9rgDBIHGgxMSBNX5L+wkjoAViuM/9/BGgIY2nk3NWDJQao/OIduU+NzFC
bhTEnr/5AQ1gHzuy3q/gk86yWbCSluldVYlkpys2vKU4TK2FRM4RJIjP0wueczQ8FYORNBUfJqQZ
3UCMgi5ikPjsRrlR/FV5/lwnYAzcbIgT8lMIw+gRRzeiPiYZ+fG+TniWPb2IfKZpaXESKLJvkWZs
24bBGqGeMA4iXZ5Vm1yqucS315I+LZRVBdiX0gh8jRX4mnvuPX5LWDXkhg5s2isLFoGHZldfsovI
yF/XyIJdyI/YsyA6pLOa39PSviV3/fGSkqV6Mfzps5x4NV2dOrPUH8rebF7d2fqDpKIN2Z0dnaT4
8TXyLzvzJXHQ+/srEdA1BMZ0TjDwoJIJQJ9WUidPbJbVHoCkHqX1rqbUe1SIStgbBMpBxFT1lnZO
xyJCe0TEZwbWZJTe48g0wzadKa7l+NLynkdKWt392pBE1TgPum3uEzshMbHUMKgSOTaKLlzbeqVm
LGvOP1lemhIlTpuoqLPam5qQvaBZHyl4nbAtia3TH3EJH3vBZ6ab1M9uhUsZnh1od6N+M8c0dLEQ
wgwhc08AVqOvTI5Ahi/DOhAPqldwfqwfIoQV7eBA8OdNOLXNiYhWp3lKBvtiLS/U7r+50u6N1A5F
7b2syoM7S1PmsUbuVT+FFELgGdojOdSQirrnJpvRcaXth1FrL7phhx5x2OmSH5Xt0aUzKBnhPYaq
4dKUY/ZRGHp+zH34N4ZoDkum+p3sXDPMWXZNlnMo3HUH7gUsRebBWiGG995zkbJsVuKwsUx2YtI3
ErD5DzX6ROivWGgO22NWzQeczncZLzcf6oOE5SgWWKIIzIN5K7qwMECaeeZ8ZW3wzCr+dWXQHGS+
+LZssqX7oQE0IH8lj8B7ldUytJR/Moq13CONaHcEvJeIw6w8ZuChwjZV3+DmZIy+E0RW4rLROZkd
YcSmzYjaG80usHRs1PX2ziCs3iUMc1LIoUB6rispWNHs1hbTQv7AnfRHPXWu3ph8ayKNen0pQkNn
elCk5Y9u6bjIGyeamYEXVrPupVs+wDhmyD7ix7OmYCYuh0hDOLBD13z7a/ndqv7NNeyXfrlpxWjP
AyfhAxzJmQjpqVKaSn6m1Q5l1r9X62FK/JW0BXnqSGyznYsvbTg6rX4Q5XKlVmMTCcTqZcEbw+Ts
7Fty3iftDSOOW8BPzTo2MhGwrs9C1xvZlwt1LVvrd1mzfaJ/Tq715Jpbw98ykVU5Tz9evT6ltv89
m85uyywVdJ1JXG5hfplbBSwQZeCikgHNPL+AmMFfYbNEb+BFTj+eMajhWF3RPrHcfjQnfIkuXFW3
27rINRXvc413alhXlgw4uJ20J3d7uQyiuyXlSnIS193aD2cST2+OEKhc2/qCf/Jvm1ukx6fdQ5EX
GJ+T9ggl9pN7I5xLulxvWAOq+Ck2egf/GWGN+fAnJeE8APz0jHr1SaJzbR9BXetBbanr5joN07QZ
21vyN2m7Z7NdvKBthi93aLYd8b2ftYyJH27DdpYNoxP9x57+WGG19tNR+IzXfca8dgWsxWWgj4cw
NXCI9jzL0IKbgJDaZ0IyMixpSEPBM/IL4rQEq+Edh875cSs5B9wyeZgSGhhbfkYr0K8R84GnWsGz
GyqziA132SGBVQHe3yXKugxRk/udo93eJ39dyKJRV0N280r3JPAEhoadxrk/C7T9ThFKGymfR106
DjweRGt2ATLcRa8MUr/AeZTW9mGlGKh1MvMW1x+jJpexb5QFSKd2DBO0diaCo0h1QxG0qt0eMBm9
wdQFMzB5gTuSGdpJFWdr+eVqJJL0UBUCp3wcuCj2TuZPYbrq9942lId/ue59MjD8N9H2x7S2i+VM
UVMDTEvKrNyxgZ3Dxh0fPGPJ2OUh5+u2MyIk+tfcVwSUMvNV6i0bVnHyGJyHPvPWBCrTfsjKkYm2
TTocR5AuKGHpE8Dv1iEpGLiYp4elN+o4q9L3mb/rEfvJvQZWIponvgCrmc+aTpglJ70MnNqIV+ZZ
cTqZhNOmAwcLqUuhjYXwlA39U55qyb5LHXWwc+0Ryx5DQQzXNEA3H4+K6O2N+8KoqeyW3WYRV+4p
y7kK1zwvxexHCouTtpVPJbKF5EdbeAW2ZItrEsyBLdmPsjj1aSVC3K9LmKzTHbMJLRhd52XLOFcm
BJ06Z6cOOC9cB7BT+WZSs+C/lat+GWWOmb7atd62awbk48qakh1jsIvb8vi59vzqFOOfrD8NnbRi
k15sthwZVANtIL+jE6rtw7WtqFET1w0LMMJdUMvXHOHlLMPVoh8esGqGRP59t3me7hROw2jlo1sX
agEQcH+xK79h0U0P3Lugo9D1LcUfnvwchSsmYjuPmgTNa6VvY6ht/IdRRNyV2eeWFNRvmy6YuDcM
zNKUs599Nnnn27Rke+4MslrH/NcdaFZ8lnzOWEfMkpKAqMc0kkq/g40NTs8Z7B2dSBEILtk+N5Zr
O3t9MCXFo9lST+nLa2n1CIrH6klH47k1pXGFqv64NJa3T4R2SWXvPIzDoVhtaISIQm3ZvDFQvjWF
JQXFjC6QnJXQIvZ+9pw+tEtFxL2yxKE0y6uuveVufun5CIM0lc3JxhsbuLP+Ms+a2I169obw3zpY
BDHo6bDv3eyrR/QbtLUs9zbMB7+8xwCU7Kt+3IHY2vsQA6Jag/btttVRHSqEDLenjIKc+sweAjqV
uwSzM+DR/oOV2a/bVAejb09oeINq0/PIm8x/TdsdDLf5KMjvjTyyr2l8OamMYeflyYNbtD9V9dhR
Eu/KwsVW56x32uj18WTMj72JbWg20yrosjxhWHYznNJXREroOxQL+ItB4kX+jMZnVkvQttsYr026
7pKqIaw3uVrkceNPZp/vlerZQq8fbWtytn3th/DjLDQly4CaSZc7PQ+lOIGf/20aPz/VH1AKXsss
1SNaEGQhpnpIbPkwj2qONFUeLRPBkbdcV79zqXnXhzUr3cgGSx7KAWOcQQVKiZSI52q20F0t1hAq
ZMycqKhBuPB8XmK2eCJIdEiOY/eOhxAoiHVDxSz+jsTnHBQwtNhw0QWduT9lO4DvPF5KPsveL0Nn
0V6XFslq+z8kOy2RDi8GggnzCzi92jW9sXB5PyXbGpdtSZvq8Stt/XToNOefSIEEZVKxUcj0h7HM
irDavO5hy/QmctpyX6yGfbcs/b7onDK2l3WKFqfNQwQyc+hLsUUQPv9WYogJd7T/9LY49iupaxuM
xKhO2u+s9D81OX0YefWVVdnrQLlwf+OtWlmFkq2YL74BJaL1fFiMDpMJruh5NV+nlZMIKxpR2n0C
ix0jo8eYfF+5JM9Vy9LAPXCLB/iCoB3YR1nTPSFI+KJygn9t1t9ZZZaRdOW9v2GaB0rAKBTwBXx3
GqQscqaijLXKMHZqsd9q564Gg1Wov06ZPBa+bkZE2AcNo4rYSt4ryLdwwb1HI0mT3WbyHLYG9V6t
Et4mZHwYZ3uT18h6BESJuACUJBQqsyERnh0tlWb16VpOEegIcGO3kHUsMETwgqCQ8TbwFw2TJqyr
KYHflQxbhju31647liuE0MWMrLk0TsnYXP2quRmxZYf7At1S73Mii7VoApkuf9LZEWiiNAQz4sNI
2OJicYKnRR6dnXXHtWKm4w9RV7roV1HWKNSBZzEW57TxN247XJ7SSnGXjDunM53AK4z9mlDyp87a
neUJZINzWNL2sqTDF7WIPBiDWndgDtmVV2I6WYUBrlKlkVNBvZkslhDSvVvMm3hpKKM+oyZLSpML
qaeuEDMkWve5J5gqy2ucqlCVdkDetoOsvQLVUPnskb+BX3BlK2BqeJxHxi6j1sbGaumxNW4Hvxu4
P7f+5Mytjm+4CZU3i+ts9i+YnJGA6l+O6fIqtax+BJxauF4fCXBcGr46IZg0RS5IsGSQj+O/eUnu
czE2f0pLPyQ3/kXhjlV00y2aGkbmcRkOdUV0vCzeR8hEAQ1CFjc2YQjVLaS8KXZkX/f0PfJ9ZtAa
JvnnclkakcTgacXe7ucQS6Ub8kYslHV6YGgWDtAU+5JfvrZOb+xrNEdBymw01up43TyeBgj5d+QS
PROevAHJAYS2uUwouyVYRqsIW4HlbDXPY0L+jfLzMtiov6d55im1DAK3Szw2WmZAnPM+N8gSe83u
/OeOHQibnjt9TjVoMrOAJeq6eMTuja3/MI1pt7nrD3tX7AWwPfd5QzM6Ep1NAOFPnyT/NBxTL4md
vsme38ZX7SG31B+3TVoM40xKfD9hymuOCU1tDa2nUQiipBeqWuuIuOb/q1sdfKUXRkV14EAuel5m
PhZMm2ZSHbi/tUjzY4byrE1WzlOTr9ArxwdzGtsdUWS/6IUxN3rNG4pKZ28W+WMu6i2WRX7fWNbC
hks1YV5W+0Ka+q7zOMM9um0xs1lk5dR1dHaeXplhyTe0WHaz7+38ASHAfDEJqBmSldAJxIBRpemH
bik85r0sb3nlSKNHk2HTwBQTaohcM89msXJSOky4zPJoApLOMsa6tt2EheTD1zNpB6yyKwQUxRBa
mtvFrWm8VCKd487W72zDoGWw7UOnSPPgPFFRLVYOEnP66I3svgfcHRh6BifQsD6reiguSUYGXuOy
/lzGiS6moNr2W/tkmstrx1Lu9j3QFkAA591K7raKA3KjhI8y6b1w9T05RurHXnLjO/1pgPsCERjM
ExpIPVD4X6Mpf6uk889G9Rb6emWdWkdP9q3ML3nG05g2945hP9R1qaLBaHQWDvY35/Uaqe0mmG2K
M+56Df+msUs6+49hDvrBnddPu+YnXTbb3dW1yzljr5E7bNuOPO0PnPW7oRzrc51SAI3L15BjwV9N
nwI9ne6Uq56MR10RFaNoA8y65npD7tvNviDlR+eaHqznRbsdCelYB5OyZeBaxBl5EnhQ7lO7V+AH
CyfTgjRhAIUctI78vr4djNfKH5KYqoK1uR4Lzb1LWm5gMj7nsL9BSbL54ky92rmVyRsHQLmYvszc
a/ZZCW8XkDVIOQw9TQqeomIXoaX3rTGLqClqfJECLLbtrUG2cP9jR3hgcyIOzdD9m3MRLDmU6gbY
yElLTGJwTPoaY0tDbp0qKGpzjZw0eyi9/mvxKyzZo5ueEjUcyuy1d2YrzEV53nwdVYb0TmauitBN
GuSu8w3rDKqOKZFX6uNeb9gRONKauRaQT9slExNxIib2SU0ZFqLZh4VptkWwEvV3ROlzbDYc1EhH
LknvPHHkVFuPqWvjQ1ErScPWsh7MiT/v5+Kp1EiIHHv1CfowPzXLaKCYqC+pShuOSoHCXA1B33HK
bdwH4aB0NiLj6O4Epx++2nyvxpp/c2VUabhlQAfgRRqiAIIuO6dqngmQC7XWS3na8qgQTRsZEpGp
yebax8G6J5PHQyyZvE8jk4FOMEcbaTyCDgiJf2s7q9RBxrjS/GZFfa/iejpJxjdR2eRFLNu+Zhc1
ICXY+jZivvrm6aUXIVAaD1k9fZfaGlCE4HhVi7b3aLNjK+f09zZyyceEy3rLcyPU8CoYKjOO2Ou7
2LazEKtC7Nj8icg5dzhIMTpVDDGIu3Tp1hG7UX32sevEtL76OTS2xQuLFTNbwvr4oOO2ExbvlkVT
DY7IO4H4Xw+r0lE+gV9P9Vzbebzpi9xrdL9Rjk8eyanzbN02oj1ampDnneGu2z3kG/p03RP5zl2L
PCqX7IDs6zbvrcR5mL79be1P+AiujeWATrTezGb89Oxy11aUPHa69VQqzEj7Hndjy02SefAFdBMa
tp32pN+wAq5yfwz1ZKoirSBGoyeuFjJJv8uz7K/yrOXk+9th6xlF1UgcxmKJipmTDxF25e/63Fbk
F2SU/QV6eu5DIwavNVtgM6vLMBZWYJXwypVBba9XipglzuZCPKdFUpx9GJd+K8oIzzrTMF4WZNHu
Ph+xi3Z5gSOY56UWalfbw0vXkcnNquINV1YPPEhn0D9cS4x10eAHjaqRUgG6Cgebq6zKW+DtX55U
WzDkvcJkiWHQXb/1Zeazt+bfpWHymiVnrt4x2nxZQGdlKADTLujWrglFJf42uuAb0fM2GpLuNfUF
UBsPwVE7UYJlDrI1czrpJMyFmJ7uMHC/s8pmabB4EYo+N6yw8M3AgSK5OlzPVf3XR2ot5men1n8I
JCoZUZF2MOfq0FWDYOhZxqmmhZ7b/jXdGR+NW4QcBfluke0CnqBFXOZiFZceHQIqMw2MZUXj67JL
vZnu/xEFy48mbmuh0bzPMASLyvtQtv6h2RtpEev2YM7De65cCvne+Usg6KvPcw00sQxGBRMVQy0M
qfy3KTCEoqcGxGuhjjQXuctZ3aAQ9e9h5xu7AtcSo4lT6w/zLpVbG/Vuf6psTqW8nM5DkbGUa/kk
6ceCUtS8ykvM3PgCB+9q0lzVbBCX5a4dxl0iGFa74/Dqpm0XThtn1OLnnHHI+SNp0UZswrxuqIzQ
VnJwIirXuukzZwAWDc1iBtuSnXRteh5HOw23xanDtk2fMGF/zyerTUUIEw3GixVaZGMFoobzk/iB
n9EhKmZJCbcIXyjmCbM7DnI5aTUHumtnRYDW/7exul1rLcWeBIP7xGaZhW/kmHrm0W3ROCF8DHNZ
89R52o85n/xsj6buXTfq8lAsT7qzMlrLp2Zvp3er7JpdK8FoJrm+7xw9ygsUoHXaWOionX2Fc5Yy
gQ+AbMwvumHjoJcmLkvrqauaj3wbJ4DwyReDJzN2+/IgpoyeYHEnYi7IAte0JrL07poiO9wMzud+
iAe+duI0SEgvBPe91aIwJiQLav34p7EHhDr6HG1oEyw1fBt92tPWDmc0zFuQUIrMSHZDr5VbaCU+
KCOXB8u3rqr1rsgquwOd6E7nCybHD66c2rQXudZsjZL1Mos6NkW/y8rtr2kJA3HSB5uE0BvvUASi
lS+0F8iyt3lBHzpYnkNUewyuneYu9f1DOomfBu9EON3mnLpiczIatE4CpaUougd9utqbUR1U3/90
bbQOaGAkkqNq+puQHHzM5BISrdHwovs57Uf6i1B8DjZ1Mcux3ffWsMTmDEhPtcNe+S/wdXwGpe6f
2kQQpUMxoF0HoKu+O50pcrN1R7NmEbzwRiQEh51Hy33pEo68ZvsZS9prtB4b01z/IUnrUyeF8WTO
fnr7LMJiKq1occMOimRgjtz28zqx5TRpS6Yt1kSMll4/SeoSH2mD1lF1w5z6RwoSsQW6z4do7+z1
pogseZBadfuFqgOxaKHhTGPsLW57xBzehhqSdV5mUCwD/20tqZazKXvCWshGYFTAvehov1V9dYa6
3S8mw6+cInRzp/K0+bhhiF0j6cXqmDEuSGKLDYIUZp2edV/kFnaLn0T+sHZ89vxJwKBP71CU8tpy
nDINbMO597TYLikdfE/7MjI6Qhi8GkEkbqgYeZXNoWEAF5fQUH0sleh1oRqwRY2c2WPgMs4H12IO
0uTPDkMG2qc1kItXRvoApLtiwxzW/dri+WXL1HUMnrTis85WEZqrGgjT8HjFMztkdrpGKI+P3ob1
CKAerNj6e2jt2w/hwYbdmGHqqJADoyWTpoMqe2vRjWQ+gCWaAhzhLyx4cAzm/6YdsbJBxp3QLmdd
3R5bCrO89iNO5emWNPc0pON3pXwn+j+WblHMaQv3yv2WRR56VqIOypCsxouZNk1c5h1zpfbenm+a
eMntWC16ODJG0IdBB1jgZAhRxWks5UnC2a+7fgBvv51sHxT37U4K6WZea2O76ivQhLZwqni2/Mvk
e3HiV0ecZyE5ael5nPoVPUEHG6RHFOg5+atj5mtoGM20c8rsmeCBM/3axvfDRznk6yctFMZ4d4bT
CB2sGOfHZuOKbxz9sdN4tRMld/NSRwl87YRdWuE1J9Ym0IwSfrhmIqxB4p1zOya1jOUU8UN8cfWc
PWRUhkHZYGAUqvqqkuXHqKm3BtN+aYFdFVCAo2JZH7j0+M6LIt/5rqmHxqyFiatdZ699k7cQFJiQ
gAYAEHB+/a5Gemc6YTkyyME4FMpE3edL+9KhdBJZ7MxyjqvR2M7ED10r8Zja4mfI1U3tWX64pbgW
ygxdGu5eJ5vJyT2SVrRP4KNL2JQs8caRqtBGE2koFzgr6w17S5/6dgnz3rzfwJvUiU9YxrOeJWtA
d/B2+zscb3qddcEXkB79ofpAJLtv0vELyqrDeelHSFqvUJQAWenlGyvtE+sVPyzMZGHY6P8T27Sr
zJHMxHzfJhT3tr1hZFm4TGnveBSnUEtuZhYj/0DkxEqfb13Zx2JgvVjn6xa6g08DxTgvqMFcpXY6
hEideFtaOtG6u6wsyk+3S0AKsmysv2beYFSwoVtba4tDuzrWWnPHt0mkLTMmlHSsVZY5+zYse68T
6OHTpfvW3ynvL0NZvG86r/zk9feLo5BRW/M3aFhWWUSsg5duH2Un29DPOi0aeTj15Oac1YXYISv7
mDbjhOMP5Gv1DuqXo2+iGu0w8egGVaNua0HOUqidavvoNtmdNan+kmgzLXqxJAjQkkPi8JNjC2si
kThtvE7FGPpuivqYUZBgu0f7dGfPqQqV0zCfrc+Qo4RsDLycXA9uY+yMgX18sSBdmrs8i8hP50in
kIm3BXelgXSWfJvf9q2x6tfaZBSUl4jIUvua043oCRWlb3A/Z052kQK6tvWlQIKGObmGEUT6LFir
PmaPEMyJhwZseq/treR1Mmw0Q/zwGxSo/GbhQJ79Sc2cBTnr/90oMsUUUu2mligDje0/cgok47zC
2xEGIWfGtKJOkJdhKe42B9PH/69nbvxJPB1nCsuIoSFs1+FMnxPjguHmFgowRrbYLgWEqxDdXbDN
21NVvySzsp+gxEQYHPwQeDv1t5E9TY4PzZ8OsRqZ5hTIn6XTH/sBR2Vbz1fjttb//0d2c88KBq85
GrR0Q0f3ZZBrEk4ZBCcC32hceRDrbfhwgXapW2iC9GXsQW/pqOsk6IvWdrS4lNa+EfLIuPeB3f/P
nLlvWbo+21316uvdkVH4j6e390tvYUHzSjg/bW9FAzmfo/NseF55Fu54P6R39ItDTADiEG7uVXMw
BiNplGwNGX0I5hK3l5f5nD2UpJ6xIwEiEq959yVRITmoAWcE5pB0nSHu6vo7G7o98tXyw2uX263S
3JfSAxfgEieTWzXRZkzZMgZNgrPQnZfdgD8kcqEOhULn6sGLQXVbpkSkMkZTK+bgerBLem10wN6U
8eQu7l2f3jC0cr5P5MK3o7I+TEX3zuyIaSQ74lFYJ/LV3jQIFSs4ZSoj+zrQPoVGpaiZff3qKn0O
vTzroi17Ah3M/EqsXZAXtDKsip2Ztm9q7ju0MdVNKTGmBqlLZhY2xEoJq/ldYZ74K1OprOdeyi37
s76RSNGYUnqY3ys0YNG2ZWivaH81p9qtnjTJfGR+Y3UvmiavTUo4AbKlR+EweIcKOgYE5b5NTX43
dmaEcNvcSWL2oj5IixlZP6MYKgLIMxbdaUX8OUSeyWe+rcrqGUFMCGUW+rdaLnPTupGxyOfZ0SE9
p21Qb/l9UbLZLXwmh9o4Ik4gpWbOXZPXpdm7G5Zq0+peTYMJA/CyWci7tUbDUPhcwJk/fC/6LYnc
NFEkrIc29bvQ1at8VyeXfqtvL+pELSm2L8t2XvL5oq85iUWOmA5LVzznU7rLGewGrT59z3b/MGP/
DghFi26IuIX8D1LHUKtnzRhuusk7ogiQ6vSNZsY3Lpo9Peg+qYGM1l883Dv8NS+y+HRzsYW9rQoO
IeOTjeqp6rlE58JEwiD1nquf7WJqnd2mu5/sBBGN3p16Gk52j2N8+1w5MQDOLtZO1O2vksiammH7
kKYInXJ4oeM/a3Xy2dpZ3GcPwiwT8NYAsKXhYQWCh9Xg7ClUcy8IcAIkGCq3qqJUiodbbQr23Q/S
GLaYpVz7oEztcytg5qj6j0L5OCsWVcvAGnMCPDb0PT+Jz3S8190nYxxOrVy63f+87XVDWLWoiSKJ
QX/nOZTLiY471lzDpq2f/LTs9qlnc+erjVEz07bKsq7CBIVtwOGZ7aRkXkMpXI98LyCmzch2J2Sr
bvE5b7JlacE4uV4HOK369oX0+5VTEYaQrDqW0/a/jZSvwGudr2UkNdBnaguY+sspp99+EdwQ5vwM
zm49eEgkw24yyBMXX7PqcC6Vtf8yZtf5xqry6/Oieg75lLHuVFSP/sKvDu/3a1xY7S3J8HAbS2ZT
eyiabu+vyVuTZx9GW37TSlsrUj3MSiPrdXOfMlGXUEWBZFQh1Dobmy7XaacYbCgl3p1bhrmCrH32
iuzVy+9FYiPJsjN2OSsutvJO2t3RapGsiuS1wHsRGC6wSBvO6wSLm+xBeEu5HlruLbS59t0IJUbC
45W/DAKKZ8XAA6XRcz4mPxwTv2wgXnJlxTYT/LVvDqYVNxUyO8M7MCxRXQ5/Boxk47XnjkkqrlY7
sKlYQjkWEGTB6xWiArVYFy9qM9kANR+6xkl5e9hWvsDCY189jXW/d5v5moDbdXKoX6t5wUJ779ny
VSBWIMqyx8kcjCO5IIy2t54FnS1Z25Dr3vX/lA+tPzNR0rF6IIHxOSGzAlkkgsfstvlZwU8QBJBh
H865MspvFyUQ5KDxp8P4kTS003mJMqaR8jVDowbyi501aV3B7U7xZ/9vk5sD+EMuFcG6eimAZ1sM
WlNpn1wmF4J8o8ByUdq5yfTAOJu9uLxz9fdUVKyKmZ8420YWYwXELW0j5BUlj0oH84VNN6d8aFYc
3A1QZjU5nBL43MPVzL8A7OFt9Npo1DQmBhMZ7KyViRVfTegI7S8IhWNC6nzZcTzI3Id0QH+5zkuE
UJCkAOxxkevXp7HF+OiflqEvwIvY7E1lx7YVxcKwtkuc3jSCDIX3YjbjcWid427SOIIMDXBuAqdM
1xzS/VpM0M326LBOQxFVegfqtL1nrBebprvaLsKy82MprGO6jjSBIiOp3tVQDvXyOFbzc0PPxKKF
QYjPvARpJ/C3FGGoFPvJ9t6cjbaJQJgARTg6N6m999lUnWaZzqRuCCsup1bF0zJxpuDQkZZv3ls9
y2GfaUI9D7EsF/tCMlJjNtA8Cx5bn7gJgBkbGulh3w14F6o5OXf2PN65CNgSsyD4LUOdO2rRUtY6
pBbtUuiDQQIG10cyEJWWrgUPg1vU7IJn5FYYCTyYEloDZRljKs7nHMcx8opALxgzb6RqEsexULQA
FUfv02J28+e/Xs2u3uN3DXn732TpsyAvM5IM9OY0TlOcLxsaQGlVL1Od88wwsismXeC8Sd6QETPG
EK+5RQCZsYBVTPoVWYv8i2mKk1gbqVgwzDBjCFdjux9atETw/AJz4WApl8feQ5tZp8XD0rJw9NlK
2S6lL09wltIskGx1E4czcfWlfPYRDIQGrwLWXfJEZf9LNiuvfqc9Cltn+je1Gr8jf9NSXFEUWsT4
lQ1qwPxXrzhj3DL/hLrme5m9Z4tCi92WmDXBm9sSdIlu7QtPkB/DEhf1aBbbCEObJsrLbYwqK7l2
M+0jV96wffuu7v+RFut9z4GreZusLR5CCuXyDqTWqRJG7K4pYtLWjzaXHo1VyeBYMGbI2sXjqx8m
fI0BkQ6/YvXroJu7U5UD+F1kv7M7+PQUlmaoGcDkEvs/ns5rOXWt2cJPpCrlcIttMM7ZxjcqBEY5
Zz39+Vrr3+dilZcxCGnOnh1Hj97T8kAH90Co0llG9wrf2DOD4D4gAQqY8mVv8UCvnBokVz4o5GBa
tLZazFf1GAncoX5VFPO+k0oA1QbSBJAD0dgXbUkI/4HegUmsYkYH439L2/vQbeODUQ/PAKGIakjY
GOZ0BhdEGGXfFo5LTU49l5R05adlGy8CdetbyPAnZpbQdOuOlNHt+VhmdjAly5F6AbkPdat2FM5d
562s7aAw40Dxi4BmY8LX+cWYsh+lGi6u5R2GeL5Xsc3WbAQzzkZWz+e5+VZG59tu7PtWQVd281n3
q0PaaWfPTaFn6tA9zqE1lZPTDL9DxZCErt1y4oIqGi5ZOfzWbXeVTvGLqjv7rgQKkmcBlLmB/IT5
7hzDKz/bX7GuHZtyPldOEbR186FEF4Itu+5foyo+j00WpOINqiDExovBsOJI46eZP2RYFpDWqLnl
3BhJAEvzZQbs65tUJWWcQRK4S3j2SdiV4sl3Ubip05RMaJddLaXyZMX+ST7sLExA9ujaSaHgH+GV
xgJE0XBMOCk4cuNZr/OAkXWAy4wPGmOlrH4GfLhRR/WzXabj3HUXo28fl9kBZpv/ye+Lr/7EoHZn
M5BLJEr6bZbPfqafJ6c/Jk31Z6bU0BR4iY3xDGX4ESaAx0xctyIP5LUYKtE+KZ4izTtBnxHU8yjk
VUGYSnDtvhRL+q0B0S6mI97UuSe15sY6VU6d7k/nJD+Xnl7U0duqhbKXS2hFuFUN+06rzMCZ+2MH
50pRu3dJvqzvTWzvpEcO0M0Sbye91Vvt25mf4bI/yFsMYzm21AjxTt5KizuJpyOj6wLbBrloHbTS
O8Vd9yvPy6G9YlDkc9GFMN/m9/+WjwWfjOXM3NVLw8AbNz1qFTW7Sj970GT3/QIt83iJHYpqzMPl
QBxjNpRS22VWbKgSTGzrcu6T6Azza0jSimbcsHpmImtAcQS4vj0wQo3ZrXwJ3a73Ue7tZPNEFvqs
/V6Mw3/7KRu+LM5XSdkYBvlNlkyvbUYdGmEQoZAdkI+qXQ7YZNwvZf9sMQVv/TxLpDT9MU2au7rF
RggbBQsgi0DUGVjLIYnMd43/elkSkKEJHqbMPMka9j4S6MjpzvdNXh2W1AyKlMMcjvlnrV2g/D0B
szoAsgQjFu68dr5VkvLQjlrQtN3nZP0AC3t3fBqnu41B75WuPcveLiELyw20TM3xAvkG+nAp88/T
RVXId2LnzeYa/68baBlnGOJI5SIzcV8NkrXMjSKIqzPGp8lH5d/oR4EvY7O4V80/yc/UGN+KEfx5
kjL0lLuUxwtbeNYiZtip0XmM5jNu6YbWnE9fYYpsaKwrIzdHRvLRgmBrSZkXBH7L070T8K4AYqSL
qZuHRZnOjfk+l/VnHG1YFabAdep3rE8XKPkDXef7lTQAeL2bJ+CTS3Snxf41Y0wY7ZkF05DdQxZw
bSjIMszNg2bDiqYFIedDvp7ZK0H4MZrGrxWDTl3qRz/6d6hIQN3rjvfV6JSswi48l2P3K0/WKppU
LndK929F9La/5Ip2NUPDN0TcVs4s9LSyHnsokdfVZjbFRRaKETLllP7KJq4HhQPj9fm6ZE3rnUw2
eSwL+n7Ykd46zHqC/5NAXO7SNcIZZ1DkxjTzV0C457QJz7LBDsJcMj+G9vDnauxpEYOZvlQfonG8
tEseJC0NK35fbpuSStY8oxzKwJ2VU589m3HxISagUgxMSHyot6K5DXO86OQkNnmWMXMM3LXHV9GY
hCOAuXHyv8HezDOcL+jRln4lao3XosKMlunNeXv0lr0oOLnDJKmekpDkMIsqKkkevZvSYCj2zPY4
qmyuPXJuwwxfO343M2hBOhPtFHK+EfVqOav9eHaym9yuv9J5JubleTTNCpTMvmGMz33TTRf6WwNS
xxjJIkGF3c5+/q2y6DQ7EfPPHQm16N5sorOJESXlFJhgqKRpRDJQaMTG7I+y+ppS/xblWU1jprFY
BxGQZvZPw52ugTrmtxjRmdTu5BMoObDGkv61+uUsGlLUg/xM1CSQ/083hfFqa+PHal1EuQ2te1jt
jaq91Jn/VaF/xCiQH4217pcOpaPIl3wP9ZatFns7P6QnfoCDbpiO60dlZeTWfDqEAIy+oouDUs0C
MCVvrfMJ/fMJROGBKYZPZU8Ir4cBPKko4uZORCwp1POQT5ci3y+mevQmn94ETncKr1xfWNt4ZyXp
v5eaRMElK/7aauBS1I/kfXKafdFVs9G8JKDlIi1ebYStUc5yf0WXJV+WU/+IjFZsnyztXKtfBFHe
IwSJ50iH9hYq/g3T/m5DE4o4lkCsm8NCih6VR3Tgei6OIwmN2gX9kXTGYX1yJpDRl4FRQUh8RtLO
7yEDV3MkbWHr6AM/E7Z8DtqqguSMyVqR6n12gCzU/niUh4ew8VKGZMLi/KlcpnMa82RZPeFH9Btd
V14W2z+tL8qhhXoJfMeV6wM/RnrkJRE5AognVUu4BaBR69KsKjwrfrRoW4/9xYDlQdZvqL+rRHvX
iZW0wn9lYPyZEjzDhP1TNdaUNDfzNB9juQc5CvIdKUmUIdGu66rbys3+9726/6e6yA0fVVV1J5fx
PU3bJIn6GC3oZnbHrTPIbJN7OmhebL5zVdBy8fWh9Oa16wnoWQUvwry0znIxuk9DuCew07Ja6cAW
kPFQ9aPiZW80p2yaJvwSHaHGYs2cl4hWP3EiRFrrNDy7zqeqNm//nVa5SjbBI2n0tExDZgS6QvZC
3q4O/W0xJ7vS086OiYx3B9GrOtijzKxvIs1+5OqBVSAgfRRAp/eVltpZFJd4hwClNALfbHC4EfMm
GrV70hlfWrQXreUzVqdtv0XtZU1yUtz/d7REVcnhNLL0zqL2LRrZ1//tRBcTVycg9PqLWxUcP7jS
RsU55ZAJ5X0CEUy8F90hZ6fX56cYfICITe3jtWnpn02+M2ST/nuJomdTG0+yjutTa/qXX732WUJ3
kP0g4p9xpWJMv33lVQnNAB93NeRkbunthtlH0Q9atpxFrFMV9y5XbttS36YqA0ydezKXp1z0czRN
b0U7fQ1/jLmBSgek6QCmIP6gdrSR1ZrM4qAM1b3pM5kYF2mhuaVJwgdrqf7IAP4Y6V6cVjl0DH8j
crDRPrm17m9GOa+bcaec5qxq8addj2SKAWEufDOImiDRMeqTRUTp3V/Jt2nRQuFVO7eKeiahX2T5
e4MXEWKpy8aBD93YDQmqfwEhh+q0u52prU8xnxfPBYfTPDpS6dWiu1z3DpMMbTWBoA9WEdh+c72Y
82PqtL9ivOhsDvyeimjGHKzODpjreswxttpxTrxtR8OESI2e1AcJFcD6MR3Nu2uITdbv7LX4q7A/
mE11FLn595yWcpdDeiQvwFZwHoefSek+R2pxugrOSwIFWS2FRUrwJGl+prUoeZGFMirxO4fsSQct
LMpfKWQo6LgXJ1aF/1NU/YiOM6z4eVZtgDrmqaNZJQkGdTnCpHjWl59eB8EMHcjqDPYxxnVOGIGr
7EccdR0BWE3M/8yLSHNr+Ieu2ImlNCpoe3FluWKjS4CCERBj0DPdxjC7N/oFTuIHis/ma99jW/2s
KkfUw9y3b5oWr6qCCOsyoUoavTrBN4GyEtu6DOl52uQtFrZh/KCqULziZbEGSYMakXNjUx6cmY0t
ytHAPofpvItAdPqhc3DI9W1ouL9vQGbEoXGTAL5Nmh7etnrTEuZJNpuBmWeH/dZTokog7SAZ7yGv
KmrlVBJAUuU/g2k/uon161U3Bo4f0zD2CShEUYSeaTF02/nzw/JPyZWTZ3zGbXGtlXBg+fOx7gxc
yhgXDNVbdY8KHJteoR3dll7MfwVwcrqEy83CrWpZHcQTQCLtKHc0ZiThhTMQiewZlco8CkpIA930
/G2BfgGQxV/vVb8KeSPew8CPO3B6gA9QJcxsCBTWYyy34u7Il8r9yj3SmXBt5Db8PmBUkh3EccH6
eVnbOfT/BmqhofUdjulH6d7IpzI7DQwegezZulZ0suwGv9pnnv3cuQ6l3nh9PSKaHseeQhqTljiX
LZG6m/37W/ZsKOGR5oTzcpuP5XFdEoy9bDvM6dDtwFAYInlK+UDra+Az6Vvu3GV15KfRD0CJSCEz
d1CelvafQCzPKk8hdtXw+2dx8vLIJ9OJsRr17JlpCBvHoM+I5bXTAjr+6SJvahtSwoPzLiazqTFo
U3PICIKQIpHN1YvLpwdI7kFxoy5ECxuEUB0FOr9P3lZp9z2GKcgZDIvmwJCkf+ajnc5qhIRawz0I
wK38fwbe2lfRrRzw2Zy28QzZSsdlV/XoEo7kzha45F5+l9M+Emm67nguKH8Zqr9Ne+YnEOAioIE4
OwwQ+K7ynbhgYg/y0n3r6sBJ6Q01J1r6eVp5jMLyTz2QSX92tt7TpEBrUBvcQX9RZ+g+Ev0n6+4b
jzVjY6Pq1jGHbzkHcibkp6a3v3IHCH3OkRiXL9kVkb91C5ZmPIauQkjo7Ex4IuYKFm/ZG5EkkRvw
hT8Gs3+x+4YvimwZYXCkek7fj1gjsWe2lwczeDR5FCy4+AOAyvf+0tIIQMSC9pCfRmPcZAw/Ez9d
oii1Iq4n8ZAp1O0sO2iTf25+6vt7qn83HejasDfuPSzd6I5Ho42IakfKD5gJI/2rqhuGzt+rjnIt
/pDIyyr/rM0Sp3sa2XYidbJOTkUKi3/yHiiDHilTXEHrGtOxgHdRJwFF5mclgwS2Fm7V7FGspziF
4teX2cQgESDcan+U2FssrCROhitQ1EfRj3Pr78B070S1isM9JHtmbh5E65ZKfUp9LaBv7UYdVAYb
4Tjb9l1O/ztjO3A3/uVB5IJtC1UriCM4ijatqtKU/8+xSuzlaaQFS5xghVEQFtJeVhlsewyH4ySs
gZB+rOb+s+q7O7UddlFPvI4NFWUgis1NzReZWGMOyZdT/Dh9HZTEb5Rf0CntTwguGsscKgXaayYu
nhlGHsPItxw7jDLzDIKafJrCXN2Z0TZtOj7kBVPufZBMmUWUWzHdg6wHc1EFkj/8ylWciYEmAIUn
DKnmegcXVRKb7aemB6ILgUQfFS0FFNo9ifaxVec7SZ/ltuhsOvhkF02dlfDD99Hz3kTZiyKy2ulp
jgFsoMwUlU4Oy78T5QbRwB8YpDfY4sm/oy7H8CLmsfX8L2/4GiL0FPLcAzwZVO0nLD97IIRhkr5k
LcqDT4gjb+b5ZtG8d3GKV7W0YPYUgLBa4bxJsOn5NotJnhRGW9yq9zVMl+BdgUXDo8QsbhoOR9Dx
Gm0BKCcJ9yE+PQ+ME/Nn5tqDiMMrFE9xDWeKZNxCQ0evkxbI1s5pG2gqdRigqSUwmdH6Mwrjhkbq
veJOX+To+oYUn1v/pqp94yzGXvTJf3oFovxXRYNdlxMn+qbWbNZTu1dpYRNp1+cQ2CfLz+lkIPmd
p9e/4orLTy4t3wAWZjs09vUCjl7yUp3KHM0cC56TFXUxplw28QwmbJOCJg3ijNgJZFO3TZprYHMc
vL9VWQD1eYjbSPo110h71SyKcYQj47BM8W9db0S8xFCPjhvg9FGuLx/FwkAhexj04UyzTFAw9NYy
D7L7Veo+0JxI0XE+w6hJ0+ByT+75r8VCM7bk1zbaU3ZtuXZ1Z9nRrlfcbutiPytCRzSivC0m+VPO
u6XRjkumfqvTTgztwgipVelparPL6UsXVSFRmESzYuDK2IHcpAR90ewkFBM7IycMptH3MWN29f9U
kBzIpFLOfn8jVkk2dF2LIVkYy5M96rN9EtdN9sez0Kflr2Riwaic5gwhac9aC3gpi866OLmhX+9B
WO7yQTK1/SUJyZpHL4pgEsR/FYd6zPWdors7SXtTcTplUxGAiT1poU1fSv5IFW6nL/O+w9Z6CLri
TOcu2fW+SSXMuMivKUbVd6rXmSyeg3gDs32H82KtHVAGPteA14pQfZGvkKS8JPBT9aGf6y/xk+ll
DhbLPQH+JBzqHuXOxEemQTiAgi8aikNJ+p7k5wtAtMDDBNmYIEj9rtNaYT44IajR/lpsj1qD9a5m
+m5TDG9/K9+4lMNFqg155Ek+X+IFSDT/VOSmR07oPXkx0tPY3auDcjLjQ/fXuN6b3Kdk+wyt/dJA
B3Kh2JkuPb5RRLMr/Z8aBhIq9p9FuR3RDZIxdIzkWzef44gH4tchmtdaieLnB9PYj7eeop/kvXJh
DwfVJh8qacSupinXv81MZytPJkWJkpBG7sHy4r0fM7GQ1xcH44scU2l69Wzs3nxxKanIk8yRzWQK
XFYEL2OAhCbnN/qerOg+r7KtXg7naGHlWSNb7Z4sdwadTpVW/7F7cgcMCmbbS7ZdMpuOX/1U7kOO
zFfaDLtyd2/M3k3r414XykkW3Bynh0LxrlOUp3xEnZjXBRRArD8sIPRCKVciMSGmRO5JxRWFe4YO
Z/9j/b2rDv78NpPygAvxvQQR3CL700LKEq8+R6IGwAAwSb3K6/KRRNIJHoB3WqygLZw2QOMw/zTN
gic+SvmJpn3Nc8+yMWZaB97onpLqOEXTp6yk6jgPkKpdy4LLI6Se+1FPf2n+753NYpxbFYBJAr4X
px9E4IOeVzeyTyM7L08qV1aL/GkEltm3RH0qsOU0oCBM7M6+KiZZGdV+LsrpqnBJxrikKXOP1DaC
8L/F7WhLtOkecS1WjVtRzXYPPfGtSJbsINhNTGF3b6reQapZzQRsowggDguWlrxDTwJnUK+boXqA
8uKoV1lASh43cK8ZxkHCSGDIRyzM+xjnZJBRA+KCrsGmlqrHGRQ6/cH0gJ19LQIkkfxJjkvyhzQj
r+kKwBfX8F7RihUTo0sQ+Z9PaktP30D5u/FP//mqELTtaTbayVeLdJquGhjwGCX0pCyozpkj3iPR
ob98Oe3nkBBPLAMMtqN2LostLYe/kjKX192RduICT5PqmmR+4mk8gjPelO3AFM9MUhbUOjh2RXUX
074x9DcdzkA5jEd5O3nRg3nbOiqcZvVB1EgcJ08QLVAOp27Qc3LQjNG9bsYXOoWx8sNvMk57Q1Fu
RBUOOG1Ar+IjaVuNp5l4SqneLHb0UoHE+c9b931C67x+aMG20RUoSX4K4JeEweybHrNEMuR1PcfL
A/D0HxG4DAe7oaDeDNqd6BJ5TRlUtJF73ThEnHgYYwVflTbeynkSDQzz7ln19CtGLj2nnMU5x40t
6baP5l2FQIuUimA7/vAwR8q15mlfU4qHPJ9F31Wdc4hJR1T4dM6PSVlKXrVilhO+87J8HT5Fa4ja
zLkbSNAVvnBVR377Ru/TRsRdfnd4yxTO3+nwIhK6tOVxvJVvVjoEX4RY9IqqFb9ZCix6uDXmjFnU
2aroJY8ilVZ6sGjQct+V0QhMXzu2fvvb0EkylsObrIg5G28ebPxy1LDFqvpmFdOXfItcKWH9RPm7
Vf7k08RA2+7//iJ3JO/QDJog53vdt3/k4I9pstWN/F6eYX1rlDwaM0yQSIWYwtnWz5BLWar6Kwu1
5msG/WcEGIxusGz/E4tQ99j1BmBPlCa7VWeED5rafkneqcFCiZx2LbhH6zy74VlMMFN5z0c5cHIc
QkM/h1e1sdDlm96C8jhJpQNmhz78TW4Kzf+VGvZa9QB0+eZ7CciswJ6tLxE7O3c3Sha9RvxfLUGH
Kji4JPTlb/JaGxH6X9bqSEOPrDJ8yjEtLDOIK/en7u/+qym71XKZqyiY8+I1mSASqg9aUX3JuyUi
XXVEp96YtXJgeOzZIl/luerODZkTzeGV5Rv86NR8tjCNF3X9HtnQN+lp4JOApHgNuHMByoTBGqPr
0ooee3N6GwBQV1W0KVUD9kn1wY9fTY8aOt7LZGnnKFReMyvocXTFCBQhklQrCdMv6bYu3jjaF4EY
iPJPMSye+5XhTzFy4UitLZYrnrUGsrV+3sv7Utzv0YengU4RGv4fqIZd95JuxmORv8+afg/qHQw+
cZtcVC7geOnPUG5rSR2R/67xtgg/37yaPPhSfHowIoxwo5IZvjfbMgBJdVP53n2Ik+5N0ddSuH8q
ozRGG9eSRHNaV9+afTtTUKk9iErq+kAHwyvDhdB1yzEiSmU037GZ7Ju+T+7kI8BmSRM6h6QIyb91
z2gm3AznMKkkNPttCyeBQYwMEy1Rd/rhMnFGbryVAF9ezM2KsgdsNmj5ym5OdCIRgxFFmfOnbI7c
g5+Wt3PLIFp5U0r4203tm20x8ZTnlTcRnB2cidneRvquUVWU5ZE1i2gCcFDU8Dt/R2QfiUKahTGA
nnvXle6zndQAUrimZbYfQD3otCMb07A5S5y8tZqctZmR5NNFnn6a4lcnpvGJO5Q7tRYWrKfpOonA
16N3oc06qUO7t3KmwQ7Fn91VpxK32NXDh1AFLM9ziy0Wpm0YDru9WsEzlqlHySNnFtUvSo8DXUdq
CB8RCRfR8P8OofuDQl+1sxzYngQNIAD6vqEjYOgRip987oNJU5X8X2yRnG3HpYFfZXgazSKxv4JL
xtR5znOqChW+Hd8UuuOHlOj9jtzDEN9iDO6kZhSCvsILygM5qXrzCDcO7He/rvFQCfyLooAcXyk4
iNkYLZZQmZkn5EArsXrmy3Nc0usadr9i1gyPGoPHCJ2oeVxTTGu6lQJXDa6OOR9vElKprKuUOStK
ls1RolIJHtpiflS05lriM0ntSjGUUv2jTaO0m13VjCdTSGB0YxlUXgdMIYFWrbuV5Ir0X7eZ8iq1
mpxmrNbX3/+liKX7onV+K9hMKeRJ3VASN7atvyQh2UtywVJCkMSI/KxBLYYaoSYlBvmb3KyELxL7
af7NEI2/UqzTgTdIkdc2vwCAf67VS9ld/SeN2z/xToTL3DVgakgOgkIxoJ9wS+NqTRqRVJFajlSm
C22G8KS9Wyq+S3rqG3etGq11YIjvk9IiH0wShlSL1IdROtQ0wuozDXfFevdVgSODKyTvEOGSqrKQ
beIPQRJ3vUJkINFizlJFu4WkbdQsDyRd1+m0juXT7WQNALrdF7mCFGRkLVI4Km2NtDBbUGf5n2zP
orb7Ju13kh5f11YKPt4AoHsoP9YYj30z/eWzG3/lOaWUqIHRKIVgKqI3JcNnMry/NeFn1/nVOBsv
EkOuQeMyuS9TelmTDH3dv0uiIYGOyam8Z7m4XFGC/ykLt3bT7buYSigJfCkfRYn6nuYl/CDdrVlF
W0lbyY7JinnCWcgoGnZ2X9uAD03klDWrZ+VVB2or25nk44466l6naiqV1rHNA6UlWyX8CzGzxSC0
7pXHNFe+l4HMntE+rVsOiP21T2gk/c9vFWAX6mHnz8pejOXCEbWz5NsZ3+Rwy0s09geZ6hwkyhU3
R05vqDCzBTdYClapi9BHyy8jkeE4P4tVdHPSSMt3r6qfEYV76PugplSP6/FbFUWk3i2e/SWuAR3i
FATRVpnkur91JX6L6X0WF7OflpeppRmzV27gibxfqzziHfpQuqbVbyxPIXXB2pFiDM3k9kG+3tD+
WXBz7O/A+sDu0V0Ac96qbnMb+h0ttt1FCvzRBCo3PkqlRbRGaXc/0EaL3dYt7dqZ/QfJEorkycmS
9GKlzFBCdBDt4NOQgszDo68OnwLj8D0G7zTvsjtNDOKL8yKforRLVFa+yv/NOt7lxXQrf1uxY2AJ
Igc+Z+5FYEvybcw/ABZMe5l/WndMDu5Uv4TR9N1k0c4s3H0Jk5smNAifclFJUpaJ8+rNEIygZOTW
5HU5OM1wBPf6buwmez5JNV4Ol/xBsDiS1VguvZdumEL9Jmes1KjRcy+MhTjJ99a9fhNVHq0sAIwF
ICfXlTdIzCKgqkymXQ3ZP7UJ4HdQw2+583j2njoYtRZy77L4skca6K8b+W65iFVm9HD4vAnkjRg5
SQ6PVclw64ZWQI9Cd822FYGkoBwkZC13QB2TLQxRIU6TDGSL7FZ+/1RV2bVrJGBL9HNGac5Hr2Xp
Q+Rnh4LQixayW2oW8P/qQAyTM31zZw/0MQjvnCrfRC0g7a1zpCzXseXQZugiT+1JMleRQaPSxsyn
Pd4AYFpgNBKM5+6rWdMmQv5Q0uzrAzR6e1P3KlOW8ZURKMiLKJM4xi6PotumZ97pMQZrGHKgJ1Gd
qNJu/PcT5utX2lP/Fd+d4V22RP4uYiE/U1hAF6d8imzZApLec0sV0SFVOMh0HBmddid4GhErQfuJ
+haCzbZWnuX/vQa8Ba+J/qAf87np6luaKlaMoKgb0f2iQrzFeOgA9YjFbeDOU9zqzSyck1RF5TWp
mUh11FaMZ40DthQDzMz1WtivCuMRxvSt2FzRAWs03KjlQQMZyGdFXpLY/uuzYbu4016AVyIGrpXS
XNzfitwumfUK2RkUGzwxSl0DgDiwQlUX7uFS2SYDiypGz1t2WZ7vo7Q8+OaJzf4UO1CKnZFDRLtS
dA3T6fVSmFdJ4e3EsEkILl8oh0XOQEtjXM+y0f0mKywVD/kpb/F876ahEiLHWwB7ggCgSiJgga1k
gaXaEo8k6gr7Soa8lSQiRHqlYKZJojJefhrTeIzHV3q7KahjFfiTlIAkl2n29lMTwlwhTjIuqxQu
Bg0fyfgbevstVuyT3KSoAsYdICfW1aIMj3bOFMJJeZWVlKf0bffPttSD6q4bKG8vE5+6iQUrzv8+
rppvBqzPYoPsagTc+VgMI8xOxV8dhW925j7PdQXTpBS5xtVpcGBWWUaGilE3kaMpZie0OlB0OCLV
BYQY9D9vCVAFWVS5TxH3UcTR3VmK/SkbN8zPmad8WGl6TY8TQ1eqb/Su6FxiFprKp1dqahsSlmsp
blVyYirdluM6Xw3EPcDlghW4QbITeohd41h3YrolZ+sKIKfsJyCz/8AbcHte19H8ICAx+j2OAk+K
pvTYNvSggglDNvqegSiVcaXYlFHwOAR4ajKqviveRTvpjrga1rPkHyTGFMOX0Y3qdcl7b+aBWJxJ
dz71Zs3/SCZFnF9g7Js0mT7WZA0fGbVC1DT8Uux0Sbxjek/aIxPDIV44q6H29T8FKaugRc3lCtqz
k/hksrqiIalxMVfcv/Nr/dzBkAIMfz6YYOfYb5v2MUOHj4T6nEjp6uaRP49iCAuoGkiJSiQWdU0D
q7+RFV31kpQ62rDb+HO01qYE2bSioFKfkCRc3iSXLj6N5+IbO0u4Hf3iXqoJNI+dxhhXu8qL99i4
iFaTc9S643drv8nCrpsnIrkYkYBYpGi2lHTx98XqnMmd/2fcGM/xaXYMHAFMoCp3cgrFS1kVHAU9
eWtleHuqnxT09pblfAjIezV/aCDBBqvDTuvUY5RxcpTuonnR2+wxnJVtk0hDoO96S09qU95I8kv2
RV8iCir/3J3Is/elZW7lkvIvbw3gsyRHIKxAOGVVW9d8dPXyej19Dn22OS12xBCyS/KYq3yhq+gU
hZfpLzTabZKO60fl4yMHVq2d15mmEpE9OSC59JRqOaM1UPgcKSV59yrnY3UY43ojV5QcYZy4ewiy
1pKNnMi1Km4xbgHCXBiH2RrZJ6gHAimZ1m354lgZfYHefrQVvHzqIPhQHpZS3qMM6Wm5lVJNZ5uH
gYy9xsD4hGwVUSqeg3TMqJemqalTRFYQu2Cn+ul1ZKF1o9n2IaBS4KHTUDwpsM7FYvvhkGQpx7OP
CWW+MLFVyZBBmfVSQo9mngfMq43qGVFmMk+FdrrnenKuivZVKdvvtE7Ojesf1mvZSDytI3BzLrSX
4EZhh92yeiosxvYU87sFjaY6VIHXL2D6iLVU/aY0rHuaKI+L4H/96LtiDhKFzA4/UR4sZJKy0inb
+EZql1JDl8dfC5Ne/9OON6Kj5VfxKj6GQV3hJ0s0oCOXDRt9bMi/i7bOluwr0yH9+2fta9p1YZi4
F1jMWiMzQzJtnfUuFxR3QCB4lGrefaI4OXaigOQ4itmFdJ0cU/4hBVB5XwmFXG6CpSCVKYZEEORG
V94osXsnMYN8TiJGUK+3aVUzSZidF9UXj+PBY/6AC6KSMFQqfx60cAz+hFui/JPDKL6Vm23rrDnZ
U0IbPFxn7INojJ4eARFQwfJ16a2pM0avguPrf8pE/AnBwFowuiZ5+/gfzEieJo+M1y6y15JlXMC9
5CyM7JlWNWs1zVU/JE/TnPz9Z9KT0D1MvK6ZGoOymjdjzBl2TXwWLRdxNeQunew97Kt3sS4klm5J
wu3keMjbGDv3B/AemyNvFN3hZowY8HSA+WQBxJdos8caUycgLNE31exetyP6v6/omaZsGzP3G79F
j7NrqO9BSKOmea8bRqv6km+SG9FH6zYFG2DaHoQT7/+UKk5XWB5yyqJjWT9OwHS78bvU5gup8QPr
TQT+K1GhuH1eDNNLnzx3HilQ2Sc/ap9bA5ZQ0cM6XRdIueqDvG96WLB5EmKMKR2IN1anqImHPQyH
W6kwiqaQzWIm2Rf0w3IzNJ+tfpDpamcLyqE+fCsAYwhgoym7J7NhmJ2HLfRlXJ49vYg4yr8V6iRC
LgLsKHCyhMp1VzOLCw9E3rBCfoteUEmw0JOQE7QvbVTfJb1ig05SFOH6L+3Q+AtjOZIb2XLxWwen
3/fdtF2r0r9KmP9IvVuskWAew4fS0H/W2zKz+dhVyb1N23lm9QBuWSHIT88bDV4xaoVi6KVOW0gG
nNxyNqfVTcVh2VBogY0SjvuHpOetmrkQDRopOPflXgkVZ6/7ygukx/p1F/qQY5YKLI1DbV5Vev1n
RVbxYmtw4CfqPq9K/4mxUfQAKEyscAr3pnfgkYKuES5XoDdmeVSB9bw6TbYtkqa5cVwmIZtek1z3
qZrv4tFksoQ+79oRTFtYjMle8RsFUup+My1F+AqdPJI2vkSgzcjOuFAHb00jrO5KoPE6ENlZVcaP
yND+rEpT9pWZwWcIfO2mjKo7k1lk+8lPhXXYgNyozd3tBApl0u9B7v00/ZPOA2zgPGL8CuMsbpLB
3+c5aER9rKJXbWw3iQPvOkOHaRSDujSyaFPzs8GEG5ybViDHRD/bz6Y/mfdaNYHi6q3nJFOEPNzb
Zkb3lvuDtTVyQI5qc2MllQ5ZRGJdEfBB1LpxlALoe/em5XpzrTkenIH0hdCDz0BaRS+/sqExNkvY
HZKM7unRWW6jftSIUukLIfD34QB6bifjuW3I8NiM1NmW4iLB4JBdMyxyepwBp5Radj209TmDBSur
ZpjcVNaaAYzXkHapG5pOB0DTw7XRQl6Tj/m4aap5gCbUpYLuJHfGTLHWNsvixlYi+2pmSC0DadAr
Hf2h9hh+Gpp33RmwyxfZJwwvUJkVxnOeDfs0ns2NxxxoeKDdN80zRt7XnHo7e6KVUINpnkbLUdOv
LNw3dZgDw50emFYFQV5kJDd686lQ1I7T+L53qukKyNEDpP6fGiyEm94d+TAc/Ypl3451fC6aiOlW
ff4O6W0mmf/i2qmdXZq6DW4cfVDwNGlog5nny81PNaTLc2kV2Kvpbe/Vb7hCcOMm7/+4OtPeRpWo
W/8iJObhKwZPcewkztT5gvp0p4GiGIoZfv19yCvd9+rqSH0SZ7ahatfeaz2rj6ZcH0Jg2vsur9+T
zfxigQNRipwKbgUrgBKV+IO8rAk+TE1nfSD5dgssyXDI0knumJMHQJXFWGB2XvHnrqP2XGPEnnR6
PVJDvi/SU2Fx0UjYBdmCsdGwT91qzmegsazSEju3iQsNGMHvbOyNK7ZtmjJLmp4G7oA0GKPR/k2Y
srvvMQVubvczxVo8/5cO68VnHwtze0Ab1rQIwcz5qLcOILG6ufgesu3EWfR9MrCYlomAo+OshE5U
3dkzpNxrBeS/hBU5FPAs44287yXsUJpjQBfX61Cz3M9llTejnu1zkaoY0A22ENUQigJg3BjNKBvd
KZxT65UoYpDNnJLzBNNmRgjHJGYAVUyqKoaftCWPU+7p+1HHLZE26a4ViDMNsPqrqpyYdDJwEh3S
+nYayQluj2NZ1kfdKKvQqfIZP++L7trGIec3w1lC85HfYuxB3Jn6shxmSq3VmHBK1aCbh3EQh8QY
lxDwyH/rP7NdPsHSkh7h2SSkQI+eIWnIftpj2OZSg81sbmI1a5r2jcXl4lXiMKVbwmGBEinXzfcJ
O+RmNNWxLZ/blb/aszovZNx+Kxa729mSTF0CKhR+2SVhrPhbW2vchcu9DiqkK6vS9joR39ZzrRbS
fzLCXsoZLIISWBPb6Vp6yPWTGUJS0KJlzA1sAFvYgN5UJYBPw4iquXH2E9LKrJdIzS3yaFBr7ivj
l02j/Jw4YzxK+AALkNFoddJXY1gXZO9mubPzhVG+t/q7wDEfUIjUJz/pMN/m074eDSKLAE4YE7RY
ayTKwMeBxuVQpO1wF5HuBFu27CxCV80QN4mFsJtgDC1fBVHjGfSaC69GjY7nxBFDCe/3X5BgjxqI
cyrluyWd9CiLAbHBAnhhTJdzVnrRlLUpOjH/ucF5brWQJwcB0XGRdM+bweZFzoOdO1Wkc17ZMo3Q
9ZguSnxsodHes0C/TlsjP4O6g5J3xV8s8LwMuslMo4qgd09R5xrvrsIfXrDv0xFIssbjBieIwqzs
r0DpkCKd9jaV1bsxoR4gCUaTxRSDdLm72uiDm84AObvqH+hj6P1N8EXOoRX12tVjZM4WnL4xggx2
RdIjeyQ1mhCgJQC/jjj+0aj+OJq3Z66m9c6z1nL9eR6XmgYwCdyNg8Xd/FcnJCMPLiiujhNC4hiH
lR0/FyYT3rEkuAFCUI2chBp/eWiuDVqgV9dzWeD9+YgUkWhNAb1duCgAbRtcXlCq02ho+3aw3+gC
tly1cw8U7qzEfDceRVfHkqKSUiAQB0C3f7KO33CCZmFXlLKB5cWBYzwOUmPYRQMvzuWz6/ZH3yKc
1VueTHnuuzzf82dj5DOHX4PrEEdX6V9d0sdiaZCJMdpz5/Q/8EBN3FbvZTqY56aU5nmwrWKnHJ2B
WjGfm8FnuRkhljlkumuAB2ZuOjC1NX0D4CmBtPa+4zfnyreO1rxOB6zGz7WBm3LWQAC5IA3ZLC3A
r7qzkukEgp3Dejhl6XCi9A9Cc1akUueDOv98H8DbRUiQM7RGq/sgI+WzskEy2lif1WD8MvR0jdYS
cK9ugFXHKKXL4bOeGCQwNxuJRIUlJ2vMlF3O2LoLWo6nlUXY0evs1tp+KtoHYBQYhUhic3Lj0Cf9
6wTjcJdJ+SIHCfRz+yezTHWGwYNVr1DfyqYchbpwczqcKGZ5GTthn2q1dudAV925a4sbSYuQMjkA
DQIg/FAw2x9xTNXaea5EA4S3PTmoFUIQ4wyUTYRaJhT8WIaKM0KZWM+yWHe2z3liVco6eK46mh52
fkMHUFESk414p2zjn05H63IpJBnLlUd9qqsp5lWms7w9i0WZ1XvN0u/TOoqYcpqdcJ6Y6luDwUi9
wtTrWnXP+S2pWa8KUDpBTa1oFCwPTX0Gu12fx9qhjURxJReCM4pptkIz83amCd9xrsgCrKuCEJry
wZsGiGeUiNY6/HEsrjcSKC42qqWmZS+cCvjAtcelk9jv0sdeQFt6n1nkJgXaFYEMkt15v3ZJNK3G
a+kTLlUR4VajDNiukrHxOHY1tEpbpytivSkZKIwrfFIj7GczYp2g4MjqsMEZuyzFGBe4WXa6DVZp
/JduVDHyS7I9bterZQGZBIxeykFhcPi5l95S9qA/LvyHUF8gJ2adBCPcMadN7SW0KWN3mUZ4Sr31
Fic/svz+IkawV5X2YFkSbu/cQdUTBX6Y5NJayx+xrpgYhvrTpTzxOn+vCWujnbEPZalpRV6XxwuZ
EyyAzgUhsAFQVnxpEirKaPAka9234XJlB5bOc2R/5Qav0BAE19aZ7dhrad9tKEZ72SUahYkkBqoZ
XJICyKcss3MpCGbU31uJzT1cuO3O5ljCRpnrEaihSX909/Oovn2o+fksZ+D19sTE1ffzphSFBwxn
+4T/+YKfr80NhW+yeZ5cpHkafS+ZUa6bmbO93hViBvRt7BlVMR3XoPV27oZ2sczg1Zjmx5T8Ae5/
noOZUM6uajuKc2qDYrB3gAamneqJyAiGbtdBJs7YGpZKLLGu94+DSOlpzUhjGtkPZErSaBTdoacT
am4ra+ASskRxj1rHmWIxVf/G3HsWZpk8pFl2IPCuYbiefBdL8LQGf/sex2NS6N4hXRcUpsAa5t6+
sYtrYVVdsi54bXz0Ui2Kpnxtjj2bPVFs2bFPmbzTm5exuQIvqb0zW0FnVPtxRKlSTb1DblT+KXXh
hUtqxn2jPv1YBVB8HDEF1JVUOtK0HlLp/+pIIQvxqXZnvwp2tpZ4h9Z/S+mG7HrmjOFITORx0EjV
yTDY2BMzYBD8xFWv3nEZ8ZtU5GNgp/lwSNblROxxkGzhbs80izZja2SstnNZNRavajEuFQJ9FJ7r
g6sOwxI0D57hqHhby5fUyHbEjum7cjBY4SMN5OWuVkwLcUINu2RhmpzaoJTkU+eTUzGA+5Fk+lmG
fPFaQ0Kjar/9RrtN8KtwCx3zqaOBDLZ4dNKXTnstOoLpRs2KrE0GZmq1SdLHeqHxdHH8IJpUBZy6
b2GRq5LE5dHflY39rpugucqqvbqG/gIWnWSvko1/tZsz1p+PcpneVNl/JlMJPbTMzwX5zSwxyPGT
BQ2EPbc3U1Har9tpGwqiBTF//dZMsYREk1T1PyOfIy8Tdqy3CQx8udPdWkTGOF0MkNphUtNJBQX2
NDcuxZoieq1AiYsiZSf1od0tYn1rvIznQt+gaMV2uGiyIFZue3DnvD+bRXrzOP+htNI4pjXpsnPq
5L9cX08BeVJRoMuw1oKr1c99zDjujzb1GZnIYNhX0zlpYx5h+UBB3hDRicQy0uTg7+Y1p1lIZ26f
aseKyunYK/8foSSNTFZiVTXKVIS0DddD66rPTh+CnT8ZkbCNh0DU96nzEYhIMORm99hYRAnO8/jU
TfZzUK23BvZXmHjEbyCkoY8Rd4ZNREgHnoIeC6Jp54Ta4NjqqoHDhBDJP5RyvpGcfVZLf29N59MN
iks/gkCDt8LWrx4qx+In+sbzCFfUNATT9/Fxkbg6iTDU+vLB1Z1HBIFQDlvVRqnwn+huhmTdjU+W
NfxK6d3tGrqWdeJQBMBupmNhxoPGc59IZKFF7lYXoPqj/pwT2GUKXm5mN13S/qkEkUhA28zQKOkC
jE33sOpfHnm/uawvbS2vrenb+ylIu5Bd8vhhLghEc6sYuFEhp7nBKWuWPHb7cYxIyjHpP2agk4qR
H+76wxOJOoR6/R3myTzXGvmqnVd/lq67M3zQj91y1yqdITn3et4SJdQSyDEUKVsSjedwFcMTuv3Y
roFu4oh98jX/BNC0jLtpeDBc5Ixj+6AXGH4qmTyRrDvyZwd7LXfjgjZ3aHiGFtUpuSCeqYxotZqP
yumeO6tFjEDsR1UuFeOHJtIltZzi+t7zTfYYgIiWyKhVvX+GIe6d3V6VcP+Z9kfQU+BzxHgCWHYM
Kl/FPg58WNkXW3OC/dASGlmkxiur621dXABndMu2Emx0xC130MwxaOE82RYhXH+QiePuozkmNq2M
vgFJn+zbvHugpHIFRHCALYpxOyISIgkj5DBtKCgOzZLFSpEyEfYZgK2ZYsBlSTRt/iSjf5kdMJWZ
jSkovbS9xWkiX/boRdHradAGW894/nm9ElFTdzFMLpuDuR0Kq0B9Ko29yOxupEUdW8nm0fdtBA9o
lztAzgwStUK9WOluWfLWVcmXR5r62sj3zkWeUtQnA9PPgdNOd/7ffzT6YP/Puz8faBx9X4vROQ7T
VFX7XvQDSY+EBOyWydwa783/PJbTI39YW5nT39zeJIYpYRvcekRZB51tXoL2/POPX40HC4j/UXOD
Z6WL5Wjz6tPUpgmu7BodxbnzlvqXCPSbq5evyh7R9fnuWeTAtgxMJk+YRzPWk+VcVD6OtZ6ILs3O
AsJ4BbB7LynjAqZjYFnYceuPNAcaOBGqSAUSAJFikgXLht61NxxIFT2uliaBp1JQ1+aXlvF7gDn9
w2WbnltXj7WuJvHHg4c5ZtUJLKg8Jy94xSrOJJRPAODyHUkAT6Lv9btlX1G1kOsw1XBvp+aXsHSS
Rpf0QFZfcapF5hO5EgILng/LMAPix4g49XbHyVYC7PPiBa7jRBjVrhsriRrRfNaD/rUq6xspQrge
VHrU56rfjUrTD0k/APq188fVFlUMLZmBE3dsKNDhra4hT8DWv6kbTn4L/8RsBi1KabOEqh+o753v
xCy7GM8q3K8ctpqePAPFa6Nsbm7UZpi3U1NE4F6ckLxAbyuNbiIp80gk9eOW/bHlCXh+/dTUsNKg
j5pe8uyb2rPBkov+4WlI1aGeXSOcy+WdyV5LQFb6GPScMpekrcLaN/4g+Phqnc/SoCZE/MsvOFym
QWD45vgvqoPeu7HWVqgNgunAvKLcwdzVVnjiynL+rA7TMH9J/1mW8yg1co3wn8UG0nuKgfmupd8Q
SN8q/9JN9JnMgJaYW1WnYO4egEbLY+HEYFmJhxl42iZBz0SbsCraoNfzKtbNN9+pH0oFhdxRdKEa
Z9UO2zcvnf6adbCct+4ykWjBpfP7+6KYZHSQDcfUv//EpGV5/6Axpt71cCTqPqt2TYKAYcsikj21
RdBZ99mp9wGcqZO11foq1eIlSffF1D45oj8Lo9wzm9WIhKAJCBWNe5+ATW0ef7k2s8i8M75bhNbh
z/M7tRr+NZeQI8vto5FVj3QK77O8N2l6tgJ9PXqu39KGnC661h6cYfpcmNnsrT59Tgc92c0afdIZ
MGboNE1xcUwo33lhXCnr2zORGWTeFg2pMn2/HiW25LjhO8ctyMZwHJJpb671fGHjfyYRpD4MSl4g
aGdRXwEv8hVR8HrivKZ06Xe6zslFK1mHNITOVC7gor2gIrQ9WOn8usS+IER34P2X3zSbZUREprna
/nXJqP1FVtKRW1ryhwwS7hIN7jEZrGRZDSZxwfbAU56I31W9ODEaZlJNmRHW0L1VyspEHlGx74J1
Dhdn9B99tlXW7QkZwPauMotmOHCyoROyPP58xs/jhSc5zDcl+ZR8sh7NW7Q2SeEEYgLo1rnRom7W
8pWDhHIeveX3qIj3NCvTfvz5B6qi8z9vld2WvkicV/jzGDmVC76j9vr/fW65UiqOfoe3rnK1Jfr5
cJv36mGxJMhEf+iQz/HtpyH4smv/N2mjXCsCdPpMrOSjub318y4C4e7iku/4897P41AvfGK0aUJg
rgHnyg1CW331xf5/3idX7lJnqXNaDMd8XAK8NWvKeXMZzcfBTGkB554yaBH6pGT/74PgeICaFKUZ
/zz488U5ExOPOu7MmM8lXWJDIBmFdp6275yWSbtE1P/uSa8kIsjtU36+lhtn2icZyRDlYAePBa3R
nS5sP/Lqgb9Q6Bxg6u0jIxftuW27088HrDVPHnsH4YY5t08/D/18fRDYf7SsSo8/7/08rhLSYMh/
MaKfL2rqyd4THUnk/f/9trY5nQAtFFe1Am1lGc8uEH7JcpiG+mHcgll6ewFDzAdzROMgivvphRVc
ndpq4AyeyyTilFxetGQ5FhrLHOFmajdMzis5z4e8lZz6dEYDtahfIK9QcjegjZ22qXDqocJF97G3
BWwJYBvPete2+zTBPgVYVAPzvCJBz2tgyiPUyyLrjgr6SJigRtn5hvy1EoU62R25HDSvyHnaNRrT
/1WSHGRmz1shWUiqlLEIfrmJ9+QLFhbmKW0+PNA6PynCkADfd/t0XgNiRsao83GlqSrhJskvzLun
jek8+yUdjYDWQ0XBTrLH47DtyQVB9aupM8DhJMM99aIzGQFSksZkT5Bc25wnny6Ml3jXJh32QZLf
TM25FsO4n9QK50emj6ZL7I5m3fuEyKxCWd4OHcpnQngUrhCMyV1Cc8JVQL81LKsknzPiOZUpVf2Q
rreuKPiq1od30PUfZgnTygCik+PYsgeU+oX/MebEmxpecyoHebDm6hhkz4uUp2HS5NF3kqPr6umu
cRY8K4yCe8e6elV/HPr+08r8q6f8iSju7kyQos4yzTrIsP3NQwwrRXsppfWRKo86n5eTwxfaA37f
dH5iDEhp3GPdrpAXMndgAnwrZmA+q+QchdCf3nd5BIJfjfRtup/h0Ww8BjCWbE5BMa+3bZF80wEh
tObxxpDlTfMaiNHeO5CHLobXg6Cl5rDe9axlTrrAXFe33lWXvPltSah4M7kMUx75Xj8cPaE9ktDU
RqVKnyrzt0hIqCFiPiNw3mPjnqGMbrm/QQcEaqaxGyYmWZu5sbxrk3qDlSnJhWFCpAZtxDaqR5jv
OQg31R+PKzKztgFsObognvNvv3RIkKSUIqSNDMF6/M4WExcuG2Bb80LjE+TUoMNvtv2YzfpcZ5yQ
gpE+nIVLJ2owwfOLIEgKwKbmtEYRNqJh6/96jaOFqdqsnJWNOmM9WGqO6ipXpwF0mWIO2k5sm5mz
NbODnvbzsp/W4VAx2Lm4Gp2g0XlfbGb0tgagYuwuvZY9+0N+Mj3ssLiR5mVD9Jr6O+E1N7OXUT0t
UFTKE6MvuAYftWcV6PfULU3LPePRhxEASejTl9oHAzmgZc+ssONITGDKx1wqZtJkiRavRtW+kLm2
NYrefdnke06/6Fg7jWOnT0REsVZ06LJIX4y3vnXuBLruW2s8J1XJKABIriAXTbXmhQlKEHHPMdfX
kMeT4inXcwntlvRsCoamPfpK4X/xSd5o+ydPNLiS0FGzmB66ZnqfVdJhPZk/jbyNfF5E9ATL3itG
JuHzzvMDkBw27L+h/5IwfyHGZlePpHFQktpj0liPKVhxzyj/Ob26TK7dcLaFEgtVMx+LYWdYuNIN
l+Z45zdEnyXY7mlQEUTnmAXT9qK4mLYCx1J7TmjQ33uobdD1avWuvt7fysn8SPrxAEpXnQD4MBao
v3DMQBZvjFewuNVxep2Q7OI2ACG6pT/Y1gpn263eCypt3ad5P4samg1bcD1csMVKOjfUns7gw5yV
zx0dXOEuJ02yjmRLhoduI8zXtbqvLVlKjOUwVJE77HQrG7Tj4fd/n5hh+VAKzwSAM0akKaxUvw+2
NL9eXYWeRgW5f3C3QYwr239x/eBVMNlloqtu0PNJAbutqruyH9K/gVZ5KHz3rmaoPM1KFoFK/+qZ
eOpbJg2BwdjQJz5ru3r1kvZYSSJZzrhedHSAIba/BaWLEsBTb7Ql0HvSR4EIzv/3DCMIG8honchx
iXJt+fTx0dBHfyJIFP8OAYkhmEYKMqIbROJHRQ/30nnhokIqQdqKEHa4Ojqp37DO6aTSUAnsj9zo
CaDpMvpn5BBPxvjLaXsVEThJSqGXt23oGbQ9Kzrf4JmWd5uU6wynV8ePGgz+cZh1klHDsGgFAU3U
mTqM2Sgix8j3gRc81owlQy9Vb1SFJ89iFGu9b0KkJSWc2HU9PyZJj1lr+2Tq9VfgcmEP7hMS7Xdl
qb/LisNMW+Wxg6fhong9WMZLNyAVKL98UXLh9/Mf+niPQxrXnviiwHsYJu80pSJ2nYkNW6beDhT2
3UMYtEpxd7xCYmhmGlcsD1MP9lHZHYbIksWymG4wkr6kfNSb4nU2/nPbGonIWJ5SpyFIxwDAofaD
R38emexNpvbBhf8Q8x2AfdjLvmnyT9+ocL2n0Isx7AYcb5z0N8PSo+Mt/AkmoU69GD6Gvr3UQiKS
JKPS96oHA4WFm2q/ssB8J53ylyO4PLQNe070ewgZ+yOYxw4VAq/GnOl/mk7/HDi3ILqGZVKEJfQS
cjIukgTx0pyZVy0XtBVnwpwx8d+rYiSxpR/eafICkMrfbXo0u1KYd+GIXwqtBhGdeNSZsLdCPtut
/lKbOBIySpamg60DlrgmNlmsX0nDmJNf7DRAGZ4884+WMGfLmfVkNkWR095JB1piv/xqWnbMDjR8
zdZCTBUV1MFdmr30ShJU+vaoO8MnIGwGR9byNbk9J6tKviRm29O5pi/LFrYbUW9wLGaYrnNZ0Uo6
mcN1VV4sioeC1p9h0KAzgKxXivBOtTBcJ0Nq3+emtnPnMYbs7OxoOBsP1fC2zMY10NilvZZn1u0H
op55Qy/K82AZ71PhvkqV4PBzHihP4mIdb4yU6muaXnK6gT4jzcS5t1rgss9pt3QWr1TIj2aqaOEB
yt5Njf20cO+aFV164jNIHP1HkGkfdTqeKRDjU5vdCl0T5NYukTbKjxn2YVi5+n5OuouHShyVGXXl
xKm4G9w30+HWKhfGt2uwxRqXzntagSSrJYNpTD5f9KFPLQBwq6jak7XWbyvtrrmpm+PUgDW327Od
6Sz2zrsQoogMc7yOLgAlPBQUVqiamgUWQZ71EaSb92blnN5ly2dPDls21ueV7WLucpbHNB4nKfa0
px9wX3ehnANtC2DHGIWal56LP4kBwdVgRZwmQX8RjVlnN0xdCZFkmA167fjDpqW2lBA7SVI60f9H
WfIpfAjBK9EImzXDmjehQe29e3wFfYwAqwi8kbZbHpBJb0OIvZzcR8hIbH205rgOaXwUj6uBX133
xVeDTTmxmcRxNy3pi22uZ6upfxeayx3GbLmpcECYwXOp+9/lPPucOxEzAIyidp3EG2OXfxm1wLbj
9GSW+JzmNYrrwHotAYkkXX3K/QmBBGrtVudi19JDmfd7+gXPJB+vYbXierPHYten4u86KyaKy/fU
fwzmGOlceDgHVu/kdichnCfdNqsINmwdM36Dm+ZA6EiQrOzWnqKmLoKb6Ogg8F+U6upo6Vciw2TU
LFt8VVV6seV8z4b1mVnuR6Lci2j7h6Hqv0a7QSKLy8oZqcyG+ks4PK1W6uADRDtiW0Tg2FVBY2ET
LrkZuR3L8uKanPp1abxB74/HStwyr0Y9JnF4UwXPS3X31hKRxTZg9mdOP/p4kdakgXjcdb01sEpw
uqu8kSN6OeEB/ibc8t1x7GNak0jlIwrE8/Gkd8kWhbF1ex37ZDuSCZwEw2iVL11vXPIFbN+UeLe1
XW5KDc3FnrVfOjs1OZPXTHCZraNkL0KOyQX4S3TWo65c4kXI+piH8TsZgndfy2LRZqdkqf7m1sK9
DUR3YGvH5B96LBaxvmV5aao/DH5BgR080pd8WIC7CCITKFxmGPg6Ax9C9JqEWxkYyTXxHpku/UF5
S+3EVFP9pcG4q7z+MpfyydDmN8scv9hZSQs+5qZJu3bFn4pYwsvQT+q+PAfgojeKZkLbSaudcufX
EzOKFCSwbh69rvxq3QJWWUGbkXGDp8G+r4t5P1aEvmn9nUL1War1PUjVNViSo1/MAFD6vVzynkVw
fEDnFyMovGjNZKHQo5LSzfIDV9WXlahDUhR6KIw1Lhz+fPSPNMtbYlOZpeuNTd9j67O1JyNgWajz
9gyVCZlD8SKFwd+bviEvFDTeyCoD4PpkDBlHDSxDiexPrkF30HZnGo/khgTCjxsDq4dD29H17oQC
hgQ+wHDtTvoo/2oC5HNrBvwYhhrTSsh9STuP6M83Yr8QivGK+JaHeUzG/ZZi3qJIIk3onGvZa4IS
ASDlQ+ZZd3sqj06TjJCv12vaW5QTLVFAWmITK8lcLpeL9jBSnyaeuydfq12TqFxMDr/WfCcjwqEt
ZR8WyzxY+URkM0xbK6pGGxAKrd6JpffnScw1D8o40jf2yDwTWEZs41nfrOOb4sBbSLtnstG1+DWr
VhPbQIn5jEOvS2ORc1xv2FOq0bEhhzqwjBtRYHtLbFdsljshdxOFLFN4SqlHR/fv9A24narp0xrq
P07VM1N1rRssHZbsdWVE1cA+I6fH7xkJb2bndni3XFqVZTGiiCD8kwlAAoix/PLGr4AAL3hqDNgI
/0L+kdi3fniiR3BIg2FPfMOLC4KRZUunzQiMkgMjxxQxXXVtfFJoaCICOY8T/Tlr8F+drCvI7f0o
fTvOA0vu8eHWoa9xysppCtpY58MuaE6NM9zz2bZic/nDYYjznk+ITI0cgAqmypA7olDVotFoWSvL
a2fAys58gppnA0B0hwqyZXyeiBe1MHYf5ltdyXhaxj/kqVHXU5dz8CHb1cbbAy9+mfO3kU7poTP9
a1qkjIwmEggX44iqEnt186yZNDQXw/+uMkD6Hdab0E7Pab7ekciYwG0aCkxYYE36li/af9kM4220
vgtJnmOCgmQmG5IsDies2DNoVdKjzyw79FO6rJr4mmu7P3jgGWCdUp+Q99OPqIG05SHXbO9Q9XNG
x2X9XNfxWy0oWCrWGAGEqd60x8lcfLLn7dM2ec0yesClGgDojt6fwBnv5AztO2b6Kn0ZKq3cb9eJ
XXGNFEtCvikOj2FlaKx1ye90NZ9WjooyU086bLoQgNg3AL6IoHj2sWQIk7E+2av4JEqIxEN0EWBi
EUii/xuHmtVErhH6P7ZmlanIm4LnrrL/lW5xz1jywnF5UxsO0pLntctOKxm7bl3RJ/IgjvVN3BNR
s30Q2B3ppplx3G4QJ8OHYY6zxPb+j3sfWC6HaJX7j79qcrBPuC5Pje44od3PvzTQF0XyPXiLG/Yj
W4o9HXo8nByDESw0RvrFmB1pYl1iuCa2I4DUZmbMtIsGgIzdHjXfJCuUB1i+uOa3vWpI8lcXphxV
nXPtpQvgqzzqKzToCobdnNrxqPo3OUVJb32b296Q+oyqk3x52tbOUVvvKuH3STT0mY3iaEss3IkT
/5fr10djqVGwz+S2Jv0Z0hX7G6fV0BtR4Ixqc6UyK6//Kxf/5rhnXctJm1dGgmiDK9wYmg8wRnqT
rYdlpE24jNRWQwfIJi3833ZzZKb8NhZmt5ec2gPsMWYFxq4BG0IMO12z2STUNAMDXZTd3pPTuSPG
j+VgPnSye/XTKcKV9IcoV3yjr60fO0tinHSv/OdWzG8L9VsGhXj08KRmGwV15Uj/kFfafWBZZNmn
7Bqk/3spdmkHzj6Z7gMi9VLkT5qPcLjuCQnPxi7OkkujawitaVoemmRhuFgbiCjEK9CnozCLjBUR
F7YcyY6SFQpyIx0/xlLjNNsMZzfF2tgP/+mT+k8FZKHkRf3P9mYL/H1kTEazY9B2CtBwpKo51G7Z
7BuG0zshnfHoVzZJbEgrvIwoAVSW8AuGh2o7rfTNgyHU0Zfzo+96pwBJWe/4Fc4KcSX/Z8/wj/Ha
ghO3tpbQbeSl18WlXpfrQjYlF0z/6QHhLCoL3JCNpZt4Mrshh9DKxG0RX5SiSeiQvbBdKJMI/lle
gnfd/vQMb6eUeHbhsOtj7TPEr0ymvbGdlVs+kGLXEETRTn5SHuZ4oTl2stLgbvrTa+8NZghGUJ4A
c6GNM0kNKlskK+2Mjl841MftvaueC12y9bFi0cXl/iTa1EAzLEdCeikgGInb6KBHAkom9He6zmyi
Hs6VcqqdwxI2URWmM8pfovCA0XOMjYReH9xyijy0NqaYSDYbvE9pBM8DTl4s3M/NZmsOUnDZkltS
04KbRocrXrRcxOJlzVziF1WSR2nQn9kf8UU4XrLTa5ID9ZQXCZmwTbQXcOFB1VArffHtd5+uTLAy
aXNKrpf3TFttH2jevXIxk6pqIgJqERf4CHMkXI5EsCc3ja8j9ozvD9rieSe93kjuMRS4/hFgdVz6
LVMwZT7NRY19aLE/azDMEUXx1ZQmqhjKPeHAvnDq/q8z4NGcVeeHBKBDCp/UfFtRzaM0/tvXwYIE
HRiHw3l43fI1ybmeTpbTHZuaciqVa7LvkLhO9N9oaHXmbqYfY5rJaWp1KjJbviNnnzMjNmjxk97O
jzXO0zrd6o72nkVB0pfDkYvzP7t/bYf20xbyjqwC2dn/IerMluNEojT8REQASUJyW0Dt2hdLviEs
t0Wy7+vTz1eaiZgbh91WW6UqSM75V3xt4ZJOw/2ty0UqNw5Gyenyw3JObFJoH6kFuvToWPdtOSFB
oV5Q1TTmWu2BVKvbSKFQa71N6c2RLELpJYjMylOPn3KHLOqVUD+ybbsgR7TWFb9G1aVhJ4QV9YoP
z178d9hAxV7KJzbnAxaNSj8z31FXbJgOFy83zth0RP/T9rGN5YPrGDx08NsNcBjVlL8JfJbRhGks
YQkbsdFrMH9RrKclSZk/8wJ9mzM9AW1HSI98yr9Q75lTmYSQfKGH8iCEltDBmIKyibo86AR/0o0w
gleLkPX8IpP02Jp6YAGd48AYQSwSKw/sVMlAj+MrGSYqpBK8iHyrSa5aFSGRX89lEb9t6DgCev78
vTSWh9FwzGvCs1HftPt+Zl4LJb2rz0HAXbb9kllvva85dQ4UJ+xXLJNHcRviF4f7FyDIxd7Re/O8
K0XNjLgYYEWWcVi19erPaTQbqJ7AQLPQli40VJbSjquADzwJxOEvxj9cyXg6adq6AQOjT3zelL1m
MaeqkSTD0TBq1p98eVpQcRTNRPiRY71QUcFPvQDE6MqkfLtqE8wpls0zDAulYkiLeuCAkPbFnAU1
edvsODQdzu9p+g0DhZsjwT9jolkWFYiZ0WVw+L3cZd19aSZM41s0dp55blL7G93meOqlD8qn2MmW
FEuFkQW5gwEvqX1uci4Ia8BbUq/VmUXqqorY20mqlPdoESPZ0KG9ZqUKyDexQlqlD4Uo+tPg2ddN
9NU+p59aqviAEpVqKSxayez+aWavCaZuPGlgw11ngu80jvTCrDcL0CQzXP24OZi0DRMwPwRrZX8k
vNG8EBrFUae/YOUJ7Il2mDTD89SlM6FAuEViScrBTdZfuu4XaNE+3rpPynOCTdBIhogIeCh/NhJv
Olr+LfeXp/bthjN8DwSTN0xXNru0BcDmEw6bZYRbMG76LC1TvUP3ueesvygPcsca19ty0l7UHL8M
dUsNgvL/leb4QhdXFfke0fJOcldYeOMkwbhdehw3UH78HSEXzwbm0n1wIpYMo2hZOQz3+Bt49+PN
OrJGXJSgm3jKpTot6DQD7fnINxUPqpz2PqEI3IN6QfKKdKBIG+7vQeyLYe2Og8LG1/bGUShCMUjv
3BWkqe6a3ApIVeGDHhjCKHh769HFrmL5M6+cOO0XkIPE7URVs7Bg6IgCEU13cRo69BCnu8E8gDa7
C3GobQegqZzCO3jp8klTcsJnPJFy55pgQamB/iOfbqI9wQvBZgdExwDKJ5jt83zjYcI1MdBGmuvM
BbouaSh32JlnGwNjYa8RMf/JU2V+2LH6rnubNt7NZb8wEdYuq+PckZV1XS0UC+awPMd45vKllkfD
AlVwVqQZnmvPRwLEPwj8t/ZYbjAJuuVua65iQFmp080MY/rr0Xroe/II5G6LDULqzX/0bTJWQ7Kb
i8S/0k4FNevPaUnCcdHmB5ykPcU/VmR7TrXTHlz/RDi84SM4XTCqhWjZQ9zZF+KpnrwRtFNZCzue
9066/RqYZZEyyfGRToZNptzDWPgeu92SRHKrlp3VbC+ohna5gNSI6/hJOxvKshppO0n52IJGJLoU
YQk2/94MlUmieNW3h2JFicQYGloQhIfYy56RdoSI90PXM4od0R+vnpz9oK9mtIvW9ojck8LflO2f
NqpH0divYrKeHbhD0gD/YVWkLk3PJ6cZLpsWcNc8Y84lDfTzqItH8KrPtlOwfEtJHrHDZkCAan4r
dhwOuDGRbq3VxTHTd21lCKrc4ZxW+rslRwjAF17a1YSnj9a/JV3/M9UYZANw71ht9Bsy6ompJRy5
out7iineVTV2hRhH3Nmv56uQyXwgRPjVLD8c/AK1k4vA1siT8oFsRb0ge0Vdl6K10m+V0VEyTVAc
o26hiDPoqa6w43dvlj4TN5WKqHxX97c2zAX3fvbRz/FwSQzjv3mtrrjta0hz+0hN+hy6RDWHMvaI
+y8ZY0AIQ3ByJoRN0+ws8SQzBweGty6BTb9lcSzN1T1JIPKekvMIK5UIFOInz3dQUTdk02+aWLdt
MYKlZsCnL5pK3GpCbMz9UC7o3VwTLEBOVD8u4pkwSoTBZOicaYyBdjFjomYq8oK99rRo8hlghkuT
z1dMphWhVsFLGc+Mb5W/0PDpIosuDvRG16vFmqTnq9Pm4952cAz1lonXdjsbplUeoU8ARvGwgHjW
p20Gxql1TLFIBe6rfJJ94gyDZjc5mD288uDerlVV6PdxZCDzHSPfT2oxzvlgvbgl0eOzczSSYjkv
YJWRe2/2cxMO8DPBhtUybXyP2ZLgWYN+zkZxJ4siFDwZzH4a7zCROgfBYW2g7s8a0IkBs//0yKTw
3K8j40RKVIKGmwD7At5teuYlyzRCgpq4WAuN4QtDP83SIx0B6UR0IWhSPzr4CbKWftzNwInvLHcO
Za7QcmgNlhmwtxfQx/Vf0ilNZM3r37lj9/NHlAK9Yb5vqUCvJvhJbby1OxcvGhNp4DcznyDcvG0C
6JIFBX30XSx48mhcnVhhqcBBlL5ra1WD2DXDrTic5tusmigEBt2wtvS4pSP/XLIxc/U4G3vdG2fT
9f504HoWOQRXp7JPsa7aOzflZFe6xxcFYBc2GQooG1fI2ORxpCTPeTPOjroeG9Zq82ja5lMsYxQN
iSExH28MGf3NnvPzS4mFBspcYdRwt/kRsmpmG8XBI2+//HzJz+9qe6nPFMAgzuTivv2d37j/91Uo
wJhBwZKjCvdEOmumtqBd/OKYxaTNm+mmQtWjnHSG8tXwqGpD1DPBNLnE0uXWuW1+reXkhLrzlrBR
5rOqIDRFR0Yy/aior5e/leH4l3q9cvKxUkiCnPthCEuJooagRhC+VrY7b8G0hAAS0dLGdI2HQ/KT
0unVpMld03vU9xbdxb3VMfTVFgJ7tucsSx6VKubLAlNQVwxUynOOiHgItjNPGgvfm1UWPsCd54ey
ojp7iMU/B/elctw0cHtMl3JWGASmCSvI8jasLQyqebO8o1WSWJdOnHzB3E4LjTwGmJ8rsW95/dXP
H2s98G8Y/anosAiw3Qtq5qx/BkKPiMhk3Lzl+k+73Xy11frhNr4+dcYICbowyKY2iojMbG+erhaj
24hVVd6SDdPHyfTWlwqvlVMJE7peEW5l6ilsxgGcCsp1SLZ/IO8TV4ha93kTPxIUu99c+Ty6lDOQ
GPm0pRNb1ex0LKzGl4zn5GA6esCBlPFsoEXWHzML5RDQnQB/Zhfy9tPACb5kiMzxAt8tRFdheXVQ
BfjLnW84jGizfjBG/YfMvuqMlrk8//xODbaCWPWa9JDJ+eJKx8e/d7Mb/e9vTReTJ9so6u7blfrz
NxYG///7IrsTSKwkKRQ/l+7PVfvzhf//x3ROnlqCGvY/1+7/X+E+dqViJ70HhQvufy/s9napryON
CTcLoXlQo3H4+W+4065Wsn0bJerFkhGCdZhfSkEVL/Pom91y2craaukLz/qwTSeKd/OKdon6mGcb
bAipqsVGJjEV7CEnEc+TFyMfQUWqVwrJ4hSmUcoIxqHHh67/NAaoOD9wxdhRd4HdUEkwzUaU0gpd
G4s8z+aqAzdbIu3d6oiL7btpjBEMC+Jh25CjF2PQVQ/JuK73iY8vTXIShNqsyZkFx1urX+uAoG4g
GiczMo1k6F7M6jeXq6CiPWc0Gyr1nGfDpze/FFbBHrSR9FfZekftMeSrFhTKtXRSy8R70coejzc9
nVJwh9TT0Ju5ttRK4olbzXN5I23GTsPuS26F3DkzoCarvSdN6M0f4xaHHaLQpdu7S1nRf/xsGeof
t5LNdUUwCb6wizviJ2pj8VxZXkmT0FiHavaPNl05BJkzyhtMka6EBERBwMQFRjHPWPcnytjhm0qm
MLiAAKI8SkQcP/224WdRMTek/FpUKZpoVsd5g1ypNlBn1Yv9LAbIBfS2QWvoeKdIFdstnrEnANw8
dOu+StP8wV99tjTqnOKqQTNTvBZD9WctxvJpzo9gUKRMoDm+uJP5r2zbiekQb4vnZjgVwRQm/olr
X/J/2WuJ9KKP1LBWoOgWAXiNsvZNCZGBxSY9tkslYDTNUz/OU+Q57l1e9UA8sWLSq/ywniDknMlk
ZJim40xhBVYlRGDrCilQy+7o0fsx9ykPgji/4+b/xpyEIjrOfi3bsO3a7FNtHLVAsK7PNjT6+B9U
vRZYI3j4TRX7Er5Ozpwua/AGmGkEF3QGahS7yayfRl8gHTNXeqw4ogjz+heTzSA6ROPJpO7TpDED
pztYlvvmqr+j2T/YOWMKNXZqN/Rkeo+4Sh2xnoqKpvZ0IJADELsnltI4WB72nQUUyfXwSY8UhO7L
l2XsP5VZ1gcuTDJ/IfrgBpDcI4JCmpOOL14q3jNrkKHbd19xzvZQ+ly6pqeae5Bm+sD/KLHo3WCm
wzFxGaPn9r5e5zyyAWqOtv7D0XfLpsfgxBuAqAsWI6FYOr9QYZAcPZILrSDxYowDM2OPEMOVR+kD
xll9a64MCQtQx9wtnLC3kPN14PWksw31OS9Udf7544Y0mtc+3nxtEDGGa59Jh7PPbrHa58l1yCzz
OxpsCN/P13KNGodeYiOXh8JKCwxGM2qYnlc3M4udHUaiIw4dUheGh2Va9GFZa4RUKDIw5rIz83WL
4RwxnCFqGzZeTI5ILXX940B6i/ldC9Bm2872VpnD5eN8zg5Tnd4tg+cj3EuZaxL54RC6se8aEhV9
38CyZ/Gzqwn0jnC5KagbRgJOQcyypEf8fAen80jmh6Ex1mU45y4WNpbN0T92HukzTYPav+iM0ME/
S1CFfyvh8bgopsR4qLEqrYOaT9rMlr3fe+m+4nY4aAFQ0LxKmQAz41w18yyhjq4Oqg5DxpBKZv9u
VierNH+P5fSQ9tv8WhjGZ76mv21/iHkQkm9S2M2DZDhhEoQGN3R933Xuu517zzzUYD9gjsLCs5hN
GTvZiRmuMT3ocFzLV7SLpwwV8VuSIMxIlvQAEvjLaYv62ErOcdfX+NImz9tV5C9AFWKqctIhyFp8
g7onwmfGIDev7Pn6e8SLgdKPVTNrb2a/lHmGDCnWofQuw5FCUvv6G9cUBIvl46DoOtzm9QOBL+es
VcfJdd1b85UIFfW6ucKAu37Jcrwn1KK5yJYfV3rji1+n9HF386uvaxYUZ2r2ceWKA55K9i/ycjjK
ZnHtCZIBGCLKLPF6UhWX6kmjHU685sHM+n25GQ1tCcl3WfG8J9T2wAjxImyJdsAngUYzQht+/03p
mk/GY/qST9t5EeMSZVsGbKNtVBx+RxE1jitjU3u36clbX/LzmjGYiE4SCYmXC2L1FRIk41X4f2yS
RDiEuvc2yZDpSqhoOgTdXra4nQgVMdRoXXKDrbLIpwSPargWaNuI1cGt5GXpUYrp0+rxyRhigfMu
SpI/nFeV59Ut0vfV782L1cQDSX/Pld1tyEqmp3KS1q4wTHQF64Bph0F/yAmPXVlbJAl/PAatfRe7
j9ppwddJpXO37B/mPqRrKVYGNUWOmJ/sxvgjsiS08V+vvb7XBCmba0+Ug8Xa4TjjG9ZXd3Mhm2ok
ifn0vVX+RzoP90nWn1pK0v2qu7TbcO9l3FgjRglcQoQ3IG2Hh2P/II7vCRN3Fzhevu6ErL9t+zj6
/Tm28/tMEsWzQQqEY0JI/VrflfFgh+sW+u6kw/Sm2CSMh1K47aBEw5BaI+qSo/1SrdtTTIpLVv7Z
ICwr4XZ7EaPXjUmTzh5yP55CsLlrnoAr6AYnvcKxG9S2F/HIJaphdMJcrV+bXT8saXyptF1E4+RR
t2Lem/HaH0tjfUCbStCZbnbGPF09zNBM8dBxZGNkCIcSxTJFlaYLsrjYxFakGBMdXz6xcRqjxdux
th+inACkdH5t5+IdgPTmT3bfM6NJon7sKFpiTq0djFtrj/s1G58KUxF2iS+8yngjtZzfqwJfkiry
N9xc1zI1lige17/EV31atn2dM7hNI7OeEyjqkIa8D9kS1WIT5bP05l4bsiem1zB31kSFR57b+4U4
eY41cIwcuyTcA0kN1jGnvCqIy/tqcEsiDJM7wL/3lOkipTqTPLTxwawjtTo3+VcR2F3+pkHeAmCT
a1XdHJVTF9b1+F4CmuOIFzs81fd5n0Q+jlLRNR/IoaEuOLgjEMr9lLv6NFsWfHNxtGvICiTwowsN
F+fQg5Pb3eNr+MdY2WKYnguYTqDiSlp4TsgCGwXfW45igufKHpDXdzHzks0XBglTfkMZUuXYf2WH
m73m8J3GgVzzJBa7gTTSHwEUUKWT3i8ZukXkS8RB9UjodDdb9ysMsGHph24asREhR4w2EtoJQ7T2
WXbz4HRVEiVLW+IjsHSEhR7HHkcJc52FRZdKAtCovNzltFyD9Pdh3ZvOyYVcz0x2wq1mjkPywvFh
Wo9Cd+KStum4rxRFPaawPE7yzYTDh8qrtIX3uUrJpe555CgwG9wtUTKjojBQsxfqpOoRxaUsmM8t
+57nIxKGGBWBAfAFCsPtlNKotdQGyp70fTFRihodDh+m5d3scXz6uAntvn1o6gezWtIodkq0fZmP
CgvI2eqPq6/5GSrrMTFRYnpTDKHgweQ7TMA+mdPDuKrAXXB+EHnJpbHVwbga/xqgoKihk69ttUcN
Bcx4yeEQkgL5YXnLy5g5x/qWhtH2HMN2Yn/PZfE9J139RbB4ultr47426gUy5bz2WRb4xW8yHRjY
YQx2A07WsYygdUHY0VayHQWpa5qXpt+aaMymELIYYabzMviJOI9stdkcgyLFTiDLwg0KyLDUQh+3
EsOHrn3XLwQdmfPPyeFFqWc9SJt3tlrTsLe96+IJAPpiRpO7sp+RJcAgn6oayhekB2qZbbnTXtQa
xYcottPUAAbj3GDB+lEQav1rI5vgsLjG1fbt7JQO35njuhek4tZJ1+opbuJsrwZcNnou92qxTphm
4mizmjxEA0CM71qHyBEQAhgF6Y/ipfUL+oXrfC/M5Eto+6WtF8Y5NNkvsiQKyuoM1Lc/aUKtn0Nc
58iRRQkRw+0w1Hl3vyzZXco2VAtvobTPodvPIhkArmfd0qtrGVxWvkLxpFaSfiz5Xq8moW6pYwR5
h+s1Tg2wovE+TqZsXy4CEX2nkKgecXuyRfINg3ISbeB3CLzjt/YWaN0bxjuFieUORPm9im/SDVQs
BTQhwRvTjdbcV4WPkgRGGhVTx9qXadi8PnSZSsOaxz9zacorvH0rAoGOKzcaxYlXSzQ8H+wuPg65
/Jbl62IbUAQkKXZglsD7mPLZ+PykfgUQ+fAqMqyS26ZF3F+Qyw87MWkgZABvdRPlZFMENvvazi4s
EZB++SkG1Ia0LewtPuh+chFTpOMXwXPkTPZhlpGltMQtqkOWILMbHrcyPZW985IazS9LaQetkEa6
noEEUdHnYH+wSa/bWmefsc64tL9gcUC4wRI7hCsiknOWcJhXELlrA72sqs8q5832yeUxu2tGBsLm
lZ+mSXNvPyGEYmtj9NC/TJTMZyM9dKSWEsDik9lTNicpvsUI51/UEE61cLlPtxZLZbOERCIc5xLJ
h+PGDsgn9oDaNx8dPAioiMvHsVM6nAZx6arsWbvrEwlRzzVezZ00+o8yZSdYEIoOznlN7WRvmfZu
FCRzpYQKubeSisF5uU1L2UILaFLh0EuMbIiUj4i6ia1zXx361mqDrmwvA/W6VI9+9BwUsSdxsKfE
P3VeNGqS7FNRQ4YBKY5p8asbeZ4ZtsOEPLFIe0Rs89yhXuVPoX8grtxHoFD+ptjhv9af7hCw4d8e
fHmM23cu+bDezPrChqbYHhOSUJBBG7TFxPqtKYDPbg5Bxvnxhcrcu9vroYWbjVdNZ3Y7UuurikBb
JM3pwODBNfs7mY1/iApDxOLuwbDlp0YIe+yW2CMeChSQGRk8YD7mre8Hy/JSo6o8jPmM3SWvPwpE
c07DdLgyhmOOdbP92KpbKQDVJbrsQ2fF+2JN2ZNomt8IQVTX/Fk9jI8TKSK6udYOYuBcYIHKua0G
9ORWfFhT3ewtQ9q7dk6TsCEJwPfFeU6tRyg2sgE3IHaM8hhLVVcj+Sc7YmGUGnpAdLm4oMoeqFyZ
7RfLhWrCMtvK7Z9Dhc5xwEQ3ecsBJ/0/xzbetbaZrqaYmcSeiIRwyl96fsntGWdfp0uUN11kUZkT
kJ/3z5NQqC3R/8jb3xd7JHdk7r4q7Vymtvyb4WlDdLO3ugWvZBtQHUjPDK+3y7xftzAu3BY2x2u5
2eSV+ROC1w0tLjsczHwbdvK5mMhj8DsKyApqVgBi2humBGtLNGIwZXNxAtbkeR6jKO2g1CDt9D7O
wc4IhH2iYAkVXRN/5nGPHbxaWaSxnWA3B0rIsDlwLXHNIaZZut90k1jw68mvGhA6IMTxzkJkFukV
Uwd6CCi0BYXpasx7c2ifVQa7OBGxA7eXNjsk+P/5WYJ7uUuuJIt9dyq5zymVwoSOoGkjsGyvJyiG
bpGhFD2UoFFvGKTKMK3kXwRy/X6Vimbjg9FuuLCdodmbyfXnEl6m6a0R4zUzOOabyQN6A1ceIW/m
EqXaze7UMG5hoGmXxx6/kzLYttq5Ole+fusq6+8oYgS/NZa9EUEyTkpWJa81QmGiJjPwR8PENk/M
iecKFyddbCIkd+QrTfRN7+lwqn+VHp6vdeIbi5w1XGZocga3ggHKo7Ie8nu9QvsnlVcHLj2saYuO
z+fo6YuiwIOJA80s0yoo4mdjoxOdNRl1L05vVJLfwC99UFoz1rmSWI8GbQmVxwjqgESMWbKc+ais
h2292zBFHIvlcyqdxy0WcZDMsd7L0btA+SLBdd2XbWHbmpklWL7rIzhCNA2suw7cKRI2UoqX386M
yEQbZPLJ9snwci/iUnIiMpS2sC/qeTdk9f1cLB9zdfNzoSMzRBMBibaRRSJwqBXbtd2Ie5slaTS9
6mERRkeSTzhP33PtPrX2+moKcUpj700Sd186Jpl46pzbxiXB1LOXgyN2eR6o3E8ZVe2gm0kcJRwU
WdYokr2Ylr+qV3gBv83Ffl1E+sp8zo8rkvO45X+6gcOhNYZXfxpOyQjY5ntfmyJFdq7qL0kXdKn8
jQme97Tv7PfS4rPtcyjkHtvkEbEidmOwrxjkc+pIKDONPixHkt+ZiFv7ZNk82dyN6VE2i9z3huST
wuLoKvmnmCfz0BBQieiAuiDvEYPE1SKuOUpn1qEUgchc5hahCfUdb6S8rq0BisMeeXBKvICoTOcY
Z16zks1qYNE8S53+5wnxX6HN7QAOY4eZR1jNYjyPlktQd92KILHRYnoxrj6PhnQjT8yTa+KQKIrx
y7eRKMY1rwgoGrh7+2svuJ15gJASJ+O9vawaYyjGOWMxj9mEjxtXdRmyDPF6fOOhijOTsW7Ln3u3
zF8NOi+9dSY44zTPpnsBzeCmCyZm7GtcN7/VOg6nVFbro4WSKtZ+ERXa/+smv6dWwJrsJD7bUzGj
K+5nIswszwk2d/723X1fNUhPjfKM3AukbRVlAMqB8SzeaKPx49d4UzSALI/CKrMXUbMfxS2m9q0s
+GiIyAAcMKtITYTH6Jx+2QYcv8BAw3b8K9EJmhSvz0+ycKASF10y1rKwIGayIukDYyb99p1g/hiS
lcK0gGcYWhwpmZJ7SJcuZulX2R/iGfTJKgAlsJfnBBR5Lnar2r6QB0pGj9tS9Be3L7bFTV6V9qWu
GjorAJc31d53JFnGLmN6/07IPo8sTW6sLZmuoYJI9vJwhorPLS1jJF1kZpg1wFJvqwt0uXmszP4S
92V158cobdbalGFlANnN+dicKSENSIhGuSMYaIksCdoSP61XFiCH0y93Ua++bEmyouYNG1H6ZcYz
rqWpIgWAq0p1JWKlXiSHpUGT6SfnefFqSlPqQ962NzOf+EYEyBoI2UnSckK60s0onswfqkRxQTc3
ovymZVn1eqJ1bxIQq+CUaPcLK+VVZ8I6bkEnq+ya2+a7Qli385oy5SliD6FbZccp98pwEBXZg4P8
tf64jpIaHz4E5+agzMFuSTQzixUouxm5ng+S2LfHpcQuU3sMpiuOT7NAgu/NEVpkid08e8W2zdrc
4U1qqxNRCc+NT5ZH0hOQRuDcL0vMzPUx4Dp8PCKZUg277xacDBXXgvkn9mFxChY54VM3yN2wS2N9
GqfGDcmwRvPXFhdFVumxR+2DTFuXJEba137UJQGvfUpwrjjA6jBLLiO7/3tZk09Cov25qkCV8pGc
RVzaoHG32IItLoJFZ2pnFvGnMGY+z0Z9Jj4+i6HsNL78eAPAMH/r2nZCNVV3aeddiLZzweOBVJid
h9ccweCLzKM5dcAyO9hUv2ZxRmz4bRsoNnlgM7pnpcS4HqefKxVsmTk91ZO42u12QSnxORWCJrVS
EkXNkwlVMQdTj7Izx9dOkNrzNq7zIe5PTqZRGk2fq4dKxVHxHElIK2nwFuVtQ9/p5o1RkqxP0mlV
MGMCAAA+tt2Aw0RO7+jq/24EjLMx4Mf1DBA8SD+GglTsh1GoM600BXRrelVJj6+Cx02VWjlaN/8M
CeoeKvrE4iQzo0zlkAU5iUM90/IlX6oPQn4iC3nWCQHG2euk9zRNr8tEcXuZ+4+I7gnTHsjs89f+
UKVj9QA9eNfX3Uccg4jUfV5G5bC9qgaz19bJdQc4BLu+LO7JWRkjECEfU8Q3wY0vRlotx0yRZ7qQ
+JGg1aP8927qMQ8IXQcUMecXYhe+PL9ez5Njr4FtoEtmfKPlpNIyXEdlQxa1x75L9bXL1kviGss5
c4mSFAZsjZTm0R4xozS1Qf65jzIs8bNLWa89RRNcicg7rcB3WtwpFRoGszjAwjwP8/bBpbUcrcw6
J51dHcTAElE6mXU3CCgJjZJ5l3vQ++TQ/B1alLGmYHCoqmcL0dIZa19xRKhJuJh9IyoTYgaB1ERi
M7ykE1DbuvVkdxCfkXv2e09u6+iQpUAuWw/DyOTRIqirpgUzHllebNwiDaeC7C/p3BRqSPFSMBgS
d24VAMrEHtlCQ6/pLddpDFQH5duggvYoORWroSFpSufizF9zhss/B7yD1XSeiq4/6pJ/0envlENv
E/RlxsWA8GTykEp4ILDHAV1whIB9z+zTXJoW148f5x+ls3AZC4qCSYJI9yl7JTDKci4ToPoZcRMn
86cats9Guv2hHNS3QYATuc9Ovc8s76JLHtfwZyEZb2Rhl3gy5VeTYoxRPnGyVauvs2PS9AsqQTwG
qbgjxBmqUw/cztnK/ZLzWgnn8u6rgjS1JeueOjBoDAg2sPu03TYJjfoAPe+Tnknt9weXNtDauRQd
8C86bDbNkcRjzFD0cqTlufUycaH8R8iMaIwh/yuyVT/YLgj0UALztMxTYb9yaPe0kh/8qsFo1/Be
ohBzL83s32Aw+n5IYSJBMXeAItdD41ZoXkku5zBElpf1tNIk6alPBv03c5nER3k/xolDiIt/2RIT
FbFX3fLuSB2PaQz07VXvsgFPG1QHzjHmZ9A+293/5w9IpTHmkYuPkNPMeTLBdNZZ+2fwVU77OcJz
Dz2nGA+wDYAcg/grmj2x6hsoRv6ZWPbvdTI141MLTatxBFTqaGzTU56RyN579udqjlvUxpzpeFj3
kkEQbwKoRb44nz6eN7oRkvd2bIk0tsZnRlfCTrJb6NJMEVDM/TVPOeNLbr/yabu8Df6FB2zgbHFL
tjoP1RXn2mjXJC6lxGljaA0HnxKDzEUX4PlM3W5PFsDIU8DGyxz1uXitNRe3nGzSmCbi9FYC1lqH
yE1i8b7ItnpcDfd7dUrj3Ht5RsoNr6mgz50VUMurtNRvt06PXTvFkZaZHRgAyCvXSChrfUOG2nI/
Nf1XupqhuC2/xcxq0Uv92vY+HYsSHRPzyh4B1ABaalgwoVa4GFrsU4y/yJoM8hXgtxtiO66rGr8M
opWwQbqhNxGl0yfjMV44HVPki30PletXxvc4NHeajPwD2tqHpBZLOC4+WYtV+agIXyM7kb4plmV/
We0wyVvqkGmRgKVp/YOFqSzthoxNVv+3IaUZV3N+yFMVtFne7sEzvlSs6iC12XG7AURKFJlAarjP
R9zQOLvGc05mDcPRABXVTl8e1VGXzhGPq3LngOCoCDMJTxmD24+N4Yu23nNnkaCB28QkFHskhVIX
uMRH82Ana7XPbPdCCtlDHRN4WPojuXTkJig1HOxZ2kEZExVBnioxb2PPu5gVr83m1hHn8NNQGw83
ua2b8JR0ZoDCxU3+gcOWA1kblnybq45RFDKrmn19liCg1GHDJuL/tZBADCsYwYxp32kfU5DnY8WZ
v0n1n4UmkBg370APFGI8n5D2MkY9DBGMmcMjYNOjISIx50staRGG+SUeb0Pmn/u/Vv0/XJ3XbuRI
tGy/iAA9ma8q71Ty7oWQaTFpM+nN159FzcU9wHkRpqc10+qqIrkzdsQKLznzdxgIOocpF9I6TZzg
kE5YoNwEbIJfXExwwnvSBndd5Junwg6fMc0S4nAHrkMEMDc9Zso5E6XkdEzfX9UrzPwxa3wRnNtC
nwfL9dc9+EeCaSRtfV3CNUDFUUEx8SJYt55gh0lqfow4maTUfVdef6xwMop0OVLGnXmr5xjlWQ2f
CdiBFy/jsFPYEKQlxSEjEdV1iIvWHBTZVK8ZN/C3l7gWQz4X+6om94/s4S9SFKQ3aNzcBBdzZY3n
RTKgs+M1rwuB9YRWKm6qCENAypNuJ8S4GevwbRizccNx/j6uGCRFVD+MXv3JcRnqkx0w3+vb0ADA
Ixv1FIqANzQlbSMfrVLhPDTMrQCUwJuL9l7SYOD2WDgC+gNcize46KrrjJN73Ug0dmyfj6UZcEW6
4y/MHCoIZ1qGPVIemN8X9wUmtlRvK3qxnJSVVuNAY2i7izX3IHuAhllJ/CQscfGtMNj3MtiLYX7s
QaCi2odkaWXz0+B8RwyqrW0Gizrrxo+UI8glDVKkY+a7Q+fpA4ikKwbpYTPoEHw5XIUq4bY2F80Z
sWK4kWK+VtpN1/Xs/opRPUVLcBldoFggPNfG9L7qflxZU/46dNl74En/Rp6LiHckNJLfzp6I5iwd
8K5xqaXxYg7zM1HYbDuOy4CuEORdiQ0jth/sCQZQ4ukfYPchG6Vu0xr1HVMJdNwluNk0w7nzeQOw
O74GFYdcqz+4bItQTvgwvo6y39tD5q2mHNc8m2cq4flh+rBmQvAoWKajw4yzawUY3dDmA2pX7bOb
DYbDmNvUVsppR3idTQo1uKifp1F/2JZsdtTPuStqP/ubqCRIUjmOPvWoYRFv7wbg7ZcUgbPqWiJM
49BzY+fRLmuBLwja+8YOGxiPLL9Y237mvJJN5r3W1daUCARuSLS0LQGYK008QGVEF+dac9DogXMX
d7o3flsjNzeTNtu9cuVz6/vdCdMPSm50MgJvYySCTejkDcTGq3vCmTRk1MRxdu3CchyW14J5PqBa
KIy97DAHLgF5ck2WTZk8PhI6QDGJkro7RDxfbtIc+rKVeehIcb1VS/tRPoGQSNlGx7HNoSO/Ola/
5UoIsNSa9GC45lX2MzexOkt3i74bNh6nka8xx9w9E7a+iW69wGl3LpIDR2dr3rdG84DZn4dXF+EY
mGiQASy8iuoAshxzo2/z4Bub7pQ3sUVbbfMzFPPVqybJKeAtk1pdhI3/38jvhJfdsuignJXHEm7W
J6sP0ZrNWzdig5DRB7/N6X5x1Lkh9TWn9i7jJNOnGgubo1clg6sRkMl2Ov8YyOahB7ZaRQAe/E4/
Z6p/zWtn3louPl9Dv2gfo5mTfxgjMBdXv7YBOvQ8dnvIkKaAOKddhDulBX4wtZ/TFr8VZd7IHOOY
bcLx2uQz5bSgxlsrgFgqEcCXgGgatYRHE/kU4hAhE42tCPmCe+knUh2n83FsObrzDCxDIM8h+yzj
3HXWry+6DcDFAglLP6UBH3i2whsEse/QJx+EQbtQ0ZuxIMmyZjpMdk8vy0APCnFm/HERf3HhJu6a
9NIJa8tklS3eO7kZxuq1nCBaFHn/imcHKlm0w1e6z/gWJtoOHhQ1RaxAcfJnfsA2Ldf+RnQ8AaKU
z1xuZTM/Nstg23f4NhVv6wbLbeBdoQqs23BnaXFuE6BsRmidP/Cdq5Ud0kYTVxn5mZlPdrk4IEh2
cJ+oPxR29ITkyYolJM7OqLvLSnEfjra5t8r3KBopiTcefVZVOkfFzzL95TjpyJEZ78AwWumqazzm
j3747MqRWcafHjqWL5kWBFmy8Z8ddA8mfqLeMknTJ4m+HQbeZYsTzyoIvF88aXAQUBfLrIKNYcUX
y+/LTZkGd3QzeMgg5jELY7iCpIUQgx0u0Lj0p1VKDg025XEqFFNk5B5dX+zyGSR5hm2AddwvTKv3
JorOaLGcYHCyzBx4IGASGuRgMkcIbG10ppbr1cxcYxeY9ZftZls6ida+eAy7Ua2ConwelpCs55Vc
bb7ajRG54az5yX0u0p72MjAAr6X7MCbqaDB03Niz9WEmiXuonYyKCRs91yOc61YvhITpZKroSitF
ue4pB0PqsG8S4+Q5eC/QVF6rFBR91ZbcsL6aGBEcMvrVzB76mftHQkD1xlAT+fseTKLEPJLIdydt
X3xVrRXV3FnJgztgsrtJR9q5khAhvr8aySkoRptRZ8r3yryAeblK7b2PU0NBpleTAVVPavS+yAF8
GhYjXU6cGeAcQP1meVPTLn6KLQHTaCsVZw2AC5+5yhPgXTWRxqR4sntaQxpiS+lkWde4j/dBifG8
TsmpOAspRZfEMjziR20cP0lFiGxyA6RzAHtsrp9si3I0O6MyIsVTMfvlM7m/5eV5M7ngDkMWIJbN
SySkQhdvo4sKs9+2b+1N50Yxl7a3Va9GisHHSDo2dBDHextmtWbmCLE7lbPz4yEF0bRJUsIq3mOo
84Y0fjpnONJn1OPORT8nU7yJdHIrfBabc3ADjjr4ew/Bod1Jrx1O7Xs/1h53Z7R0FEXsR9ldOOUP
TWYiGmCTt6ts47ToPHlBG5Y13+bco1eTbA9Wbz0jIyI+OfNZe/1ORuiMQcgyEkeNVcxrmyXNTRX3
ap1bCI8xHwXVEYgP/ItX9QwIY81ppbralBHmLp4IXrvUPTaV3vpYuLuCZRD7NkzG7cjqw/yao39A
fxiPRFuREvgBXvDkUBy0rWt9wLC4SgYXSJi/L+YcDUBWt5RCEDO36ntH+odFdUh8OPolI2bVdbes
yvigdQwbsvgXtO5lapf+i7I7hJxPnXDlmtWlwRWuYpsCsDbYD92tNfi30+zsaoNhBWTBDaVwmGca
GkW0ulW+uhbWRJI0ApLfR3dz5nOwwROLQRlWtucc5aIRBu2+D/Do2RbVI8liTSor3unAsv9NEmun
HRCszTZjkbz7+XyF/LFpfKyultBcJhAvK04v7JT8m77lfOGxG7EyZhXAEDwaHex67WtiYvmrHZIP
BCZvHHyBRD2HhxyueOkCZVsuwsiYr4ZJ9xUyihl1RyDEAt/YuO9Y1OWxfWVO6nmmDx6RK3GuIq6z
efFXJIi8boVfARuRFdtHjttX2HDA97rHWjA2ocb/DLVuN7PD/rJBxt9kfrtpzeka2hjrxpRzEhmk
VeTEP71Fv8I8rhLYIgn+JXvC38QS9ArHZdVU9GX0YweH967HFkrticWJA7yEm5isuudfZzYK9llT
ti5UR4FTW36krkePuf0l6+g5ik7MUVQGC1CHNBc5JkIc4PS5sE5NxgvgyofRDHgmGzhcI9N5nqL+
YKnfnveDnQ13PWMuPnK72Xd6MUb7s7tFpGc5Gic9huuMCpeuvTiNTbuFD2ork+M3fxK7fvodBYuI
Ie2dY+VSTtHpeE9t14rC6mHTO/ypmW5WtIjE+67j3QkUR0gdnYbFCkUIE4cCDe+0Se0sRFoKCy/W
Etw1UcLsNAPzFop7s2dEq+JP2TEk0h9Iy4Pv/GLy3/s6xt7GH2AISDydA7B9qRsAG2VBZ0ga8Ake
gaGJ1JOXIS1Z9g6UgZU7QGdrsPOZ65Fukf6J0seXJaVVyZP66++qxCFKRLMFRcDKOFOsdPHz7bH7
nI2anhwntJ5JMo7blGDsFFFQlGt5N47CWpXdzNxOQ94qGoqvAa1qHRfoZdRirq16cXUtAGMDzsRN
Y+GzNrV+I89hHkN2KeZIqVjHqLpxO1le0P5nh7KVplEf2hzsA/sXiUULlACO8Il9hJ9TuVv7x0Ka
zaW1m/ZIt9cuwBR7sSP4BmVjLkGS5XdzSIar5UO775ukPDZGVR7/+6d3Bmh57Dl9QKfh3/594Sdp
0e8df60NDebthQ82Z7HZh/aXGy+qNPL3jp5bcMPKeDAispE9jdqXIKCKZtY1yw101UH7Ew8Anp9L
zPdhYP20ynJpvJlN8xYbTvxLXAeBfI5JeGbZvd2AwzIbh8AwY6Sbt9lLyaFsnYq6uzOrttjF/LXQ
nfiEQ9KJ+Oum3o7CRCgMicV6oEUEmavUxtZmj6dQt//vS5pl4+nv38X9iTVkePz7vVSFjwoz++7/
fPvfb3pdGR5lff7f/0vIY/1EnJq4+CQaMnotNz7sDSXL0RPTPEyy///F6nwQM2G5d53cOfV9aP/3
xV9+2eRZjleU8x6K7GsxUJH19+//vjce4hCtPRRvstc2LqzufqpJNhrOnTDYokR6OoSwE3ZdCWwR
XOjIWzoDt2pCDm4QDSXnIh79BZzciA4Ey2Z5P8/eMaly/9ia9pdw+eQlOFSOkgMrRj84nUdVo5Dl
ZEfWms5iD/wUhS7Y6ZcIAT1n5fHvn6z/EgViHQBq2gOfao7ScprjRL7g+PfLom7zPfIskLGiOQ7L
d1SCe3cw0/+VBs3IM1myrlAZj4sR30oYkbPLWT1O/v0UkenAQibJI9nNaWh+Kb6PTnPbLtcQJWAO
P4hQl0o1sO/CBMwz7AroRE1TbXoCreSROuM4m9IA6do4xvG/L8u+v7UT8waafnQshtz470sVN4gE
RYfplKAT+h6bmb9vyZZvMRfL1kwfr3A8yNykIBmM/ux6K2A1cld002FGbjl6FLSr0VGncoDC2HVn
w/zVplUfk8JgSedj3rLG4IhLjmdvizc9suL63HCfPZRGuVXE/o+43FATWJ6r6ZNccb+d5F/VSou/
ZbZY54gbVi+SbQmagTEKniRpfrHMkM3xARx2QuaE3oOIQI8f2bzS/gk9bQDFD/bT76u161vOWg8Z
UcoAxdS05iekNTyqXvPJnGteKLQSDcK7HOUHd4pwha4kTglHpFjjWx31BDbFoTBCgxSikSJZZYOH
FRs/8tp1/SUhQg9uY29cEySHzoFLWFONcFGbN2NLKXrjIcKx3z8FqkpOJnXIK4kvxwpXqlY8HSso
oQt9MsS+h52UCHmXP9Kta8wLgdMft9rqOA5QzoeUGw4rfkSKNv6pSJQHfwB6rfFvuTUVa6p9Rl46
M4+A7IZNE2FDXUuaLOFMz+NGRc+J8N7TItqrsnqrnFNFPcfoZ9CqqN8oOdhxVDe2cMpu+vSfjDjC
QWIsOezChhAf5VDtW+0dR02swikJeI1udC6AtsdNYp8LI2V/JKKDbkqAQ2Qquyfuc72J0NUNd51j
/7Cp7NZM8jsWyJJrtexWkESeAwvuPFEafkJWDrqmdzJm8qxZPFVhsLbKkh7s9lHE4hNod7YJquSK
RhKTaXkvkjCi3y5ZaQPMZTvsRFZ0Sx/ZLuFdx4bg3XvY3aWKj6oVt9KhTxZDIdOCWot+gAesCNXp
1l/XMr+vnPY27J1fyS0OvR5knZmgXEHlptLd3GP31LDEQ+WXq1gUD1PZe7tWTdvGSx4afxGki3CT
ONElHbW9tsMjD4rbrmoeDSX6G7sBcVfY9wQcXmzfewyXwrmlCwCNkAGR9GBPapnHKL5Ig8oQSdv5
HMPx0xCEiYlthvAr5zAJRcXVxau/tJ5jkg6QOGVJLGtqe0iQ0a8SIGRdm4URU1EevumiehVG+gqU
C0si1b4MDa3lPEJ85UmXf6e8j6ylnDec4AhtAwO+Da34ZrRh349ueJ8O/M/KFmOT08MXgl1sbLLl
qTlqAvCOh+CGF6KJi3sd9N8M3c6N+WplDhZy6izjwcx2GVpEZIKZmFIesT3lN27+rdghZZn8HWYp
DoVqtq0RPc0KKm/hbjpWsBfiBQoK3CGvyn3QBq/UobE1iDlcNBFjyoQYGA4/XTpT9CCQJyN1tWBC
4tom55BE92x8Kg4q5NmVwRLeJ0NjAFVigLMcmhK9QxVjt6+L6DayW+pu8TfuHJc9QcjyLIUx1ksw
AWPqs1M02ErjpGPJaNT9O71YfAbslV+6MMYSd1MM6RXzPghT89NsQcm0wv6WCbavGpMduJCZBafn
vgkqUJFowLdSLrxxS/XjOp2xMenH1j53JoBMBayu8t02O0i4/rHuFKjLgrNm7TwQ38YBmcOPdpn3
snbahiERxHDuv/ClnzGvD0uZKIko4It5EXtACEG7NLiQq8KDQTw3391sfrPBiDeyFWg9LPvYMjNl
TxzmWJ+uWInzDz1LC1s2cuUU8VsNw7YbqU3UtotZsJjep95/cFFpOZwUxz7FMSmiggFoEBgRxxwf
8tx+K9XkxyGIbmuO5RFJ1UNUtCB+ZrHJ+L+xAJs/yhHpupiLAdkvvMdxCNNv0FdSocM6F+WXzdOT
t4EXtLaYezyLJ0VmvvjhTFotsF5k1WzMNr5thX7qLcPfZuo8OCLedTUUHYxXm8RvOFpgbKu73awU
eq9mf4lInSQju0X74BKYcePmwZ8eza49+Xn2g7sP102B2bMdntkRHMoUasZo3eXVVK+SBZHpFgEN
krOzd3r1GUCB8L14Ozn72B4uZTvHdxDxAf7ZAeAhpCN4+OSuKKxljJOue3ViVgk63IxxeqzKpQ57
jPaZFY7bTOAMKAb2swDRaAiDFwrx9TI38LjaEmSBP1Q4aIJmldtYEud0PgYRRkOdANkwiUENMnnB
ZAq5aYrSIy6MvdnY9012BSBVPxNgHh+BboDNCWfu1pBG1CAlRnlaQ8EHOaZXboFHAH9tzYuFI5Wz
HQTsKq/uy0QUV6E5aDptDU2tW1OBQ7f6JEKWn2V/6BU39UDHNIiTuya1Ja5/X+oPlh3BqiU5XQll
nedeYqyugN84QpvX1Ilxu4YSOYtkvIq6h+iTvPGpzSmj8QqPl26O0JR4M4vYXKXOIxYHtjI5s2DU
BueSWSJadv20muDZT8thZdGbQJCDedAySGNGQAzG4SNO3PFcaw16smZDw8u2K8ht49vAnYJvgO1X
/gTUzTyDH2fjmw57dE4ADW5EY31/Hhjs4fTaDGLOtK0pkQv5EVxlogOUiJauXXZ3uWxwc0YdF5eV
bnp/6u7+/n0Q0xij7RbZT3R3ZLKbtfQxMeWSSElMYfw2Mq4AtJO7qQzl/bB8QYw+y4pOdLv2w9tl
2CinMrk3YtKSPMCYpZZf6uULR/aa7TO9xGNPqbI9CbX9+93OyqJ1S7c1B0O+j8sba1A0NqiVfnzq
dX4vZmwOHkW0fsKhCRnPRwObEi7RHJ2bcRsHSer7ggvVOhSRfaxk/9zFAeUn5IXWLDQePK6JvT2N
xuK7CfBypOtwrtBJWvoWuL88RwoEJEkqWJt1/FIvfvFu8CkpXbNQCG9rpbC+JfIonmvI70xY7pvu
iZuLYmkG8cKzpf810KE2ERmlNZuI4dm2odW6xtPfLwY6WUb2xKtaZ9U+Na3xuYZkKvCePP79Km/j
bTB60U66mA7rLBhx0LsSH4t3m4rQucpZl8/aNf55VVFf/n41d8Km40vLnWPLB9ft1TNXBXdUEz2o
lql6tp3JxXnVj7u/3zXHaTWbQ7AODJVA4w7VM5+WfqcwZuJ/0/rZjMLkkEy+s1isSUD6jD8eNs9j
ZkEggfCtn4twnPhUsA6Z0gBWIS7DlyZLq1MfN8RFhvDCdiq7crwEMy6zWzOrPaIX1tYOcd9nHg/a
kZOT5XBvH5mBvn0fL9qpy0v1AbDnCGyVJUhRZlevnKPNlAuEAXc4VW0wnau6c6CDhDSxzPU7yBZC
kom/qgZaCkoqPve9Nxn41NonQ+XGneKCdfjuKjLCl1yBUco4XQ0ECPYc8cAaUlJ/01KFxUJ+eiwc
alaj4RVuOW7BMGXu4rOPJ2c3kUhgJYW+B1OGbI3z3eRDtyECwbFucSzErPR3Og4culQxVoCQxaAb
5ywQsLdUrqgObRxu2zbZYGW0kYajeJNI5tYA8MDU9HelZp3fOGG04UZKq+6tkuWrbWcu0kj4yCaT
QbB0eJpYUDNgFKgdVvlLNo/1mprAexkQ+zSpXyyWPkm7Gn4ySpsHFnp9nXJZtnIZPCFnlpzvREBs
lGdqBN2QoYXHlvqN5ulKr7u7oQLjBfwfxlvckWXkMW9Fi0HYIo3ejO1b5rSPhubDXUENo+NNnvvg
NnIrwLvsO9x+JH9xUoosQcSJbGEXf2fcvzyXq0kMLOAnh/xr3SiWDY4H1tQ1NtxVeI6I6dHlGNOO
w+JxgavUY8/lpGPfFuMQQKREgJSe2siBPYIfXEi4f8bagE0n2P5Znv9gj/69ZSgwor73NYRw2mRk
rFP4G9AVrEOuZI/lorV2y9OQYsx6Z7yDhY32g+d9syFGhi46OGyxtQsHC5DYSDYYUBvvZeJ+yBAO
pFYWPgpiTVbMKblMSkkFRPWYMRQWLgQFjm37XDGdGxGbo0D0JncbfNAOu685t+7wAbDyETXrRdKh
QxJA5iR7YSvNuJb59029kCzIJ9e0FyJZId63UbAB4gR4VY+CGBIxWc80wJVgRksQhUI9/ebMsrkT
XmsAptLhgBhEwCxjt2eXWX1XOuXja7TUmLgcovLM4POGNTDhhB0Aj2ztitt+wkSJeok/6T7O8myN
NPwlZ19sbEzjTAAQ31VxxyD/lFVgOB2B9KTVcOcJcYPJSm2myuSAKciFlKCoOoA5Zmt9V5H9FsXB
sDNy8l6UK7OOGOZVXxTjqUxoH/N5FsmA9lxKDB5aB1c7jZxq3SctWpN7p93u1xTRV5MZP6AG5LS4
JyVr68LqL9lgvqUe89MUG1Tw2rddCVsXRV3CaEO0H8ECJ8Owd2p32Dj59zyn+Qqdai3C4VfOmxQm
/iqXl4G348APhBZWfOom2WtZvwkZDoeQzztYyduQP+qmLWjTwiI+18l73UfPqfCeu6a2Nmmpr7iv
b8do/GGVUe9r32ZLmXwl3IYOIy2JicLtFuU49XmVUEfb6mom8TPkic1sd6x/xRsA0u3odadGcbcJ
7YHaV2fNw8XdcXuB770JSCftEY+faNhrTA75maOMt45YRQwsBJM6UIZ8DG6Clyylm52tIPo1zsik
sJJbojhgpieOtK17BxQNiARzqzmnGAJ8bnOF3a+IOyCRhatcA4IL0pmn3symADFg7Tqa8qOCB2TM
gKKwhXOA3VdBwWRWeHfRwq3JpuBqx0RDHN57oPD2SciRKpAoweTOcjyBh7+e2tnjgxu+zgPJb3z6
V+0CUbRxGCCmT8xhoLI2IF5wpaXmlqsCOzRq2cdsDcy17pWyp9eWPpF4wMGDJkMoA889O7Z640CG
GJQ2Vl6CbOWFEjOtoQEfZ5zS4BfXEwJNll4VWYF9yH9VUhIQYlEgwk20OEUGhpGzy+2MJ5yiXbVA
+Kdm7lS0GDNyxO4tB9TLVJJS1tJP0YbyVzPWb9L3rlk2Paqkhdobpc/TVHjrTAVvLs+EqZmf02Ze
tJiBIoGAXVudmPeBGTzOg+Iokyz+cOyM3UwljJfpU223LyQVSd7SISyTmqoAvOyw55TeuCRKkCld
kvmYApgkKbQsaQXx4182K+jfvo9kOFOKbplfrNbKJlbg0mLseNW4D6UBlsF7CpJIrP0hhHUOSmJK
LOiHRXjI+xjrA5N7YYHPAWOKDxzzjxewY2Q2WNGOhCvCMR+jPnxi83BbiIkGsVwckG35caduZxn2
c9HLf7lZRRtSZTML+NYY7nLh3jOGorVlLWJk+c9u6btxfvB4fiVpfA3GBi16Lkj6GFTVM6ehm384
tfS3IflCzP4WeUHYV+1cPmaYfriVnKPSuNpedErz9t3L6LP0e45kcfEx+ihN2rXXPWBhZsZ+y9Ma
a1ns4qwz/AulJ6gbmkD1nFbnKVbjbgmwbfRt4PPK5Avrxp+cf5T0LPU0Az+2QUs3bLYV1BgcnJ0A
ltJ2WxhCrPqW4EgBkxvA1XuQcKWhNEjCxDwHO6AZoiu/8z77V1t8HGLrlZDZuqDCHKYA04uD5JmF
4bhyBvUBOwBpcKwfU1ce3O4uwRrFxgevkA97pG3421hN/DQVYFFZsTxlIYmOXJBBt7CtIoaEtF0W
mXcK6+yLG+/aN1kgUx1/tGtEIs5GR+jNl0y04163+rExuye/71YE6Z9658HU80gJFeF7YRXPNMYc
Y9v7MmR4GlueEEZDiLRq6GP1u0sdcdAf8mANQfbctkg/rnNoeGzvWbmeemrEeYbbu8AHKDTgRemr
m5ahQWMo4Cpvrz2Hpt0A8y8quTjHxLzOodesCfbRHig/sqo9u5Sc8YREIbXs17azz2EZ1yhIi8zv
dtxoJA0ov6rk8SE0RRPK9ex9XWC2W3IMzYDCCrmNmycKpuUww9huvoDWwPCt2ZnfJiKG3brPhuFT
UFLEOQ9bgZrAe84SzLEBunMsdkU6sxAePqyGe67CFmELEGuENu3mMrn8CJxbDW5hFS0ht9JrCnSg
5D3o5vHkG+IeO9Vjhu9tI4SkutSnmpuyrjwNMedxL1Tmb2W5/Y4WLHJoyZ1w6ldSKlRsjVTeheKz
RV2kucXU96J6an1KFsaUXRGCeuB9Vx6nf9sxz5SqDlyutvMRQ9NiJ8PTmL/tvvRgYLko6k2G6NzW
cPCqKD1wFwKSEr2JOE02dcJ9YjIge3nSZIWuNLjXMNuYFf4n238fqbdH0ch5y8BdqIXKYvxEicnw
qrL1FBm4QZvuOC1nIw9HSjgw/fBRefJsRrumtz5RD+fGQzV13ybdfztxfcBFcE1sa2tmyUeOvhF2
EFpTgSabDUADP60Wm0/Uw3EKGKjmxP7uuHeXqQv6NbRflNd/FhN3bKNIOQG0P9Tikn9FEs/qV2lG
F/zuL/ROM8am1iui5g9GeMvPf/wRV+Fc1V+TwkzmKEo66hmUugNSrhqbfO2aHmY32kfmKNrklbMj
nYbP1tA71u+bvz1LXqLMcT8xnfkd3MopbskbT5X/CZV1I33xEsb9k89VHNRmjqPpB5wNuMIZoE7K
LcxUKdV73u8VWfMCcGUXlgi/DdgEas9vyPPhRffSs+iBSntRusFdYSJ4B4jXxBp41zHL0eym06OO
2+7YBPdenoh1VRoflOQNe6SeZJxPU9XMQEcAUttxe6+z4At1/eq44bie5/p+8vQlyrNHzwcmb0rq
CKcXc4rWVmD6a3o0X4Kc0wbkchGjwuKYhJ9DqtOvwg+LUqA1oq2E+cL9ycGMQqb6gywdWfHW+XRi
bAhGiEksJe7eyW5lxpxtMlR037Nf6rTRewqgEhxWFHb5FTFctOTNNOMcCwFqJB7g4kAjpjrB8JF3
9WEqmE7CqHl3Wwms3vmXzPYz9Ex/4xWwPqT70IjpiWzpzjL7Z+CK3YV1AjXlWN+6Rj6rmnYFw8L3
UN17FcWuCrWxE+Fa2neUdbzoYdx7yeL4bIRYh1TCjcXnKPQbRqYCTIdxwmrx06KeH1tyRXjeOSu0
uYlhOmJPrgnbhSzL0w5TAIS/y0w89aaxudv4UYHToy72qUvFDwg+pIYS823/HmTyq8PGsOq9XFO3
h3dris9BRm2JxU5zcG+7DvHcTwOQtyONpRXlY5MEpafeADuSrSPJsVr+ND+IPwTjiV8mRGIgs40N
65rCQ2TIJR01kqPEjVPVz+TADv1ky11tZfgfM4qy0+rfGBP4dwaNF4/KXACBFFIcqhZ7Fy8QodSH
NpOMv3CmNR/6Mqzedb50e6ZkEnzof5wN82OW5b8C3AN5++DJZjfVwVYnvudtbQj+DAGkF1V9P8v4
WNnxHlrVinKri5FCnazrms2O53+Y03xIsvIhmwe9SwP5Y85Yt9jMMYzol7GRPo653Fu7nTjFLrxM
Skoegyh6YlBnJDUtDXOA2oVyP1thRLdulqyxCzJCxnO7pvv56NXNOTYZaCBeWDvHQVvluZhQDQBC
kIa3OreuTlKBDOqCD0ig8hQWAz9hiHVRD//CSn9XvppA6ss1ZDQWaKAs132X8VlPmw0MqXczHrJd
3ViYi5IZs2HKzSF1Sg6yc7mW2q6PZsx40kGvMMkSeA1NnwAx6fahX6xZBP9rZ+C1yQtimI7TXTws
7MVAxLdFUiee5z8l5ifELp//ZNoMXUSmocfTF0BFUIrtRjfSCNFTLxUGs3ubo8+bpKxxp6+7rEba
69pHHEn3wh1PQ7nvGuIRQ9EKvkWGdwyhOmMxBWIvrnPzOPnGmxhMF58flV9R9G7XQFJGNSJ9Oc/o
fksnOcjg1O2aQxjiNNLHsdEskNN83KnI7s69cykMfDbtGMqtJO9ezyYvbspIHzrHbmw4ccMfCfzX
nsgzeaWYSlirkGSfOSfT5myurS4lnkYqI+8FMfTMfU1VjD9Ln/Iu1D/O4D1wdq2uLn5JtgYsdX3B
Qm4y0oMfi6MRkxu2LJzZbQrhBDq/vZxl4rVl/EYFhpOkPrF0U3vFOzPU83UIRn/djk9u0mEP4kIJ
Z/M0OEQOzeHWJVV/jMbpbNizD1rIfSRdiGrfGbhKUUK8GB7KVOKF9YIdJgj6h1/MFCKwkZq3kZrg
tcXpqy/DnQLvgm8ZaFLvgSBJK389MvGgGmU/fuDUO1bvup2xUpDElMF0qrOepHACYcaZne3YobO5
Qfs4Cz4emRxejJqHtnR69nn0tHO7+7U5NkH4twWi+3exWCkRzqO9nXScvaqfRi3myh4Y87QfzoEj
ruEk6A8SBaijtPoGgLP6H47OYzt1JIqiX6S1qqRSmhINBgzGGOyJlsOzcs76+t7qaYf3bJCqbjhn
n8EW9G8OWzpNx1BbjcfOkvZeNnGxEw2gkbyN109uXXmkxM4TeJBTjMzLlcjY5XrmD+NwSDw/2mC4
K2Tq1kLVyQ0GU/ySGPjHx5/aaju6Wr9al5W28cYoPzDP+TJagd+1Bk/hVYQN9t0zbSsnbE+Mbi+u
eclMwGrbcUEDSS4Rm08axnExEEU2Ey1g7eBgZQr3ltk4M7VL5YLn8aaE7VDknjs6GZEhi2jARzAV
fwfeQ91fOXCxedH50EiW0ggN8vL0HlWpT/YMCUMj9kmiId0PhKrnaZDPehvvVDwiE0LhBF3MZC6L
ftpBHrzTWvT+kcW7O61lyI6SeVtFxdXvR0eR2RzD3Czydcbw7CAhD62mCLdRx+F2rHr/LRPwO8ZS
7ZjfZFtpNrCgAhOAkl8g7XfJtkRWX6B/WJKYhdp2Xn0gnAvbY66wiI/dX1yH5xL3+rIbbSQycfzW
ONR+YbyLFdaq3G7yTYmLUmDIXAuIU4z18JmRT5aVzxNhKQPzBtObYWD1TerGTxVpz6zmVr6tLgWC
503k4AMgPyvwP23m23USfnUxi0ygEye+0Wcvjb1dWrLX9ll+9ug+VpFWIW3sk1XmszatOADFxHOm
iwwYk1n9clvowvpF+l2uI32ja0jFfG8zJrwfPswBjh6Fe3o4BggTYDiNwINIV82bZ9OavsM+NSj7
VtJNrujOYVM11SaK9ZuF+4KZTvxjBth9+xKQqmHw8llQ3dbW/G0XzYNf2uFUrUiQFM5Fefrn5GY3
1f9M9fhVR0m7L5L8ayAib4jw8cNtiPThiKqrXXMTfVS2cxD9+BEauAFRLWDoAtxJ+yZ+U1a7S6Tn
UG21udZr23ucshtw51388B77dgYyLl8WLUD/qGdeicXrmnXRnZQw5BTOlpXdTeOnBUZPIvFECcVv
gdhdk6c60E5YUdZ0VGi4Kkegfl/k/hg8ESA8LSLOB7uRH+x/B44Y4BITzfkyZnAatLq/hDD2Go2D
wa2DIKCNy287RoPcje1DM+B1qs7kxe/sTdz0c+4IahIOWNIjqvJJQmBaT8La66nk7+QtpawZngUy
CsbtHrx5i/ciy9XB638KjdBZwvDmmp6NsYr+kUH5ERAZvbDQtvIyYBRLc8W4spu2ZY80lxkXu9+m
+RhMkDM6AvClYepfY18T5Mz4dPLbhXD0ccU51JDrc5SmfZYhyX/OHBpr8ZQbYbCpZ0KByF6HPKVt
CCOxLCuHKa7/m7jyt8QUtFBDygVbm9jRmgpVA7A1FFr4c6pZ3sKWQxZXJ9Jfi9K+50AbqPVi9o8D
T5PuziPhvGbRlXoPX+dM4/eK/WqkUu+dRXVOGbGj/vO4ITu6JHyuC3/ElKcb1m6ox4PKgTiq4xDh
MpPIyhZSxOJpbErOshRYcxRT1GFe5R9N03PDilQEAcpHx5obX5L00gTnK2oMDAeIaig1l0LFFzZ6
01qj0lk2xql3tY5NXIGzsRU/T77rZms7glBfWPKIH5GM2rxjg2FYBwIE861dWKcw57GF7KPvCqvj
axFzXGXJ8mdgnV+EjPYKQWGmub73hF4bIIYUf/VgOS81jvBFYLyOCeWTz1x7wue2yTJCezHxNJp6
4/FBZqwXvy5bGxb0E2X1nJ0ZWtHZpdxAMvkVD/FWRLgdSmJnumHFSd0te1IF6T7YZBS8Uczqjllo
7OxR6pveqq/S1/ZOJ9aghlYDzA0zebVxpCM6ir6NiCynyCxe/RjXzWCn+jLDt1L0Dc9HQT4SkenG
9NuSrgb6CVVI0gXbzs2345iRglh2f0bFKWklEbAAnlizxEAZkc1tlBxmdW/uuqp/RFFxBzn2qeLy
w7e30YitNq/lVSWxwuPYHOMI2goAgFMQYECrR/qr2us3UaCbK/86JqNam8WIUE76Z1mBFfbij8gr
qbZabikieyjzXeTF+QSkDxnx9+CwlS8n41JUOhVr3JAOkSSX3KX4r/FprTAMcJezxF+ZyF4x0zGO
Yxr/aw5Yd0vWvaj1k5XnJb+RVXwV+jaxdIwHgkvHdsatp0iLSpGd0IWMkCPq/hXBb8VblLSQitDW
Ay8PaMEjViWizsMFIrhlYzIth03NTvilrRUIx8KkmKjkqW2ss8GfiXVBMIpmWJb4+On0PKbelFs4
DKSd9e0vW5PXoSguoDnAMUdXyU218XDZMpEG6mjEerCn6UYChUcgQWnFvb1sRlRIRj/OAD1nX8YZ
P1KX4ddF/yZp3xsCk7xZQ8SPDsI7iVlp+imKRau3IHCWko+y6qKtrIvbVBe7vkZR5ZKDQk2Z5jz2
CWUIYUJbzOkQYob2oMMnZ2FWT/q09h1M0oYwyJy0Ut412WrPiRbtpRMmmx7JzDKGa7EW/F0rzYtv
PZPRXR5l74wXqidX7kyLgQF7dTIfiLQ0Au3W1IIRqzKZfUn1sMryXflKsJ/jxE2YDxYtjrMhq+MF
kroPNhvngJ6mooZkyyMqur3if32JjtN2YWT+tJlqvWC7ihhtHPWWLt4Bm1Ukf808w8kHJlxDwIEg
3PRfL3WFW02/isMAEHpNqkeychRZ9hWIwgw37DoYOKklE3xlwKxCCDw9tZbgqqiNSzrajFvraGBJ
ANzZA8In+JdELzx1lRUsZTDIhUr94+ib7O8GnrMOS0uiuSHmjHQ+UBBf80b8v0GiodfmxIZ0WbdI
i129xAqEhMTkeEvRsicGt5CbVo8B5EFBnufIrpPATyt0i/MAdWYtHeXxjm+G+XSuW6uBRdTuuCNM
okSwqEOjQNjjIJ3sqreiHe+2APUZCHzVDac8AyLysPT0I+jeqsmBfee/+25/JaLmFw7hbKI25NL2
uVBK8WO0zd0xESx4Uv8bUmz5Zi+9JfsPyIg11aXpM420apiApZ8uOR6YEvJiXQthI5GhlA4CwlgD
pkJ0AixTPTZNufdZlfUP4ZN7YDO7OsMUTZpgrl1rDiqYHKA6MN336R0R9yK0u62i1GS2JBAOM29u
pm+4rLeI8K+GTTRP5A5MFHoRDS4lN1ouL5kHEt2fwnXiD/fEjwB/BaJcJD+lX11VP97MQh4jQmIW
77XdkHgN1kVJ/SW329feBCVsdDtWE0+Zkz5N9bC3AiSbo/3rxuG7aO1bnnJs+gJ5qMGLEP0yIuLb
dlkYlFlDe0L7AbMy7mxuDcCTUPR86Ej//wOy1KGtyeihJZQhk7kZQIIOY3IQHRJRTSk0dpmN0I15
84j0ODRggOKuZlnFXWFOJCzlycVAXJcoVja+evgd7qs6eS2xELA8WHZsGFoZHRjM45Kyh0MYNyeP
pLqqCJ5gFe+0qH5xfX2nN4z18TFM0T1izaCHwDmN8AhlgeJgHpewkY9JVANHUt4DLXz3puFc25up
7HdxUZydod/kZr4LwmgVzogLwz9ULXxHsubos7Qg/BwmivIOwSDKE9y/8Sd4jrfe8s+A8rGZPHmB
PMe2f4naLeU4spW+eTXsdu/4zi3vmHsVeDv0/Ba0OdmxBUwwXglrxDhjV8Q8uvF2rECxTVGxNEti
D4KE06Amaaa2evi41bBNmujUdRVk44mplfgUVLUB0x9YoHsbomM0cPqCr+JNzaOf3PxnJIKkXoZA
aVf9KgfebGnELVm/+JyZH0ZZTjkbYYRLUyN4mvW8NKC4ziKocLAVli2KkaYDXDkk7zwBh9jGmOe9
lUV8E+Ahg8Q4B4Q9WTL9LFswmcDQMc2oXclytx+TR21+yCz9YV9Ptps3nseYE1fyOs6ybs37AeIA
DiNmamekAh52vTXdeWlQ8lBHrwVPKa/4uMj0/AHY8kmN6SHtOVVCNf4wNn6LCXLVxuoE95FsuBG5
A6hSXHtqJaosxdoHeE9l9qqz/ROxsFAgM/weVcDnMA6nZCqMbYvocBGbsz5YHnsdmP9Y/LPJGh6F
umqx+9q1xiuOIKbySftb4uYewXf4OQR6uC2LKRMXIFHvck5dLxhaEIq1DG0S0+JtkkqxZmG3r9zq
X6W0P1xxTzTPoMMTG/ieqR0yi+6ilbmxcLz2xBSRFoeIPgT8OGEQKERJt3Lj/lHP0dW+r/6yGEO/
MyLq659RJiL5nokFDn9ca0LuGj10dnVKtw/TZgHLLy5GGOLBC9vPcZk720zS2oYVSQJMN3ItvZV9
u+JhJxs3D3etO+z92MYOMQCHl4RRWvkMLRnZ7BY4TxgnhNQHZvCj1/JfpHBGtlH8jqRzoycuN3cF
FVHgjGumasfK/6jy6koh8ZWmUfNkCXb9MKoIVIkfxgQ3PEsR3xbDA5XKS6I9VTrtUhH3Z5rnL02T
NV34yHTfPkSMzLGrqQVTcX/hJdPWjA3qMgXcDhBFrlAsU5fv5pw/PeDcMcbgYiTuNuvtj6Q3L1Yr
PgoWVCtMyL6mTp1T/8UdwYc58uDMHH/c2NgVPISi/QuJ7+N8G07ZZ/kma1pon/We2eZviTvcm1F9
22H4GpnimpEySCFOQIddvhM9/WwbeNJdqHQ+OQKdqa0tOhVfZfuI6bTN/JVpIWznbPqjvXs1HNUv
maq7wtqywyBnfRsBDuwgVCzn35qc2WTrFIItefCs4unEIuekp+Watm6PBnbGbv1WFfUCXpWeeHY6
YRN59FLLvFMKICJh3WWMxE1OW1ulh4Era8SPzZe6HsTwQ5uIAJayXmYcHAlksWU/uefJgQeQA2BS
AE7y6cWtjbdIWp+hF8ccRuMvLpx6MVSo0nQcEDQ3+7qfALuDgIlqnquhgEVMeF/GXBZR9tUKBNo8
nHtDu/X79kJyewfJNd8yenlz+DInPXvtmdDjliYuUKH/j7pshZy3QYZjUQzaLpyYkDbT74cVoZjx
2mrTb0w96zLptnS4BKLaC66VNUs4l5siTV+G/AvladhZ5cYtnGgdKt57y/HfpZ68xLmGLcnEdDrB
JMGjRZr69OKzJWbT9gZ8kZcYvpGVVHci5f5aYl5plEggl9PabmjiI/Rki7qhTvpCLQlvN2x1JBsB
IVTGjfyOWWNFT2U1cxHk7XWDuGzGYkO6L0yJ+zrhwAJfvZjSaSE6AmJConmoh+krqJMYpAX/Mims
pVkVlxF+0KqoeKIdvnsEtSud232VgTGEy6qvrSB/C2v/GE3uset2xJPd067d6nl37v3h2S/TJ7Rq
FcFZ2widWtJ6X/RXhVTB0hsIgnD8T00L2STAMCwxTiwCIrTGRqyhSeyU1hFsp7ERhQqMiZlXvUAz
QlzcNtRIWNBHuR7YIU1R1wNqbHAqRXHLnKHctqj7Kis9SMeWyz4l2sClicYqDDucWWJT/rPy6Kgq
eTRiBoxTL58HzqfWNtZxA74L0Z/WPiHZRkRPanESs2bKS6jmjfWpxQ5iBEi1eRE8Z3UDUFOiRqjb
e1/xbZZRhsjlCMiZdo76fhHrr8rBeZtF6d6oG2x6l45zbSLfdqE7wd/8Do55ewk65tlU8+9D3B+j
SiPhW0Gj8T97V+09q3jzMvO5ACawEvqE3BYQf0lbcuhZ7K7cpjjnjvyqNSSNJau0VnVYgvLjxPJI
CXy0AvBEqvjls+Jfr36zxHgvLLveJpr9RhmeVa61tOnsF+GA+T2qdoNiza4wYWp1WyyaNuUB7UCT
jaj8qW8KPnRpYhjIyIwfA9J/Q6z4YuzuGafaAvws/97FnD8nZuHCzxZ6qt4V1Z3WsEimfV+09JVd
Lq5sp59CtrdkizzUgKjbJwFkss1HiN255a5YEzRAmAJpGTpjc8xjiy5toGq6h2no3sx+wpuQeJsc
q51yI+jkAPxsvhRV/L/lWoX+uceYGgbfTPKNhTtCH2mpclnb/eEBe/M18lVhdxJ+Dlk+dFaqhBwn
AA/6JjKCosUmBq25UubFEZSilAKQ+1rEfUCyVUSqq4vEZRkcxcQ1rukehiEAHMxzrjjDLgIjPnPK
725yLyYGIE6gskXVck7Cf8iV4qWoteNoD6eAxCEZblo5rH1t+KOGKnatz7RcvhOSeW/N8EdU1rYV
7nZoWGVqxgpi9vBW+eaZP0dbezng5MTy9z5qaSEN8txMcjykaM7ecy2KD00xiUpzTHtd81bkSJKl
mX9VTffUGLAe/JbyoybVHA6TwBtwjszqJLhuN6bh/GaNwkpuHUgNYMXPyBmTV74JGwoJXduNjYNH
29U3zUB2DuMFe3B/ppSCxvrNQtiJs4IzliwSk6w4WAH4NQF63xfFEUbY2Ym8dwEyrXGnq9ma47rV
o1dVlkDS7ScaQTILU/+TxIYH2egEpzhLBzVd4SjYeCxy2D5pb1JMv3jUsK4VT0yqgMh23SUNw50o
KUJil1ImwblZs8yoAa779oGtwwm/ZLRPI++mk666FCNDNLhSCMZ/ROv/1S7u/SZ8AgvF2oXQzQIv
z5sJx8sLUDKwJVnT4O0TCEOG/Vy2xkXkbcvckgARRyNNqiKRLWc0n8j6WBgBxR/LrQik66JlRcKT
7Kw5r1OIhBi8HWvaF+QQThoyB0v2ww6FNZaiDKVW1BsnbTTeWzMb2ZBj0/EkclV5NqeO6tw6dR6p
Goir7X78dZkfrHwSIa05U0zYw7EAJdfjnxBOeccr8J5PxaVIaNCJFP0HXus89EhVG0LO0IKk1PYY
zJBlszntq6Vba9u6dQ/ITpcgWMiNCtgHJFz7YtxPdJMoFXGkG229qez+qNefsT9n2RrykpCq2UjB
nHVaV94Vfznk2pZJlTnierIJRfA1x1gHRiEXlUsCcFSduzA4V5XBvJ6Kisrkx8azrs+mntomqhrQ
BtE+b0TXn02S6WPpvuv+mrS9qx565MBAuZvC97Fw37B/40WhdZP1cNa8/GK4ybaDFQ1sLNTCmxe+
V3ZyUXn9rtL2LyEhA9tZKIEjcpPvktiH1XHt6+hc99G6VPTSAYkUpKqfASPG2Ly4h+cXDos1QBRE
ekXq/cr0XyFAPOc9U9uhZCGdJvgdou+wCzaWFj3SguSIjsCBjVN8WG31XRTTsukhVcSVePdN68wr
MRN2mPyGpUTxasNVc8+C2MxVXfhoGvL2Ab6AebHU72XpvxlJshWi34S6+1urlPlFPBxzBjyu8l6S
VH90CM6AOq0TN9zYgELRZ7PonY2NVdT+Tlq/guQyktCAPwu9L8B/t6N7VtV7LbMvkX2mDkl0vk1H
W1FoM/uaJSBrDJN/GF826NvQWAVyWEb1mVptevLplEmufhkc79XxY4TpBYF9ov7opblDVcFVU1Hs
mXV66Htjn8AMhIft3gzNxZ/OuxqWeB5E9pNb07s5XgqgCJ497D2l7PUsnIyM8i/EcJSM7k+WiG+Q
mt9YuTe4Wh4jWgMMgzyTiBhvZlXeSs51crc/h8a7KC1gXBKwMVQECFl98KPJkUQH4Cvtm12033w/
iJuaJbxAzOUeDOYmT5msIYwLRLqRTsdN39NcdqO15VY/yAksSPjnV1axMA3/ve52lI3bUNYw1VlK
8FnOwQ99ts518RfQHOllBNxnntwZ96IGyzEYlb+cTPVkeM8EknzbOkk3BOEGkffluN6dWKk9Zowl
pyMGG1R9UogHmZjM6ixxZI7BJEUyy22+Q9G9D1a7rluQxeIFHv6LJSioCirI6kjW6GMinX1uqGgE
2IOF5r3LKK2G6laS9tCI8JDE2ILlQy/GtYHAN4RwKFHLCsei/43Ohj5+o2I7eIzb8h6wj2E9RWBJ
67R5EHD3p+ydNdqMI2xIAM3FJsKvwBsQ2AdOuR0dzE6Yxsv8w5XiJCtnk+b6rouSc6zcfUqV21BK
6iwISeSMz1h3NIw60dpUFM6yCxlPpNo7tKZo+TZwRABT2eut+qfC6VDb1Y/duYyz3Es7c3Tj+k2O
9MLmXA/m2bIcYxQ9c//EuIFZIomJUPE/sFuwVapPYb0Kg4TWJZ/3yAmVW1WRvvnbO3CDYslzaaQk
FrC3u+aPHNuliDmSbI+AMAd9dRhih/dHJKxwHevCXlsU7fghGdTHYQfXu9ty3p1aiw5Yh0LsdTCS
HW2GqTZoq5grVFCzq2g0FoauY0non/oxOhPF8FtX2CaaHgS1bz67UBvCUwLHdskG02MhnJ+BC2JT
blKYQ+afgwKyF+ih6vhrTIIR6iglcufCxCxr9tsG3QdHrnTDXyPg7udcgOg2POdef6tr+RxNTNUz
NJz4kAYs4y1ilDIkticY/0zHQRE78OukJzsQH1lpnZkjM9GvjmyaGB57t4rHY6qCB0RnYFS1d/R9
CoBG4ygega05s0p9pjfSkUH6/o5wZTzbzXjzawbjnoX0TObwOdKrwn9c+UG7mByHmSDulh/XRekq
ufEp2P51Mj86fcTpNv8+fnJza17e2EI0L0O2s2OLGYbv7GkI7ikdzaoA+83gSeyboMLDSzOzRDpO
JKbOQJaBcDi758MSWfxQhU9WqV1iof6s4e5W1WfUoOHFRQUV2qaJn7qBfB3xVXRYGYqMdzwBiDbi
R7MUpOO2u7KjeYS1WTAwI2XJEsPR0eMX8up53+w5jA67hp99erQs2Mk2JF0yTQrzcUvOAHa3/r1w
kVR0A8t8DeG5Hg5fOaPNTk+e/enUOyOy477tNpTE5ybPWViXWN8VA62BHy1TLs8rSeUxZxhu/ncx
qJRFq31EjX9ihVQL7dE7fckbhUYgMLuTloOQm/ybFuMaRPv6p0u2y8X46ZacJxG8PhBqLuQworzr
IGPdiWFSN+chV74izvxcZw3AwwoWDxUms2fvjqHw6vVCUnZFn51kJ2OH33U6mouo8b4djGx4re6T
g7W7qw/EV93smMEKmX/NUqATVY31Pr//AxzYRR1Cwhc2ThK/yb4VZfgE5oPRNgLlqXTuMjvREvFR
t3mwIfwFxTeIL+Ca5CFMkGCgBJKEHh/cEP1Rj8g0Gkjg6moW73H1ZMzudi/Q8239o/eKZVbMdBJ3
6RIUsslHbTy7U/aUGPNqQl/Z04RYEyjkgsCuT0zRGLkHY571y7vWBI+RAzu1nHWdE4LjRnQ6mDJD
i/E1DvF6aTKzb+YXi7gJXx0xVz+B3rj3Lh08qVwg60pAWPTw/YS7jW+3FpRP7CJ0j7cun+5RWtxy
k+qgrVS9xEgD25xHMR2ydQcjcsVy85UxykaEoCFSstQY16Fzj/tw2xbaPdQq2kMW+1b5F7nyr+Fh
ZWTxnknrMYKJ8XUxLySIS+rkTZn16xhtgyE8Vf64JBn2hsLi04VuoL8SzPWDS6ymma6W6OtutpGv
7bbUMP82QDOm5Fe4Bc6gGnlaUr9UhvfaZeOrGNuTPSYsx92As5q0nQHbpptb/0CjfxpIyhWsGKmg
3LpOviNl4U8x5bEEvr5ZCO9a7zGDp15zfpqcOhAKCZRF7gTqCUiv2qudOycQGhfdeI3wRXE2mfhR
Wto4mT0nJO9ZgkQs9ouUUtndzLxvInA3SMYs3/8IfJxmOh/5QIAoLOLopGyXP5u8FmQCgPlDfS9N
2ARV2AGWdYcboyEGrIsxE7cJw1/W2X+aOQarIJl+DO3c41vnpY4wNDHTnNMiB263hR1jeBm1Zlk0
bEDh8B5hVt+K1v2pQTWtbPHhpMyaXLg+zazhxa9D6DIzb4lkq1I/UajuKMsPYU9ynF3NLebgL6yc
12WsUFowIwfqEezM3mV97PxUY/3Lz79NZ/KSEO249Yv0zzGcv4wmP2pQuKYdGgKr7DYmVmkqUPPO
toHR8xpd+qejMUFC3U/EsDQumVl9VhNPfU+K62wJX8nIW9sY5TDzZqSlgq8rLWTOHqTCcj7WC8kA
lvVrzf9UF9XPWIvXqsc5Iv+pPDjkcfOSFN2vSQOwSq36F3HQDj7UCpP8yqvLTzwkpPt0Hs/TNcQS
zPwOO5NRIQKFzUjO7gWLPNpMo8VgGj8i5y3Cxk/AOflyTUJ8Ej+R49iXLNE/AdihjOi+wq59Fkgv
CkdH08rFyi3sIyNEGOEZfJXO6HyFdXstlHcaZXhxdEE+KwlcFcFsoICWiCDQjHTNsE6i9jXT7T/l
NNfBdnehMt/4y79jVn6ox9jlkzplaCQOBwY7KbRMzsA2oJQ/4FZ3WWi+GCypoVGorzGKP+UyD/xT
h2V7gSviGozhS6oB4hKGd27D4YmVHTrHpcECmS1r/+vW9akU9rZHTgubnROShzPkRx59749R9jh9
6XIeZ5eEtSheiWB8RIlCsogxgWTnXeZjoEpJF7foyssSlEhU3oe+5Mu1jA9XXVsT2irbl4XBYb1M
pfVbXlNH+/KcicfO0cGQeeOuJLoCEVQ5YW4qCkpOpreh3vwl7XQPJ3at7XgwujnVUc7pt8QA6zlf
RuvZDwtWAsRqVhpv7iUBVgKYrAcV7fIqZeA1SkQ9Urv7KSs5CHS06zbw6jhPyals5n2M5/J4QTl2
Mg4+6gC2WUWOuLp6tDJ9d3K8UPPW+ECi47ByPfGIW/7DRErMcFlEPCPlYOIV+yjCTTFIjofMgTWX
ms6/qTjlpvqrK1TT3myWApXGseo/1xNmSIftap9URN2guSVVJBiY0lvCJlElJu0NWQhvukVpDwVW
w6qUZPUR8KlYmy7Tf7NFzpXE/RylNW8ridNCO85tCm/IZ4PWTMGbn9GegneULO/ROie6s8CBNoPt
R9Qj2IoQ+fIsTeRx+drDLpNLZWTDuvCI3nK3bZnvZa2/UsMxCe75FX2d5IXw4obpw8F8yNa/R3xB
twC+3l7pVGJ1PH/2RrbKw1epCm+dp/qv0QZnLWIBhHZrg8b+OcAgyNi4e5C2/myLR2NpCDNrxmMm
ptKBw7+pJrRFKOP5fKqo5zNVcbponfzBmmc/CqqkXhk9c1GJWVNdJzyhWVNRZ7iXQbEELAdCsVJL
/nrxLMRqLSxX9q+jo8q0ImZ1GBsfk+2/1a334c4uKFw4CAc8pL8WyZS5Bqwx5/EI9O7KEmfOZ8IR
Yj0BkazWiBaPAjI53S+FdjRYn3bO4CJKnkp1iCLRMwuJWJ/Z7GaZoL80NuaUvIArZ5ISlIhwUzJN
XUJ2pjLoiOmz6xMfB3agyeP841zgqFnwIQF171la5jZRu3ZYrDGJHCebFMbI69ijRtnNsPBQDk75
p7Ty5EyYfl3oqFZvXLQoPBJ/juYPF9naFtpnb6m/Dv1SrZitTensRyt11vrYdkPBOrfJerSWEINS
cqNsraZhnsROV+BSjBoUPRsJLL/es+yslfInnueB6inE47nE+vqmiWKV+hqJztZ9EuDxC+Mz1skl
rYKL8Mw3IcOb2bQNEM/wx890lEzQaVIM9amD2rVhyOuk2nXyUfUJ3HlOX90GM4HDOoYbTzj/Bu74
KkUjP2Ye7x1OCfyWkiUD1yFruFfivE2SUUMo5guQHBVHiYR6Jy9CZTtEDWeLG2HBIAanXn0Rg4HW
zoEqaNTJsaAoRjSBqrFgHq1bbrmx64htl6CT71FgruuBt0BLGSoNzHqysGJpQq0dgRtf1mVOm1P7
L74f8mEBOSdqxXzPuR1FE78gAP+0KgoJxXh7XroRdOwWmzG09VXOjNHkCeZuiL61If+JWffBjotO
0SnpYx6gqdRuKAX7RRgPwRcsbRZN+bqyVfsu9BFOWQN924Xrb6uMjHoecw3jNOx/9YS0juV+LfaZ
RUBC4YBHQJFQ1WV6MuN7M9E/Ax633xQJPwzzphnsm15QqbJwG9VV0uquu4EQSiXyZO0nzAACDTCK
IPgHn3QYL8hyi5+pLZmAiwqPMiM1zwV9pXrRbLup0kBid3yqXrNpLFib0mBOUs2wbQ+F8ToZEOs2
uZ+sZnYltques6q2gYF0wcUUIStDl8xGUPqY+kdh8ZC1d3diYYUqalM4RrUrUFo1pY5aLyieh4zi
PPBsb1PrzvSmpSoF/3hCyM2+Uqd2qi1yvkqHc6iwxHayyq2yGPnENgaS9DmRjljFpdGupgZ3N1g5
ZiZTpO2a6B2eQAycFyC9x6/hNv8Cs2f+dXamVh5iV/tqRdOuTDG/uVnIX40T3s8DmLny1eu6Ym04
xqPTFPN86jjUK8SE4ttdlYlhLsIg4JpKohvD1h+pevh9hvdeTQJOOw2KekhyEFZhXb20ffgKcfQa
BmD5ktD/TN2zl5OQq4ekSBkxYCb8Iha0C5uuCBWe2sWWz1uRh8MStPGVmNk1joB9Ojp3PObANJhG
hygDKyfGAIruYWTZPuh5v7EHtB3olcnco8hbgTM74DF80plT9iUSZLMp1UrnN6ymPfTfKvhJdf2o
DyE2gmC688ifkSMsZDlcHY/ptDan4upkMtKOQaXGzKIh6JOZ3KNPfQSjpCKuofTKoVwC2SxXZUlV
EA6Msfo/h4TpCD2XEiLbsvQBUhrxyVVCMKBx9X9aEeocYS0JP914CIXa49FkghxpZK6wCWoM96Ns
SE+zITegp+DlHnXvkXSad837GR9nNGjbNE7osAe7MWtr6iDkyls3unPoLUoyVaX7RBnMYfx821r5
a6CNnyZ1vpqQ08ArYgYRf+cxukXhAI8PTHTT+q1ytdceqkGYyRcxTd+4y4au+i7LBsSpP7FenT3P
XnqWunvwgVHQ6CefzEYzth4tg2AoF+N3meJGbeEHzkqRzts1+mKYxEdiRKz1jP4H5eLT5OZPXuic
SqOHABjAZ89zufZHdklpR2oWnrvP0eSCwvb5H2Nnthu5kmXZX7m4z80sksaxUJlAy+dR7q5ZL4Sk
UHCejKPx63tRN7sKmQ+NfnFIoSFc7qSZnXP2XpvUQB00XWwhOZW73jQ5fYaMLymVCyRmGsg+Ys7p
NOesd4OGOS3u648pdCfYhJDMfQ4qJbW2CjhyoNJjMSgw+nLKfh0z2p5wqFcWYHHo+NZ5CtmtI2va
0MiccddxyXigO6ZtvrxaqNnwNwBSKvXQXPRO9Y1ylUClkb5y46WfQBdx47gvODUrotSLixrCI+8Z
JzBwa6t4AuHhYJG/k6P9Njd92e122IAuY87zB64Pn2A/5R44cGV9+5V/axr3LIr5/a6te32gRgmM
5qLUiStprgx8a6F3rFTm3I02i9fI7z6s10Rvn5SXsNN7LGCGH73FIyabILB/pR1zF8dylw/kIkFS
Jf2Ps2f+ywRSgBuUGma0bhGvs4q6ixvjiQLpdRAGWj3eZroZxFItimtj0Cel4z3tptG86b23IrVn
WxvVp9c7SBW0/DQZv+jWc7pwumCZkMExgNNWU/TkTf4aP9dz1jdfdsqJCqd0DdF928b6cxZiQ8PC
ck/UCwlMDbIqk7y3Ow9rLCu5fiRVLvO3Y+xd6egzhAoa/Y4u51PtTuRbp79lYT7EHskHxCP9ykIP
CCIVYUBmN31lNqNsw6wbKRxBTbNKE7hc9gzkBrsFJFsCv65wEO48P9k1IBs65PIF9hutMT/awTw2
2ptXd2Q3RDkG5moiy6be1AUG3qzaimh4JUZ3r2cMqJKFrfvfvoffsmkuRcNO0Ke3MPQdiuUHLUdk
WIfWUQ/HDVUWvq4Rj7fQx5eJtDdgTjSxDZ+eGOqvoX8L6iWqv0cgRBQC1SpP6s9AZdfUM/eRj8s4
MgkFVWLhmsQs4vx6ZJq90jT4ZFHddyuzDJ8Gbl/b619oFm3V9G7g2veR0giLNrlwfNJItC8YZ3OD
Eq/84DzKiGP+1IFG0PJnyuZfnSYnlKLmIzcFL5WCelCNwSXNvo2k2A4pMlO66ew70sCmEa2LqfgV
/kS96fC2VaE4ifiEklht/ayGfOmCbaXdBFB+SoAI99g/eo5mHfziKdMxIkSsEQbAMQ3KXGKfGtJH
WcM+reko7X4Rps1vq8ZVWZc0BDRRz4pK9iNiZHHUtLS44BDmJjdfn4sdbOhkFVbTvcG1Yg/2sKaM
3JFMjVZ3wvjqCjQnvQaDYOw3wwgtNtFB+eCh2JQxuViI3k8TAgc/UZ8COC+pAkw4ktRHpARwfaTF
bUvynnosnlFuv83mlc7Aq0Wi3C8rkqzJ5oTltvmqI8icWioPo1Tuzhe3VPM/DOHfssb6yOohWqHc
9A0rW4O8BWbIAb2xU+APivYaRKVdhOJuSc7E3knTXy3gcQ2pQAxKYsZ3vXuWb8GBwdeNYtfwecpt
EZ0w/iC76y5TgY+5Et19MvYfY6aaY9DXlyJMQUzXEZKikokR8YY0EiPdTTElaB5ajLlpRhBhFNDR
t3zILea6xvwJyNt6NmZShoUzls3eD7wvRxTHDrKOlWHDayuUZj7gN3osC34CJbHvPQcGEx1ScAhY
WwS2CbJFQZiMBlb3Xr20PU7aNvUOIWOJfTmY68xv4k0vMaCk7QMaU3c99LS9gdIkNDq+XLwUbOTS
XPocNBlF0y+19Iq6he4dLlAAozipQLr2J9fJraXyz1MNRCCp9Fub0EGcLAviClW0bVMniddybh3Y
GfbGzOIfKmKjJh2bc9tp96GopmWQTzTVAnQBipYJQLP3bBig3cotLJEeIneo7XQkXn5jI0AvNn6k
P5dZ/a3MdqtAIjC/rRywwqZlIxxCouHjqjcdQM/k1Et3LotVUC0pQ0OdeXIC+neRFuEzmQu3qp2t
1Fgql2MALlR+yLwQjH7s3x12Aj0feIMnlKGN/Mr87NfQe8j53WhXG453lwYXnG9IiBReqiFsD0H4
Zkt5csgflhXrqc0hd4FI7E13J2iOBr1gWuccA1g3EzqRAiAAvsh77YhHKXqttFsSjs92xlyyV/5K
r0kng4fqzOf75SJVQbEM0Fyg7+JGRHx1zPqR/z50DvUUQspzjxFH0QVGXxfJaUCpKsP7yrZvboHy
hDbGb9JkFhFN45D12/LnHTDUvsyQOwpkFVMcp/pM9AaJquP1d1u7ru5livwuDIxuZaNci+LsvU36
k2ay5tQ53LJcoH5Gi0B7bbiOdBHw6kGCMlJqjxT6XiaCM0FiLDrssZBTIJjaxnPjGN9GW91H2NEP
uoBEMMrw0mPe9YHgI3sIGgAp8jvRs9fKeeNiv3jzH8T8fE21QuUOWCBvHlxavwhuSIOLdSysRauY
XOPaqp2nkeb9XJ5h30FrlUDq16YQHI1fUZn4vIidDNfVyGZi6IdUpx2M4xQqqUX2G7YdPe+9BXFF
/rqHocHoaVYVHEwoBXelByPOB7xgoU336+a5jMZqWb+0tiq2eSQtUMjutg3JFlV69Qw3kuysAb9A
wrvQIxFZpYqEGXuUx5Lm9zjQctdyGjISvQLg4WHnTCGTeOPMcF2B256Q8dHBGeha6JpYDWFdLLXa
ulJpPLUxUAxCNss1DEnDqTnNZ4/QRiZs7sGFTt3vvETzkqtjS2iqIryS7gGS5Yw2i+O/igFvayIP
POsPuvj40W16DwCPGQYWLQG2Lmb2ihUzszSBCcP5aHr7C3rSA6Ge2UXFSKchfditsW9NEnhcV+AP
CGesJg0kzbrUih2Bc15LqEzy5qF3cQhDXSC/IPeVnr5Zng14dkuVVR+Ry93USbRjZUkI56jyDemC
gAAqyivNFIs2+B3V6dYYVbnCPk5xhAgQzZUDi5jix6Rfq6OcvrMdpm/RQPwezV9NbzGRKex49G9X
esxsXqdxncPMpVDAS0nSnLWoyvQxzikCbUt9t+RTL1KmGIMO8qTJCa+rspRMBJ/wVJcIbhKVNqob
FjlOQKqsoTsYOOA4xbLLpZZYd6Rs4dwDFePMozVUL2/mSOrubLT1UhSMjCwJxkYnicJoGJyNNfLa
41+ISjDQdaNliJY9XJvdlUTmHMmZi8gAyXkRdY8mevuGRXfxw63Kc4mkOH4DwfMtFHgZhf/I5Pyi
7NxlIDpt2hjbfZaLjZwK8wnJ5szYLX1dP5oaBUAd824hLb3hQ7g3mRw+hh3qqHIWi5Jw4q2i3vH3
doTm2Ua94RIQkE9Cf3Y00TItJZchjQANBErzH5wuvo0mDIO4YK+DbcaMsJneopHkpJrB+Vy0pYBw
VLgEvrKiOugxlYYNNzDIE258O/+SdnfyW+wiaUk+cQzxz4P3i1kRbg3HAlruAKsB2+CGBWALCa0m
xRYHLK6NkDae8EpE/O0jmRWIAfQnM5pjmEKatsw6HjJUb66P4nnSuXSQ9b6GUDXoVFBHdOhDp3rc
sQT5gKimG1XfImyrL7LCwjVbpb3SuTrv4PLVCEwY3+77GPcqYzlPjMjW8ZkSiEA30TpgCOmWsVc8
BD4zY62xbpo2R90JGC0Aob4iozv1mtR3QcuJunZAwAJ0ubTIhU1DwPuI+m0orC3CAZ8TWPWsa/al
dftj7aEBlrT3w8Y4V116tV341iOVb1emwIa68tvtw0dZigcGeqvQTfxFnzdvRvfm47EXLTdDlTWX
AToO0WqRfZdpDJeTKpd3HNxiwrnTX7jU2dDqz0EvCHZxmMzjz0U053xkhIZje0m/C81aFYJdAuGe
y9Fm2MmVXXHJJJX7rOLyPR0gw8XMaVHDciFVgzr0rnsYAHqIZNhnvWCJoxGXO/DpWjBdtoNuvpjM
WzrnwSsNFFIoiys1wlHG31Vfb8rkKoGYLAhM22sWRZiiWzi3aDiZe58lfF7G6BjqY1q6jmN/YevP
IDsTCqoUAz0HHSox2J+VPbwLPX0k7jLhwMqm0LQIafpewyZBKYsTPrAarqv7Putfx7A/QHdEh+Bg
Hhrapz5rnxs9ehvAE+HSKNYu1lInMsyVT+BbC1NEs8G/0jb4MHUBmoIGoy2FjUPXu2iyWAKMZL8N
m36pR9WmKFlHak/cTADLWk/qSMvIEKSBOVOoaPSNbPMrze85tSAqWDDELla5KTc6cnmcY8x0BemT
joxexC/LpcyPSexiYQOFmM+pQwme2RKHpXCAoVgstXHIYIMrbrLREFWEky3MkOFfi6dYUV+jLkVq
QmNJetMrYcywXem8tsJodh7gaT1lXhPbAfAoT54rvWkBKw3Vi58+g4/YlU57FLk3LCmwgWn63m/o
ew91TytZC5ntZbNEFhk/40CupZXrg5lOdPMlFGDP2ngz6ezCnIDGFUKfeNslwbiFO7bU85gZbMWQ
Rebxsxe5T87V94KXUdmkiASgNkvj0BntXkPweF/Y+obLtl46mDYXmO/BxyPfzv3kqwphVDTWNmL0
szBajkqTTy5ml+prsxD4PQXduErL9kKX3os9oMjxrVmJWuO3w0unG9oO6UVrz3NUEyhp2VCfmp67
jjmY4zdFWhnjwzRjhlXSwkahRcbebKuV2UhnbRKMh2/ZIBoJWJ5l3ciNGpZNMoD6NvWDZWbNOq7J
XDHxaOMGjJHjVBgRD4Ltqq+q9Mryv5o7imK0H1Kj7R67ZvyGD/KL+r9jv8keQgVBKQzliVjKUi9w
E0RiWvYVZAdP87glhMOgtos4K9jgMadGbmwXZWeYiGvcB1A7+HZL5E8iKeO3NB7nq9jZeOy9G0/W
8jGxu1Whwn073Ucu4XcxjoNVGpkpAVwJJ2RJep7UU7oQrhSs1bSWOSh/DbieTkCY7I6RXFi2xUbT
oHuXYfk7Nc1Nz7z1QTTq2WiwYBsoQhY2LnLENi7xAl4WEx6zDgpIaiop6PQh8tg7+tEdpLUPM/de
jMh5mqTCYaDsI0yoZa9Sg6WYGobpdmKYzr4qndcwNanI7Hyt2Xm+rk35NdGlPoSY2A8/HxF1xF4n
GCsAkudsz39Nq5UsZ/qxCUglR+4CZihm1JFmHnjEz6Ko6XJ339mc3ejpb70wOiodyNqoS2Op0VNA
GgzwCumss+pan6Fj7T7EIT3rzrR9Nr9440RrimHGKh5ACLuqH52syZdDnk47OqZXTXe4ETxjpRBc
6GTFMW1V08bppgNCXpv0582ff/zHP/7rP77G/wy/y0uZqbAsmn/8F59/lRXZHmHU/tun/9h8l+eP
/Lv5+an//q5//Zl/LB/+9+Mf8CP/OD2sH/+f33n+6Nvv+t+/ZX5G//27eQb/fIbLj/bjXz5ZFYD/
1LX7lur2DY6h/Xke/C3zd/7/fvGP75/f8ohd7u9/fpUdA0J+WxiXxZ///NLu19//NJ2f1+qvl2r+
9f/82vxi/P1P7J9xH3/8+w98fzTt3//UbPdvgFd13xfQypCguPaffwzfP19y/L85lu7aluP7EDx1
Yfz5R1HKNuLH+JLLoJczKCw513MNvtZApJi/Zpp/83XLoiNMa8HxhXD+/L9/+7+8j//zvv5RdPml
jIu2+fufLLLmn39Uf73h81/nWKZt2MLgCzxN3/VMj69/fdziIuT7jf/Fc4hGvcPW5olu5eNVuw+I
msY2r6hR27mX71lhdF/HsToinVz+fMvPw8+//3yU+fVlwCq3//nMnX/JX99GZsWiBKj51y/++QEr
GqqznyNy6tJDyzjoqauEe8PShjbHqJ5+HkAFt/SskJ2Xl9SfPmQm1SUZE+AMfn2VBKbYmVbvpEV8
heVjpo+kxKcMnTRz5M3OU3NpF7g7ukxr5oPEXfSqFbHCQ++539bM+yl872x1gnuoReEZ1GT0Jqm+
ESUyL6HeQYHZjFTScNd0NB2I58iOFSrUuPDaI6CEVV+YPh3WpF5rU7FrgVfxuin+e5vWYnEYfLMh
CNROLhmwf0BJbOq62KnUggLs1+VG84pmmUQ1C4HhbHAlhas+rBIERjJ9YOdrlgDUkQXBUVrLwWHa
Ic9+GmmnENvIqSwLMruCfdKQbph5yl72ZWttq/Ehhni/RMynbWI05iWDy9CeMKpEPjNsnQzINNNP
Jvryu2SI9fdMPw+Mo9o6HFnhkByAs/FY3oEBkFcaLiwaeGthOheth/XlMDJ15Qh5URAJ6nCL3rcQ
JHrXDje8HQOoRrQowl0pNY0LzgtnvxyyQ+6qF4fFjTZjBaanyVZdSqszDqJmIT28EpFpPelkZHK2
5MmlwzsiKsBqGntWPUVLqbm40gGXVIV8akb6JgnQG4bO+rHASbJu7a+q87Y9GUoFoHsuW/XCkeOq
RRzB4VgtWk8cHBMd+uRVp5EiE4WWvxoMQmwVZ25S0zeqH7gM+pPplZuIxpuJiIDSDH2Ezbwd7IVH
eVuk5pylNqFUKXcux50oj17aTFvH9GgY8n3LlvyCbAhPfhcRojp9GXVjId9sfwumziJiXS/9d1th
nzTIPdGms2ZQNcaivkPsL4oviyDqxVSkr7V58qv8G9knuvvBPrZSgkFumHgx3MVJ0zjNmUy8fdxj
R/IqjD5xja/HhVfgFq9cfkT39jHabzcusAKm/Gs6rbWIYX+H/KN3p2oF4ypjUM173SX2B83C7Khq
X7/Wbf2tTZys2/TTG+ErOAL9a5jbYotRivhBx9sNtnHxKy3eGUbvbt2QFLc6pwHddd4+Jf0Yw0K3
gY2ZN8awgWx481Ak3bWmeCum1t+I8BFdCee9ZMyWMoSpACDn9PMQhWBTi7h88WoCE92MbEuAnouS
YhpmZwKFs/pAAYe/1EbM2gxy00jiPVv4pI4u3Wc3Nt9y6Trf9AoZ1/vd4C/hPMdHEdCsJb4cXAVR
ZUuRk/rSdskd4TV70zI2jQe5wLCgpQRZsGHef8eiTqMPyQgo3wWkoX47JCklovigm3IIhuZh6JCT
0df7RTWi4Cw2nEzdGuoXbQlyqQ9+gqNHKPb7tpcHcE1PnhmfOOcBSvYQDFXRuHViMqgYHmGSxjoQ
NyjVWsj+4XAmsfmlseKvSUQfLN+kdpQEOFbcl7XoIW6GtEwLRlEym65dZV91ndwdwpGo6xEMWrYO
51UbdMrM7HmWDt0donZgGafF5QZOsJOax1DLl0fUMuuBDsmyrBvSVeewuLa7c2O0h7mJFrLrsPw0
7Fh3ZALvu8BrNjrN6zLFvptPE5hfq9tnRY3jfv6IhFcwBgzm86Z/iNw2WE4G6QByCB70CF8eqUF0
sW9R05soAGN8uPxkGCjQ4aR671PlHNk8zWU68Ukz2duQyzoXQbtP54dKkQeeiWETC5M0EpgYGVmg
3aBvEocQbriP0QbHUS8extT1T3UrblPmruzcp7Hm18mSoQ3uCIw6tuO9apWP5XP2innGvhYJeRbI
qpeS82LaFuEOsSb62xIdsh82a3P26EKOHe2xX4sJSpHj/rQ+k/U0c0yLJBSL/k23WrVJXZJzR5IA
8rYnnEvxd/qvUh+RkYubYCoPeydNySfJn2iS3iNvImCP7gQ9DnNhhBhTetXfsgpwLWUErDf0LL3n
f0s22MfihPAlgNllxhswXe/I66GMuXI5Dun8YjXGkivhnKb1RVbIo+2aBmZQ1hdA2umyqlp3k/Fq
rspMvnk6si0MOmd/UltbWr9AVH12erwByY5THyuDGhwaJT2cUGnXD3Hg3Js0/FaWX3FoiC+C9sCd
2xUx2Am65aNL80lMboVF/9U1p5cKpdCayf0hbeh41RmldP3OqA1Nlz5corrYJKbtrA0NWif7U60X
ryZ5yKsx3tMzJePBMs9MSDY9bVajqr3Ztskezi/yQfybhD5sNYrwO9m2EdRCWt1Nh6Mps17RQhO0
7LVP4Lvec1IwG5xRehjeT8VN1qHN1IIdOdF0dlk6A/5+1AD+mz6SPUP2HdGr48lNU3CJE2D4ep4z
IHLvsq2RtVcn3AB7sBlz095u/ZUCVbLMOv2quuK9tyhCtIQ9xoxdoD5F/RQw2kT4lGkMJTuSLBam
GWyGjHyCEZGBDyDXxzXdmrh+y/DRGBjVGh1//tDQozXIfHL08B6rQIyYrhiap9T0fuf2e5YeB4UO
zM+aDfppj0jWOasYYFyl5ymBC+OZukldWdt/TVH/4aSYBs1cfncJXUzu6NUIvm3Rmt2jB8pooelC
LD2fKKgcLI8c33svf6qk84JVfk08LMLL5J70qR3iaGbkLp0dLFvEpFkZaHEI8sMI6pWEx98qPExz
TNKQCNSKBjadsB4DOsviLA3/TL0Ov5Axb+P9JmLgM22xEvdTeRRR8mr147QoMzsmeY0Zq7CfUpek
xOLdymZCgR25W9PI12VT13cVJ1RJfCGHGuAVZpC89VgskgjpWqhQF7v0IJEnqHOUFacEOCInjZpy
HUpRT8sztLjUiFPHwMrwEZ2nlbLpD637xFC1WmgmJ4JKD+DXRUehsZeJeD1p3hF316oyNHuJat5C
xNN/dA5wozYgnSPRTOjyE4mZ2pkYnOoQTM4S0lJwd7Cwt0MXbdZdM3FZl9S93qEZO0AxlnYtMQwu
rAbTnWt6NmZnoLBFuU4eTeI/OLdqH2XYKLJyQPfk0FN6UyPUuwoeB2V9Gl79phpxttibfFufB1Ak
XlVAFIjRYlADRXdkA+22QRbhvInUHIyEvoeYCTICs4K9AywlE/rAPMFPqJfz089BmS2Gtvtsx2JT
6Mmp9cW77sdHKhRtzYhsI1NoeFPz7XqcC1P1ZggLMk5/7cBNwX25I375Ra9joGIwec2huk5wOPcJ
o7G7dW+MZxlyUqsLZ2urXtuUWnYgq/cosu5AH/2jSXHdX3Apo9gpn+2GIb8PvS6Q3c0FcsjM2CKE
BzBjnrCLZy89K6Ed1YdS4CYdelAI4OcG/URebbIVU3gvzeT3KAN2UQMevtCxZxIah9Ngx368kV1N
wIHcA8JC4321lMKw6JNTjoRqZWoUpbm56Sa6zARh7QG/PUAQBejTYU47oLkYt67FqFH0qMyY2KLy
RQc6FjDBzXSaSfhGv6ThCPGw83dd7yDfN18rfgZNiHrrWtrgSEc3HcqdCj0GhzTK+kNBwhCsicFY
i0J/TDp/3wT9Bp/vQ2BzcKloHUS5dtcoieiaAW2mz7ldJT4Sq/3qHTRqIMoRAvfBuh6ZSBicG2xC
eyDBX/WZO4KRLvBH785WySOryI0ZWL/q5gTZdg5KzIWg7wsuOObUwBQXsQcB7GqZFTgZ+8hdCVeB
GLJoN0QJwF1nOCMNpc8fj/VjFhN1J6siP5euEAeLn2TYjbK7U272bOmZWptACugRP9OfzWDN0Mn1
7QZXpt0D/O3jL21A8GbkRzEWBuoYWe21yinxUzvXxqTV21Pg0F2p986ThdNuGc1NzA7c3qrCsIvI
hl4jYD9OAQN2slID4+BD9rhj73yuY9MD2CVujhi6RZnnt9HwKGkEaTGNpHGaVtlqbEjb7eeHNCYP
dmyQJyP/KYhwC5ylE0YAozpZE+TzZNseaGMEUnVfAtEMEuJGaGUvGvOecx6Hnyx/ziZNbSQhwLCh
KVlc0jYzqPuk5bmz05S7fwrK/c+DXhTVvk/Vh5iwTKjpTTi81DAVVuivun0+P9RdvkmrGcOkT99T
331OmhwXJLCXLF/9Zuyy7hrzCvsMI+CYPFJTrZWIn0wYVjnxdZOdFbumRnc7Waw/cR0y3QjyfV6h
JBysOe9If3fZRo5NbhwHslSWTVT/4haVa/w6Z9yET8qqiSdWaz/VHriCZvxyJM62VvTUU6zZceZ+
o+iYR82AJnKdCXTflM/hSIBlVwJ+H2IP4y/MT/r6iCu5os69G2/cAVMkx5oLqVXJSZjioUPKtGrJ
7xtjOEBGlIcLvadj79oxyM9pLdumutgdC2OtozX34yC7vOdDiURStbMZlSwhBqAIkWRKO6lcp7Uc
jlagbWSJoRmaQ7ZgO8HJk2n5RaDEvmiIK+/ID0q2Ts4QRG9OFhXrLg2alYphx9UmOSZZlww0+sxx
Qzh7IaEEtqnvg1p35ZV0uP5UVs0OHhLzqCQbtmmFzI2xj0XfAIV62qYnklAT6kXiKD77CEBJjlQq
C2txGdVkXqBmIzvKZgFf4SOqt/lvlQ7LieKSVWmJMdBdpU3LiC0EPTkm3kfJRB0juHH16a1ffeY0
64nKcFHaIXM4rDJpTL5tYbVkaHb2DoIaznFXrbXMhm5W1dEqddU2qDj6jQhmNk0R91f+DPy10+Tu
CicmO9kBDFE1j4Afo0Nvjx8wMu7bwHlg+7Y2TjW8MlnS1gUK8AFFB0A1faP0KaQPNI1703VnCmjI
/Kcklc35lpBiTNllmzGqsIUa1ZbGKLk7nMPuErQC25SBCIfNnitadldL/tIJot8ZWosHOTzjv2BA
BHB3EWj+1itVf0qMM0gDBgkBzpcp8G5mNxrXoWYRMLwmXnLIRMeDPX457dxE5rvYzBea6qifEkJg
IgwXqkDnMTTsxlN0rsM42rNXiD34GqK96c2Muc9Qmhg6jo3pAv6iTlIgiyhIyLx8MRTdtSQxvlyZ
4vd1ldq7BdWPXY3Qzur+Fe4HKm6rX3ZZZMA7DF9hmLVrhnYgULVHX5BrPzAs3RKesy3Bse5/HkDa
yL2RvWdVOn46PX3y0NU2yGvsvSnd+kxoBLduHauXFFd2kMlNS2n9GrokAem5t4QrP6JXdq3Zvac9
YIKoRfsUlV7xWeoEVhPkU15TADALaE1ciTXnqDRT9xC33B2NZrKCb3V4dczOu7nR8Gw7yl6UbIVB
kZSHyvU6TNncL6AszecuFhwqxi1xlcnKszIbAf/0Wcy/s2UARy6QT/SLCQRO108ZhKfjSHLZstMq
45PmUAGG7SsLbPjlJlO1ppHGYnKGcGmToLLVyuiz81Pj2E/wcPSoMdfIjmwSLMDSseHf0nZ0N25U
zqGxiOKMJgk2esqhqz5nurask965mNSJl1Y6ziXVcFjG0J2FOBW1Hd5y3XHPqijWLbHjDDaSipQn
7hOavrSLUNXdPDJcb9KZmZR1eCpHmJ9d73WPqeSUlmveZZh5ZXQM7nLDfIvMcbhr8w/gDOPGrMrP
SREu3045g+a+ozXiZZjSg7iv1pmOj8cJEnM1tbDr0V70/QmgS3+qApCUuRq82eKarFojgF0GLv+k
TWgnlkbNjC+rgEuAGmQ+WwfNepKlTb58Yixi3xiWHasJs6nMIP7KRymQu9HJUy2eWbgDC9kTPd56
BdG0063kLdkGUmvIhjX++dClTr8zGu+YWdmnGHprgyO1Pf08YBUQnHTKR2ITr30fZ9uo8ttTMj+A
kDPx7RK1ekJd83DCBD1t8b52JxxI3Yl7tSOUi09/HvIwu+iGc5R9BFq9cP/5DX99hDefIWN4HpRD
jWkgha+CcgsLOD+WZjzdp/CJ7+OR+AwU8d0qGxhVibyzz2N1kmmi3wsP5dckeH4/nyrkT/f5/EOi
F/t0wlRhmd4lSsfJoTUgNaKftq2TKTosJTrVMgQVJHqgC+UQ3OKhJtlxBHq1NtIOpREhrEuIpYKg
tNS8L7rOuKc9soxN19kl3DcHpPHdoSgYQCNFy5f2kHYQFRwsTj8fNsz1DrEqUcJYDqxZEJqHuNJM
fOKpqA/G7udfNMRVaJSscsHu3R78QrWHn4/+58F3qS21xkZ2xaztkCmu9LGoNpWlqoNeREUFF5/k
IlWlPTkvACCxMZHaAY4JrJFV40O3ECBRTuL7KJHOHbK+Kw/EBFeHn09/HtIIbYpl+OMWfAJijBaJ
S59JsLi6CWDimowjTh04PJCTcb52on5MfKpr5xwwYbzEdQqMpd4Q5zU9la5MHkXxkS0qAjWfyH9T
yLQSHGpJze6fhbeeox44wujBKgvtzBwzexpynrhNpU7qAISaWsV7T7kYb1UO4dmGAeoHCVqUyZcn
125N5ukdUsCUDkqbRW+mXp0a676FW4o7PpiRBpHcTIgJdpkAbz51ljpMNS8WOer+fJKTC4xuaC+M
7BUKVrpFaDsniU3vWmvpN2vEsRq197a4mGG3kYFen+MwiJ4RJ51Q6Itj21h7FKP+M4Qa3LjyBUqs
eUaCHuFPxiXWeQk4H+DqvWCALLnfHW/tMyF96Hn5HnSkHQ279ouhqXNeEOVuOXt8boxIo94/tnp6
aytv1uzZ+GgmDJe8kanTACiR4a6LZvugnfoYZpw9KU0Qymy1nUpzP1lNs0pkTSpcXm21YgrXLVNg
1CDuqgyhd5PFQkscLCpKXix7Ra7IzXU5oHIf2vmsHTOmg+ZyCfl6oHEuHnW4ko819s8pRTMa2xzo
gaRFoI+2I6Ej87p5VyuUDXKy1b5uo4XndM9QQDBMFBPVq3R+o4196roeH5ZikbTJkKYZRLebplBo
oEfE43dn+8m1GOgrFDAUaxChC80qwFQqQCo+E62pN4pdHMYfA9LS1HUVkS6kelbl2rWp3Fy7gGM/
GOmSgCMzmn6ZjsD9LIptawbmlvvjiq0DdQnJgXiLoQSauFsy5LQrKyiAjo3BwyRja575v4hgPKcU
xVGiIcxNyO9u+guZuGBjlPae+gkHrLADwMUsvyr8NQYlZspgsZySBMUGaN2iRXG28kUALyPsgW1X
GXl1fW0BJzDJEiBnNiVvFndGBJAgYJ1vm02B/9VvKmepSq04hvX0Ykr7ID1TPVSgDFJdBUy9XLau
tsi2TJa4JUi+lYHmPVuMgCoycUOYyJcubx+HOS63nINz5UCErvwJ0yVVV28m+QbPayMlgbtyjt7N
LEJ4OfvfOXMsbzkH9Hb/h6nzWo5U2bboFxEBCQnJa3mrkmu5F0JSt/DeJXz9GeieG3FeKtRS796l
KipZZs4xKeNofYLTsIT3zu3Z40pjK/ktbKB5EyCqTJr6kqKfRm8tdqrWBP+RCTy0tKc9JOxbWwdX
Tw3UHkVbn8kTj16mLljI8vjiuG9N299NIrHCnG51wHJfBeWZGE9BmqRhI+DLkiNYjOpPWKe8p34y
7uWSZGw3QwwRQ3iblgK3XLKOEWHqfV84DoceWcmCDJejCCnnfn/qiOixqu1oj88D9Wgtij9+OTZX
NqU/v3+yncK5BbN3l1fo8Auifw5W4DEODSMDJEK0w581/SE4NMIqguF6+VMRNPXBd8EmARui5S31
H+K4wj8UaL9/6KFEbBRH/LaS/0IdXLAqElBTkr3oJc5bJG20cB9N2kSE9pWHyCSMWm5yAlVglpNQ
21jxS8Rkgqhpawk6kH/Kjkhrfwm3rkm5LpaDhi0Fap9J5Ie2qB9d0lc2A8UkMNqBJyhOBbnZqQuw
RLOiZPNFHTMv8dqhx4yDLO6VhiXne9y3Sn/tVcUDl0l0Joq7Ze+H0xNLdvwg1RIpTp7w4tCOH9iw
VruuZuDktmm67zMo8dnyg9+faiJbj0lMu/77R78d6LAH/64LTPA9wXiJoxFZ9exnyX1Q39PTpzsd
gGNB36VhUiAjauNqQEo3vg9Yu08jxKf7ZkkuF4B3hcWIhIVIu/79Pml2hBokvn2CALswC54Gf96R
oaK4p2K+tZ1LZFXuLe6yZleQYOxErO36JGNQFRTPSYlXiICOdN1HeMfnbk+WgI10teOebEXTxQ8+
RF7tCJucT73P0Wku8e4DRqG4xAaY3gEXPJdedjJQb8eLTaoVBeRf+wmgHby5KIdiSYS8ZWAVWULl
PSnPxmeFXFPzYQVUV5DxEJIK+RtHX+OnMpfZa4MY7kL7v/Zn4uvbD0YS/u33oSHfnsRPawdkEbuV
XwzHDtkJLJGS8FOr3zh02EGF2rOM/fzWZPXDlDjMjmCuEjVvgjuour1jAourZ9RTMDSrMYoudcuG
ISAU41jmFbPRTj+FY0yoWHrDUP7QdsXBmJhHUkJT7DbpizSx1CBhuAB+gJmWI0QW+OV7Dnd8TmNN
szdfzLYVUJ4C72pxAKwyVnLIcd0z9OgLxk0NTzA4gNOc6dKTU411KgT9AqPnVgXo6XQV/SiNspfZ
sUBpBm2p2pZUL/eRGK+zfWCJvVNW8MKH/jNM+cbYsflsVM6IV2AtZwQJBxEpuz4yLvyDJCFHwBxs
vCz9a/UUZcYTaaGP0jXvVCC4bvWu58KiXWI6gp+ma5A7zZvEbUc22vl2aHKwlrYf7skwasbc26Gp
faa9vkPotS096wU+d4xtVr+4FoEyViL3/KMw4lpSnnO/+MIaQnDxWN2EN3nfeQvMYoZeUWrkpWHI
cl/z8ewyVt1GDoYaheJxqDDzgpViyJyxx6u/UZhgbCtttZUdXDNcc0So9axGx1aRcec8KjG8+wab
P2yrTLBcc0s1+2aDJ1l7AxLYLkVbDFNhXU2QzMGw4hDiWPdT0oz7Hh7XMJvf+dx+N7lst5hkGZST
qIJS2yGRF/lxTjjIIFN0WCK8oMf9MvOF1ejOEyIUDIXNmO2cZlnH2I8qn9+MPoHvkbio8vodQoj3
rHTzNcptlt2WCwKoNLalzv5Ogl0TMSZ8BBFPdo148zMbxOhCY4vjZanpi2+K65Q4h0+rGFkCjslt
iB22zB5GZ6QlEUECnmrRqnNmBe9uBY5/StzDSLbFKuVM88d2BQSKYhAJ+d6AKLEip49xNhOtRh6j
AESkXfH6DJyEUAy5GZPKoO8ZEdXrIg4epkiSYESOiZhv0sANOSSgWPzx72zxYQyw76Qh7AbKxoTo
N++VSdQhjY5Dw1xvMLUmvNDZ2imhBrZ6JlRmp+fIB0cY/VQhtJok+bagwsYBnD+De+zCuolGM+VG
RBS4oHGxXucOvbmfdd9dmD8Aa3oqbOmuYNIc02X4W+UonpMMi75HaPq6IFwY2J968CdU2HFCs24T
c7RpBRwNjAFvqSYEsjG/TWa8G3RRT83Efihi0YR+HETFa5nXr6kZvOFfHQiOX5VmvE7baMGB6Hcr
ZSWgGIINg0OYSIN6qHyNBuMhClZj82072LdBkloLYTs8axBMVmNcyDy4ISRFGlg2b8B9XcI1AE6i
n1mewFypFzrQ3CXmLERbTZnZPplEKdlIFTRzV5ZTtNNMgBc5eSfjx54qmnGb3EcEhYEYggVXh/cy
X1kHrzN2Gtgtwuc/7gDXBgIqHkT7p7G7uzrKHvgYbganoTRNiQahptxkjWYnlMbHsDLwFJYhUNU9
GNUHt8JJXWfdPkhzhgaUHZmdXz367iJeJE7Ru99i21R1fCt0l24DAl519ySQ/m/wJ5Lsxs16aOGX
ORXVKEgIqB7ZVlmsIWysm8QqMTtsIqTfLvoQ/HGil3/NfrzHnb9D3yDgm2QxHWRxmBw/4KzPuLZb
QecT8jKHV6fgom1bCbKIom32Gkwt4Sd7fAEmBukHJemY/Fs0ND2rq11TkClvMkL3g2xXFQTS23S2
YM3y4OC26r1sXiIW51t/9sM1xC3i2we5IUiKpa0eL1NjdSRNtLtuPGMCwaET+AXKEPEPFjWUSAzs
MVSkzsBPW5NLgjkaXfG8dqbiKU9A06WyopMjatY1nG8n7Ow1GzqOsQfUB8ZalXV8dqP43LH7B9qI
Q0OhiUDQTcJB1iN2wnlEcBA+vFpTagB3MxAAbEEJgOJajHYKIJhn11CbqikhQMsBTcmk3szD4FwS
L0jwRfohJRMg9FtQ3qwr+9RPU3I0ub1+Fim6ZjUSOeg0o70pXIJ2LZPqplsm4bk8j5YjttrgppEp
kZ7hfcu9Li25D5rkmtAvcRooThxCHA62pdAm1dbJAIA/R4Y6suwhV6KcPjtTDtRHB6r+7DS7ORVW
tChHw+YC/XHkbKajD4VGxTy53inhtalNi31c9oNNv7+U46pa+ns3KM5mDRu86KcjC/don5WwAsE0
nULiDAJbMvsv/UdwusFJlgwNwa0RlW1pK1oVRAkXY2acUu4Cp9+vfh/aSQWnXoANRsGK4dKMMKAB
+zJOBD4bJ8pK4zRKJudh19bY0avw/PsDk6kuWZuFWkfGJbE5mTLCg30bfEHm58bZUf9sT7RnDPzR
dg7gEs0u2CbsIhQoHarl0j6ZBtE6CMRDuw5OiK7++4AveNw2PkeQ9nqW9hxL2HK67BCrGMQ6lNf2
NBt9e1KK0J3W8TdiUcg4ywNj+f9+ZbR2fvRVu/btdIfennT1BsXwtGyMxuXh96tEpiVk0hxusSm+
kjpzT+w7JMus9EuY5sEybVLelbPtAYSd2+Xh96uR0Axsuxo4oRGdRVjGZ991jL1RTcfAaCE5O/dz
A7SYyRnK7UpAJvPfojFUWGTDmcdijIwdqQuvgyC+lsQT9qK/P8bKKM7Szuzz7KjiIHr3kgDK+58H
wKrGOXbO0K0W2EKbwqvv9Pn/Hizj/79avhc3sJILdaIPZqr2+zcUJ9u50iLdp6V6+v1WWkp1inBT
LD9CA/O//8Lv98yaaaffdRblI9KywJ31rW+ogAYjCRYvf7WNgqKj2evYe/lNf1/mTb0BF4NUo8ZU
gXfR/sJNyGuWpg89q18ma9zVDTv8sdr2Lcsi402PEkUQ9u/HSuFl0pU7Xcca7w6U3oPydHEcAe8j
uQSnxg3DeBwoptdVYWTvrHyAB7s8SVE5l54dolG9Ifh28cgRCvS7Mv19+N2gspKPTiz9wSFQOTdV
d8gDcj4KBIpXVAhY5Gkhuqsy/PbaN9O+F213+v1p0rj0I5l7nEh+Yyi8/A3CmMFCwVRkuzUKolTr
D8Pt4YRo+qOouA5eEW1V22Fzq4B29bN5UqJ5UwLZAHGdyCXYoV9BF0LZCgPKfFehSSCsqk+rL2KJ
FK08sn4/iwW/bHKvg4BIRlfu2tbWO0dZfzyFvyFBAWGkZnZIU4QJlUuxgksSidRY+8dwxO5Yn0cE
OyXymThyzwlgtpW7gORYaxts7TahYe+zuTvOpJsyrddbDwDm1mox+gvvnnkQyfXYUUubFLbuF4J4
F1jxoXLtn7AfKCR7C+xCHX4qxqMyMMhtSEMimqjw2B8d08y/ChrTpE70PieTbTNL/SYc5oOFCs5M
Efc900i02SF5ZN16RNvC7asZt8RCo7ypmHc4GQmgzIEDzC++X7MnkfPWFPN353bGxmkx6Bp9d6Wm
mtakjQyrBpDNinBJZzdUnMw5MOImrT4w9QloBOwKtPNDqPMRkc2fpMd32/kBl6uXPHbpfDNz6+wO
2yZBTVjaPuuYwAfWlz4asH6bABwDcDhkkVVXfGAXYiIU2ekmscrlpBY/TmntpoTYbg+Ta1PkbGza
hygcj12Nsdft0TQ3+pZbwJwTQPQudG0Cs0YLCyJbjb9FDoNn0VQHXVattTZvcLG2ioyprT1QuDvV
0G3N/Nd5j32+qYcnr34OBFEWk30iN3jclHnLfIh97JLcwezyffkFeAYSUBSvFbTvWw6WQI3TYchQ
Qc4Y7UeiW2aVguOxb1we/OZO+pz75o1chMem4O47eJihuD0cM2RsMGTq11LPJLRxZGcWuZ1aYtUm
3LGjcq0aJJwdPTUKJCpz1vTnSDtbL5tveC7eUa3ZXniZo3hiOjP/K+seIEkOdcC2bKr2kkTx2esO
MbOzWkj7VHLmmS3+fh/rdTCoe4eVHmdyz1K7vjlVeee28FmLaFoTFxOT3aeuPLm9GN073d8RHuEd
qlB8Gap55p52RdDsF+ybih5MiFVsbVNcozr5V/Xzn4YaZRNX410CsYY0Gn9dV8vomsAiq3nIYiZ8
WVTf5V5N2FeuDnXFdtKF+SPro4N9aFdbcB+c73auQOh4DVK34F/VmF+l1WkI39Mj40zMcqDaOM8w
urn2ie46o8Xo+5tj1be26GA6Q+I1THVtSlq6kXBFr6DXVdSyLJ1wkkJB23Dt3tkR8g/Kz5rmxw1h
9GVRtBYQQOeoO1al6taehTiUoZzToSfNaxSXC658HKy1OSaPTBTvaes2gUMOy6gbue7fY0n1hzXp
Hq7SNvIBy+EYoLF0txB+7gYi7rdGzeiBsRTd83gCuWX8jebv1MrfMwa1CJq893K2/+JvQqCPTGUU
5REnOp4m3ukQy86uek1TuRsc5Jn9wAoAWttPZV6xcrDumBtYm6lHKiy5T8dezG9TBDJpyv4QSnCD
sKR2toWQnoygZ/R62daYHO8QMwTrw/C5khAjqwqky5I91CZEo6rCI8x4CMm0s6xb3Cblxh7qE/fo
7LnvWcRSg7N6KT/jsnW28cGBrLJJ+/C5KzRDoDaImH4jd2wD1oCW6XxWWn6NdvlMJdpsSFj86qR4
t2R8K+srR1gGm5bmKkzOQzjcnMa9pNpiXsnSJSvwu5aT9RHnzcbrhpdgTN7Zla6GoWPcO+VELJKj
PoJT4116HKvk1oUVfMy/HDgg+xPG5BgvXpsWmSzxvrw6ghA7xDyFTyZAnbB5Ak/h9+VLRHMC58Ta
4kkk0Cl2jizjPppJiRW7cpDXrCVeR8FwL3dNBXe4/TsF5Kh4brl3ZXFHUw80dFGo5EzQJv3E0GZD
yvMOAPkXonJj3zvuKySFixl0RyItaagVt+7cObeiByOIgb4Lgss8p++B9S8tbGBzM959XDX7uLUp
IhatmndkSkl/WrgT7aai1mT5XzOE7o1D7uiTqiKa4UTeC3coaK3Cq5cUaJNShASYQR6VJ3+wU0B5
HTUU5jiu7vAVsN7S8L+9/hEh6r9W4w/tQfl27gTLljc1GsbPoZWCWSreWxpayqqO0zPhBmwxwmUq
7lyrAvAHdFYp30y7Nw/kPD2A5buvy7xc1TmFdingwjjlh2FCYI6KhOGCnUtUQfGfhrkd9+SyXN8h
/rjIMgGjUHEUW4t0bRMmWt6GnBkoG9UpEEtEqHWGjDwjWSWBKugdEvQyopgy1wtWxOxgMvMVouqq
J5hj4twKh+hQuwHqnGBTZMNrCUgA8HL9OnkU4BbFGV1nYVK+l6WzYcvJ87FtuFBMjOiaq3GXtdMx
XLyXgfTeOHL4O8Faq/ib5HdUJ2xN6rF47rkSgDh1FMzTDzo2KvpSYcrvhoTnqdFc+xZK+lBFnz6c
JibeyS1leihU8JQGHYVvEt8jO8G8Ggp4dAV3HbPV17S4JRL5D2GCrdn9mEn3Ok/lYSorHwogJaTl
t5Stl0n3B7efBJV88ZqwbxBF8lG7CD2M6kU45iFvUBxl5fDq5uQQBC7bdsYdlNKoTNxTqPjFG/rd
BbE4JhVIME/vbVYT+27YOeWlwqqpilHvZABwxwrMOzGofYKn8bkiNQq3KU6C9C7M7wPBXSGLqvLq
iDe3nqITKZE3z4R/ayv2SS2LY+GN3PJQwRuNd9Q4NNeuPXWbuacDj8E39Ub7OLKYO1AuaT5tdrc3
7uwFSp+oEPp++gVc5amhlYvZhu/jYV6OZ/OGnR0/omuQEmQNO1NmN3waMHy45ljOrnDJQgvvw2Yn
OFnTjPPDkHSo6VCqI9N7NsrzgNy5+iDl8Wh6wMH9UKZH0lkhPyAL5ZrrSShf53tAguZlrHleDUOb
SY6ouhNGUAYgtqkKzn36ryek9lw50Z+5MrtDb2QmSjvjx/Vu01QjVZkbvGNQEfHIwnsoKBJHO6KH
j1nptfWuS+Vrjm68joi0yZJqlXvNVoUVM4+OgDxrSJc8eG4vnTmcY98j1FhWX4QSuNtmQGZqIscM
XLr8SGuO0zJx1rl2m/1UfbAEPMuMLakB+MhO0PxPGeUUyZsGWkm2ekFlPhquubPC9AacDVHpYN/8
0m42IakeVpF8z8trIaThrKdoOPivbR3k1PVQ2RkJFjMrRzG+CtdiNSD6C1gGAgoxFqzhSN2TD7WN
Ql73RFZ/bVrTNePjRxmJU+uzKJ3Y3KwwlaQ7UFN/IJm/ckwa1zpSTwOEn1RmP0VAQA3WacOXK92n
73RZr6kC1VeqLxTlN9Ad7GFdLdmx588Qe3+mCm+yb+hbK6KR87fFow+EqGhAk4e1RyBXNCI2Cm+D
rI4WMuIjN9clZafyrlmvmVL76zFoyHHUfkF0TvtXNAywxw6jejDOTw3WLndOFZ0c5XwcPiPrI/B8
Hi59f+3sDrF0Ai+iEc5lrusKML6He3CmVFmGUWrmCoCSRhb0jxcZXKkRx4LnUFNaIIWELm8lcIBN
53JtILBYeYgYO6/OV4YDLL7GCsmLhhVyip64cSsGH1h0yuchnBDbesVdaHtPfcHsrSuqz0pVj6xX
kJ5X4wNzZ2T9vnyTJCanc5Wx/ScKMVvy3+osmM8jc04ABdjhG2BoHaF6UGKwBmTMXNZ14x5a3wpp
h3hHKnBlq6GrGC3mxNKOZED4ikQ8vy04bcQEHQX7A8L+TdJg9rHK8TNpSBLxpsREWZEFtHTWk0Wh
hqHmYwrAKoiOSRDlfYcLjcnYhG+tRSNbFR+UMDQFgjtAmSJa7/PqUvnexQ/ru2YoEcYF2UdRIbds
tXUpveNMwKHpjNAYCu2vCqH+QCoxz7FHdZcl6cHLr3IZk+LribdpbHugLjaNy93EwEbN8EqSI6KN
12ikYmzcWhwr2e8iczyj7s3u0B+uY4g0jAOhr/g+gKx4miuIaMrbC9pABmx/SwMWq2jmwyBRIPc1
MkjsifAIWEoRmGZv8h5WlWeY0cn1eE8RZzLYkX8KDCPVuIHo8K9Tfb2moCCtseHir/1b5ZQPGezT
Lc7TZ7OJgbJgl1uBncXxgBtq3ZrtXlhIykTfHR0zgcAOc3uI5NkOp2I39uY+xzRwLfis4UPifxkk
5q616EtmOZ/i0A6/PPYDxFpCRCYralbuuG4d+151OkVnMnzNJUOQjBDrNVQRTFYw8ddo25imozCS
QbtOBPdBCGEMJmbziy0v0L+YzdJkjoj6zX1qRH8TjlDsrPOT8GOflnvRRyN55fY5CYxw4Lfx0PqE
2CBByO8H7QPAK0FOTVF8iz2d7Ln0rkFh/HStO+8XhZGhUbl0YX9QiMx5JblOkpEgD9V/1YQvUHbV
EE3Z3yepsVByIhu7o7XRHjC3seXSst0aniqBfc3iq+9k9CxhRpHVs1Q/88wYpf2i0ct3bklwtquY
4SFJAzeBN4ocL7TVQUiCm/vRscG6EI2eran8kdR5mAVnYEGnOiON1HTuvWb+qhxS1RH5kwKILs5h
7ERIcB6tW998xhYIw47w1KcpHl8GD/q1zW2SkyLzuVAQ7+OV4z/MWXK5jINH1C6SCFimlkwfJv9c
LNQpNxXPACthQgUiRmjU/YXEDyTP5Dn5Vv+IqwB/tBe+BIFbrDLtvGdF5KxdCSCjMNWuCTTHzbQY
/Brz3R2bbJfM3YMHdJpsuGNopMPWnRjagxf5IKPzXTEUQy9AqKb9nRklGU1Dt5+kgCpCZPso0l2p
i8/UjLYFOw8wTxZSpwkyHO6Xf/zc3Tk+/YaZemJPMBcERCIdof8wRIYycYjxzGCUMiXQBv/cZy7s
+sm+s3X3J42C8Bs90HGY6h/iLKgdJuaktcveL0wJJEE9hyus/YIuw/s0+jQQWGLOSiUYqoqq33W+
QfmD6AkHXGxxwrBHs91ObJxkim5UiBhhE7JZ9HPjJfY5q2K8mjI7QP5q4BwEiy2GGzogZOccdO5z
PCLIyozuoY5CWtkZzJYmrX09bnm+RzwbzUOiovU8jt4daDo2Bc6c7+LCY1cT0VUNVYOKqivTrcZ3
zzzFgPCPGL8zCMmW9Zdg4J7aqYu0VW1iKGOr1PLObmOUu6ZESlkQaVRL0oH9bn6fvXdaOJzHIdrN
NO1PZcGa06ibeJdh4tgUDioQDA5vSwTuziaN6kypteuZkmyVSwk6ekpvlUf6sr8w0FsZZkgQr3FO
4HfetOQ+WQ82ajLA4EO/CeOv2Ff2uYmZMdos1LpMrMyai9vGU4RKYIJ2COwrAwGwYvsJVy9qT4gz
Peo5/sURcZHwwf1ENa1fietqE3AD2nCtrGYzbumTTUIVC5sMGk+8xCmVGaCQRZrK4imEq8O06aDt
UGNGFeOadd/BDVFTSof+qcsypLM2ASvMVRGHfGde18Gd0dMqmtGR5AKXEgk2DKQaUexFggdzZszd
j/Ob6OSjMDO2cEV2Fzg1NG6oYNkQJhsMqe0x8pOzhCaOjhSnnN1r0kyleXAMh8LTZVMeuYY+tcl0
xuMfXVRYH+ZeiUNQkN/Oq8rU1SC3dHQEAjC/nNhzZF+TjNKzg9YZxSIVgQqvLVG55DzocseQlXyo
aj9Z/SVx2FuGaY1lyWBqGEj36Ew1WWKNxFS18DmLbobBScajGGihU9KJyIO8ghUvbqSF7Rs8xAeC
H9Dgpt49fXOxHodn1UjvQdYp8BrW9bFGYqiLN4Jdh/OY0lGzdwRpmFQmqZ2gCpLW3ZvaOAHgT3fg
AdZmJzDeuPGl8JF09T07TjO2d87c051yGaw9spYoBIN0zZv8XSfTizuMaC1C3sOCTHCnZsMSTg8k
/vXbtAJz6hpBdHThp0oVjNvZUwbBA8M7vvhdbh1tS477enhsyOHAIcCSMaDGowIjFZNBkcRXbH/x
FN/tmorHwYdkDg8oGz7UEL4XcjbJ7TjQ5doGk9q66X+CksaP4w+hUUzkFRDXLDTcp6BJu2dTUh75
LhxE11BnVVTXuBTOpm9MckUCZsjFEK1HoAl7LYP3pjJ5P6zww1p4E1pCGvBgODIV4hbZe6hYi4Si
GPancJgtDsOLq3uKOYXYr7T3lgQ6xtoSj8DgMISN8mPXMeSmD6YZr/EiVlyJw7CI7JqEpDose01c
7hC2M16rmaUWobVkFSJegDmVq24VFvg8ooCWQ9ijvSNY/jXibs9bYZRbt+4erZqdQ754ypHic4d6
9kknoCVHz8QEOtvFcucwsWWa571ouznU5M1wWRYmvCh5oPTU0NGYRnTwEeoQXRHg5XRddfIViiUe
79QDEEvYhCUR1g9EaG2J/6JqD+0XiOXJBZS0H1gHAJHFRUNHclC1js5cXVqvRRlMQlnicGqbBKit
Hf9tcEW4rlIstaOZEHzqdvBGpY0Srs6PbQYk2yRbVhPZUFEhD60d7v2GFPCxLgV7bQLyArQscRZ/
IeIjlplV2HGs3WfZDK8qz96avIXcWDB91L5yNh5meivL13xiCdxYBnyxlHKDGaUHGzwWV2L5zhr9
9kGxtIUDpT7C0aH1ZgG9dTiYi3JjwL4FaYJslUk9FVCFBtIM2pekV8fCP3CpNOR4bmF8tIcyF2fc
dQS5IotwKVgO7FsaJqKlOLPmQQILz4jfP2K0kXfRETj0ZxtQqGJRRFW74P58xhUzYUrhdBiL8S3M
BRTGmACRLLC2rVTkvJjMQzrTI9TTN0mv6RMSq8f+tc8s4wDldGtHqXnxh2qfRcCahhQEEqx7jzgR
0pfn0h+w0k3Jkzam+7wJLhOGimdvFJ9mJKjrHLSHUvhy7w041xbfDu74wZx/7DZkFoFhjslP9WAR
MXyEuQoSH/r4Rx7530aE2EJYHLuymO79iRK3J8AnQc5/QRfjDN5Nj6Z7jvVRTeMGHAcDrjx9RrqT
PrKTN/fCi+7TKAYrkQdIW8wpQ7zMCU0xcLX1FG1p74NdRYkemIJPV4IgB9dR0JPaJnWfXGHsf7k2
4A6vL83jYEqEYyiMI0HB5ZQ1TnviOmA4P6bUSczKuao02Zt7Zdt/gV78JWY2ONUT92sdAKYAcLYC
DnOB6unsyVUglqYNqFWd6qpzYlIgXycIChIQYy1l06Av6h7gaH6pDRqmfBzMvafkZ0xuAqTyAN1H
LXcYg2YmviFsNXDxR47SwCPk1m1BJzAL0Z3bo9oP9vSWisRutkFNxtYCckHTiBc3Y0IVsGBddXX/
GZq4KOJK7qLuK6zxoJM4dnSd5tkoumwtovgzLIyj1w8BE434GUj4c+78M1335Az6O+sh98OP4sIa
Gag3BvqT1I+x9qybTKH18fuCm0Rwzmf3FOUO9uDyi1TiP20pjo2YnstaPejhB+pDwzwDAWle3gK6
YEwLd1ZvcaoDe9tMtPZccqR2Vf7aKTHuaDC3fVLedRnSATOEZ51UwmGL1QCIdNuHDqvi2DJtryPz
g0GxXDb/iREPGN79bUorcah6ym7yrs/acp5I0UD/3HtniH7RzgzwNoy5w1vxTipdduhn1rQ+lAOG
aGwVGoOUD+iEEPrBD+bRNmh5Ta20ZRWvrJ+Q3LQV5nqChkX/mAePVs6tCaE0vFCiPw7Sb9kQGiHB
JekRZQs7s4nhUB4m6Z2jGWkyEe4c2TCi5jbeOxzMhLEwmfsKWqROccrsLIjTrwhS+KbMOJh4a2td
PAQ1VE/PJKeLo8zgtjiQMOd1l7kEXdlHrg0Ue/qeLXKl7aI4LU86jZMH6JkjklWoLJVH0yZjSLKm
exo9e0ZZIW+GQ35AFnWXcRj+8NcIWAgvtdNVO174cutzZUu1s2av3SWF/CbIfaPmhFQFzHyrxeCd
daQI26QI7co5I+E4ZiPUqvAO7e8PmOAL5eYC957/ptS3qyTEhuQngCitrn5MeHI7Q4tTmoLltDom
lNJsmYulQImyjALZ9l/yTJknM6w+Fi0m7+C6TIibDs3p0ynJQ9fEBi+AeVJUpPdu+0TaVmpECww7
Gq9utIMNTPIKnBZCUXARJGN2ZI4RrlOD/gEZJZrBJvxb6mEJXpwT5nSPPsqHPuN8UXmfbzjZhnVv
opm2spBPCivchzbxXlNawpWRA6Jnq4uG51DWVgSsjzyH6NtrxVmr8msSPRmrlcNHk5cphwqMY+if
QMKHtqghzJhuWdE58aI8sRUCitBUa9xJkqW/5nfFTxxF3r+RKa/mlR0TPVEP639xh3jQoveTFLC7
aXRR+nQuY5iC/UhImlPh7AxB96uCnNzmOVTrsuX5lsl8jyaL+DgiBWYfI0Ul2CLHEVpiGxW7y/wj
XaedywXjCDZ+EeMaKAgzEXlK5p9589bI/EOTqFLaTMEHL2w3fpV89ZkkilSzUplISdqPRtjip+h2
rEHfghBkZ1gQDtFlT+ngoOiGkXUoLP8AKoJ4JVJZ4LUUCG7td1UphBnc/0Nb/UuDvvyIXe8zkbCu
fGItzkMw3zUKuEtaE6pS2W9ZFFybrOVzTtxcnS1ESmE8I+B7GdoXFfIa4fVRmIwaRPw+Glf/T6It
edC4KvZu2l/nuv/bhunHPAngK5HFitL8cNlqArWCO25wllDPO+uCfXhux6/gH9ghsIEJckJgCjzW
24poVPw/SH7Mt3J4kxq3CwSjc1NbZFyG+2K0rFO6JDlyUiCeLVg1WsR2haX32ZfiqZ71Z0SoW9Lw
cZQGwzebKKd8TJ1Tkr4Cozl1ExmJBj6YbkBF6IyokaLHBChQ3rE49bz0vqyKFn3DdJ+2o41WEaj7
kMe0+F13EHWq0etXW4e7ITIMidC9p8L0i5+gDsrjXHsvLSUaZ9d+siPv5DHOTeL0uxuWNQIV3db0
8vdBk2gTX0QVpbe5au/Y7L/PVXenCzvYpKHcEdUUnLwIgG/U4b6uXRSdTC6xeTk7QoCgWFJb2dV7
kSXLpcf4WTG2YLT8ik77iad1VG1zH7OvyoYcgRr6Ztg/5GSW7pVP0pcJnwKFq0fhQi/pQIfOovk9
GPhU2m7iwCmIyPiKKvyHQ4wHRf9rm7eZvVXIu7GyVRzt2mp6k272vGh1Z19etWqntRtnXyO+m7WT
P1dIHyw7CQ5S5dxkbHX5D3Nntts4tmbpV0nkdTPBvTdHoE5daJYsy5I8xw0hO2zO88yn74+B7D6Z
qOpCHdRN3wTC4Sksk5v/sNa3LA7l2rGCXWZHmHjRm7Es+7YkJ1uSsfqc+R6tn136CVkD9KocWONG
Okl3F6RM6dHqbnUmtsgvjJd6BgrXuvsSthoR2cNzYadcy/RSMo3nxZ9GZpyzBXbPmJjVYYu9lclW
fXI0jy9VZZugJB7EoJ5YdaV6gV6OuLNRFC4lar5hCo/chLzI5I31aBZ9vx2QTDLeMIN70zXLUwxH
A2movQwEDtncEMxUw9pZFMj3lolRetvOxhVveQ0Rjs70OAXeDY9KvKnc5D4seI+WUEbqzQFzV86g
bvjWRcGeGlwYsE61D/t0A2iZzr7wIpYDlAGDjt3DsJDtAC9zZbRPIu+oRt/eiiB47QTUlREL3nwu
QE+WA6qP5A1xgc10uqQeDoh1zR3m7FZZG0t3pjqkTJgXow0KppH2MebGhGheLy0XZYay1nVmdisn
6gXnN1JWmqP5NWP46r66rW8tR8+gt2tzdvLBsogMeShr+cjV9yyTdsVmgRD7sdLvuBvgH9k3o5lT
jaAjruuHpq0omH2yGk31PsItW0pnn8duf7Vq95RpBMr6v0zPTfgtU/IMp3Q65BUPcE/KnSm7x5xz
ywuHWSBKcTJ2lrVJ7HmyYKPVI+yPsj1H7isAmvOjDjpxZsMYfXRaa2wGd1xpGgEuuRzrtZ9P54kZ
zKp3tz6VH7QZOpk2Tw5OX4VruDgOqRO4FgjtRVSdzxkLaMSYkTruclDaM+EJ6M0sgMEwsixAFAvi
IFihE1EIMlqeMhO1TOwUDbNha5+xHfDRiincAmvDNliBjOWDKbQf9sj6airpRvHj6UsBjJJfGeKp
iECojRFU6i7QZ8yby6Mape6iYyC7KGlDIdAY+wENQe2MRGS1QUpLFSBKkwMeWZDzS0yZNfrkDvFx
m4H+koG/VoBiFzkq2g3IZnZd1A1dBNCXXKvggazuxoGtpM20Sdgg/Srx0ZVX4BFOsnYd9MQkUHKq
IDluG2dVzNPYChFTbsjPsQDGlzpHc0SvVXoUOr8ql+RBtLRHLXwoiCWIk0w2oHXbTOsMLeouRKSJ
Y0FjnxjXJ1kGT20RaPsIA25LS9tRag5CbBBDBPshKgCvKJgqapiDoIo3Hguc29oq1KNTLBRrAcN9
KfL2xW27apXDF8LAfSS3PVx6Ufg8FBkT6tHYiXxtlPUDGNJuESBrDwr5YjjOkflFyhF0nylKfb/T
d23ArklrY65mN6DrxHjGQmgjO20dz8Jlwpk4amudsC70AxatSOqpN8MlFrfI1HWITNA4Uh61on1v
ze7T81HYwSo5xl7wnCcxsF6zf8kjRiqxyZ2J0uEWRO1lqhFvG22x7GYqfZvGq1hjN8ql+pJTqKwx
ZLxoQXz08Xgu4yR/i2ZjpZAHzqqL1NhIjVKQHl9nGytNH2vCgnArRF26TSs4v3ATF/7QHR022YxB
gs9MGx+EN9a7CetM19nXnMZ1LRrnLrPShzjvP2ps6G3jMWqQ9tqNa1K3C8a/XCBkYkOZdiZODuTA
D9oNhge3jELkoxviPk5vs9Uv7ruLKPRHlTeMj1TB8jKCl9tY4Y4pwomojGCVt6vMYwJtWSkRZsB7
gxUfE5rDEU79qa2rg5I7w8y/+xJqEjcTNB5LXhIkKnOrAm+cvS0rrm5LUhlkt6k5eVkFDyh8NfRy
H/XNSQf/VmpfuT0AWDEmh1/lrgfjJVE4UvXl9M9ieCai9V5VGDOh6KiCnwg1S8CezquZzo1luQwd
/wv/lrHxjfKSa/I8L7SslHo8QZdMRQeTpkfVMME6Waeafpd1sDMNo7tMUT4tCnEpXKtZmBiZ28p9
cmlgQChaT6NDwRt0kDsR2V1E3ryPKTx4u2CC0o1e+J6iHCZLdrJQXFvypSg1isk+2keTywJ+gvzv
Z9ka99k5rGO8YCqvf9Qx2YtaMMzcw+kwds7JZSCLhiJntxxHrFmF8+GETrlvR+FeOr3GJibj97pq
PIbxMXrk+UPNUl8JiRsola1/1JmtEDHIAKGoBRROzaofjWo4dS3DHIR9uw5Q2p2OKf/RDf1DNozG
m+e0z/pgPo4yvFpSr3d+E2I2HPwCYoTaBZ3pPJXIoI5h6pJMoZpDXxQtGiuoSaMWZycA4frVjsJH
PrJ/t1uYbV5TSLJHTHKSxiJ7d8RHhCPyVeI5PVg41Ve9mEuwjGY8FFVzh1Jqm6SBdWXEeW57lb0X
o4bmCnzJlsVe/k6TsrIMrz6VbvhWBjK4oLhG6O3az5LpFU8USaFE0hZqOST2RpO+hyNpJzx3ijs7
d+NXnRHHOH9X0YbGTua0/0FZHFVlulfJsondIZ5hQRh8puAMMYa8+SzMZU1GeQGueDOkzvQcDLYL
Kz3fVzaaMByYwTNPn3CnjxnxOb/enBrz4OhIqH69mVS5ex8r971huXEY7JgwU7sS58mwD0nsVBhO
tfGqOBsMJ8eaAsAT9vcEvrp+DSMFAyvAqeNyGxV+bD+7iRk9QnhfBVWZ3Y/h9F0TBzjnSGXarJuO
GbL1gnpfzQlk4CDZArDfUzAl6B0JxFIyWgGqG+xabRlMvZvbpsyISvGRZuRUE2DjxILE+IOhtSPE
yLny9ZJ3MulWAFCWdVdlV/L0ZFA5D371jkHSm8fnj1M83vtJkIDNQyHeM0DM9RZ5mv1ZGjnOHAsn
ZDmuETWjcEjR//au+BwQWkuXEZo7HpghPcsGfWxrJV+WGH5oQ3zygo5pM0pPMA90CqJjC95vGmin
i1IG7gptw00vR1R7tqJaUBeZWq9BmXfbGG8SJClsS7Y//xz6R2NNRyfSzn6nfWraEG4yyZhFta96
MH3ntvHSx+iBRFe+ejqw9bDYtaP+LEjoWRJg/6YQiS4HRJ6NZhhs0gYAacjA3ZahTtFVJHCMSDul
+7PViGLGyNeXRjjzAIj1NOKbJpgRUhkT9ast1BCXa1mWewRrb3U7fGYuwZyoH4RZW8SSk4ItECsz
AahJxR2yVabEoTUNVq2dAxongq2BDLklRifUME822nZqsp+ubsPaNDyyQdH+50gwJP9fTzrHqgk/
C3ZuRLTRV+OYAnu+ZyoIv40cylBZl4Sl7DKeUEerIWRmDjAnZGSBPlWAmEqNaQMk++K4KF4m73Ny
LdoL3DBJcOkoZeOpspdR30PshVPllw8q+CEcJtu6wzJooMBe2L21yylspEVtrMXpD8MnJIE9SAbN
ulvZKX7SXIEZbJnMI4PW9oYBn1W7L+aR+KyyEFB5+tpe4n7YTf1EJkpS6vQCvoMFH5erAUe5GW5s
tNp1J9yDtiP9KoT/xWgzJ9LBYjbKPHaf1tUxA1wY4dwBv9Ge60QsFQVQ651ZjFxd5rV9oVZ65bEv
yD1i7qLgMsWA5CbtS687nh3Jqm7zT9+xwOoh5m/ivRwbyrFZLj5aDJGqS+9SUWLleigDrHt0K4+u
1H7gZd4NoHt7Rik9qhvX4WcQSt+4tX8hWPmpTOsHgxkGhKGnMBD3IR5rQhhJu/FS42n+zRoKDa4y
k6dOR1KqZ+CqdITsEdoG2OCEt3HSMSB6HBy5Z3722rnWyXQdhC3Ze4IQivRK/RoG5d5KB2z07skw
M/A70ZMBaVjC3E8J7HVq64Y4/dEjc7bkacQwV9+AjJpQUtbvjjOewFRhGtXkamp5pEIy5lko7iAv
LjkTlpEzZWuQShNhifoaFNArtABn4ueRJ4ywKGzlRJ71KPnpfLQuwtL3UYbtmxyXFsOfofUpMVkg
0fgNLpyYxLXaFjfdDhmkWuZeOtGadmfd4yYkZexJrx+TOP9Ku5ZAtkKxqEke9EBx38nx3k2shW+6
ZDUUQChqHIfUNQ7l2tIxLXfjjG0B4pHrua0v1PrfaU3cFNKNcVlr7OilSZhQH99x9QMv1b/MLph3
F8M+tB9aG/+Az5BAw14fpKOaoYscLdHStpH1TzI4+eRUGBIiEgKn5QCQEVtKLtU5gAFDcx8eIqJs
RQOfp/YzJC1qnwad4smZb4VsPmMIQSirmEFF3HxlxiC0HXY56UnX1AnfqoFHu8UttABWNdIQke3A
NB0RcrZtcmtnjy62vzz7gb+uZifeHnsFidbqWIEVsr5Q/JJq8ywVQrnGnrZDzO+sn+5MgfGXQ4G1
ngdj14tYHk3egGuszBBNe4jTHFoWwOJYmbHiqdUUa3e27cNq0F2waw5jmMAVkGv2kMGZYAriqk3F
ToPSDAds3D4XhErvIiAmepJdxSQgZGVzxKyevGCOvyPM2/mQYFH7OCAI1eYOm7Tsy6+qbuOQ5LH3
azZ3KjzhhCxPtt2E1852Huq8eyAmANN6JD7pqrNDhwh77QI6oBkAdInT5+yz/B9Ca1t4WEgKzyXE
O4XMaYUr29XuEGdCsnLC40wgORRpIg/jaL/pIWtGLWe0pussi9vETx/qgATOnnDcbAyXmWvGVxX7
Ryw0rL1NdlQ4sraBER5Nt4yJYTQ9MIpGuQszenAYCsXFRvkQWilI4AzhWcrsjQkPyklhx5Qf4YR+
wyEM2krNrU4WEMrAGaKiNth57fssDbj3qG4IQkHOBUcMRtZhGLT0pCtm65OF5U4MX7pXZMhbjTX0
DPyMBqJYttKNMSGKdYabbXY0J77dsSBB1l0WEwgR4Bu0NLCvgsQ8g/PbMCD+GMjP2sZoP+9bgeQj
Bu8NtZC9CDStBR4mFpJqcvgxvHKreadSN9FVjKspx09p8yzoKZXXngFfkj61uXP7hoK6k+w6xKNZ
Fe42J6WEnOBty/N/bRBmSwwQJwdjn6UtEaTZqesvstLOT2WX/GQDGG4gV++1Ioru0yR7TRUPvsbH
s0MntLQw0668Jv2wManVHSd0Wq4kLzd+7eLcwFZf6mgkVjLCppCYFHfegFRptNhwO2PyRfAXBp0B
ghpuu3ub+/uuqT9TgdFahC5HrEdbDex3aX0YCCcQyNXfWoknpnWS50jG7TVKimOeBsnZTivgwm5I
gGiG5k9p+sNQafoRZ1bFkMa5yKpvL4OGBGyUZb4bxq1e+/2ygfrkpvVPrYcd7dvVt9PV6bmxhw8g
quFZK390Fbx7jS3+LL6BqUhYkR4lK8OYgwPwWK0n/qmv1XeYELdilTbh3imHb8JaFg3GC2dYvkFb
8z0kNOuW/jHA7Jj1YhxXPO8yexF1E97OIPjyW1djMFs9DFH1mE22fWizGWTl5ucp58RPSH31bA2F
nvKZ+/dibcIbWmpaB1iC3XSHDVSVxRyC6l3R5K+HaeCO8KrXoPgpBcvgShZX14bwU+LDxFdxnWLI
FJmdixV3xFPK9iT1umhdMSvUQ5zgkm1n3bwia0IbN0fbupVnzY/T5zKa3sA6I/4S7Vxozj4nkzIv
7vdKmXKZFP6z6kz/UtekyUPNKZljrQzNgmbKorWRZNHbnpC0YlLt8rHPMbghanAGkkOzJu3fkMKu
C7cPn3nEJ6exMV+gWq3sGlpr1vnHtMrja2k7xdlDAVaQ3sXIlv2hHejxVZpFsu+akYsCSt7118f6
OIvnMFlv3SSnX/+sz+9TfnGNCAA//vrEyip6EGzjCjf+yAPTtDdaVQPhGJU4FynFIWlnkUYRKhqd
usRIzi06+juaxhOYkfcuCmASBb2xyBzn07O0GtgJ6g/gnmrplXqxAc57s5OUE/QUEm/GGF3AFpM1
acGE+8gK86FgeBq70t/mgyYI846TjckcpLXkQbdyxGSdvxUcJodK6+gQII6NCdztrGPZ47n6D4B1
QJm65qXPEx02XjRshtx+yJJrj9/b1txTTAxQnusuB6S/Mgr9Ix0+ZX4u27ZY5bbv0ouUD47TWiuO
KBjK2tqvG1QU0bxvGhmi28gjQfW6n6lzQVmyTghVfAtrsAfk5bkDFlXiDIjo4vnlNcHBL3Jx49OJ
RuyZwriqJfLSkgiuMu1AcqnhKEKooAMxlNSoYBg4Z2CU2p4MK1pH+9AZLOUaH5RkaIMSmxrrClo+
O7dDpL+o/GeJXmibyh6ve96+EmxdHIeo2aFbRnVS6CujIjSl9Et3XeT6sZKMIthjMFFP47cujeq7
JhXjRSm74DfMcV+gs3UEtZI7lrBJJBsEyy5A++fLSYfDwUPiY/R7nuvOT+lSmroxXv28EjcriViR
8aSMvdcmyGJgfpX/LJTzKbP6tYCRv65qm9czvZHVRb+iZhxSuvLMmhY56zCgRv2bNbKHdwu5ACwF
pmtS97WeXir3MenidG9I7JKJmVbPqjCY/fO5ZKQe+gDLTylD+FMpYuIc/9nCIA5q1qo/98hrIHVB
9wTtuWl9TjRH5e2xC9+c0PzW5KQw8qGGYtu+hilytKHLwTHsMFSGW2Qf3A51ZF6mnldmXvVpuTaA
0SsWjlB4qvPs3GVhwCPKfirc0f5KxWziSJNzirKMKkQ7S+4zQs6iN5UHTx0VGurJnhOKVdq6Ueya
hCUOaLjuQmF9DOjNFmTC0K900RMskreoYEkS41tfsD0ioFTnYSWK+q7PMKZoktk1GS8BNwI+hp+y
ZUvDhcQE54Y8bTiJTr+F6ECOwpX3jUWpPoHm4tAE2mNOuJ/t3mfyGr6R2lESkoMgJmSZ607BTAJj
m2+AalpWKRu0anooKM9W2mRraxU5GxANvK6AR5dCZkC423BTdmVPbSI83C1zvDGeP6ph+yBidD6Z
KH/o9fiNDxAheZBu4ppuvQX/UMo7naSWo8Azxkzh22C0ifGFdalTGdcYyBCtCinHPlPhhenaH93n
hLR/b3QKsF9XrBtCejDt+cXWQ/m6CJz6WpR1/WpDiBl668mb6ker7FwcPPo2hwW/mozT6HfdvjKz
4GzpCLR9PIng6XN3Y1byAZFUTlnJ7x98BDs7OB8ZrmOLJnaGzra2ZfJSEodptY8eaymcks1PzbC8
TaZZOFFBz2Kcu7MTKmy9in+gLqq2skiO4BMpZY2aE0hY2ELdn0bj4nVOynbHcDxZj4pKgYgqZ2Oo
xuQyB/oTIrXfFGZKLIvLdj6qnIsRVdXaqhuEjVyWkUPYgV1hTGi71ALFlECRRnvr1PpO2velwKyd
k42Cbuyxr0mRnPT4BHrwJQ0Z/rKPd+6soQ+Jzw5eYuyWDLwkLWaEoyYZCmBCKY5UzDKI/jjMI/EB
xJM4l6KwtiHCXZaUWKljOgX2XF/SK01IARZ7jhxxHIokiICGuqUYqwaLaVCj9CdwDNc6MJ58LJbo
Z5xdUtivZjwgRU6YGg8DUMYKPBofjCDIs+p7/ccLnttkI71wQwbDnWB0sZMGcZ0CVEYZNM9ekO2n
inQ5q7u5LbhIIiXAjrf+2Sd9MXA4lqkhhDNd+y7apszhSl/uytK6q0R1j7kOZjGWu4g2iSw920zf
HLFCpeuiMKsPDWSaZRRW34GOirObew8/uJhusurqAQJhhszCKoGbwEbcG556GAM2i321MmcndR0F
CSqDelh3FZIRduRgo9eBQD9d2hlpHd6TbdafphDlatSzNyOpy1s+evvJ0YkEK4HWgndsatR0WdQ/
WdAG6mLOyzhXaWoilvGPVZHfRoUNzcVJ4tV3DO3fHEc/sYTce4LIhtY130VHgVmZ3R2JZ1fHs68t
aOlKcOW4evWjaoMn24pvnuFueBav+7a/pVGkjtR4VyjZa++mXPPFH2d7SD+8A0oC0TL6n6rO57r3
0csBqA0KIhZEPLctntMi+/K0BpcLPlzF5RANiEsFhBEXcwu9rbqhMWQIlubrQjc1aMRceTmShCZw
91VhGGum+HTEZU1ONNd20ZlqjoiAotfWh9iKzoDLS3Zf3gtG1PDIenbdMxS700fT2dlxg7eGrCCP
Te1S98M9yT4XNdvZay6iVWlqDylDscwdPkU9QId71WsT0XtZMm1IzDXQXnKKzZNCd7ysCtiXWZqB
7SR9XkYtmaCcC1yhX2U1PZeUlJGf3wsUuUQJR7sar+9Q9PdiBE8e7G36GB6OmC6a9JECLtwNeYKr
iIY20gN3nbGuXrLI7Z+NJEB0yplT4CLyq5aaEBN+bKXxUioHiXOKKritkA8LhA9UCb5iMYjQoFpU
aPjCiSFIWwy7JIFy+GtANqIV5Gxnf00MZ556/rmtooml6oBijWgmu2Wv57IoZJXI489XKNFRFsr9
RMLCOnB4WDNF+Tas6ZA6VfkzmSOh2FyVqVm/5mGR7eOOcFXZsfCuUnTKPp2BYfq31DWbd9ML2KFL
V3tCBEFtHBTFNkS7uehmcwFljreqjO7ozWICqiPifrh0KCQZLnpxAILAxqtTNsWjie99PaIUfYD5
cP515RQ8aeF7fLv58JIk2F3grWDvoILodBbg6Bmjs06RcvI7VDcwN4W0LiQFMP/SCvuoZA51E+pz
6MVPxCHXm6RMWUtS6DCZahjbjGzrPTsENkcMsIwmbtuq8U9FQgj4IOpdnxdk26llwo2yZLXrrxh5
Q++tzVMgdXHQwysTGxKERZZfgAjK7ai1IZCaHJQyau+VZTfZ3p0Yy5a2/j5C2v3SHSDkTSnIrAGb
yc5QbSPf2Bo40+ewNKafTXKtk+7iGy8is8VrP75yZ991ZgcVstLErvfN74xYdkSaq9rI0LnZDqeW
9xNtOdBEd4OAZ6W7D6XbXSXRnispO0JgtUc/Z4rrTahtU1iY3ajA62jDS8QimSURvpUMjJAZUUyK
pQMKKi9x6gYzT7IJS2PO4DjV9UgYUR2jgxRI46tBW/TGJizwMtTSwALocpYVKJ8ZWLCqJ5YXFTdw
CU0N/oZswRs8l2WdO89Bg7W/HelrBMbWJs5w7ziOYjdRXUqLqRNL0UejDd9ynRQoul9z13bTHT5z
5HTedOnj8gUw3XV0UEJHw33jgY0we6j9bpiNEMiAFynlvqUbs4Xp0IzRrcoRdWn1M6tlduAhYnWu
sl2GsmIK3kZRJvdIcXFFSOAGmv3SFOepLdXBTEfOOpCbLabRjR3hWsb9nNR+c3CzSD/EHXeOVxF5
Hdq6sYlYsUJ1Evs6briofJRedjQ5O98dfKRJvJiqC1n+BSBHYp4RrQlvw84Ix/G0HzItrRXFh1ya
NhZ+DvLRx5th+1f68v6QW8UZk2eXpi1T6ABb0ag/pUjDQ4/TAL/5KS+6T3OwnluUcuQCN+lyiokV
ZJk6uJhtOv1zxBqo5+Ilqz5B9LwkRcnUQxnrwvJu/jgQkBfyHdu2eqhQLQ1J/Bok2552VfnpnW+j
bCJJDmnLLLKLzBMaKTz0RvsSs+VHsIPFWzEwZyla7WvwkmWprKVep/cgiX+kZn7ntzmin6khki80
sbj2OG0EMq0qaE7B0LEDLo+FZ15LkggNXUf7X5Mxb/ssSqERwrpFecZ2gpFY0wZnZ5LboCI2JAh9
jGBHTCeHLnLAbMug37vVJA4Rtxji8Mo/qDLL1w6bpGNSGzShxVA+ChhwaG9jQh5Md2v7HhZ/hdwF
fy82DpQaXhqt8DBjwht0mtf0LqjGQ9gQvsHOR2xlP/Jt+H2IyL0PRUTFFNPnZBOmQSfVGRNX/Yq9
A6k4BZusgH44zMGKJtW4yrUn1Q9w8/JkYU1UqgoU68qetPVo5+MKmmuJ2Shdpj4QaC+KEsZkSCuk
TY3RTrweAS9w45y9Jj7iArVOXSV2PAGDbVuHrz2SpmEo7sKpwkbLAsuquvc8QO7QKYcVvcuPk1bn
suNh2U/OETkAN2s8kTbaJ4+TQzRS0L3/YrQjDe6XIT8N8r8jJSeO285dtAPxm86U76w0+cCxWsFt
9Dl5bML+sNHcu4y5nbKtSMPxxKYOCcJWEltHE/j8qFCWuMe1vefV1dKu2k/Hj9AI6i4iOtbjDHK9
Zj2oAhgJk0XyKMuDyb3yWOcQ4BgyRfcOrwriTkQ9vMSFnX8j6GXWJrzX0EpehxQ7G8pBfMITncMk
MMlWnDn+BD2jy5Bl+D6dJQlMPS/0qq9i2BYtkAXbeu7CttrhlI33FfzcjeG35qtbdIgrYv1jtOeB
n+MND6XjFMe4VoxX5KR/6K9WQIRqrXpz1aBk3OdhALfdHV5EcUSCMrxCBIOE1QQN9xBvYmUiD9Q0
4s2vN82BYQOg7vQoPcvY97DquTJReXXVzWp67f6ffwS69eeb7KM5H5Q1bP/5b//8OGtI0ebqjOVM
OIDT4td7sEtp93XDr7wZ33/9i0lOwr7qQyL3WNdbMdIxy2copSWlgyAgmy8q0PySWMK//BEROPiX
N+f3/vo4P5YzjwWwHFoJuN0SNGuptlPXzBxHA3kvNJtlWcXjkzHQEQDP75HSC5Su9cAc1sjsO85p
by9ibPKxgWxnmHnp/VtFBtKMqlYLS4ZPlZ9cJ6xFYHAEM/9+7ggK/61WbcMSRH1PUwHAKSrHwzTh
okMgNR7GdA4CtPtZ6+ak90Yd48LoGTsWbIMY3YBSwRhAjRfQKqUFrqOKsGmPmANbnZCUfhVm8JlA
36M7ztZapW3HWWg3Zmg1HKeHn8KYeel17XQfBOG6zWexc/jIQ8PeSPIYmhwIdktUhl6390NeMBNd
2NVzSKz8KtF8tmOle/OKXcVcnfVcKEkbaL70cHjkbnkM0uKpL8Vj2ruP+gSZqMCl5fXhG44TNB4E
yQWS8lmBvgjHj7RgNGcWX2kOkLeAqlXkl9Ciyxz5El5rs471TnpMgZBCgKkBHVSoY6mpnX0jxEAZ
Aa2s0V4tY7iHWUwb0A+3JhIbLVIvkeMeIWHXu9YxnwRB7yII8bSZJNHBf15bAdmsCeIQw0KE0aOA
UWyBmsL66mIg9EQgoFjceHro3s3/E6dOPphQokpo6T6ryG/WeMxRylQjUOEguerB7A8S5S6lvgLo
d8D+wJOh+6ECro8xkuAaCguOBOaogrWgOAsIPYqpbed5tzrELJ4QY7AGwgJV+K1Lpke2VOUidSQA
G6vgdZDuKm6L9xLP9UhRuCpdvnKn5iycAHuHVpkPujZcMFEorkwMD1o4FMdff1DvqmSVBdZOOVq6
zyerOJbzHw6IusO/niN++k+Dv/+a+/0vpIj/v0LJ/z/MEWf0Y9n/VZT4Y/Pb/a1qvv6WPv7nZ/2Z
J26pP3Sh67rLIMeSfwkTV38Ig60Nu1YXPJtwCPH+M0xcOH+QJC4s10BDaEpTuf83S3x+F3splymH
VLbSDftfiRLnU37/7S9J4mSaIR+SBiWf7rjKMHT+f39NEsdREzoGD+iVsj9CI11Cu8B2FS/eTOfZ
IWRbClBTIP6dcV1X+LdsHVadtfjlU7U8KmvqyO4svccUf4iXfKU84yYHgWd0l6L3KsPvnEoAyvmE
dVNnDAiQhRoDnxFTGadGoUiaVVUPW5E+V3YL1G2cO66lwCI449RLnX0kX/1WoZfr9K9x2Lus5FHX
LtzkEvsPLU58NaE7xbZC1JQsniPKbXDlSAosdJqcvsBWbDpY9uXLsmECn3MDlwucjAsyfXHTwczX
v8KQj0ba1JEIjK+oQtWU2vTQ1WuvvybBl2SZ6Kb4/VgUkiixnjr3zvW43cdr7V0dqH8jz71l1VoP
PMM/wk681IDv1jVTgsWnIEBilzdNt40MY4EinFGPp8E+FsOdO2Da7QEELwL9XddVvWRhShutmDf7
8uIa9p2he4ui+CrTZ6s9m+GM5DPxMLcr9knEvsWHyQLtRfq5Ei/dxiLEwYrKVW59NGjGZhtUz4lo
WE8uU1kT1TD6X8JHausKMGQ5/6Otf1k2LxkfCo0cbj0/aIhBg7oIAAvnHcxkaHddsi7TLeOWXQX8
sWy+sAKu3GZkistQNthFKjkOOAubQzWkkMi5OBJ6sf6jouYaazS4aMw66zVLXgvnrBnhoZk3HAoZ
jwacLf3K6E2oeZemGx/G5qsG9FHneBwnqj/4cx3S/dQ81D0QLAyzKR5vDbVKwLAilqQHNN26TC7C
IdyTYU2IoLXFPj7PH9Jk4+bP4/QR8kqUBXUBuw/IFMNZBfzWbGp/st2q+lUPDwYYrJk6wwwDExLQ
PsCXWU7iMWm3I109IRYHiQyhHb4mF81cZSzX+3lnbjHtKFmEqmuWv0blF00ssi6TVx/BXPbV+F//
+tF8H35WeZ1/N//2t/Pz3//tb6fz//QA/9vXrv/91/fyv/LVrbn97Q1y9yC0XIjTHK9fJOo2v/4f
f37kf/edv339+ipPY/H1j98/8zZr5q/mI67+/c937X/+43dT6P/lyXwLs+a3BYdz8MWxM/6HT/0/
x7P8w3YcjnmEhiRHY6H7/beeC+sfv2uW/MOxcZ0CRuUEtw0p/3lC23+48+HtOLZydaHmp0TNKD34
x+/C5rN04sMd01SGZTn/ygHNM+A/HM8c9aZuOJLHipjf/3m7YrGq+U7/C7ElCMyAOQdMmpO3z3b5
MV4F9395Yc55MqKY+w3LxJk0hmb+PF39Z9+GPROPFpbLrmX9/duAolIgFQVC6nFZBDeQUIwZQ3eZ
EdVL1o/3gHKJTtlHmsGZn6wY21hiSxQeAhisB8ale0fKhpQMRMOd/EC5PLzDJWK5RT6Sd4/5j5rV
+Y7Ji8X7EnCvMUVdQls5a8/hU5NSwi2cBzvdliH1L7ytRfbIrd89wKKBy1cfp5ufbtR3eqy8lVwX
78Wr3mJbIvViiXCRvwS38qKfQb3yd4o5+weR4z5Lp8fwQj4RJ6WeI71eUTW5xRIzIYm/Tr1rvv83
e+e1HDe2pelXOS8ADby56YhmAgmkZdKbGwRJSfDe4+nng+poikxpxD49EzE9EX1RUaWimEACe6+9
zG86fZXep8+giLBNpoMK8yuR4ULZOGEiBBY9fPKof/tCTZUCSeN1cuJ+fNKCjhDhXM88uXWHiBt2
ClvEBM3YxiXLLV2Rf6NtvzVAMjxA3/zk6sun//X+f+yYH6c9nPv/dfWz0x6mL2oqiiLb2gXvAvI1
kLMVGgE2lCd6cMk6PQDa+eSin33ls8WlgX6AogFKn6Q9/4qNPWC2/jUCdNGsVNbsBUNRzGj202Y8
hOOFrx6q4q8clhBHaPnNCtfZqWdfnC0saZIhsVtVVZY+PnYaOaOv4mZm+88A0ejqqmjgrPIbJPZv
hWP3DPD8SneZEG+ab+1XiKz3gPLVDUcNALCvFYbJ4qqduFMOCnScXOsJnsIad8xD7EiO4fhP+at6
Uq4E19gqdzh5rK2T9tV8Vk7ZjXWpbQAUjJfMeiAbFnZV2J884s++3vLzd2GC8V5UjMvXi+6nbc/G
kZ30oXnEI+qb6jWvZBOfXFA0lyf2cSl9fKJLSHl3STMQBatOB9nO39SX7Kjd9l97zDdUFCboc+NR
idWYjT4CTAv1ENzIByKAFZymdBP01+VpOiQv2hP4RKA2lC4YnLktzc6UrjeDgO+tv01BhUgXMq5F
oJSTnYhgpWoLPSIPnOSYLXggjAGTdP16umrfsGYW0dYH3cUWuq3i9dCv4ejGdyWfN6+MbD3egrR6
ROOWIlHDdNDcxeFRnBym0r0KgH+DlgUQTAtVzcgdwG+/TUh0mV+lFiPPfZbb/cYQbHQwUu1azSS3
Ne4QXdL3Qr7WemRH4SXbaAeBCAUjzL2Y13BDkLXqwehetkgwxhufsl+zYXmAnAbKf8hE7BPc+aZ4
yV5HFC9IvXGSD7fGqfk+0Ly7ml6hz0WXsDMrcH8XYGLz/fQ6bZHTaJa054JMfQCd163qxpOv/WeJ
1ja5MTk05r6wLS7yy9ba6Mh0poxyVt2wMelENO6lxegEBVb5uvU3hPvsJXi16J7NDkCw9gFQkGGb
WMnSRlWuWtPDrzZNBK+wjvSvFPmrAQBTStcCNKTBvEGlXy7weKAzQmMRo93qrZ5PYI1x1+vBAtho
RAbNdQGUdHEjK2nL7RrzAgdZzpEHqg7Yua80WcTKpY5+LF6Lfs0ZYobA9j1GzEwT0KtSE6ett+MA
9y666VI3ARDKUBk2Px4DGUIbkAYcRiZ8vtysJeM6bA49tJzgmCjrsLmpKy8PTloPLMaGgA9hhPlJ
LH0F+1jKmBZcsHG02oV1rz9R1tCZ6Dr4i276As9bDx2FHFbW3yzRRSZIQiMSLiGpPPwOTLUvyEKu
tIlGJCNRm3nI0m+evUJYxwSRcZtP+87cd0jxABjXvjI8q2+t5mC22LSAhnhU+iPoU5SU6ZjQQ1ol
ezVgsZ0Ucnt0qAanRIsN0neGVsTGkFxkmBZCPKzhEBE4yzaiyxoJ1fHWKreLZ8gdXbq2PqAcYiDN
9my9WpQiBtvGRpdlfpJae2ShwtFE7+1C12w9dmvJwZcVYHhH/n3HlCkL3M7fopGB/CzYvHyFf6UA
PA6JZGTgAQZKrgGQ11gVwS5I1iI65DXU2eWOIH1w2jI/hD8Z1u4g7zrNrkvWtwsMvEB4B4iuvkZa
ZurvuCPAoyVEUfgXs0PHOmsv+9mmEuLURuIETh8jwFK6EL9PUJHA4zDt5Xcc65u4CLTbsL9RpS9a
e8DPhEIUW176fJikKVh94rEerUgsksSBaDzKF/XXkn449kLIDvVOsLRE8bzcTBUgcrfVUBD0QK6U
6TYJgXcHL+Qlmu8gwoMrB9ypix+xZyf77mw8VhoipDZ9vwKhCKN+m/ETSbdo/sXdmyyd8uq+UVA+
2MyzF1ar+Huw92+oS6ky0Wmp65002VrhTCAZplWHN90O5TpN35r9YaOa4JkuhpdFExWsAnBzvBkK
j/WJ9zj6ZsgXWRZ9tZUmbuZr9np435uATO73s772sZRsHvH7NRDRabwUjQnTMYqXbraTy3Lb7JNT
Nq9xn0ZWIga10L3ErGuELsFKbNKNvA28BkXTYaVSWCJLSatuI0CH8HdNfq0b+3T4JgoePmgQVbP8
tR1OuYi+4aMIhy9z0FqySjs2tkG2QYMuSk467pj5btyWEhASm6GAVblQ9IChXoTNQy7cxgy7ZZSb
1gBDi/vkYcEePoMcJ9RBVMQ5LRk9gGjiuOG0GB8GzIix4I35ObwYW0CGwbzBZ4REEp0VUX0Ax4RB
OrGi5OwGhrSTQdKmp1hwUdbC+P3CYIH1a/YvRHF6e2iW844Shn2JZ3V3/j6+HJtr3hO8rUQ5pV52
mr+TAvTzRqWQHfBvFHeJcrTCy0G1o+f2FeyNwnn3EBDAIWFZa7E/YFsAnQ1xfGBg4jq/y5+Lp+Cl
PwDh1FNK7RAsvBM+8PJIxdClUnmkSFcJ2HRdaCS6OT7CDAeZ0di9uQbBL8LJx0BQdZkioYV8Ke31
rXIZPcw3AwI1CmOWC+2NYTDdkAPiEs01yjs9R8k3UH/pGy2FTF0uxcCKzVwdEi+gmaOsdKxbOEpO
+YtFar6xXpkEIdesIdgp2W3msAoQzIBMwfPlf3Y1SMML1E6gyZjxnjVUXtf08DkATrWjrg1gWRBV
LhUB/viFYWzkKwOL32/lN7q5/hUgjYihMKZRMPHRM+KLpg6uc6QS0or4jiBWCyekjQ5q9yjOx6hG
63OP6oyRHBKMK8NV/cxDLTPHEFcVbuzo/6I2A9UuxD4PrBL4lHX2YD7k33uiAszf5Ygk4xV2w0O9
Jg9Fw8AaaMTTd2fUhwwS59MKF1CMEAFOxIRbzTZN9IxAYZB9MIZHgnEzgh2tMVtgwn8ZkR+iWiGt
8zcpdibOHNkzlU1h3eZEuq0Jp/cCYgxmUQy2kdQxEfmAjP0Nr8EAGO69xMKX1yDRS3m3dHvs8s24
5W+H3+ZT8YRMlcGhUWD7vqqPw20Fhpg158QMCKO1XjrxM7iT9JuwQ4Y+yC/s3bQNpeUkNOeL9FEh
gxFX2T08T/lYPhYSPFgCLBYTe76bh3ChwrNFKLOk6X6VmOs0uNE6D0VL7ELn4tpkzAfbTV5JDg+Z
9gfHH4wTTVjJlzET03uL9/2YaRs4sBWhG+qF0W8CMK2JA03WFtrJTl9CR+1P41vc0wGBh8VSqa5m
txK2JjTImwqUMVoRMIJJ8V4mHF7EE9g7A9mGwSvTA5ZbEoM6Fruwb8adPq8nHT7tDVr6GZrE8Wko
t0oMpXwL41oTmHIy/1qD30G4Fxs7+oiovrLSxO/KW3Olb9unGnuAcQuePPPtCqZ3CRbVQ0jkUrgq
bguCz2xXlyy/aG9t+zvtNpNW04aU76F1zUfANhrctMuarQqYvXbb0QtmJL42lfJiBNtS8OZoVx6m
hwInYUgpb2g2GPvwysKryQ4u08cKcfYXiL1suFt/N+3Mo7ptDwBTpHtrY67ia9XT7yj8cB58qQDU
rmSsrhH+IiKdxO44M5tVcWdf42UCIQxblgy80UV8IEJinvAiH4PHnLsuIYvdMlmdPLiJ/ot/xyhZ
eyLx2zU7SXH61kZaApX/z4pL+dc672NFcFbaSrE0W8mibjDbxYt/sNb9TbLTT9JDvi4vURN2CBys
g2qTb4NTYdOjdP2jufaP+TftNHjR62c1yu8qFFkWVcWEPy+pZ0VRknY+WAvyLeBFm/4h+Ib6gYO0
AfCB3Z8vpSwf9UsxJGsqTR9ZtjSFztSHYiiK9axNKXGthyp5wywHVjTUTl17YHETMlFTGXJ0iVbd
XfeEkg9NCmDLDeGStqwJChfQyCWKJF2x7YRdzXjKUe6T0rb624KGS/BJ+SYv9/On+z0rh/tWKYRG
pN+D4GhBYmHY6h32XxYS3TL0hIvyBQHy5/zafJAczGepWOqrCbuu7JMbkX5tSLBm3j24s3dUCFM9
yiPviBsJb8Gzzp7k4jl11e58IGcX5hrZpeaT1yUtHYc/ff2z2jVNqhFdOGpXmltURWg9+2BV15nh
oAYQndRX2JicL9jNAjV9Qv/i/3C5nO0UrPdQIpZpw2RoNwAxv9BfypPy2t+qjrk3C0wFVuGrdqCE
QNdNJjW8aF/QU+/XhJbsVd2BdOLY1B45KV7JrB+kzZ9vUP3tVoZ3CQJTB2Zmna9nsSu1VGQr5yfM
fC5NzvDX+Ga+zffaY3UM1ySgotOulVsG767vNofgTr2sHcvxLyWn9ibb2KRu70hXwWkgJfoOiIfa
yNqGjuClK/8BTyAVQx3OY3FXffJ2rd+uKcZnyKKYsslw7eNmVA3NVLVR5un6DoMaAQ0TzQEFgMYx
PX1EI+4F8T6ZHGBBo3/Z3nbf2bDmAZnMoHCiF/RaM30ptSvtNkY33XL5daUD8OMopPy6UzL6xSqC
OEqQpQqitrUAjF1oTnVI32jloWnD1gZuKlMhcwwBsLUuRrqQ1lJGgs5FxBRDFRIYj5IoORSPdCrH
u5npL/ZL1KcnDBP9N3xtFtjV7JVYGN0SEsR+C894Mi5l1KaO5S68TmhWYLYlrAJk/qp19zBtyapG
iY7EFZpsf14Vym9XhamY9C0NU0Kc8eODTecqBH7Ptum2UMHTr0jmGDkN4jU5BxSORYMWirANdgFW
Ao5MMLbm0ssG5KpdRbBHJESAg7+Cm9OpiQ7ZHSmoZqyiwB3jjVlvxMBlzmWIHuVzJ9jl3Z/vX6KT
/+u2p2EvGzS5adovP3/Xsuor/J8sn21nHpDmO4RPaNcNR/V2uvQvxb28iy5jr3baLZ4PNzQ2Prn6
b5fl31dXz/YUfJYhRLGHzu8bQ7/21NOrohlOv+B7PqPcfwFWjHQKOvo/T8JlJvN3+5OhzPuJz9kf
/+0/MAB6iBAO+PY1ejmfJP0XHP7IBq3r//F+uPTPydDxJWNodPNj+OMANH5po655P/v58Zt/z36Y
4piGIRqM1DVF4vj5Ofthai/KlmHJiIPqqqpxRvyczhtfNFlXFVYQY30m9Pzo79mPqjNNtzRNY5Ri
SNK/NPz5TY9VtUQVBICkawqaqR8XrJRbZSZPQGfF2DiqA2r9gXIVdjla+uYmmlCZu5YF1Bx7hGf9
bIuZ2s2sphAdC6+GGiUHdGRSwx4gZ0ZXPZIjTDuAqtEkqzZyPTktVU7nq0xdaPXl0W0pd9dd3a9y
H8FJcUbFYdwbff4M3WNtGumtFOy6mSEzwoO60YP0FL7pfFzEf1tpfz1jh22VESLkA4gkdFAtuq4A
YYqZduUAHwUDNBU+TtILN7mf7gMsVoWyoY/FkBpQYK2gPawEOwVXxrntD6LebpFvW/uqtEaZkkpz
vsvn+HtcNHiT6ncooeMt1tl6NF8uYDqkyeK03yIs46oG0Bt5uPyxiP5vbyT75t9v//G9qP9xuFnf
nm+m95v03/7/2nJEtD9tudeXj/uMv/5znylfZPJvkmNOZEsC2fJ+n8lAp3RDZlLKRFX8sM8YkimM
WDlrtPMZq84HaqJkKpKIqa/1r+wzMDPnBwO5jihLogxCG2jNWTqM0m2hIp4s2wBQlHp4BbF5qpX+
mpHRVsgZGSI1mdECzaVkC7nfE9D9zelokLyHgkvej6ZIANN/QHgz8cLoVc0fahAamEJcDCKqHXoF
zh1fdxyktlj67tOp5ShP8CuMtoFIn8ZP6jXCfU4sPzJXcTP0WvRYvMQn0hPH+tXy9aMYmi7o9SjR
PFXprtlYpBbqYP51Tv33Gv+PYArIDP60xulrvby9FB+XOb/xc5mbX3TQAJa0yLVZQLreQQmsL5Av
dZaYpSxH18+jRP6iWIqI46CoKDq/yMr7eZRIX4CGmRIYMNngFJCVf2WJy9Z58qPrzHVFnX+4DVUE
lvAh+clHfYx1fKJsK2wfsQJA7G++FkL8zZAAi1qkGmMfMjddxCA3bhW2KtaPLgIfh/jJmCK3LttH
eTAjXP0CSAlqdA3BLlVQjeyQSg9VRQf5g7TSQNka0jQvcf04sO1TGt2Lgwhq77COyZiTCSEDdehX
Ro5gUICi3AUCxWAgMdFJTP00muatGOvHVl/+zph8lZvh2TTspkf/XyTsPpDd36M6zwEDr7OWSnih
HElO+9DDVJNoBUdIJHgR1qexhYLK6N+l9UDfUhFHOJEdaXY9I6fN/CDzRzcaMR6LJbpB3Yw4bVjc
JHFnrYKJkwsiLbwkIPnraNx2YunFXT8exzKEdWD0AFvzxgF92q6jBqR3ZBWlS/M+j9KSZN1nHEtj
sHkKQp5kliAsu6iXVxktO8SrqrW/uFl0FkwKVQEqleQTRJhdoY29K4vgdAcL+FU1xN+x+NsIY9s4
8iRANBtgzzVG+VwK8U3QgpNoDeRTRrFqd0Ug32rySy0d6rbuNyAM+3VTFDY2f/pFnan0pPrheaLN
mtZQtaQcvaQZkzeDQgaPS6RjhJCebyje67FyldWDeGGMNfBeUnV1Zjyg58cG4tJaGZjpCap2QHQ9
xbOwO6jDfN/IibpuNV76mGLTG1yWOsqffvy1MlQP8PpN2ftbZOWB/k2M4Mpl1cnmVkuxAilzRtex
9lwk6V6By90DzI0UbX1YYezMQsGAEpueEfhIuBOQ2lmZ8pWg5vu0x+en0aRTLeIbGlXNY99FhhPF
MD7LtECyDZVU+RaRI1T0VZqgY0tjM8DBEK+rvRnl3y2LqZ1gDznNtxaOhCHJRx8gri23voc8y7NI
YStZLwMvnj5OzVJSO/glIzRMA8GNYFf29WPViMykc/RyQhVsY2uw0FpDh7PVvcZwMrEnXTR1gb6w
0u+LGrkA0bqNw+6xbPTbOIcPlcva0WzT11ltEBFLDaQzy3ErFZlH9FhLkXgPoe4wNQaNALDHbQv9
ECiOkpg479LU7oUWCSGVEWvy1RCgTaLJyKM2JMhSOcto0jcIKaB+bNr5fGgjKnBNyvZRMV9Z4wjo
J4huMcOpN10bPUe+jDmMOm8tkk1oYKWjtZXpZi2qftEovCDogp5vgiyZxZapG+ZpcbCDov48q8pV
ZIY4M8ko/0TKouMCzxkdXYD1xjdBL54rCaTRWMpvBbJsvgzPasAPKumv+k7DuRNmau6vp8R41FQL
A6HQKcrkGbk+jEcA4UUVq7moZiYBIABhMW6KTn+MheoGWmi5gsR5E7UZ3E6kONSluHqYUqSY3oX+
01/too+oqbOsYYmoqqQRtTWdpF86y86VXlWHrM3hoFWIPEjBdsai187j4BsuCXCz/NtGSvZ5WTja
AvP871QU0OB/DPpH4vfuXS0gxA/VH0SuNmrCf9xH8Gvyf+BZ8pJ/bT6c2ssH/Dy11S8yxy9UOaB+
gKOWtsfPIlD9YmqirBmU7QDjJI289efJbX7hVMahU5I461X2398nt/lFEXVZNinY9L+qyp+F6j+X
1V/F+d+1+4dl9ksRCGoLDhAfpHBwK/J5O0vvW6FoY9+eMukZe5Zv42BsEh3F8khhI0pvSiEfkA/1
hL68j5rq+t2j+80y/yU3Xi5vkobDctFl3aJEft80QWDLEqwu8ZEwDO78TN80srLNTSJibUIZ8v8q
sT60Kt5/3V9xRVzPouUomzxVU5ZIr95fL2z1NkaPz7K1VL1ukBaMU9ha1jZv6mtZzAAB5TCk8aPT
kOfKpH2TN64x+R5ysoe5V3a0m/d4wB1L2b/FgPY6BdsezPLOKmtn0KVDCpy4fZgSHZSydqzrfVPj
36zjY1MBWEiNjQnUZ/Yjb2I0iDgXAvI1laqXRj4gbcHrWpA00dZKLkdjfvNxWDIhdi5CPXtNibeD
HHtxSPuTv85huKX3sMZmxrWGyjHldKvhGdFj5SMHmzhtsdqprg1pP7TBppDSq3YWLrU486rSRwa0
dvweSReJT+palyMUQMJjgz+lhT7s8qGNIe9U9CfEyfw+hbXzr795C9CrokMSUJTz+AaKumtwu0Nc
KT+WKjLoiWLHzd4XYEPV0uo/czGNhJCms0Qp+PG1C32eFHqvQYmZKseyahc3cJDVuyipbPIF+89X
+4H3+zABWFaZrsvoVbLGzPNVjSKspnWDZNmxaLiz2W/4/qtBL7AC3goKunpITaxB0c3BAfFlLzPE
XYs7muDPD0GLimuFp7FmTW9IPR4mAEy9ZX3vxM82w9JQ/eUuqX25U5HywFp+/q5hGfphoeXWZNkT
TdaM5ZLWBuPl8KjN2dMnT0T7pbu7PBITfgHxzqDbRJXy/mJgCFXfSLlYqmcnHYWvstE8a9Aw4IZW
nEw2WhjrwBocrJlREhiOnehirH6psCmnaXBjE4thLFyhpoOp59fLwUG5cds0+6pBGVTVvKSfXL/v
d8il7GDU22rxLamC9VgDuSjA6ywie+O4slBaNblQN/PXEFDu6wI5qGhLqeACbV0pQXExA2SRaY8H
IN4sP3RN0rwJ8G4BokfzSTsCRNmbyQ7HEFpAAHNOA2UbrFu5gnP62MngbgZlq0zjuq6iLWoVjji+
VOoTis2rEkmWRBjdkg8jK8f4OST1ntwcO4teSr0p11aNnNrpEDoIXu3wolyNcubVPKHU6NdLtjvD
JVTKdpOQZIWitjICXChJyYLowRKuxvIZEUMnbp/9gOQG52YD+wr/qKP/jqomQjahg6W326H7iybI
OkFzI0b7FECL2aUXBXKBOC9fy3no+oW/140Omq7mBUhgLV8nQJK+zSaAQjo4Q4uqJ1gPFcr9sydL
GMCHXtMGj8FkXet8ahgL6wlLFoTf+cqZJ3R80uLePAqOpC9uEr0zqy3esJOdDC9yJ4EDT0P5KKnQ
K6IY87pGH/a+vGi/ttWqGoodIjZYWRvpCbcPLOYQVbmQJrC/mpYhrCqEu7IwAH9kWe8KJgpLWHqm
5PFlBX480yCggAvo+DPPQ+gDMGGxN7aZPWfCOos0Ci8NcXJEjHC/Mym91KjbRHnMHKQDKBlusW/b
S8JwTJPxaJa8KXjSlomFCjpBIH5k9KWL+rJN/X3bqNugYtGUk1tjAhyoOGYR47uCBahHaG/2rzXv
Te/oneJDGPO40QB0OjywAibdvXlXtqjrht2qFxNODQWrI56f+d0CvFgGvROCMF2Ymsg+Ol2JkGcA
Racbj1Ww86NuJxSLZraGnRwqH7w73Htv5nw4Ynh0MutLWYq2TWncDAPfmpfQwGCaonbhmzjLNzNT
0W6E0caMxjWQAmBPTOF0NCZwRWLoSdGpyJFED7StbKRYPE12wG9FnbKt0ZqW/Ba2Md72deD+OaBI
2pIZfIheCFEbsgG/zaDxwZT3Y0AZQiFG0SOzbFrKO6MSUBsf1mIZb0nt5Wpat5F6wBtnnw+zy73t
UV1zSvzRZdB/8WjeAWDlE66asr20UlxoTaRjOQ+h/e7iwXeWJaCFGq6sINgq3oRh3Mii4GCKbZvB
5C7/bywt5F7WSLesKpmGM3ssxRC0axIPafOtDAGp6pDy6wDJaa+4BrPxqksIedu0bL3WhIGVjy5d
kn0mmysLdOtUq1sZ7NMse0hvrFEw3OAz0++W5cLY1m+Sw9jOKFeFV/rYr/Aa2aTy4NYdYm68MStV
wbYMrlmiPTKiDdKw1+kfqCZGsW3gKvXsdgWhKkztUCd8IS5qTfheTIBjQYWChBTqAWVWeVug4SVq
zWY0072BvXug1K7SOxZaxg1y3oYc3AiyeuhClXjFn8GVLaE6VwUnBvs+W7Or+oEbFwjV4vi6fDSa
584SiEn1AB4pXioAikOUu0sPmhFfRTwHMwm3URJeI5GyDjCRDNUL/K08zQiddJpto0g8GA7skhC9
cg10S+CqIWhreqVFTesk1r1Wjq9UxXoogvolTIqTJvUrYaP03c5ALwCV2WC5hWw8xmIPXF6gXu2P
ATZVf16g6rL+ztaninQs88AlU7e0s/qtV9GxkWBg26g4740588wp2ydyvMXiaSVi4zVkkWOiSdGU
/DNiFbfqYwOxmSVctajngB60lEOJGx7q+MfESp79MEMHMXS6OFrP/RH1l43RYu0J+M1gvQ1WimBO
6GjR7Pap4sjlpsBsQw84PuLJbaTJ1YGoirSF2mQ+Jhi9yCIBZCCuiGBgzdT78zP40fX75RloTLFE
xlxULWdDSbkdxCHPSwtH3WijYWOzsHZMNlMMGF9sKfAzu8IXMYJu0ydsNguUNbsoQRUvJDdY4m9v
aF7dI4HSPi67HKvQCy3QDuOkebPB2SOoAAdjbJn4CFC9xcS/UXRvU7ZA2jlG/i1ixOVjqyt3nJMm
/EeFSDAOjjCk9tALGFsQtQLa5Tz6JRY3yGkiC0wrBbF0t5Vw9kOhOFc75Hl5fCk4LriVIYjEUtkN
Idx3E+Rztw4m0ulmwKGel1sDH4UNoAbtJht7FBjFz5LMX0on6jVihWroxtIlkM/mzamBbzhisJYt
xPmpxMy7iYa1xi5vJR19SdsyOx4ycMcq8/DBgluCTfeY7YsuJtbIh9S8GaDjajI6s12JMhNrcXn4
ZsPRhA/kgCWlnj8vO3v53n9eGr/bHT+a2cgUygxbzvrF5VyEkWbGZP9R4GTV4MjmSOvM+qS8XPL6
8wXIHqTCJsclHT/L++sqmMdGwjdWGgm6qeb5Vvz852/yG7gP2m2iKTKVBbZgWWfjHcFC+mHME8vG
f/o6ZhmKQuBWk0JqT06aRNuiIuJyYNbsTbqomyIXHLjJHD/BhaqqB6Y9nzzd3y2N97e0nJ3vMvu8
5GY7n1vCV2pTY5E5BKjU6vpexmzSnHvnk0ewVM3nj5neAZgYWhzw0M8es6ZXAQ6rAb7JRXit9sM6
AQbXt0SqJHAW/nFV5ieFg0js4c10Ool/vMowY/tP3QccLMjmtM/Es3hD6Sf1We+bQHyRKhEAi+DZ
WYPSiarAxfsO52lvRB4qh6iXgNzBIhDF1M2f7+I38DcWhLrQ3n+MQ4yzp18INRKvvWXaiOBtEDfy
Qn88FlQMljUcl8Uw5csi4d9FcVIxKxHjjhZjvMoBGwtFt8mb56aHOuAD2SR4I9L4yYM6n9bgQvPh
Dpf3+W591E1Z4unEHfqZgyfq5YRkbQGev2SaTocUMWnymk9XyfK9z1cJdRgha6GBGuJZwAqnSjB0
ciYY2aChAZcuBZBa7bol9zSS/fJGfKK+3460S0jotU+YqL8LOrpo0PcRAVgwsPr4tVFEVatsJhr4
MkMKfNYRhaXQ+uTUWyi9v3xPXZG4gmlKoNvOvieWqvEg6BFBR+odgWRo0FScm/SVgPYkqfC1lsFM
57oaVMVmQDqb926YLdOR/DSNw3pJpa28oMEs2kOnrgJ+ZgY4FA2Y3QYgE+CUl9N3/GYu4jDz2jIE
lxW6qiSsjfBJje871b+fopE+vkBtgy0TbXnEvTnq8f0a1C3H/X6S6suYm8HWymmwXZW46JJsZHj6
Fqhmj6LvLH83NYhmwJaXumipaFDKOkk1ULsEMRfUz/68eX4XuX50u0nsaQuZZztYNkrdaASenVj2
uzpAaG5JrBNQITT7lyLqk8v90gNhJ+gaKF7L4DSVzrtQM7gTpO8EvMM08S1u5Derrl+6Ib1CVW8d
IQhvUJgtEWQWq8uQEksfrb3BJKthvjcm2jaHvK+oR2bwL4XEADJnf4eU2EvU07BoEiK4FZO8Dc3k
SaWfUcJvMqmzffF7hH+KmQwXiGi3xXwQJEYrYrMRTB60qC7S/84SEZQmQzlUhZkTuL2hbItst9RZ
PbXeEiHgv2LOgoRp/txi+okt+G4UvoelAHOJUZeqU+UGblO06OfTL0CAPGlPJlqRMYf6FGpeiDlO
BsSGLoI/9K/jrG59U3pb0sGRFGA5/5cFKlXW/s8PfyG4/7pRcKiTAWggULKAoN6HobCZwjSNePjL
g0YyaCeMs4v2duG3dxaEqBkxYbkkBRPSE6DBW8VMD8TxJWlkFkc/B2kPpnhIGyVQT+paPYgYPWMQ
e/3nG/3dhgYlskQMGdCVeJasFEkQ4NtHuESD7KtE70AGc48nqbe8nlKHRURLL1bTzzI8ZXkA5xHT
kEXa8zIKL6qx7JZ3cXrQ5F5FQclchFvXiUazRgqdRoyhLpDdqqBG4+B6STe6cqBl3YN8XFQKYcwp
aC17VRuiQ7dKnLmQT8uCtrLsqeDs0ztOFgO6u8UBxTHZKSZEz8hGy+v6R51lkhUPuzbA89RMnyRM
kfCSP5jTRp3ETUq6ZiIGGDRIRfLP0jxbFpPAmmuTdhNw+CasUGHCZ4+wl4SwGOBJIdilYMycGSgS
i6GznM0xfbMhY4ewmMfes+RiHau82qXIoaxf+mcqjdGWhH555ZnUbJYSSuHQLLt8M9V7hdLWpyit
W3xwSmomkmG/Fe5GLXlG8nP7o38ogz2gAFzirkCxpDLfW2IsZe+Q6Aw2l4gH36U2bqkmV37Qu8ca
rnEGsm2Ijn73vOQtRWwLkYRXBJU914+tlQzRF5vXbR81m0AH0ktRsfTJBD6wblcDNIml5phh4S29
FUyWViKDyqFxlgiR0JhYzArybj816N7SAwS3X6rbJUzotyHzcL1MPH0AtE26JOv09QXFm3paAR2F
IdS4nmVv4pgU0aZqb0vyyy4c6QLRaKv1lSTgJgi1cKpwbDJ6Z6lg8P7eyjQu9eRrOiKNJ/jIa88u
emgwSTu6eiwGOnucRusKU8FJ+Y40m738lk7aiE31JlMvl7DQMTdQctVbolQA66f3OydQY8+v4Ujm
kZP07N1JYKw0ODUEqArZA/RTKIJtxUQrkJMpp5eppd1aEI1bsxauRNP0EmldTIFbR5D4IUomcb+u
4VEtjQ2sD7zlNQUEqqqFtKZuFdYGCqG3XVc+BfVNr3c7GZE65BC9sVAOMZxvf6Z0k56ARdgYeNps
FIDSox1OwHBPKWTOJb5ppKxhv/heoOUlHowcc0sYLH7WrP8cSX50pX7Z0SRAgDstfVFm+rijJV8J
FIxOyA37zMtN1esjzUslfRWMvhNHuR2ikhdTAYuK1w7BtmqUrT4wRoLkq+gU6mHzjWLZf4mk/tuy
i0LOEgto85IoLq24JYf48z0v0e3XWza410U1SvlR/7wLQo1ZCS0OWERp+XkedbKZ22piZdF/XDqD
LQzeP19Q+V3VZuJQr5tg70z9POw1UlFZYUDYQyvTBRAB8Q6PljB9VumpIyy9wrn+sKzyTlS3oklH
irx+6cWi2H+v0O1OaPmngNsKdkHmm3uBsnfpkAQFSwjFSBF9caPb6cngKLDC9ewqNa4HH6Jwldot
/vKjgNdO9teD/H+HfXO/FQsguTkHgS539FaUUx0FYftfQ05HXnbC/x7eeVtHefT15es/GKX/47Z4
fQk+wuCW3/45UBe/AIAzUCfTNUOWqTb/HqgDavsbNy2bC+D650Bd+oL2DnAOjYkjIEyRH/2Ewolf
xAU9SqtONBXV0v8lVPV5rgCim/uyLMXSwXxq53MuKQhUTURqfqWb9GBqWAumhvmSEt2nWfYsFuBw
FgwNOPLm4t0TO/21I9/Ptn/kqu836nJphtuKrIN4RSToLLbUetTgoYObVdt4dSjcRIaBWwntUxVh
WKFntjf/T/bOZDluJcu2X4Q0AI7GMY2+DwY7kZy4sRHR9z2+vhb0Mp8plVV5K+c1kd1rEhmBCMDd
zzl7rw0RI4nH58TKu4XfI9zpnAT1HEZIAhK6fZpWcMnav1hA3D99WIwXme9KnmVEEDoHmrkw+20J
qcrITUovwWvWVtaKgJabX+ZATOwRhkiqs4FV5jK3GYsVFjmpGsKc1nyf/OLBCOIAJr/ZgP/J5dKK
sbsCnF/BI/3uYw9qrsNmHrn0B+lBLHaljbCKYwQOeaveBCZ5xFVxzsU+Sv37ymiODaTcYKDzkhUM
hLwmuYYBJmW73df5Z2MPJTBH586V/jlPgA1ESB6AjFxaz4c2ZiNKzEtyuhJt2sdxhWbJO7tedRG5
vROmOqgy+pgFSwOkzbyUlzioX4jNfsYIcFMx5XUYeduWQK6E1FQ9/ugIZ1pOlkVcNWEVJIoAKxmv
smSeFbvsmjEEV0fLPiczt1CQNeeycG4wKL/ilGWu6oHsYw6dOBiDFCslLXj1rHCVkzs+7DWzYrUT
p37QGBExVwaNA/vUVofWnnt7RvImauOzMCjuOqSXJGTegsi6dfa0g7vOVActmkvTeekZqM3yo+vn
9SotcMN2k7ttfDlC5EC0VnfBxWvIh4qg3FlRsvadsl5G0El80heWQCpxwdstP9qQKup/5wNTS/Oj
TMqvNC2vqiqN5YRgEjITF05kub7QqsZcswcQN0MO2S4l3bkNGAxWenuOiZZZxGW4dm2oL1GKHrBw
vEdXjfzWvCWIE/9PhBfKRknRtNxaQexC9xiOdiUQ78Osdjrcq5Wvrc26ii/+88AxZpX6OtE6Jmle
Esj32heFYodxQr4p7SmKOCIHkJlp0PDq+Vy62Ti6+zkGS7NuTUNPI27e0St+e2H+kBLFuSLHpWNo
wxPW5TqHeAcHd1sf2rqrOCT6Z7OrTQ536pzGvaTr7YpFQ1MXZyfATrtRjKhIl+tR45Wj3TzYTX5I
I9fENb8GPr6onWMB8rt3xue6qsUil8G3zbffVslVDMTZKyKn0cbiWi606TExrGVZoUOJrdHepkQi
bHvC8BZZzGEqL/zbTIxcF4HPaxOmdBzDGoICZGgHnAvfKNY6Fz90lWaLcajwtCcPdm9u/ZRPJQl7
wBluQpzCT6MZPofBPo39eI8GU+wT/P8xWbWLLBlxnSbtg5dhxrQl2lo1vhZOBhimnoyF7vj1ZZz/
aEx5QW2MNJF4QVkzN/XAClCEkXwlzhVClhmXh/73s5kuEXNX3jKmu0TDLs7YZREQt4UcMn2bb2i/
LA4KU2yuIm46+1bnLL6JL5gMOAJEcb6k6N37asq2EHlxvzc2+ZzwX5vOfqrT6qUJEUtGiUt0kH/s
QDo3nLXJxjLyVVrjkAkc98VvNX5pmZIAEXVgIkjFXKsWwHlMFbuS+ZcJYqdJzVseZQUfKY9u3CQn
A58YWnxcL8yplMGSnGv5A2NiLrKpyZ8ennUkQ3avvaiKx6EQvHdJmddFzRFt7TnNYVnoIe/YzfOH
HjNcINo9FqM5xwASRgKSB7UwpDN9DoC9xV56Z2d0KnRALD7EZpnOmPrmsbLFBcLVjfgeudDFdymy
x4Y8zkXZ8aCXPYM9IJW+huZTZPJRIGEA7ys2boVLv3AeNdvemD3/RM73ZsCMuZyijVmLGyf3t7pn
7ezD7s7J1LGHe2UQ9dWFXUNUZrp2MlYOAvrubC/cdFlFTjygfiDkGfiG/AV90PNYOBezgTUUjSwM
7BVJGH2F+gzUtg99lDfr0Wa/G9zXTC+Oec1FEO39EVkmrCf53FiVvtIC+dTU5NSkQStXdWvfTwVs
Lu2njNkQnYbrDPVPWg2HzKheVDwriZ17gsFJclUsaXkjrmk4nthb1mE7R+6QFUKiHdKc3Ah/ZCk3
adizxfvCuYypcxnMmyX5upW0tq3NgNdtqhcpp0Mtsms4s4q7yb5zZxC/h363phLSNG3Bcsvr6ACe
uBeKOHhzzehjTMjvq6u1q/GdeHO3WD7FZMm4UJriNviSip2Q2vujIM964crT6NIdqaYO3F1hvCVB
dspiNkpXMuOyyuiNTCqbrtGvV3byrN3UJaENtDa0KAjQ/okaCZwHDQQtdV9Fb4YNs6LN66vnO/lK
ms/M4RbmkPF+3eF+TCCye2grMtbjqRWXgTGvndsHtqtmMetqdUWsju1QvpqP7CqIWNEKkB8VPg0u
Wzo87W1ZGozYSzT8lUo+who+T8ucOlRsT1OZvv3a7QvgTR7MvUwLvruAj6sb1KOJsXYyrdUIvx/D
/pPs2vM0JDiB88e44NmabEpQa+J7bmIgBmNGhCNa9Cr6ivjwFMh48q60jZVFBarx8KNss7cytG99
JC9jxBFBF+S7h8ShlXGz68rz2HBUCS/+EF2dhmqWvmg6dwj7fvhWKYCYtvUkcbTaY+cGXzE5gd2c
xeuV71FS4GM2WQGmDpn8aPnfqd3Vq4Cw1RKbfz//YE+fKTLyu7pjlexa48AR+yH0bpmFr8EsJEuB
1LdGMU6YYQOBysd7FeGQrwy3XflJd5r0YqWK9izRIiwD4fvLWlJItuYmEvmdZiSncJobnFn0kKfA
ccKALgPRTIdZNlKwQq/HmAi11zxB1dLlfFgl4OmFxS7iGDoNYy099QHZYFIjSt4PvsCpfs9S/bQD
0gIiPxbapynnB9uvvSU6/w/mvouUxEsH/st8NOob2OSsgqyl4fg4+M4587tzOHGXOiNrnJulWy3D
fNdXfCJunbyplkGSbTz/OgPgkrKKnZsZV9+p3y0FfFbVW3IxLqaW3dNJzhaTGxRrEk+3TthtB8Ir
ojHTYXNo42b0rn1DprtZW+RkRaepzh5yo9TQt0PbnXqaBCQ8oQOy0Eug+446clKj4uA12lc0xCu3
nUzaHkgsQhf2iqFMm3Se+C5qwGD0yb2fZE9Y1vgoerKFs7d0uo8UBphpgn5JNNKyJuqphdog89ya
bRTlSgb1I4GE+7IKUb+OqLBkOG5ZGQ5hBKotAzTWa8wTe3gCJgHPxOD9yowObAQQVep2u0IPP0U0
nRPPI69OoWwgNOjIWXEw+YOkUHwoeHUWhua9tz68tbriq6nDh0M9Jh/2aNwSk8T0jsNYYquvFPUz
+eeydjKYYGLjJ4j7jaJmp2PtWzQ2Z8EWlRVsH69taIo1PI1Wvk9DdEOdAhkcB/0KmR/wu876qIk7
XzoDR6W0ct8cUT7+ZyWQo2O/ZyaOKEigutB/iTJ+KzRMVYNobCttqbhUAEj4fGafgyN41gCem1OM
S5xQIpYoo0zu3IHzUV0V29huDjfXBZdA6fkYqLL7i+LsT3zJ398ZtY8UMCmsP4XHaDCrxs5bjdvo
R5X3P6rJ/3JIKF5nRNLlEHyIjAEPGD+2ARbUuH0JlfLhEvnvNPyWZg6X0JqblTHLeOHinZBtvftl
eQo5RbRt9GZbpVjU88GkzsnURYwJYAvfK+z7v2jQ/LcXY+kALz1m9+hb/qg0tVaXtpFQujC930w9
B4FCl3uDNR2xE8dXnvlJ2Q9OaF8NK73LUkIUq+DA0nGsCDHTMfcUsxqmZKuMB3Ypuz5h1vRxL5n1
IpT5y6AuraUxAvPau1YXe3/KTnhmir+4khnq+3tz69fXAgAXEC9NAbIp/riSnnQ0HRw2RCyywBaN
pz9PBht95xy0xLm5Gkww8lrHpVdzGwvt9d/fr380uv7+6ujRGT/RefiTvyvDuim9NtCWaILOFoVZ
oYnLv3+JP2aev17CFRxZZpufY3h/jBDI9x6b3oLhYA82Al8szbqGRpw19d+/zr+w3udX4iUsHZcj
rnbvl/T+t2cP/0DKYhgBF6momcdhfDbsJ7L8XmeX35Roh8yGmNuyT7vmvKTPAptk1u7OKPC49FBu
JtwPSSPhQaUZ8nP8W25pPDuBekhG2nQVC0dSBV9aYt0Kgxs9z+1jgDZnfgWH028wcurHT3dwnYC5
Gfay1o2/k/ra6vZdQKKM2+iggfromjnqSJQqrQOLNoBTOZuppa5hQ3oJ3dBbhHVvLieWjsyViPer
cq97mBqJbXLilGEV1RVjbOObIDna0fPpZi79HT16NrJz0eQPjgomkF/4pzSfmKq8Iy+7lRQP2YmW
48PYxd++H3xnYwZ/UJ0yq3mJldzHP3vgfL8aNcKenhsORmwYQD0E2W8d/PPRHZ9i6umwfZmt+oVH
eTuMLgZ67VAG0RHN7IOvKAti7YBEYpsKZicER3w7ib3xFTmQDSzNykc92JbpWu/Lt1oWd3YvgSam
J613UOPz0TY4FeuWonIuUuykmTfs+G5SzlZaBOw2BjAxOieXfCofvHzSybKE598yjRFtc4iHQ4nK
te+ZCsX5uhewfeJOPsYpZ2A2jBmLVl3r4cVrwfzrgnwuaGLx4/wMNOjIwXyOl1DGRw9zIn14LjIL
swfVUWMGP6MyO00lX5BK9XDRG0xxgKnhxlxruXUbYRTYqf+tcvLPWjKPCOR+8cv2zEz0ZzZgKW38
8cmy4MMZ7dm0omMXJ0s60fsmmp6LKfwKNEEMnrtKQiBawv9QHOO70NmLhn3BkyAMRP5NIf8OxdpS
P9KWG60U7VnVGge+QiMTqD75SF4I8kWTGDF/pxqJJyKKAmh5VkMXImjdx7jLX6bIuIku+kBAhmGy
5GgQzAVVmI/rKSjJeGLHzvzkLtEiANfqMaPdnTQ0vnyfDcTGykkSUOW4j5HBjwUJT5aZsqLqNhUk
pWva4b/0fDomKLe/oI76Mntr9eaNENrnSueIJKpya5c5sXhUL3npkjcafZgDKtIBaJPM469Kx9cY
BxctFk8J4LnSLKb/t3z8X298Btb/BWqesInf1tp/8Zudc7DqP5EdNL97zH790D9a4iZZHxYpILPV
hKSNWeb2D4+Z+TeTnEBmN9KyoCD87jFz/gb13eVsCvsdFZ5k7/tHS9z5m+Na7OscpX5Z05z/xB1O
0+Sfd1lG/By76Eujg6Vxr//ph6mdJCimLMbko5CcExVXDrSkyDzQgnCJjYHJLTMXXFklME3VPjeG
ttQomRMwlGB/s+KaqUWeGGBKx52LprUYf1iex0m9vqY5kB36uXVSHHv0/QVktDlwyzY/poRUZLfe
59A/u4xOUlKSKZYDTpR7qtq1hfMgJKQyG+WaCN9sJCyy2taR2JCw+YNYxENSdRsyMHeh89qAFaxk
vQ/Nah9wGlEKvYIeHOoJCFNLOgW24AVjyhjsoD7YZzPt7wIfUrbmLqR5VNK/x7z5ULj+d+GeA6QO
zEf9l4IToQ1ZhH+laVBEu+PItjdPkBug07Z/HEFCAngakWU4xXSZBeUiuo4wPQd01YFJL4GHF8G4
3lfHwDo7pJgxSV4SQHnQtWBv9IKgyGMfpXwk/aUz8rWoGEJ0+TGevlINPDEKhqrAQI/kOJyV1UR2
BXV/GWr3KU61H2EPVpAQqiFLaBE6Dx4lbW96T/jwtwWp96HlXkM+zjoudiwR57jrP6uouTX0+mf1
v9t7J8v9lkyCHZ+rKNF6J/GbndYLZUKnEOaLsMAK0jUaSIhCTn/VBu++0qIbc96NTKt3M0tvYz6Q
XcQgmvxPmwWIYmLrdIACqsoH1hm+apoNqrd+JlLkkaw7OL/jyZT9w6+H7/9Wqv/NSjXzU/7nKd7u
HWfsPy1S87//+yLlGn8D9iZs12YEhQLQMP//IuVaf4OmZnEAxhuGFniOLfj73M5kOIcwSEjbM21y
0+fz6z8WKbKKEA7BcBH2PPZCh/cfGGF/yaV/n57ZjOwYy0vWUcSBFlPAf5pR6SIcFc8zKFURzuJD
07/aublueEBCJlo7/HjhVh/9jTsdbRhBy555xWQPd2nsPOel9dNlJrXF1Q1srQ8mlpOi3qLgoegO
s82UtFecmfZGdt1VjtO0LpHLL4n5EyupxFqnR7mKwl7sf/sC/puh4L9Q1Rh6MvOkVENixRzulyDh
t1O5mTt+KQrHWqux9LaGOksLkYNykiPOlnFtlOAb4rBFBxuheOnb1tl0VXOQkWYdrfkMVNmAoZL+
4mkJOTpiuAUkFakabpwDfNfS27c+rIuN0M1DJPUHIWiuRXLOxpMD3Ci1mn0c9tiYSwRW9tGT6DN8
MM6JSaiP1DjUpbthLNXRC4y/ymVgB/u9uiN2SsfxyVZJK8C1bXOuv367+Joc5sFNM7lGuDXBcnW3
CYrfnJUxMbGR4K+gWzb19KYs3kvw3apLWdjdXWbtzapKNtIBKBiUYG0jg9CepPvwGMZsS128cz6O
Ll7u7/j1/NR8dKKzvvRNup6S5GDpN+JOgeAmdDbbN537ZqqfxPwg1ZS+cyjSr8nwys8oCe7MazXR
e8eTUa19LJCzMshZ2QbRPgSxTUd3xJTVj4FcgwENF1GVZ6QuNoeO/72Eafvq5iW9I7Ic2ypmRJja
xPiZ6XQOrXBltlN0p3zdujjN96q0nODBitl7smgaYD6oHIlgsHHiUcNx+j3Z018Mfw3M7n98C9yA
xNVTEHIwYQX4U0BSxTLXtXQionqktBmNZYpx8zhMEAlLv6eHJu4Nvc2PU0pMcTR6dw1PjtGFzAsy
58XMcVnVepnQBGTCSxmWrSuvI1EzTaZd2XvrqCUvAXCqQebsOK0Hl2ikUKpTZdnFQugdp+lYGCef
Ez7DS3PZe7l7i63mKwXy4uGvhbW09e1J7ItCBUsNefQCX+wCQV2x0U0O4LM5PfFASbQadHFpnfk6
G8e5Bnmho1MSV9qxs4l0L5L6PeQ5Sgbjkor8Z9h1KzsWWxN5F9nJsMjeFLvpbOHOXPOS1w/kiG46
0gtmT0s4Mj3OtWspmnt78BbT2F7MKrlJQO2dzR5uupco0a7ODAkJHXdfO+lzZxT3zGcXBhomqQFr
znNz3w8PUSkfC4e/y/oHz88IoAlO1sm2Qtw0xnF28k+x+rZ05tI5W6XRfJZuQSMibhdWYd+StKa5
WH8VkaAX773qTfFc8d1R9wEUHfKPpiV6Mm+JovVpSMuexiDF7co3QESaE5KCRvGuzIxGeBgz9VLN
KXfUuZDeN56713FK7hM7PnVR8Bq0hySyzymwCzyRe2r+kzLcXdS5P3yp5uBj62BQz3bNPIgcsU40
QQsvv2+MzbUccOwSqcYAuqXGjG9V0ONo8dW7FbLcNCM2Iif4QHl+DEu5HitRraUzq/uGYfYxVkvN
ReuV+FB5QkORTPcR294+w0Dsa8PBkd8AaaiDJutT1c55CIxz4XmPlm/9UEp/aMbkNbNNGNLEwQaG
T7Z05WxHFGQqtomETOnZtisQgZuKZZIgkHxYp5nalb49IjBkzI+ktyoBjSshOHplOUMK/YuJ5mdU
tusq98kQkWigmsDYD35UwKlm0J/nwFoD5bzkCXkvjNq7ZRm7NxLngN7hQYl6OAqeYFbWeAjbTNHc
ZS69j5IcSRD2Kcu5r69Zw3A80vNeWWQ8r2zMKaXeFps2KrZ91nIkbZCPMKV5SpiN8BkhDawqzunY
RI1HzS31c5dbh54k+iOeB2vfifEn0ZikjhoQAlUaQynXxLCVHKaP0GYYBAk57AK9ObpRVu+82nko
Bs6+7hQXZwuSuhYKuZdDsjPjCRULivee9dtDu7grovxdqrzb9sGcOExaKXLH6b5r8AuEyfA2oDHa
thr4Hcvo5llPcXLjtObicxwhk7MOUxmsfl2gbEtCGwLIaCktDlAEMIyCNqTnFBE+PT52PSCFwJho
qhvPPUNr0Ze0sA1APjEKjjjxd61Rpdus1V8nyyjX0UhrxVR4jbOWObQVUIxPMEIZ3JYXb3CrnUzd
twrl/pa0sK1eauKgyZ+xmhQVi+CgwFpDJY7G2HoYJLYZTvYEXZTF2uwZl/lBcY1ccrrzxlsjmqRf
3BGZ3LdSbom6nqc+ebwSDhaKSHnYUhs1rqaoiOndg1+0C39YI/UpVmbc1TPGh8b3fLDa2bn1EtG7
2pjVZCDn+DnSK9t1Hi9ellm0150KZHrr1xsnZ+4WDFa07sMg2HQjNzsqx2GDf264k2axqfrU3Ejf
+myaTJu9hxc4vzV0+/pSKk+eOKUs0gjxD707cBWkDVMqHis28GPrF3ep2Z3bnm8htcAN+UXFToqU
ggRd29jFquCUtdWh4VysMSBsOAiJCsyeM8ACpDPAWjCc4a7GxtsGzTEtxmgXl0l0DA55HfsrDnTc
geRRO4HOnRxR5EUpBQpoiIVmMQ1OhpsNCmpnlfqnWxL2Ebac3dKqPVHXmEvaaGtpkT9RuUrHuVLd
jaazynh/G3+i8EvpTbeMusLGWNsGhHb0EkdNSHJ3rHlR8U+eb3Gfbv1OfDqETCjNHVDFCrkcUWOH
Q8qKlEbXsKXpmAgZLNufWk0IUYVXHudDsQ6U90O60MTiKXqK6/AVY3hy5YRTLUxinbdEPq9MTd6l
WBZ4SuFo+EG/A5PVPuvtR9EL9YMH0FjUlhatOx3buDeN2o/OwOlblIQrqLF9MAhdWpuDO6yBlMQP
cSur+7rb//ofhx54qcz44Entxa41knjgcOWJlx2jCCWOYWZvoUyDYz6U7kZJe196sXYXOHbzZDnR
Tfe1radP8akiBI4WLyk2NAVoTvEGvFY9mKk82iKwnsMCSPKUGNHiMWNHpy+GqkITnXctTWkvtNbd
5nFE/Armay2zf7ijMFYZUo6RxWWl/PqO3HjM+Zpa1ZYgVidD+QvRP3KadREWu650poWea/apYQwe
g1ur4UI0DGL6eQvrBg6rXdsYW+UzqKxQmfuVqmhQQIsYzOQa0L64CSRemi3fZelsrHjEyocTeCky
Xs9u+HW6RMYkqiYFNvVKNYRIIuQGqOx4QrFQ7rU0pydYY7caQpof4O1PdOGmvR4UXAM7PtNHQiJU
s1NmGG8tP9O22rUZh3ptxDVjIrPbuKH5aTLD2NuWlV8B01X9CdECTv5q2NhR8tqaydbq62ijGeWH
F6TPohcmA8U5fIi4KN0vyQbI/FWMmmSJiOLi2o1LkJR1tURNahwLzWqKLWy1Ezjqvsj3gyJSoLDr
pVDEBETCJzhrtO8mnjQLeBdjrK4FNoArdV4uOtFejcR/D8PosfPNbVzXX8KlZrIxJLSjWI31tAdV
7i4rYn0CGy3NkDQXJ7EqfNP1qsqgoYxucj8Qnl7sTGtc21p4HvqckCokbKb32ZfjU933N6kXNykh
X6usvBpFqhG/KndDGfd7s7NfAs87Ik/7zjIbYYztodCZ7G6V1S9Zxifm2NV+nA0NbdD/HEJtN4b9
QbZkdmAqwAjsPrV1uEaHwHlnKs99yd+0ktnybPq0g+YnkqH1m2mO6FQAhtlj9eRpxKWVzk3zm61Z
jq+9Hx+crOhXI4GgA9x1B8rYBL67R8KURx0MPrSYrVbcS/wMzvgYemxQGr0pX/M+Em/qOKUlNNpz
55D70Ta25jyLRHuYPP+q6cnBt8NdVnkGoTT1RaaMKco4fUOcNq6z2D61ufUZJ2SbojKfLKJOgwGV
fdLBxA/MHz3jQkFsaRF2t5Gk7MIO14ihdprZwmmfmhc/Tr41S712PpoQvdF+dmG90iZzwWAoWIai
ulUM0w3xlA5PsLw3ttVxflAIHQM8ysT0DAkov0rpn6zP4ugPj6EfbkRC/40TAEqnDIpCSBZZPCbW
suq8h9TEaKJcSu2JDllmzGFtc04XTF4rHIel3XErxuHO1UkTGtMHXVXvCt0LEjlWTCc5S+FuSmTg
ctKe9Sh6gjK3Dw3vvgkID3OmgUHvHBLTfJk2udxDGhErVK0LoYcXI6zVAvnhvkAkWEqkmEZJPpth
fjkFM8Eg4W5oDPs1qzLu1N7j6W/kFosZBEYb0R9wphSeBNExyAKSjd1PAD0qbkoL/QbaJ6SD42T3
y9SztIvjjedQq59U0iBdyMcYRQtW/oEgQah8GvTibp+05rCtJnErrP5QEvIbcPHCqbayKb4NuyL8
wcue25qPtd/VKnsqJXmT4ERQy2/QHbzkWbVn1WQYXpJjJ0fyy/2EcDKZomXk/W3afN2YOMi6oYOj
WRN5ksbrLmBgo7TymwB3EAyEWHbpa4FKNs9rooy94T01U8zwBcd8BjyLLnM5gQz6p1364zJPKPTH
+mkQzbdZkGkko20tQlSOIyVSlK4NA7BJ0xN76Gic2kXSZvAY0se6I6uPTYdQkjncRm83EyUTJqMX
jcc91XHu+PHwxmFo3/Q7C/EmSt9dVJEQpsfRwB9kO2kIOmg6NghHwIEUwUVPmL7ABavIzUnEcvRH
STxUvlNh88PvXsmynlYZRt1FGTFBmTGcrRzpJFsVMiUMqsqYrlXj8RTBBayN+iMqsa7WHjGlFYHS
tqA/anjP7nQ23eqVX4KwJnkeWB18jSgO3YEnQtG/FIIjhFs+tkbDM5rrX63XHdwym8sGNAAGLerY
rxci4AlqcppRjgvhGpleHk7s2j1DQPu7GFJ66BInSZVJTtTdex/N4/TRgvKugZoJt0GzyE/sxdiK
Snfd1OWx9um9T95DJXwJILE89SVtbacrTSAxOgkFxo82bdNNy3XQEULzOpaVudaJlkaL5nz6UZqd
TO6YTWhXPw01YMgbsmWZaGJvBWLxCyjQjv0GaiYgJiN61xrUCwO1eZQTpubHjb7MTX0baCrm9JOP
W27+aYcKBXdfWW+Smkidjt9fJN7rWGXOUh96nsTCf8xy+IeVaUJvirX7CfsyAliOHVMOA9E10eFg
AUFjSgTzepLpsuhS0CZJd+dF/rRpYtTDZl7qoBNp8o9KR0s9FHudmXJb0DkeDPcJ1lC2Zg68b8rk
pbXaYlnMbzEPwz3a34Rp6/Rj9OWHE+Xky6rooUZautVBfqKzB9ra+e5FzI8Ocly1ifDLBZniKUTD
tras0gXHmpkbJtxrhdZ77eQaY9kgWuVpPDH0HQhbMhIgQUNmLex74bZiW9dWiwm1e0Ax04CpIzIt
MbIbHiL8Zk8jApZr6T/gKhp4BBr9EkA4CSBbQJ/ow72Zp/MKrw6ZOWl7zXlVqHdPgVned769CvyK
Hy3RdGXpcBZopEPNDM5UADwWM+yIbiGaC3pFVrIf04EA1zIDwIRnZ2tnyX1WVEiYqFjThNE21XK5
ohcHPKjegMFmjMpftxuFFndVD9bKD+13XU7vTuKdVJimR+E8+qLpzwl8Ipo16hSMNTmFY8vos+as
L7NtL/DwlX5AOlRJPhTj6QLIO72GanKJUyP2KsWLsUoTPTnSWEFUEJ/1FMCb78gX09OIL8sDA7EM
+VKOFo/7diQob8hUvjX0c61cfwf1VT6OSj10PU9TnKdUVKMsNqHSgc2Ljri9XFsXqiB60OqqU983
DxSZWIRjFCOKaZBr/UBbUsLIGVZOxWwoBetjV1SdYhqRjrJhSqFxupx4lgJqNnR5COjC1KQp2WAm
zoSjDlFZXG0fN28CvHYNWpXneKxJTBu4n4WDA8oeOXEZ2Q6DBCFoRbj79Rp2bfJcaGqZkCe9hxIY
LYZGTSfDelRFhqlNh/YVdNYuqC13H7osYSI6DWLTxnlwpebAKQgJJdXpnU1jGp+nNr5M7kAU8jiF
oIBN55pn7tmWyt3NxpcjuoEpzjLYtzFS2kjT1yqL9W3ttJ8zyRVWsIIE5o/mOiwE40292fit8d0k
GRsP6rSNg5lxFT35afhodSK8RxUoC3FBd33+9clYdGkWnY4yw/ITa18GyL4taaBKpL5FbtQvo9ZU
t0RgjjfJuphLwKYIyz0SCu5Go9IBpBG0XCD3YsUYdp5jDdsiKAitnzxkPXKnKy0mEEzDLzsOw3Yo
u0vYhuNLZ+g7yH7jKuqtbDMX7E9RkK9pktxnqdKeMgdNQ5iMN9Oq5WPkBruu1zdUtOHJqqx8PSh1
FO50p8bivh4BWfoxd1UQ8JTrgXUiB7xcBILZAWfd7CS77BR6CWywkf9CWbCzZT1g2k0vqWqthWkk
60CrBT4ElrsUq7QSebj2E0CCkv3A18dlnZK3Fbupt7VE8NF6rnMKFQGTsSVWLQ0ZlLzVdRIeUfVI
AKhCOhOWZL2yXEBTyB9aHDI054OSN9elJz9N50WZ4iPqx0c6y5TGmvnM9j2Ddgk2a02/WkdG/aqZ
5bTptf4c5Ua99kLfQmmpwGi5Mr2KmtMLud8c59L4fgzDxy6K3ovSCLfhVP4gfKJcmoWDjLJmdaaS
e+wVzajGAE/CgPa7FS0OA4uqUJ8zR5vmrU5lchdkiG7BFYqhsw4FKTCZGeWr2jRJ0NMsbbb++JxK
tR6Lx/Bf7J3JctzIlm1/pezNIYOjx+DVIHpGkMFGJEVqAguSIhpH3wNfX8uZN19SVKZUejWpMiuz
m5YpXQYDrTfn7L22Aek+aDAdWRC2dflYRCVimji/SzPjIu6c4WD757aGYNiBsJT3lNl5NHok3MR7
trqJ2YNiFTVt5zKo5kc7MNMN48PrIMpgGVd9vbJIaV+KNh9wa7TfBqO780Y2iVqN+bQT8+7taZ5D
d9nW5m4w3YvGHmm1FDzQowv6zyYtOJ/i82LW9Os81sSZyZjM4o4FUpw9hJGNe2LM782+tveJkpj0
TXiOqK8gSzih7njwGMMoYFAZr8biszDa9qZw8DrIGffQCIlO16rLUcro0I7zV1tz5VE2IBVbyYVB
OL15awnE2HWE624rKyq3vWWR1DfbDHCduwe1h0XCmneMIytZuf6mC8gUT8ws285Tz3QQ0ot+m2OF
p+3Hnrqmb83JupBGsJimylhEAwNd1XbkJCrMNuPbaxv5LsVQMIuqDHpeKnJ392i1Uu4tIRaVkOQ+
NaDHhsDcV4Yw921MYGQnnc/5wUs7AvcEXRrJEExqUHydRGUNOS3YY8AoQXwl3XY26pFUQr3e9tJz
r7S8/wbz4s4qeNKtnqAQT4/DS+85wEWKYL1uLtI0eNBS5DBFTEMlMfVkqU+SAk+imJP+fibZbFHO
ibVxMrvd8RpDwkARjHxzFUon3EcDkSIT287GmRBIpx4vPP36FAk53gK0QGUFWa13wsvCj/19VdXn
YmZxgcKQeCuLAlzP7iAAGnzQW3OPrA0NREMtqOoTHRV/dmQerQ6COOSbjHMaIjDWQzgeNIfFoKMF
wdLPZ39ndxRDIm/Zl6UHV3HN+O7AWeWBjuPI2HvsH8BHmccJKlHFauG6mNPLWYJL9zM+nZvuLi/L
RytAOqc7dLRGvUQ55nY+D3Fwr1HLXLmJ0lbFScsetXPgHxZ6R+IZXAm3dS/MtKcj5tTlbhrm6hBk
7cMU1YyebbZ3qAto4bz3svCqpVu8aqe8uID5f4yjW+mN9UHfz8l5V1HxCCdiqDN/0vaZTWwmZB30
YfW+AOn+2Qsm1gFxPG9mc7xJhzyEbeVElCiq8hFwfwp2LBjX1mDglgk18GmAFR37hSdgXKftedLM
9Tb1C9jHWrHLId6RXkAvpI2JEJiKcuME8YQRfEXrpFyBHDd3UFIvdS21zwtvPOQz2uZuhh7m+CMZ
XW9fO9SgkqOkpdVGqY7Df7Zix/tsQKBDjkDFdTr3SPFAbG/Be9W6Q4vaHBnWNetA59xGm70BFEv5
fbht4rSG/x/lZ7pm+FuuHXHYM1vgsU/To+NEm9iK3EvRmfHGbq2cFWkbH73ces2anrRh5F8rlpLt
roz1Y22q3YKotx27L9uUq3E5BIGzigW7Qz/dwigeF2xwVkHL6oqGQ7BSYRMLIzRdSGnTszcDZcvw
Ii2SCjn3ICLynu0k2vd+BGNiPPgaAx6CmdfIgK3vjGiQk7g6QQmkvOQDdmCns/FjpHot0vbdzITm
q2XQSN0Wal97Z6bOvIslkMmEBxmM/D19f9RvnXlLpwEtKLWC9ahRTZiN3tn4Ca28jJqC8KV9sNHq
Pga2qDdT+wUz2y4DmH8Bc/psYJe6d1Nqik1DbHXnfZUlqCq9LbRDmfe7NGyc1eQN7sYRNKc9mJNL
05bd2aiJz6jNgQWXMe5IyhXrfJL9buR1mCqqfOYMcTG4KyvqDF1O8MOIaZL6kuo4EGY82K9WIzuA
f/VeSyZihMMhXPbot5ZeHbItCvJ6y5AXbViZ7ekjDwS/pNh006epy8MzTcnutNbcxUFuPrBiSa+F
H853+F73oadPCykIMwiASI+5B7sB6BbrGx3rTuY/2kXZrKu2hTg2eec6u/1MMD92mgstJs63rkN5
YEYaRJs/62N0hJO3bX1xr/ktlfzoVS/7Z+zX+MTSftplBqlwbhgwmOaecZFzfj8XKogf0AiOUq4p
prkDO+tHAUbkz37cx3Ti9Uo5BYo7YRosdUwWGWHUMd2hbaSWdObUm7Ssgksj0MknjcIna2aDUXvZ
a2/2ctVNNHNYXK3xyUB2QL94pk97qWbjRp+7hU19YDtoGFphdV7DpCKUYIT16ssiXpWly2ZTuJ8b
Q0VAm2AwGt1mutTLEbn6sEpLBzXBYHursZDPJF1Z9JVxfVra567Ro2PaD3sAt3IVDt6Aj9N41mhT
rrEKThuT5Yc+VgGNe9TQIvPW3YByIipdavpUc/FgeTdhaH/NJpKx+ywBiD2j57SDOdmmpvGYRa29
rR26FligDhmdskVHLftzQEuT7qKJV673Dt7oDCRW3zIe75lc1nngO+w5x47KZR7C+aEo1c7EL1uF
Jg6YwZ5xk08rGhDzuRFVT2HiWGfmNH9t0DkcNGIZkKSK7syQmMOnfC62RkcJisf1ghq8oAl7BwBk
Ydr5tB6w10CfNXEUGogg8sIo11oiCV4vhmnfJv1e5oIYeussEkg+PFlyQuZ83cYGsRuQwOuoOwt6
4WzGrmEdoc/eusrAqoRJjKupsYuzN2VDh+V07Nov7Siv3laRXiROXe6m6/8Ve/1nYxAUD/yftV6b
+lv+TPxUd3r5lhZd+e297kt99E9tqiDpDgaHj1CLrYft/CX7csQnD6QImi4lUSW76C/Zl3A+2UJJ
UoGT27brKNbBn7Iv+5NnolsF8cdP2ATk/Y7sy+LIvpMI+QJqArIzC5GUr6I7v5cIyXnoHT0OaDWM
/m3fVmxAC3YV8XQk9OBK1xG1I1dHFaIj5KiftA6mkjSIVsSCdGlYs7aj7GctgvHrlFjAdlFmOCJK
123N/GdOsB9sJF6BFr9S1zzzw24jmQH9FhFDZWFazcMGF6LvrTWjlPuyuo9mD9WKYV/2pdsuEEle
jFnRgT/IKdall7QnDxBTXuoUmsBkRkuLyX5RlPZZF9m/8I5Yb8iI96I4ro4yjVDQMQhpQLz7/dWZ
TQFI1tfbFZYfRrGCxd4Y7NPRhAXQs0rqcDqPkXVtCvEkG3OdmhgeqKDEvP/YeYjr+yKpj1IXbG+o
wi+y0b4uavu6i8F2ZyfHCMxlzLlGUT0cmiTbTpY3brMh3gy0aAHflV9oT9Wsai0cttmZPRATFaDj
cVmnlTAIQMUt0+EhT9m22UZ+Xpu0Xtl/L83Y+Sx68gzp6RL0g7i+tdOl2XnHxNIewHlhEUfVLzGG
BSadFYfYpGQqzssGKnD2HA6U5PXoso8ubRPoEKuRta/HBMSwKbCarkADl5kLzWGCNFp779baTksM
DlkrVr6PvMR3i+WMdCkdKhZDuEsjM34dLesoTfs6sPEx69Yj6+7XoMRaSc3zsUmZXXv/nK3RVUtB
VCu7deQPj25bnCu3pN9g8BJ+8tp41rWy85h4rYIuulFy5IR8dkkyTdMP1x12Kop+yI1G7o8oRpYK
rv8l9jnYBkEu+Pdyabt09OZpAP9PiTQlZApnWgYGGgqDj2HUxVltQhCoC/TX6r+bfitCa1oUDWHm
ca59jaN2l044G/Q+fEW48xKxugI4gXiSfX0GInFBk/guo46MFiK7Uw+KFuTnrbDWdpQBeiLCtdCR
aojB2DmJvNMqhDgzjVUPHd0qszCGVBWqGDe6L5oEO6QzY9XMj8nEAdkTnfJcL2JytOLnt+/s0uCl
KIPzJJ3k2h6sV+RylK2LpbBp4gWgGxZIyz9PU/AU4Ihdse+Hi2jlK31kyzwjhLON8qFziJllKb1x
WvsahFQ/ujouU56SsTLJ8p27aVPM+JLY2uVZ159NKWIcbW7QbY8FfZCipzkk4Zk5LDpL96sQJsNE
XvkriAfamQu3hw1JDdVCFwfdrq+iCugZJ6+vgP1iRcu0I/ijnWEUzVp6VHRrk9axMdXBJsc1RZrK
jAw+vw7xeyzxaXsrqz7KgBcl5G3CGY5ELsvZwBiVBLIc44SHPxE3EpK+jDdtS1/PTy77kSUGS+SD
XnuXeTizNc/6y97TrwsnWo2ah/cXZFil8Y5Hr5h2b6jo7rVMe4gG11ugYLtzuURQ0iyPTUMUy/Qs
oSBSpz2MAJThgYOoas4VUSMXSBnc6WCHvBdFQwpohBowbIxr2z6WKKJWwM4J20wv4eSMez1HWuSO
X+KCRYdFRx6fJCv9rgaK5mt4gSMMPqF5sqro0hlx46a9e7Tm2QPGQRCp9Zy2WMACT0o8hTiG7OTe
TF7Nymd5AiZsNQvvIBCCuEn4qnl0DHSoPdDLx0vkyZSw0oA4L8OQAMvxwPr9mnTdo50Tgdbhpwpt
/Jm0RAaTwnSdxbsS0NTc9zfKIGbqQwghuuy2XI8l1fdDGVGpF9ErdgSvM3hfJlgIQGBhc8B2xQ6n
UaiYKG832cmT9DyIOv02j4A+wjtqgvqBhKdrZ6pbehPmsCyR7JaAnkFQs3Kcgdpvy+Aw4vVEfhK/
8gKowabZl05MFaPLzqqmYUpzzGplNi3OILxfx6hKQPhHuH8bqHmgkV8q5HWbLvS2qUdTOkG0iago
wZPcBtSrAT2kAi6Zxdjuzc5LMFO6Qju7MQ3EhX0TjKqLgG37xSf8xs/cxzECMhNp8VPEwSwcihIT
heKR4VilPiRi5GmdGJEmWiRUJZk4opmnynYZ5fKQScNU6/o/guTiz7MZfKtt67quxfU4VvTzz3Xb
t5bRlBJQkNebtvOutVRgbZYowGJBGY4ncEzjcqlhx5I8nWvsVTQIUyp+5K4BgIE/Tg4El9Tt29tG
+c7eDKic2orMwksrNTGG6dEvIsTfZs2Ps6rCIQGBgxKMK+b7WdUZ4a6mLTUC9DioUZ2dihexh4eu
upL1i0ePr23yVYtdcrJNkH3DatDp+7HNd+WureqnSo6XZmYgMe24r+ljVvdsFax1kowH/mek5QVO
mzWA8F11RtNz1+vN2sLekUb65ciapK6KvcH2CRvJUibF1gzvPaOhNwvbQk+v6rg8ixJz33vOmpRS
CljJRkT5HvkhCL5tRdWZyL+NOw5oDQgiH/SbSkRLG+ARA5oGifHQcCfcDuo8NE/nuo6JBpjTm8j1
tlWkbz0tXg+sF5Tn2StRLEzaC1ScX+wpjQ/uXrDoKmPZwhTlW4B/Vf7le/13YrUQ/oDwo/Kyz4HV
LaQ0z0DXbJH5KKzJguwp0BTHHKpqHe+JQ9hSkFrlIRPbWB8z6Et95uxMMOlwaJeNaH/BCnY/xm8R
do7OH3C4jvPBxij1/RGSLug3YQa+hsy5lISNeVk300CHh+1akduHtOriTeYEMEat/pG96Fp2I9kz
IfkvgYgeWmrbqyT7aulTvK4YWPNnt+xawM5zgbh/Jn6jadeZ9QVNU8s9TIuFZfdLJ2eKQp+YQya6
NumiQr1KefdwFqGWu6gCllPkZ8ZLjE1PhTBgZNKLL5ELLUffOSNt/FavQCkWORyxkiVFZwreJ806
mc29lYlHjXSFZQxwc0nJfQge3KL8NigpdmhOD5UbELfcMl0G9sUwRNqmd4icieqig2zRnet8MbXY
jdTgL1Crx2aAHH/RWeUxB0QCFCfR11KUv3gvf0hw52ZAA7YcOlqCfz5yB4106oUNY5Sun3GdKZhL
aeavUkd0wqhlYBlgPAm+VDrgG4nNozXucBxDsAiQc8h5fEmHCeNztEn7lIHJODfL4vRuk/U3fg6L
7dLH/YraSgE5wHfPjuXD2NGWY1/YVtrSqHwxnIKCAxoJpOlGOV1OmXkrzI7iIsCk0N3F6XzZ4qSe
CTLVWPKwYK2qfgd043NVUraKV01APFA6rhI4pA1IijlaaQN43dF51GoLr5tAJ8fAbFtnZXOl5+K2
CMzLxv6mJzn2Ap3+bfxq69hiQaFfZrr+YgXaEQD3889P+80J/8OQSfwtRkLkoD+EHYixq2Qccdrs
g5ASEDvq3CJ6ZmAMlm5GbdCcNknSgBtyV1Xprl2arF4fEfTE1Io4VCoObl2DLP1X4eq3/GAX8XPN
sve1/UhifA9i/PfjqW+/VT/9kZ9me6tD+m+GdVROz3+uEaBbQHL9zCP+7S0e+ezl//4f9Ym/SgNE
BcMEtNn+2xQHviM5WkAU+Svbwp/qmu9KA/YnngOExR7h3ER3u3zqr9IAsGTFcvRIG7MMQsh+wxEG
tfGHd80WQAvVr7MoOHx818h00APXmavV5HfU+0jFS0c6sRMu/uwCDScIxWSfaj3c5OkQhtNBZXTr
kVhanXtMI+1LfmYQuhLq8hWd00qpYcYaWh8QAU1fzmGzNuUA9QfWrqvA7MnetptNxZa2sh4iOvH6
hHUKV8zkWzubRkjL5t+txu00TQeDsaaT1bL3kdePCV0V/cqBS+U17lH9Wx0zc0MXPgRGs64T5PjW
9YjRq4h6Svusll33iLBtC4DkYPqs0GJxZTtyzxC7oO67xsi3y8Pn3ueQ3HaDNXbdjPNSXYeYfQn2
phjNYJaRG6zrtH8omnQw0SiuckRDIpbqU01D6ANXRB2NahD5c423nRO3x20etRvpk38mjgMLGYRH
G/VXhHytzYiqo/qZyBu2vpgP8xQtZg09hvFUwiz3Ii741G4CE6qgTbc4nw4Ry1tvxFBC8opolW2U
bSSI5Sm9GAz46NyBRKZ0UdnCcLjpJs/724C7OOXDNrT+OD4DLXauwZ7jahfGdJg7zsWRFzJuCZi6
HQBWOVq7SkJudDI+txpRbC6yJZX7xmlmbFLLmnuLlcvLyGCR7KuBs08VDwkPiDrdmqJ84r7adFLU
pQ78eoMBYTVGFD6EsauJidJ5NETXbNQVIJX68HYFvWYd+sl+DragyDgKc1f6EEbTZiNyHS1fv1J3
Vh1oRDaOOn11B9UlMCBCqdsWoGl0mj9OVN2gRneBPXCBEV7plX411ulePcLqprm4NoywXcIfZmGM
hWag2GLtqPXhlkv3b7+mazd4/9bq4+PAQg8ctHqghx46WoKyUrsHz7UoJy4hP6ZuiqhpSTnPPSO1
XYCd53xbTZG8qrXbd6TbQdLnkg2Te6zp0JoN71tQbWiELSpHx5Bz1ItkX/XyAtwVXCkdiNJTPqDj
xUwZQVCTFJU4w5EXRlSsc7k66nF7O3N0DTIYD5YhL4aA2gSbotRrgboTvQdXTa2Lo7LZNACP5NAS
3AffUzDFaLscnZ7bCDA82LkAdX1VP8s+C1A5a3TubT0+qd1cS94Q17ydiOHKBYKjdpUl+hWo0YXa
3Oo8grhL943k7UrtC2fOl8xpV3aDYMpCHWyxFeZ+qIssfJrBZHTSiQbbXi/8GL96KS+SOsDqzhFC
2vD7jEyR7tZ0sZ3H401rDNu5Dg+jhZg/mMDZlMu26w8IeVusAdFJXZY41pfqbqqDGkou4IQAJAPQ
zUGp+6Dunovz3agZoc7TlDa9EoTQvdZd4uO4MOqEg7HdZFGyV6cpsnqNGeKoLnIu5D6g86T6ozRN
mz7+ps4k4QvBah3UESZEifZ1euqm+UrzzZ3mTvfopTfuwGsIpDnSel6AmyKNT1pl7dIGoOZsX6MA
rPrxMPj97exXi4yb3vNaq09m3D2toLrIvzuumbBpDGTA8a1jxcOn2dMB/ftavVXqSqgHJNObjfrt
b7eFN63mKmSBvCgb/ZBiOhqHbpVCFKMPtHUZbDzGoD1xgVvLZ50RngleqcTjoA2oWspq48lTweFl
4REYDBXCeA955SLkTUz0ihAOjoqoNCt8Uk/qXLJ+4732UiV3/jwNYhmj88zT5zKNQYEPy5yx0uKx
0BjgxnQ6ZFzXRud4GN1MHmCdYy5Z9sj0IHivLMbtFO+S53ElGFDUZOGrBiDPcBeaywiEUcsYaTTZ
BY3mfaQGcMvcVbPc1zgKUJ4vKWavy+u0CjYFI6zBOED81UGJMjEO7NXBzOq55MQr+k1jW68i87rn
aVE/hqPlvoyYgfi3+gIDIC78ynVmgyrIkJQAc0vHmy7NTixf4Uwq1VG2r6ZmAzdzY6T6sgvlhTpt
3Z4PUW89VGl/W6TZhcjNbQs7U30uUwMmrrdeG58Fv15dDtBzr1bOmNqbO9ilB2he3LhQnw/T6D5U
YjhIPbtQV0j6u9Kbdk5tPlBleLuWYiQxznKO6jTZRbIj0VZjb1HwIofOJBNN7iuOTz1p6s/qdpRi
vLWaHj3TyquK3TyOt009XQlclfk43rOc3oZ1Dtt1McdyT4nxQl3htOUNGNtbrGmUVXi4qCOLRK4L
pyUBYNqqA6jVuFvKTVY5S3BOLNSHm7eLmxGVmu2VRyO0kwv13AZEOYYowjNm5V6isfcehZypXDdr
NUKwrNqRI7LSiR4c/fnK0FDDi+7GYEHxtqL7reXvf3Vh+35d++//g6DmFpuvf179Lk9TdvrbfHD1
uT+pCP4n16De5QsCeIkKduk//Qvd4olPFqkoum6yBqb5orPQ/ZNmzqdoi0GNdhyICpbBLvHPNbD/
yXAM1JD8WrBfLOJ+Zw1ML+zDGhg4jO+g9GCFrlpB5ocO0DD0yayPnrkh1YjszwFBTTQMGDztjQyc
86qdX0yIyrtKR7IJSQrPCR6VsIfliZTJ9LOTWjDrxajmBoyhaqk8F/o9aSdb3w8+t1F+Sqs2WLiS
xhbu1cyXPb8EUrlp95Kdf3ndCdzE5ribimiZUq0zo3qvJ+6x6ssXq/yMcR7HHHqKqdlrA8AsND1I
hS8t9qsH067QdbF6lBOdCZxbHHo9U2xHOQ47875qIbUywKr5cy4AZbteIxfO0KPpp8QqaiysIp3u
S1lPmAjbG4giB6oZVEOS+ZAjdVZrhD5/sav0hjQf2E9lJ2l09ed+pi2HlixHaIq4GVp3V7QEVJj9
fexEJ8WG0qV26bufiYSYVk2N66zVcxSV6V5riMpQ46VLfTif5relWzSmpze8Qqc2ug5lK75drQUy
fmCw6/MpuJsg7ZKEEuXzIZx98Ge882Z5DjEzi60vXjHdGcjp1Sito69v/UPvjPdao2aGP6bbXvQ3
BdfFnvV7tWSeFZhCDU5q8tUMecqqbuOl5s6x6MFgwjzVuA6YBnfqwqiVT8e8khTDTcX1kYV9DM3h
pjAGRfM07mWk3w/9thjzk5o+3x6lqmPpym/3ckqXxnjoHCoQmID5o5qqw9E5RrLFgmYfq4YLbMmC
7s/wEkfz0THjk8tSOOQM1QdmHouxPzW5Dz/QOZLjfJ9r3U2kdzd1zus6DzdOQy00JTl6cNyF6WbY
02nvFv5XGacneKwZcnb9q2HHZ0gQII43TChdESwMOm9TOd6YoX2ciWyWGGDUs12rOaybD5b0jloC
6TqfHz1XX6MiPqfp/Rjp8A319DSF473LhVe3cbLyI85yTEoe811OwbtLb6foRuGe305Dmw6uuNCd
8ULdnElYxyRiHzDMZHfVS/V1Y+kc7S55pUcULIKJOOSeACei7LWyPKfomSFeTU7K24bt9zBY8Wsz
xKeUc9QzwCPNQFBSu7HHhD/3N67mHKXW36c13IMePec4X6ibq26SNuFIskaeC/Np1lCu8s15ctWx
XF1MDp1gGEYkdBxTzdl0VLP12Ty+vYdgSSH+6eONqDktLT2NJW+nHs+kMieQ8vqzpE5evbi/CYuC
Zq9+PSIDXzSV9YtG9lts2PvyETItqFQ0bAg+VBAKVVV7BwKJhtRmPRmJjToaWcgTVr+7iM67YcpX
X+r3ULzuHcO4r7TiDLHaTjVypozmrDbeOLU8vXHxpPekgmKr3OVaydfMp3XZNAwFiRcsUnJUyamZ
Hmyw7V0/D8iI/Us9NvYkhuLoClil8OWzY5/Vfk3EVvpaN/o9C857tVPs++HGrbNXzPNwFLKzQg2W
b/y4pRt4GIuFOG+bHp86iN8GnT5AAL5ZdO2LVoTrt0EH7bhcFAiCvNxjyd3eqGFADV51qn2rIS3g
ZUXqRjuQtTWweoYp+kXqvR3sGW/tfdvzd2qAUpsyp+OdFQTGNiHFQTncIDja4dLaqcXFu4nxb6qa
nppFPt4fz/NVPIRhmKbzQYXhRjHRAlqFkJ7pgc4dkQNefxM4+rXn1GdexAUcGKgKAZbTvys888yb
3OUgKH56PLlqQhm06Snt6IGowd+OUavPBXdkrB+qODil1ro26i+DNd7Y7oQggfZuOo7xVj0M7FVD
R7tV99/pXaCIwn/upmJdQr/1ySua+T1uwTzl8h+tzF5tDQ0aFUUMcd/UPSqG/j7hFyEaY5EsvxT5
uMukfa/Gy3KWJ8ePTrQemX+yV0llnB4cf7BC+yyF4K61dzMGn7cfQBiQLofZkIsmaA+a66dEbFFF
b+WAKF/9lsXcshsl/ZpfoGxqBm+6XsavXhq/Bvzzdl/xWm1DEgTfVutVf/O/a77/rCrKpIPzz2s+
VsKnpjn9Gw8GSTbv657qc3+u+WwlibIZHl2bCv53JCz+L8P1wVnBarLFm1rqzzWfx3KQWBiSlgjC
Ml3VKvpzzed9ouUPV+8Pwh/Kyt8oewrBkX3/MrKsFDrFVcv0eBd1aq/vB0vkHZUtBvK9NHZbTftU
OjuQ2n5xnWMFs0HDXWa0mntt30007tZzb2/puTIXIriGWaenR9k/OWLny3MXVGaAY5kJBb1qimJB
hRVEL6RWRw2CWXurw83QKDsY7gnem4U1tQ0vZPPVtfY9Setyk9v7GeMAceGvZXZRxV9ba1Nbl2l4
UeqUDlvoMFsd0Ix375os6fi79gh8mOJXtihYVKQbvYAPvhtYvogHtvYkbi7y+s6x6GOcmag8s+se
VbdAJOMtJa0nt/7qzc+hBwidNgNzM4ZaB0rrhVnf1cZhGKkkfB2yiyZbF+M3M39qOlxr9FgfzPKO
8JgK66+/apy9a19VCFtIbegR0bAbQ6fdf57xv5b+3pZPv/9W/rR/8N0260ss4/LbS3z62I/4b9hl
UNubf37nbqNv/7Y4Rafs1Lx/4dSH/nzhjE8OeDfQVMIBvv1eg+iRJuVZuvXXG/f/NlmGy07KRxMn
eCHfNmb/et0M/RNBwrRtTRMdnnqDf+t9Ux2793MfMx4vGq8vcXCGy9bt+9fNAr/YWLGS1Zr910Rl
FkYwFLaSRuQRfM28DyMTT6hNtiHEAew2Cn3kFdqZ0j0vhmK2FlMq2Fjp8ZpWSrSps05bvruifzNB
i4/bQHWQrJuoXjIC2QxB3x9ka7h6PdlDsa3tkiRRdJ14QSsspJYfHx0RHyBpBOtBz6WKhvRWuYGR
AXDDGoV9tYrD0lwGbXGTzVQfRSiMs18c38cFBMdH+oRL0Ldt2qRucfPfj1lwjKhAjiLfamUwYF3N
Oso72dpIfPORpFr0UFj2lwMO7DXmcXiXCf7XlpIXrj/gzjEhjD8/or+5qw7wFhLAPEK52Md/f0B5
W3RTXCX5NqqNYukl0xO7iqtArzpooNU+CuDo/vwb/+YWIakDYOiBOqM7/OE5IpcyQ34W4MrShbt1
WVukwcIjZNPwyL/6//guG8g7D4MwdOfj2WF1qercybZdk9rrJmqOARCKwJlgMrcY0n7+berV/fCK
ID0F5iFsMtwd9+PFHDAaihYG6NbzJlyIZqDhltbv9DLTt0nf67uyJyUs6eQm0p2KvEctPBjsJEha
QICgaqpxQy8DoGlHZs6crnR3KtcSMe9hqA0fdjTRu3GYH71Am34ROv3DdMp77dKw9Kjg0LQXuppu
3+09RuqenY3EAsScd9W0bCgAELIhmIPFbLRwZ5zyYtKi7NqI70h4IrQ8tbP1z6+guh/fjTEmmQM2
ogZL2HCAPybYclELUIsDz0YEzIpC+GKcsit21bvC7dk5eiDV8BH/4r798ESqb6VIJQTAT/HDS2nR
r+harci2fl4Wqy6usHpZzX5MlbQsJR7+5yf5N19nGir1jwKYR7zmhxcAEFSYCC9ERjMOiOyKuw4J
NevobdW4v7qpPzyRJshkF+UOinbk40rw/v6mmih5cpk2cou1n3j5ckRLFFB9qK40jXRuEY5IDNtv
NtWlrG2+1j5wYBm05urnpyzUOX24sUwZKNOYjFjJfbyxZty2qIFTuc0KqMVVsjZqf+1kpyGGbxVG
95NT7tJWbuUUPwKffDGr4UqbLcwz8cPPD+XHq8/kahssQVVP37U+zBB5Z9SsrLj6nglbra3ZPAI5
I/GH8L+9kYbffv51H3vzoEwdxzN0VR/lZv9Ql8zBM7jumGwrIgCCvZVlUOYPYIgPY5xsgLTdFrL6
xaj341vEd/qM6mgBKIqaH266NdTQdeY22SaxvMR4GC9m4mdS51l24WMsnSczM59+/zRdYb6dJI+1
IuO+f846AA8OcQrJdnDze8pbkf8K1OeyBYkkdFqOUQ0pbdZ+cS9/mLy4uC4vr2dCjWW78eFb58gI
R2LKOFGE4pT3hIViWYE+pNF89au73z5HitXcRJZS1LM/PjlaaSp2P7pCXy/XNWWiIcbJFibmWd67
6Kjib3HZINSctfYXA9TbHfv+9TE8F6WIp86VUerDQyvmJEomm4R715qoK5sznnUaxLVzrgwDA7ZU
p5i0wyiektAjVgB60LVXfzVxKa5qR6uODREFTdDRS2yNh4n+79hfhd3Ba+k4jRU0C7Tmq6xgW2Lk
iGathmiJITQuk9Q51+xAgTkyzNalSRN+cr62tFmpNe4E+Y7ns5f86oR/eGtcn9UBZhweYyphb4qX
d3OR3c/hPGLE3eKswJkyoQoZhvRSbxNtO5bYJ3zgjGDSr/gdv7jWPzxT33/1xxVkaTRaBvWl2qqc
LkJK0R8vMZj5yyvXDH6xXP1hLOK7TCSVDA+g701LvcjvTpPwjqZ0Jo/IkMHbSwTh9TTx0vawHX8x
AKtt/PcDMF9FwcsUaixyxMevIrdqql1tqLi/+kPhzQ9WQTwHi6BlBnUgC9x9J8vP2jDDKHebz542
yiV8gWUyIfoe5vxJUU+L5oHpmdIde2JLo//RQL7HGd++VO1IvEMz7IRWLqwCnKEgk0va/YnKHDjG
qNAQ7kXMp/Z8/fPX8sc1vzo1td5CQssM85YC9O4qJiMkoBb+ECbsBIsRuaeQuvxtn7k3Y1t9Tgog
HjIKKAWUwWWNKRk0xz7w+3kzJeJkqjhO3DwztApeq58f2w/THoeGgNqFDGfR41KpBu9v8NREswbf
r9w2gEc2VZJtNAxev7ue4EtUIcYhixrH2Ud6dOfZ0zgHZrnNg/LFhXW0Ibtw2aSJoJ9fPv78jP6D
s/NYkhTZuu4TYYajHKYRQRAqdVZWVk2wLIXWwoGn/xY9uiks0/5/0na7+3ZBgOPinL3XFu9OMOjd
mIUoB5FHZIq3YjMADzOO5ZqruWDonFajBh+dHacgJhEfPnRhGeGeKPODNk2/ChVd7MS22N1CL0y+
2rR+ME94SNNNHXIz4re3y45t1mqG7tQARLUHjOK8egfS7a6DgDV0/c/SoEcOgulI2tbD5w/iv8f6
ak7mQcCKxhRjmsxS+ps5ubBrjBmOAVdpXXlGaLqdU7e7MJftro/dvajcq961db8JtR+W4ZDpVqM9
T6wfkSkifyE8d2eHCWq5VBTom4cnciAPXWasVhSzPmUgZQ5q9o7ku7rbfvris/nvRb26f7YkFA44
kPIbvHdbMrlACgQCW0PHiPdNZud3SpmPeqUXBBmzxY80kkgzyGhiNIKmpmUau/RXqBPjsUoId+3r
76S743tdUy0g3dp5skucBnbSfNA96HF2hzlimo+Olt/wJEgTBdqeV4/AG69LlhNSHQ+GElcW6mxB
xT9rVeXbLWSmTKAqMsJp502kvCGMiXfY84yNp6GTHa07htt2zBB224P23aWPacbhP3O2zoqigxiz
w6Dp35ZFV5uhgR6vjQCdB93cayspsbDDL77A97MrCzO1ET4IjtJAkt9850Vrqw5FfhVYtQgqw7h4
rTnu6LxGxNp2qJOSfOdlWYYqy+WpIt0uJElRhjJ7P0uX57QfEt9Lyarw5uu0wPHQjM6NHDTwQza6
cjuKNpVyt0MRnrrhaXRSvx1HMNjD9JzUutyMWfZYKFuA/Gn1/RcjfR3Jb0bKSqc3qBKwTL07RBCX
Vta5lGUweVPty6ImyGjZOMMBzrPcix4Ac1+535wQ+EuRC+CoxGNYCOsFVtQNLPh7S+HOoM+Rbwy6
eucqMUApGwX9DTCkn9/tu/WbOHOMtxZVDc+imfbmVZghwWFJZpeBjRp1axYW0U80q4v8aDXmJYwB
/3x+wfcH5/WK2CLY/aKAsP5zd/zP+uPpZlpMcw8WL3yG2w+LDFTWkpmkVXPccgdtR2VHJ5TYOqSu
3GVe+FU83Ee/2UNnD5PAodTx1j9ix0YYt+B9Alpspl+3vJBIabepHv/Ga24zJyfuFxuK9+sAv9pz
6INB0iKS7u2vnvTOFRYZ00HcMBiASWfbWUvPhsMYFs9LFR/rnqYcZ0+/FfLE0AHZOJZPyBEPX7wA
4/34xJ3iMf9TW/O4o9erLIYVa4iHuaSVJFMc0DKIDesIRW3rhv9mVzs6Vf9SpuUeNvnBwpvch7df
3MK7hYiDrc66SBeC/Tm279e3UCX5wHqpShxu6cZqxr/GRPl8Bgy1MYb2jJzvYUBqqEycXJUzQnD5
GdrzczbzqhoJmHmKAG943j8vZrtklqTg5MCXP7/LD4bJWtixOL8Ix6Ae9vomR0+EPVj8Esw/NGnG
4bc8psIDvOl6fUVa5XzRz16/tTcTx6sLvikpJeMyLbhQoHjUdw0uXBRth8KD6DAvwec/7eMrEb9i
EyGFqujNSTC30mayY640BGaRI7uc6wfHif7lX5wB1/SX9z+J8hTnPyHeG6Ec2LN4qPnU7Fn9GVvv
7ORN7t83CbxzK9HRImq3ugHnuXXdl6UBglM5X93DB/Px6qrRVxSBvr7I1+8xkslSWsTaIhM28LTG
MRpv6EaRASgpsjaDcfZGOwlCJI/t/OfzB21+dHHOEey36PCZVLFeX3ycIWvjlC2DfvweRioLUkAs
AAW8W6+o/oAZ9iN3+jMI55Ql65wQ6s91coNrb9jQo9LJO5w4Qky99133OvjOiwgvnbpThLsvkfYt
8uQ3Bcdh24rl2YmWZwOg1RgB/nDK+DvAyOELN5X9wQtFo8a22yXz6105uge7SJHY42HWGu5nK+YI
0bYPHtG7X3x+H44d2qksTq4hCKB88/0BTGCchhKZKRrIDb6JKUfWA6iPvxnt/mB04VZZHghnwJCg
bp9dYmlmuGpf3ci7YwmzFS0IihhMApya3twIe8JUIu+n1Js5iR8DQFf+uNZOMrlSnqB577qmqwKt
jHxRc3IZxr9plqSX1obNRaVBfLFof3RD1G/WPE6HMfX2dBoPtl2TTE5QgYH5KwInmTXsnT4fuu/M
WRThSE1aU3dZrOkNvfnZob3qN1Z6A4cwsBnaXhPGTRXG54hTbOctf6bxGbnYmlZwKmT8QJHdQKKP
l3/ygGphTA63wCFMDy/iAqLni9v74Mt6dXtvZkuc/qOLCXz1dqLlWa7+ewRaPmC6VHe14fmzvJoM
KIZfbV/fH2XWByPo8tN2xIv6tk3S6tDaNdQsQUMuGkTBjsUKgoCNYZDUtN+tC/jYHvszbbNN0VjR
BprCKXGXP7aDvAOE3/MsDIgD1bhslRGhG9GKfOv24WGksOAZ/XCSXsuBgDZIU3yxPf1g6UVwQGuS
yZ8j8Nu+ZIo3qp0jDcK/ZnsUL8Bv11l2dEwY5/nRA8CtEdiQilR+sesXH74wGzEsi4EkUvZN+Qba
2Jz3Gn5YraIgUlkROVklLOPS/IWW51bv5XMxfK+We+ID5BdfzEf7L7aarEK0tuy1Mfx6Hm7x9nMs
kjnrXf9geuFtSAwWEA07Ps1lQXeGiBLXopFf+KR5i72I9H27qKOWtl9tP833cyhsyf+EvhT41+To
1/ei4HjqGZ6jABQcp3ADXT96+xCB4zivkerLblBEDdjzmrOiBBgSu98bGsoNwujL4aaciCeQvwVE
5xRMSKvIbJn+MPtw3oRvBTQysTg3iWHAxTBpftRI6MpOZG6MsXvRrOZhEm24tbz4Tqcou6mK+Jsa
/33+fRrvt0/8SspMzCAWpvi3GcykHI3Y/EJ6KSk3lks82VrMCMvbxykzCNGSPhEi+Z6Y1h/6Yv/k
LSASFO7JLNjllYb8Jg3SaRpzCXI2f5uIuvikk3dftYxZmoeln/EfW9d9Z9RYXf1Gg1ZQueqLqvn7
ZozL9Ec7ghfF/6BC9fp1OVw9H6BvBl5asB2dCyw0HrcQZcbj5C6buq5PIflvgyj9qqcjPkSb1T6Q
uhYrOPrSL8YyHvd3izCdZ8ci+o3YrdXX/PqOXDvMPTUWNZi5yzrqjxU+a4dwha7Uil0t5DlsbMIu
mPtOiDnLuKUy0ppAa2zbL0cbzkRV7vMoU4ewGhQ0wu8w8gpQfNiUEg5nmPv6Zhe7oXWWvYvQc+63
umPnMNX1+LGIrtLeeOlp+J/n9GS2ln1yCKFREAlvcfM1qTccixDwXBmq60LKH0TbriD19hHzznAZ
XP0nkJQMdJq8S9shAiI4dVuSBUIaXt7vERzqTks0i6KJHpJZQU1ZTQaJSX0Hm5JO8nG0fMsy1sqZ
loKIjTFGbj2Ng0LG4ZPDfqFfcze70HpGtRobXhmEs/eritQ/UUV/VFjGO4X04FQtk7dfyPtgIaF7
WtyLXorAi6YRu0yLBz/vQAJ2otktDY77FPj1dYN5kRQs4bPXwCxSIDHicfVP3Vjc5iqq9008jL7M
bLIBJvcXayjqp74Njwox3yZqE/tOegBWlsokdwh/nRk0KvReHLXNu6tBHx6NEipDMlkrRD88Log0
ronoUz7RI56hriZ3/GHB1NtJ1ZMWUvR4B2HdizS+TUlcoo4MsbCk9b4BLbdZ5Pg3DEmEyU0nABaK
gcWZL2UeeduYRHcnnq+lpd13Vpj5lrGYW5Sj97KnpeHgiNKx6ENMcFGkp+YVGWsbYL8br9Hkju9V
HXo4MyDJp0M3ZoJRRqZWJGZadlL+K/RB7KXMy83s5vFuhWqn8WJielPpxmubR/yyzXZRYHfn8Yea
i5AIj8TyM5vmazFeJXFR+2WCOVXg+bZEfT1WXbBg8twWNgFhOlHfvnMg4LEOTKt8AOVIR62bI790
ph+jXrMBIwcbCWdQWTIlaICw6FNRvXSr/r5NraPeuO1F2j8WjQHRkfbaMIWkGtaraAQG6EWGs9cM
wzikexa18SCarvZdl3YSYMJbdP8HsMuNX+iSLHJ6IAMEaPySjLvxacmpTOoJ2anJlZU5856IM93X
Bi1QNkIORu/1FGkajPs40BJwnob1B1vBzl2WhxBAcdb0f53KAqeQmt+jWPwSsTBIjoiAl5ZUTYjo
2CSl1z7JUYiTKuPC50MvENbj8+JZ7kZDIJQdrCADI/1I92jaFTFTpZlNzzMK+ZNHe3WbWkQUUbFN
Nn1pTKekBxvgWAnb1qyjJl3IE1TB7dzmrj89NUun9oT1BANqJMai89NFPLtth+lSMXb2iZqSvUk6
Ho5fuSGl4ieJ6NG+5uBziWg58NLGyMofQcPFxyHRq42SeehndcEGqcx/5v2y00cSY+FI6xhfUyJG
jCg6pg3Ja5UTyRMu6gqd/K1WqN1ih2jwGtcNQgW2NExDeFZ9/VKKWBFU5Jn+WBMxrvf3BCLa5y7R
BG5mC3AY8dq7xA5hxw40BrMkuVGglOl/Y1Xe6Gnj+IC15yCEa4Ox23qeEFAL3aj26OWDJB6YAFrR
HjBerrZbssw7UfbXiroS7DDSZrDx3ExVTrlWL+67/FucE6qZ5/F8cUb8biPFSKIL5k0hibyIKwKL
q5nZtS3MyC9KMEoDaopjY3mMkUw9xFVv+WRNGAiah30NEHZHUpQV6KhertUg5NYbiEkfCkPuVbYG
GGvfFErBIItcZ9uS5jKh7QJMNWDXRacsEzlsawxlUQkBfmz/ajA15+il8mpnExkmEJIlwbw4t8+C
cvom6qIrQu+94zjw3wFV9+vmd1jvEWYDEYrAMxUApZyI8l2XOVhlqFcCgk2JWjFiP/3lhiSSmKNU
hAljRMzb4t6qwVuxgrgcY1GRONqTxxEhTJZ/rTSZJRdAaHHiVVuQSOYPVaNiYUc1XCcOnkOh2xoJ
AUl9xprk+IMwm+9ZJG7IJi3+VJV+55EIkmDNHVNb25cNk5o5YsfXhQoypGbbMrX4rvk4W+Ie/Gnq
2IxTgk+tSv3MC7GTTkIVUgPbspA2lWbF8+gIvIoYFDeplFTyF5CkQ3r2zLL76ebLfVetbumyWlla
cms1yeNkds0VLep271Hz20GTjvyutcbAJp9li2Jsjeezon1ewnhOl/A4EQb/tAzkX3CkxApKSJUr
cX+UCSbYuXKN/WyRrlpMzFPCDB/JDjnb/VhCdprbqwF/LakumAWNWe4+38u97xm6BhrGNZXXI7uN
YN7XGw4PcLDZRMSCwaczNtZQEq5qmM3NrOUR6bFquax6eYPTxM6U6NiVmfP5rgagdmo2HhE7tqcM
4L91u9Vb4Xx1f+8PxDTygDrQm1lrPG+rLIme2i7gmiwgapcSen4yRk7mmezuNdbLRUwglgcqFJ5S
z5o9PTvG4nNc+zuAXe97cIufP693+Mm1Qc04AumCcAb99pvnVTYOKoPBToNSc15kr7QrW4fIX4ba
eCBbhETSqdkvVekQFiJuR6v7HsviIJusv25TIPWJF27Bk6ebIZ2eurCYsGGlGLyb6GDoHVgAt8/2
es+G2YJRU/cUztxMRlfWQC6Ji65Erj5wq7CDdLJ+wZpwtx75SwcBdKpXxUND3JsyKrY2io6fV7rl
nvKXAfh8gm9e1ZuuaucTNPc/qdG0T0vWfHUI+mBXvZp3gIRiDqGjr6+HpP9pAxjJ2NW6qNLAmGJU
F5DnoMnWf1vTLgjOGExaAkg7047NKBGZs9Uc4TURkl6i8EwcvsOYU9MXNQVIIm/LlZSlEQJxUxJ1
59v3RjVDyW4mzEBzwULn4cpYcqxToq/RccIRAaBDmMIJMQ2RBTEYEvlK9a+2pEtWWLDr6mo2OdcV
4T/Sxq7bwamDvgDclLU2U3Nn/0zJ6zzEatjboOy2gnSdgBfiPTo9aTNkNB3dgbSU0WE+tdrhSWrR
1rGzozazVsrI9m5bQQIGveK/aUpUWuhNOTF3y9PgkP/QjnXH/qFLH2RX/+vt62EhQHO2u2pP4sNt
NhH/M0h3Tc8Y1nUE1z7Y892YoBqhk0p2ipveG9BAO1CSgTA4nn7+YXxwDEfLSsFsVaqsVgnz9VvP
7KxGERrGgRpSav0u6PncGO5D5SxHmHwxsaDLvzp2b/vFyvdDDFKunSctaD39HgBB+EUd/IOjOI35
1W7rOI5FU9J4fT9m19Z6O5hxkDpJdZ95GNK1iNQtquIE/nWROHe5uTpYMfnPdX89NiXnjLa7G+pc
P6iRsMc6qWfO0io5wrG3HqUFka5IL01DGpRFRiU1sBUL43rtofRS94F9NtsMbzjnGbaIVnnFYyi7
5K6oYHDAPbgY66aUbAdSqdvm0saJtTcVJYrPX8V79S1aGo6QZGijgnBxKr/+6a4TppzP7TgojOoX
KTywIxZiDRsP/r+B9y/reoOjnOBAUHRnhwiJpzFa7tjA2lf9Ii8sqyybIN+Y+yF0pDrnSMMq+TIE
xsy4vB3BG+atmz5+fuMf1IVXfT6GPyoL2GrencetDHyuGFA/NuxmSzu+Q9HCHpTjt0uUxzQQVRjW
03PaylPnUZss3G+cV759fhvvizjchckQpqNgGrT0Xj++PrMNTaoiCwgb2oqO5MHOy47u4n5xnf96
Ya+7QshhoBhTeFhbNW8rV9YS0drvWEu45HVkN26AGvrZrcQ3DbjgYufuVgqNVjE7h9olnWgmOd5H
yrDJFCQ/spNJPLCepblqlWybikoz7UshfV2Ojxp7V1Qr1I0GtBhoLzcVcWzgaLVbi0SagV0Hob8U
sG1RAQNct09olEyeMCXQdFfn4wFEIPEz5Hv/vz9fCQiaWiFiIONtkazIJRHnrUypPo8U6ibvG2Ws
E1EfX6nKPmhI84D5/pkBVvXnW5MBk0zvpSUw9qie+4eKQEpZ+XRbiG06SlKiNotZ7XELEhDUcFSd
IhA3n//W9zVZGlRrrL2gzI7Qea33/M9aCMZwSMh4SQOval/spblwiv9Voyuvl3CrRZTx3NSjYopy
4/MLr8DtN/05rsyYMugEsn16q7ctmrAb3CVLg1GBvK+orsGsQpviaJ6fZchLUnJdOWeBm9cDeLfz
xuCO0uLBU+HPuPNehEavOEqiwJHRV7JG8x1Sc91sSoHwRrBRWFswrx9M2pdNWOuGBZxlAF7axA9O
PcWkg4TDdZv98Aq8XiwzP+ZuPGmaG9+kdfES5vNhluNdMRLlG6Jd3heyBQDe54coZsGGtAgFSvOI
tnXFdukSyg+VhH9a6i+EKoGuljuCUazDlIEX1h0OyU3uLj7wGayXtW7et15o78Yxf5g6ggTTFZdo
R+PsOzK7T1M729OzabedUkxEpXB9dwGBKHMOpLqb50esLoASwyw64qBZOMSPf8ehtk8JmP2dFbM6
jpFX/RgREe04/Vbb1FBLkJlXmQAoxpmfQPU2feor0g6Nxf6zIhwKPSfPRTgL2qPq2FpR5ZeF2QZN
3vgT9OE5tuZTkiBIzTUgLHZ9ALh2r1KzIos+u8YoGx0AQQ6+LRdrKy2EETKrgWPh2i8qIuRrEoVP
Sdf9JhCHHWL5qBpx1jzEgnY0FVu6Gjy4tpUPBWHBCJghuuiadm8M42XlQqJ6hLLTevbe8ppfrtvE
gcCMu645MzjqeLyVmACnontelkyel4Qsaa+FJWqWxBJZCxEHyZSnft5I7WyzKSNVMl02Mwleq7T2
5zjpfyJNaWc3xvUAoTE/QkZI27YlgqZ8Huwe0hge4oOVtjtPudHVkLVEUOh5DDtJetvaa6oNXgP0
d90QyCaOICPFP5p20fkE7RxCehft0pYIpFQViDZjYhr69oV6Ixgou+vQXYWPRdYSDFgSGR0VjnYs
Pd29UU15PfTZ2SI1kI3ZwsTrkKIYpvveLW3fqFyg2amIXlp5jl13IzA13Tl18cspHNJFQENe2YYa
LtlgsicdrfZoOJ22pUwQcr7QCoBOFUnaxViR2CBvQwL+KIM4wKVMGzx0Zblb6lFU33vDl7Iyb8nJ
I7Ck9bpHhYvZZPyb3lzcL2wv+amBQhdysipt2k1D8m1Ismbn2NLHDzMeuHXLHyinADUlMjxciEeV
Xlhtw6i+bUAOEBW76UcZ3ci64iwBs2qn4J+eRgG2rV4e2qoZt67rEovRV9eFs6piv7NLjb+PbLlO
o6qOnt1q26KU5cpgK3zKvze1o4rvEbD2CoI4Sbdwx+BVx3cmmYaV8L4LvU4PoVVTX7OWauPGXn4e
y/1IlNaTxwnaHc4kBk9PYxL5xHiYO69tGa0N4ZKdgIDkrF5XBUypNeattpScps0fojUEiHubiK+8
TX1dSxcUZdLdyyj6iaRPPw16TGgM/lTKKPpG6aTUjZakI5Ca7NG1vNqP3hzthqaOgrTjpEUJEIpU
65krDP8qjhy+AlmO/CJSNJ0prHd9zZ+ULmnxWGfL9ei280FbQnWMUa6rLswvNZ2IDZRg+6BqFx5A
xOYLiyHAv4FkbYFmZGsNqtnDaGNnT7vPT7MFyFQ5bSuyiy+UmaYimW+7EhQYG//BbyJ1bISZX7wK
bLyXmc4urRGFIMuwKIHpf53J03zSOxEIecxG7ZIAMcrnx1ANd1VO6yqmmLnx3HDvmcQXRMSGbtge
dAd0VObOaPRvRe3GhAwaBJTRnarm/tnsQnFkczVv+Zq2aWV0u8iIQGrk3ng7NFepcbck0PM5YEN/
a/OtnsFxZ86ZD6VgynBsIg9nVWbX5lgV6/CzMFiSgK3X2yqFhztRF79UHhBtQvqObcmEHKLCFcV8
Yg91o/VpfFX1xM7rVnNprKNX0kwJ54yMB0nbaZ4tklTM8sdk7B29+2mOOux5h1OYS9jVg4z/Tf/F
xUrLAQYl8An1Gfv3qXpxdXUwWgmMw5U4OUpGdZR+Za5w3i3c65KNGN6FMbxa6NZ//z9bhokNl5jd
2AH1YdZbyJEkezr1Ty91RjBsyWM+JMtJuJUCEkbBvuymdKMZ2nzPLtOfVUPLgOxhUuoEIeSu3yfW
SdeqHz0lTYJjH0u9jbbSpoVip2y/TCaIA3qMTatPOx6/dzaniSclmPmnyTQvuPV8wtCL89KIcTMS
H7MbG/o0JIjOJ0NEc6CpkEpD5vYw96OIqOcp6GILhJBxjYgBj0JG8JvZTEeniYgOaFB6kPd3jJVN
XGRCPW9wIzKD3eRbq+yfPRVy3xz67tCaIWj6xdN99rQDYenTC7nTJLDFh6ju3cdGkSXVhHLtLcLp
UcRj7T/fRP2nmH+1Q1+d9ezaEKzzLt4JjFRfl55l8S4abU6PcIhmAgHHZCf7XLA37/tzPIcPBdNi
QNtyPgmm9VIo++y2sKCXwXvSrfqkuuQw51EOHxAhYB06JfPSJM9Eu+0Ngu2OnXDcw2IMxynp44vH
FL8bF6PZzmnqXNcdT/vz3/VuV8rPotZnOajxKYi8la73bET1pW6cfdxbJUy25Ve/oEooXHz7cZ1t
9NFDk6tThFL4/7+oFLwf3/g7gKhTjyZ8FE/Y6/FtcuLOp4V69pxnO5WrYMj0o0oaayemeiUw51+c
hz+8IP1UGLQ4KRGmvr5gCP4FjjwXHHJZ7rUyqa975JHICQg2xTJ7+kob9+EFJUswnka0GG89flnp
mlavyCejcnl0zZIor9GaNyY2omZsLNTA1O0/f6Prb3g9UKFPoDzAIsRu/93JueHfKNPmksPo0fnz
MCLx2p3/j6vw2vBr8hQpyhuvn6RLV8se7ULuLRE9twV8msj58mzwfnDC/TFx1lOZFtY7CRRNPnqk
acVP0WHppx4yJJ1oxFKIG9KoE/j7UbyZUuhF6unzh/jBe8Pwu2oBABwLevBvfx6WoHCFIllVc6GG
Q76esqx95UZe0Ou6Xy84AT6/5PpHvn1vnIMxYuJARTHw5onS+43noZfOXrGvUdYcSCaLrVRWtgmh
X39+MYbZB5fD3ruWrlfz/VuhTpXYRl+EprPPHSNGK0B0q4p7QtUyIjDTEUCVuVXrCFrkcrMwrwWC
ech36+i7zlFwi8vtNzMyjVxn9ui15Ms5Rwi+iXW6dyg95prWctZc7KX+JWqNJqBu1JesN+1dZZQl
XeT6OyZ+AqSb8BYteHUKYSOEtaD33NBeR8XA6Wv04Bxn26KNxh2UDhAFigG+040i22gliCqDBgww
ofJPyJF2H1oQnV1J5F+ej7Q3Q4OoOB0ef2iZezOrS0JzY4fUH+sOahchvC6uE6cAYaI1DyNfJWeS
Qd8hJYXS2g/HxCnElTuxx6iHil2VVLfm+pcqpC5Y1sYu7SjNy4o0maS2423vHFtDceOJhoxCA7pS
59HNTLpfoFE0kmnRPsq6faFKMYPHA3sM0cwI7IYcEN36E4WmeKA9lmJ18LRDeig746YTJBsZ9hDk
cZejw/Tsq3n09vo021uDh3czTTVbkEzEG1xK8lz0jhuMKQS/aBEEI+oEKSsiOPy4GoiAYufiy2Ws
9n0+7jMC43ZWW1zcSfSkf6YTTYH6QuPY2ZSol7YkMwdprZxDqEiAdOM7IMvRRjN7i8wU9iRdq24N
wJpNVp9RIoPCk0VzqrqEhOEZnnKnQl+kM+4fmxmiqUkzJM61my12WHp6Ah2VAuFF2CLmQvOhmgGi
oKXtj7n+qNvR8wx6zwe3fIMM43dl/pNynC4iA7K5FJQwkYRHDSGXntV4V0kkMXga5T6FFcG00MTs
J8Uj4T0RcD7dPHhdGiwpf2BfZrhJaG4Rhe4E8eJkB/rDF6cN9b3W8dXFNaOH7kFy7VpX09I6hzYs
b4fBmq+anOHRebvBTeh0DpIQrTUsd8g8sVfQAvdxkpOsElr0N+1yo0bsHlreP4eRqI618h5bIpeP
YcH7aYyAHENgpkQTnefh2yC7fJdl9bjLZaJf2tB9mrEWnRNiVnZGgt+lbShBFs0UP5SzMgMjKX/p
cXYruil8zB5b6GKEJ4fKDpZGlVuXQESjgTPlYnY6N5oGvyIu7xI079u8LItbOkZ00rSEnO5yWaZt
EttqJ6PY2ullEowVIAoorsWVrVqirunrJ/TlTrRHSLskYsSOzb/8k/BKE4rJwt3WqgSfM+VegC7G
3kB9RYU0jmSP1tVwRebmLjfHb8kUJgeiKP8OgyHvkRMFJJSdp2ZSh7h8FIZWnwuB2Hn9kNweBRl4
EtILDQ++uLloQZWamCuGOgKZJx8HewEDW2k0R51Z35lJNdHKhiOWp33OmZZTemZx2ClGAoHy+Jxx
oWvLag7xaNIoGajczIZG+Pfadq2KNT9p0XbSzvKrpOhOFJ70J82RP+UC76GixbMzp8jZmC2qEa+I
xbfYCWoXPXI5Vw4gATYRVWFRP0u4vInx2e+b3iTOM7olMdXx0YLe5zOnMZcs9A1P7DlJJnbrRVzv
Z6F2rkHc+JJrl8xMx6DJ8BZhKo6XKPVLWxyTjmJumEQiiJbsYAxws1uBbgVKZaLn99Qo/DkNyzOJ
2Mkm9ojnydXS+4R4k6tmHcNUWLuo0Ku9yD2+j2RKtvZUoGhIZWBEtMczMdAH58AzEytL/y3RId0v
GFYsizh4b+vi0aKTQ+WwcoygVqTBGOPyLMc1TrpcVrJ1A1Aqcu7tUkGXLOwI5wFztkE2ULuzNbjV
cN4zf1Qz0RcINAHOkJA1GtLeqWS2nhOqKwKd06aSK4Z9ISmcTPNdk9iP6Mfd7WR1D0gFFjTRChuP
RfZSeCi6ITq2Demo6/eFpZB6ap9yNgPfLP3E1o7mJKwbnOkByh/UkNl0O+MN65xmPIdMfPyeLQdl
67ZpqvhuroiMyp5FahjHZSqAXoKkmjqPM2810hzHIL6VBALqezHTsFyD0LdaPf8Ja7QetI7SXT5R
IXso2b48eZrd+PgmkbSTYh+HD5XVai+2s+msGpvhQhh5V4MIN+3kSRcY0iEEbyNlUdLsiMNw9V2e
6KMf07vnH5u8fzt64LhOFSNvOkDBzZ9FUTJpLJX5aZNeRsW4oZKG3U6bX1iZ9KccinSe1foeHd28
VbMl/SWZyOOOXQxySx5v8rblGklzIQ6mA1LH/9ddxDcn7350RHG17e1skKdglcTQxk0f2D0NxQwV
3qVb4stY23e0XVl54IgiBSsJNHJ05qroV2FARjUmkrVc0tm28fCzsszm0KI12yyAx5jjn8Eo4kfj
F2WioQzCqIypLWzmgoWodjN3M49ptq9RUAmr/2M0NrrDgiHtyAn0QEQwo7c38Iruk5aiRkhKVKMZ
FJPpWF1ZsvTOKoXWuc79LsGLBL0kVPhq2IxdCLlwycW9pkBthFmZ79xQt3dhVeaUnyitPjos5Ps5
ZoOUYzrmNO2jvLUPteYu2zTXH6wsf7AW6BWJWF2f+OyI1l7I1DKYcKsiJ3HmX/5Xwbe+bqTzTMDe
r9nI6t8sK09eWRXfsLxvyIZLSF7wvqdJJQJnYX8DOp7m4iyKu5ZxTEtDZ4DXLBtIEiA8tu2xnMMW
guzvapXPVGX3HE1teEcJcrhGn4rR091Hgiltjp1Tq5FIPFbEUhMkRbCPWbXUVMlZYGYMCKWzdwVF
IWpLRAwBDR9uqaH2O6kNCZOaNl5iAs+zaC52OH2I0sX56IxmsXXHjvDFZehv2kJ6JFgRQKzZ3TFO
xECdq8EU/8yYto9dO830Dp0HZaH5jCtzvlXtndf/EvkSngiwvyYY9iYtauflblJz/LNMbtuaaqbn
LPZZn9M/o+09N61zWwk1HltKQCTLELnwf5SdyW7bWLu1b+XgnxNg3wzORKSo1q0cN5kQTpxi33OT
m7z6/2G+M6jYgY0PBVQGlbIsidx8m7WeNWVnVLGHQQMVtFRTD1GuzcFqRdOGMd2CTMVWdihXbm11
ss5D3Dy57rFjHxZwzQ6bMqoKYpX5vOHTGqe+FWdSnFpSJjgk0SbeZ9G5GWr7torGs25jWo2Jzv6O
xlyQd+xOWEvJa0Lx37YZilwNgeJcBwMzS7EkR84xfW+1WFqs1Yjdjfmt4UwnqGASYdDA8BJmqHfT
S4P5YOF6p3kN4puZDShJUm05CIbAwNlasX69zzrvWLu2vE60Nb6wbfacofoGnV0gpgchjPgiCGD8
fZ4X603XAFsqc2/nNYLbnXLKFc697rYPDrcdY3wI9mAdNro0fMdQdqTY4xds5bitVJfYzMwJkAYS
3IFH1Y0JJdAg3pfplWJkL0ZJMcrlDEeFWabOUvmsMv1lzRE4LU++YZl4lhC4HNmcF4TY68zyES/2
bn4uuLw2GebgjbS1x3zqgAVbhBFY3irMrBx7W2TV85JzxNexNzGeTdBnSRLNhyjay7Rvrnt97PZ5
X/8wy+KBx/1lqaqJGEIeQl3OwdEkxbe5b/axzVeJEphjNDcu/Dn7ENs2lS20TZGaCMDYqAZZO02+
MIjLmJ/WkjurqPLqKXqIMIRvHakxsk3MX3XjPZoT+e4aBs6EvfptKdiM5LG+afQoO8XcroXftEW1
08ryNOj9FRu3H5XDtTYYLYGC+PEC0xApmxTAoC7T/eD3oZkYfDRm/VJOyS+5WI6fJeMc5prne8BQ
WfValGXGg1f0p0JwqRJWddQnalRqjhMN7AFD+3hAtV2QNKKV/cFpyFbtRbIDGvJkZR1VvK2xxSJS
RqsvUx/jyiwcZW8YOPONKBvDJWa3pGSaHpQV61dselRbpQZJWxsQKaIrL5LrucEKNBcERY9dwq1t
1c5xSeyHXFjtrl7s5kz46qo8fLGrPrm2syQ9jsKgDaopba2+/Se27ds5EtZ2YECzkU1uU5b/4peL
d3M/8SoiVulIhvGwZKNChgPfczoNGOaJ6M3Xki4u+b+FOK6QVbXqGHZ344DQs781IiTcYzt9QQX4
uDtmNmUxJkNEgR6B4cqfwwB7zOjgEmsd/aUXrzCe7c6qQgiuWzeaxnDw4mcWVh5JdX6ZuBU7h+aL
dl37ixCBKZkNzgN4EmiPdz4obtO851dLd73aXYgnIuk178ByOQ+am96RdrNbCSULVGvQfkyVVEIF
e7oPSRM2u/hvmXd/sbv/MEAAMPp/rCGogoB4/vxUUD0LHiTEzw/D9CoU7Vwi0vh8SvFhCvPuJd4J
iRrqyShpJy5eb+c6Gr60/i22VhcrRZL5385f3r3Yu9kgMvM5dSqx6mmbOyR9t6gL2bdYJ6kpvz5/
Xx9GPbyU49guky0bv+h7RIdE25xYJPXuWnu5AtYEULR5pAPeDGp7+fylfv+sP8ZKvNaKQrGZB+Ju
eT/gnXsshJG2vi0Zb2Mrw7MHTtzqzRBwd34bIxBmX91uC8QfRDThLjHGM+KooefmRwW1H0uZ8QT0
/hmNHwTXjpsEeSYuci4qUP+vKp6SzXA9tHTCo4lVTjQvaHcI1TW5UtXo2i1plo1EDe1pEHSQ7VVq
ZNfmTC5Q2QB5M3PmHcMiO7Tpy4iwhVV45NLTJxph2pwgPnSl8Ysb6rf9/93HguoErxgaTh6Q75U9
XdGB9xiwEnilus10jaUvUSuOs1dQEm0ih8qoVxLAGIZ3Q1hw5Kt9WvuGXQd8joC2FfEqRgSTteuc
cBjfG6VEwFKuknMOW+mkuLpKHcl3j4lcxqFNUlimOe1NpSa4Bdwl0A31OXOGV56zF1JRY5wOmLcM
HTrPKnma6+LSO+xIcW07I3KNbGJgE0Eu+PwC+Xi6cVGsyODfrAQulXf38YrfTOq45GIUCMZrOOLX
KOpfKEhJiemaJBCjkm6EWd9kM1VKbQ4jpqHxS0bF32QqK96KfEQbpRoa5D8PlLa2cAIhCdgBG9zS
nJc7vcy0kOxRtnXZd2uJuWKiJNlCjPwxq9l0Wvg6vE5qVy1X8Thr1n0y3ZaGiI6ODYjLgZ+SNd7D
GNnTCcclsEgznvZe7exUe2hvNBVzMX9hZaXNwJBpn3xlXVdlGLwG6+z0g9iV7bXM4JIOIxE7jLgY
leLXrtuBZ28nWbytArq+C2OGV4dByXdM9FFqmN5Z2BSjM1S/7pmR7xxWLm9Az7U5UAth05pNJyN3
8y0js/iETkIc8JJJZCUsjmdGz3FLwiPiyOdK4IFu1mFwnJt+mUarjWNtxVVEnjiGRt6xPwBlZIfS
fc/L5UdslEdjbEp/ylriOfrY9fGy/jAj/ESDxrgqpegKo+lVM3msmpNKklqJUXURKp1e6XzvDdP0
lQltynehEdmEQC7dyjY9Y30ew24oDkUqLrFkJVxnE2PVmpzVuiMrbtHQE66b4s4x/cKK7xL5UzWI
5CDnTQ0tdUkRsYlt1Ik33Yvv3DK5c2L5POTOL/uFjcZLvkz0NGD6y8k5QcuhsCfvTTfPBCY1m67K
iQm2DdqMwn4xUyiiJbZ4/Dxo0HXF04i3sskzy9EcuLRDvC/9WDZTu1Wafte0ChI7ymvCtvOcTTdQ
Evog2Y0cV/HPwVaxYB5dUxa+XnlHk0tlk3pAZSpR//Bm4+m35Dw15Vu6WOzqIah0anbgniFU3urI
pYjflLQ/TL17D2cX5sawlwPSuWFR3gD4pLvOKL3tr1wufdDzeW60VfSXZ91x1kmXHvL+kkZZGmj5
cEVzTzhKPSFgMbMnzPchrDImd1QJYY2DbWNX9GqGLMB0zSMXKHKuxAJtX9EPbYxVmA91J0L7BIEs
3zZu5BxozndLY7k+1xWVnocBg2zd01QUZDZFkPssolly2WwUl/Z5MieiZgv1ccirnZv0fRBl7RJY
ZL1sccUfIZ2RAt/iqCmZv1qMrzY2oCN6j5NjEq0nnV6AOHNx8Uj5j4M+Zuux6eV6d67ahZpywFXf
uNllHtpL3g2vOdaEg7TLe8tU5FG0ThdmjXKWxZ0Ym+RN0dJrB1rAZiKa6X6qawI8zP7U9zWXLhad
raCvvhIevlrJGhMXQm3spEkL0JequWtNVH+2el32pbGVNXl+pExhJ4jykinMs2anP4hDU0R/x2ro
R5vjO4pd4eN8kEHElwlOdz9l/RufeLrtkD1sIqNzdlotvllZQzUKsXfDNKfdzVbX+janFrKs5lvD
tYVOv2VvYY32HgXTayeIZbEUKAf4eUipMSxg6REhhNORgaNzaOS9EzEE9bQHxaogG2GrM9IsP6TM
dRONAWpnMA9GKXNBTeruM2Ni8a50DgsRtAoDq4hiJq655s6I2jfdVu9U7PtXqb2cVdQf+9HbML8f
ruwu3dZ5RRXbkRsslI7wCOZVJOaCm/ot/2RlyvOp9BsdJJdGOpBPu0/kmEBqKl2AzY37gmUSKpOK
mntolM1azTO803IfLMy1O9ontUj1zVKw63T5TglMU3xEXfV+jNlh5G9Wa98q7nAc+md64CO16ril
/dOBDCLQprIuvSj3yXukfqgB0mnL6HdkZR00Y7GxDI23aXtR4nHZWyhgLOIbGG51+tac6uy56us2
cEgc9NTv2lj1dKUG/rg6C9Ise8tBvq7d4rZAVY8YaDsAnuUzvYuzmUK+EMfY7Ze97r04RrIf3BKR
EUIAP+oHFAtgRPUZMVSRiRsJHdgwpucWQSOdMV+FWtV7LZ3YQyGIIFtJHLVMOYlStTgdb6s+d4NU
KPDP6hZf5+zsJLnqWZnjCHHHeONAYEg1iwfNyUQpFTirSc5Q88eGfjRnUyLmrsTtnR+MSbU34wTw
RBdVv9MHSyCReci65N7zJiwOMvGjhGnUIFYtO/FlBcutzJzNQ2sdNHQ/U/TmpcZVVQ+/Cl0OWPMQ
WZvSu3WrxHeId9uYdsGQo2PClw1JWFo5cYPmgF2pZN6ZEl8zNOh3BAjzGmbjaJ4i5lC+xzmwcTJG
GoMCaEqyZgfr2Mw14dCccpjdVH0iIWqIrke9x+FdsAtqM9NFP2ShE8J5RNzGhWEMonVncbkjK7IH
TGAoFNB6UMTzsS3rjJEIeQXs/KyQ2DTLU3AsL+LOSGotZHnJ6LDUn0QsXhYNd2k586RfGh5QqVjC
sa2vl7xX2VEJX3GGW0fz9r0eCX89khSDN19Hb+rcfI/j+I6oGuvYFz9EYn2vcSkFpmJd96V+bjOV
35+tEGGxru8u5BcWW6fNmpDRNMmpDgGslu18M/Te4WFoilPnOdDKiBESanPp8mHx3Y6tScSDgIu5
2sQ1d5WltK8C+LCtijubWCJZ5VWoasQ59qRqYthlDj7Fd3BYA5GwtlRjBUsZ3dk2TnXbl67dbNIB
paeCtiZAteXdqor5VE8ORPc8CZuepPFScZBEajeLk1fbwp65+LL2bAskhGwBwNSCqvOLCblQrzbP
UR1jLyy921lrwxkGwKayaiyhQAhi5VaZqAfY6bFhSyk+Gtv81q/7EQcKYqAseCLNY5QlYu8QRejm
w+20oC8tbadDuGWLjTNQPcyI3JG2I+1dDrjCqcVxDLlZHOHHTnvMrhUUuSS9Yj3x3fAq20/Ia9mw
PkahD6ojNuL9ZFO2ymxk5L6gdo+Qafos2uic66uxtDOW+SzT0JwyZdKHImQ3V/p2AnGAg0QLhyrR
d7D5urTcqLlzZeKk93NV1P6cT7/MpE98r1P/yWpKOajJAZnhJs+y5a0vS3goXHfchjjd1fjsKNfC
KS6DRCDhuOjYVOyZQ1sUvjDJKcunZAm0Km4DVdVvIAZbgUIR6GvGdKvaNXmxFvdzVME50Sl6FU7X
7ZBZpwjvOEchvkZAo+NVuZjSB9Z8TdVTB2nVNL5hCJ6BLAXGchngBrKQYryH40Zh19E0ocXWP3Rn
kQSG++wkcYF6TCa72o1uSwZ/oduls49IlnLAWpCNFiYIIlNw3tDewRo8rrE/PT7sEBvFLoE4TCxI
/eI2KcITd6L2jTlX7YkhIJHrjG5ZV4fxunJr6Zkw7polK+zGDIsm1VnhRHtWyOklM/p7bWE6FaX5
G0JAKk83G/1FT+KdHTFtUwszPg2W70gpAiPRFb+JbTOUCQvPfkClBkMSKVjWbAaFvLBwaUEketTZ
mDvNPJCuMu4AvFDbcQ1tskKf93FRTadCo8PKdcaclXKVyr7aI7DTvmi49HVq8WfraepMTkwY5OjJ
GKj/2efwE6uakjsK9Tx7i7Q51LO1bRCm54sBuBDWlmCeNTKMUv1Aa64jhmhZL8FXCMr1cdLka3T0
nNEY6+N+RtfO9IeRvkh7YqNsEn+/k4sxBAoX2xd981+aNDpmIBm4VMBdfRgnpJ2dJwVDg5Ai/nVo
6+86U8fa9HJyUVTtwMTmWU4/q9x2AvaXrPUoTMi96JBNeoTV20QcuwU0VCispzxhkfF5N/thKMV8
DDkL2mJE15ge3g1xollyK6x1ttcaN1PHrlQajIM/fxHjoy5pZQPxdMLTyATng4wM37RwmoQ+30rm
TSrq5jJw4+Fhax5gA77GGj59XXj4+0pm9sqs+BBZB+S1c0YaKPtRzN7GDVCPypegUrdkmXx3RwJu
UGsVNHdTA5xDqNTe5O44bgd835OHOGlYlvZ1wolQZOiRvQ51+mQhi9IMDj63GC7e6J0Br6aPFqGK
+IbQXVKRx5H6qnsFWTdJ/QUr7IOb0kPVA8dPpWFAqPV+lrU4hV7lbs8YsPFIasxTk16MpO1VdpIp
KG6G+LnX0AB8/h385WWx3towOHlZ+GHr6PBf0theNs7oVshmlqJON2YjLKCaCF8mvUl2yYjWv63j
GyP9Uvj28fYlC8IkWgao3gr/1N+NYqXDbm+IsDZwnhAG0mGnq4ZCno1xxjdnZqc5ap0tSeeU/O7P
qM8eaReEHxssAj1R6X7npuh1ovn4e8Vpz+vOvGcVuRh3pQG4QHXQXXQQRrmBvzQhrb/dH4cPvzWC
PQ4f3VJd7X3QAssfTDEq1BID1/FGaeMTJliFUHay0woVSE/j8UQa52Q75/bRNGIqSR69Y/NgE3l7
cNSJhGdK1KDLXHtvcODCMvllVlF06Ft1PPYlWVGiKw4spO9gmNDC6Om0MaJviAZUanVuGKnJYzXo
GDGU5L4dJlr2RPFNYFuo5bNtXrXfFVkVm8TsXns74tWXyAmSUnkV6PrPrULzQl5KtTHsBXVQ2oFp
l3hoVU0r9gD6xr3dLAy/FykOY/Y8xF1xyvPeCdJRZn48JmdDr5UrJOw3o6ADwztyih1X2S2WhwCq
nFg56Tp3GQ/DDeXUz5QG3K9L541V+jWO4nHfCE1l6WOX20UVhybib7ei/cm2CRdoPj7XuCp2+Hl3
xaw/lYsHcMqZx+PiMIe1UUVrqdLuM9K20odMhcGKeJx2vpNfHIcf7xLNQe2qIR83bPTb7+4SB2rK
rKZpFAr4PQHPlI2pdd5VzzJ4k4LC2qxHl1oSPPP53fnbuPfnZaahJ2YqZK33iPve+K3knhHV6RAh
D13S0BTLK9Ysl3E6ssBS67Az190aAd2N11gWL/hymhvA+zCVvKvIlu2+hyu884RyUaIl3jsJ+mAq
8J0DVJWdOIVPjhNiPxvRRaGRukYmFp8xZ9GH/9SU2QgX0TG0RION4WygYBCYKCmpGUht6ZWn7YAD
eJcRIfnFs+HDysJb7X0oOFciALa7dw8gKSLBrM/zwqIcDqynnlPVmLeDO5wtJfu1DJX44on88Ymn
uVgouKFJBjA+RFANXivSWJhumCQqdfeQVkHqds+ff59rSfLu6+SnI67hrXHUvz/k405LGTysaQdj
dFmf+Ebvis2ciy+u17+8GQiaqG49xNbaB4AuoI8214bCDSNpqag0uIvHRnzxZn6zb/98N6AIXGvF
44Kos98/OyJHkDjGdDEstMEISbTZsHhwruccZMfkUO97OV2Ao8Z0X6s73MvvGVpnV1XrmQC/4Ziy
VCA0YCRu1tAAq6Z0Dnlc/qRXlDvm6d2jJz1W/ikEkhSg2F4dkr0qTe9Yeho54GuW6VzfkE/8f5He
xL/Fv+rb/7yJ/6kE2KG0Gvr//X+UCB++KkslLW29JFzsxO+/KjrRuOYoUEN0uKifzITkkYXpwWQZ
0xbI+rgfdExwo0kClLa6eqfZap8j9tCtulUHjxCWouCUTEqDFlp/LPXCCCIjifeZAEfUJd9B/F2B
603vumK+SxqrC6hfk1Bk121Xu/dqRGhYBBNT0TLjDpj7L82JQ7MFqb6x43STQsnp3En/Z26rIC7K
7NEu5aNaCYa7ujHdp01aH3ClxDvEfwd1KMS91Ss/C8PrD9nYPzdRlN8bunip4nM2duOTHjHlK/Am
bhnLG3y0RR62erUEnhYXe1CV3jca4Dx4iJPWxlxdoGWRg+81lUogZ24iDrauOjcZT/lkMXhwm33f
F14wZVPPZDSWPi5OJsaSEWJsRcC8IrhK9OHnpG+da91dl5Lkmzh1jQpGlU0wTtN8qs0N5gblXFTZ
AgrgoXfM9lTSJGNsj3aTl/PR29k/Rs+iPFXma506KtB7qoShsR+Lvn4CHnHd0xHd5ct8WLzsTjWX
/lZUycEzEjQGrrjoiT6Hw4TwUVeGa81KywN3DUGOTp6FhRPFYS/Ze7AKWHZ9N5qBhQgIFRGAGRst
tY0pAXf2tlqcUOER+ViW8nqK4m1XjlVARJfczhiv2HknYdQozwItoS/pXXaLaT94mYkUrOtfoJgb
B0gAL1BQYVONs7mdaipSvZrA7KgNa5J0b5hFtINKPfhWi5snExSqKE1NqeL9Sez5ztZL5UCXvS2+
paz0H6zZ0Xz9R93F6ZPk8L9JFPlTxAYVxSpWXkisYN5T+4mlP5G6V5w12PEh45H2ZK+jaGtB89Wh
INmjPqhOi2bPB7hLyX/EF6luoa2Mp7t5sW8qi3vAjtBdTHSFi9n3yAjZuXmKYu3YjECZ53oyBlx8
xHtX15a806arrhqn3ejaZegNyrzP4rLybZchSVMb8bma9TN4dO2mdTW8uEJ5JEq5OTLf032nwtP2
+RGtfeAFQrAm2ogVFI8BHr3v2srYBCcMjmwJM1eN/BSjObiSV8tYwE7BSVUdIBsTyQWLdpPVCDo/
f/kPK+2Vn01Amo4YhRn6+zPVVdFIpQU2mlrFhzmVw1uuOpY/THXlN9H88Pmr/T7F/jzCobpjqCHl
wuQwe7+0bNQ+6+1C5/RWJOeUMbphg1aKKcl1p9SMdyeGg51xb4MxOmlz9DR4quJT8sqNtJpmu3Qq
KeATQyrsrNmm0Riv1j06cUWFQx6PKntXU9KUo7gZ5vTGsPLpWLjabpHJuLVNbLEIphnNMOIKZRqf
cndGAeUtdyZaI7tBfVp4DSg8SYD5JMgK7tDxKK2F4th+JbKgYYzKBcbnk3KVTS+ffz445z88Blii
eitTAtUIU9Z3y9SCfjOGRsLGTUbqyZWOX9Up40ZyJ67HQEshjgMG9PzUUF4xRTLMpQz0ofw2YMQU
OygjEUyzK314Yr+dmzdt+SuKU4IYS7aCQqSg4bpyLSyDsonuh5z5lTnrb6AG/iH3CfMmMn2W4Yt2
phV46LRBPphW0oUuK79AWNaVLi3zpQc27VfNyI/P9OPcMJKumKavC8fvfZ2Jp/7KSWF0JZ5VHyIM
rkGvOKeuXR5j2BS3ch2g8ZjHUlUq0XnGvxtMZjKHVo5jWzpN+6RP0ONBYRaw+HW5l6Y7HTvzdQEI
CfEu155NC9NipwlxFY+9ja6u0nakdd9O0suvoa8hjm7b9IiXNJjzumY2zuEiRk0crKG8n5u4C5rc
jHfFZDK0K9puN5oYMa0OS64TkX7VD5BdJ7e9XepB87Wx/24VY3NXVuXFtKW4ZroVbVoYJzuXnc7i
JFg99JPV8rCcCoeki3TBz12iakOcedZ15nEaNCKeVj5Lr2etNKeDxzB+a0h3x6wwSBUrDvXE7o5m
ap1S/Do7YKB8lyI/Mg+wbrOGNG5DkpeOXzlzouposGDG+Gzh33HlrUNYENIH3TvMIoqQ0UZ6MACu
gwsHhqA2TCVACQYlkS8uc/P+YCeOu82DipXXHoeOEnhD/RplnktwsDodh4LLgJBGAK9F8jjinDkl
yhAdZ3iQqEfbC5fy/IggEkVwafys4BKegF9iLTHUo7XktyyKbuKhcfc8qcrNZGli6+lK6I7F7Nt1
7fg0M8FsW/XDYnQn9Hb1MGRnxxXPoMTYdFfWENTzSO9qDNZetoNLhBdbYmFdV3bKNNY65SzIwjZV
gY5KEGdELrKKr6yrWskvcVEbjCVHjbyi+DLh1bCW2tvodnI31TP25tJ4S9dsDafW8GqeZiLo4Gdi
OVBwUpX4QL9osD6StTwGEA5evjWXkiP/3Wlv6l0sVLORoUMHECD8afGkUvANplqBe9S8QxxjyG9o
ftCD2lerXC8ua2xDpX4zzhOqNftLmPvH4QIQd5UOm6+FLuH9XMzs4yQdmhjyTDOf+3FoUBVV1YnZ
X2KmN8Dzt8lcQx8o4kc1Bw3oRFH5xTgKC+KHk4+W0wWl8xs/BUOX//6vyVBmZbYRlSVwSDNRyH7R
4yD15E6sGHdXr9gAlSarv672Af2ihV7wHnGhV4ZEhE2ppFUUte1uAklWW/+geLbIg5/2pEnJK1gC
umTvDeghRxrDYkXmLFh7Bs2u7MHxM9QoXGtjK2RISJb8YFjrdlurjrw2mMrXIj2zRIp9vMbLJkJN
7LfdbZzaN1msqYcRM0iXT8iPXEjHWduA1zDvas+6t6riHp7HzFJgdOhg3RuoJObBVIyrcXHQX8Qt
GwrrQTrzse/qex5JbJIm9OjV8A8qjeVoMJssY0Ia2NXeQ9JM9gu87I3eTb+YzIRzmyCDhuQ+LxZj
WtF3qBuADZFHkPma1l6iUb/z4ko/F6b7BBK9Y1sq5gNGxTMF+E3C9RrKOLlTV82Eg9s1oQ8PYOl0
LLGtZ1dOKKyr0vJtfcSnBN4YcZd+mTRF3Saxyj54YoU8oodS2+RIgEQZJsqXJsuPk1smwzbrbkYi
ztoj/Xlx1I5Z4XHi+VCNO72TyGaWpgqcbuApFu1IQHc4Lsgaef38eaxbH28Nxt+6SlgQsVhksryj
/6jViFC+1GVYLw0H+WCwz6gidLTmstEh6bN3QA3iiKjdGi3SjIqjxUWDFZrgcwMMk0E6mUhybRTE
reyGe+ChN8Jy1G1XE9RpIpDUWrb/xAjtNW8c92PmTFSB6NiGBt6BZCm50Xu5q5Xk0ZvrKtA7lVgB
fTHYFg5c+651FNNQHxbmqhvLADsHsHKfy7xgvFpRWQ3VtW3X4cFQbNWvVgZKPZBBMeeyPGCBq7dO
t3zjGTiSt15z8uVwOLrXuZP7aBbPUiI/ac3i7Gh6c51F6JayTHEOmahhLulwv5UChIxr94TVK+Ai
ertm5N1lJGMn472nLXdj6w2r95AKTQGhAlnRCPuytxE4oViJDMV5AG557hoHtoA9N2HOE65g1H4D
cnav6sYRyMKEWX+ltzJ8PVTOcFdbXs/OsSq3Hht8H5cGbIVMQTtjGDdFnWAgUCvU8C7NRMUuvSTO
KToWaNAQo61VP0O1lszHY4sGB4mCemVMgI/nxtrF6FVomE3W62Z2IOcGvX/SvY79+JYYRbFhVn6l
RN2wj+7damAmqicNs9BzosblrYEW9HrMR39aQQAWHp5AS4A5dC1v2BUYdrSY7DQDXoM3U87HVVkF
BTGElPmaBCVq/8jyKtpl8XSe1mmql9Z6YDMh7U22Te2qQLMT7Ef9c5cjW4RCYO7QcGpLRQRsxr/0
eEYbapgovJLvSeQyVJvHMEtv0Rgn1x6Zd4G9eMOWymK4kC53rEp4Y5QPp6HCgiVFnlx59StfhEnj
Lq19VskD3ASu0ga3Et+jeZ6MhUjFGWdY44jtYk+PthdEkWEe9Qbqi25fTMRboSa80W/MOT0bzPnz
TIZcOoQxjnZ6UE0llPAkAkVpchwm0e2ka0WoeC3NaZSpkF2BJKZCf8zJuT3MIMldNTUOemFfJVFe
EBFoPtaRxqaC9Zs/pFCSHTfdYTWFYuKyPW2dqKDFAxIyI832sRkCdAUiRZHDBRDZ5qrh025rj4+l
XxAbWU56KGBEhv1c/8BiWPje5LV7tj15zPi1AWxJzpzNAgDgS1km/0yqeuu58jm2lqd5cg6TmMmX
K5c3lhsUwHp86bzXWU+vBi2pvlmGuDiZXh7NAslH2XX6cUJcoFFZ0eacJUSbXjFg801+rwseCDQh
n59nH7sLjy0EjYXFOgvh6LtnbKFaUtV7MNHJqE+0UDxoKxvkZGskgD0L/DU4gr7Y+Pxl64YmFIQZ
AFhe8wNMlDmuUHvu0bDM2P6XUQSuCUIEEEUrZK67L3IW76LlEZMP2S+lgoiULgFGI9bs+CvGpzZG
N6RZOM5q5KSgfzcdelrfph7dqImys0a2yhmoKa/81iHPkhnJ1yaBg9H4S9VzaxNH8cVFspQ3eij6
HqqXSK2NKpUfU081sZb6RvGNfXL8RXe9fp5/tru8dfhLDt09YVrvMRIoGfIOsZ1EE0on1yoAwuLK
bz0FathVPDmojlV5/vw7/gt9BoYnYWbsOTE/fMDGdYYdRZ3XTeHiDvq+iBviJWZ3E59gQRHYZ+Xf
FAUDIQDRbe+pm2FVHSXOnG06DxoLw5cdw/8nfkbBo47zal4yHE2siuCemEHvxS9qjzdM2SeRvRv6
4YrSZtg05eCXC7wA/PwYiy4lidhrDCwp7H4tq9e2cNRwltEtc8QFXR9/E8f2Nwt3KXvS7oQs4VUu
c9gDMeRUKRlZqggbGqykhBzSuVbxjZ5Ft4M0jF1V5i5sLhMU7KQRfkCwom4jqprzYcD7BLK7oWAI
uc2hsfV10IoLvZAaxunCsWgoC9EdPxA6JP/1FsEDoUqMM38A7Xy/RcglVTx0nCnMyn6/eMVVJL00
1Jz+bTSzKujk+MWX/Zcb2rSB4jJOIWqCFfqfdVGhLip+G9oJjpXAnMYWO+z8BNt9DBi4Vbp4+vzi
+su0iv0IEyAiftcl0e/0i39V6VqVqLTopQwnMN8bd3ADPZ1fonoxQpY9mO/nFGr+CKp1xXwDCfni
BPtYCJJNwz/UYy6uzffzkdbrcs7+QYLbbsTBHNUInD2pmJEdyD691xNK/LRGhddq893n7/0vN7Pp
Omu08bpIptL/87Nu1bZjjCBkqGZlurETXxO1cuDtP3n6pB7Izt3OjfH8+Yt+3Kys/SLToN+v+595
0b8+7zjWOms0EX0jU15rP6q6xm614L9+FWvVtnBYMIr8IG3hadP3Zp/IUFoM/6TMsGRy0X7+IvrH
Do+frRKfpjpQYT7sbxSYj5jBCxnazXQ2u+gnq2n8WHpPKFWr9Re9vS6X6qLFkYWjN7tZ7CHeaYVh
hLlJIRQ1U8wJMm1As/njGCVX2uI3QyUfos7SfAEhkesg+qIF+Msdtk4sVQ3YAtqf323rv74AU0bt
NHTKFHZcUBKO5SYlIJ4zB3UuTnpYleVXjqa/XOM2iAWe0qt/zfntgfnXSyZjTtxRJqdQQSWLMvG7
WaYEzgr7khahWj27GQHEGJC/2oHqzvs3C82T+KX/z9yZ9caNZVv6rxTynXUPZxK4VUDHwBilCIUk
W9ILIVky5/Fw/vX90ZXVbcl55b4NNNAPlZVOWyaDQfLss/da35rnvog0WD0+7HaoiBh79iRsDAgE
YknNVipipWdO4dVzbsiE4ajVKC+7jkkMUofnqpXTrrLcB3y7UAO6gXxoM+yvYgpyb9SpeQOL1aac
0i9yGuY9i+jvx5T1H8IjpTgJFQQXGNFOxm69HmRwIK3HP4M9hUjPfkZRxQM3xzJQJbd/RARxgziO
RkFyIIXRJiFTHdZGNQyrkESUVelo8QLdbPGYYqqjxNgpuTqeSnQBl/Ee/aq9kgFJdATg1IvJT3hk
GRh4psXy1xiTScswND3ft7WFIhwaVa1A8QuCdlHIwaQNYpBz5DvanZ+9IDCNWV4Dx0MC2i3RhhUH
BfcBwUnaa96Kr9Wob1M77s9KUNpb5H+4Mi390pBrfxS1Zh8N3V1HBBh5aq2Tlqnl66aIg+uSGF3w
e+E2T9AqASHo96VBGIGfT9cB29TdUE3+RjdeS5VdKNMcdZW0fbEUsTpthx7ml9qegY8Ulxw1yRqd
k7IrcO0qtBKRIfkL10rujQ5gas7UexGb3Q1w7XInRLZ1k3pcuzhdzdI5uwBkaIkna0RB6Q/MUJWM
l5ZG67Uw+5tBIzoxcKe1U5fiOu2HbuH65KbPihActexQrQpIYJhNSzz+j5rDTsctBVWftL40ol1K
iAHr2jlkKM7VYFqTiDysqkxqezskcoTOSNldAtXfBXi817HktWQDyVpobCxVkBO7EtO+lwBjS2RW
LpOB/YPQGJAZkwWjgn0Z4uN22Oa98KIqmra+6rg8v/YOWAl6vFrfRHUGotlUiq3tW0udUKVrkYxr
NVR0IAVtseOFBZJEAGMp0TJKwqxNRgbLTgsLno5Ruc+6cMfKm+yd3kaIijFBCa5szCOkMFj0ncKj
nPdp4ej6Oz3tv8emrx2cuI3OTKBcfNO48ZMMztF0r8QQcBMJsUCbCOYJ6vBLSAv2RtGuusRK10j5
gWhGlfJVu63YXx38GNt8wiZSKtMZe0G36i21QrOCz5x20kOcVgo8KvLLjX7cIX32+t7yd9YtpnuW
6SHqNqQCLXEUGkeiK6pNHnN1jRKhuzp8G6gf92OgRld6mq98a84fsHEbxF2uLqrMqpgm9vVaiwzu
br+kSAxwQob+I4DZnda73al1fXT+KXFMjs2omRgiuazN1PQSSBe0VELgh5kkS7gKLjzDwCFYupdD
mlzNvfo80sMDkVBnt7WKc5Qs24LRc0ubYNvUYoUoy990zUCeX+S2CJtiFoqJYh7cwXST1Za/blT0
s8Ru1dioLJdzMo4kAkRXDP+N2Ax30Rws76MmmBnZxqb+3er9sWRgsMbWh74V8z0L7e+8Iv70Jo/0
BEeU2VZefje2vDbDbOAeot9EGjmhW1GvlEscSfVvlvNfZDzzcWdNn43cjfLh43HrdOoGt7crL27b
LcRYNGLwTYI4j2/bOFy2Zu0ppRN+8xl+2RNMjbCnS4rkZiOUdRRJ5XYUprxOVAunWtoXHoEMRM4k
L1YvyYYvTTKOBsTxdoBDZpq6ae+jW/Z0hECsXs0XNFULjWxZ6L1tjWansfDdPGDKuTZiWl/swZ+r
oHn6vL5Q9Y/NOj42YDRckZTeFmKKDxVakiFvSfWyIs2pe+hr9hBgpzNeN+OD6kDMTX1gCYOVbzqC
uCqpVZt0zm0t+g5f8uRcXN+/DVi54BsAWxcyp+zKoksUJD6d34ZOQAAVJ8mBLCEYczDNSE+3nlw4
NHtaxFhUxHg0Wr3BWBICYux7Y53nGk4QM3AXeZjaB12F9GD1TBsSxUa8bpEOEjV2eCz1+xrqT1yR
s4Fv9S3RtaMLpekL9tG93VnP4PO768Jyh6PZG5um5v3RwptPWwJ6A0zQnqLY9lIO7qXMLP3K7rJL
64thy9R9I1FUsIQCHOWZSfZROW1EXWFaAQO0kz7GRFaShFdcv1aGkBgh332JBZtGCOvxCpIHUiwD
6YVL4zvX2SZHWnbWav9rZxWX0SRFvaw0tm1AyWu+gIvRFRpkII0h1dz44QY5+jRvwCPsczINI7uR
u9ZUWq8owwJswL4gNcku7YU71XRN6XvGIWkFhCsMAE82I5LkpWmU0D2Gst9gZAZoOrZfQRtYS99t
GJEb/UnPsGK6SE8wKbUmZATn+whFg3YdXhqlGNmnljdDwsfDHlRfgTnCvCVCjaXuao7x2SUkTqw6
xbgnx1eQFkjN2WPO93Nn97s79UNfgDsUKRONGKRfAt7jhzqrIkk4bh2ezzQuRiRxNWpkw3BWgVB2
kZFA0i5jdWnR6TArje+sWfZBOO3jIKYHLLafn435sS7/cTbU/+QGU5oj+3v/lgors3YNs6s8ZDTV
ootQSE7am+urr3Yc7ZUcH5ZV4RDXSzXkHWkFmK2dU9C5LRws+dzN3yxY71p5SPz6WwJOtSl79Keh
ecF9tA7SOtzQkzznWfmVbjJAH1WBx8AKkMbVmxNOD02o4XGwi0PSIN20dd4qtkFITp08iKh4TsJc
X4qvVhUaAFVJd8TU/WDS5wMpj8OigredtURxN7tMa16FY7yGMr5zplAuSTjbJypP7efX7KNs4uMl
m0v4n17sWec3qH14sQ+zZwIOi6SdlgRnGFSPnx/plx33j0M5li1M4JLzKOL9ocjeYXuW55UXBvY3
DHXLxre5PHMfs7Mc2r00PjHjKeu2w5HYY1n7/AQ+7kbm42MdIGjdZhYEEfX98SU+WneKgsqDOMS2
g4p9LmyeM0W/ga/G/QICpPGDO4tEnM+PPH+yn7tnHBl21kw/gMSqcXe+PzJh4BWLSF14wCTY/Umx
g20Orw6G/ucHUv/iMxroI4XustVz2Oq9PxIA85pUrKrwsqw6VfV4rxXxY2HigxCRBY5db5ZVWbUb
TJrKAgVdM++P/KlA8+9es0VZVSPJUCnWyEMuzbMNkGR+3Y6/aaVqf3FFUH8DwmU76gBz+/CklhgY
uO9A4Fq2PGtEthlQ01ZuXG+dfK6DDFEfQVQsVOhuDHVJ30xRAZoZ1TCBxo+D4ow7UsHWgq0XH+UF
3dkExyvp8XSgfNW1mzqAyynjYNghNTYM9TcN0V+uNBM0wf8AF9CIxu7x4W6u87QMGpd5BDpidd1Y
6WuQz+/+wtoPQZStyDRBGRBmxnkiGOjsxCFt3TmHNtxo5nOWYBoIssraanaonWDrqMiPIfsM3W/v
iY974flM53xcAG/YZtSP6RuEylaCpl2H2hQtgzSLhRhNw1MBYy9nZ1PSn4ekBszffkUwsKOitjYQ
C2A1sjFFM8QaleWWuiCFb7D8/ed37Me20L9Ojo4fHQk0tx8fSmwTGEkp34GBEEtBgY17f+h+1+z7
WE/9+KIoYNGjMnX95csCshonKIdZpucixhna19EPAYlk/lkm4VtjKpsSkVXAQt4bs86lGi6ff85f
3n7zKagmb3zLclDnfuygqxHON96JrQcohUF2y27bdXCRlj7Id0OmFB32OWqQgOUOm5TBZwD2m1P4
uDzOp0ArBFk8SodZefz+5RBnVlDW/dR69qjfGKMkN7iYefN9cKgl4KgJsS8DhClapWNsL5Brmhsz
+2rr4+/Eer900H6ciqvqqJ8t9nof+zOiJ8ZWK+vWyyMUmsR2EP+YAM6kt51thkZ50VzScCSZs0KF
3BVGen0kowPpcHATG1a0VsviDc/RJg/JGy1SLJRzB6AlrXFTV9Ua3EFHRWv/Nl78r66hThPTgqVt
cjU/XkOfWIPKjLmTyPnchcwViJbt1lUIfCyfiqtKZUTcu+yO2vAQo2cz9Ssl4F77/Lv8i8eGb5I5
vknTHIL6h/cnKmkFrILReEgotsTK4LZWvP+bQ8BjUa0f5d1cOfxUGbQ2cTK5oIUWp91LYviLRhqn
zw8xn+XP6yJ3AbciMkHBZEkzPyKge8WuTFU6tWca2ZUTxXKhDdox97NdPch1Z3VHMxx+sxbPp/3h
mJjZBBwHy+Bt8HEtTmw7YOmhCmgTHL5F8RqDqtIjhr42bMjPP99ffEusDRTx+C1dlEnzzfTTJSxr
JUGzDQ0kHvLvSoU4wc7+u9RuVnnskNwEc0VjURK+P4bZK2GUUYN6FhnVSEBiL8M5vKASD1aiHd2r
zz/Sr18Zh2M1UR3NMrFJfLgrQjWVJMIopLImzjOdxENUA3pTdJCUhJXiDiU1WSXy8fOjoij75WtT
TWaP9NuBJjGAnRe5ny5lJWI3oyVSesQ640714/HY50a1GoghVa0U6fzUH7OAOXlvQ4DoXGetI8ln
5I+eHf1ZuI1HW2ymhJYWPNt9ATN20bU29OWqvzD2ofKP0uRQB9o1FGTyU0DcriXqyS0ueG8wNOVO
pRmQT8Im+iN3V8JvxKl202nXBfUrRoD61Nr+sibRgK6sW1zH5FWh376K0B9szL4NlhkaypsiUKHU
KPdK4ls301BAWVX8y4A3asUgt18VFh29IIDJ1BYhLrnyNunG0WvVBrcnYrahjZ2dImpgM4G2MgLF
v/HtsN03I+xiU9ylgbYu+AZXSq+TnVP74bHFWuBmhrhyiki9clu67lM4WC+TqbzqjYaklpyHpe+k
mzoEaC99G/N+pehe13CcSA0fUNMzlOydU5IJItzcGrKhdIjvE2HgqSPo5gANWhD0w1Lh/BZ1LyB6
NPjqtVSpVukUzl5nk0CUmdM3b0jljJ/VcGtkXb+PXUXdsNPOiUZcufMMzpld06T4XONsZw783BnG
yqJmTbIco0PNd2OFrA6ZhMSkQ9pM6eV5JcxKwkYRdNXTIpTkyczBmqumJBdoKFqQ4U6AOSLhAkeE
ky4p3QC1y6rZ532M99nmAsQVbGUt/DIY9G0n3QWhkHThtta8JLcLLh4B5prT3LCX8Wpo755foIBR
wMYuSOPAHmtx3ca+m271GWY+k5voZ/TbRrg75sDJdsQ70KtOfq0CAzq1igEf2tIe0GNw2Rxwunre
YRoHDT22mzBM0qX6RY0YCwwteFJlBgxgyV7bWlZcp45/nQRAw6SZ6keylDKRb7Ch0oyOtZVtoAgS
jVMQbMpfjsrgjD2s2QauAeEIe+YVvPd6qzvdtpLm3TQ1ykWHzM78PPkKWFZdQpnSVqqZ3xShqXsl
+9G804OzSL0KOvOSsABxtll3rR6ehYusZJ33PtMPNpWIWONqydPcL2oMP7tAS9oz7NenxMU2Y4TZ
jnadiuRlTpUNGhJNQOVPLcOOftIOdmS8ff4K+bjj4D2J6whJ6I/V+xffaR4y6847s/Qcq/TXU2uq
C1F1L07Lnfn5kf7iVQWDYxYtEGxA7f3hjczzVBeJw5GCtPreOrrCLJnusZWX/eJRAOhpld9pTn9d
aBh1MunCV2uY6i9pEYntd1VM98rTmzSFSdJfqmZ+TiSSCXfmFZCAXYPSXaIsBoGEZAHwM0PGERgD
XY9drv1uRvrrMgsuymEnSoKQZpr2h6WPYAu3IpAj81QH2q47+i+lvG5B7NRjcf78ev/Foej5UDaz
taEV9XFF7/0s10OfHiTv9Qd7BKnV6VsDGgfP+MPnh9J+NLTelw9sVllGTTyPArv5h/qvtK1SsgZE
npwZ/1FR3sfBCKLVzIKZTYV8S60XeWCXW2H1q9BshNfnPX0deBC1b70Yeo4GGkIQKdEpvqfyqRgs
dYt1EtJJPxLx11X1wTWSJ7NPmz2go36Vzgk/iZjD6CLHSyv0gqGVT0TRz4q7iI6o6CplxYL1VDKl
cXRJTFhIehrWdEmLq/kON/R1HEk8TyzyCZXwDMJ+CQwW9FrAOSHvXqlQ2zGsVI9agiKgD8tp1ffo
9RKF+UquCC9vjIWozZekLAIPXPGZoLV0AYCXlDXxiKn4dWRfwbtZ7b1MyL2CoQOqvH9T2kVMo2uR
WlbjNUOsLRJIvKCkw7c2tk5ognVoWaV7nHRzW6H97bvQg1NlQUTBMeIkmeWJCoBRELZeFcbGOixB
obhhUi/nxIe0lcmucXosAWm5BaBSXvVRbu6qwD6C3wEQRVtkbXYO3DjuRnxgX7QkoBFspTBDw0yw
08nsVRamFsLq/rEqLc2TqPoO4E2tXVYzJOLd/9UeKvqZCRg+J1jPXOr7Em0yO/rydVQDbZuHfrq0
YvoWGabfQlziPoi3WK7URVtiYnGTIt5ToaDpoeVFXEa+VVTjW8O792hUeO8e1aZS7uyCN7naadem
VQJZFt1Vrls8QpWuXIfteOcEMH98zLKr0F6Nmhkw1saNYF5AWMtdVOiviDPbQ2nZKDQJht/qQ3ZJ
A9wosRyco1aPMItVh6dFu9NKwl2CGukSuNBqgzB8T2YEoJUQKnQ3xgYK+QLT5AvEscazs/Kmof45
aLLfSYXhYeX4EVVNgkinODlMwFYUESN978rwEg3xN4qh+iYavQytXJ8Eqxwz1U7PlQvxg3M45RGl
UXjsDQIh5ERtnNh0a1ixIDyy7eMCWgRMTjwaapthGAcor0/upiAWZS3a/C5qoAKS+kJBpLfVErcf
T2GnUgRE1XfeiOhdU0ILSXTyAuhwqzDKd+ym2o2ste2kBhVODJxSigI+BAgZ63hMNphSU2fw1VxV
/fTdb9WvblFl10Ut2GZhdSbLAEqSmb4lWTWtI2YNgAr1bU7llGuZeeT5VBYN1pylrIYKgBApVoaj
uJt2VL7JsbpPpW6ekL7ijAhIJfn8FfWvfs67VxQIS8ZHtDmw4wGm0N+Xyr4OmAI2cOI17KuXicmT
XAkds+1kLYsxOoQEMmyHWrTI5QMCTg0JHwW3cC4K/pGZFxmacLmScCcKmcGpITOcl5niqVUIJc2J
FmOt6leWuUCG8MQTzlWWihdNzjea46SYynprKCrTFsc+oi0oFzEik12pJ/FS4ZJR+mFj1DL3ahi7
6mAX0YPdON8Rh3234mpNWYntWYfgzrD0qhAGyQBaw5irhl8ej5I46PALAEj7EFS8a/syyK7KbNeR
wLYZEJ0fpgE3Q9a9mvQFdpM+3SlOpy0yJ0eTLlHIBu530ciloqfFYfCLYiuH6CaLbXWhj5Pcuvou
1JXwumgf6TZ8MWUpb3pbIRZH6a4iGdtLlEFMFgaBW1YJvGxo8QWDnxrUxL0eBthVKIa0FeqacW0o
EtRGGuWnyH0Z3Idcr59iqjLbLaedFWgXU4TNtYg1QqV0C29aljo3GgEJiLDEsgBNePIpvCct2xjs
xVdGa1+nfpic8tEdsSqxTS7iWlJ7IcYvFWczWsFzj0i9QPjBa61ZlZ1DnEeL29CSaeMxMGKK55ry
SHKDu3a70MFn1UHNEsncFO/2Y95OVwFJCZtcE5vRrqt9Jhx/o6xkYVc7Iwu13zhHzV/KFzz3CBZQ
NFi2Cb/g4x2bhbk52TU6m6mSgOKqDk4PdKq+46PpWf1iNOGwqHD6Lo0yNqnULXIRcLL7mfKg83xt
yA1OjQQ3YS4hPqGA8nKM4aCjXHdds541CIRpubb7FHMHRJiWvMyhuJA1DLFI5nu7xw+hwpvbo65w
r+PZdJxHd+QWPoTuECznu75IjdPUuRBfLEcupzaLVlKHedqNQ7vsE4PkOCUn5oNhYWgb6gJscbvK
i+Hky9ACUTSB9C+PjcEmwU4w8pCAytthZF/44w3wH+88+PKf/8mvvxXlWEdB2Hz45T+vn7vmrfrP
+Wf+1595/xP/3LwV18/Zm/z0D61u/8fd374X9d+ubr27j3/y3d/OGfx5hqvn5vndL9Z5EzXjTftW
j5c32abNjzOBJzD/yf/T3/zb24+/5W4s3/7xxzdaT838twVRkf/x52/tXv/xx9w3+I+f//o/f2/+
pP/4Y/Fcvzy/FvLjT7w9y+Yffyim+3eDaSZCZxX7mE1D+o+/9W///i0LXgMdCAAUsxyZIjQv6ibk
kPrfdVgglLpoFOiuzm1VWbR//tb8a8c1+TmbMYf5x7/P7fyvN/a/vre/Rivwt35oglBL40M0oXaD
2cC09KEJYilWGU7IVQlvdKnyn7vC2ba6tW1r/Sg6fZ3aJI2BIlVQRFGMLmtilbtEMHCIXwpV7ZZD
pn7LS9Q9KdKTDM/REC10I2u9dkLxkBSYmDX12zAcuqnp0GcWp9L8Qsbwm8IB4x7lO0KhRdiEb4kp
HqxhWujhKlBIMCxa8Wwkwb1TMb9vho3P+k6I0HqkUovktMyquQ+aE8uQMvFmPDJ0mxbJAiZnhtyY
KYMGFoPYZQFZKuZXt3HWqQIVVQ7QflC9MDjjBQ8h0V920U610xUaq/OEmosMAK9P0kNmaWvBuHtK
AEKSqWBXSMJTm5whdV0PDPuQVe5UcemGSwEmdjHa7ZGQDvb/RNW0/DkteVTgLUDINIvs2jaaVRNj
VCnnWQ45fESZlYYLpsJdVQQTxWhXGSmsAz3ZdFG1pK6/5dcLCxhtE5MggTQmCq8mF7vqYH9N6m6j
uv5LVaR8HeKEOnxdb30tPZW6+jbiEzXISUl6Z5EDTujD5KbqntBzLFLH3tpufAIXvAZdCSwOay/S
skcjQXfGJhs1CzvnIcX7W1KpFi2t+x4fpv09ltHOgkCmxw75cepFFsE+wjgANkS6JEIW4kyohqfV
hNrSDWFoge6xuJ0/qWN8U6YU36GYHYrk2YRroDmeoZOUMvkYrbLryqHamy3kbknSk5nYZEWliAfV
x7inWVw19/NnbnPrq/SRn9TZrlWmi24QWlDvLGow0UECJFtRiOE5L5tj3termiSJjlrZaYZDhVBr
oebxPs91EpzQSXbTSToZSKP4S9GO58Z1lthttnCwLpNC7gT3jpvFp3GKvih9SjOEjQiORfLVUaF6
Q51tLPHFrM6V6q9xId+y2uxBBJO4e2tyo5XKteHfS4hTuKSWss2ujcbc0KXGwVZckRLzVA3KdnQu
RuuQSyZOyPSIy+q3Q0Z/J0gPcibNq/KEqGeB8Xo1357zMQzRrByAHpnSwGPnoSiYcnXKEqsz6tHd
fGwtfCmDE1XZCunBUqlgRncw4duGbHljr8wSgpb4rxxADGKePr8rp24T86F9vAWhk54mdH5hTHU3
3phhcaXPd9PgrCO1WxkAYAxyHf3AX1o539Mk93VWXLVRerBnx3fUwFLRUsjbkf8EioKCw92MzXeR
FrcFhp4gh6FgF97QavuamLDGfBwR67QwR2p6zaFO+JiClPjSAZOldwxucTwlSXGrTiUphA8+TifL
4JFlDxzsRzsEUgCOOey2LldNtYeDrvt0cPEiAQ5OXGvTwnLN1G47pc4WCdOxE+VTF7yaRnwT2Slx
a+26TMZDTSSa4Wp7h3hqhbQWcpAP4+xu+n+yon66WL5bif+rtff/xxVVsNT910vqtshfWyho75bU
+Uf+XFMd/e9M+ZA9zHZX2vo2a9qfa6rj/p1cWtR9ulAZRzrzeOTfa6r9d94yM87Dos8yjxv+95qq
/d1l3sEiDT6JJdI1/jtr6o+Z57vNksa2GMkkM1FGs7/Mnxmt4GRM6DW4hObMfHCDhrMGhaAfNkjQ
2NWB4i2jdYw3v4uLI26iQ+f6WyM7tLl7akR8U7bJqVWjUxSNX8JMUl13V11+41bOOgY4J4ql5sTn
DDFuMEVf2757NOvyoltYWtN27WT+U6lOj4Y7rLOkfimcdoOPlQ5l7klN8gL8EpntJinDdW6bnpml
N24UrTMdQmz4Vg+/m+/MDax3F4RahkQK+ltMqu1fiG2RLXutMbpgE41zIEVtp8eJtikDxusoEBoR
oSlkm964jI0IriY0hGdhUs0mrbwmvYdpjBFEtybRQTu0DKcwr78M2qg8xsJEyl6Qom3TzRqVJryJ
5knBaDbaRoTddBhB1dj+kG5rM7AXiVHVFzXxArarezDKpMJ9RxjX7SjuzwA6+gNy3eWoSmM/jO7d
YBn+vk7G4RrMiHYx6OSsw7BUdr5FStEkGRWj10WK2+UmvPFeX+XuqOxTjEZljLsY0VC4Gg2fjJ9G
Akvs8vggarLHmtZSL5kFaNuMFfeq8oV7pefQNTCvXnMuR5myEOtoQfbsstGPyjpaATiipDLqa3uw
OjIPaQ2MNro0q2RI16ZBdprU6TmMJP0Y7Knr2o2STZB06qnrpldzUJ6YeajPc4R98ODyRj4o1VEx
SBn76Vn9s8T8mdb1SwqJqZsM4GcPFMYQjUbf+16BDIkDCIPB9yxCrZZD8lSEEbJaP7EXpcgm9rQZ
ZkWCN6UGVhdS9iKJsycX71CT9uXFLdj15AW7IYGIwM2V2yy17yUduXMoIUk2TW4vqnp66+Z/KSIH
RFRH/0CT7q3TQ7pQM5ARdoDUHXvFJfIDhS4JPAmpNRAsQ3SlE0OfysnjJe51r8hqguRFQZwVEFta
6sAeP78iv8Ssc0UQ3mLr4Rng/35Ic38aNIYO+k/hRuFGiWn1OH0gV7kuA9wL0qP5MS4xwrmbzh2b
Y0RWOt554xttaaL1FrjlYkZIRTvbX3O5Skpggw2I1nVnavKrETbqsTXUaz+r72uFGgRKhLvrnW/O
KPy9SRk2WHW5+vwD/SpU4jMYgt01wjuX7c2HrxgTu5U6Q2x6egGgPBkOCuiOnd870zrRDcj2mDsm
rOE0M2IkmoPY9AmUmjQul6hmcCfGQ4HveASi6qhHtdGuXdF2C7Xia//8VKlzf+nl0/9z6brrs7cK
s+kHjR6mDvZYdaB7Gbw0Oka3TRJmmyiqThZPzGayte6gTgVNwh//SvAdcWBQmNdD5BuHLHbSPft+
gkCaZq8MBA71ABkpCyiUYlAgnqYS5FUTWRc0J9FQXge4pBeIhtZR4d4YilZghBHbFkzIysxPs/G5
t2YxOHT+DY01wvi+ByJWFlqa3glKMJdwMtLN4nVZdItcigv7JlFo95oO4qGSwT5O733YFstBRV85
DWJfllG7qYiDXNYBuhW9Ji8rjuk7xdpDMDkvwrJvSz8JQd2Q55rGw20Y9/d1xFxSify7znotoeQ0
qnzwc2NFR/joRD6vtPQutu2rtodX4MfDvXxjuiuXVkUnChckQzh9WWWCxMisz0k0e9ENpNsg7Lh6
8SKcaE+AFHgJ4LMuif0BccA9PYjuJZQFbamaLV5u3sheJkc/aM5t6KPYMNSt00SkuQDN9xXjWVTB
euiinlyE9HFyMgjR8zS7GfKCqOQyPuPvH+PhocIN/+LH8NEBebzUVfydrN9nyyc/RNBRrqZT2WTT
vm6V1Wjr3SmR1cmoxLM/uyQLVKOZNgLd7RltOd2AWTNxMOYXNCXdRlCBDnclIoV1mMqnMgbqMJD5
QAfWwiygRSujeTGNJt9lcCcWdVcgelpoMQgnR20mlIjRLZ7/Vcfb6NBPyLhbrRArQRTkIibdFzgD
tqeK6B7iqFP2zyE0lakD5cL6cmAvdjAm8dxIIpL9qd4nuaqfIZ3QJB3EVRiPNyJQTbAs2t6HPIv9
5qbyIcMMmvIgO/XS4TDC2cvUWpobw1AAPFnMfH1xymCbDFICAsivnWo4N2SbLowGBVcIrQRQkn7l
JLs+hzDKf+2hV7K7z8zeRFW1BgOPldRpXpuoSjaOqNZDLFDRm5iFShISDwiNgGkxDFzUk8IPgy9C
lhvdVLZtL8wWWX4cxfdxk77SqJSrJiAL2G+q736Gl7GUbD53Re0/mAJbUz48lGXZLXM72ltav5E6
dAvp68QF5PjVzfSlq01nNY4xzFwwZIspwLamOwATcow2OOCylYtpbxgAN2YjnXOXyNJO8Wr9x67K
fR6S/gYS3MFv8sjL7Ec1SXMywmi4FoYEFVKIbW5jUEeUX1dQ8aaQ7VCkDWDuPRu04aKzQwJj5ne6
mX7LIzIdZJ3G/JfYc2SkopfHPhapbKQHH6x0lbQ2IaUQ7WVxVHAyGa1Rri0X8WpWnlUlxR9uGrcd
DDcyXUS6U1q+ents9z2UHm6gwBN9fVupkoTNknjxqt4HyTaDLX8YtcyaY/MMeL/GK1nMM8pXfehg
mK+VnF5NEH+18/qs9uQyoC8Hcl0k9gqg0tnq7wVpDctmHJ9qH05jYd+XWXhy7O46nPpmadflo+mn
z0M/I21ciBF4or1Ywoye0mWdA8GvO7XdRq4CgTMjE9I1FZggxq6FL4QlCwRYHaCZoWgEwBh5RUVa
RmtqlceIi5t/CB4NP75N9Ogp0BTa7ChIK70pt2Qe3DdarFwnjX42cstaZPDEjWxcwj9jMhUHN7aO
RNdCjoNERrh8a0F7Npi9blLaDOVERg4+lswTZQm+jKIQBYPDhpvxJu6+hLuZqXpuB1eV5Ycr8J20
vVPjaUw3ltF81VpOvYrb19CcLiaN+mUvgie1H24zXfSb1gTfHNLzD6M4W7BPaXg35Baun4lys9RW
RJ6H62EedhnaXqOlsCrAnpEjQTZJSaSFq+TBqnf6HMn0ejKiGyW0XxsrnJszzdqF4SeTRQ8Bwyf9
kwkIDjkp+aLJmdv7ekwkgUIIadOIKz+yGIl1qOBrUEBtE393nZoA8+JbWpEm06JLWSSTuE2G5kxj
a9rAtgCw2UGCM9BvLuK4Xfd+swH8oy7z2K5XnPoXsmYfQqL/gEtVPUMc+znIm6NWuC8TgUTEK6vE
o5IWSSZ5x1QtlXfpwEPocgV7pnG2br3KUgNK5h9jF/NirpkwbVSe1RrMT+1HNyZxZYtgincl1EU/
ZSSkJE8EuDAtpdReDyslWgF+oUSiJVnhufODKyVL+50pjO9KO+xdQmA7FW33xOt2Eu6zMyBGz5r/
yd157EbOpFn0idgIMmiXk94rM+W1IUqO3gQ9+fRzWN0DDBoYYGY7m2ypSn+XlCKDEfe799xzKuzP
pGdow75p30V8hcFCG1gl9Q89sA32zSur7d6pDuqCwDgwS7sFRbNj5Elol3L4pJXPgw3chZuvMJnK
B3BaSTlJ5u/pUycLpJj+Vzr1U2wXp44AD/dC/5DaRP0rusB9J0+4a8W1M74jhgxL0wpOttH+qYJx
TXnpbxUdFUWjPTRAbsulZbuA/hNbLWTT8oumJlqN5Z7j2zCKZzWX8Q2d9pg2AOByu/uOaYy5dcSC
zczDP8rgs9PFM2B+ek9bg/F78TukgE0oc+HBSdlkHBEtlalHCw7ypl7mxKh9dUCI/IbMtQjj7LEe
oaGrTwpfnvQsguXTspGXAE5FstMc+9X/9eamlJEKodVE0mXhifxXaABpigm9ji9FX/SZHIXUXZUa
qDIIWYzu1x1dYIeK+2kho+CuAS5eNbNx32ZfxmilHupizfxFcaZjEDj30yfV2Qu+8E69D42RrTMv
y5aVMLFZMQ9VRtxT4F7+2nn8B8WALm/XpwOeZ3CZbIDmmARbBUjkIL/XzK5cSqw6h47pEX+Xt25y
QE2ksxeZ3b+7U/FaJ91jkhXMWEf/7IjwVVXgVMJXwgTBkgdhwYhQXKFJsINodlIWPW3sHU9gg8eA
YRVbi0TnLOvGq8BuXyN9fHEU/VFBNAZLrznoJvO0JhPdlRLLgxh9b0X6vEd3Yipv1vZH4/KZ22kV
xOPpCU7syiAqvhBT8DpoKICd6VHFC9CeSZomLqKqiNCxqcJVYcB+V3LZg6oi84DfKqZYOo3vtj39
xEkUbWLV7hAgwwXt3oPRhQijsJGr1rDXnMP/aFGcLoEuPFGEqa2COtjXCOTMyodFWYln0UNAq/P2
NZRwaAK89aXmGA9j+tq2Fd8lQRA4yXenN6mpG+mU84u7K+h0yduzncxuBo/NTeMR7eL8tycZu0ui
8RNz+dVTU7FtU8bXBP/PRj09ghwMAe4yZcgZJy84Za06+BmryuWporRyN//CBjd/sAvjt7bFHnMC
mF7K85aEraRbUSLW9HO2e9hYIr7nfo/XMYFxM4UTECrqJESzDev9pFfO0tRhrLt4yRa6mwVrKw/O
TNaepkyDCWXc69i6Fk0tt7EpV33ZKpRlI95lRD0x250VVgJ2dM6LTVibmy5ByNcSxbVoTfORjQoe
TT/KPOTcoXy2Ys2HG9SbqY7zJT1w3OaR/MwM0l1V6jdLrAMfJQXXvruMIxptrK6Ml6Ow/1iQu0gM
m3hOYrGkyZ5fg/bk99op07pX0XOru1QQL31neCQHcfSnEI8C/WS6OqBzPmtF/c1x6Rkr1bjw6aHJ
yXSWW1VlrwnoLDcE/FIMuOgcHnaGMq5lbZz7go7kvqs9WH1JvmJgmy7aoblo7vBplPzgc1cBzPDq
hyYI8JtT5HxEBvsDfQP+/KerrV0eY9WBgcbg1KN9qaqrKwjs39TWP6YwPujI40Gfv+HWI+FtK4QK
wn+6ekvM5NcdUQmqpD417Juimodf40c/vle+pBz7uNt7gJvhd0bhzcIu1xg3eP6m7jl2yP6Eb3mM
Xk5okvckg0fQfCUVRjYtu4x2yJpVgTsIWrweljlRW0iqfwIw59HuhsHnj3TGE+Swhzxrbshxj2CW
glTGcEfHx3jUD2Z3yczoA8viB4OZre2133aof5AzeANUsSxSbZO5Gk3T8WKozT+pk//gUVhkqnoY
EYfWmWDT5gn7kCtrWCZjtGwBgy46rY63NeXPC5VaN7c0oQk60yVhqrKarMZcSq85jjSYb5qswy8b
2ilJ+UPtBsYW7+5ZOBQSSFVRelTvdfYqi9LVP9Pcr7ap+8JuzQGHTj91GbgLcu8pybnpcyCjqifj
lu4KLkqeykuNszn17RnjCyyp83rScwReuuyBKZlcuEXC9Y37lHKYUxQCn2xCfv0djQC0voQLyo62
Ju4sdzaKBLI0acd26pXWRL8c//7kDcEYqg5OSu97RHqHEVm+QVUNlwxnronWh6u0jtlcxpsGE9Oi
z8rnQhsYiLPLNIzxycrg+qqk/y2c4aXNwlfO3adOBzsYMJeTDXqRbRSbJI2eXIYHg7S2bmYxeJc4
hIvQpWIRW6wLasG0RpMNO3V8Qaxvk5Q9v1LDuKHUYlHPIVTLD9yVZn9mkZEv9K54U2My0yO79aqD
NLSwQmNVUjsVNzh2BTWk85veOdWJkQqbkuShNJp2ZTGGImNrf0Wm/dKOXbuYan4wTmYrFotj7LQj
AEMWTxzoB3zbm8JIX4YCflNGJxtBa/xC1HGrcPaXdE/NDP6sUmPvNuZjCLdqDQT6WOTsHbKSuyDL
zOcIhowM5CVrB4QNqAWoiBzymLDoWfxElOzqGcmDb2jPwuGmy6OR43i88UeajACDAwgJiAHoL0UR
Uq/mfdUM5NZj2OxqFe+5TR/Q2z8TzdKZ8dxJZD4EZrZ3+RVYrX/MsqbftN4AYwuLoaHOjf6YjIUP
pkT/LGJzB1MLd4vgxJbPCWpLy2/uxObGGkrqWpJb/ugoeznpPSqtOY+pB7pMrc+Oy2hK/HufB58V
JPYysNZDQAdYyiFPC6LfDgAHpv4WmbRpX0fDTnd9CSxF5d91JVljSmipiRvtiBRdMzfhLPcd9Iyf
GrIiXZl3B1baUxZPnx3AOlpfw8fC0u1lbGc3msdeWqUACxpqJXX70XCsT92sV9H0lUxBzzPe15bO
GP2SnF+3E0S8aCi+4iR8N/rpial3sctgtol4WraZs/N9/zlBKRvy7GLp7nM/ykua/WnkwCjUDX+x
KW7xBa+KkLYaalmtgANGNJqv4TS8+cOzDRqWWrD0NsEqWhgYRAEKiwyiRd2cBtc+JD0TSOKd2Dp/
CqP8DVvyPartT4jt7zzwoYXDvee+zYgj+CSntGZLYx53X8Efxx2EZpNOzZ5rJqyrZBEm/k8H62rR
9Oqxifsb8ddHOWApb+vBWBvWprbNTzsqgmVYGKeQpo2lcmq49KjAI0cWd57h5/KzyMtDX8O3NLsX
7M9fJOFZ9nNi+K9//2ktHQ4pxXmLVo4HL+7fGQBD+WY/MHxC2uBGZlgYB921wM288tvxpXElqhR7
3Dbt3hoIlOMI3Xxq6l1cj6dGdgyUw3E30NW9kh0rf5qd+ooga0uplwicH1fwJZlMbqHb1qBJkoJ9
K63W4r1q3E/ZgYBDtuRpuDHG/hdpn04W1BIEEpf3KwAx3sjLCIFkmaXAoY2M29Dxupv3PuIWWiYG
bIG8QqHPCxsBFwbA2NEJmBMdGq36fXAKmnPYGIAblgmrs5xx2XoI5k0Et6LSbyZuJDQjH1tLR0se
6tfobOxa34wRb14VCKbPQXj2ZcFBjySA3/YLpxdwCGpgsBN1zBUYC7QRc+ON+X4EgtmZEbAy/9gV
9PBN/nhxG+ntoBxcferO2qZal4H+WkXlyfaHP2ZJa5vhms+pzE4qMbY1cGsCCPq2ahmOO95Dzsao
TsZgH/QfJIvtnSmMl3xg56U72sYrNLFTdrbknIGxKfZwvTkMx6QZvUQ1V3DVBNm6TWc+gT0wG55M
vGymfuX8Jg8T5tkTHretGFzzRtzGW7mTc/Qw/a0qi0qCPtU5akzOI8uh3FRB0T5Nvn6lpPqP27gu
zO62uWcu+Y3ht0y98DHLppGb8prC1FnDgOA5UIchdbIAYzsgs6+FaY4ovh4lpjT0nPAojvRn0J6A
UtPuJCHcne3K+YwVcfZMW+17ymctoAhR48TMdQ1FmF+DeKslnMfZ8LMPUVI9KaEAXTeh2OauUk9l
kWs7Lyyhz2AWa6TS/vDcXdBbEn/DUlrprWnunblqzsHnwgp5rgI/PqWRN94Bt9onjHmP7sqHZfme
WZa3HhiIIptY1ikG+7FwyuwSQKn9ScZu6xtzpXVC5V7sNuOuD/T4MFbtGoJ++elxSEdhaMQdhcEF
eTWbPKPUo49oRM9M+/AZ7nSxGKZInqSd9uvwQcUMmnq99zji9RNmE33cZV4LGSSJtVuqmRbpAcP+
9nneaOM/vxKCW3/Vp3sQAtxFp9I2k6+1L5ErHlhasi84U5TMKP9gV7AdPIc8faCKexKK9Ch8+IZK
2frSGvPyZCaWd6ApERSDkZ71+eXvR6HCe8sZ0ObIx5QxKC+9KxBeaz+cLqbe4gSXDg7S7C4L/BlU
dKdEknhxwEBxJG+PXkVkq9OMdmFnvX4vqWE+1nX8GwWFcU+k9t7icD51Q8e6NsX1vpIRFxXr41kP
9ce/n/19Ga3wweuCX9kjJE+8k9wnrTqiLDAXpFVjoYL5paY4NXCTnejd+ikfkz9GP/da6tq0j5sG
R4WT+re0HcOdk8yXNj+Lb1nFIxokkzURxmsvM+KzOxbUA+ResNbcnEawpmddEC4Q7HTkP+njKbY5
A3L3xIlBb0/bE95wyyUjte6QBHdbIz71WOVJf4EVLtZQLipQwmzS2M1VK4hOw1ozo1XgwTvRXE5I
k9DuxYRJLM8MyqKKIn1zYvs7qmBTmxo7zokmzGOtsKvoc3Zrqu9Kq+TRqYwPZi9LZhf6mWejeMCG
vJCini4d9boLxxjinTvicZ0cWazttPFOtL7jG0LkdpLSPUJV8/YzNchCP9+iSNU8y/DltvRpuo06
jTXya0mMNqeJduUWCNTc2HctGppo6WZjs06jgjkCS2YzM/ybKQPn1NfbtGBtxv6/LwarvnJt+quU
BLCph8nBC1v3Yk07inzfSiz0Bzsw4U07OHnrLMTWZbNecqx2d5UaaZEcgyP2A5fIXfkE6UY+s+tY
QGoeLsaEIYieWZxjjqFdOms8xoXMd33vG7sYTNnUCXc3ud50wRz423a4eeshjDZOEYYAe9DR2mAo
LlamfkN+Y7CnnW6LeMoWL1bjVnrRSZRJdBySDGZzgzSvmgsNQOqSQoBaOUFqrjP2yXNV1T2wrn9v
OaBT7VlVFD0iotkrmyflgVVqr5ERWUeMMeinSO9s/xWBx3Y6OqFqwDbFFVddOJxTj85wdxp3hUtJ
VJAP6GA9KU/NyOPzwJR1RME8BlV7AKXlvyNmHbyIM2mp9c56zB1tBYMeY7EQ3cUrmhe3CrWnuq9+
eK+L49QXLw0Bnr05TM5V8iTZS5enfjmcAvLvn15KL7JTFRdoFNkKAPS4ZKKgAZIHeWqRK+AMgw7p
zy8wdcZjyHGmHXGGe1qGI4te8tvfl8TKvigJdyaRH0Ip45tXcgvoXMBF6VUn6o7WwWDiaUtsnluD
deiIqCnC2vSsv2f91GwR0OPBMzAjaA9xhUyrRzQT+7081bHRkpF0SZJWTEk6ieOtr0v9Gor4IRuq
C3cFi3pfuGfoNM2yzKhjiG2WXNocHqYS4B4N1+2Vq8Njv6dQ8OYgO+VMyUMtYWR3dK+njW4eIy1K
DyW52n7qIijAzUnLGBCLuSfbMEfyFOi55qU3sujXfrDNOt8n5BXWHNeK5WAFB+Xn/sGrqFnh/LW1
df0pNKeKpz87TT/27bXqwSQbRqlvmddwXvQna6c1+m+rq68S0QijHzWLnKTtQ1yZj+BYIiBUd4Fp
bcs5f1+n2pnBw0NSVOFK88FuxXN7eRJSv7NngGtvvYL5cVNDcteGUh7I++F7YAJqcrltnDm7aGJF
VLUX3QsexuYouQWlfsKBO9ezE5XrmClwepAVXLwS/4teL3pNtQcwSt1EGakTIO84lcVKVUdUUKXB
cbL1K/ddxXSqNWjjlem5rKOPAr1iG3axsS3i+upbWbUQWm+u4r65635yo7XoQHzWJfEU6y/pSFqI
J/ViDJxHW8qHqqEHIYgbCDFssuNQAuYF32ZQ6wgTo2G4VMd7pc6dxr6Ke7PPkjnXWB4yrd3GaXKQ
dh+upWCM3EXjbcprBmYeFEBoZtQGLupOHHuB0092dUrnNuc3iTSsLJrQEatDl86UID0ZGEtOHJRf
bE1QYFZ0yG6GLU/JlDLiNfvyPmTZRzrYWApD76eu4iczDrxXOnjGVesPDL39ZCQAMFRzdnfZ9023
nQw7vKsUqTgOmuRE6Va1Uma868y+OtUlGZFa6svJ1I2F3Q722m5RP1WQrnQqKHaNlhmLtDOz1z5s
NfpfCTukvmtRJiEuGZ00P0MJEAr1rSgS/4kotjzGpefR54NqUk11fTZN4mumu23ZDjPN86K3adp1
lGEuNFNPjoGe/0KQshdRSdk4AEm6zLvyhx/3dUp086VvzHvJlUIX9zSdLdNHOkU30kvP2OqG8K+O
DNEXZT8gRU9nZFaVzpxCd0iJY/sQ+yJ4+5TX0OrIMtvfGmbQjU7uOBxUcu41SuOzcTpDQ1xM7ngw
qyxnn2vTW1F2C6YuOejpBtyE46y0lvR2pOq7dDwily4tygwVoEPHTgB3CgcRYMCvzEt+4P6yy4zp
lud23lOYh8sUZMQaqvRxDHmudRkHlS7uTPp7vH3KMQO9TbvZGW3ZDs4Y1fUbFm+fGqSRDEFpIxZI
79kd+ofOa7ZV5bQ7bwAPGhpsScE8b4NmVA8FOHpAo7T3AHDeYgse1qIDcJUlZrQfR7RqvfX+lGGz
pquA7ZR0SYWnzKPbVF84g/zWGehaqJu7BPCa52Rftsg3VTrsxVQ80pzwZ63Fhc+RKJQL8mELv52G
nWNwpK5LHkG9BlE6ZBVGFyQa2mlYlaOyJE0cDMGxm9ueAvZX3EQRcMHAXZpVHd+cymXh7dggmUN+
j8hWL6uwa3ZIodyCFM9V9cr0+lejge9VmREdWaE8+zHyDur/e48uPZckZKuoDGiBlzd7kMmppMJh
6ZYkuaIpwhyDENAwDFE67vhBeixtmLxseubiXhxas6pgeQRnSi9y+s3WJY6arU4YZMe8h7T5RD4n
GwYO+2jdAVwnJapfcgH5Dgn7Az9/fQwFvgX8A+zsK/Vom1GyAFHM03rdYup7SayaOickDRpoSb6U
HIwD5Ege2FD8RP9MrOKSOTnjkAzTcKZvWJHLey7pg89bBnauao07dmcSb0a4jSAk0dTsvdGSPj46
Ybw3w0ScajST/bwP7r91rzioJJt32cugHPMN785RK3JCoBlSg2m2m9Q2sTuFGKqR4xbKK2q6Ul1q
I/pmgm7gr5wwx8TkUiTgRMUuaCcy8P2uVPnXYCK4CvFgIhTTwcubY+fMr9z8YHd1Q1GS+9sprOlG
LA9Q5DnsBFdGTCZDvtmJxDpeGC3h9QLaYzdPdIUZHEJqGn8bqtdpYjCslVl6BfKAF/Fu8WW6xwgZ
fBiXWr1M3otu3DI3aQs6YEkRUIQzYnAOR41Z15iRgE0xZjrm1O4sDovLArorHu3oVhfMOOsS7mhh
DUQoGgvceW59xCp6tyLsB0iH/kk6+YsmGuw76NGIN1B1OX8mQuyBbkcbkWkbv57qRds7v5URMYgX
1qWfOCgjFvgo303wwzrU7dmBOivTmclR0VXAFYg6xAjp589B3UmMjxHLaoo2qKsnlHWkciP7rtnQ
xA1ey36sb44vZgUa7aqRhr1yYm/nI1TALmcIVRhsjmO7vId+tyuqyULIQeKg6gGNL2B6IMJiTwZ+
6dD/w76f4EIYkL5MzI45cYEF43kMuXNdb9MU2krHCub0/lOAebUbcBB03NGref6bKKNZqXRldWmw
UgVmwXj4yJKzjKr30lcgfGQHnFSWAVGR+MGWW/jnH2iYr5FoSlw+j0B3Bqwc1jETZbtgd+A8qrRS
jD+Xrc6mQB/a/uBn7dMwSOwhg3q3BkLe8Yz8aHFwarGsd1XUTduhpWRlniUxZQ13EvLFKuD4lOpl
+AyZYIWq4h4BKXebNiu/gVDniHlNseP9e6tcmJfd8KTyFJZvRjGbsqKV5xPlCKPCPExYIxCQs2PU
ZfGhoq4Ze4SJLwCEFJu6CvxEUNIAw0Vq6f14hlEdPk55f7P9d03Aky6a5QQsca86nFmZjoFf8S8K
tecCYzLie0vHnpUowi8QY78HN3jUoobzdgOFvvX3fUiSN3TSd7NjhKabOdPI8NvNd026oUdveOjM
b09kt75h0pMk7qvyX41UEO+olbXWoYWMCaXSdcCoLQ6dZVN5NOJwLq9HpjqmGK7JpF+ZbcbrPMW3
KoJyn9fyseg68xrNv5A0p8cl0fWcs6r+3lr1yAVsvidFUK2nmCEIm8FfQQEcu4+9JArPvwartWyN
dHb7BhQTQhPiqbGCaWAfcZUFLeY21k+XCaqUhNt5W9nKM+IYIDEX9aGzJswAaBKhFtylGLCgUC2z
oGiTOs5rVMZg7J0AvSSex3eGD0zaQc7EjDIduUD2sWyHfVh2e6Fo2UZRnKJ6X7fMNa3KUZdlMFaM
bOzu7iFnorT7q84NeV61bAMlWxinbD/TGsdpBEp1qeJ3phjuUtrNM85gVP5M7Z2pfVOZ+QQrjlIG
+SUQADWOdxBGwzN+0p9I+ux5iP2YqH7MsHSS/A6eQSu/SO+eelnKSiTeChsHUixHjIFANOpYYR+u
iH/rAgAHBjcsOQtoOJdaq3v2CebeztkRh5NxyIPubk/mpi/Ht7GGXB07b2MRfKmJt4deuF8kpI++
1Y21M6bp0bsKzGgW6Pe3YY7c9k6qcF6B9NU16ZwjIvyqtoIl/5f1RiQtM8u8vCQJ89DaTjZJGKOL
SGs3H59PUFef674Y2F4K1G6YO2VS/yntWDwohzxG5dIP0yYNR5LJx6RRZt9uKbwbfJRywe2I9Rox
CIsmwC+pfbWC7TntL9rGMASGvVrHl62D8eyNe5naqBomtBiyu+NpYKO1MhQPi1iE9FlSy3oOE4rV
K9/aj1HL7pa8k+PhytZ1vQGsTy9sOTXVOWiRvELvxvIvd5EpwkfL61ZWijuW2QTflombLhIa7xFs
m7gZ4oeyan4o2HtPpH6hcSo4i8Fci5JThVabX/poV8vGrThYv0vDB+efLn3OV1s3hy81jbBdSmEB
4K5BvZN8kWBn4PTwiH/kiBNd2xwMDCiVvewUbqAocR4mL7lXVqEe0ujQMhgjDGcX69AHR98A1VpV
ZfNZhNW0LXrvdSQXfiqNctr0xsBpEy/SJGjWpJxbrXI9O8SN/IxCZmSBVpkLh4nzoWuLY1TmM6PE
e0u4fza4xR8jIzA2k5NMG0a5veseSk68ltuNr7i5lqFRbP86f/8VCP2XEf3fMqr/9un/JrL6/zJg
Qxj6f47X/Eca/FTRn/+eruHr/5mt0fV/eFQrmNDM+B84avzNf0Vr/kF0A0wXiE2yLYCRSXn8K1oj
nX8IOFoGsDADMItr/be4qvsPUjXAWW1hiDmZo/9fojW29W+UP8eYvy2K6IUgrGrSsfJvNFJIo6Wa
yvAgg+BbIr7lbX4Hu2ousL5hjcK1emnQ+ZTRDiedPMaCCGCz8dmsb1oblghlV9lyYmTCzcMwm/7m
U5A82rN60MwSWlDKDSx4gnfO5EM7SwWOp+Kiw8feu/GYXzRHIU+1UKFq3BMXALRLWDntigc4Bp5B
rWPXio+8f9/hqOytayoPXSOodmFVfMQ4Cs8QSSdDTOuMiOkyakV60Q0/vWjSpCDIrCjBTsLkMmXR
FvvvJ0gwjjU6QHs8T5tUpOUFgzmd0p5+CGIOlK33SmUWpzoieLE1sm9i8rIYc0tdwioCsdAZnADa
LLiI3t6XOWuBIdwthsr+AksUh1BpO6uoIPej2udgiNM92uiFxM6qnTq1qDLQUPhlhsvfF5dhLp15
wQSSwNU3vmGcM5xKe1MVLYVCBdsqaEv1OrO7X6i8ASdv3tZMOcXl70eBodivRuzcXKMg6DfxJsUN
QEcO9bwVhHts/pqVuxPMIcOy0NaJpyWXynn2g27G7ZvR5e9b77d1udbJrRJBqNt1Kqt8aTWdfTZY
z//58vdTplUY6aLkJLIEekT4zJlHOyuiK6T7YNSw2Uzr1d8/TOa/Mf1+QWRLPzXFlF2GcUQqykBY
0V1hHnCu7SOncc7y7xNt/ujvs61k8DcMxbTGgQjtikPBecxdjY5SPvr7IqioWLhWzyEDoEDjjBa0
uLL04X+l37EGOVqKltPiOtGD298fkEi/seaiY/pMzvcczy9/PwIYuU1ySUPz/P1O84UzKULDPolL
AXokUMvQTtgH/v084OfbVZiSOS3lf1r4cm/sIiSh52G4jVrLGNBKi+XoS7VqKl8/NG3kbwspG3T4
xlqJNNT3Lh6EJU8UHX22if4AiHjoMldykMQALGGmETIOjyEFrmsR6+FB2LZcdH3jPbZNZOJ67bOz
TcHXAbgJ/RwhhDYas54VlP1VliP3NIn8sUu7+9HM7ziwag621EXkqFZ67+Sf4YAzVPlRv/aqgVbL
whuwoljdXUDNXtu5Ms+5PeAITnlCpmZMXsDJunMwpeyObC94HHyMVgbjy/c8umtdewl1XJyLCTNk
Ov8coeZfY5SUDz0jGRRlHlgvMkurIEq8ddrqyXlkfn/A78gev8MP37XjQzSodlWTAr/1GqVlc6xD
tV7x5WVsMofH1soB1sBHu0e5Fj8xAT+Y1G8s2fA4D7LWzC0pg0UBQn+HVd4+V31mr5HF4c7jmV5I
utmWEdT7T0/Qbt/W+W9T5Fc3D15DKrBvhj1h8ndEeRv9Qm1rU5TLfv4zVycFJhQ+lURLfksJi1kO
nXPyJx3uip44O+bTxcYo88cAwu1j19oTfuAP18rd3zwYHzkF+U9eHW0HTm4Ydw2Ng6RY1irP17RB
TJfIbCkkr/uvyPDH/Uj16qVkEaNhq8ifJaUS1F/BOq8tAFEhdh6KbatffOZPnZrUWxB52YrJ4ydG
qp6WWgL7Ll6shfWW2zq1tpl1QNgNVujd1I2k0W+I1S0auRaQqr6irBwOne9fK88J93lYhTst94+t
Nk5vDVVoKCmOfWKwzX7+VLWdWLWjMX6MQ0kPRpO+dHGNb2iaF7DBvgFXLfZBE17jKShWeZkPz47I
XvLYD9YhRQwn9vCPshhprxych9ES1i615uVGr9xViEgJDPqpmfx3L8+qox82144aiZtrdWc2T0sn
E/37pG55n4jZv5HsyyG13uL4eXI+I01Yz7WvrBNeDdGiSRahHN9ELIaVN13zsav2VIvrl6plQVz1
UyDfGDGLTQMlB5MeVzo3TZOVjxOb9Knu0lUZlPExz7vxRXh81vE78STVjazrwHemGMsoHoW3HhYf
V2hvk7jJq2e9x2Jb1+lelYa2Aitf79O5Mf3vt+OZLRqyyPFzSvfMlDPYuhGKEVb8nUNJxLpMSfoU
BsXzY1xCxo5x5EcBPMWQNPqbnlbfWa+mpdCw+AO4829Zlj/+/WFaq8BmT4gnT3x3EzvN8GYm4wtN
98Ut0mImZ3XHs0wrnhOYV2/CKfG0qI6ZVymJMyTiTsb22lsaNIKs0h6gERNlMLgNgVZxZo6CM0+/
bNV31KPi9sCTUfvaq42wUkaZzk1MRFcf6+4Uu2a5bA03eHYta4M9uUXWqDz0f/QE4V0Ktyu2qvP0
TQ+vcY+bUawIdNSbwIn6bVAVjCnpVj6jfhsPRh3e8eQubVv0FzdRWGFzxgtJyHenDe6PVXKesgKs
00Ws4ZDLqxm/phVPjYZSnYQ2moGPkVhqm6bSJxqnk+bN9HgYI51Ol1ww3evdsltFxrhVntDeIJl6
20lgRLa7ZzVfRF7Rf7lKL6+qKQkPxm5P8ex0LqKg44gkZyS9se34aG3Un6bupm/4xX5kFbaopsMZ
H6F5jwS6O0vXG+NEYylF/jRIX9vI+dtHMXnOx6q7ccfsQnAhZyePnkcKLd9kX+dbytmpqxYK7H6q
o3JG1h/kq57CKMYKuj9elZf8Yi10dglVrF4VfIsoJmBbQhsURvszZm1/M6edUWsfjdNnO83Q2kWS
qumWdN0xnRizzd+1P9So04Ezo697VusUwcUP/1ScYa9e3G2weHkXLyLYUgfVGzkkf6tnhI+byY6g
KhvOq5vSxlSqitRHmr0VA8MGv/hGieuJpNESO/KFulVj4PUgCRH7nukXxVuDSLIutJSa45pz9Hz3
hLMuVDKtSzJBR0rOD+eMVXpTffNS2EcReerVqKZqft+hBUcZzUoWkdBJkuoss4qd4MDzlDFHuvdo
kudf+E+mzmxJTiTIol+EGfvymvu+1C69YJJaDQQQ7ETA18+h2sZmXrDKkrpVlQkR4e73nvs126m8
zOWIrqTKsq/GAMunp/KDJEfSicsqXCPgMZBIRu8OehmYIR8jiX9bH97QhoAVjGcKD9SQuycnNAgF
qifUe8v/OR1jwihT8U9Kutu+imvj3eamxVqsv+juYLZegFJMGXEINO5nqTgDOZk+M+T0TgjNx2UV
AyZXfGbMbmcSH47V0IbsgCkfixAYOvk5zc70D7S5ykuVIkQMpvCi/Vq+tBya1zmep52Op39n5Q0X
SlCe0pDJrzPn46FZbJpRId78oSWi1EFCxXBo74xsFyBbLz0uo08FQ2djsPOuQkSXG1V1QJeSCRsX
c9SV56fRuexwv/Wz/mT23rupB8jjLOdeXBmRWohcmrPIrfKs3RnRXIvMrjSzc8F4cddMffPuIHRP
AuaCnFRfDT/rHko4PwRt6yM4sGZj+iwAeSRzRkRN+dXaE0fFlD2STTE6B5qjgDsSxpaOvCv+MJ/c
qIyhE6I4H+vOOnkGvD2cO83JjIW/twXHJfbGvZeTuKMNa4BBF5DYYvY/BdD9rzFzun1YVOUOyc4u
9ZPszTSYHHnIGq8pDaTPgGZ/brvniCy59YwD6xpNCSRzlp7Phl0Mng3c4il6xYYGX4D12dViZjZt
yneApuvRiz6CMnYeikPj2SHTa+0sn5bFYGubzwSKWhgvN/Dny5M9dsHKDdGMkpmGM3VyXtinWZdH
85RkLDqNxbHSc6V34gaZ174djZ888bydlB7RMBWH/z4bw/7LlDe/07BFIvfR2W9Sa/OTVXJLszs6
RqYJDmTZQqI0ZU8oON2UQuOQiPNoZ5vTm6yn6OHZHkNVsvpuODGMsPmcYCQMobogOzFXPZvmraDV
uapGq7hFBQvBTHr53uwguKItxK0kG8CNnCA3pYjwx1rtNhs7dxMtM94IWcClDWwaiuyYGJ4/c6d2
Oembf8mxY/6tn02K12729a3vQPOlVX73mua3NcQs9vB1rpCJAk4FAPws0kK3pCJAmZnL9jBMHige
2+9WZcIAaLJH+zh1FZkagvAbFpbGtvP3VFgXQunSs3Ldv5blOwfPcGKEp4PaT1gCdi7SqDVYtvhM
LcAc7qcenHbb1sw0altG29zkb3bXJnDo4E8SJV2jrv1YbobG+RN2vfxEBPpMvNhbg+0fMPgmP9Ou
J79JcVPWtQXWUGMzw1rpHMzZ/6jqYDrqCFd/l/NBM/sLKIi3+PhXCBMFVVH3szRyTId+7pxlrb+y
GVLZ36QtjdfvSxron76M6QaiYlkLLNyHqZfO1nRcd1tbk/FqxlV4sWbrl23ExmtF1bWf3OS3HRgZ
9o02XeNEqbciA/dvedU5MrKZMSSQaOGg8uTzYlrdpidRBzdzcP8V+LjRT5Yx7Uj+UmfPeyJCkPj1
7ISu2jtVd2bKeamxdq3rqsx+sX39FJZpMyuU9hliJwGcLVTWrk5/SUudFMD2d5Pg8j0Dmz0dZ7VV
WER+QkrkcGq2tzxkZgfzlBI9szd93ltrp+++8tGcaRTSxN5ETf5Kd7q5C4LvjboDaj0W7t5nBPx0
8ua9tJK10LViJF1yJzN1dZP23FTNrpoAPqeEXq4trBHILzABptYli8g0rHt02SKtzxhnDyK/+nMg
STRzL0FizvQi9Uuf4un2jOlFeNFDLsaguhzfbEqRx/dlLOnreyDc19lC5smkiO5KM70ZY+zehWkn
e08a/jqaixw5h85f8FEQ1Sek4mOssSuETrkzWit8tDzr4p1fF9a6ewkRWjxrwzpIz/xHe5HYGRxi
yOdjLfdxX3R4QdZOk+unG2Ki6xuLEcdk9ts22KTh3K075ZzLRtvPdsQ5SxfT2JKoN/f2u4z9RZs8
zEdvCD9V2dcXmVlMAedg3IDoLi7OkG/CJg5XndXHGK/cbZvI9AgedkWQ6a0ZRPWoswaNkYwONL14
IJfPE7jU1oQO8BFWGE2RkE+L+8RYt1PRvxqNOtO3n1Y9gyhCdguwK3LUj2isf6AmkePTzppw5RtJ
cpy0ge2bjGhXRGR6O+Y6TUtUJlNjnP/vUruYnWJL7U2/ZAQwxXd+i2hb8lAcbNyhgLRL/JJju3cD
Nb05o4+4l4BYN41QNWJaBLh6dZT5T9H6jJ3GLfEL9VkfWivpXyJUXnRZUCFUmdhT35UYy7IUCyBG
5P8u3fIV+e7Y0csOxErVDUeMuHVwJUvkday9Elhwe8vQhXv9W0AZerJxmxaYFazqNNHdP5kKz4Vu
/G1Hky5Gta9jaPuGoQCmzX5z6rOlwCycc+vprcqSD9LAIyRSyPw7cYlbOazFSAHUpWu7asIfzLiF
KzOKgvrL0ayqcxmrrQhq9yjGrN/rOWY5j1gzJ5G9ovT8i0ZFslxZ5sUO3HtWJkv3jDmsygFlZZkB
1TSAVWZltXVBHrUfAKT/My9A+cKZrFeEe97etMOJXle3DhpnM4+W88axYMsaZP4pO88kD69WTx1a
f32dB2s/0e8OwpytFcbTi1cMzyHDbNXY11RO3QeWB8Zl+FneDIZEO8dQE91w1iZ4YCv4JhgVA/un
JCfvrZD+eWAo8QVupdvCNo7OnKazW2KpRXwgR+pfM9oGEDidmKhGmaYXu/easxuKzxBi64rOWnst
YovwI5Rw26S026+iyC828ulVn2X9c6rkj5Ju67sx4Bgm6QZGACrnlhTPbetifU28mYTR8eYa3ntu
hcZ9Sv+OTX+Nh3b4Q330K0LE+OajQtstQFWVV+qYS+YNeRohKwI8sbJyALZzIovbxKBfLWWBO4BK
qAuGyR1NyfU4mf6GBkRDiwVanNNjPMhIaj9EDZ0AM7OR4gprV0Xpi+LwOggzIhkZORfngj0rfMgw
FsEacPxPOAHRGtn5pRgDKCuuab54mONxWh3rAQoxguvkNIb+n96N5v3IiTCcZfgqlBPsncLKNkEX
7bQUG3dp6KhKxIfYlId0Hp1blZOD57UtZk/P/zN1hf2ooPgQvpc9efaz9dhz1EpV+NdwFjwTjYb3
PId9Is8jaTnbWsLG9eOueuljCFFsoldRIdaasNCGtQVwsZvqazd5276l5rewLHKKfemLnDGVj1a2
K3+PAn3L1IXBys5JHoZpg0YQjFIajC9FaH4kDLoPfR+YmzSNkrUF3I4D5vAKU+4ziI811sAdxTv6
AOTAu5m4F7f1QFWUWcUgFbO1igRltFfRlI1yERzN2ntMsBMf5Iu/J1UBxiF2sMcxK9cUZV4OXUN5
7DaWYnCmy91kq/jOsfUvx1BBcLZnbGTTnzWhTwRZVNE+z4J8TTHmXVIn0O+prLdAdA6ZMcl71M+b
oJj10S38vZXZ5Q2j+FvVEpenavkDOdouTev20SSGtxaeFpshTI5u35U3zNAFgS+BtasnEMpRI7eq
Ze1pgvzFbZ3i7Pvwe+sgBHHLycrMjQ820+CWterVzqtrG6p6O0z9tBYd/V+rx4ZafKLowDLKjRcz
7jxAhfli9f6onBmCeVvVG6tfiODJ8MEeHJNBEJxEVzuPWhCJMCTyPNAppyeno1XJONHtNPqOInql
TUusKLcDO/afQI9QK90erHs8lte4/kcGzDHaqoDrl+bIp8pELjbYcW/2f8SMj5I+sbERNm0dg+Tz
3HOwOCR02lHVFvEjA6aDXR5174ByKq5J6TV7Zt+FW22SX7oJafPTlyrd4tw0dvOaCbxlDhm0nZWh
xJ05kMCkOniQwzndH7rWIkTY9ukIuj+HoN+POsx2QxG6dKg15tmw1YfJnv/6HDMSJW4ursTCCf5m
eQNwIwsHGJx2TbNTwHNx+JFwe+hTMCQ1mgjt7nWE7cTobHCXY3hyO6QUQYzl2kcFhvb7chSWx/mT
hWTjyMF+dhqJnZMe+A4HHE9Oj7S4eyqcGFeG7yZuj20xZZRuRRndcen3CGLuSMZQ0A1OjW9gvnl1
kb42ZL/fw6raOnqWJPj0zTpjRb4XjFnv31+5NewGI8/vUYsLVsTBdOUzLDd1JwBxJlF0mqMiJqIN
RVvpw0Bqbvigg7uODAA3ujuMIfBUdC7j2e2M4b8LCXZAguBzrfktwYuUAtf40DxIRcI3uila+09H
ybdrTKDx6DSTC84x1EXNN0vOrs9thUQnhhae2OpfJvjh3Ra4BLNGFTv6LNk58ryPhPdynw+VfZiS
N/7Tc8ntRpphcvTYEtkWlRd88JZ623AOwTAwkvBlgbMe2BxmV6JnAiKgI3oxp7jIMMpQjDqVDcA+
AdqZQDZinLZCTJlvjWDUzJOlPqXh/35FJ2Ha41u8xijjbnpsIlBqctsihLx8f6uoOKb29XSqOoK7
6LU9xwKi6kgB7tfO0WZud4NzzzSqiTIWUfAgcnkZEr2xnmfsOnEA/Qo7tHX7/oNUTLRngFPtAmTr
+VDf6iaZoNdyKmpzYXL+tQGwoa/+iFWG33L6oE+AyZZUlA/XaEHdAtJE7Oqgy7D44+ak+JRrKvC3
ucPqNAcmpLw4Kx+WL++tO/cH+gJbY1juQpFkHwlNuINrVP0mXV7avmr3vaqYNIxEbmuAWG8xQuZj
mf2dDY4deR7YHw7P574izXzbspM9iM88FbV+7WcvhF39tyvil2FwfnfaTT4dW37JwiDmElJ4X6QI
JJrI3wyBO5xzjQjYsOj5A5ewLE6nTSOpKHr8KsaHl2MWk5Z8m+EnwtHQ02OUs4K9mTXXNq5Rrpqc
Ln2WBuEl5dkB9GmNLtAL7R4CtwYC6/f1Tkz/Kk4+OBCmd8oxn98bK2ers2Pvq0MYs0FydPsB06ql
fEYPxEOJ0Kj2/ipQ3auxlf9aVcUhZ+5R1iV+sNZJSZnbuOUhLcztOHgb5kPxfoijmRPNQAJA8IOM
8hvxPMaO8FuK0aD63X3glsckas7FERsgPW5MavumNknbqfr0BhoF6Ltn7tyKtN5gnjnxiv5kCp0c
lYXU0/2w+YXv5Jf8wTA/BMaEadZintXP1d0XcXXvg7C4VclnIsVeY1c4mYP/PgjXuX9f0K5SEFYP
tuEjHrIJMZtj3wkMn3cdJc4KSIrXmI8MahdhQb53sMFW3CKDFh+uhnuBwezSuOO+E53et5Ez8HZM
6lZVNZMXAxtiEaKk1+NwTILm1VliHemDWf9dUnrjMGzslkNUs6kNjyLQWv7KWDY4UAl+94X9Q/Ro
bT2FIYCphtwpMgpR2PnmWUbBi4tig9Z5xsN1jhvWSQFRthWhfQhSBPaxfes5+Gw6xL9IlQl7CMI7
EbPy8X1p0kUNPLrmxnWs8EzRg8mkR4mDXnqVOK15r4r8EyKEcfx+9X2ptW3eZydfjbStLyBIVpOl
zXOSRneWc/KTzC7d6W6mIcm/2OcTqvXa0nehGn0PR+FfK7B/lH/lVqIoxPJpto9wuSBCNm4KAajh
EhbmVaTGp4Q6rO2uwwUEKMtTZbevXfkotAY8WU97+kq4L4EbrNoh9KicJhunBGEqxuQ9nIZziBeG
9XaUsfeocS8ycQzsrfTT9mYpFFfonqopx1kyLrIouz+3ef//L9/fy2WGOiazQP70QIadqXjmoZW+
FHn8iE1O44MKn0x5NRpHVM190sUbJiEhBakPDwExGa5t2WNkKdV7ENoI6mT1hfmwdDACBKFIEPBa
tO/DxF2Dy8QWxUnzK+xQvg7CeM9MLHjCqH8n0QKP8bX4ShzX2Hr4lvYcOHgZ6E/XF+6Dc614pfOz
TN/Ogdn6L/6UISMMIPNGQ5B+4SRrMMpqeovLy9n76XE6PjV9RHDHYKW3MOTfwKsLYrJrMTnWc7On
o598tab3p0RDelcJ5VJjjf6JO2ObdWn8iQLaOY3G6K0hKMSfMKXqTdUVwRFSq3qQMXPBX5efwmEJ
+27R5UoUJ9fQju2rSR96k2CAX0N3ZR43YW9DSAsSOZOnnPkPg6nly8JoJEpPTEqMV17bEa8q6IP0
kHYqeMeRdK9Lo9hZtu8enUbZ6Efc8eHN2sZcEAebWqfj73a5NPQMltA1QpAM58z92TzqmNra4o39
XYr0akTJ+JHV1bRXmPMPXlLALQI+ghNLDafEd4dTGegeX7Sb7ELZ2rdQ2586LM13pmX9ee7do87S
97Hs5/eYBsNdCff5/crsxvQYtkGHnZFTRy2n9GjBQA6KEbhV7CFbUO6wnn2aFG0fGZwFu3RvT35O
4rnVHsQAM6K3A5zE7mRvE9RyM8NMF0ikkO4pZoNE30rxFhb6/l0Fd8HwhYmKHy2LWeXwzY1RJ07j
5MmH00FDg+25DRDjfrQVqS7o7/SdI0PzdLLyV1q1h3F24zdGn0QJjdapzhOE9jDtNtRhAat00O+k
zbYIhZU31H8rwlST5OW91m3hIg/u/vVrRCJsIDDbIVPR5PGvhod9rx0/AFVIoxUXjhQ0Lqb6TxUX
3oVBu7Ea5+61bU+0EuslPuaNsWS2IEJoUVoPqlJjC0h9MU+U/9So+/iAWBo7AQ9jIoLDsYV4SiDY
Hf/7NW1xdaBICFdx3hKTY/rv7Ygw3FZtAaGg/yeiEU5zW4bn1HaeRW3fiATML0HLruwD8QdUbhz9
RUTh+2HOzePMB3zuu4nRjQNEDohnzyrYvkYxthvNQH07jm1x0bbq1lnmNjtZ4HQNMT8gvgoPlMFk
cGFOwWcGR81fLlNTEu4+lEiC6uE8VNVvaPsNNicWJe26Hwzax61i4mmY1u8gZCkjJHgAOQmMSBQg
5G0LHpPhPKSSnwl5JbM/upc+nHlg0TXlgWseaiP5UzJzaqLmWvllsw6lkW+sKJ+peVBnlO58612k
gJFf2wzyULF+i3WG2ifRp1D6kuNO8BAnX1u9jPwL9XMs8EaMcYm4hZyBsMJ6FaNHYsyG/9sTv2JH
bqSonVcCKwidNuaTDWIn+QwIgw/Z/DbAPSG3GnhpKmAKPkbgg98nJ3RWLOwjslJ2EdS9O3fk/U9I
QJd2Mj/GL/wzucJc0xvjH3dSalfxfG5LC1qaisGzLAEeLQ250iEoPQFFjyJXvZpYm8wIpx+GU+w2
zLJU6rxpyC0bFVPf9XFXbhJTkaJULBszmQ5LZF5+ol7YRhnrnUfoYdtwzrdySZ6Xp2m2zMM2LfOv
HqPJoTFmb1vE4E2IjqRua6S5jfKWGjcSVE/paHPj+bcAqMjCR85e7AAEXuSyRiUhOQcTDiCwKgiY
p2g9DpATTbStMKycbdMU/+bboAMRZSb8VrTXaQ8V2aZ0oakhBwN9bzGr48HEvpnIUKOmmbgFewrW
zpp+iKnAQVIyX2g4/hUjjSovRSyiqy/ObeGrzsq1bz0z9E0vVWLDlLFSxkLtn56I9CO6IUZIojQ3
s5vSe/WTM7wIxMPZLh9fmnIYdgyDaPyzBY2JcfWlSaNoxg8N6tSk93wJU+vZdUxWQ+UPx67uHwB6
6EyJCSW+7pZ6IXgLcvmOVsjGHu7T3ZPx03feICUjypLEdeVNU20bh4EOczvjBgVug0sRw2HJOlYj
0ejDS9+kkiCjmA76ZK6xNNnrhvkreFkihb2WUBYMyEYuezwH9aFgS7Qbx35aztzePK98YTq2RYNs
YkBp0qY4ZVRZC6wEf4SsMGDI5kfBWB80Uuud0fdr2CmIAJyZXtkKH2Lynk+dOlhZ/G+tpHmkmxzR
3QrLo58WIL1HuRpkCfG1RXBiNDuXqevaagWHqjHO9hkaGoBA3e/amL6KapgPbUJoZpYnTKAH8xhF
zjmvnZheFMX3HLXVhpCPHheKvtI3LbZD8uqrBWhn2Ugal/CZuqumDzWO6KPBJXJmiB8lTopFIFMy
FqCQKiGLQalEVD6JnWkrucJntRnkiOgGotuQCTyazgjqxarNQ4EFnHwyDsRldnPYJE72nP1oh8jc
FbiuJzX9yKq+vBeetcEke2e855xr8YuIqvTC+B8jeofaMPaTcTNlXXuy/L/Z5LnECsCxQBe0bzrs
bii3f4adx9ywRepusextPMOPdmFmOwT9BO8JfsETVpwP1JKUKJS/pej3kG8YX9FtcGjHjI3xg6ge
tKKj/FPyDIFCml+83nvFfz35Zf3G8n4tNYbI0r73ODpeWlaCqX4kiQzWOE+SnXYccGuYr1eVye1b
DerWtHjwszwlVWjMX4fkMyMmheFgAYbX/bdu7OhUkpcMSpHWwWKaqJTgdDzTpPFJ0ELVQkSmSXBq
4QzIO5lR7VGkAnc8Q6BlRayufghBt7Ky6pjZ3UeXm6yMTSB2aTPu3EbtqUWSlSeHYe0FhrUbE0yH
MLLrleH9KuiVNxM0VdSi2uzEemZ3t+MSQkiibl4IgLdlL5QtFntWfJp7gFTspQEYeP+0pnlJu/Cz
mIKYzg8GyVidoErQZ4/wpppCQdRKQ35+yDirqvnZjgY5DoAx/KR79tkE3i/EUW1OLsd+i4CHPCoP
saZskhBiRY/3IC7mFucydEk53zDipyw8tYBpQcuGN9bEU7D9hjGRjrVz7GGiD9RP7zDBvVDpQ+Xo
Y8E2ECOrxRlyb/rMWZvMqfZCeyuoOQcirNHyJYb7E/TZCWBJuRy1oLQ5Ofo9m/3AYYflZww+elg6
U8dn3YQG5UbKlJsjqyUyojAceWvRMqJjEGs3asITAWKHWOptPZb/iCi4tLM8RdNwqNFKbgRcn03Z
vRgzJu3GFz+mrHzp8ubkKxeEmMM5J5EcJUvumyuJYX98+ql5GN0dv7mkC/3MK/ayUReUtMxysTeW
U3GZwg8nGR1osuLvvFuuyTiQ3usRamckQb4r6mQvbMNcVUGGqzg6DdD+4KpauBUrAnbBnhgkdhBY
l8bqqALe4NCl0PIK8dOP7aWj1r7Ms4M6BlaBh43nQkNSVRNNfjLAtvhWftI8x4mpM+SkFcN9M9nh
OwaHJZz4CAB/PdSiWZlNmwFRJN4tzuFGIj841kwt2MC74arxERNzB2J0QA1MJYiAGOkw7ZCdV7gA
ecLCOAdlwek1vtqlonVMkmMCfGsVuViYywnfqijTD9wdJSP6cGc5zHx1hSBtsiufZilcqwHi/LNb
LnrAAYYcKQNLYP0sEXwhzHZh/Lh1sytZae+RlQ6H2cqdtexGLY8xdcjFqFoDE78Bf4HOzip0CLRG
az3jBIzLfeC19Vsbhfo4lxioBunWb1bdzQ+LkZbTOqukbyg9Tct7fH8FEXJXefV0/X6l5BTchccy
HroHac83BLP+JRWaO1EUCHV87Vk7oWT2cFXAO8w+lS6vyuxDt1V6Ut8eU0UsGkCav4WTGnsrNZNV
1/XtxR6qH7ntTYdiQg5apBEcPzF4BydQal+5tvtMCJ6tYFHsO63hak00PEPcNowEs4OxjNQSSQU7
okB4q0P7NM5QHkRp1Sc7bv2D15UXv/B2iZGv7Shx3k2l+1fmb+uZs0IZ0K0YAzffVGEqCHPKmVPr
iSogtcGT6AaEapeXhwnWFSlKDOaD0Qu3saIcamttrOLQbbdIYKsTakPkheG9zkvvwWjMXasGh5A7
lMW2peRGkZtH3B604X2AkBQ5Z7RrG3fU5qZFFAtcvCjuU299gHrXuzBsX0JDSvjwzzKUZEUOgrEv
p/P71NT0tftmQj2dquds0TzI7STae+08/dDinPntphKT+FKx9dU3ARyeVkG7Sj5VhklXVm/SwuIo
RMYRiPVjU01Iihhh5ifavZsxzFDL2GV7GTRxy0W5SS0tr4G6uHFOrYPzbRxQoClapqumNeJ7t1xU
B7TDzdCnNUbP7J1kqNU3IKHpQ0Ki++Ev6XvJsXJ8425AC8+KedyKyOqAuJscFMdcffjL6VCmjI7Q
Bkm11/UQ7UM0C2f0FB0JO1wmp/tUQ57vhiRmKGBUr76YTsIOxFXWLW49w3rCxYiINTBWLcP3DZKG
+TDUsbPrqup9Qgq/LhpuHDFZcIIEXX0ZXjwkb8zEO+CVvHXhCZmqs/c6F7B0TKiHyND/JiG3LWya
n43DgmJ0sX1GozJ7C380Gn/Evf/pl130Zozul7JjCx509tLKGFn5kDAYs6phBXbtE01Kcs/TYXiz
Sxt7cosXaQ7TPaVYcg+XC2UY5DWnzDeiRvqUKPYge3LVWxLPB5+b5/H9ikcZE5jns7ek1c5zkuHm
LJfvr74vqhY3Mm0XDge6M3zkKI6CEqUys180YvZwwbhAmIeFR2rOh+huddN8dCpESSCsy7eezIht
jN4bfwRVQGTFn5UqtrbHtqRrEsqt0LGuzrTY9JsfFvQtR6fue7DogC2pV/bYs1DN3l7k/XNEpuAY
bvtZ0S7DPmZsgskunhYt6bdSIbUCKFkfneVlWxQPdAAVY47q0ctAHeNqTG+poVGrGd1X4QXTCfbL
fJrokZ3a3A63qRuTbFor3gRILLc6gr9ioxBD6hh0xyQMf0VKyjf+oWITFYG7j6l7bmXfvNYFYPdG
c/Do/Na8jm4fE6sg0RHvpnJGhOklNRWOjsE4if6SFjOQ68zfBrOJGTg06g2i7eyaBph8GZ5Ioi7F
uZeR/0qH+3nsbVv9qj0UMjhEz3KIOIH04b5bxBo+lP2HT4wDimBMgw2SZ9dSMJuaMj14LYtZSsX9
Cgc/r8ZbMKlLUrbmufXRohhTHtL5mkirsmJTnMO4FecCmO5/XwUoDI5awnbOE33+vqCn0jC1YENK
XLrGXNlrBvfx0yo5kChAL7Mluqf0uvaZD+KnaHlCZOAm12hd0pc4N1mLNYbpKQVhrxgNsqKkC4dn
TA3yaGJclz6g70cC3pt+qXFs4JzRkFD+kgVWLAKgS2t2Hf6V6QfUg+LcLpfvr74v1J/jMn/iLaSu
fmcjJTs1YtmJqq1MFBICupYd51rcrONqO5QIfv1QGJQLZqLOYeZdVKH+cABuLsrL9SuRqywzGUmc
lFQ7XEr9R5/0zwTf4lqj9jl20m0XrGW40iICrStH8MTfrxODmzzv4B7VeV/g12qHW++h0FpeDWH6
UQDHBv74KTuoUf+hvXraiGbPblEs3/v+gzFKJmyLc4jZ28l3BnFlm0438xmT/3PsK3XR1njzW6t9
uo7LUcry9jkL2FM2FfbbYniY1kBKtXZOLELOyau8YTfYpIyRgOK8WH4Q75uEHhwf9bQGl0qtOCIB
ZMrgSfMqInoIBksO0QwO0nEli6vX6gI6foqGNEn+0AzIrymV0cro0LCFAUBsL7lH5j0bR332XdTE
qGQLIgTgD4SFE0KjA/maFi4bVdZYRwtxJ7g/UkG8oWDEGATqZbnnVIGgM5ju31sKQnRwFqU+2JZz
d/I5+hgptw8cdKxNnyKkRwx7q4OmupeNIFwGhOR/r1QX3RzgWj0EiyCLdMnRwYk2+PY5zMRR+zRF
UHIwWje5j9Mhcl+Y0TjAkHmLunRMrrmF7b2e53bHmYg9y43C+/fFylsH3A+Xge732kNHC0bZjK6q
zeu9r/D2yIWw6Dplf9AdZ0vPnNq9Qfl3y+OuuwXoxsREL6z1O/jFHTGqNBmy4/fPapaeeSLdONt6
k4Am73N4mnMXSWCqbgNJ9wxrFmjVtFx6O4VNIl4jEwugTWexW9WSEWTNjtdD/aa4JqBct+WRXjlw
gcHojnnrbqHYctYL+jvlJmPXsF74JKBpOlmj2KkgolZ6eIXKkm3mZFHvs6fRqmzAojSa1lxIv29u
6/ofT7UMJ6oCdpNCTjqq92SE+JX45tU0fBfrUGMD/Kkg18IdZ/AYzubF7ZuNZlb95dXwUIMeq48z
VOQYF/i4l8v3V/V0MIZAPyNb6peGCG2Tzu0jXu4SIJDUN5MR7QTV7w5t55/KGKwlPbABKac01l/c
b1YRKOzYUXLonKA6Gd5XYEXN2zfRbI4/oczlQPMhFdWIwmW7Hscgf6dF3h6mAJ6XUWKw7HFnEJMQ
Eh1D6UrkuAiANeOlAz9EgW1Mf4KuQKJsCPGzQGdXeeo1RLGdZVC8fVxUU9M8G0Rfh7hOkc758bTp
Z8s5jH2Df0Ei/fYDUdFjUOO2BF/3wlOUI/hukls4gaGUzGqPRqLUi6l6saXhcEMiZFzjUNzCgoE8
Djn5jouUCRcU3n2g61+1G06Iscz5mVI5i9h0ruag93mLv8tbMq5QIo6BP/0I4C8XWaNJVIh/+ZoY
cz6NT10G5kqn9NJkQFekb9RrNkuij/6Hq/NYjlxHu+0TMYLeTNN7eaWkCaPcIegtAJJP/y9mD27E
nVRI6jpdUioJfGbvtQuj36s8FLuk6oJ7PL25Wfesk3r6aRi2wYgR29mf7Jud6vR5lMbNg74PJOPb
DAC8iaTS38qGijW2n302NW+mwPiWsQIiZal8f5QOAf2R1TQhHlgmgiOV0WVZXB2SortGvnxikIjz
cOyS2xQbyQ2mILFmDR7wdqKhUL1NcBMGskOtDJMoHX84DIYN0BoN0wHtor8P5Ki3hf7bIuve11SC
OzHQVSLJ+mVxTIC/JUcyhvmy7sDjoUH13mgVLk25BYMhnpmY4GangN+kC3kxjKnFbELgNz2/3Qzd
nDbTHiJxeMtm2FWh7k5IypFFKWtP1dO8UjnyWszD62Cq8hcyGfAr5H1VTTxuBaP8p9AUMURNXZ27
T+H61n0O649BDt6690TMIoEUjzbTzJRGgKK+WwfM1H30UEGUnZwiBlurwZrY2XyJRGcBqjYJqwGf
1aDW7Ubf++V0tCg+8sdzym5nazspsmuNcz9hM3eiGwY3oYBkoXGub49CHLULFgBbv5bdzAQEte+B
ZoACI3deomECOFsz7lGWT4hqas4btpkZnqKOmE2+P3RORfgsxogc8BpwfoJkp1d4M8tgRm1aG58h
uLgDkuFNsuCy29kZbkUn/8nBZUCTxSsusP/9JggbO+Oq+qcjBk1ysAvSL4PuxTNV9/L/fY3HVV9d
ZbyU3lab8YPd3F7x6KnXCesjURf5i+mo7JLmAI41EPBTzjSGrT9TbhD64pDwIlwN98uahH9iunhk
oN5SdlCOSSWHneeSfW3l0AiteMYBJjhEs6K6j4yPa+noJ5EBwSvTHslgE6D7iisAyo0PXl28un0T
3GcHk14IfXqDIjdFhdhUJxs36KqJ3OhmjHr8Rcbgrdd5BhOI39UsLHWS+HZCHvZL5Q2g/IKw2aVO
7awfRZwrxzsCJcCJoUuDnOQGNxT7jSGlYvTGcrnmvmEBu2feyuVrbNhfwzRCbWYjxh2p4J+Z0OXZ
eulzCxv4XBa4igLiVPePLixrs+pkjsEvS9vVoQhn2nhCvVmWwNrK+XFmFuElHInnFALtwdUjGEuG
eaVkG+4GCD2igYDioXT2wkJ8TjDDeNERceKImriySDpghbUtRLkdI38kMcQ81EbFjNflOe5QeHGR
e/5JpjNr410zBvOL63qEmTloVOiXf4cd6BWK7OxUFg6oiOQv4TbWhtUjCbATdr2UOSRDLGZK6U9W
4ZCEGWnaB18GB+6zc1yU1alrUmbITPE2/O2to7ySNUfXbb2M0N8+sPZGNKXPWaf9NztuPsFvnAEX
nlHHXKO2Lp9QGyAYAAhnWdt+kZUnTIwl0Tmwec0tLrSrIaIHAXaJ+WXH7A6LxzaAe4iOrorHv6NY
cFoL5rIOZkFdV9GmsGuPJnsz92S2hTwCGKZJgxHN0VSQ/gmMBXgRNNmOZTspyIn/Lxf2CNzS615Q
DeMULP3hJ8qbs8Kc+B+X2c6O5d40qie7e+X0dOjWGmS16S6dQn/rsKX/siCogR9o/nQxEct5ndmb
draJEyN2IUG/vBaEIzjdAP7WSTbIGRAQd8EVjvB0aUNBtm3Bkjh7ppLcBVQvziVMItIjYrO9pr1M
f/kmbMSJRC+6kqhHysRPYTLdoO7JjQOd/Job4Zym7N0mVgBLIrIoZ/GDqCOm/8EQbfwn4siEJqT9
VUvrcSw40zCQFdXG0fb8FqOffGmRqPCmnd8KywxOfg7mPR1CAhYRBR9b1herom7ZMBf+uDd5a27k
IoFCzN+e8K3hu/ZWRdrsrGUX0wVnZt2IoG1nZoBhfCTk6fH8pi41WUrsgMdc1HZ8F2u5H/9VtWce
jMaPbjTUsC+RQW3HbjAvXpbSrDfDpi6hyI9m2z8Pc5acwW/9Y833FeaCRhKezYdvAKjzpw3o4fwg
e0hBo1cOK6gl3Un28hJUDj5imZ+MSV3G5W7E6ZKf3Nx/yeb6taVYhnVC2h27sWhjVPO/sjThEzPZ
bWKo6Xputwyef7Ft7dYmG5Ngyj4I+Nj1ZRJtglybC5ItWhmpBUy5FxlwtHptquB3kfgkG5TFJSzQ
NMyEDeyaBoCnP3E1i04eC587n5HleiyjvVYmmu+5+4jb+E3YnWZ4asdrXgQkz/pmNB3ctxiLdSf8
XdsQFTRb/o+csboDyCY3biKv1jcILYpG4qGji4SSvddxynpZ9biUWItPjtqUXfCMTPC5UixUuqlW
O5Bj9Sa12K/3LbVbrttqban5K8vZ8TC5ejcSZzxYXa+3dqTfAoVgToS/mxwTHwqOlREkt9ZCtYLZ
5wmDbboZRqk+HS+JV5bS+qz4W5u20lAY+L2tTDPzf6D+/O3clveWz+QKTffvSvBbQ9G4S1pSSnCg
riOK69Iw4h0+vOZAYYSzsc+2TBgZ3uX6Yglkq00rBm5evSv6NDwQLROYioqjRrWpZXHqY+SEpuQp
npY/uv8qP33LelhTNumNl0FfncbAajZZYlMzBP5p5mQ/m19dW0AJlGQNtmE6nFSumg8VxOgj3R2K
LP2JaubZtl2uBpAqNxIKrWMhy3hfEGD7klC6ru3pVdpkdvv2YwCOSBuxNruOOT2mXTGxZAS66Pi+
tWNmRQidmq7hnGP4d+I3C+QJKgPzGf7iJ2kayZlJ3LSeU8O907wyC8cJdrCn0b13gXhTys8x4nQD
tgsT5pvn7Y3U9+7ZKDSnfRgw9CVznWX2gtlrbvOou62fl82TpNNzMG/sJkV/lo7FH8306pXMhwFX
Ca/s5FivpjIWY/1cXGeX/XtX/wUzHT8BAmBhi7lVzyLdxNEVnUK6T5pFFKgjNjED7ADJ1HHthwzf
qA82Gle0StNu4ybSPSI9fFNpgulTyLeEGQmY5Baha9GjxgCtTC36ZIzugunTiEeH7K0IQ5YVM1RW
yDMBmEFkA4NZecexrjMEGxyfyAKpsrptpdCJmlP0PU/je8/1clO94VzSQO/TnGMLZ9mxRQoHBdr+
TGXQYuNIQTaMCtaxuQsRYR50AKSuR+iGtgV3a1aO93H68az6t641Bh7g/rLsA74Z+OMm2/91NTd/
3QCRTOgWFlJxN3thg+NdTAkduNQojXlRLv6iuXSK+twMWXRB58+JoITeWVPe3sZ5phfqUnh3rvlU
dXPByfwrC7jnBIksXR2R4IhggmD2sLmK+Zqk7kgSspguoS+drUZJsqRWDmcxp+AhZpsB92SfMLKG
6BdrxsFwo1dWqbYUP9XJtTv/MhrCv3B7kUJYGTN1VntgnzPtB4+Olt7m/PiDW5KPWsYTaK/O0F7d
LepE9oB/raKKblCYna0lcfOVZutcrIIeUdpluHUGz0CMWhpnU75kpilPad1WZ+xn8YnoqoQ03BGm
+cmznGzPr+oPV3F4noB/ntEUdbavj4aze9C5h0J5J7uMCIWTFYP25XtzElQ5frm0ekzGK6vw9gMe
pqNvqc+S8vOlDCL9zEkE96F7sd3KOPaEcmS+rZ6CmXM7b8edqvFll9bG10V3Safe/d8fFb0GI8uu
WXW6T8+yGn4EWrydcLKMYVnwR5gu6y4tA2dddk3LaI+2OdUTugdwZ0zQhbdBAogAnRk4W0BEH071
d4BBbskJll9bHgtkw0wfSXRk8SjCaC8BDaL4L+AXGWBeFEhULC9rNkA2+9tkWaSQfNiMDFvr2H/W
KjgCoyGezIXJCcAdpxm6pX1jWh/oJ4JN4Q/y1FKDr+y7aCy059I4K/IPLokTIK6mewbD/g//CF6F
aTq6ZZ+sqc3J/PDcY4QYektJUK5LBwGcaNAqRARMqhCeQd++WEohbCFmcjVLBKk5Jz8LEOc9y2e9
6rw0XLfGy4xjYD2q+hph2WVSJu1TVGbldpo6yCWFbyPIzE5B1YizRat4Iwp3dAmbGzwMXWmV2teA
RLyZ8C2WAjvYADRSrsdEY3lkejcja/mPlPzq+ji8pbWS+2msrX3dZNc8mHEmlmpG/PA+GqjjTSvI
txr2SFQjceZRcbdBhmiItlIwRB5R6uLV8F1FKIvvxHvG8f0KCOn0hEdRbBMB8JR19Z6NZHyjX5iO
g9W/+JDgdqIHReN7vYc/Wv6aLNBNKm/+DH5frO0FC2URv3J7fGS22c/UzuqQdge/IKq4tkBi4kS4
VCFBZjCca/h1uK4KzrSAlxVtH4EpXtATI00R4TInOg023iQS/S4+0mC3fcpnAw5HFt75Ocn8yIIT
b5pPbcJhpNMEbEvveFK2CVFrV4z1w8wwnCt4iHkPPNCNCHNcuDNdlaQHTG+XHLgUggrG4qmPer/s
py87Ne5ekWfHBMgspkQIOhNBTaO2y/1QtP9F7FEJORz++HlnrxuaEEWnsELxgUDUC5+AEr4lBgBf
jWZzH1rVHof1a+6xYF6kcFkoj4BHiANCOei1KdRtnnpM7UyCa347K273F2nH1S1uN65bE1HWTheQ
ZzEMd7zzlPjLdGgrw79GFXUkHRkkUBXGviIGZJsaRIWKbaYJOZyaifdCHGOA6la3CHnlcUhZKLT2
HxBdBNyYAkm4i+Rds0MH8zIe4hyFuicIfm6WWXY1wPs2mX0Yo/08TAmtTe8Y2NTDlyJ1N2AhkLqb
Jb6+IkIHQhagR+jN0Wn6byGTV8cTf2XWmxs/9ht8w0pskpjEj2rdi+RJIU9n7Ewv7TcvCCaoEeSm
ZrNoVK3xu8PLX/bzwWo66yWhXEvsIwCOnTUUHqCnutnaRIGdYrMnojR9TfLM/wUtvo3hSOXsB1ZL
q82utnuutTmu2pERxoS8fNWdpRzVE0EUyP8NDzwiO/vZkKDdma4T9YqzMsS3pBxuBRvdsLIRwSAK
niZP8iDJ5CkOMm/V5yDbhvTe2bG7q4LvgWpvHk62Fkg+mVY/k05enPM0fJmAlBLjZuvNbPQX2Bps
aDFLo/RjX8tgIE7l/Gbru1WI4Yn4g63mnXsCgftPeL5zqrulEHGdszJ5yhRr2G3MEg8AOkzKZoJv
npYZxFQ8dWb2nQ5VfORMVUQMzlgEW+Z0DG13bTAhjWazdKliB9ejy9Lcj2tcgwcV59kbChO2ooFB
xHcBC2e29K512z99BIA8Z4nDTUjbKPXf3J+LvbSjDlaGybKuEc+W0T9PHVLBIe0ZzShkM8iSydM2
cMfaVsCc6jFGrrJFsDQJ1DnLPTcPfk5QnOCLzbiAsKsnvEBsY32AulZjLdu4RdzpMlGX7gBFtAfX
mrRMe/NwZIzn2qsmcaJbvJyyqkpqqATid0w89n4kLsOfKCMQ08MEtoZkDSMi2xZdoI5BlLzEBtKs
zCnfa4QKuPiH71aWFmvOARv08kdosO7OIA0h0fTW5N+EJ88HozMmHbqQmnIvrKqXxM7t1740mfqY
X6z3iu0QJUerLKxLHZGJVNktRQNL/o0f+ay9wOK9VITtbXRRd5upN461K5p3/GQ7fsXhhddu3Wme
cTjsEnTKHTcjWYZFZD3bgQV5oysZBExoYycrVifLJV3ZaaK3XPesrVR7TA3ujtiY5DHzgJ0wJLkN
uJXX7DTYsdvNKSjc7l2X6iXNC4z8OlT0qOVPaNkSJyEGaA+JHBJd1mqYHNe9K9mnWCblJABFUqTI
96hz/4yzu39bYPFVzp7ESlEs+m+D43EUAX7LFlwfMZGElUQn0xiBfBJlPy2Gd5AeXg9kLLN6uYti
nrt4CXjBlfWfw6SEPTgWyRhvok0izAYL5gQZ2XkZXX9glmrlRFEBGi5BcRjkPSwg7+JgD0Cy5Mjb
A5nlqicX6NljNr9h1UkHSF4Mkma3lv7aVare2nOXH3tm9GvkskORZfBmkz9jAwgESRuOFsU9L1JD
bmQIB7Gv+3E7cp+uE59jpbHuVXx3Yj/YNfGcXHs/KVfwEom9MtVhcJN6X2MtqBvTw3bfyI0iGPsi
DGAXbdFHGxeD+Sn368PYsDnX5QiYrwNxUVX90TbN95l+fTObWq2QH7TrSQ/e3sY5zinN388LFB8Z
6bFDLC3gYI7FbKmzz7GutoOSazGp9EMY6dvogH2hBInBaCHFLpsuPlDzDGvlO/ZOu1Rw1nIPp95a
LQ4EE2XoybWqm2+2BZar8TlWRfm0qJZ2/NyMsBaiOAvbcDP2pXWq54iNVSmGXSPE16gcbqQ5x/3N
OTiCT63J69ihk1sPurO2dYGhqowGNsqu/Y7fat2xgdzFiDCvcJPRZfqoGOjpV06UuWdJMAL5Qwde
5OusxTvF+ivLw3e3oKyXY8gBF7k7zzBaMLdC0Hm35to0vHkDzDDkXesjdqjyPr65PfaGAFVp7f32
aMMmUx5nqH9Wko3MbZEzxJ5Rcp1Lf+sRfLQTpf3xqIWLku87HImzqzQ1/6gIRbJb8rDITNj6y0Qc
9V3+OWLfK5ier3219bFEHsyaxreNEXl7zLFl7RQIS537H3TJDal5oj7hAjlJ3fFjav9U8ybeRzgc
l+8Dmtq/oJ1AeSr7QpACLLeyYf4UwpKujn0SgoRioUiDBCpMhXoTz/P8oXKkJ6j3sLr6xEWlZYj1
0krmU+KGrBjwPQWu3tA8iedQD2+i4n6fWvOzLoGGt17u3xrnfZ4oZ90WxlNCDCuPRXKfuEEWS7B7
6tzxiHnNO2BDojnFAuUwxX8zckq3RKHG0oJNEfMSZ+Xysr872qMyGsOTcDlmoVQNAIUg2BQcl1uk
LdMR6OA5IP3rqcuMnvVBceAxvUIoaH9aEjGRhi9MnXD6A1vT3w3I7TDKDG+hJcVxiKbgiqVn21ey
OxauQShON9r71KwfiTDBilkswwxekCEpwrMoA3WQCcBtdMiGMNyThmy0t1qJdtBIfsvmuzPkv2Z2
83e39vaesonLjOozzZ049JAPVvCP5nNbpPh4GMs/ExmHU7Grz4ObRqTJzltRlM5P0DFWnFYkxAhk
rmicyiY8FEUL4a/maB6gV1Fc+u8mHiF36MJPVKYRUlt8hV5z6iAU/FTY1dI6PbW2rv+lQl0iQocB
NannAQvnE4ftb292bhnxaTdDwpbqc9tY+fjkLck5bPTtf7Ph9jc1FO8QAt3J814lQ+1+9DHKwo7c
PLpEjejCmNPw6pX/PE0CEOmM+PCqEUqPy1nTSb+85g01GOMAee8gIzJzEie/gGaozed6DMiLRgd2
Seyw3gG8qOlBavBBAbonsVAF+qpDSQQACVJBC9kEbTUGUm9HJm/x7tXJjtb9I5wMKgA7T6jzWuOJ
pdc5yLI/zBTVyxDyl2RClcJ1oyPWq6EQ/9iJfQYIIz5YLFoHL2N/Xc01vt8s6Q8Nob+vBaPyXHGl
MLeVr0RD4J1hT2lxf1R1a9KMMC5Qrh6I8CbhexkEnOYyb0r4OhNDmirEil6V/enxR9J7TNweH9bo
yU5h5za7UjHEGqqZTDCMFKidS8aY6HCNftHAtr5qTo/Pa9amBHE0O6eZY7S1ZrJVNR3549/sSTM9
PT4iBnQ+9DV4ODypiDYQjD8+wleEOvTxufaG3MQ1yP/0v692jUZ3lSDlz+zEQNTGH14s4sOIqXx0
bf8kSCqcuXvJZxj8UycUNsOEcNwOqfXJTgLUF73ueN8tnz8+ajrb3fceO+N21CfGXePp8dHjD6Cd
WbmSroVrKHCBvEGiYwJ6bDsz/oyMobqlSBBIO+q9u4sTf0f83LRzchHinkSGDzW5X5H5Fl/dMi7v
zEW9zPLvotLJ1Qia5dpOg7utXDzMA1GJaLX2QdmFd78GYhK3zlOvh+TSjlBhMkX6B9bVex6yXmg7
/1clyJ8eytm6m57NqsVNmZIsn7Zu+F/A5O+pJb7gPbCRMlW/Riw7d4/B5AUDPIfl8mnJeG3XCQKI
UzOw78x0MrD+47EfdXl24I9/ZtnnYyZZKNcG3ozN5jGx7OYkwk6UWKu6IQ3u8QLEmfNfSNTCE2Df
jOgMCuhe/ZuI+rhzn1m3maCBVYFvqJOOenYzuOv9wPhStGV298DfbNvUqw+UYz5+s9HEik+kdR45
w9KwAanBa/eZ6ffHP5bm2NTnAGPM41MHg9IWXRH59MMqNRt1ZyT91y7q8UmRAPLRLNSsZWBqjPCS
AJJFW/Bnwzr06VByNmz4Rxy5mUjJO+IwyL6g9wO7Q6Gm2zp9pnT8HUkVX3uDXrKboOCqEJmpt5g8
XW/JePHL9Kluu/AdnP0mWL5uMwTQ3shSiknBxnXi8mt2RkxzouzPj09TRpnm7HyKHnx7hcNmDcCB
yFfi278w5EAIGTLvxH7S/SrY8fDVtLcR+ahk3we4KzRxuaPSxZEhlLhhKsQ7jDTrm97/NLcpBEWR
fg+hBaTD9Kc10U89wWG5XksxnPFymW/SyaabJFBx5WdD+JXPNK6W4YQASfzwC+9/1bvm3RelPqea
OECW8ITNoFNYtxWRZx5owzUyApvSpyY0vkHjVoSraJb2UQTaO4x5MmwZcURr+nHOHQm1Hpz4sZ1h
MyWB3zzbbvHLXsyxOgzodLr0J1Q+4NyoSn7SiOxwz06/yHc+YJJ8pmqatuhm+K0LlX6njMTXsmQY
7o6MOJPhDAyuWIfYZKHD+E8oTgEodPgroqk6MGhguDLAS6jVv97IeuKq5vk0w7dBPBX7N4bXmNp0
e4pV5Xy1ZciYKGNjkjme/WW14Z+hnvA08z2+Zn7/mkhtfEDF2sgio9qzGI3adoGYwMkj4AWpSUON
KJk19ZZ3zFvPQvXWRQYL29gEiYTGKp9gPefbx2udzGQVz7h/cI3y0pNN0Q1N8drr6olauruEgxkx
xPXc99gcNh3bRMhMkX9sfR7cAKlxYOTRNzaJfj2l44J9jRjBtslrWI0sPL3leWoLfcOyUr1iGfrA
ijB9i5nHoUUhiDxNIU41BuOL22zdz5iLCpJTL5wErP6Xr7etARfEHvuLWSflZzy6//s64VPmvpvB
dzocCnnet19zmj52PQHMj08kTOXFI+N+/fjJrI6SPXMbQZqEE3wy1kZchJy7HMW9MV5Ts4+3Buf4
wam74VujMfS7NjiFJGesbTd6G8grQA5PpCm5Hf63bfagxCeezdRsm9fYDD8fXx9sw6WqsJaEwK66
lzjCErSA36Y5r5VgRZO4jdwmS7T90JXkF7HE26lSHlOvST4kc+uzV4zROl3+I5YBrBP7xj+rPr9m
jqpe7Ti+BvD110nrmWdb0f7oMFEHrJLjd40T3HC2WObjj7703IPBOBT/mZi/nTp/5hmpEBp5QEsa
5zWd1F8Seyqbsntya7YaIs5XYUjDLufXqQfOxF4gWZEL1HwhWJYAJlGgcf44a0O2TCP87qO/dxD/
vwoUHmjtGRy3FYdnzOPm4buA2mzKfefIt7pgjRwwmmd1NdWvFYxR8yay+c3yUej7EDE3ldkOp9Dn
uLKyW2skYN6cTL7kAwd9KOyXvOPQVmP/F+Kw950zM3N6fndGz0R6rCqTm1hO2KjpD1JckpzgO7NF
QdCr+JVBywAsD+SOXH55alkbyznqb36a+C+4xL570FR7c7lLnYb3uOMu6hxIHNx64Xdm/JcMdfFV
cuEfpUk2zePLppDPVdHKN1AnIWycCp5//Ysha/odT0WzJrMbXXCmgo+Cb4/kDPEdCW8LjSXaJkRz
UdtETIySg0tO8HViocOxERDtKidrQ77c+IXiGyfH8trbNuIMa7FBtVybo0tjXicukJrE+BqZ7h3i
YTK28FNi/PXyS5DK9DJLf3wWjvg7l8MTg2yW1YhaYK0BicDmB7uFIFBABqQZRia0LigCa8w/9Xeb
YBGfcxaApTvW34YxvZWW174OWotT7MOWoZM5oDSmOLF51wnQUU7YHUzDqr61h+XGuMC3YRzfti7G
o/qt7eHETbV/EJbAbt5H8/ck46fYyQkNl526tuzg11Gr5m/GF9ANVYX4EvvKmwNl9fH3az3cjFSL
DYfZphAMYFt80px/X3rFqNuCg4C/rJhyczvaFfOH0DS/sIG365illkqtsx044aGueP9GUXj0xlPp
MAJKHZ5k2fbzxhk1ZEzP+VVhGQMCvKwxeXIMgWVY1p+t/lQBOIOa/egJ4dzIc+4N35FEzUmJBZLm
V5N4yAbMwl3sPO+9KumPMn/advANGBHa30aVUmVD/nj8zUl5b0nRQqEO30tl/s4qwC0T2vQ67dRu
NPIz3QBigHT6O2ViMwd+flGKXbcxUGSL4lzbMYJ/Xd8drxx3IuuHbUpkBMlyzYZyDWKlctrvcFqy
wjI3OIBI+JOmqBWSwnpjj86T3A/ZufO4GtyMCB2NcBTaJWtd/zBOhtom3GXebPGTE+abpTzORTt0
hDm7zraBcsZEiTI8KFiRioh2OeprbFmIf9YpXNQ1pVS1ajqMF0v0dbhc4wNuQql4ccM6Cs+gWJ13
35lPjycqyPFjhWH8u1ERGtoy35dxlR2Jv5mZQW8ttNM4H24zqaXERYQdOOz43UvhbqWCxCTiCJh6
O8E5zduPpuqH17BY1rUWXbo5WtZ3HDUvWVLxHouCVeShml0QWXqJxrZ6/9OXaBFZwlOxFBgPuo5c
O5Q6xCv4h4LvSC/bA9cmRD6dgtdpctdVp9ExMmmg60v7re7GceXF+TlxAzbAcCDGAQM0s+pwGPML
zN9PnvU9urY7ts47yIoZ/RUirKia+1sMZmU1SCqfsiNy0WDbX5kkLadNzgh+4ohm2/MR1wbZH8Z/
lHiQicKWazJk6q49YKK430BXtP2HI5pNHybm2+DWPJsmCwSZkymMORWwjNPtydLN91lLQDzCHG7g
od3TQWu2g6TMlRPQ1p7KmFYbK76rM0A4BKrRyN2w0pHP4Y8TpozmRtJ2ecwtxLvLaxz2afHdFelv
gV0A73txQvRzdQdMHTzVp2zGiBzkKCO8cMMAEn8XwGpYgD4a/OU/dy8dKbVprJb5HTvD1P6wBoPS
2/BOSYyuPA+le9UNNEIc2DmoXppZR3ofAb/zeBllRP14b3Rcb8lh4ucAXX4XASxsflU5te9BuB2R
yFrdwYija64gwCX4FXlglyVLbeQK3SYgCVLf197iUBifxMxj4BJTwdCNTHYDe/vWZo/743oWHpzF
tD1xeM4+KVf9BAWhtz5Y0Du7pIcGyvTI/w4NcBph8JKRSfmMmKy6Cp+KPDOr6GewrM8kzytSKehc
TI7xLbEmRPI5xWFwWsUREI6bym++Osvsucmc4mrz+zEyRIdiZjbmSUolDMBkgxiEFvdRjaeBwyjs
y/+8waAxsYvuUGSqwy9sYnBw83xTyRpAoUldyBT4xu/6wuII3qg3Y4a6RfSHiB9Iq0MUE+5mo8JR
DFz3RiDPfyUw5ZMx+O8JfuWXhheZ7Nfq2lqcRYHunXPY1u4Z5nsPHV2dWjDHP1EZZtvOnNKTleb9
kSuq2gyEnUWNaFdpObbPpfLD7eRdGcKoA2iq7m3x+XN0E2/b3GxFzNcEgOrQuWVLLU8WIQz2MwYI
4sOy97JC6OqLM4HM8Jq8H2Yg5Djb/CuJvMUxYNqYWfk+nlMygT6HQivemh0m2bq2r/ViMgv4L66W
5gbQifEnisWmqOxpz/uPjFl0t+tGZOnW5P8Abf4brD1yEMv0MjkY74hHIR+Jy7MX4DjiptpSBZIh
HUp1zFz5HytXDeeD3PmMv7IFlhZRxa81mIeVkMR+tLHFmWX+4YpYGx5rtKJHSSzFYTapbSPWB6tG
lYKZefELx+jwhN4QjrEy3xdBWrrUEhKx3jAT5NvQX5IjWP3M0lxXAfv/0udKmBRQr1H0p8aMOJxt
pk+wkYyaOafb0YhJxQEFWtQnN+TEcIrXITL+ZrTqO7b24CwkYsqRLMuurYBpGGH+C0DVgdU2ZGwg
wKDfiKMrCYg4cIucLBKRwJ7FEPuNVzDb6taFvVwZdAdgNVEhTPOr3/bWtVWJjbKMj7Qbg87aKGzJ
OKqh3cwGLkynSj2261zzrM3ZxPjVQVljvLGQLDH5M3DjC7/8DgVKGCyl9YE8w3tfkDof2I98vBLD
an90Dat/J9eG9DRjeKHo73eaoRueGhixEhVun+pf9qwXWcTJyBMHFtj0r443E1vlbysGsMuwRrBl
IOKEf4+3LTYIOuPW0pxgWb0xCobEFjvTa4tfETMxMs0G9NW1ErraO56qtiBoka9RqBssXPb4G5EU
6/z18dNFaAWXA9KplD4b+Qj80mdH4wSEffe6Rb9SWK9NlMPabBKczctRy/gOGDAh61Koc6gq3tQh
g4XHP4ET6mUg5jU0jIHQxcl/nhrzT+dn9bdD8AaDJWI3new4FpoACsrSGv81TZ5BUbk05jbg7NWj
7/5/LWKOOuxsZnO8pkwhY/wINyXdRhnFv6x7vQlg0H2TbMyREzberesWMnCCUm15W5nkZJ91SYVt
WrrYj3aTfHuJcYb5Nb9plqc4a+JqX6VYpR+FFcTzQ2kgMZce0YaeBR1GAI1LwhPPdXz1iuepwss+
jrG1ydTGNMozk7pgGyn/QpWPunqoNxjirIM7VPW+6YLLwPF5HkM+4ds6KvknrdhycGrKVSJc3qOO
gRsJ4STsd4lApCZUF2cpmpbC5IcaJIlQYEZqydeNoEwxUnaSVQWZ9hNvCOv/2DuT5cbVNMm+Slmu
G2mYh0VuSIwcJWrWBqaIUGCeZzx9H/BaV9xOqzar2vdGQUkUQ6QI4P/9cz+O3FPF2F7DuLn0Rvob
Sh/z8BodQoik2zpOKjmL7xDxwaeXyKUUud/3MmzrgU4MLWOoFVktkK0RgZjrUtKGe6L3yX5occJa
YfU7G9g4IlLsFgxKXhwLpcdQjRRzNO1bKIXmZssqkQTGnpdqtGgvLBQ+ReLiL445GNp24ahzvsIp
dFZTUV06KT/0LCF0xFhu19M9xqpNf2wmI9oDx6LZmkqHEBNPWzytacf7j6EWShYvmVDjD9J0znn9
zAOlLOqM2Oj8VshbnFvIIaVO0DMTpN5NeJF9QAqptHAQkHIDBtJinRcNnVEXl1udbJQNKJffIcfh
w1VKwQa9mqcWMAvDkIqiH6Nkm7VWQdkvXtXTESylJqS18DbXqj0PoG+GfLKOXA1e4F0Tr5EWFrMl
TTFawpYU1JIToVJ9KGDIyoaTtZwvODjATO9B+dimdhWmbHZSSpbdWpiJqejv2Dhuc1XaYgZ1Q5On
zI6DKKNHk2vAjzWLGSnJw3ndJkFiQYFpZNY1huF+n36afQgOpVQp5FU4QyQyrqh0m5hhyYtZZ+xz
anx2nyP+RhKAMvPWuH4h3TIpI9K5eZgs7WsEOcfi1fAZ+q+T8aRGKw6DbQpWUeXN1FXbWXXnz0X6
QB/pI2m8Vxbetgg2WOurT1UlxlxF4XlcsqAdzihLTkMxikn9607N2dvM2U+ikBA+kghiBnWSQy+4
jZxKCHfk4wuOXBE8qIUdcyfnORnR5iFsf9BWUHqDOCNJasrBrHof71zhKLO2uF3McMJiPz2FGDVp
xrFE2MRa07pTTlxu7H+aJd7Dcla+8IL/mrn61kqKT4k4JFOUhzI9guWvgjjt3xSs+B5/QniYXK/x
M9PWVTRHIV1HfF0WppgeIa7T+/lA+TrWkRgKsFQsy6ks5yCReLW0cFKCeEa1TonLQfCkFhODGj1n
Mst1ngN9or3haOZwpJbbXxWpPadlgpdfIJQg5bmr5uOtkBg30T+2r5MEyDMy5q6eLGdU4u3XEp28
GbESrhCr4LRojbXpF8b7rOY/1FU/EWxGkhPeWUEOYyXDsVi+OFF2ux6Pkw1RYd4xO31XsTZinYoc
gHMrb+Yq4XKp7I0JsVAkjsO8p6I8a/XkTvVkg/531n0s0Ukjsfqe7Wha0Mb1UGJ4Rkoady19X2sd
uq1cnEe6jA4KPE9Ol5iZOb/iQee31+sai+j2R47wibdsJgZdxw2ur8FMHyBFaY8R53lhTn8XGrB8
nJAHjMevSiKFiHKMYiKu6sMHuYF23yw/pkQAyJ11vEXpFMg02en66HeflCjd8WLsgSexxDPj5yKM
MHfihnH1qux3OMMXzFnrY51kz9NUuiNoaE/tkI9HBVsYwqCwF3uhYfHrAY59qq05cVUEVrvqiYKt
LOPSczRKCGxkNmc9P4w5dWGT2Z/Yi4EZNUVkPYxndtJDeQobg3OojA0+JLVoLabIMFiD9V5x3dKQ
iyVhfDDQCLyuab5bQ2j3WQSShjqlvhaxjLbMLVJWsatuYdrtzwBEbIq6GCjQYF3q6k8Kutpd2n4z
0wTnJIFCMufm1Qo1T9GVPSvQZ1MsvzqDchNV+QHSbBBPOguCRsEPqc6aq4kiq1a4hbbY0V3Wx4Hc
4o9P6p8G3hPMpaRSw4WIQygEViM+VhbwkIgBu8qK0yiUlxaMDEPwY20uzxkJAY13Ee9griljAUQ4
7QqLwZGYwvEqQBeqyysgNzNP32uNlaE0SWDaEoz4Zv9VTB1t8HpZY3NQvzUhhnyq7WpJpEcXFWEP
hv/YKGsQrbGT8OAIqLi4uLDXe0iM5vorj7SnfF5+kZ5s6XlmYoXXmpgp/Hqk/Z8K/VI7vzZMlqYQ
CJhV6pcB8KZZ5jEvIuGSBtrQDsf9kqKLonyxGKAxj5MHVe/Tylxw/bEo2kduDV8ZyDs1jL6FseCR
JPzHicJTGV+0mawEPg7FBm9MxHn9VHRO++o23IQ/wcyn8lSG7SdLNygBwizbC10NYL+KHDH6gVuk
ATBAohbulrrThvgTqBsXs1Ti3c20dpAHgq0rHeJJ17nKZMIXeEV+2ieqVeMJJnEqxRZvw6bzRHlI
vVUvDrWsQ1EzrBtNEfuCqsD9AH1Jk1rNXtbwGmmb5mpaN7FAfjaZvHOVnJRm32OhKR7kjOj6qG9k
JpfuwkM8mj+ZMF1rs+zOSHZLkBfSkYMOyzwivFb/4h5w52DQxxTxdsSgajOFYM4KkzPdj7mSZ78D
XzfK+rBLOCrZ2ArhKc4cM8LwvphRYasZOCbTRDKoJuGU5gSeCkzETFtKelttXiEyaAINcgRpCsFc
fEWnmSCFYtxH5c8sU3L7MTapXfz/Xb/t8h/fZY8p+Hmpv//1j58V3vB2uX1HSVX+vbvXomz3/132
6w1f/Xfxlf9fdb/bj/zV94v+9k+ZgabJmMqEJSRafwp/LfmfpK01wzA00zAtUZf/s/BXMv5pSrou
UxNsGRQvKX8r/FX+iaDK/UFRgjfQVe1/UvgrG6Lyj/+omQZFVRn8+tc/NAlRjgiMbvDLqapsmhrf
//lFYWbU/esf0v/KpiIblbXkktDMCW6bDdYt9r4STzfB+s2kmwi7KalsGioOC05AHfhqIS1fJorY
Aky3lzQarqRmL8lnKVgJ7pb1St0uyotPqyMcv+KHmptPEH4qqsuSj/EaRuZbKaW0gW8dU1n/mpIW
ZZQ17gCWRtR9gxYYpHkfi3guYpZ7jkGUltZzGudxWa0sIbNXrDjfHIHnRcbzNKhOERNFrWasIiMU
RSBsXGsrLtRxCQx2Vl+ijaYe8YBWAlupVcOYwkLNy0EE6Yv2sEpP+ItpZRi6rY1HgpPZr7/YVgJe
elH18mc1EYtKwskWPdp0CbALjLD68GZiMgFxsjkei/xNjLpjo0/UfdeTV8urtmHbfiwkBTkjoJnT
y0nA9abVEOtXiKs4lph/GvRaaIpmD5FSOVK0dC7RvWMzkyXWhyCse8UmJ+43poplujNoeoJ80Kba
DSDMzpAaYH7jW5hiZsK+cxsWMSBqd7HKWLuqFG0iDxEXSgDrxqP4G6PcMUo4M7OqfVYvQt/jPc0w
LXJy+TUoroyBCz5IDKa2r84lOCeT9eRxaF+lyQTUmknYg3kBCCww1DYjAtjMAehnV5qHRss5HZlg
f1XjtyTjYTd6Rx9Yz3ZCXvlSr2b7Ws8kyrBEpl7iRzWA5tE77BiDXAFZIQpqp10ZQ6+QWnIMUx9w
ioZPWZIPqE80TOO1TeejMMUk25XOnlj505qBKcKyXuKJ/XIVlgTT5OU8o5/bHRPM/pkyEgwMEjM1
NV7tWB/f5jE6Cown0qTAMFl0xPeciHYVOKNITmkf6G0se2Ez15hvaiaZ9UXb9bIieVP5izmWNUzM
CLiAxKW3VrTCMLFjKMhiPE0sf2roCGA4uRrpJzwHrK3jdNraVONw7Ji1aKdMZScFJOVp0BKU0KJP
UHvbC/LFFZsbAqTUVXa9dNd2Ug6dipLQrnu6B9gocnlaSThMcxFfIhEY4eo2rwwbuh2sIQJXkZwg
oW4+XJVILvC8SuwxyyvWr6LtPQTHWzikQY88doCL7yHGs7iS0g/q8UyMf9m5ZazZ6MnlSdOT06Ax
9usH0zN1ohOjise+ZxCr1gLqmPhktnt0l2PIeDeiCG9U8YhBIBQPTeHTUcOPSsI12cB9Wt8HqT6x
JaVkNEtJHEgM1yky3epV0lvSUz/LQ8F3HZKEeFP7EcYQhRVdJXTcSHCWAXCo9fpWEDyNefOyGNgJ
ityzAZZGwOY1uwkM5npLdEHBmPmIDYUYDMLvfkq0Y5sy3dRDLToSLMpdIgMGY+CocJNJJx0B8GFD
ppDNYv2wk0tjZlgHoEjLlJ2BFng6E4r8ktbqqcvnwBBLNzSKn3m9ero21r5sJAdzVn6NMNt4qyOq
Ab3amwr1JBuXVh6sr5WcBMKHmgTkLtkbpObsyO0MyE6inTIOiSTTTHU1FQrOaEfbhTPqY9cag58W
IzvIhfrV6DWEp7iTOdhsHY+6bYUY3UVrcJpucqMlvtEFU+0VmPBtqGB8zMZkl1AOvl+KCEe3Mjph
jEVQURfSCJuHJ+9NFhfZ9zKbPzkPJTh1IjpjQfTvzIzlV7vEJMi64ZaCGLLnPDbtDJUDkE7pFNa4
M9eQkxzFMbtyEA8JT3GoTFJvSnzuOzE7a2T/L5iRHUlXJzYhFd2CZTMGA9cjPyOoBtotVIo9amzP
6XxQaZBmAC/t6ygSHmpYDZDEkxK6aPQ0pNZ6zosKjN+s3wT0l9ckWznpCvV3P81uAmTRtixVx07Q
/GYAx6zPAgsLWYOG+PQ9rKzlWGW+atEMTySkOwtRpvE3ScK9QZToOJlT+Az2FeoyXQXCqn6XhnSZ
wUBeRQRY9KxFABINLYHrpAzggVTzDL/LZu5q65KyFVVo4DEh2pp4WV02rqTVUpCUIq0N5SBnJ51U
Eo7lIrlFijh6FeKvhtPdH8V2cWWRjFGtbFxFqbfeOpyGXTJb37i3bUuuPpfJrG9ZDJcZVp96EjrN
gNlC0wlp5NdQE5NTIRcwLzMgaGb5nNS/Y7MoOS+Qsp+p7pnZqNhiih7LoS7kpLTnmua1snPJEj2u
Yx3tSPOx04B8HwKl02nNnItM2s256kwCdRcor3oW0IVF2becgo4omtJOYqhCvGuqlteo6XHRNZJG
E5j1FI0QQdkm0xGpvA4LydBttnmIheKRxPetG2WVHkjoprFC5GU1oVVnIbaZTHuSNgLezFTLrdMi
2yulrBzJOUXwEoGYNyV/iBDBK9Uz8xVll1xtIb41Ok4ryYiWTyviqixR4wxQBmveDDxzIZ16ByPK
JhaiucEkVg/yp7oq1m2Ms6dewp6x5tOXYnaKk1lhclk7a9kir9MeFBQO8MZcSLlGr1JZPIwc52et
YfydE5izVQJOCI1eF3NZF1a2DLMwAYJcI4yFERipsT+nfYuIs6S+taQoHWXFHsOykN3C0rBTAf9t
RTPxfqTY0xswnlAB4Y2URAcYgl9nJSXsHvMOEfT5ox3hkZUDosVSX1dViS7EvyWfbNtXDPZuw4Nh
8SBw7FZA1gEJZ88KXuRd1I3dJe9lEpNtOwZ9BBbZkjXWEZWwHoVB+Slg4H9gIcaTiMsH+sfIvCa/
V5guBpCRIDFbVyBceEY9OLbLYtijiK2LGFGGtInioCpaTTAiTh/lHiu5Nq/zFx1vrCNHqhbDJotO
ElcVzvParRWy/izmk/YwJK99h21Hpzpkfzd937N6IDmSIwfoM8cOYDtsD36UNp+sGtUTYRTFN1fp
FyW2qIeZedg2zIZUe0161Dapkteafaq6uc6p5kWXueBP/krqmMK7Sdxlc/ZMc58LnS7bwYR40CTY
S8wlzm1TIBKp68FIkI2XoveAdex7ahssEma1FfM+oTU0nj2ypy+i1lKBJB8kJS/dKjMcdmtuihoK
owHjO2uqmd97mrUzJuH9ojc/QDY4hh7u6xxmwJDVjDuAbKF0WSyNzOvMRpPhO80v6o9C4qgR5Jq+
zlUBlyUikKMj2FUDK7mXi9gx2qch7J4JU/gZkJp0lPwC48teXJg5El6rLQ5go0V5SDkqiIPYa1V9
5GUKc1his5j24nMyVN8T/mn0tab1hrF/zJgxAljQBs/qw9cVyjTTzOI092XvJfEz3UrT8f6BSQuB
5bAfcg6xFKFj+85fX7zfjCsV9/u/3/zrDu3K7ygrANb+3Om//tEqBHIOuCIZDqv56/5of32pLvrp
+Lcf/9tX7/dqFxrWgOHsq6XpGJzyATtdd7h/er+14hP429f+7S5JXMz57n7HPz93v8/9EVaZkfzu
337mz8P+t749SbSMZl2KirelWO55lmytON/2W7TlT77lfuv+NUgWwhqFQSttIftuq9/487P3W/ev
DblqBUW5x2toAaO3yh6nVPrz/jj3DxXRHEx023+jE4DnoUa5slniTLtCDYluiab8qyE5jTtLKQ/9
GFUH0D+UNwjyZzRFdTAuIJbvDzBsv8X9Vmjpb2ND/ljAjY+WIRXEieficL8lJCG3wkjbZ5UChEJQ
pMP9g4p+7U5jiyua/6poId+E6gCfevtPhWqkcWT7hpBHHaGkfuA6i/077spt7WBQg0LoIanpPdGr
w/3W/fsysQi4ztsX758bgzb5g8lld7vz3x7i/vnfHufP96tuxUed5qHzxxo/bE2ekHQgq0cltuAe
IkK2vQB4dON1n9eGsSekAu16+5O2BGrBvW4v8/3z+61WAK9OrWv3133u31CZr1HrEEt2cf9zqJUp
2crIcKqgsdhvNx41r8H9Q/Kft+6f3l8mUgCUTiA2t+hX97/W/cP9e38+vd9fRX776w9ar9uV4f75
/Tv3OzJTojlVuoS6ArEkJvwCkHRfKAN9GxqFE9D2l5XWj0l5svoOhbU4gwG+qtJXYhGRXcdTg9Al
ltBcDdOLusVnL+mLIVuZTMBsoMDlvIBdOnMBv8TTyClAukkDg66yesAEfyyTV9BMdiZaHsCzQx1T
L6lWX+mjKMjHNoHDKpqeboZO3MJL05gxojIaku614uRu0eTMBT1PR86IsUWkSwyDnvw7Kn93a+IW
akQoH3OPxrObJqxjpjdG+faH9EgnuhCMiD3pXGHJXFpXWVloYt2lhOTaBfMdDbsEb2dvAnKLo2eI
GJsK733bfKiW9jjO7yEE7oQtb5aXdOEabll1HgKDXY6k9tTiWFn10cenfWR2RDSGhSD+oUxUA0zf
PAl2MOXbFKkU+HXHSYFPFZLn0GW/Us0T/EVf72Wf9rafc7E8D6H6QTHTaW2/lGEOsgg7rpxduKBd
h2JlRzBjdVU5vo0gBWKtlJMDbeiE8u1Li+y31cxCdXYH5P5p3rYEl3HkUiLsZymD3ye4QlexDjBu
8MJw4VSPJqBnPCb+wP6RjtPxiXXwOSvW6/YE1Pm1Z5qr5/gs4NzMRgDS7DvDG6crSOegNkugXkBn
CHKwA2Ouncb9DXXuWCrKr5nuXhxIVEAP/EtvkDmcN8O/jjEyNKSHwXTFKg5mrFUMwpw80fgzOaR/
9jQMQtBIZXofzsT5Dlqfn3KhD3JB9oBr7sMm8inssLErHIy+fo2G+QiMwdFFzValxJOx0i3zBSz8
MUllX2VG16sSisr8GMr1JRPXg2TixRfKszXzv6vr0Xwz+8yrWAWUugGpkTDI4qaC7KhmeBbwQvWA
35ROecr0LqgqwAr0RwsR4cBQOS/KizBmfmJCVo7EhyZbkf5TZ450nqwM/IPU9ldMCJLKPVw+mtNt
6GXSazN/GBH+zuJZluBTAHQYNOOk4ZRtlRw4gRzoQ3LOTO1YGc+LulxDkjZ6RPdqhtzQJe9DHr+B
VMIEgQVlyYNBlY+ZKh8QmkFfKa5pfJSCYnMMEkIE8QjOE+zwhBaA9So0jqPWUVeHBU82ggzz3fxD
XpQg6fqTgREzhj0L1t3uu8EmWxgpITyw7kEsaY1Jkp9VolzGksudqQd9+EIeOBAnk8OApea8HBnR
EZ3sDwwX+0Y9UvVyS4fByfQxgDD1OcvjReMRkA8OPPKHNuc3dtSYaKZTiArI4mWfxeuj0JmHTE0v
1CvafRqBYxbdOjf9ug1GiDXyzCBXai5m27+KsEzExrittXqgIIBSGfXQQ+cTzJjeCAD0U8lay69R
VXRMZnoZeZyh2JQOD/GSXbJy+jLi32tPm2FTPUoV2ciMgRqeGd582G4f42H8aLIOp2xuS1BM6l7m
EcTXRJU/coYCYiKeJyKuLQOcVqpuuRi+NPHyWKXam1WUHynJNnkNfRILb+KYeciW+5EqkJrMcGvM
x6yM/FxEoSP8VkOwNvur0EJNiSYsZD/jeQRU2L+wb/ClOqQZ1jyU0smQtSA2KxBLy5kW31vYa0GH
FqK2pzJijzVlTC6UINPWA5PwE+1lzxmeFxkGLIjGOeQlFsuXms1BhgJjaeuDwEtcybyTBOmBDJwX
SpFf1jpYq/4ACd+nJ/S82YSGBKf3QIegkhIXyi4k+676aNxYvj6EkvkK8O5ZZZwE48PH5OlHguSH
ArP2THjWIB1WTXFuQsvDMmqvA6JHLwRZYTm1AjUjpF5dKbMz1Zr6zRBjvwKQWAkzRTEjwqgUAKtE
+zYvein7K908Q9xhh0WQ1HycZ46YRmSL5kvK+yyRzMsAoSudMj+ntXnCnVFpCcOf9Lio+lUQSiyh
ZMoKurQMGfoZDkC5tuOb0rwmmH47nY2eojmAjV2VZtswzH1xrfxSsU45fqV29KfisQlXRlWmB3qd
65Po3t/iSva6JPE1r9t9hz12iBzekoEMVkHQOkcfU5ugsruKuOt4F5A1DnAQ2Vr3ETIBTlYD098c
IKQTgS9vVTKCOQeHp1HYCEu3f0pzzU9LSCsr582KnGdUOqFTFf0RG14xTEdRM25NrJ51nWoCq/dB
HJL4ECFodwcpZ18+Fqe8pA8pSw4q0e20D99pk/ulRtm7HhuHsCsDLADHwgDVADsOrQznTfWSoihm
puqKZnMuc0wexyZ9hsKQbFac6dH8YbQvU3ZtQtfExjI5Gk6TCABB/9ngPZs85DTZuKgigBeaIEvr
puWUOkrSlXD8LbOqx6bLnxMKKKupYEsi42W5KLQ10iMUqYQo0k1xHeOX2qzeqjrcS/T8hrF8wsly
0EyaYBdSmpxPlmWjBhTdmTwtJbOGQ7ujN0FZIby6k1bOCOHqYhvgnTzSISbD7XANtf6k6PoaNYkr
5YlXZkiIjHH1OQBL4oYe1pFTotE8HZS4FpvonA8NUJvhJhkGlyWWmOp40BWgIuoN2sZ+NTu7rjIn
z1RPnWVnknMHcxL5deotWt3XRSYLmt2oKJcxZ/2+OInhA7ERj0asZNaDaqxvikzEucgfVPPJas3v
1LqqPaPZTjxgTnDN1rQbHDv17IT5+zLjiokppS5az4wnuyvmI8L0UiycgGln1A9zSHtDKAflsJxx
oB+aqSbl0Xyxa86BEEosuxLCSV4Tdvuh2c7hi7NwRQutHotKdIjL8rg0XOIb4YvdpJMYj1neuY3Z
BQMOTxXDfT77uZR7YaKipyNXAtaoiJE0wB40yq7LLfsQBUPMyW6oSHTUvgUfvix/mFFppxCoC9Rz
XdZsqmTOIrkOmcwM5jy3opFGdhXD7mvtEdPu0WBGU2lhgMWCSxEb56hyo8ILje5Bi7PjXDF8WOaf
Q4qrUqgCDPtp1h6WWKLyd3lO9PUEscIz0TF1YPh4o4+xkJE1txACtCCPGkdZDRd2o4MChsx8CVcV
jPRb2dcnQ4k4H2XEbOH6Fsoej8phQeUOybtWXBpbg3NK+2hsZfUNKjamtSihFJ1JDk7VCX4pM3VX
iBefKQZB4NBLwsyTdWbIAqfv7GkuJC8SwkCMyjPwdh+moY3g9DKoradtlsCpvkIwqqr4BZLcFbL1
+yzGT2ZooHfGLtM9AKgGKb/PTh5t4sZOz4an4brYTq4QLgctXh1g5w6Nd67BmUOSpMDUJMwRUHsg
7RhrzX8c+tW7JA8BtgFfVg1PV36j5tmKWJxIXxyJLN5iOm/XaD7xgIxSooMYcahkNhY6Lp+TB8nR
EVraXpg0jJ0bV5E3G5U9WdSUzMzMdI26cnmPhOPwLrNXDZO+tTpFamEzxdU1PORo+UXWYLPA163M
R0B/x8ycyPlotgYOLy+A2Naio0gaS/nCAdTNFK55qbgYzSsdmqMn4MLT+xJ76eoo6WzjuOedRLZ1
To5yz7iq9MhuAu7p3FEUYXsbrF7jp3me3Jbyu6grPWNKYY4TMJb0B+Elx6kYm9LBLERk68EbNCZQ
xLPFLuD0jdgLJbRU4BYdeorU+3H0CBw4pUl5/AzmgydersvmwNvJW6sM9e6z4hjmUaOWK6erIqPx
PdQsj1kYBk+H8/EBpdKdma8BRHN0fsE4rw8S0OXI7A8gJwA0uUouuZ1CZzQNu9vTzikON4cqwKh5
KMioFm7YXfH14K9UvK73aqHxVKP1Y2F8IoT0XhEMBCZ7bUyWDSxuSfXsNXaNdQbZCPpcOLJW72Z3
lnpSJphvZpIVy/NsGJjjmAV17W7smKOlwom2Lz9seRKjYZNb21zaztLknmqdl7YPVNaLEufnUF2v
hph6Y9Z6Sm6cQKt6uYaLfv4RhutrNoBvadu3ungYtu2RqDzlLOCHHl3bonRbpP7Tmvez3qJTqtdK
Ta9Roj/osUDnFmGTlAMoTc8V1R4aoOcCcsR2+VMV5VNo0gBuK/p5KyleqNECMacAdhWPiTP9ATi7
RxZRse5lQNIxPdoo/H5qimcq0tA0cptwgxf2nNs5A5apbqdKAnAtdlmjUGFzlNrKGZvkrNVMfCVw
KpQHRJLuVA2NxlbnsQWKydKOcuvVau/XXXaQFmJs1gbYwVwTRV6UR54pz2xc9Bsiiq+Cwh0LOIic
mpV4eVYb1ZUkEL/Y8QZRc0tSW8X0GRqKl8nekOEiZWog68pl4vRbCudhVe00/yQGFUxcsCDKub28
7BMSma2OKiMr5O6wApSVm9YoqO3sbH+8oqd5B1iHBgm0xli0VTwam7wzwhoEva8IlD7IBIPInAIu
rgcROErp4WK7hFMYenfxJ2+bdF93jBCBGiJAMZCqDniNIRPfb94/xNsX8VOZttnSgjwDvmMMWxTc
//4trAjb+CEUVkcvMNkmJE334L4rRnNRIlONZ3h3+ePf1JA/X/uvVJRkjL+6gV9EMGVW3gzr4Zx3
IkO57LOVqSbR6O/8I6006PK43jhRaiPUBfy0AUua2es61YW2Y3h/KWxq1yHL3KUba4jPaVWZbJv+
j/pz//qosXnXDaq7xIqkolbPjJUgJi0Fx3XbmWw2iuk9MkQJ0nq9nkHw6C+0xu8toRnfY8JiwVTl
ow3PqnhUtP61qEKqwheWREotdm9pfWTZFp7WiX7WQUiaYxWCjC/0sX3HyckbkxK+w/3TmOFRRhj3
tRnm4tzFHUXxo9WSmrSAPTd5Htzv1keqp8+hp4JAA8ZLKyVF1myspes6kftT2bAJsDkDQIGpV7CG
ckkFNu/GqntLa+JeHYarQbf8iwC22ai11Tc6ucLQ2RhBN66BVbO3wHKu3LIuZ71CpruPJpBiJn1g
uhRClE/HYEEJeBLLMn/Io/pHUk7Mb1aLg6KYYk8hoMkljq7Jig4TYOQUk7GSJqe3a3iGj1JTwKvS
FKdFIpCJH2cwup6Vpf+Wp6U7030k24VWeC3suo/cwC6etukrLl2Y4Lm0HudiNJi4w1wN2a72EmUF
cngCzsg6NbRrnefNiU9D4IwlpNHsZ7a8ji18MYtZ1UnaLCkHcERNdFpIjVFuQAlH6aEUlOx3NqV0
DyQqlBieXrc628bpJY0Bt0uhjkauEFjUvkpKe0L8oINgXwlcelROGJYMHrb0pkp+ohDBhf92sMSe
+SXPe9QCsVofMvjWdbQES3secWTk9OSsGPvLzZaTro469EFSVG6P+6AEPh5h0N1OV3XTQBJ9zMmQ
wVy11XwKBijXgCg83RLcauz2ej5gDVUZ0K17kzwPPveOmttV7pxlYLkiUbvEdq0snZz5P3ZIqG7K
YepiX0C5SQzTWcXWBVtN3n1GClz8Yuw841tnN85s5VJNryHHt9Z3DyYxIpgrjgGJNWR4W5Fq1hOK
a1pMvCIYFSEJ5oxSzRqsQPSp9rOvNMAO1a71M2nrG2ESXGDI5gy5Lz+bgtQ5hoVPRXlA5NA+ivAj
YzyPtblPDgtXVTHQG2UPFCqSUAGTwp7kxhbqF0k+1vTEgKKLrIOwODPz2ISzE9nYApHNrUy6Pp/T
xU7j51Z/4HfhZeiyl9l6l9tnLogNC5YJEY0w/zI89dirS+mdYkQcLBq2QuoVoHz1S7ULl19MWMmy
xbasfnFLemEtTaAgp9NdfZG1A81+uzZ60ziuwL/Gfr3SxiKaJ/JatgI8VBp0YSfbdUoQyjJYqau7
Ze4DMgI/ZnM5oFv/ZkOl7NCrT7JiveSXCRycpgpeVl+nOXU6qX9njYS+gsTYdPAHy10XvvTSteYa
01vmzmgfoBru4Obs1OITgvUu94H77NXqveLF3Jb5MWlkTKeuIcjsAuE7N7jb+1byiTX7K9MrnGat
wf9SIdUKuWqbW9pdWpmwKme9eI9oM+Tk/6AanyJrlWo8ZhhKq3yiUJQcO7tQheJF4jIwvohyRy1p
qJkAfQMEMfHW2PBHCpZoJh6cClXWVIOK6bu4FCzgFKo+KgBMChvu3NHExstXEcDe5IvdsVItj/B3
sPL2H5ossArrLW0lRNf5mMz9Oa4WH7qSCWcvslw6bEj9YfZlZ7wVvJKz9FOWfPoefFGCR4YZOkCn
AnNPtz6Nw49a9lbZ69vXkZNp9Lgd2pLs0Wi5g7IFhOR3LD7j9ogkuBMXAxY81vi1uOS6jYMsgQS6
n57qeS9Mjlr7FLD1ypHoVxXhln9JzA8z/Riz75TjoxNlpy4LT9G0KxxUu6Q1O2HHseRIM5OVBSPr
70UaqQSu7LTP9/nwoozkTzsOXDEkHTq6Yy8zJSGlF9E7uJ4H2Tzl+q5mhTGCE++SxNukBkHV3ouS
Ci6ZwQmMrxHEg/ahgUb+3+yd13LjSJq2b6VjztELn8DG/hOxtCIpUo6lKukEIVfw3uPq/yeh6laV
ZqZ39nxPEHB0IJD5mdeg6uVFAJMUiWY+Yjp99Hpnp0JSdMPyad+b6hcUCx9BY9IfrU+FmE6gsS9z
Uz1QrcmYLbq2uqtQQTV6ZUv6cRywwS4HYju/BzJjcTdHpxYsQwcegb7/qgi1C4GKfuvcJtGxTRnI
a2Rv6MR34ksh9ZoM99zajb9icHxFztG9ddBI3wvRDQxhlvokKMHWTnphKu1IkgehLKlS6zJtKS2n
9mQSCYjkBVn71AnDZxfWMJMGJ/Qa0dMA9VNJ7WDFMEyxNYHPaesvmkLoAp9Qo1Vc+Qcvj2xACyJA
ft/dz2fYJXCcyjWLu3zgWcEsI1jiiSAOaQsYS+gIlCSdEOuGLh0pumcTfXviXDq6ejLc8c7uw1Oi
G/atW9X5tjRseCZ9UT7kjbdDk6Q6UyxPjr5kyUIaKx/ipC2WaSbVfGrd/4KbxbbDlOghaMo7x7bb
rUiclyxM/FsfeaIbCrf2Os12+Rigr5IpyV0F7/0urA/qEJS38x5LNZr1ABl7PR9LOhtHrsS/VplR
PE2Ue6yn3WOmJ6QFco1EzUXSUOlAzltPdKCeW8LyZpNMUSFHfbnEdso61KMIt5ETnh2YFtSKqrhH
G4vFvIaH5smAb3LRKlk/MJt336vRpzsZIWiKDHG9NAsX0JmRvxUZRbhRVYCbGvplIRfz2ohF3CLx
E8wK8Zkh97cABTaVwjAH22AI3SP3BZUFs0MFtvekZWrTpTBda6JcOOV0BmgW1MN4K1rf3MU0/qEX
9NUZk8WOiUbZEtpV53kXAeCui4bqKooORVTU58EQCQUDUOrzpq5o7iYdXFzM5dEibM7/hxD/dxHi
AuD2v0aIr5Pf7p6S7uk1r36GlcsX/YERF7/bMOu1GYHt6prj/O23/q1u/t/fFFf9XdMtw7Bsl4Vr
CNDZkJ6bAGi2+btpWioHcDIxWdp/+63GIkAeMn7XLKCoLg1QzdRV938DEdd0HYz6zxBxyzIxu7Q0
kzdVLdgH8vhPEHFhTlAjJuosyJadG7hXOfyeRf3VUexTzngFvayCtiD0E7aRu84zT2nnI0wZChhT
aAnFEaLeWKStMXo0adob6N8y2Nc96UMADAfcAMXWCCocUtobpBsollQBbpB93C4ZJr0FMh84ZwD9
6G2BhhM4vzWYX9hmqHJEA6Ki1ivQnRoMD9UrxYN6wXisON5DZr+ixYQ3XlUbC0oJZ/kTjFx7yTSE
SMKMyjdPVQ7PSSs5oWChxWLnBwbac5nxvWixQt60Gqq88phe+l/A4u3gNxPpSGxtLN1ZrR40tWgX
okXUIWEYRvi5W5ZScsjPeKeo0FZdjt1s4p6dARXUyEih1ld8x77d63b8JL/W0BQQcDRrBz/znHQl
xgx6SYo07ozMOet5/BxpUgRXBS2k+sVri5mMCmJoObUkehqDGF0mXEf9fh0F1oBBbfwctNnSnxC4
rl0g2wpj2LJMH0HrY0okgmegtPxqI7rSy+6ccvExrCyXuTW94KF9WQx0HtwV+UtjMtYX/le7h55L
rgjNMI0eldD8Pu8p3fBFKtx00oHdQEeYeyX1u1t/0ilqephnpeauUhAwL9vkNKJ0vGiCk4Uo/wbF
BSRWo3JnokS0hhUxLnov3tiB+i1FJQqo5m1uZadBIHIdtBpjqa8SOpI/IUeMCIr3iqPaJfU1aYPt
XYv8hRt4WlSpeXam9puWoj2d4DgTRf0XRndnWUUPpUMyldZatjDc/lkA9cQDjujFQVFbR6yrSEpc
kFxS6QT/GAocVDQcrh2UfNKbERMxB19no0diS6fdjjg7mg3TwRM5wr4F9e+8BF430to84aYcIr5p
XldIRMA8RtkLXDsB021vSmjIBAmCjqE7qnid18Uz8pQj7VYbJlJoOpuctgba8rd2FNF2JRFAIgbO
mwU4r2x1Shp1FKAoLXjGcI/SLDAHUfFdjSBxJDma8pYwH+jWAid1tYcE43CmW5LTiFIK2gedeZ3T
nFbHbFcVIMMKGGDrZNKuLXW4bsagWvJ/aPCk3cuqcuxlUNNSLNHHtFznxqpJPiBdkFT3Xx3wPkOD
2Sc2PzdR8RopUuNDWbvZha4Gr1Bk6JiY066po4chwGXEaL1daCOcCj1kp5lwjUf3hWbRpitibmG4
3RnUKgyTip3HA6TjRl8Gib5Skyjf4XLoa0F/FN6DmvU3QqdTa2s0MuvC9Pk6fnHJ/15htWMp29r3
Te5+LPI8N8QyGzdIYpVdGNLm9TDHOwJmWfGvm2jqI4aSdsM5YyQaCvWbhsT/hePEmCXjJt+jcCKR
EA6yt/Uq8F3/S9/AoW8DIKyYilx0Vgd20OyXhpUh/dh09QW9Sm4yK964Pd4xATIBTTemYGWZoe2k
36cldwOG95X8Q9CaEXeZCm00E9YBYfBhU3Z3dpdjs9r1X2u0YqjLFW0EozjxqeAw6Daof1Npzx/o
ebrR8AjM8sHFpBOT3pVKXgEVjyox2HaIEvT6AiiUEuKsD/lmQIfBdTdTAOZ9/GKU1GsSs3tG9bKj
S8gg5kS+tqHwtFQ76lMY/GEBjiQFXpopWCHTQmeExBi1NxOnMMg0FI6UgHanExE2EZmvemVy1o4k
U5tDeYMrI60XDbqLnr6qXUMkrpXnxkl4twChoxrMhullX6Ku6FHfaW6c8NpXLeTJBHELBtFgxv23
zobP6NFPHZN1ZxmnWg8bjI7M77RBalxTlI3Zt+EmTmAu1gaa/imfTmMdPDXSliK7twNqLXboYdJQ
hg91Zj3WjZWtCguX7KZowS3MuWYS3hRWkK7sAIA2oV57UaA9SQ6fBtchYFJyPjCjIIW4OZmhNspb
nmLA9RTzdTB1JlV2kbKDIAqy34XdU7g5bFC6UiDy/KUv5VnuhWr6+35Mtlouz9NpJRq2dh2gybGq
9dYkYPevEeaiDE2loyQxnWzEQLu6oYJCGdNKbXykna4AhLqMgTgB9rgry+zF7i96XQd91xQXKKjZ
eyfIMMOG2p/0QJxNSR+p3Lw+YfbIJXLjK6ty6dqYZotxFvJqiEZg8OUfgmLMCPlB6iC6hQrCHgvK
Qr9teqANtMjUSycAedvH411eu/hhKs5KpB11kXbYoMSp32INBPu5K/OlPdr4dmHdoxZQCFoPImTS
nEa1/2JLDGqATDdSCQZ8EFQfbamwQ4OAbDJN7t3BWzuIvzKhLZyqvDOhOyEMilyEITHiYxs/uq6V
XVRq9b3yi3xnM6lbKQz0eprIzFt3rXduAH+KAn3srLsBmK7nlA9VVB8ovuC+dWfBZ1EksaWH4VIr
DHItnJfOYqK06VlTfkHQB17MmCL4HeIsZKfBQyPwfJv0fGv1FOraINzVhXKjU5IbFfu1kLSbOUhA
W16RhJyhALOde1pMLQMx8vAM8yfKgR+Vjn/KyEcblbZ1SNG3p0Rba+a6g6SjaeWVChtoVFZmAM7M
uYphCmGjRuQiyUMePe1E0olqeEXAd1FXbSW4rb20PI2afBU8xkEPyLPcULxwL1xYShNspVHSljCI
2iY6YtcCL0KKdebLUPfaluo6jKcO5pNulwXTsa1tQ1hROYYSOXjfVbVpJWkqlPQpDx5VD5/Kh1eF
5++0qmBaTZWBAsBtBf9KQ+JvlcDIQooE98MekpYn6VqWJG7hKpI6Q70SPRiHrjuUOrrT9MVUsvxI
WMEyMOjDFh7GFoofBBsqPyV9BshiQtLGUK+Eg5I+6A2svqSB/xHAGVmquP5djBRatgN4iWEMN0mT
i+94MNs1Yt5uX5fXve2pC3LIehVSi19V3YgwuWJLeztx0XpfHBR4Din8NwEPrpeEOPJNanrAuWHK
RZEE00OlXlinoRjpOJnuUoNbF0qOnSTbMTKhSA39zpNEvHTQTnSSdzxot23hfY+g7KE4/TBRgMG3
83boe1jtXSaWYaKjIanhagDvD2LVLrSqNyf0DkOL6kOLLcxaM81Vb9HIoR+06FoUmZsYNLcLtVDv
zHSlaMoiZHLqw/QZuRJGdqmmX5rdOm4o4Yvwa097mogDxqNXOLdVjkN4xe+vN7GJ1rqvGI9mkrxU
6rly0cHU+1fNIVx3vBz94R7MuqrdCWiTQZCeo9TcdrodLJ2Q/yBIallnSi8oK9KFa5ZGSmVRSyEh
RNjNIFkPyzusuCEqYz127qZopmPs629ufN/lB4S5qYDD9FQUWfpGAN41eUMP4bIIV+2Vn0IZz/So
IzVOqJyU9ylieBNnI6bhfG2vCiimQnJNDUqB0xA9m0582UNGdRNZub4SLgYvwaMFYVVxOgCSgsoS
TNbIib9UTrJLID4lClzXGg+0i0zyX33vu8CDuIIWm8P7WeS15y7qMkj3aaIeRWt3p0EDMO0zVe+1
pgRJoHX436GN6k/lpZ4gJxWX9hP+KOmRP5OedXIz5+2e4RZb1WJwRfDlm3udCUoDPnbGUsp85C2U
bVfV90Ud2NSoTNCmiElv4+Ch9hEpMMxOYRzXcZzpqoMdtDed0DeKJIkP/Me0U4mwilDsktg5eyZZ
QBCB6a3JO9yaqIpnDGP17th7qKWiItq66SEdyed40KKl2Rtf83QrZK6g92EEmW18MemD9x5DDKa+
IZj+gZjdV581HykngPh0BKhS9QPtgFg4NlMjeDRPooUFFRlkVM+lpzhbuFFAioGwpQ3ALR6aL1RN
sq2ZNyfTg3dWoVuUosy6NGXwxw1fr8xGav/1gnY6ohXIbinr0N6rSUBBu42fqbXgFGV3V7gYuUy0
4cAPCy5ME0fHKmnpt7qMrvzwSEPF2wwIndTGOccuDEWttLqlWroHotQ350QPelR8c6WO5dMQ3M/n
oqUGXlJeia4EXK1lG+SKnyevesBp7oAy87Pvk9bZBVO48G6TmvRwfk2Huy3hfvic2lZNXw3dWxsd
/8KPh5OqDEug0lAle+ulyG6TDFNYekZ7KIfU4LVl43TBclKS8aBJwTQTdNja1uJnKzRpr9DCWgcd
giQNZhiHFnxsIFMCYK6gaXn7TpUNd+zPVomjXNPJT+mcBDi6t8cqjXWk59BjdPzpi5k5zk2fmpep
y5+goqBDu/bJxJILsTBrpVuN8aVAlNhtiqWKidwRrO667HLeqsGhFtcM0lHlhXwB89YxeZ7zzdYR
u0kmVa7+/c/rbo8I+gY0TRotuBilKKIwJfu4xRqx0lAvRt/mrqjGVVGO/b4ey8siy2Ly0G0btMNp
tPahGkgp1/wWeZt+dKojIoFB1riXFk7bgBZBOGcp6Y7noVU66vm+EjoKPTwn2M2ITVICoMfklMm0
N0Z6QkgTIgweoxcB6NH3VkKTIphQd+xR9fYAPKzJw/InH7ulHU37YWLALFRn54ZcHH+88SwyZG+d
kX0Zpr2jH4akuI4ndhI9h/XA0xvcJpQsctc9w0BHFa9+7aNXrentNSJ/zOC6fmX14jFPuWVI3urV
KC4D9EFHBAuAsvbdslC5dWqbr+D1Kn5OoFjCyQdnjOxajn1Dx6VOfR51eZ0dtS0XcdmBG+S/WAUe
AnR+LNWTxTp3gitCtLPh8VT4gXJOyD4ou6DmTuUBGB9UC5/vBFqAReScdMyils191j55WkXXPmiv
LS9VF6QHBnMVKqF41qzm5yLS2NJ1JFsca8M1wwiFokUU2sjLLipvOM6PA0QxVDjq5Bld+J1eMoOG
oCjo4aMcDBMRNwJ+BiGQkSLGLH+XvNYO56aB/aIg29tXpbuNB6onTmp2y8QJALhineOhwiU0HaX4
Fk64aZ7GCU5wICzIL7tkjL4mBC7y5pT3parzSxu/uY7ii8zPNnJARProhAfXBoX4aeN7JBk6WaDl
UzuiMl8v5Ft5fgOqm2cM7aZnlQDn/et4k00aIkclyjtFp6zhYC5zRlgKFhnufShNJk2Heq2FjK0g
C4tMqkOFHBDovkLoX6QV4iRdy5DdpsnzKBTmHKzDnJKcG8uHRR44E01fxsJi/JZquZivjWIw1Onm
tzJKIQ4ljLnz32HK75yFZ7M1nkqHryX/iLK2zxrKmfgHr8ucHmaO/SPtDejiAj0lWTKLUt5uvr6j
rJhNPTjpyIw3adOeBmu4jSRbOMVjB1vJLPrqlvGTMVX4qA3JSrd1dLydwQflAfjU6tEF6k1A+Y1D
tKIicbdQlbpbT8p4KQZuYnuopk3tKud05F6TA+Q8cA8+Orxe92ILikHVANWt28i/f54CBrspmeSB
e8kxHk8CZjCnviYcvTD1WuxGwx9XitejyFyTGOVq5C1yk05sjLDzBcN5zbxMXVI+JkPgbay8spZm
QMkMiTMbjiVD7QLlfgj6g3tWve6pKOovccE89FMB+PpdXOO3rE2v6aI3qGgY1Ho/FVQNTTMxDrBV
PKdsVx7/qaBqV6IufM/ES8TkroEO2rfpASn0ReytLZQZ7Kx5CbnhzEGg582sMxcNk8I7y2+mZAj2
xP43OQjI/9Z0k1cgXPmIYjcSDBGK/NyEYctdWUC7Zkx0C7VbIhZ8tnzzFBk6gueLv/5JCJL84y+y
HFU3XKlp4lLC/vkXmUCa3MYCQSRrwmmfEr9TGbPC50bg8ji03+yYYmIPYeCvP1f/Zx9MnwSfAR1y
tDCkvMlPl1LPsnAkCeJSVuUGUhlDggXzRZyaSFmjp3oyGZblKALH6aTJKb+F3p9O4TOqLCT87gMa
vs+jerDD+j7AYr3V0zdTBjd4lp0xM79wMO9u+eKIyTzLmGEEaBLR0PnrH2JQrv+HKyg007Y026Fq
r336IUZkqtgZQmfpdR48+c3l+Idw3g2uBYj6PxdddcU9vytDHl8RM4ThS/BsjyGFPUIPk9Eh5GvV
lHUFrjVRfpJDfMwI3BrUfuUgN2ovk8WcmcOgFyMvMP4IhEyT0VTGMbXh3I3ZRElWWcv/EizE8/xL
/+Nl+E//Lf9x+9d//y+2X/JirBBwaD5t/v301DVv5X/J1/x5zq+v+Pvq7r/Pv33Pq9+Od5vzX565
fctPT+lb/fmkX96db/DjG66emqdfNtazDNBN+yblf+o2aeZvwm+RZ/67B/89MSFd5W//172iuycG
jN+uw7eqevvtKXv97RiW7RvKaD93jub3+NE6suzf0RXCV8/gwRMmHe0/W0ccMlXbsVXD0izgzn82
jkzxO+kho47N+GMwHfOaH40j0/5d8CyZwnZU2+Yc/X/TOeLB//WeNpjvLcY3VXNVFHOcz+McvW4j
CLFO3kY5cFRy9pPow6987qasU8hCjOemgetTxVSIiArTW9Ae05EYoeiQzBEVVfFoKI9qUU8b004O
YGrOk4KSH7lxt7B6TmrVck0Ei7ZqmIJV00+TxuzV5skjyRmleL87gsJdDPD8/AHHgE4FaRIOEcae
+q53zXsnoJpkmIInH30AD1NsswJJEEz3rkZIguLsnQYCxweSTLW9wJ7Ef26KYusGqoui4Gui1hhY
mc6Ajap45tPf0thVcKNITl5EmFqDdfQsXVnpMQbWLVIdPP03XJqTgZ5wPOQrT3+tAoHtnMiPEXzC
VW2FRBzo/hHivgxGfZcAV1opPQhgCuw0AMZpuogSlFoGtKlt3ZMJcnMd6sV92r7mRGBqOx3NmAjF
t8pvCfaILnQQ4D4Z6UXT8uT31CXGTmxIMYd12tApspNXT/g3FvpuqYcbXo8W3ArvD4oLiFgDY2iH
78KgIvdGSXeZdFmxzCP/i6tcUbe7pmcVrzsnf+xH+9QLxJt85XvdhK+BR/RhtPbWbjH+aBKsAfnJ
mQ2jte8l3jJb80jqy8SkmtMl5RLXabQpZPBAGkl1VaDSoFmXA5O0NzB90werUj9d6g3S3sD7dOKu
dKfb/rMwrRu8EhFZCxZhjOIPxdrnHqTz5ETFsvQM0heIaaGsCffh99pjtJxSwPn62mgaVGGBAyru
9HXqsbjXLW4LUQA3QdC6JbWuo9VUAqxWy3oZjfx6rye/Sev+1LUTF6RI34qh4YaBwQvzwkLeT2k2
SoZM9ASao/KPgAcz3HtkpTWW6nbQhAWcEqgTpD5GzmTpBcHaDMZh4ShJsZ6Mm0JHQGkIXGxn6vIx
gPPPQJ5y5dFBNqc3S+S07ChvhxCo99yJX4wG9+qE8DWiYwV3twMpbTQbVEH1ZbwadbvbJ96INEuc
r0SNQhCAxmE9TkDhskFC4aM7TUItAXAs44yvSq3mGtA8Be0KbYK8g5gMwBNhIeSsRq4xUOJ6TYpB
nluNya3tpjc1BNeFeshgJgKefNahrfgAyYlkTjl6Sp0rpQeT4i6AF4uq5Y0bUOaGhrdoTPpWvYIX
8aTsCyp3CyrR182bEdHc4j4wNQS4i65fZRaWIjqifJl70QCCTKLqWqgEnWXc3w8jRq9l/PjTSPxj
1vo5aPs0Pxs6PSxVpRNuWromZ+lfAw0McXPTbwV46oSbQqChM0b2BXZRBjdrcvnXH6Zpn0dO+WmG
Y9N651OBBvz6aZT0NEUJPH8rHLSEVPca/v7Z4LKaJfN5+DL13bFW46tI5Pig1t/+h4//FKC+/1hX
qLbl0PTnF//68VmqGXluIfCex/FzVgkH2Vpk463lVmF4Xr7/FykcVC+5dDJE3uC5/PVXEP/kAmgy
OpbzBhoD6q/fAA0RJOktzd/GXXekY3SJfPKuLNPlaCaU0OP/4YI78v3eI/VZBk/+YqHrzH6argqL
3/zr52UGAj1IIftbY2JSCQTo3fiqKRhJ5oKTmlVL+Ck70gl3GVj9vai1mwwBmVIP9q3zOKIcazXZ
Ib/HuATtH+sxbaG2Qb0Es410yYVRlCdFAesf42FTJs1KjMVamxjqsE65yUbHIeMSu9KMnmst3PvF
Yz75z5bwqDapIch514EAnDwOieKgEKRdjmVOI3mcTlmRfmnd5BLmHzI6Qf9Ugn1IfdLUuqICbfIX
kgzQPwnDmk6Zd11VC1FW36IafJE5GTUtRe0mHa0ViLijqYG6dKtwCy46WuTjdK+Xztl39Pt4dM6M
NIT5hMBhvggrCgSWM+J/DfIaOpzCFJa0FalvtlBNfFLmO+L/4sZ/R4SSbOBfh43b6u0tS4gXfw4T
XV7yI0rUtN9NTWfoclTXEqqh8Tj/ABgJHTlJBhjH1izuf9tioPkBMHKM3y0sPngaHNWao8E/40TL
/V04GkAll7jGlKikP0LmX8L/j3Tg54FVqmP+/OjpmgD+pMo3Mnn6kAH79dHL7WZ0VSvqj870QPOg
PIyFAe2AGv+6xdmZGQbtffC57JwX6hgaDtLpbAdZWxw+XjPv6/888eMlhW1LOd3+MuvQastVVA7y
QarLG42j0nOQq3U6gQ/NAEvHPqzF902lgCaoWH8c/mn1/UXgq5Vlb+F0H5YlisuJK8vqlPDmhWUF
Hd0puc2k2XZIc8AWpoSKvEGOxrNWO+JSCdGrI4/qV/OJZWOMMFgcTd/pgX3x+X2arLf4sMF+sKd0
3MaVrGXyfZfwRpAak/AZJ3T389a8wAocBaP3o0hSI2bUw/GmqPx+oiq3CiTzfpxjQV5tm3Y4WMU4
niYdipvaHVVfx5wP8OSjB0NqjNH/GXzHPgggLxD9kdlC5PFR5FF0S9EaDhJlmKWP7xBCjZGzx/He
pVF4mPdAKc/2P93u/2Ru5mb+h3uI4E5o3D4q+bPxefhmRI9q1xQaYiL6sEnRJ9vHclG3OmbxSaA3
+6LJWsyp2DlvzmsoKo8rF9HOBU8B1uJyoScqsNjYhxE0b/+0Om+72FNSkAmbdeoP6glwB1qqydW8
aHstucqhAPVOAbOG4ZGQF5ohJk+XaY8Eg2spkjcNVAEn55WZtjtnUK3HCGsiDV3rb9UI2bxOKKRg
tpB9oay2ifr2aWygAEOkiZY+ToZkEinQeqdzLgFXOJcfm/O+LCss6DX613nr4+DHuYqlj90CQaVV
H1WQkdMRTex23OtOMiIj5PHQfWxrLf4SUuL6j0PzWV5tjPuuYIZ8P9WQxz9eNK/9dA5ux8muCU1M
rm3zqq679JgAWuOpN6+aLI7Ivuy42UaTg/5d7wy7qANvkgx6cIWv85tdadVNU5hI6kweBMfBtg8f
i1SAjvrYFKJwpIr3sJz39WglwoEs0jVQW+nNlzWPWeuDMUs6kqGIKLWTC+kuA09dGn1FTrEWmYhv
gjGRihzteGOZdNWcEGDHX9+65qdQC7inQYwn40pgMoj6fqqcdQPC7SSnWADoPLeAl2rIr96h6sy1
LWKqMkiIIq843sXFpFwUvZ8sDZ/+o04boO8p8SZ6fsIHBQlWDFry05TXKWox7ev7PvqLIqy0O027
8cewulONDPlroHJLz9boieHm2u2nJmYVQTyN1mqHaH5l3eKk3RwNnw5YQK2xTlKk0wBADVrU+NsU
+Y9jmBrxDpTHcd7iBv3rK2N9CgHnKyMI/0xYmUxRn+cFgwgHUUrMEVByu/BcBYEbmitGjMRcMy9j
pN4uu0opQD3IvfOq3xlfAWVCGDaKeB3lxE5CMaWvb9ieyqh9jsMSb9ZRfR1ym2FMqQ+9IuorHxXA
awTOl4k7KvtUKZR9ZWOUBiSAVfDUwqKByWrtqQQ481nvqz+dIH1mlnjsLuA1wKZwGjKekbSn03FM
WQx6ZC0npEjbuuw2riPaK83KgDFiD/kl8zv3InDf8CpGCG6IzOwygDb7YxXuWXapFSq+TDlgqaLy
891fX273UwSsm6puuw5oYwjroOrVTzcigkaRbjo9fNm+h2OPaPT+Y1GgufS+OeS5SOmB/bE9nwO4
lZ2fTn8/c94JwHkTDlp28XHKvPbpbcY2N94/BZqJ/fOnFJTM6dgaxtpG0+eybmLAEnEZwTjrVKoZ
rUWTX4OzBNIgpQRQoTer0OFczUcihCfrBdr7yY+TBiXLdsIOL973za+WC7Msmh+v+TjS+HEIGMO+
Cua3EfPbyLMxX8d62JXy+W6OOlCt1ynoWIzr521b7pw3eST1DcM77Yxmar5gZbz3rOZgl6OCaUVO
VC0QMto5Ulii1bBXm9fmfZjs3js6sjRdOF61trEumwg4Zo7pjdpHV/OWIieBea0Oo+k97P6lWvtL
ePZ5auW+cJhcNQr7umGon4t4g2v5CAgZYt9XQBcz3Jyu/a7XFn5SxxeItEB6k/s0nBg2htFOaDVP
lNERgAXB7YIVTK2yOLWO7GvieRXLLdQWEBWdD+RmHlzWxDRZ5xenPtYLKQLwPW1bZd+Wvg9XhTUs
CV0L8q/Bo/nrkc7seEgjC/R1QIKmpT6GEHaeAgTSEXN0nd4xlxVU2H01ItJkt8QjozJwUpd/dSlq
7BGucmE7Fe6hrjVvgaypupo3PxbV4Pw45WMfsYOLDBkc6J3apeOlVfTFvrRBwCEXfJnkRsZXkqvN
GOP/VMCcHzB6Zwg3/GBvySOZWsfbQjMfq8GLtmZdfgUn6B1ib/IO2HhIUvqf2wNA6vcjH/uiYNCW
wnIXVoJGpDpqab50igHvGi+9sYw2uOvgoW8KFeRIZeq7ogPnvSkR7Vj99eAh2Qu/xPCWrTFO27pj
wERQCeR/jeETYwz7AZNIZH3rJEcrrQ2qNYgAd4uFFcwj3WhpfjrK5VDEOBLn0wkfF/ceQwPJxOk9
RnQ2I9G028bB2/P9aIa2LHok5W5wO1rY7lQhMQvgdCqDPSNqdpq3lLZjbHSL+3lriPP6drQQQtIL
XFHnffOCGjiQt3w8idIE1OqAYatS9zolJfhXW3VmVjelXHB2rw7utdobKwQP3fsUoauWVgu8Nh95
mj6TWpjajeaQGedGHTw7av8K2lK5TfXsHGQhlnsQzdIo3rqTNVzPC8+Mx2snnR4EGu9Qtv7YjziR
tRY9Zm+2okXrv/6vQNp+/rMwI9AoGNiOgDzifg6WG0OZKpppIGRjihCeS3UlB3SE/KhcVYKCVWb5
7NLKQ29d5KREgdyc930+3Yl0evaYiGSXukvdMZcgvc8nza+c36ND8J4gsGYilJmHOanGxTTFl9qc
psz75kUK3BrRenmOHYT1ZWDWxkVYpDDR2fWx3/h43Xze+xH5rgPvOm9lU1VfgmaJ9rA21pFX16cU
ViuMeFnR1DqetXlzPmLbLupRyfd5oyyMmiYqi3lTSVx4WFZ/bahB877r42DcCryHhx4nsT9f8PF6
cktsUZAgX81H5wPze86bo154C0sQk84H8s5WF6aPzWOOoMKqEpVzMRV993WEipl3hXtVgaMGXfd9
3iv0tjrCTkRDVp6E7HKwLaY23cyblYnCiYuYCiY6poOftC6u9aFXFlNVQs8juFUWMdDsdWihRpzL
w/M5RY3DlpUFe+zqxNFJKHIvdATBd0qvX71vzkcadxRHQI3iODXQTUOgt7aHYhsIT/VyXjhyTfQa
hFAK6UCCUsfeIHa/zDyEYqlIIQWl5tWRDlDYrQAigYoh1QRGwZF5gfJZPSzm1WFE4NHKxeP7vtFA
fUTT4UNAzw9udEq/E2bI52nMtTPo2JXDBAwKma3CBsPFb24v581EKdOVV6InPW96DFxbralVtDM4
WW8fPNT2r/BBOllQPQ48KZToisoktZpabRGoaCN3qjTgLRrz/ZxUq7Pr+cBP57XhSUnd6jpIMXup
kPtZ2IGj3JMvIQYWQnSfN90O2GxHYHYxb2oGlxKvcQS45Mnk9ytN7fqd29PqSeT0MC/KeTyv0zw8
KMG5pXBPJ0Dvbw26stN9mDDgJQhk7fBTtA5Gn+XBKmwtseg7REUhqjxHwVRfgDmtrlrgp+8LDRkH
xHSuPu0W6PQNpY5DwS9nD8VXvSTtmF+f9D3s9abZj3okjrpiiGOk7SOkZ48JNrfcQHLXfNBHQWpV
5ZYApNOIH4fzIOEu4yWIyyfv5/3YJc8ZI+UmqBilEKI/Tpbdvy98oAVH06r6reC51UPjouR+QEVH
45cbjmsdIqYknEcx9F7hF35dtUA+6lhTb+cF0uBYS1RYHc2bHq6JVy3TZF02AFU8D6mathzrdW65
Y7pEnnFTgvDamQJQSx6fw8b03rK2ebNMciVN6SvcSqrwiDhndsBgCVF3K5/u0HT61sIkMbykvpoX
XUPWQYe2XQYmyrLzPv48MhG5+Dgw75uPzgfMnHLRxyvgf/h7dCDz+EnHJnoJ0McHe5gE1sY2e7DL
IoycbaJqWLMGT6FKwSkYg/ykiio/uba7qtXBPkBaLwx4T/yRct9U5vbh/1N2Zs1tIu3f/kRUQUOz
nGpfbXmJk8wJlWRm2Hdolk//v8DzxIln3qTeky51g2RLQvS9/JYiMvBzWk6e17r5vGU2zk9dnh8m
vfebfNiQ7/IQEwyHIS3To2ctdeG83500GSM/FvX+Dq8BqECuXn4sgvKchG3x2DXKefKjaRtndoFM
cAScCJ+DVTPkJbJaNt0ZJ092oQoh3yf4vFnzx028/RE1HLj6lL2gg/xvzasL6xjOn/ayFM+Pcjv9
GHmQEeiwvB5blr8/Z3mdfv7qlqXv63wm1vHt1O/rttkjibp86WYzHlKtL3F3HNsTJI8ZSJYVj26i
8kdPiWEzZgOSbPN0OSCd4abYwC80ivLHUgztXTLpUG6YLWc1NG73cS7l+u2FprA2VgkN0uNyip8n
z3P5d697SXVeBhV0FZKjDF2ignUGkHyzHGhiszq7jQ+PYZkDupu43Rfb0EIZzHJptcISMgBaFUxh
FV7acHyJR8xsSKgzgQfXgMLifLLe+ijf6W4MOaCFGxpF2gNBvv8gu8TblMY0bpe1uBP+gxODWaSz
IkF2Ml0O9J3adElW3y/PysIhuSss6+A4FdYd8BI2CtmMh67uwIgi3NSC/UWw43/T5WA7n5G65usZ
gYw5I/7ftOjH+mE5bVlyJ3FvNWXzMBCp1Y6RkAUXMNEGXmNjIJMDP1+PuRzzbLi+HmoAF78eWhZr
vIKK/bLY9NOz0qc/0njEzdsDIHqW3UMw2dBLwLo2vymUmHNm/mPvyrFcyvrw8ClwQqWby/s/YqBK
aUZkzgKeaiYx5OS9nJ3vA63Ua+dF4SkLTO+uy+DjtE5w37QojmZpaj9mk5PvAptedmHD4zLa4S+E
q6IXnG0okq97VDfaDPuaLkW/VGjUS7wS2Cw+uxbWxp290TJ3B4TcR45WGphxiD+Twbn3WxPslK2G
h2UIgi/9VJa3ciItyrnsD7+Oat+XL0wHMzmHhqEQhiDktd51EST/gVPQ2tiZTZlqmxolxvU4F7dC
2+pO+iLrgXHqKoaHSJktMw9hoXOr1rurQqJ/U9sD8gSdfRKhic6h415rJzP3yk3Gs2dC6rSKUu27
LDxKCa1NUzbyEYPfnzAL6k9BjC6hFxrIjhbJh2TwxuMkgr8C28eSuCzQ+6z0z33c0QnHtvkxdpuS
5ho2Hk7jPqLrFQ0K9DOtiwuFHuvQhKREwsA2uTbvSxgjVq6BE8Yj/OikOZJKlXkvcuODhxTkqXGs
4mZYE0S9AcnjsIU9NpTiHkf37KgC+48KFbur0zvTFaTxdPUpcqDb1KIHTzqEKLmvfQyVz5dL5Hiq
/Dr4ZM3Q5Y57rUkOd5uS8fOy3NeWsTdF5W6XJ1GLG+GQCMC9o5Z/TLp9Zvfaxy723R2Jx0GVMnhq
K+xsOzgVkGU/pylqE+RT8W/yz/cpzdwpty247hYlCosMdO4x/QADdNy0gZUxtjt8NbJd7zrjefw+
2HnjrqfYg0wu0AGLBQoL1AXrrT3/msXg5FdoLeCqnfPbIELkRofB+1ZWVnn2jRIVEtNH2hqn3Sat
MIDwteDONY3grrbQyf/15bwUN3/8Tbs2v2iX4rBw2Aqpj/38htoUyIUDVn5XTwPm8ZmIr8sQRgGq
lgGYey40PDbnA0PSBWcM5jCfKfMnLFDqTRV2/q6GqflkqrC7t8roANkne6L60V9G6MpHt0J+zB/Y
2aPIc67vYnk7i/8m7vX3Bi4DxqpDE/Waqj+naHTvCCLcu+UR6rgaQsiwCZfpMuQ4SK2dEYmgaXlq
GE/2Ouon7hO9DO/6b40Va+Cg7PFGkOee+UqCB6R1ix1qn8mqUhkEPzgWcctFowyVHTuzIEEFbJJs
lofLoDwrhmGFONHb2hxRgGnM0T769bfhvCtFc3lRFLU9tNuBfsz4uJ+/DV+gAdybyPRNQPDunfQx
HrPkAs4rfh0giNbbYrLwsQ0a1KZb17s45XDK5jcHU7Q4oIVSbG0NCN+aBBSVPHc01pG9yUPHfxG9
5Z7dlv58U9n8oP0IB7nSxxW8nA56BsYfd8i1MiXUlBgqIXxYd0izfSwHFA3iYETEhvzBcyvjEICq
hl/Cvb7AguAQGu3XFjqX+bq2HJCIviqv6y7LTDMgAkNPQnokSJptEDdoGyVCXFMN+VVHR3QvYqu7
TNhIDBPW8G0GBA28OYAfw4LUlyEhliX942ACFSPoxAsIPZlLX6nusUW0J3cAJoBboy2RIWxe55AA
WwNbTTVCRy4itsu5Q4czX6sgN40dtSx4iiQFo/b511/kf/ysaJwCJwGYCMxQevMX/cN9whgRy4X4
Wu8Ct9rHcwXPCGyoQ81c4FvmbVYjGWuJZxwEy0OfxGev7aFmNiFiM87bwxD3o9OyiNNSTfgCbUWL
kUgtrLI6LY+WodE8B7LpdAXAQkvx9UAbyr1HI3q08F+zS3EIarZaoC3+dnLd4b72M+wT2nHbZVgo
LsNgONkFaTZrhYjGOcXjLxL212FsEXkuilpdYC6qCzBCdVmmdr1txWifPMPNzm/DhPz9sYTpCabP
AdlnqvboYUvt9L55qoRh0if1V73DF96LrEBrx5gOQpTyN/u18z7M5ydFcM+GDWgcPIzx7puwWkvX
qimo6AuI6NRBGtpN6NJuyg4xIKm5wYNvusA/wScdIs/GqmsM94G0kzsLvbA7rUFhGIvkCilTuker
ZbEO8S4oMjg+cY9IemcCZJZSUwedVOG+9Rpg0NxzP5AOISxNnzQ6IaOAQy8c6R1CWcF9Ow9OZpR3
c9Wxg7HTQUa7ZnB9zjnOiNALEXFnV38WUJSeTVzfsNqEg9TZ+bady9XFXKPulqL0pKPWDCSG+vWy
WqVcTKYdAVuYZZjR6nQbpNjLSHr3y5IX4rsVG8PHWtAYg9jEaUNLix1LS+4I8/Tt5O/Pd4gYVi75
9H5EYfqGHub117+af8VWfFdSBwXC9yUt8rN3AWboWYBlPbvcaXJW3vaodBmj1T9jURUc0X1Hqnqe
xkFwLVAcXKpB3CrEVhuDdmUjRt+FEnloN5QnYVbypLEzIcD6mcjW+1qX7VY3Eu3JTiMNfbX/NWSz
MJwbb5m1i2zKHuAevEdgYd45Vc3XUIdsPerF0cTYDBU6EtkZvwEsHh1ur36RfC0ENO0m1bTpYAPN
hQSvoSU4durkOemPQ560tD/fFpdz/DY6usKd9tEcPw5Lm3QelunbWpL1Trp6m78dTtvk77ApuyP6
Uzg5DexpdlugROUhEYBDdL8VloHmXGuoYudFGyPhMnCiBKUM0qotzHr92KZtuFqyFNJLNNEjZNgr
m0jP0GP76Oi5j3/n9IkiD1yxsYXaVLrGo51gx1TkvwFAQk7h5vhzTOKSYFieA+rHscX7TlAHvnN0
WrfbZXGOYV7UmQdUb5xwi7LwOZOo3AVpWaxGEhXMLDGsbrKOVF1V35YYuXAjaAkobjWIdZzQ7hm4
7cFaxjr8sYhRZ4Dwd4oQnDjBPq3nu+gyRKLodk6VfKZQNNy1JR9hMhjdNfcmypITToHO/HX2enTC
fLSzWn0dCQA+yh6mS5IV/wzLNDP7m0ITAIPSvrmMuJZf2FRvkByivQ17Jlv1afo4GJ61wsoEGfjZ
myhFIAFZFPG19fRhS92yElN8GYx605a9dwyIShGXR6qycQ58EWB2uIOlVWqf0LS0T21vBKdgMlBk
r13Qy0qdzAxMDbTYvaC9dwoQBoWxaMCKskGHDyqqMRIont0wLM4aQdKlNvXk8rpOx2SPXgrg2yyG
SBzNwdmc5xqRBuYIM402aYdsU801bw8uC0Gr3uztAv3JFmonAplmfm7bhk4cCevVyANxUQolyaKL
d6Nfh3uuR+iEnn/KAwc1a+qZ2MhlOWprDGGMdxPmiPZhIiKJ2PXOVhJgq107bY2JCHMFs+RYtwgd
SKd5DivtD80vyusyqyeBCrmGPErghz7ct9DZa3zL5752KQw3pOC4p9dP1CaxhTPs+mlqNGMv09jF
7ooGytrtn/QExgBMsafAjiD1hQ2ir6Yaoe75G6PWqpM5DxF5ymmZepgsRHmocFxJvwy1MO7yxGmf
2/CFluO440KFBV3jagHodLwQ1jvnXD9PYWgD/g4yQYjAUMS+9puw0nzPj+C+6kqJA7TDQFz5ruVO
WVerS1c2O7sZm2+lNT2OoH1O+Kd2p3qGKy3TYLh3VIcXRxNcmqHa6iMGIlOgxhXgiXwftHT3ilkA
L5yz1mFWwVumxtSGZw2NJSV085wPAppeNe4KpyaQa3MUdWJJAx3jiOfIGUBjT94hmiQGDYTa9BJI
90sdqL/7m46y+R7cvLxtV4I2RDEQ0AFIxR+DMPQ9EW1QGEk1DWqQiB/2T74xRZfYqf+Ch0TXoQJ/
4FDaskZ7DfDDOC2DMz+aNGtmcH6sc7e/WnMCF6YQ0H3iB8jM4yn3FfKVg3A/TOHM9Bq4aNkWT+0c
SRmzHRNc2S/4BMR7Mbdtl95tQHf2N+/Setdlm3MG16HTNnPTpCUXcswPoaaT4w4t+B921WBoexMb
2js5DxW0i31fse/5SXfBJpbqi+KHukxxrF1lhWve4cWjI2/poaqh4wPXoXPUi77DbNvUDpmDHLik
d3b0ph6UbtO698tA0/0srdIlCmGp7Eb/6JSww6K0yj72+OdGdevdwRtFdqqmZR5OVfyhJxW5m/T7
JtoRdn9paYa9hI2LFJSaKcgRlH+j5E/XGeXhEJ0iF6ryryOM/7ok6EMaXBCmQ/a+wLN/+LAKBI0s
ze3bXR8A+cryoHwdhI90HE4H5S7voHaUPSSh2qvtPcuioJhQ5oGNXKSF6URqe2s3i/3NYCr3ZnWJ
i0qiDViouQBjwiDBNKrbJIP6FlPAB+TEt2LJAn5198mNPy2//i5p8JFSbKcYJP36Pb5Hes0XhCdB
4M41Cp0r/12FysBLunfdst35VLL2dMRLSSG/6teAFOUa+8T6sgxxgOIp2W+5e1vrkwotPZmKdYDN
+NkcPGPL5cdmSz3xKvHdyCsKUiry9xWqY2ks6ZfbNVa0kxddywEmfAux2Y8GrCfyxFv1YjC2KdrM
dyIYK9QY0JbNUfK51HaBw4iDCntie+XGq9ruIJQtPoRBeiiS6i6w/G2sQXz/zcfzH78Xz55x/ZL6
jc4H9PNdAZh6h+aF1+yGnk9CtaO4WIWRbJsKJnfvoA+uVfThvKFYp44d3MkBC7TWzz4mjoNniZnB
SpFmBpCkmu4tSfeSog3yW22KV1Tkwt7SXOshK53sWQ7firh0ngawOH04EotU42lSSYsNrvGhSYLh
jPtTe3AN7eiHzbYaU38z5W4JxkQZt7wfPseon7mU8L/BSdn1hWv9pZLirhKx/UfpoMHdfg5AyDpI
av2m1GX+Ry3Cc2ZBSAF1FdjFO6hF3BS8q7DHI34gyjHm/x/25nDS5zexPFrW6F/AVYt6b4v6CJrC
8VPXZRdie2+DcsEcnCWQyOAFFWfXTvEnYLsp/Sm4Yo4UBK52MvVKnCfVtocea5dyxliWY4gBQ5E/
y4nM0pCUHSH00Ud30NjXMMF2vem+Llwucbsl4PDJ+X9zlfx77yBXhVho65R46Ye+S0XKkPANO9GK
/gz+EIMdnvVJ9ocQgPdYeOnaawzquHbMJzOU3xBoUqilmbDt3Z2XcLHkU1ptYMCT8pfOl9IszHln
oCKt8GWYwAr77lzOxj/KkxWwYH/cBpo+HhXYj8hHhrdF6WE04iMS0NnK7vTuBKJyjRyGeZDaYK6r
duWYclZXAhZhppk6UvXZoDuRH9QQfvv1xyH+fTEAnfd0it6QZByi8p9/NFOJXlwtKUypAO2FdMyc
ndOMci1Fcl84AaLOfvUQJgkRoSWwC8uK8KSZ+p9cKx3YBx9Hy3awLlbjahgBDHu/UCFu3Wl4VwKT
0IPu7x7Q4iVvOnUIuaARckF5CY9klEiGTLtz5VTvfv2elo3x5zQDuuhMaWXbFLQA30VFNG6jWkxl
s0N9AW3IWQJIwx2nTqV5afBAOBXJtB4oPV7aRqGbDzbsdfDSwV2bMjzCaaAZlGH7BchhvNVNJK4a
CGwEAaJo9C5vg9vJLV3zbi2UQXfs0ptJd47DYLhEdYW11PJw1Mvh0s/D1Nd7LF8QesM8ZJglv7VC
Cy5zBy3r4/Skyq5Cway7Sop1B4TGu3OTNg78cWyk7NoqaDnvFnNjRByqrUfhb1XkpjobDY1wv+3n
t4ps2Yyu1Hwn2zSGqR3DzAzvsFVD87Si/x0afXAToPFfBwQIvxn6kPxmu1qY8++/BkGhC9Ankq/i
/dfQwQkoNe5+u4SPa9gkGSjwutb8+xLlpqP6JiYMJJwa/fhWaHfAm/2T1rkXynnmOeyGqwLMfZyI
fY6OHL9OVK4uyzB8f9RRa1tVeoVghDDj0xRQ4NW6+NLPQ1yPzxgzobaWjd01QhB2hdoMuuMhAkFF
9fCbi26OOd+9W4gDhk4sPksJLLnvDwGIlYVO541czL05Ges6kCVUXae/aLqb7ILzmONPRmP67zEI
kYLfy4y2Ylz1G0xSuxNu3+YxrrtDWIcDfaNjj4DU3WTbCvFQ7HPAFeJjUyDFmiGCTQecWmM/fHTi
lJZ6BZ2TvlW9npTy9p6ZxZvIsYEuKz2h1MFA5w8ZrSod12OggcOch05ZGKIVzrOHp9B1GYpgLK9u
WV1H7F9Whomlp9m34705jrtM1cljULKB9a66JShDoXwC1LWYUyjb65Gdz6cXQ+CqHk2oWNWW4MYF
NxhRpSKaS8lYoVbU7RM/Ln9zpdn/8dnPnf6Zjo768L/kMESbqLIss3pn2XSNZPMpr7PuS2JVaqsJ
PLJSbAgCP4jvDT81kA5xUZDy3PjJblR3qRtvE+j5oYLoBkWgCg9OtgAnbfuCt3q3nVC3gaIDN7S0
iw/4S4a0x70AqVK1CfIRhQpsaZcwgPZ3enL0/RiN5skxiwcPIoZNnozPPXou1tFM0tvYdwaZJB1w
iDHNvmow0WjwD9BQoHqNLvvR/MPvwYks9S41F72qIcn21qBdo3IwT2BXtG1ojMgAVprYaMLAAb6n
Up7VEs6TMyLIZvvuI2qsDfU2EgZxViOWG/gKlL8Ju+Qcdb678CU9YwPQ5vxDfx92eWU8UljTqp0I
S1qbQ/boBPWf2SDTc9ThFluEaIpZPVJLmKTqR9PXz3VqdYfGkdaK+k50k7V6zqr4AvBsX1ZRtkvB
HB70HhXKKJlotbnVJ9lCn+cGPtHp/AzO3HzKuSpVjr15gaUiupA3AIsRjl1pt+em+7Gm3XxSKbL5
Qiu7bB1U4c4rrQNJckD50KXRGlRsdtlXa8AoYql3OInRXNwx8M5Trp7CIDQuHkUSJ7bE3vKz5LwM
QktcSkamtZ4E5Zlf30fey3gQ5C86DCYdeeJvfpk/b8i0XLuKLjzxSWuTTtPy2nYQKbuuQuonIQuL
Ku0vXLg+F70Rk3/EfMLKaXfUhtUeTMJV9N5zlFjcg1ARpgz0EqQxbedJPdQCaIvB858sjLEOlrVt
iHdRCKz9Txlp1aqYKsIw7ClMYwjZnrjSoxZ3TWShr62pgmsdGHyrqvwW4dvy6zcu5135p+uI5ruH
r51Jl8xy9PeRCL+mAr1oriN7kjsjH7vz0OMyheDzta2iaIc0I4zyHtF88L427kL8PoFH6TTpowTz
BawiZFuaTwkKD4Nr7Su9zA5tYN7apEdMaPQg0vXpgN1Dbx8qD9lt2w93g5Om91Vel3dguncx7QGA
k4ioIP0IiIWgsKXXUUHBE3CvvPEbf1B8HCaBxA+cJj6db03tPOhYGa14s0BLEgQ1Q63Pn9AIEDOn
KXex77YyB6qUt8PqHB3UKkRzEzcJUkjUIvI4Ptaup6g9Fc/1XOcGZIGFbAUy8defsfuvehG5se0s
P1cbMZ2lu/XDJiVg5cdKs9Nd4FHtsCrvilGGd0VZodoikFnOFp3ela3YoJoKOeE6maN1FQ/Lsh63
AqDbfMYy+LJBEBh7g+3rmktKWRIurSMZ5w85NOm1r8luZyL18LCsgWPXNz0545Y43792BmiIjWaN
ziYu8JOwuxyDIDTk1gRaOlKBJ1l0lOoqdKa91FQ4kkn8IUnFV3qrw1HsAd8vj7oB62gX36O3dWH6
AhrxfB6aYH+jatnfj2whq7zIsqeQPHLXZpp3amdRrlCG6TaXk3rJg+5rgbjBsYZ3GN6ImQnCo3oE
ZY9li2bGzsuoVMe2TbEL3V7nZXIVgmlKNFcVDsWlGOWLW+smrSY0uVLNGU45ZhvAmNICZ1B5Kj3X
oKiiChyWpyTZ8y2Vu9ijC2fThEWRgu7Rb24qxr9zPocemW1AT5/JjeZ7kphV5qVm2lm0G0crvAaW
s1NtlX40u6w+DJrm7EaSk8929cHMyvqLZ2cTjY7aP5apNT1rkX9rTLP+YjXojplw7a8im+7Kgaae
H2O5ZiLe+zhUTr42sq7/TOb4PNZBAtK04ptO0dl1E9TRlCH/AGONeoouguegTUE6atiYG2g0U6hD
zyG2rlYWVXfLDIGsYu8ZKH54fQG21ON+36nQWGkgfLdJkONg3OnFnUG5/MBVHWxjOOtGVAbPlL3M
D/OM/CC5Gg3I50pDLRftQ3ewXbjv86w3OpJYnw9lnmqD8s66WSPKPE97l4pZlam1l4/mzYMy55Pa
fZFdqO4DuJ+Ecy5WIGbtRaus1GYpSVe/jPMggbFuvTA20Jsc9UuKela3wuwKPXkBOi9zHxqzhyfm
SIUEvnZuua7/7jR/Yyea+9WkQrBqXaoLMfZt2Nk546X1qctZfhftHWt4/3Ra59by9DDuvK94TBno
2eIUnOFisg6cCJofDs+3OopAngJyuSCdEhwRvUSrePIGPKVSZx97A+w2IKlb2Vjigd96ujGbrvyQ
ysphmx5R57fKbyEYtm/wRI5cDmiOdPzzGiItvFG6mklt/+Xb1WMzGoDuze4rbofwlQcvGlCjrAca
djxCe/ifR0PQ6L+JRgz7XwktvHJKQDqJn4eBxXsiSW6Hk3Is3d92ld+jMirz1RCZzj5LGv/OAkYC
2DNKxp1NlMTFQiFsk4I+AkD8uJzS22OIToT73FQUvd+Gap56ntmcQAkh3vq/gyGub2eJDNbructU
iMiHDz6fs8zfzu5L9PZdAwHudwf00oPCGgBHaWfA2IIaWwYrwvbrbfq2lmoBjuvds6ICU62woeAb
kOJL6ov4UJdRglbzSJRQtjdXCP9RczAhsK1GxyiDdUm1E2VdYwTWHQx35cgmF+SGsndFPf7ZI6UO
205AJOSa+obzV7Ffss5l6Dt7aIhqaxAsc+xUNnis4TRNi2mA+hw1xFZzXb2FU7nOwCRsEuHU8pQM
dbtWCSqZ04KNHC0qICMpDe6VbmOs/GB8KYSXX5SethiKF9p1sFr4W0P7uCy1Ru9uxzZhvyhxp1Kj
5V2C3jyM0hd/+FE7ImJeGTdSnubQkE8fzboy7lWcBBtN50YDe/NLmGfNoYr0F105NqmQXuboVpcg
9mz257SNZuWhWTs1SrJvWf2Me6n1pW0rfeP3LRr9kKi3sVlQzSQ8hfZm9vy8Wki+NUh+12yb8zLo
M86xCJyhfNUYNxzxzxEnb+fsap6rNDz1UYhHwPw8bKn8VZdBr+X/RDM+NPGnGmyzvAvdyLogWk3z
wdu1JtuubbsVRfQMadAVzjAoP5cz+uz1IdYGOUhYmAxZzBE7oZ6/HP7hnOVhiqJ7uDEHmgGDhdvw
siiHWPzmV/nv7cc1TICllJhMx7YJbH8OatkrI9EEs9wVjkVbI6xJxSbVWCsbxUc9Fy5NO6qvU5Ln
NxBmGYhBHvWA2oUvEF01u4PsXVCw85BoY7JPNI2AISqplE4+ofHy0AwCLLrBOVOsxq30tCwujwYd
LNgknU1qYRqOztFlGXAGufAJB096jJJl6EvxokPq2thSDTej6YP9rwMwwwIq9HOca3FbcmZ4KXbG
RGBU337+LMjyBrP3sngPcGuVTCUttsn4GtSRfHgdDOTTA4tgLLbMBNVk39BQoEQuwPW6dJZVlsSa
gZUdXo9T/nhp+lqc316iZo/tC8+5X5asGFcVJHrNg1EW9zGq8CczFM29nIeGgtB9llXIizfWqZBB
+7r0fT3K/Xk9HSQ3tH/OXdZGUx06FRnHyAj9e4EBwH2noz5uWZW5XaZvB0Yt2ema0mhEC+9eJIU8
BqV60pVJ0WwelBmIc9PnMVCV+aGFwkC1GsbupjVAKJa1RKc8Ft805Qefx9DEUtxHjn2ZFpm31vhd
vPCuKxwHG4oh7ASfPTFWa7JfGjjWECEPHm9E3YSfxVCOh3II8VudX22ooAHYf+pj2D5pom2fBt1B
Il4MtxBdryd3Vi9jy9HpnHKGCLIWj4VyuxxclnIlgnU5dPlxWXPSAb4BaIfVcvR1yMKHts+c6/IH
5Khhgec10BPnl/Rtq3pC9t5XOrWcJEs3UkS4885/PQpj8zr2EhggZxIdb+2ytm6u1P6YoPlBItYl
TqTYQQewTzd9E9hP9mDV96kxnOqCYhvK7NGX/zp3eaop6q+TazikimpOCjKBZHX3qE9d/CdlvQ+W
N0YvgYz6nYSofqqdJL4BrCtwZuIM3qMyeuubnm3MxKZ8nmXubUqHCQ8Eazos08hEacjPEc+1Bdp0
vdv+5Rvx18GekpfCVtMWLyU0ROaBf2TaLgfAW3+N9RgRjCjQNzW2GMfcSAe8NVG4AMNSqU0yqZR7
XJc8+ipKHonEPuZ+4Z+XGbhTdetgeQeBse6TDGc7d3rQO5k9wdk6aq1lfqRLQRU2n5z1MtUTypS2
EVfAF8I75ECqMwLpk39zlaafYrOp4r8H/kljEuoptbtiTbXBPizTNmmacxmB4+1l7ZdYfJZ3Q+DU
dySSlBKoYO5KJ7c2y1QkFalJBlpk+UktP0TARcbeGayOq16pEPjOz/MQCvi+gz+3evvdJlqBh6x0
canM5Ln1K3ljBxcf5pmNHMVN5rr5AWTI6zFR5+ZyrIQo9nqsHc3/j+ctr6nPr/Kr581/ffkL3//e
8p/BPCvvdbv7MslHt8vLr2glIOZXF/IaoU6CWEFmoqodWX+0aPXTATW+BRENMBW77q0dtejkR4ba
+bptvsikvi1nNEPxp2NW9fNQoY01VnIEsBpGT6KL8c2ZX6Pw1MkBoPLJsia5Ncv6wxT1QDctRY+u
jrUdKufqQSYe2QTgzk/W1L6wgeAo8sl3C5wDdKl9sAdlf6LViqlkOAwPsSa9neZhoLm8jN25+FLO
L1NZofH2MtCmeZnr28sU9dyJ1GvvnKWZvi5Qdv5/v5ZXg0xa/iVXK17m3xCv1WikCVlM3GCnpnlN
PfsJFxX5tPyS6R7T48SXQHdy+STiaEKOhNBoVVACWUWeF16qKDY/1KQ2yOTp/0yXo8u0cQZ3Zjiq
Y+41wXGcTGoYctTT9ZQp0Lphpg5lVbSPy2BNa7OnfOaBAZGmfJLcn072CEsvKDXrqUYE5EkHd6dj
4PXYe370VEfZ51iJ6Ytqxo4kJdFvXo1TdN2gZrgcSPqIVE5oL5OKskNhD8ke2qP3qfPYDudnWlpE
fNSTxJBeX1+pbZgTa06lz5Wdf6hx39cJSXRunj2718KAo422kj1K6K0W53iDER2HWgylErmNL5qu
/V2qvHjUPFSvw6lHO4CL5SlBD9TT++SDNg9xD9QfE+0n24+ZyeqKbql/v5zQoVUK0DcOrsvBYqxC
cFZufVqmmobNNpKVSYEmSyNu7F/UwwMdZfIU/lJoGl/yHJN4jYPw7Svb2qSlrP+IW+QS7cT+Jsl5
QXco8yEUdX30LdhbgIeLDyLOcarjDDscHs2sBUVpqw/TFCFThYvOH8P3R4HU/l6Wvj9YzgplL/74
vvT64D6xGvt+ytzwA9qZ6GgGUOTKsr+2OZ1JDKvKj4AkzX0xLdjSrvzYdg5FsSrwjkh81xPuSl3e
1rj2udQuVTXzCFEUzRMFoiAX1TFJ49K+08uA1gFcwwzWcVtfMyP+ZyjjAjqY0Z7f1lOTD3w5422t
saeLrZfqqDJ3pvl+f37UZ9q+TPS/ua34FN4ZSJaMba939UaT7T9rmt9ph9zpAMfPpywHPHb5K+4Q
x7el5VGZfO2z0rins+S9npnb/kuVVngd5c5HRZHv5PnikytD+2ThB3wr08K/RTDU1rmuRfuBjiGm
GxDYt20MxHQ5vJyYCgc5nEqVK1FalrbKMBa9Rn5yoG/rvb4MAAbCvrS1KEUgUq26W76oDzAT8yz9
aSZizMjXHPNk0t10I24eaDw3D2q8cyeCzEQTUInsxPXuK1PltyTv5Krr4THFIslvy9BIzz770rvo
SJTWpbm2Gsd4DmK7eZRo09rzrHQ6gxtwdnDCQdyWGf4f5BR1xZ44H8ydwt6kXprul6lwIDToCNFs
cPD67AfkUJXMkj30geG5FNrftlbWfxYJtSmhms8Uc2zah5N28RocbRONDDIL8uSzCHKa45xae/lf
nZbJZ1c52i5Fu/XoRlV787QZiINE/5+YFLmwhizDFDvh4dLqNGIf0igGUDxPK2Huh5zmW1TUw3V5
FA4j9KTvJ1fgIOXJyEARzTqMyylAcnZWNTpnJGD9u3IecHrLt4Ve2uulnLCsLY/yqnORh4teKxFv
68tBaYUvQ6IPR9X4krxuLla8vRJGS9rdsvZ6QAcu+/2V/o+v89qOG2e28BNxLeZw27nVScmS7Bsu
hxlmMMenPx/RGrXGv+dcGIsoFNAS3SKBql17j4i7bsrQ0jcks79n+eD/NUI5y9HO+jlx63j6Z/ET
eVSHxHHo3hXCgdHYBLnXDeX08jGpQfIGbK7100fG4zrJhV5ugypVuuaJ9MuoVP0lzhHGCarxLUJI
704l8YYunzm+eQU74CitreMf3PTZLfu3Wz+EBqd9qtRnuzPYCFK3yIdrDSSUk1m/TAbYGyKs/c8y
9tc5ZBlAMqDg9xOR/xp8uHDiZAheeWhHq7YwLCoD3XjrqNZ0ADOYHgYBQ5k1RY1LWazb3sdlivAa
oWDIoFdonNg/Jt23EL9I46dBV0ZUHLLuYKpZe9SLkkN+ZVTPpMUBuSVh/StEKtTTy/pvO6hf1TDX
X/s8bVddFoWI5prKxhbDLraILIlSH7+51k+VtCN5Ky3fjbE/AEzLx29IG0qzH3q/makUCxbTMDWP
pefVa8Xu653mq+KtStUzlWIVYTU7ewiG6EuhW9mbV8ccE/Uu2Mgu3DEFiGUF2ZasK78A8V7J2V0g
3z5atKpLId68TJ2WXhfnhy4xxGMdEfaBsRNofVyg1mP228mp1Scg9NlDo/SP0NOarxGV3/uoaI1V
7IgvGpg34ibkFjNBhMIkimlSaqihKpinxk6Y+l+yBx1qay5El3Yng+COtN0a+FWSixJakCiR6ZF2
ZzZJO3ERwlTKBi0HZyybu6iNxrci/BXwoH4xUDQ+QoBKVdFsbgNE9vR8akj29eNbMv78T68Jjuvr
WtH404C4+kXoITGWqg52OpH6h8Bxwy06KbzE0pYPKIIUCCvoz821D4A5WwQl5SaosTkPpS+ch2is
NsAwtLM3mzqj1S5900IWzZiYYElwpumoOFOx1Tg+Hxq7aw6iN/ItL9DxvglbkDX8lb74mkUEosw9
xPcigHVQyS44Qa6LvnJmYUvOWfUOlpzsSxUP8GqreU6lSqDuO6cudhP7tXt7auOVlfXpW6qpLxTk
mX/HxcXiyL0QfqwuewEaVOhas1dy9X+uxo/R//RDQOUNYrL6Cdb519aeyscui3Wk5/1wOSC79lXE
sJQ1WWqey6lIHozR/Ssh6fN11EcSPak6HvwWyu9R8/bS33ZNe23Urs1fjom2JYkpJwgAwJGFDwRH
TuAL7lML7zsVu+vBGpOXcYqUOzOKqlU9Tc7XXG1+xmlUPVAKMes2eNPC0EP3a9/2gpokNz2lPkWM
7IUfytmfN1625kdFSlSnEFYvf5qhYn4lSp1H7nlIG/47fMSbWsNwoMKbbXMDq7t5CPwSail6ctC2
6veruiAHENVWupO2K1dRGk3NNmtqlEDnKbd5crKOGq1O1XsBc/nOLMb6cGt45jT/3dUapz5McyNn
5HGK3i8c6BkSum7fqyf+pV9cCx5EiKiSwzh3K2HaS0ev3J0cDYZRrKNpJB85j1qQWG2qyhRr2dXN
2N25yqzXaov0C3c+huAGmmo5Kj+DkqKf117ZtzCTJAfpOlogsYM5gzIvCyl5hvpJvAj0wtr4QVKs
TBTonjhLaEuFx/lOdss6D0+tlb/Inj57pBZgna711IO0eWGNQq6ZspeREH7LqDcVCab764yyDTdk
99N1VGk60rKJeolU+9H0I+8t6z17GfDlv3cy4W7RjptLxVr9VI9NQRFyXnxxkqxgT5pPvwzOjPKv
BnDZp+lsxqZ7aF/epyseX3mKZoq1pUWAcSr+vJQotI7gGSDsAkn1ondVvw+iRFlacxf8kbkJEi3Y
yFGjsoZVbAXTTo52puIsqlSj5n52LurmLRdhddEHMbwMsP4UZg2+fSZlZlO66FVOgFT2lbsJoO2Z
AhjU62baHq2ktjrzFYB17AVf49JBiNkpy4McncJiB6Vz9gQlQoV8i3Y1RxG6k2HCSVNOCgIhKLtV
qLScl8whQ6O2rVsH6ZA+JnFIxmgWypOnTdlM02sryuFRdoZMoMWYuv1OHkCDYnz3jxBChdY5ex0i
fXi0kvCpDxFvInvshHvPC9R1JCglpQjYMs89uKWjALf/yabwGqJsWEd4cfY2uaFnfW7kQAXQ81gb
aPHMJq0r1UMNyKMvQ4EmtnVu28Y9VxDbPwdFFsE8P3pbOViqU4w0ENFCOTommbXvbDdcmOhwHyiP
RPBLyZ+m1ooP0qS04v1K2m5d33Ob/DpNGv80hdpLdUeSna929axHvfa1StBXdbU82YCz1b4GWodG
s108h+hMUDg5NUsRRtrXNqA+sRzV8VwWvv+Q5sqrnK55Q7osErvmDEXQOi+Cflk0cXpIJt14VRN7
3Rd6+kzWxbgfk+mLfJk7Y6TvtCQnpjx7yUkoJCUHOfq/k6RXBrg7mtnxqDt9hye0Myzp1pVXErwg
r/QwSHa2pgE8AcpglTnf0pvz/z/3t6WuYIj5c2/LO7xV1kVWI+fUgdaxRKdCLD5fuoOLHDFS4+sp
K/S9zdswQvZhNl6HPk3IjDFeirJrVtIom6k3p/x0XRB4a78VuftYFMqKxGcQjGsLospFHUGEh8B3
r56z0J3OrldueVQOhL2yd5O012Y+7uwg/3mzX6eGLX/zvcNzzGgyKtuLtujPlLTJjpzqGOFc3wyd
INV7fFj1sTKZge8twpY7ueh1PUOH+3YM9EeESHmSN3xfkBBJzuQhUEeZuRFH3zhde3JANlVT7qnf
Qipw9r3ZHYopz1ln/iJ7G+9MucbNxebmLssIDodPHyEv69bvVqYJadbN+zqbMw0wUKPRF9e+/AS0
OtJzLezH3i66RQuYZi2zfDLfl9TeJfYduFvnXKDhlMHJNIOHWy4Q+FuxlpOaMNXSZdU6FwLQ2W8T
mnm6XMPuzWINnrte3xb5+BS0+crHmMfqmO9jTTU3ceE1pzL13yKAwrtrLxftydAjE26BeTRy+Prk
CavW84i0ySajBnJYTGoGWYeKlJshhs/D0rucp0Ai66KKq3y7riptcgXpEoVueQjTGLT5xwfLSzla
myN6fz00CQ1EAKbhtIgt81P5iq8CIiE6ApSTxhrHv4uRr4cHa8fJMF2zW8lRYI3usgFbR4kGI9Jm
OxmFLbIP8e2MgoKN8GqU4++LR7BBTRx9pWMfJC8U/gJEBT76FOX+kcLd5uwjc/HUCHiUNGXmHBAZ
0MOueJ4mgKTXwcGhOMNXgw31T/lTY4l+JgFdyUG5mN/nKKDaPey982puEgaQBicvclBO8hUKb5Xq
rYHcaSezWp5wCPZRNvZ1rBEv+S2j1dXW1S59b9H3D/9PazT/+N7c5NWH/RaIl/bMda5ry97159Ap
OGyzS1Rm8ZFNWPUgozC9XT/8wTS5bkQ6p6sfpCulsQ/SJHsycsPx9U8T5Vpy5Y+JWUc93B/Wkst8
eN2Wl66WVV6X//da4GWj479NcqJc6+MX6ibjm1vOe8o5xvRhlp6y9/Eb/GG9/7obf1jrD7/Uf92g
DqXAg2eH3+0Oie3GMS9KA4W174lsYwdmsJYbSKWzvIdE/CXHpMXKFXNph70D5JbtaJdUCG+O47Ps
TeSpnioxxhBihO11h1oS9kMEKQyXvI2XPtG9U0EwHQ1ZtRm6lS4oPEj4NsoRWXF1HWgaGOHYtvIy
k+5po/0zE075aUPaCEGb2Sjmxh0AjaFLedRyWz2lmn0X6Y334IQRDXj7nZKVOgR+/9iGlD19UWjZ
WrrIAepI0G0MwW9fp81zTS8/FF4xnqQpdIkWliJa6I3uPshJiFMCJVe1HzfTAJ3dBiZsGx0l3OTM
tp6FJJPC3dxsk/noB2D93EBcZDrKnMZn2ZOpqo+eHFNqOAFmT5k6mnul0MXl357XFFeXPjYAKDOq
wdNu/Ba5RrQqlck9aNTmcMaIntPO+2xP4gR+0ik5AWCLz3WmCipDKZgIkPs6y0ZNwuR6FTR5s6Yu
tkAfm9FPA3O3qCJ235b5/Te77ALvAz4cJqs/rjtP91BGqjv+pOQPcnUL0u6gkNLMSVhk4HA99W6q
wQHyjB7tNdWu/1xKaxxnir6UXlGjTDbMMUy4WqVDYFS+vgQvsOM3dLfDvFQkbU7gElSpY3PVgdM4
yKZOU+8wAlZtqe7+xygyhXgLlfN+h6g8Eqs8uEGnRGyngsnLQUuqCFZL63VMrnK9TH3YscOm3zWc
Fs5VQWlVTwV0aVSxs8qqqUWO1ykXbVM79jZxsl9Uh/a76/DQwG2nhOqpy3XX3g5BPvPKBN76OtyU
iX+aqkMB0bO+uK5feubaNAaHP0jqD3O0pje+06VgpuHYljZKd9+vFFMf60WuJm9J3Fu7qkJIWFdz
wjpBlpnEwvrwQnEcmFgK8G6msHDCS1kNz60YkdWcvYbMYUKnUull9nOJTgDljt2sUWlolirFHOcA
UdezZQTttTFT4S5qyjlI1P9rQDq7mnJK7Ci90yH80xbS5um5CW3JXq4hLbfVasumTsk1X3oHpHIS
ql+UWqWcaG6CXPHHReGMP/RI8befbPKyGqGsTYZkKXvexzTZVXIX/EudK8jssoF2iEnLqj4KSINT
YnoB4F+K/G6NdNMRpr+Z5JXTZNaap2y7tBu3ImW41SS/dIbExVplu7YGIhg+ycF+eB/kDqDDG9Tf
03pcXvMXOooFl7l7TXXIrqVMn7uwOHzu/jbXZ1RDvwSJ+xClc6+ZnkgW68sya+OdaoTTk65n2sHh
Hb2Qo9LWp/UhQRnmIk3BZJtrtbEhUfGZH4ZGe+n6cn/zz3qAZG2s5mBIWbI3vQZwLEekpvtqEcDX
FjYBn3NWOvnZ9r10BeiM8HEw0L0NzFdyNA0AGdsT+bKVHO6COFvF0jj7/D7v3wsm5KOWoT5M7QrJ
QGOjmanngitowJgPbbK+9gOrHC9TsYs0K4P+bXYBa/ruIpM/lnCDtQEtE4JdISfMUql/hr3rbso4
rI/xaFTXJjDyeAGCaqTEpw+J1VnlQrdL83USwtkkuttvgJYarz51fwuzDsaTG/Xq3nXjapG6RINi
PTBJ36bWOSf4MDM4IIg+s0rnBanvyU12UaDU2143k2fP/3mDQ/4nOvJPLq0x9Bu4A76rNvxhoJSs
msPP7ztEfUKKpTCuGCm5lZMNyedPdrIK2WpC3eFO5N4ptt3iOwx+SJzrWvJFgxt6BQjF5rtTDlt9
rNAYSmtxINg3bptaNy5a5uurDMWtL103M3BURvadbDRivfqzChXHQ1tpFF2JxtrIyLztm6RF2s4/
ac7Qvzr319M63Oan3oZMUZ7S5ZyGP7tNNB/tb3PyQulf3TMRsWmhdYV/jtNsOloR5b8wM3bQ8HT1
k0rEf+5cG6N8UqKgnrMJjJeBvhz1iqIcwuJ3VUD9Q+IVD4FrNA8dtKKkyPOd/EFjQt0U9obWUv5I
5gAhct2Z6V52LYhG5KRoTJunwih20gzzzvskjTP3sY0TOE5T3TqExvAaNm7wOEZ5+Fha3bQpkSda
SZtsIrRrYXs2kt3NBvHEneEN7knOil3YKoEBrG8L+UArd3oQ6tCSs7hsdDfUVlXBi+Zma1L176nz
SBEGBSogXZCtywwSDeJ20AhQxRscZZ/AO9x5MQm0sRURZOazk2NmEIvcnIwiot4XFp71Jyc1DHL+
OGZ/6RlmvIpzNhfeKhu+1UbRHnqz68O1FyUH2UVWhvON2X6htgS0e1aKe9n4QhP3mZGtCeb0J2ma
Kqu5C4b+obCi0jrZIkf6GpybayTuKqm1XWShwJCFlb6hVGj85rhfoJlKvxYiTXYEKd/NIv7SOi1P
vwp6AEclMpppj1AUtHzrVH9vz92uVdwzuMyd9Gi6S1NR+tLoWuEs26HjZ/+tgeJxZyXduhfBtu02
6BIbf9n9S8OznxjnJC6+qMQ3W6DTSVT3qCqDWA/aX+pgVCfZKOxhr1ehF0QrS8tm0sK0OfQpSDiI
KD8/cCuPeDkaSZu46mKKkf3l6MByApUhG9WU8g+gyFshlH5Zwmi7loOFaQD6VSOthe5p2kubEthz
8UtEHYxLncbRab0V+yDzW+tWxtLvPH5SvQoeycb8ygPF/DZ47CGhoEZXKhMABiK4nuSEWG095KFS
6HNbE7RW0KgIPHmntC9gmf3ojnVACj+t4+toLEdl1yqU07X74RyRmnwI+jiAcAZpNTXyUG7ogzXV
Ytpz65vhYYzFtIBYVXt2aye/91RnLweDFlNQtwsESO1HacqS6FdpiOQke24DlztTDiJVo5XDk5Tk
mB2om7BN86PT1SJdyUsqGic1NQ7X0SDuUFyKVF4MCa/soYptqiMSAcKm/C735zpgv2U326sOkvMU
ZHUqjJ774MOWK2QbNoSGYr+IlnJIOJrVs32djim0eEv+9tp9E6Ay2vsoStpd5v0g5b/QtNb+5dUI
4JiGnZOyKklufvgKknGgqw1X+gIwNr8UKkFKUTdHMefQATLtCaB030geANXyx+5eLRIqEoXr7+zY
ty+1SYI67UX34FNIejJAZS0kvsqw9e6ki4iCY78zvsiuHG0yXb92fZiLFkNtlKeoAylR6km1USIb
toi21x4mwoGISEXiZ+7Xd5bhG69/8shCC5LGqRPkH4iPp/0rN2AuVKcjGxkPt/QsQIMBRPlvAzKA
PmgvchKbpBAh0nmqHobvE6yIfGdjxwqskXN6uOLta1kUA1G88NSJaQOplfFqUhpDiS3CMfHcVQbq
uSCgdEh7f55kGJn3VDfqp0kD2jSICl+KmUvZqmFP9myQQ4mXdavQmumWy6D6376S1t1Kzuln5iqC
pMZa2iSRlbTd1kEJIKBmFBdITlPQX7V5LmoV6ddSDBcPXjB7UQYtULa8PykFtuuAUhjndDheJ/m9
2196wwmPQzrtorCyo/U41Nq+9sKvDRWA0drQlGFbJRQ8S+frPBupkLXRQo8oVwalxqe5ZNpW1MOE
6yweh4t0l03Qai9DBmFnqmZUMXM75C+pqpHDJPBqsit/SaPLnIVmOtnVJp2ln7TJWyCdoT9997ve
T9k35nm3e3WbJ6fItcQPSqMVym+jo6lX9jFsNfsYjCOB2ltfXum5jZSnO5Yb2R2CrHz3iZZDBuM4
2zo0hBHBVo2S3JEJtv5sz02qhMoqE6QWRjkijbKpAd0ga+QZ20ok/blqu+58nW04XwtYGJdozKE9
oerRW9Xe1zDTApCs1NPUcP+leSIJva6L0r16EcX/0iapQhpwUh7VID1Iry4uBDzL6rioKrdYhV1a
LyfbNu7tMDPvu9rTKAfm6D2bzNkk7ZWXbfs6bU/SLpsCupelNwzNlqwwZapRi9547kAYXFcJaoYD
X20oCB5utmTI6odsbqStrilqkC6ySdKkW7qJDyGRG5T2eVYKfC6jBl44rVZhGx70gxEO1tqL8/5l
TM2XMjfsX0VKeRJyfF//07Xo7RcFzbBfHEGJ4TbvroFBUd9t1SxwupfZNZ9Xrf531aLpPaQl86UF
6uFep0B65VSdWJdFzt50tuVj1Owg0h5JxvxjgyegPo2oGBqzh3STTVQOlIEqxbm0fefeyMLgMOTJ
4zAZziZO0O5MqRo/ZVauneqynMaFvPTG3lsaqmhWVev/Y8ygBjpJ9zEG/UgsYNhKb2n7NLudmQBi
TzvUI5k1gNjzuulc0N1p+oasjnawCSm9Y0cd65g70GUNQXenutDnU/IjHo2+9ElraN5SduWApqvT
ojWKYi9t7HHEY6odOB7WD87cgQoBzm8EMhZyTHqlgaet9DZV1tJFDmSq8qipHo+g+aO8HKpG2LE3
t09HrnXcakPSXz9dTvJNaojyoBl3t0+HYHvRa1V8p3rhc9jr00k2lQleZlEC7i2HWZlhHtC5CfxX
OLNSFKTB1+44BOp1Slwr9s6bwif0T9VTbSMkSSkhNIEGcmSQJE3hNJxlY7fecI5y8gQoZxIO+5fd
LoO1GiUOKoPEImU4T8Rmd6Bs0EAlHHh55Lfdwc94dxtBnB4HJbSP+vwcohgLJfePri86b+VEyFpK
223g5nezVaQb9GnmXZnny6abr1wqpZBVs8/offQLiyAV7BV2+BT2UX5syuHbNU4xByum2SNgo3An
bR8elHGHT17gNfsozCDTQ8bg3hRGtvDCbPpWNsCAdU1Pz2lTK7uyUxqXYlIi4wsQmuh9Go57cry/
ZKceKEiXV65tpxdYnzdocOXHm0leTXn8d1eGxu43u9uX7VLxjQeKzMFuU5RDXrLgedn3m0IW3wAN
24055M+2V5XLCiqJTWol1r0d9Na9BzHXxsy8cglhK1qVLqoKR7+Efn52kQ1Awhi9nX6rpwHFOAa8
gnrBGVbqSEazNIgRR1RedMa+TfXSWGlIW5xVnKVNuoUgJVFnKN2lDKV1TWXvI79+/j3iFpXfJpVv
eQwl5CNgDWgi60l/QWPWX/a2qT54M/cpjPziRPEr9ER+HWxVtaLmZ+KAnpnWr5Hn6bzlaI63JkuD
9gjSz9M3cX1xfUM9yEH2p+om0qH0gOX3rpubwK/5b5SX9ggHp7zKslQH6T5TcsrhEeqLjZNmL05v
sKsk/H+oK0gFgC8K+/3Sq76S9UUdYBaUQbo02EZljxYN90vr6uTFbQN760aGtzWIIH9xtfTiVEH3
wys4pmZ1MtyXCLwefBf5C4fK4x/BWo4HkNmtnKmxDjkJB7JNMFKCUugporRgcm6+im7sDl5PrJs3
I6bOrt8Hb26+MlCRGib1UrrcBijILia1vUuVKD64PqwPoArjw60rbfY8IK9kk/kTYAggxIRHI6NZ
5bL/m1M/VQ9+VokDoZTg0U+jv9QRzlDZm+bTPpUUmuimB2npu049RLH3JoeuTjEHvXis09VtTmSI
cNlXAUGteVXZxFq9J2cenWVPtT377Gv55rYQNTLODqGs18yptw2ZzEs1N/LKmjd05LPM64A7+FRD
T8kb2DedQF1lXyIzdC6osjV7ipXgC/vX9BENrJUjRqRjZ9/rdNcw7kNYxO/eV3PQY4xiMCBGgFgr
yujI3+U1MiX+rHuljNO7DJbiZtqnLgml5wGqw0gg8uQG5rQS6i8zVrVjRjLpNBHjnFa5m2srixfZ
WkJyvNryz2Ia34vG5jIR13dfp9BPTwlH8C3PvbnOg3ropM3ZJNb5D9mTTerAkrmQl6PfgQ7TQ6QA
XOV0c5FXsR5maKZOEBRrCJaWU/1mKo31lI7uYqxc48Gee12YOkvIIICBzd2qUSxUU/uT6IZ6CZtP
ucnYQsTg11FL5c3n7SvLol9nCkBmuztHZuM8DEHkXEqer1dnj0PYwU2Sn4kcTCLngUNIiuBX+dT5
0UvioOK0UJMWdAE02ZIve5x7khtbsmkLvgXUU4iMtAscy3yVg9V1mvTJQvWP02Y2bUf4nHwtfV/6
usdBtwE271c6VJvzpW4qoPSFtftsk8PS3dF4HHvC01fSWzZ+ALr92oeojXhMm7NtmBeTjUOpDMgJ
8hcIpd1FTpucXMpNds4IBG7uGUqSgFPgKpibkQwG76+B7E9IvSfkABhvjh3h1U/dGMonStJjB1Dm
v/zkDAG3E286Ho6l41sHJZ/VuSYEgClRorDI3CihORwRLR+OuhbyjfvoilAoAtCrHS+AR3ZXR28e
lj4wIGctcOF/5li+aa3TERGLRoXSdiGXRF+p9Mv8ggiNd2l09dmGvOPORmjnIpuxjuGp1JM9iET+
w6WtMzM04VreC5+Mtac/h0SF7qAF/PNcsLcrBSKHJDrHtVqsJmozvjihgCoDoS/fqpQv1NSeutaa
7otCsG8ZIx+4VgZ1JgWSdp/Z0Pyl9QM0JtW+HPp82zqx9lwV+i/pQSXigeRa9hZmXrdGTcE42FlY
E2mwHXNX+V69+yOtyZXhpJtJUCpyimLhgBz/RIoiRz7RoNhOTbg99Hh//NtxiqF/Kb0YWgPyONu4
sX4oM1uJbNyZqeTWlVdd3VKtgEz0b/abr0dN9hbR6h/SFBFjJxcuGVA+ltP1HsgnBI/SLvz+XA8t
Wsp1od031ASv6txP1rJLCZp2n6FuQxFm+f1mklfVMKJEzu44RGoN0Zt84n4DXtkWma/eSxf4OngE
cLpbyq4cUDNeCa5irOTixphtMzSDgfkJZR/F8b01y9cjvTScS1eAvJsbHmzJCnlgbaWWTaEv5LB0
NMbiTgxQC4ZO8G0ME9TDpAar45Y71RuJVCG5N84KrKWU3Msyv6MyaYbuDaE1HNsifKvJKp0s0LHP
fhEGK2Pqs10ZT91zNIz2Ns8csZKjAlmCk5763+VgyePxqCnRdw3Gmouu2PHFnJueQxmPf7uAVuif
AXk1VKPYxSN/27LrTUj1yatwUOzjxPtULoI2D/B9uVQ7hVu0HsIj6ALr1MZvhRiDgwuvy8GeG3n1
J9ufXIa0pbIwnlb//9ShhddB6Ppaqh/chBFuXXl11UmQw7JP/PpdKyH7uLoNZGrVIUCswXQ1j97W
itUR3jQXuudwMCy0hlQ334ddDpoNHunloE4ZezYrVnbtVGYHSFWzg7ya5hGkujamA4bb0+x6pako
j5VOC9mAEKl+ptJsjqplVeIc0aZAp68Qj6M2PiskEL8mjmas+2SuW+3pEoxftKlXUmjXBQe4cJIV
Ck3eo5isbQNf0KGamzgTY7GXfatXoR9q9X4T9Xq0d2RXOmmh7cMAPPtfL6tavBh2Mu41rSTXlxY+
efg+cYAbIMjDrgbKhbLOEG21/MMw96Tp5ie7VmulS8XuikORufu6sNoXAIvdTonmAqPa7L7qYN5d
NiLfe1Cg60atlJkSxHjkvv/0UAP5njU574pwSO/JNS1UUYf3k+NT6q7qQiyh5JhWQRAfr1nTZs6Q
ynRnnLP9H2D9kj1pDziiLahZype14WhLw4ZiOEj88SlX6+lAvS783ar3FkdDcgHSYR1GpK4XiGI1
LwQXItK3QUYOlm4CjcumogoEDHxqLi13NDaprMJSVYooRdbssjH0z9Imr7JMew1MD9HUEFCxM796
rLkpTc+9WP7wkma9uLvZUa7sj4rvbqUDtKr9vtPRtzMrxXsIfECFMez3BAqDfuHWPRqWc1FtE4UJ
4gDKVwrKL1Bymc5qKiL7qCEjQJbBnza8MMKVJFgucqNaqCEFTNbU6F9GH8SG7N5Gu85tjrIrR2VX
bai2aXM7if+mhqKkakL4O0vRp1UoKOp03ayHNkPEKFZS8plHxo8hcquLJtrktdsN/ZS/2pqprFW2
ybxaf04O+CHJPAE4lXokc9rcqCkakgF3eg+uvB8D2C3QJitQIEQBxPEa68qAkQY9xHVBjNauZMAI
q8pi29lPyD3AkmGlPP+C0LwfYi+kHJdq8cAqoi/gtWCWnW1BEAzwb/8zKq+kLfcVKiAcSh8TPfe5
zXq/HIdp2LhIuMEqFqD4WYVThMKiQt/91ZlIR4XmVCGr1uj7ptU2vm92zULaMmqXGtifvOrqI42a
pen7Dsff7H3lwPSIEF5ZLjrEY7fGTCNQ1NMDJMRQN/qZilSTE54ADyXrAFX4pRKk0cmuFbLmqqFF
d00SEWAUVbcRmZo+TSK3Fyr5iR+eEq19yMP+9hzj1AxeDM7ANHmF8AmlS9E5uclmF5NEPMV6ni67
JhQr5OVRUC2SwtqOZHZMNsp3YxqBILPnd5/LN+KOynaEtt3x3LuZ2I2RkUz9ghqenlOWqVziplEu
gxO+RSJGeGbuSXsoEvsu5uSKPl6OLqhnxY+AGRIYKdGq1wYwNFNddskycp8NOGzuK9GdA9XSdmGJ
0mxiVRye5eWnJsxfhce5+WYaJ3aewMWcubThgFj2dKlDni1urPRbS43aeB2640MNF8RdPI9KF85W
BPjUEExCC865cZ09ChRnQqCjSnIsVCndmJ7hJiKZ1mx4WCoPZqD4D8g+AQnRtW+yJ+1ZGZnQRjv+
EhEJ/+pmdUO3VEvRbaVfV9b+paO2mYe5+2Ra6GrGYaZtzNEv3uKx3eRk2H+ECvoBdmROZ8XzqhPV
w8pSHu+Tzl0kfBu/1jNZvYHK0V2bZu2B2pO3QEF6KDMH43seq/tapk7TCcZjmCF/NVFKdsovgxct
NrXVCKznkrRWu5u6wkSBM4IgeDC+1KYJjZcUv0QwJr5rQHosrrkCbyQS9nu/m8cVc87NJAlxMDkf
+LK9LiY/28u8c6SlZ5dTyUFoCS8Wu/X1bVWRXmqdCG4ydwjurukmLdCfbCqR903Z2s7KhpJpa5Q2
sillD3RP67MVipTIT7IhI8rY5AA2dePNjA0IcrP4V2cQ5GqCLHmulGDcBgAy91k8BavC4nAh1R5M
AszsxBGXuZN9eSXIp74bZV82SDnHa/A8l5KC8zE33eoKnDILNV8pWhyvxDDzc43uBZolH3LIrgEV
MSTTXT838ko2noFwsh2H3eKqF1tqBC1bZG6kjGtP7dZV+7WpeZALZ+atg7hgkCwFH7abm5wl7fMa
QAVcoILtppi3MFmLNpQqZaJkXzbXfmjXqEwmzU/JtV7CCyEW+sx5deVeZztyp3MD343cevvOLzvu
3YjYIWiXcZUi/bAyx7C/dFXdozfFFRIbnPyNVllLW1CqqDsIdRwhV4767c1Renth/lPUidj/ZifS
dCrNztwG3nSf28W3WhPN/1F2XsttI9safiJUIYdbkiJFUsH2ON+gZntmI+eMpz8fFmRBw/FM7XPT
1b1Cg5YlsHuF/+dyHBifnDL/XoxJBGeMMBB6kALFwXgCXFOn5m62DkoYGR+pJ6AKAnyr09Br6jHo
YlhmyC98l1lOI/k622TlJjMaIO0sBW7ZrtTee8n4FNh188XzyfX3DtxmsgSMBebaJAZOLbOaLxRR
LNigWf8kS8OnKCpxP3ttVj4TwPtDfGrD5h1Wu/ZBjIBjjGHm4XUny0brfssouA/1UnlqRz1+F09q
RplE81VWMuRN7lMJaJj3gdJ7l9w1vUu6DB45Rb5Y+hNNCiTwCXMdvbhcCk807aO5kDe5RprsRZuH
qvWUB+p7Wa0OT6nb9B9DLyvuoCsb7kxIzN51lOQcM7qdJz98psjoUVFj71RT2f9cLoM+R+E9gHvF
brS7xNoR9CyfDTUez02vfhWeDRFVueedU834bldpcZjMCGDLrKoo71OHp1TTHhoS+L+JqPcnYERd
N7x4bRpRTvJA30ii37lq1VxkANfdPnGXBiYljy9uXX4ZarU/UiXUrKjsIAuAyj5ln/JS84BLBahd
Br64ursA2HfeGz9lZQ3PcJnoZ3GaF09RlrgPmf83d9Il9YFYJNfkGIbLNobTWAZXpZBrV4Vzs8v4
Dwe+AQ1VbzCxOl2AajUQsUN0s9epn5R+gs6CccgH8YJL6E/MrRtFH9Ar7YLVPmQNJGZyw5ibqOof
5PIh94zZqFzeRHa/m1riamWW7CIrn95VTk3TX64T8LZpHN5BQR0+WmV+305OBO+433+pZ05EayoR
yjX1bKWK8cXm8BKapfUppw38edKVP0WszgQCKZcw7mZznO60PIwP6hLDz0H7uqdZ9Buk5JTXhK80
4KKAq+qbmIlcqMBlJkpQmb/JapJkwDJsSmBQ9sHU3kPEOVxojR4ubRC8zLRufLv0+oEIfRx9cOvZ
8QDIp7QImpKvYT1V59Tvp3dl/5EcVg/j0XKisyPKw+Zq5ut3cvk2s5uPTZkDQ03gsT7HVUAqsjCG
Y0dRDt9MZnyhTfVM/UFwHUAS3bWwAr8rOv+rS6PlVyolpxNNKfzhtV4EeL3e7qBGCGlNTNrPFSUd
5E2jr27hTdcxDFsKl/HywCk49C6FtFMUfjTgtDhM+thf57Eg57XM1GXYZNsyrXOv3G1r/F0z13ez
/qls8vY5UcqSr/sq+9GMsJma0/idYFZ8V1guxTZqwsGOP/m0U0yOrRQcxE3Qf0xaKuu6DES8VQvx
7YfM9naiFJE2RE9JamVPPkVMcKpacV2daHLP6/eK27Y73QAs0B1IkcrgUFcIdbDDM6fqvzGVqj8o
XPvYqO3wqSgouxljpz05ulFf/AV2q4z/mF07+Rw7XsDX3rzUyVTGF2PuhlNm5N5dq8XRnQeA3aGf
neBdXRwaKAGf7cZLSJnZk3ZMlDbfd1MWvnO6HKHax1+qUSkI4+Egg5aaygUE/ffLf2R+l8d8l9V1
fvH21NMp4QdgGIvTkLW/BxQZAb5onhp3+bWWFJYMr4pZfvtL/2eWK+aAdZ3xkNTWnKr1fe9af6zf
9mVT/uA5yXnQqFGjseOvyyq/tJXZAN6Y09XsKLX1aC2DzBI3tB69KVMPwM9Y+3SY03knws2wd7P7
OqTKUuRvTDygn0/UTv6hxroFuDBbvTHpNYhFajvTj5smMMmgjDOv2Dadux3BZ8Brx/J+LOBtl5XR
T25xWBWGic1CvN1Q0XXmhR8/TOqpXektqaeG9LIDnSMGw1iEIE8xBelpfBijh3UlisicvgCSQekW
8F0c85PuzyK5OnZV/xE6NUGn2Bk/OIM2nHw/ss6T6RbPPi+vA5DF4XfDac7ik8bV+6Ss+HsDbjf1
kz+rbupJlPv9h8Rw/8iJpVxFZBFdfXJt9yyrCdaFD74NDFDTW9FdNTbxe4hQqcNV3+t1799p5GcP
srQ5Ve4Uw0jO0cIrHz1yQLfeJ8t8HHLlqrXmSRn9u8yooy9DPDsXqxn4qy/7bu8FmnUhZwwLiTmG
YNopnFS7Co6QpLr2Wk3+NXGffSAlLl7R55eyrY8WyN1nP4NRQdX88qwB/7cveri3gTGBxwJI18m7
b+zo82Q69V22JDWpn22hnHOdhbA8aqms8SFuWi5RMszLDWlbbrKgeZ7KJFx12mL1j6Y37pVHTrMM
l3hKePUU58nxFJc3OAGw5G6KzfwhnsPiQWZ5YZDDlzX1ZcUDd+v56uTQ0mHmtx5Vg5ty9QWR/qxZ
yu8DHfR9kPzQhlajuH9KnoPKja51CIpom9n5F4otn+UWAMzeV4dftU9RnFPgGsT+GSCC9qGGp+qg
pVP/ZQp4u4M0Vz36k9J/ya1g1/WD/akHqu+566dvYmWYjXcfO6DQydLiUn1waec5y7JPKB5ytPL9
5LR0MU7eakW6tT7abQhTGIBlMVHHs92a8VNeBdGdMhfWJw5l1HyWY/7nWH3kK9P6rxtPn6rarb/W
EbhnSpmlq7c6qsaZ8E38xDHzxbvWo5T3dFAs3lkKpEdk78y5/JLkWfyRZmXo5LPYOtYWX0jZDKoo
vcv/KTua/52qt540MCcfEyCyKahD0fAXqeZB8X22VBOUzrK+OG7t3Y9jQndUquuHajL757TrldOC
XksAICkf7KRQjx4FIu8zzzdgxNX9L05S/6AKq/ozpOx9RecZVXJbnRFdjGBaYFUKzsh2PQ3XfnSG
q8INikTwfJaVRe0WiMNBGVe7zWZdr7rMSMarqBpNA3omBCBAlquR7OKX4CM0A7RNfg83uAz8NYVP
9visuFH+KItNHFKa8BTOoEs0maufbhRiDPebfhi9ytm7y5aOVWUq2agoPNdJ3ENtrLeRsefb5BFO
SetzUMTNQxTQsTMRh/ycGlV1bxs9QLOL1gPS666MZ+8k2qit3V3Ae+Iq2sZxYeBx9XeN15GeDovk
PnH4pSkhuE0aPQRQ/thagPJQGhQ6d15LN2me5P1DUNaPHgBXwb4zSv3Z9ygFqaL3naZFBDsYEogu
Y9Atn1ar3CrfExx0rlHe0Lw9K8BiKo0Rn8VYfLkEAdzfmuZx28UgiXU39Lp9sKH4CHgVhfkJroly
TwawfSTXSv3REmKah9S9g6a9vvMBMvjNgav23RT0d6Tvwe2bLDJg6eDqZzFWuOpdDBUUvRL4wge/
pIEavIw/WqcKz1u/hZyUF7lp87MX+XZ4fpVnQ1dfvdi9N2G8uMowNyFpnF8sAzPWufS42W61s1oD
8KPFcN6mbxw3YeyW+h3VdtlONlcL0Fsq2CwOWwaBa5W9j8c4228piFv65l+vxV6yFWsyQ9ZqZp7p
vnfPRRSQ9oXiczcsbFFW13j1aRqddqcNFKto5HIf/USj3UumYpTsxiDXqSyu06vNRY828BdAveCz
Tn3R3/DzQIUfadixYB4Dgu24AehtniKjYX8+FiN/uKKo1RoWRK/QzgWn3ecucj5J9VadNHw9WOa6
Et3rSnSLpZR9gZq6Wkr356tlHWX2HRUW3p305MJwdD810fgs/bdGOlRHzwi9gyjtLMs+AIolunVY
yF4NHbhUadW1/R6uXDv6TZTikzjwtOWemV8tw/3Oy/W3LjEUCvubl4GjHUHy5lHEueLbKvFoTd3F
ftscxUwvDKCGRA/a8HBsId7m6ARY+V8DMrfrNwEaUck6X0I5vVB+v9HLlHYP/wUj3WqBGCMUVYFX
CaI8eanY4joTaTbgMn12hcyJaIpMvSgjQaVOS2ku6W+ntVvQVsi4Q8ta6wv8+CuAkEAJbUtzwSLa
EIgUjWKqNAmdvZiIMdVsPjWD/nSQtm4DcrF3hvljbc+TlVr+UF7b2CW/ExR/rNiE1ou1tGz/xf9G
wh5r/5/sSFqh01xgMNTePUZO61DaYDgUKzDrksh97OETzIM0u2zyobK6eTfo3XA01GTcbcbbBtqy
y+JL/CSjguLnxrnXuTtTJcqZOZn/BG1AuSebRZP3sszbkWLMZZZ5k3pf28mfdLrBJCCyFNR7aoVD
mGSDaEhgTAmDp6Az1Q8p5IE7LvHg9leJ9qFeFKFaPdTLSixcc9IPae4DhLU4yEBKY1d25LL7MXX3
ddqPaxDEbvRPSQAveVGGJRUHmd7fqZVRHVwVXu8dtTpgJXr1mSQFId5CH4+9X1GYJdg065SfTbwi
2wi8zS2KjQhvkG4E3sammWlfdDSqtfugpB8LXMiWF0thLBiJP1ezO9vDwQloIgjJOK7vlbQx77ha
Whd5hfwKztOLp3bfUpB5kJfOzTtIZDMppnsf8jJZYVredzblBdPBCfVk9wYHVLzn6Z1BxdKDWP9q
U5ButV0y9d76rmzkhSiGyQImSlfABYSjRyh16clzkqetwH4RFYtojaEvy1AZkic1A1DSj+KW9vik
fZja5o81v6fl832n6dazpPdMvksOoBJyF8+pcyaN4j3PSz1SNlGnlmufRLKJbbPzjjG9A6AjYSpD
1k6/z6rinqQAP1n+71U4Pe5kKYX7MpNhLc9Pg4roP/zjb2SwFX6qFVPjPBiUTyCHcRCw+f2XZVik
xzXo/7pccwQO7bCnQB0BY2z5X5tMJf4ggxWaDegisDSkC3OcyGwadUyvTp5kFRpwGdN7fKaRwn/y
ijHmb4WGco7AArzJ1756NQxasuSX6nXppJ1/6AGD2sPsHT7LYExB9JwEhIQLR7eON4o8DbNjaJD3
ulEMoJ8QwiCL8bqTQvfSzhsh/JL4lAS07Ka9kHCfL7LKJA4gcSwXRUwC5lwMP1Ldrx5lILJSrzNZ
Bmr3o1Aoh7mRyzIz1eoRNnYa4QYqt3/lX09FvJ8SIjqUDQX75Rjyw/EhdRnT6VsG18ydpoP5RFN2
+k5z8v/ZwvUhnCms4V0ZuDCXmtSnwP3TH/umHS6+ru7KvKXXKx5TUuw1GKPmgpsgg1VbxrVurYNK
d8MqEjlgsT1+dJbXmlI+rMvNzS6tr35n0ODyVzdtwV0ANz6h4NMC3ev1OZtdYQbl3UA2Yy9aUTSa
+86lcPK8QbYWg02WOosvK7LrsrQqP7qsbyKBbA0WfFeurasikwYzkYnW90xgf8u9B4MGVYwVJJqh
/ljbrfZYZ60x7eYKdDEwcPdQXSBbFDrYq9NO1lqvhadshIy76gkeH0QvW5iqauxrN6ajcHGUYSzS
aFrgbr6Gc1HzNcJmolh3XNflXuMAc2dUo3fW2jH4YLv+R7cc0m+FCUusPo4FFVRR+m2Cdlkj2UIc
MoofeBeSo4Uo4JipZXqqiqDZF+2oXKF1sb/MAKAv4Jkg4yrAFRufOzN/PzoUpupRDLdAWs1nN6+i
nchk8EO1fWcCTdsCKbDKNdv/4Q0kCcVAm9qDa7kWDSiEkVyJJRUhjVoLNfomkxmBf2JJUtAqa2sx
9F3rxfCm0vXGWYxlV51g4RluwpOE6/ItQDdlvw/9GNMsTaBZlBLCk+VP3Rrt2yxS7fexorRdzDex
OKKT/Tbd3/cb1JxcgpGfNNN9CYxKdFSWiepEwUGmfusc/cYPzyOlqNVxC6P+ym/TWqr71s0aE24v
om5rgxY3mfpmNN655D92Ze0S3ac1tX6YlgH8g/ohKkuEsjYT4grUYRZHsRH1ZijLdbAVCM9C4zgS
MyWozaAHRbTOgBb/m+x/tQsDmOk5mJ5ku6B1/5gdyz1S0ZI9dg0Hh51MZTApJCy0DBI228seN7nM
RDbXPufvLLgX0a2/mLSRDXw/6UsScjxj85XZII/kOLVLY1O9Wtw5SIWBXedO86EyUq4KlAYCYcKM
whWv2MlUBrIKYKwAHlws2k3+S2PZxlsKyES97fqPMj0wwp0aUQu3GYuveBSGll2s/geHUFXZA3kz
X6GR23ET7S+6lIDBYz9f01Kby7NMxUbnW/5gVVTg1APkCrTgpup1VUMMtqOBtrhbmrIvzuAbl0rX
3g7FX5eivZFtbrKLmNzI0g6yRSvOQCdanqH6dJLvfvXMbWvFrYs7sAuGnbOgYFiKcR9kIK5XrZs/
UeWxQCks9WLVrK+Kt7LFpmus+6YZXUBAF7NFJDvJbFFq4QiSDqRJfUIIaOg9AtOJ3UYLEm1yrWK9
eZmmwTgDhV0uuUYjpIe0gTK8VYEXV5UJ+P6wUDTKdnKH6/Y4TifbSP8DyjQao+akbC3Di2UTKjQV
hfXd6iN6x8xBdl4Q8+TzKdFs09bT2sDM/P2DixZ0RBtgUP5FMpjTgjliUlhBPT+adb39i7cdbzWp
Eme7mHrgI4jV7bVuHOBoB2itZRaXil7uZL1ORTrbsVnuNnt4H/9orTg9ilbkq4ms6wEyiv06XXan
X6G9jm58nqYxukCbHBwC168O4xLy6EePJkJFYhy1psOWTiJPNF3dA2q4REBkCVrjdHZTjuKLvIjo
JgE5867SBuu6DZZvUa3eJ18ohglON/J/XFLibl3FVUw8/EMK2Fb/Ta54DvgROl2yw5wAix2ZPb8D
jlWf6rqnnFYPYb6i7907RPwED2+EGqmH+9QEZFxsII+Kn41l0MktPgZjxfVzYc1aRLbiqtcgyU/r
+9ytLPJFZJz222sbOK5mfeeLbP02kKlHK+VhipV4f/PlMBdc5rSirw5CV27wAPAAKnvnkRW+gAs1
cqiYR3I+8JhbnBfzg6ypKnB3RZfEd/GiFtkbtZiPalCe0nj8LlrI4I9lCZqoYDPlC2iTzKjrhFcO
aB4QmmboJ/dgLfIQzSkSTk20+uzETAZBdKKXLN+7ph4eUkWjEpSOECg7NCW4ymzW9eBKfmsBL100
b6aFm8eU+YqXOCiB2ewalXbt2KHZwVwaJxa4mXUmsjmL/MtI6/mNPFwcNq9yNDKayOB+v1GIyeY7
kRshL9CXd9vDBquM72lC/i41P426pOHs4avUB9HoMsDBtcjUYv4qFrPUDL3a/aNMNgiXKiNium/2
FIcpBd1j0mI4roBD49g3f2zVaQC0UP2vdEnDkOIf+2SYj2pYRl99EBx2pUZ0mcBDTvFAeGjyJP6q
BIF5CbvGJhYQK5/64ouXLkwEXB6WMeR45C8DfQh/qk1q3MlqtXHIK1p7EWyDLY6yJtH/4r2pRbZu
vtkoie+uj9lkMXgMJ4VmfhFZdav5d+tjIb1U8906F2WqdP39BO2vUjoQkAVep12NJUQsMxlg+/kO
A898FPlgFz/t3rj8bfrqtNqLq/XXfbfHvLGRJ7ae9Z1UFWW0y8d5s/cvXVbvsQsCWhR/0x2KrxRl
/JjXevAYkqPbu5lefgM3hwS6rVkP5pjbH2myvhd57iv0q7uje4Cwh1qg7wO0JnQNU1jtcGFfkFXK
b37svqtcgHGBc2ie1Aq2YJHbTQfnbzkMV6v5LXWM5KDksXqRwYXs8xJl45Dtbtei2iw3dQLIx4vP
ZrPusa3F3DGi8WXjzX3bMtie+8a8SgJ3H9LBsA/00YGtJXbp9zTyQ2A3FqjlyGQoJ9u5DG7VwRS5
CGUts3rRyCzU4LS69RGNDGbbAdOxrf95S7GBmYVqIpVwyea3PXXb5s1T5aPc2Kzq2fb6M4k3OEI7
/ZLaun4xuWoZe5m2qm5nsAUWTrYaiFW+WIl+W8qsUhX9IjMZVj+x9rXxYHaNcS9uImoA3OAq/Ooi
Qqexaqrs4DVUKcL0lJCQ0zLITCoxZVZYlXbZlqt1KYWbm48ve6y6W9ttP9lqW27uzmycqr4OqLum
PnQzC3SbLL5j9vuJcppiNxAtJRU3NNHVj5USoO9ei672MohQi8aq2IF6C8q+CHSiycfc7L+/8dx8
qNMxXgzX/d/sXNKleKU0xaDEZfzaBqS2Gqd6x59z8UhPcfGY1XxN7rZ1zh8pccNIOW6yNzayA2w9
6w5i4kmJhkxlmH2KZXmr+DCg8IC06f6E77c6uW2TPpLVo1FoaQKUZa/Nc3sg6Zg+GjXf9mN2loW2
SCbH5XgrdrR7Z/QiGgoIyOXEMRm1SlkVaJu6u2sLtXgcI0LVgzVa++2Dy2z99PJZlvCFmxoP24d9
8+H9nFLKOGqt/Rvh1FRVd8iz0zRM+oMOyU+Tj0NVHumj9Q9kP6drVncQ5spUBgqip2uxCWUtml0Z
G+N1M7rxkeXqCCb2tBqK0DCCstq9cX8jvdlk9Q+0jpCM2n/VgW48GUtPTzJToyGDuRQNWsAArYpS
yDhrAIzeCMWwXWQ3ik0mJtv+YardtTNdBaXj5hRLMNj1/DLQixxASL6sCfXPNC1BYe1XWbHaTFlP
6cZmDlDleGhtLdnrck775WmNfr6At/lEw81yzpNjXNf9BaJzW9IMZ50J3tvm/ZBDcVGTwoFd20/4
XbDxlmkwtBwN+xKY07xOVxtimAk0oz+tZba6mMB7N7vFuknjF+vbHaOsKuGGpuVSbNwkq+j4W7YE
aHqkCa/95NkdjWG5RklsVAMkHPTODL1o6YVPc9fNez2lwzQ0QFPdJVkxP/RTYFlHIi0tgVqT5orA
hnt+hHHuIetCrNS6JVU59J/XTUTT5lZ3yY1xQYlkY3mGKMrsmwnaDoBhyy7RwtI3pdU5tkcADpah
94yEyjgqtxtIFtqdCN9MtabTkPp0zmgq0fnFpyiKF++EmxjAgL0FncAiNMYnjnvaVcxE+eK/uG0P
NeFNu2+D5CpOq79Y32zft2BEw25wpFCQbHo2l/oFCly+Uf46kEzQL7UFwbUoqsz9af3vLqKlAsrk
W0d81rls92anVTom5tV2eu1kLC/yIm15sTfLO17WMtuGTebIN4BoVp9NZS0bTV7pUgOU7Tb5r7YR
2f9g8uZxv9rGTUFZHbrkv6J8Y/zr6a+2uPVU5dtMpPWQwnM/dCm/TD9/MP/8g3rzyKGmUzZ3S2eX
pyCu0PncXSwINVKQC4GTsF8H+lAQbmuxnHrCJjuZiruoIx14/3U7WYtaZtsjtn3e7HvzRLG5kd08
SutK52jVIDwsn3P7CP/4SDFZP6C4vHn69rj133/zqIZMPRgDamMG0c5QzOoekmL7ai/xhlkd+7Nt
DYBHsNoGI9Joj5K1GLevHmofofmr32qtzoThj6t+lYiVY/Tr7oGeF/WOSwI1IL4W3a2/yoHG6Uem
MhTL4aRaBl1+R2Q9yxFp01NnF97pKcTjt3sUbdSER5HWWmHZ+81JZutOsumb/XsKYGxYsPZG5VBL
GJOdkqGytZfZv8u0KgR4U2yM0f+fXP7XrW/sbpb/r09543uz3LZS4fDbR5GqHuw4OBLopt1Z7QHH
yiy+LQCnLoBpy3dUAIOg7cX0xstUbBKwqe7nwfs4J4Be7fopJaW9OMtgW5AJNw2wT5ts3ZVcdA9T
le4eZC8lcHQIjOQJTf5fQlL5IY8ge1hOjzI0y/lurQTmGFZTh6P/KbJuUVQxZ56DZf2HY7N1jY2I
hlximlujr73Eduu598kigRGxKMVClQBvA4bJg41CzEQhM0FWFq+/brm2Eb8qhi6fT8aQ/QAfhYDu
MmiJ2hybxv4K7D88OEpOYFcUZT700VGaDFapoYTp6iN6v7r6FSRHXWWEvxFvVc6j0k8LtDDoUaHl
nBJQLU4AJmUPHQGrh0CpiEmm2Y5iO36XRSZauupeTES2qgfHS+78wdZ3YuNNCrSr22bisy3FcZ7L
/zRJ6h5FnqgEoTqDIu8hdqhQNLy0e7JIl3XlXF5VQNefXCrJnkQeNEP/oIDWfSMXpWq5ELJF0E9t
DrXTW9oC1aofGhpODqvhsqljWRc1CEEE/mvOaEsX3eSRZOmaoNxS8wUwL/mlzXZLN91sZ2X5M1yE
7Snsy+oKVXN1Vbqfs9EOQIuCDOmjXWX+UbRit5m8kbUcg11ohI1RM+lnbZSjrvf+ulTbwHoWhV00
GUji+XSU5aYwKvM8pHrwsIlUJ54fXCgdSYvukkJzLxIAk5kMEqjylmiVzDbFjV1gujMAn4uh2Ny4
bNtsu3JACUkAhiVNBtJObrhKeRQ+5gHorMfS1gAwGiCG130AKSi7e+4qPSXikA9HpfPMS1JRoKMX
tF/tZCoDHB3Upb4OYkg10ots8ytqiGXqegz3IssVsmK7Tb3tRW/1T43sQ/1BcSmjc81XwFUGfylL
sN30ZSky3dDrYzFM/9Umw6qBUcNEFJvdr2Svbv9uuz6RsDdfsMtzoa7rDl4TuUeBdQ+ysn0o8+CH
rAT9na6UZxs8PxAqwX3PuD1yE1fDFSg+oQnhHd3uq7fYBxrVo6pijRdxqKo4OldxCzZJYs+/pTO8
dk5anqCwS9779NM+R75OPJwOpW/g1Rr7Jmj4WPDpfHJroAGGXPuWJO507E1QqsSMm8GuKMb6i9m0
HXVWB83qodt+7deRRHMRTQQuRTiExs9c8pu0MvXCwUHN1GovRm80f5tyzzn7jR2cLYhWHmQwXme6
1kTtjoJpOFwDyi4WhTbobQou1evUyVoIB0pX3bdgmbS7oOaq+UYv05B+iAuk7vtQt8J2J7IqmDmd
irla8eUnwpkO9Z3eaSXAA+yz2qhdOp+toa6oc4eZ8NGrPCpRIp3f1QXvKu/t6EiVj70CXIlsBbxK
rNR/oG1ARDLcgF7RJRLDt0v76xuErP/Ppi4JZPXQauHvvZdRvmUOw6e8TYtr5Xsh5ITLVIba5q/6
zTrpu+JKzqzdw3lMVfqroShkWfpANKX0K6z9InY6ePQJLl0jFBzFtL9VvytWZXnncgHFa6vRoL9r
9mELLeNoNcwXzWTpDu3YNHY9iLcMLp2nFdX5p1nw9sRQ9onBmjxq0JXuViqSWchMlmFlOJnThuCf
8JqUDt1joI3ntAOhF66SVS3rlftEzF9cZZdXhhSxB1LjJ23Kv9jbDjh/qQU2j1aPFxlMq/doL2mo
taYwM8n4US06u1FfDDZTkUGQgOVms64XkkltANlr3Y76vBdvz9IN8241+sc9bx6xLdcPBIDhCM5g
p8KUMpxzuTIv12OZyTDIZXpbJ6/qZrlC13IT3tQyS5d9ZAYqEZfrKf0diC1j3V/cRLltdeMly80k
nqFWUIoOplGvJbi2lByoejlfpdhAZk4UEdWyTc072Wr3eGOSTHb/Ur5gZPqg7NeN2qWeYe4mc9fE
IKPFRmjxR631HRgai+qtrTxl+OaOS6paPoaYyBbbx5imzAYWZ3EW4RQDIRqZEcXdsrkIbz6cYWX6
XV2BfFBbeWjclVEMKLwJl8Zz1tjtxffiaPhDpLQJUVtuWHRJmnY6HqAQb/XgWXTUZXUXzey986Q0
YZ9RRgXqzcUvK+MxogTisS2ByilpjF4JXBSqI4HeYgC0DOxZXX8UspZI6F1Wmy40QmhVeW0NgQUH
dRRfwEfeWYSQy53h6M0Vjobmqi2zbXmrFptIS0cYnYyIMlqVzN7teyaO+y9J4EBwvbxmtjfMmzdT
Ju8j3QrK3ab3jPITuPXZCaz04AEk7eBBZjfLKOU7N267+S6NfOgVNhuZ+QM5xsPm41Hgak4TqB9s
unp0nHnw27wHjnLXcrpv20G9kOlTAWlolVPjmSdZibx/VW4ymf1qSZwWYLdN/SubG5nsv32Czfff
ZevH0jo4HQyVAlPKUGCalGiuBHIlzEu5EYgg6pNIZJBYcZxf6ZSdV/EWAGYTF1KYp76oqRfQ6ovc
Epw0ohUSmu2dIjeM7S6yXS5u7hotmcBdmnOofHOReXNz2S42tRsaV1c9ikQGPUnBKwPPzYm4iN0E
w8M4q895ldCt+w+Bd3GQCD1vF15bNDOc5B+eWsUnfwS8Tf69ZjWQLK/CepVtPx/RvtqKfPuZvso3
EcSh9UnvIIgCTF+96il0vft1WqlBdZbp0KYPIXA296NTj/QULZajU1nKHox9SjUq/6fUL5cpUBn2
3piKYd0ptAGgHZcCLPGEoziqzkQmF4b72b/nth9/gK9YARs57e7HpcZaZJ3R3iVFnT7LKmms6DFV
/CdZQb1dPoY9vfPe5DzSPe08ysxUjOkCPTO7es4jbMcvcjftaZbQ0gIGZXXvvPcMldTOQkGcdVS3
DsrUPmjLkjfuB1N30nc6bEifNUvdpbXdfdT00f8tCFU4FTBK2xSOG2X8JC7p4AQPWjIbXKhQUt8D
3uow1gfRmv5873b0+xcgO/Y7rXGdB5AUnAc75kYaxbQzsBCxZdvtWwvRdFSBgSzj93ebqyg2P5np
llLcZ4n1QVb2sulmdmOrJQ6kPrp7f7OlGWmXxISkq5Ijo5Mrj3MEEoxV0ZkVAo6aLyIZBg3Se4Pi
gKPYAmVKv5BMgRomPdU2IK+MR8OI22c3coCL8MLqPSy2od+F+1aBN9tSq9+TYNaglnifwR5mndzQ
bY9ZCsIhnQXTkwwpSEowoSXEvDu90U7K1E3XodAu4K5bn+2iPgeqX3wAa4Y/hg4q9sj+7Kah9dzN
2mexUSgDvCpTCGF6r1mfR9crT62pUzq17AD/KYW9reLfq5b6PAZzcs6XhIgM4FUl4IlpDyrfo/ci
GiQ/c2NCDf+LhyhCa34oHaeD8+1Vrkc9mM42AUhL7Wv6GIvcenRt/sRqACj61GwOKwCAdPe3entv
+/rwICAAzYIEkFa5ez/RuwQu44IJIMLMBeTcdOmM35ABjHx2HgvNgGeqUE+UA0JYHhXUdNP/kFxl
KJeZn9aVDoULFKx2pgT7dqQQqvoxORYIr+SAXHfWOVB6+pWuqS44yDRe1jITdeOELhSOYlRwlUxS
Tdm9EYrR5mNVPcR4t+vcDD42Rl6ctn1vntXVsXeuMmM/tUkxHc14mO6mxOMQko50QfNeJB+0JkIH
RTsbkH1l1BKRy+eeyHTuCuNyu15VIn3j8GYqKnG1tKm+AwMh3L3Z741/AyD8ywON9M6CKoCicX9+
MzTL1/Po6H1GcTmal/WvbH7K/t3EhKVn3f/f7TzfoiZlfSbwAwdPhyPnVx9BNiw0kGeN1P/NaJz0
mEaZcW8T77pzI8vaq1yEKcxzn8rIeoEUDpc2nT7NNZqZwMJq+/A+Tc0MKzr2pE1PZpBL0wMk0yQx
aGWLT9YCOB+57fuK9pBHWWlVH535RqJubFG+WhiF+edoDvOBLu7wuiFxykxkOtU8QPi8qvuq+y0u
Te6NfTtd3SKZrnNrWvvOvw8aIlc0J7XdTqZaGz26Zm/dA8kcRBdYaVp6u/PiUC+sVVPUdBfd8Hay
2gZzIcf6x6Uo+B0EIjPtqTCMlp4ocCgAORxham0MuugH52rn2fio921woeP52nNyfFbLLHhOq1E/
mYPKJeBVJjMFxhpIrx9uxLnuhndaCjiS9FSunZZFO9j7bKRjd11LOyZMZ1QQLj2cYjkGzTH0OKMD
TN2dfYuacHLSjzqFieDZLtN1zWMfre9vxMlCxRwtgxik/8fYdS07riPJL2IESdC+iqK8Oe62e0F0
951LA1rQ8+s3Uew+PKPp2d0XBFAoQDpGIlCVlYmDvZub9nE1kQdNks2stAqClaUB5NnvbWmirdv4
IrPok5N+R7wLlWFe5N/ZbPCtxnHz9rvJBY/toAdiyNrQzdqOoa7ed296hSqvsfIvNCK/pE/SA0i0
/C1o6fx9O/bzqbYyvMAh11okC5q51vHkw9kpM2wvNJTOQ6YkNWhiMFoe2BaHYkscG+e0qo0z9RyU
luBb1krC1UYTSVbirySoJUPujvu2sk6WNTrQn2pAhb7XIt95imZoI2y8MvvEYy86kw2KCg6AZqhg
RQBr6zq6EfZEquI6CFCY3DFQNjVADs1Bvgi8gK6NDxFqHPFJnEC9cJXeHslmaHTP8/QZWm7/NVH0
IUdEPh/GYoTadfCwEpydYpuVLILKHWgtAEEuLpopyh3KlAWQG79tNCHBBdECkA8fauxElhdmREDa
jNlhGDivN4yDBHqirqG6VsXAvj6C1FBhtppmxhWdumsjFEQLEVTgtJQPDdkEsoDOB0DI6wdrM3hx
hu+EKA1wZmRBmUX4c783DNRVyJO/j6nH/HI+gRsAh8TG/D1dQXEnqZh9iA3WnDQdjQCmHcQUWtec
Jvx4J+otRponTzLGXoKq16X7sJycEtpp9aft8CnH9uvLRfFOLxGk51IMJ0qOUY/+LNSL3/OC68R/
tZFL6fXxr7zgw5J1+EfH9eX/OB01nh/UVu0B3OsbB80FQiWCjmdAfybLqks3pG5NyLv1D/rBi/6Y
NCMJQvfHMZJ/+K+gqZzgeurfANGcmgXr2IkBLsG56bh408Ti87CwELuGp+55cPIGah/QXYhYdABG
eWSf34eaiJL2RTOsbyaXKNax9RRBRw+IMJf5iC+g6XVUSyzjqIj5YpwSE9S0o0AIhzd4DK7uBfgt
5DLWZAonWrT4m31q7byh/l5IHrRTB7lrVLj3G6YI8Jdu3UI8wQEnUQY+wyONNCSrLpMnjB7q2+iS
Me0rEbj+wLcj1+odaBqzDjnMgWsBFXVSOSf1Cvz5dvYILbx1Yi0FXWdXgjPIs1SH3nUr8A9DPnUc
uzqMdW98yg2fI46PksCCm2Abc6bPxBw8NNxGIZ2iEzZA6mOghOUiy+q3Dd/MqG3tUA9CZMMstn56
rax2QPQOp1HRo/WqoR7ZHoari2Zib1TEYJ2peNTWHVZb1GSXXs6fIITcXcA2AzlJpTjSDGPyI8nb
t6m3xjcH7H67rk/dAIztJfhutK8DnrVnEDMCEJCWQD+mSiGExmtDPtO7owWZXVCrpGNQ12X8vNfx
eHmmrqvP8TMqDo6ofEeCWM36ypTI5m88+fNWlnsc4pn/0joepN8QR2tKZgLslEp3BzZ7EdYxotZ4
1IBqc7lvpzzaxk2OcmK6XtPNHIckCKr/up+rq/oy559RgC8XMk06AdDDfz0GWI2+Z2ZWHx7sC9Hm
6vdweiBah4clZOuSfdEy0NG5rDADVtbTCbwjFU6R0TyBRqKoEY1WVho7yrjMk3Ft8gTsNIvnMk+u
Lq13J2s8CGlvyUYbTahMgQSp2o7GtNGH90Azui2tYNIhX4zgfdvMQBuo7KWjwNGtbH71Vhu38m7r
GZqO1DDu86D+gg+YPDUroDUfrDRepsjLsFIs4DkOnTheaCHzjG+O56d7s/bkBdiDwNRQGIzENzA4
dXQsADugkXRdDYwNtVZsqNtqxU4zovHsQcZGADBwwa3HA3s/jkbUpMxQ6m6jvqUhL5KebVJp+edE
AFavTkvLwQmpKmBUy8kNBLA3uQOIKzIm9RM1mecnu7EAPfhqK0qgc4sRMGLdvJPZrD73sd9dxgYE
Is4ceWECfQ/AYofmiihoc6UJ6pENmYwRGHIPnyp4PLiZ7TiOEHbo94OW3aCg6OwjVcaRUC0Hz8Di
1eQvOPhJbPFne6FlEzLbyheM9vgA4T+dRtTQRmoPskO3rg/yprO2jcajCzjojRkFtj5yD/b0QjYA
wbTmSl1eOtA8F8Wp6aB4ZOWIM1NDQ1mAKgWHsB9LpqBwgeVTeYnaaYEJbxdEnzJQiuHDGJLR5mkZ
L760jHYZignPUfA1ztte4z8zy/mSd8L4BAb36lzrVhLEFdM/9fro7We3TkPhdd8s8Fhfig6Mf6Px
FxtQNE6DCuRuyNfzv2jUgEjrRaTVvHPbAWFm5U62aNQ0UMWkzSHSyzcHqBdIz08QnRRGvuEQCDzS
kNQUwc6Vb4rE+GUjkghoU/2yrZwRU2m/lMLtwWxgAPySR/LcKS7RXvHDOUQluo5pmmb+ZPPLrq6W
LYQ2GKi7N/vAJ6LSdc2y5X8f00wFrWfXjI6WOUCFoNEE2Ir1KOzrtNku49p1EwhcMweSwWre01DV
Noi7aXuIuqb8HqMIBKUEsWCnlLq2KiClMTXLUCoGpg9j5U7DD8sNzXQOKEHdrn4QskVVjuQvXLP0
0OiQS1py9f+ODviTzaJ0fpFqetjkTb0hBMCjo1PO21mCBsS3LahPIvNe4LQJPZSAur7i6EP5DBRK
aJx4rDh5msfm8IPr5A3W1gdbTNCmBrRbhD5s66qwPjkIQ4UTrm87CWKspwhhv2dIXESbzAcomskm
faYmH2ZtU3PH2q82rY6rLYPMVFhMsbsFvtSHsIfN73ai1Shxj8PWEdqdTNSAI6oNQREAvrUh8qDv
oJwny3gqPVD2kbPtF/3Bcnx3M/a1vgF5TX+pVLSvybSLkTvds1G55acZ0VcVEmznAXy7sf7s0Mgt
spNf8L/yyAktZk+XtlQHpg/dKOIS+OeOb6Tn8RMUCeeLwWrYcMqbL75qyJ2GctC+jm4Hwu13+4cd
l73SDhQ8duMCEk17P+yz+LvgnwjTIUHIb31biz8Z6HVnTcOfJkNp3+qzvpcPL2zewE2GnDj9cOtb
yxyR7wV4NhFvHK5ycqdtp48mCkYE6G7IuM5A5ccMbIpjDDj4Dq3JdmCabJ8QjWiPjWPEG3CkGz4w
cDA6w3AqctZeEr9sn3D5bp+aHE8kYMrLLdmoYXky36rYXRZVBg6am3EAGXwE9Pd+9WsnHSLG0RBv
EhCmPq0T6+u82928+LfXURNaAUyTBDEGCq4HRPUL/q8CisavqWZMBycW435mcf/X1Fpv4ODJf+ad
+0eHFLzNtgdWS70IsrF3/o4SpOvBWhm9OdaU7OM5AvFxPRh3l0P2rRmZvokzUELYiYple4hOdTJu
d0ne/KDRaqchNTGvUHNBXQTXy23lcBAlKV4vPrnDVsa5Fmi6RJB+5fnyIW9/8iwbhfH/xv9FHmSb
zelumuV0tMqiDHDGSHcUSKbgMqpzANGxIbo0g3WWTGWc1CczdT6RaQ1Ooxq5CAyPIRWmYtU0G5Vc
vzdDsISrRxeMByoO9++UnTSsZ/lVlXIjPfub2ZNoONch9R6Wrja1XmYgCltNY+LyfawhNas0lHNz
tpXO7nYh/Rlzbt+GoXscLqQ/HJq/5EyPPiud27ORsBfKRkgl6lsJHKAeMxRJyl6HjA3HxEI50JLA
aLMMCVoNh5oJnCEOGGCWCGBRxCLMRq8EDACfMQFGqG3RZxN0FYDxMVXDGbhUcIQH7bEaruAfGhIM
yG7Sfe/U6QUIQP0e2yAubGrQrNJwcmfjTr2ih4SNjdCmG1XG3VdNUTU+MEhyavwgiROQEQP9WgGD
gLpkVp6bBnBIlEq/6YURvWnFKG6xUb/gazdeTIMsj6KEMh0CXDJI+tIJITQ/XEYH2oukrhiLDBJa
GbCYSquR7NQIoBCgfobzLFjSTywfug1LrOE89uWn/z1hTInlSRWy1VUbB3pZNtsPPCurjuDkQhDU
y/N5SyQtxK5CjQDz8B6n0y9RWRcoiECYes5jpJj/ffjBpoGeONIKtiUbNWIYxM73BpCiq4PzkGbq
9CyH0EaNL4pKcFymCWTi/LuvB70Tg8jfbwRopKBEtTZtIkM/dsB2+W63NQhb1UyJQ4+QsH6YkI3S
ruoA56AJN4vbfaG5w8aXQ323QAcdOi6gUtwUNYjsE7e+p1Vm7JK+0BYfcvTcpg5RjTzh0TfpL3OR
tUHdyTmU6iEmq0i/GIlE3c46pl43ApPc9JDfnGna0U24v68xq/jnMLFiR9dFr7QMSCjkSYeiXuTY
cGSwA6HizpZpIZNA18RJdv4h1qetjWjpKYqH8cTeezSkCbINSQvw0jqm6XXJusNqo14roEOk6/96
MK/+D6+oD/G0vBVasS5bV4AR+fdbefCh4Z/eI9lMr3OOurwz4eMHVY3ed3IDJWaH4xI66oFh6G0A
dUskjKFt8BoXJb56R0NuqlifX8kmLRNEVZpAvWOjvw4zqJcbd6p2NKlHRbaRvQdObU3PXoXRfDPa
dPru4cC1aUB6dAc3nw4YzsXKTR2AzurHbHXagRlDDDaG383AzQ5VZ6hkW23Ui1nvHEyL/1ztUeXG
d6vy/BuiBxAXOyihBVDwJPxJs1v+1A69BpYQ3UBG2GToSrcK8Yw1tlXUWhpKQvLh4JQ5GDCUOy2E
lOh0kUVyKciFbEpxLsdHbUi9v4o0zw4Ual4j0cl7TNr28BXcm+AfUhFpspNbWglwNdM4LxVtsx15
No534Iod24yjVhBw4kiPiydqWhD7nljWfPInM19MZLfUhcRCrP7A8ZADiSJoC6A0U3zKjKZ4ypx0
PA0FfsOo8EGBoTvKE75RAZdHtfk5m/wf6VTlZWD1AIGus+UESbLO9UKX1zi2QrwZvE4kHbw2vsUT
pDQRi1ttsfrtD+oroSy0dPsw0RR4GjUW/0T2YWTxzqoFABDvp471dAEZGQFO4yZztlkN3Dv5VKY7
LseTyTHm3cyTr90U5+ephlwWVDVkuhljcwojEpWjqZHkHVqlIterBh+nCygqgXpP1Rc2qOFvrgIe
FK4Vgbc5ia9Qg+uivZqobY4Et5G20X6d9jLo2TbZvTJBOzGDO8PZMqcaz3Nc7e1I+tCN63CS8i27
3jpIiYJV0THnWzlXh2LCfXPq2OhsdaQLDu4AECANizLWb8YA6lEIyxa7dph7iBCrddRYx861+9sH
c4rgJuDeQ8CMMjvirzDd8dmNt6DmBF2Abl8no+T/ioYG7390vnGvHIO0t/HggLrY5gMdOHWJKzxr
QbzMbSgN/HGajEQe3vcI8vFI7FiRb93pm2dV8ydRcw+ptLw62qWmv9hmBQqKGXxwU5yVgdskqp61
mzrAqkAG3lr6ZURN2KVNEgNhDxPc+36Gv3dfeyDMigFEaR0r2ozgxNj5Xd5fas8DJlZNLD6uMtJM
57TlyfMZQk0wrXZa8ScbtOJAJ1eDi+D/4Uwvia+D7TTG9enhrawvQT2tA9bVM+W/jKaH8GDsaG+J
Pm4YGAvP6VjmbwxcbqHfFHpoAj/7NvtRchkLA6ccs3JA3zhtHMTXXp27pW+SxDUPmhaJL2mtAVAM
gSYH+aMdJHY/2KFGPAAk5RdAjltZ9XnOW4jWNjFoBCG0sUfAXR5wR/60DA2vLc7NDNX0dM5/QmVm
EykJGQuwLBX79s9u0oPxqGIzNNPAD7kbG7c7d6PozwBt9EtvtUlfLznyEWBaME2oD68zszu5h5Q1
dfpPNoL9XdcgocVam7/aqfMETbPp22Aa9ZbstrIj3LnYoZj7y85ZpkHBxjxwWe+l1nRXR2Xhu1ZL
jo0JUjxSjSdbysdn8iCTqdL2uPtoG5qkJvL7ZwvPkcc9JugvWw50QicVPizdaACDnps1Gyfm/U5P
WzB01l1ahLOPamsEq5qrrxq2BApVt09A8dI5/BwzjtXOIJt9n9X/5AwwJWqE6hVJUu1QKtVvULcF
/ud1mnr+XMTX0n80Z4oPtekU8zNkxsqNr3vGjoyV3dfXD1tlav9M7U/7kQ/1ltVRN8bX1n7cfxRx
DFgFNHaWAoUHUjx7FChVSMd4D8aBCOzYqojhsZ5hcXqod6AhdIn2dQUZJVpS5ALQ3dg7ejX4ukDI
dcEFzbhGWmxeO2J7bOZOHhHtumcytkCxraZ/dXkUIUIGnohEuX9YQ06JgndxW0Z7GqJADcoYOeDb
79DZiVCyTjU3odGCcW3Fy64+1KOGgLUPLg9+y4arz5+2pm0e1tEw6qtvkBuudn4uDAiejlZ2Xrpp
3OWIZlU+7tKV7ga9mlq6jXrWfbA6NeMIkCsHa+izc1XO/b7Qy9tq+o/taaqhnZeu2nOECjbQKmqj
5eUgsJrOhgGZgt9754lrB1HUyGDiWnvOULpXbeK06s6G52bFjqxIJkQ88PvqVKFI8VCOo11taIaa
D+PFk6yp2iSl/SBOOQc4zM/BMl7nH9d/2MrtQP9laSAAqfRUA3snxAsEb5qbBqzMzcQD39jwWHQb
24zi/TqTKB8aioHd5Wy7R1ohK/ZrLU0a+teqQxUlza2r/Vlzzojvh6tpeSmtyY0D7qPf1gl6JW6j
2CpGnj8xgaJWhEbnzPqSVwBNzZ6LMIRqxvdeDT28erO4AXpcb2iextRLRpAJxGNyX5es23xwUy82
Zj2isOv0+g5YK8VWeFUe0OziSNM0pn2Wd7Ku6ewhCwDBwgNuRpWwbwBBTmrNizAzFDxNhN3ircNl
cyHbIt6so6Ti0Obpj5TZ1Z6L2rhagxXtJpe7R0d6xSuL2E9wGxU/NDkoTL8D3C2zjVPPUxBmIUD2
naVggIMDVJ9xLhSGcS6rAoz2PjD5uf5ztif7LQMi8WWwk23TaPYbmSqz2eoxuFxpJGYdoUSWXWnk
zuMYMK8XR6lJB89kqYWa1vhhp5bj4FQco1oLWhz9T/QQF6LIQj3uwNxbx8VbnyYOqi8d4HHUM90G
s+aLbX+hAfkn+fDTtArnQs/8UcZZOBtQVyMPRJQhENib44Y2w/MUWrauv0EGvPrMvAIRIQ16d0g8
2ocEdZrHvir5zSoZggn64HxqbP3vchqHf/ynUgzWP13vfHfAdLyshVxLdU+1yPmw1vDGeeu6/rIW
/5R8A0QIIpYK9Zwg+RwOPI/CFfVsOUA94HKdowzchIRo3YSWn0/PtKAdUXeeSvu70acz0HPlNxCV
xT+gjAMyVH9MnnEhN/H9EjMweGBCRl/SRmpvoFZkgTHr8hWUH/45qqx/5YNS0RjT5ksxldbFA2r+
VWfQzo4R+Pzlq2xm623ybqifs8arX7VoRvQAPFghLTBwenhKhQxt3oqg1DkP7WruLq5qBlVMVaqD
JPXIxp3CCCZVekUTqedDlcGKRqfdLH3yQt77OOVjdVz3od66tx7b0zFB3hDvuALxK5KjPb59Eo5Q
WZbg6kXdPutFC/X0sbrQ2FbOzCyiTdo1ACerIdn+Yw1NoZoUpywbIZYPq9Wabuyh0taaB+LdIx4+
VK9EZ+qRbWXpM6yugrSf++XBTr5/Wvpgs7Kv6pR6bkHkPSCYbiFsBPT7ZhA1blCWH13N0k+gNgKG
7GW8+pDNiDNc+YG3+r+Y1Yh+rev8T8iX8h005RNAB3UQvls6kJr5JE5R6kKcT91nqdFK7Rvwkfkl
Y14EuKYjTmAI/eXhatled8pafNehl7MpgRuFcGKV4nQlncN6GzEzhsAvjd9n6ZoC7WpIQMTMw/8/
PumQa92ZSII+0Sc30loET0ejBOM6JtOBWftIZBmAf/iSMPlg3ICiufdAYTfB+1LyLfD/Hoi2LY/L
dwA+x3tN1Nm2NByIHmrtqUzM3L7izBCmsnf3pTfvfdfzn6jRmQRxV8u/6tP4y8SAeLtnVr8hB8iC
IbCh9e3etzRwcauV5DtCGgaazH55LCFjuOw2cZGBRtv0kPwCNUHuJV1IxUxUskQVTb5t1zgJ6tvV
RD1yc6kQisY6vkaXaig9xVdY70TgnokaKNDxNEQMOcXtG/xJZKPqmvl9Yiknodoax7LSUDpQro6H
Iqidurj7IiruYLAo7sMAmYM2Ag89c1Pf2pRqmlXgKC+K9Af5IUKLCS2X5llro+O6lnq5qs8R3n41
LxtBm3ib27N9oR3XV9W0/DWB+B3EQfEeVvs0F82GGTbwoe8Tcc/FXsuhamgwXTvnovLDSLQ5ykqk
BqZ92GiChmtDNpolGw07rZoCK+r8gGwowdLksg2NJXSSfo3XhTVKtmVbN7s/bQ12pS6scgN87QIg
cqty2i+mpycBn7PprU38DrH+KHlmOADuHOl7V0hlF9B6n8FFgiKWAzfkvTS4u6lYXzzFhp0/gY+l
eHIa58xwdb+Q3caXbQg1JAhykZqdr1jKI6aj4BiKn+FiFK3dhFIHYIzAER0KZW7iN/IUT3vvhoKp
CWSqwBSrUeWGwHe6i8YK1FvDZJi/k47KqpnyYfigv0IzzYx4DH5qaK+gwrwEcmb2tklSTKCLEohE
9tXYBMxGsrk3pX4jGzWWmsXb6V1HLGZyKMCEfAM1AIhIwRCyWW3LbmqPOkagUEA1k3wBWkwCF1kP
RILAhkbNXPui2jWndKKrtpVWu77EDcBzqgx0wp11Q3UTolIR/26koE7WEmHdVvvMgX4ULPlJJpok
f+q1c/SDqUWridzKiu1c14Gsggp95SoIJuM+Wnpkwx9nXwpQANMkNasvDf3K/GyW/d94EBXHuctL
SPOxbamn4hVUWyfQBziXCHmuCyK1/aExjCcyrXbqaeOEczz5zTmUPVMHnEA0M0R5DRCi2mZd40as
P7g6+7/2amqBKlIw3G41rTgveMrZRvGSM6VfpIUUVzRyhE371MufRvA9mxwsLZMoiqcOFJdPwnXL
HflVs46EMvmVnb34gRbB3nJtUrG430wYKzsGvvHAifHAglEPVR1yziHEqGg01nVEjwFa3xfBUbv1
KRIAT0ZmczejsWbbWC9tyIka3dHBV8rRg/AEypkM607NrDgzJEPatUYqcPswoTHvu6lH05HsrlFb
9zJHLW2HT+/Evg9C0/a1hROsMXjNC9CA7YtuCQnkuc33ZKMm0v6aRCSewS8oQIS2p18F/abiqAfZ
qxsfyUS/N7LXA08Aw53/wxf8govvgII24OqFDxkMNw9lFzUHRybss2voX6CyXj5J0zXeoIqKqEzP
Phey0PYopof0yfTUDRC9sInYG9Ht68LmDYKG7ArIQLSfW8ikLMaF+Jtcqcljjoz3CPW3ZV6bh+4k
i+Zs2iy+5AKKkDHqAb+U3Le3cSTEsSyT5Es9K9B45b7o5pA8t734i7yABOL71ICkMg1ZXc6gquuG
ay9GPJO0jB9do7AAbKnEfjlnq8M2oEPXGAfZK521PYt5t7ytd8LkHVSlq7Y81FFxK/zhBvZoUJ87
NWgt1rOklPWs7+ggKCDsujN0v9isJ8hWaEn1srEnHTKQ5Aqo3aaIHPv4XxleiPCFmGBWlwmaCdpQ
6wu5zGr/ky/ZemjT8Qp052Berwzr7LYI8bIRFON2AxQgAj3urWfMvdkQotlAprTbT2Xi3WiCmroV
4oBQU7o4rytatQzcmyjCcJSkLnaihtbzyL/h+jQ3ZqADconGTELUDKCAsRKQULNIAdFV+ohJPRqQ
EydzN0IrkazLGHKQO7ebkiPZ6rz6NbusIW8y6lDUDRGWQ5xeRfd8J0mPUuZ3sNHN+olsfZEeXXOO
Tx+idEvXVDScA7I5W3J0ywRRV917NXGJ2wpXk0ew/bDPfuffx7I3nvveEK9uWi3m2tWb02CNYNJQ
XtlUfVyUj+7dl7n5zNtqWRRpZbKBAEGe+XvwKAUGwupfUbjWbZzG8kB2OFQvaRq/NbNefYWwlh06
iDcfZuVmT90G8rn6c4Qk44TT7cjam3Dn3QDU5jcOBuJwcG0DUuTt8Kkwpl92F+RVKOLVt01sW6dO
NX0OdYel58X2x6Ga6B9sD8N3l4et/h/bkwuytQ1ecm+ng3WnRtcc6962OJ0JXKsODxMR+7vq6v62
miGUVJ9G6b6RqUM09O7UhwcJD5GJai8L+8vKB79wxq9+UiqhkALYoD1L+RfiiP9AF09js+37dkNd
chwMd3Fs1aeq0fpuP2tt/Izfvn2zZiNI8PR+HpWJegm41SMEPe6ryWPJM55TkKR8dxW6hZyM8BBZ
UDZqpsTyA1xlyh0N6VXqafDCsmM5kgp9FgWobpWHzkG5rdWcmt4592lX7r3Bi65r49Z5jEh5hyvi
nFh/R7lR7slWOg4uh+QoS/GZ0peUqqS8ZtoAVKpLEQOdgMwnTYwakBxum6GuFqZO1/AYbiqcVdNa
xtAUVVlPZwIIGYQpR3wYMM1neK57ITclr21kbg2RexdfVSlYXu9d4qTqIAI8vHRleSgcJ78jjFrc
qTeNWXb/ezVG2ZAvM/rs7+cGWObVRG5Agfx0bQ7ctNqJGvIYW6ScQScEIgc1sa5KonjcQtdi2q42
egMim4adbPsoWLfK1FrdMfmBN/bPIbeRQidnAIucM8RGDg+bLD+A1XWoZBunY6Mq92ZVzeeZrnbr
a4Fy99KvD0z03qGymrc+BjKUmijxZxyyCVPaE37UUsjS1WEyj6MTl5mOwJCBWgCrFM8D1OcOUGvA
rTPVxTPZHDNTqjP1F9/I2pMQ1s9SuaIEZbwKLg5246fPTTylz33kdk+tPEB0tYuAO4Q9dzlQ4akI
8qZHzAyItd6aQKkel7e1GISKRgT7NcfZc57IT07tOc+VnbhP9fxkZV2bAsqA/33gWf5ahgOvnb1k
RRGQr+SF+yxlxLa86llIQ5pA5eyIdKmXHRnIlgG+zspt2XXGnTmgB267poUUA4ZaaRv3uELjDd28
bYyMbe0CojpGA2IPqWonch4xpDEdD0gWNcYZKj/EbHgBdtc7Jt5cQ6JJZLm5qZOoOQPbNB6MUR60
rGrO4DcBwsdUFxYaU0N+rTeO1bLkT9OrLdefqxylCBmkQDqOuD5HxuwaKXR50Rq/elGSjZjoAi0H
xQwKUjELXB665CMhzIfbtns0G0AMoZH1FaWh8WuViM/R7LsnXx257FmgOgB1cvPI5NV2WTduqGuo
8VAbUeAx0YQoSsIMGZGTRJZLNWB10nbQABMojfxtayz1V6BxrCNLVsQBDQC0BDL+3Y2GqRUjiZ5M
GW6FCBxUEL7fzEbcX/JS9hfqrc1qA61esUtEjoJIQAILM/sH+AMcTKLGPg+qoZ7mdErJtwImsGCJ
japBYYU2Ajw4V+kZ6DyVcWlovCxvY0xRl6Za/G7A79BVIdUHRlq6LwpF91cPKC4hm2FzFI5QVaCv
SgOpZ+nddErxOTVz1N2viBdPJPMOoocA0Cn0BU0o3HwIye10a9RzFqRVYh5wwo9fcbnjV2CRb1TL
3BjQ10TmBNxdfDqAdysF7DRxzn4B/tNqtNtwdhiUcJXNyjXg0osrPfd9EyXcvd8bT6Zr4iIcg0IB
jOnTN5pwi76H2lKybxsPNHdCUfbECK6jZFZ1y8Tu3VcJXPRmZl2Ey3ysgX0WAYPT2kxJ54EeU5VS
kRHXxmRTGEaPhEtVnisv+ti0VgKertX44JOrJXPvesC3A+eCarT5lNnudIrrdgZHDYarDdod+I3Q
uBTlvY1RKvInv9UmZM2Opfe9Ktzu2pZFd9XHCdcpGssUAXZHgvq4GJF9Vg2ezMUV9LPA1KcTStQj
IHRkjCYerwUJ5GVAylw5c+396JTPTdLvPH+CxEOiNa89TgsQnEyHI9mAEtdOyFKXKHCrwgxCp1fR
ahBIYgl0s/0OIHxf2HoScoHT9wi1RpmP8gYEFsB/XZ9tWuZmB93gCCtOL2u4g8IUqJyTJ2dm14cI
CA1rBQAaR/0weYjl1KBDQXY5H8o7am2GbVPH+naYXPyB/TG1Qzz3h0CWDur8NKs4Zrlmv9iFF215
mWSIMEjnxU4j83nu32hADimA3aEA9CKUfY0HvA/WPwXXTXM7x2dKdWOF0PVwRthbrH1aTbktQc2b
QYf3iLvYjvhDqYkFeHGXcVN5b4UfiVNq5ikABKh5goJ4o2hDfj2WROEBuODJN3pIkd0o4umQ+NBs
0qMBl5iaQ0cIUW8x4auJem1mfrdZYx0BOvBD5oOv1ew18QxJUzwXy9wMzGj4hrhtBRiKGJ8Nxxqe
XbtgIH/Mbq3hswPqAoeg0J185zV6DjRCNBh7sLzzo6/xUy4nPXAs/813816B2H94lqt/KWpQJPSm
Zuwh7pm98EScoSdsbAvw4WyVKMs9Vs0UN/0dwg6ohDOkAZgKbKnGqrPQUD/Qp8Yx13j+ZZoBMXJj
R1z1JM+em8gVm9jEmRmEJqhaKaxLWevsQ9NCy+PC8Uu3LVee10nyNSKDd5t8cGvoPkQhfaf63vyP
nnEkj9U3LH050nfrRN+Y69fs47TylsK5Wb3YQqvU2JuRl97mMhc36lGDmy5KSUQfhbqaZYMEitWx
iz2SUeO1HPIB51ygs1r6EAr1gSNZSilRCseMjt+rIlfp3ZmfqfFGAIeO1IVGM/jm9cWeKA++TqIK
mZ/rCOfTbky/tHr1RmWlDY7bELsT0F6dSr4XXW+cqSSVGrLXnPmBh5rQkGyF8qUJ1Kayo+XIN7KP
DRv87YBNcrUJeaw7rZvUXr+tdb99sUsDRZ4DBAihD6v9FQNhfUmKctrkaogqZP9UaKAPbex0RloD
FDuAZoyqoZ4F5DaIwtI8XG2JXmSXElUYYMp8dyRjPjrZpbamZ5xx3D1NrnbqWTq+LjWJUmbE5boA
lfP9FiQc9kWkKHjVQZBYVL4E3w0aqo6mHj77/3ieZuwe7PhvHtoNTgJoaSpPu6/e/xB2XU2O6tr6
F1ElgUR4Nc7Z7uh+oaYnkEQSIv76+yHPHveec07dF4q1JNiz3TZIa30hNfPV49rHJbFtLXoKZrNm
jIRDix1MXqyBZOsPOvXlAMmkg55Rutn6ngemao6OvZw/XrX4YqFhHA4ljJnx+jUMkbEZYSD+NMTc
dXCoZmgMdL9fzIaTLLoJZP1IdVn/wftYbngPn6eAds36wRTUJEPY/f4e0AVyPaoH9BU4+33FnXmo
k15Q/Mdt9IDrZAJQgNaDC9OktmM91Jf107HXwjxuhRojMPoQ8bAdPHutFHsF2tQb+KBbu2j0rJ0+
w17LlssSlVWoccm1ztnQk5BLjq/sfU6bx/jQUNjwNRETkHKyQPnDmd25ln+xM8u8hC94Cn2SoIyD
Y195C9QD+RauQfiaaLam5m1mMRtnogaEFKuma2ia5dpqB3T0AOOHG2pUA28YO9ZSglm70W2HwM3o
/j6q3VB1rEf+Pe9Lp0KPzttpYVM5/Qb8GYJfT5Zt87cW3Ntl4+ZFtlAArZTo0B/oZCSt3aQT1xIb
+JcB6qinBFbY+iQFtFPPEQ5M1mYDQ/EZr83/el0lvXTeSahZar6IcJg6CEU3d0aIDvEo2tzpIzrE
An1z94wGWPU/Jk/X6jsBezuDLu5snErcthjyM0FzrRqd4qhT+pAVlbsgiju+DgHOy876rCvFl7k6
nxQWjK2g1ORMzR39kd0/7+kPoT/kRKIbXhrf9Yf/+Nh1eJ86/WnsGgo9Dkefyws+I/gqHoahoM9D
BXh+aDjjWocOPKrgUTPGCx3SQAYAG/Wo5gIN8swNkp67TsE9HJGeMVY5vCKDE+US9XMZfwpR+gXe
ULexLbtlKITY4I87PgdUPOsJEEDBHsysvBPLj7yFRu6jyaKbKfoQAqPJBFZbj45Kn2dAIqWBsXBZ
H+2TuohAhWEAEz7iKIAked380IOGUeHdrk//jgt9XVKI3O8JnwHHCZ1mPnZnsBFLP0qE+D6aN4pH
2Q8HD7RZEVQQnORGCEi1Fz2NlAEpgAXKQm/QEhHSvecZRYpnqwAtZAJSt5rnhSVVJAy+0pE+hJrY
9YjZBM/WYUQ6aN6DK+Trxg9tsTpXHsMm4j/7Rjr3mNbhwfvoG/WxF64goA2yTWvU+yYYn4Y/VuZg
HrTQfMqgct+pLvVBHzRRMJOwXpnmaH9z1CNgRJheKCnEvpta7O4oKp/UabZpptAyC2dFQy+BTjr6
8XHB+THK6pOOTHrjsemukjQdTlbIonlp0fLWK/fgGKHxM3flenRz56OQce+jSGosPbhT437Quywh
b7zuQdXDIzSO+7WL8uisGjj4gzrpjCAfESwnhizAHDg42fOYCnfOm0adgSJtzpWJPUIOaltG60Vt
oFswtU6/HJp01ZPA2Jdmi2qW+1bS5A2Gk8l7ouIWjReZLPF2id/jEX3gERCaI89U9hqhqQkcevw+
acPvMsC5fD1NiKGZUxfkaT2aeP26DY0dFy6b0zG+YF9O91BBpHsAgFGFsDVcWydCEVfraQ60LfBI
vY/r+QGEoQU2S3C88eDCNaZ7LxWwQBWdGR8hmmSwH8yip5qZ4dkuAHJ2icoP8M20XsoStX0d8px8
DfXoYzKZJj/CKLDSFVaO47zspbqWpO/AWRjJhlhGffU6kHoD9qHHoA1YX9MuDCAaF1b20c5Qh4qj
YgGF0vaZB1azC1uAXnUYNYZ36TLb11EsefscV5AqGMFMQ6Orfe6tWPgNHjrr311nTm182f50bvUZ
rSClF0NMYgHO0rCDoxPokSBuopwAzJcB4zt3WOReoGYRHF0P+lDaVXVAKaD1I8g1znWO4B98GKbD
I+Q5dTa5ZWx0Xs/Qg3+FoObc4KAbwLcZ99UzHvfQcxW01JZjjQ/urwEdBlkJEU+Ys/XAkaoy8cOc
58cwbsy5QZPxLYsi9CV58NOxYeSH3dqnF4eo1uVFcxrS+KNj1fMwvQS1ChuZzoq0zGFJPhQLnXsM
QNl6g6dUvr/nCVmkoqMb6GrQ3cgVUMf69B7XkbmziA0I9CgmaQ5MmVJhNZlG/n3J31d3FSjZQSW2
+hpGQ7GYKN5+UUN6AiCHjxqYnGUKZMZahyGa+G1wC2uzWhvEKJbCbOKP1A6XSRcVr5C6GLYQ/sW+
asoXfHwOB6M6xuOwkjyh5yoA+LBy0FwkRkPPhrDpmUM3YDPkPMXu95+cPsNOuYGB1VlfSWyGvWFB
QOZIy7mSISyOE0W3k+DKN6ybUDiDBtyTBdm7JQVccQ/hxnBXwhp2ZaVpeclCh/g5zds5AQ3Q1x8M
lofnVGbo8DpwHKvMBuuVwcUrb4pgNyPm3mQzNmqHsSxsswU04cDJ0YZkepYeV/gzgQ8cZXM3YWre
ZFZ4bASROxkE4RIdlPC1atjNrk37h12NWFG71q2X3u+pIpYSfm0Cy7VpKg/oTaZlPXcrVS/UJAIn
JjIeJRE0RrLagsvKdGhYG3yNRz2up5omz1YAIJ/0xMclevA+j/dwW8+S6MUzvJ/CaPNrP8Z01zfY
GLleWn/ra7XsPad8gyRIsQ69frJdZew2yg893lrgUeJe0MGKW/UcyuDiNGP9bYR/gJ/KcZXkXIF4
M363oXG5FX1WX7SYZpya34fARg1OSrJivHNRPI/hK5F4ubvVcVSSd9NM2jkkPTdpLaPT6LRNMPeG
9VgDgXyPBgVo5pBnCl9NPD7wdpKHYhhfTZIGV9Xn+b6AH7dvmBY91u74XVdD9IGnGb6mJipZj4JJ
LCw1L9FAxQcPwP9kBBxo9199qiZvOH2GJ32xG8onHZRlKzYdt15UQdnLIAxozLdm/Kt7UzyufyUN
+VXByeIVDdsIz7fBPbQNF1ulxnEl4aR3iRp8WjSNzY+uBSBvuggMkPUIO4pv+DwKv2pD+2IFEXh7
uYn2bWnArJa5NShLLljoo+rlWR/cNrZ2ORy3Cy9ovJnOgWgUo2paVZu6c3/Pg/S7hHYaJBIeOT05
CTLY/Y7O/pHPy45Aa5xCeaHK5FkPdAX5HGUJWBj0Aza8BW45geDqk1eDuMB5Ngn1EVXN0SV9aSQ3
ZyUAvdh5RNkpqdKJTDYaa8A0olMmU3R3iBO8top9t1hBfo1+7hbGa9RQqLNDFRoVobq+jEoADD5k
O4OH9UXnTTv/kgLnrESjBdrUus1QD3TutQKmj0lqnoLpkEbGsKco8Hm8YPZMT4PMIQp7NrqJep7O
3Q8CTeNIcBu/Z1x7nyx4hP/Trl0VHZh0HkuxJ067Y9W0KBjbYKBBhYFuijy+opLyO/UYlASe1A6k
RPzRqgyI8f6ZQ1uUyAnKhKuGZxBYDtKf+i3NG/y3qgxMU/0G14cU3p9Ah9nxVoctZCPPxLRmOtJX
VTD0WIHH8fWqMoOMq4ECArSWY3cFGrizKmmab3o0lGaOzeurPozozPhFBWxFQ4S65zq5ThxhXvQE
dNWzjTniCWiDYij8bODCV6b4fYEYkp9JCdN5k0WTGNwkAffltJzkAe+xLQm4r9YN+r3jNVMM+12H
iO9RF/sgCoCbR9R7hHUEXk3ibEZwLoIeXGmiUK5gPT6FMdpwPl7nzL//KLXTYzb9aCs3W4gcAmww
pweGQv9wqR4uE8iD9rnll30QgMqV/yAN1pr4Y9PjYAt6xNedHlFBaJaBPWIPOuXuc/OYvDhudXZr
Co9DPChAwUQDrSyccxmVA7qvJiSS/+R4WoqV9MKL6Y5q1aGo/MYURCEbJ/q0wO/zWUTYAQrS1jEs
a4hCWnX0WbrGroKUrh8p5W2NimA7Qer4FJgGfmPjJmlFvMADh6U+3FDgfmT3UMHCjvuaFaidBuVF
ToHOwD5LQjE7BVO3IqUPRwFytX6NJht+JhbEA9LI7p6hnB0vPfy4/IANWXekTg514MJqlsrosk1t
DB32Bux5jAnA6aVJUZVoO/A34vd7NSXmUAwJOei1dyVMVECjGQ2G/4zxP3INOIAyduKwvT0VSMe6
BB0rVz3bm1BHy7zA2pZT5GDbW871HD07cbEsdMZvHD9dlGfMstoOZptvlABPzDGwDa1ksSBmD7Wo
KawasHz0mT4Q0WN9VajWt9KqONLAgtb3KEHAtd1hjYpSPqdeaL3AYfJrqCLIijxGI9C/F0kzfGta
2c46x7LONE7YOUv78NRDeeCRsqZ8VfEnFLr6tRKufaC2Fb1U2bIirvkSd2n8UmTLegpgnzpe+/al
rvOdbaTumY/KfBmN4h6ZrW2+5Fx8if6MGamVPg9gQRRAT0nLeC2H0jnZHeovJA3f2jZqti5tUeid
BrsiKSD2ErMlWMWfZuPac8AsjQs43d+JEw4fnBlTFaoLDzpvV+n3tPW+5kcPrL+u9zo8yNA8mz60
PMyNK8DmczMi5ssQOoGOQN7EzmUa+zNTj02RifXrC0EJbD8O7qrtHeorFwugEDi0d7KWUqn3scmH
XQk1YAz1wztTKYXsAa+Bq0eIhkeatu+jGfe7NE9HPxTp8G4a2LK4NAxXVm1ggwfXDfCrgBDa6XjE
92NXwoQaThTT+JdYmdGzwNsPzj3yZsVpcXgcCPAeX0IQIm4qjPAQ/XceO6oYLwt4FeoXFgpwLdjE
o4X63D8vsUfu8RYbewgbO3nvM+iB3KQ3eU6Y8lsH/cZFEzdyC4t64ynixbNeckVVV/jEtsURAtYS
AO/QnukBMzI+4ShLrjY+1x0JwNgPpjUc/NIXSWCd1QhMoUKp8tA1/PeBgnJ/SCR2tKCDDEshSwP+
fPqoJxW7YgjJ/QJ9qbSwBDLq9v5I1Y/d1hyT/U6fPhZIX567X06r1MNUMWS/l1GP+Rx6MA5h8GgJ
3VsWd+2hSNDoyiKWgJhEwnU1hV5fh2C7oGahR+3YbdBujT70YEKT/MAGgsWRn48JvMQcuF9NLQJ9
aLXG5ShR9c1H7D47dG5neiRQsHpicRItdFi0ygHG0ACjipHe71ibrEOzFU+Fm0dHlpMjaHTiyUNX
8ClIlTOL8brc6BwfI7Ufw/QDzYA5ryP32nmAL+YtDAuMyrPe7CyQSwf/FysdgooPwmo4AK/Bkndo
FsdwMXGrfUy8tU0L70Q8mzh4rLTVAjhGGBxPyccBjNaX0DDZPE6gzm8ZlnOIHeUAkBC79zORjwTC
N6kz7yoOPwU9rCeKLnnPoHHsJ9ko9jWE9nZNaLIlmPX1lUMG1BecJ9+4bW0cVrBfQdYupVkVn8Nk
JZtXPQEF2mqhuqwBJ/qQWoRuWt6eH+qlDzRKkxR83RntLzss8iSd9QRu2W3tSvsIMEgCmibKbaAs
t5dgnEA8Y1nx7WiPl4ZiSVSEnlhX4wh9gInNEuBBllLBTprIYnhevRoGiLI+qC60gO0Z/vWnaCLD
6Bm5lQX+Xc7hz/X3uzGzXv016iQ2CHxokvkPGK9B0RQrMksuNYT3PjDy9hD25eIB7dVnFSRm7nN1
aESNWgN70frwBwN9BqvFWdzF5MlGGf/c0XbjNsmuY0X52jhjvQ5CEa06N2Dvruf4VW/zb3aomjnW
HeF+hITsJXSknEGCKFzaqNDN66k6pStS+uBmySaqonbzKF2pSVRAD+rcI5zmCpQ0No+UnqZv2Un6
S2bY/qGVPfE6yhjWc/BycWaBA4oDBxGMzyIvrFY1TwnWP1PspVKeYOXKVvDhVPfQnabrgcLI8rWC
h9FM5xx9STxQExs7O/x6Czcl2QaPs089Uf8H9R1UbZsblF3fHjfV+dxi+ZaP4dP9njrXDgm0LLoT
iiLZR1SieAHQ0I+GYR3R8oA/cdX0K6wDxKZvh+KC/o83o1UsfxC1pQ2vvqNS14B2l/OTBb3SrQEF
HXDJSPviZPIjnG6Gjd2+y8bqPTgZS61dolVLRtet1go18ofqyRfpbT0Fz98cyBuU52YRUNWzzoJI
5T3WQ4DyVf4wenxdieFJ4f/h6qgoOBQ91suOMZIbFJWEb+ROduDu0D9FUBjV+cEEPCSqM7aGAhi9
YQlQ0BxLUGmfZI2iuX6+N9Ob4P7U1zGEaT7iCL+0xyvi/jYoUo/uWureL7vn7MJelpwE+1JOawLD
aH2tGadV3WjhQFdpzgebVagmecqPjAKfm5aWG0fJt8CcvGhBOT0/yEW8NyKwNid80ePwsAPQub/C
R66XSQS8qHhxgxVEEP2Mq5qc7bIQRywl4QfnQKAFfycs/v6cdUPo2+Do7f/KV8IsjoWAOsI0qOeL
MgjpTJ9yB+JMHm/vA5L1xiJjNvWBZU+PccD3rSXM3E8rZQI7V5mrnlfeVToUuxhB5vfRErJy84Ln
NZ5RGBXQzb0ODqiLCO6ZsmeLwpXRwvimpV26qRmhD/ewh1juXVzur2E9x7F4DfqDVyxaA3bceP/v
oklUFgojztEwXKDEKdShDAcYQ53LJn1afRaHooENkodv5HSFnqwHdJgXhu9AXGafVhbgMnqgMZJ8
nrixBQoJ7swacRqU7e7LKiNAFZXfWdbRa9gwck0JVEbdxHFWOgwjaV8icIymMX2wgM5ewkFGzAHU
oVfiQcu7jaCzG7FR7lUEjVQ0SrOp9a0z+hAEDBv4yBleQrTYKHQwCXStgqRsd0aAdZ4+g7fjtBg0
YSLpQZHY10l3mnPXUnvENjU/qVkCdqbbNiZ8f8CPK9YdLKs38EkDlAV4YLjqoKnzOOjcn2lRAnwD
62m1gBLf6JMGTQ7tlfbwUNNnOidhSEUSoAx0SjuvaQ82HbrKsddj6z498qRUwJMDgmOQLIRW5jgc
O9hUvvaALFDSBc8uJHauPeqFw5TOTDA+sUaCxtgUlqB1r9zebRdGCWhUHBjdRk78YnjO7MEQZU+D
WbtLJiwyr3rJn7q8M0525Kx0BNYXf/r3/MiBw6+erwdDaQdYpXj3+fqiaX463V9Hj/nOmMbLrC1g
dTNV5HOvKfsZAIPfMZesdC5jBDIe0yhj4BjMGhNgKogH0VlLTMR66HGwOxCpfi8DC75Vec7QAEqG
3+U8vU79Et+rAuAzQ7R0mqrH70vWEZCfFI156KEq6MoAVFNsbAZx+JAnbYQd1b9j1UXlBk9pOVPU
xvhjftDGWGBbhr22pupATcP4EDIIAU1RL/B3mk3FGuGBI6fLCZUdOGeRgOM/ZhDl1Dk92VNZPyd9
rxY617v0UACmd1YKr7fCfcEHlF96oCyw2DNeG1IBq9rji6hDMkDmW9hDAG4pRiPR25B166LtkDEA
aAdV/laYlxBDxLJ//9Cbz/Tjrw2Bj/MgIvcXuliv8aZBnlVk3wamWAG5isp8n0CMvashyz6d6UMA
WPQ91+ekX8VddHgM/s+5/22K6xX9MmrSDAAZD2v3pgTZJSb1uowpqlwQgNx3JJfLtCyja8OA1cq8
XL5HErYlvTJ/sokNVGVwRAYCeTPWLl2xqDa3XudCRIYMt6p14cINJWcoJ1r1cyyrFxKm8Wei4DFm
5V51LoK22ovEkHM9EGDlUJBsuFkweljWll2A3ZKox5UuowQWi6iayZpUW4NP9s0kzD7yUp2UE9Yh
jENewJSFe06e/6hNot5qz07mUVDUZ8kUXfW9QbbYD0BJLjK2YeahoZjkJnSEI7JLOrAhWQ0D8DBW
3aYMYTVVTmy1OCU4cKvCWwpcNp3TB1E/qxzPEfB90IZr1AWi0uFCxoOEGlaMBXgOcZoFirz/xI/x
kdtAhNlpfyAd0DIOxVOlMrsebph2vmJoab0nZnkdij64lNBIxhfaven0Y5aC9OO7yeTVGEVwsePh
GCUV+S6hlXeyLeKduf8UBDJ8hVBSdTA97HX17p+iNjBHc4ZvSGd1c0G6cac68jMC//OJBQNKLrXX
rxKDqBfb8MDXTbPv/2VCZrPJKJWgho46334QLti3HUoZeRtA9WAK9YDVDWQvMu/NIAlM8YJ+WBCs
4MFWJvwpazPnAH35az067Gl0cv5kV+3ZIvg+llopisCoaw1T3AjON25az6AlFwE/hgOjSbQ3ZeBC
ELdn878GdKin6MktbwCV0DH0PYptaAEwWtlQSwappnfSaOl1ef6s0EffhSbqeGnqZM+VnbGnhPp6
TGeyxITKt5eIvc4ZJBoWZiYjtPgw/3H5/W6DbT2NsLuwmuyZJk37FCcLrBvTfRvVS0iLDZts2tDj
y5budV6HgCTgkZv1YAiDf9POqqmq19dmO8dzsvFhz8P21ADu/D7iTCXBe1y71gUgsWqtc/q6QZcJ
naliqGPhFfGWA9Wtb6NTUT8J4cG2YV6OOcBglRFAwq8EQt0MCnQEInEZFNCbDbaJP6wc8nVt990h
jfLzAUCWkAG0NMYBXYYRlS+jlX4zgJH6Udb1DuXP9t3uq2wBySy5R79RQWogOQc2NpwjowCjVqm6
QetNQIPlxomXrIcSnTMdxnW0TFDVe21rxQBMBX8tmaZBHfO9ix0B8OHADy5Xoa/ng2ZqTn5r49EA
newCpP8PnZcl3EYTMydLShNs9vMeMJl6bDfwuvh9xqcc5BHbDVQB/79RPs3TdyGcHURlQqRlqmfV
OTwxkqSHct6fKhhY8hFk2h5x96nAwdzrTJMA6JPbZbjPVGHNvFKoc+EotsOuxp4nqd183hwnqD8V
ydw5djomlqIFULkCZHI9zGoP4FRpvEDk0l0JUwGmPSoUKhN3lw/qNKBGftYHHmXs7KbVnDqqRL3+
nzx+ZRaWq120fuRQQq6g+9oyv5XmoRTDTdP6hAjfksLmFxM9xZNnUKjoTrQ+r2tKkMhbc5u1I38T
5k2nWVY7a2Ha3UKH09WZI+wLdmHyVIG5/+VqB//+rVd1cp+a442XtH4RTrsEWru69WUCy4S0NZeG
8Mpbl6sdxBFCyFQz4N1lCP2JKZ/UVPmOhc61vhzUZpRqcXmVuM2Xy4Gj30F4IXweaY1VMQoHheFA
s4Skq3SwwpsrvR0TnDzVmVke87gCI3nKt41VzGsr6LeG07H3+lNnM2fIth4KAHMdxoEDCoBXWccR
32soqUBTTFc04ajpHpJygCQvPmofaxb3kA3j6lHL1DOkQ1Z8HMB4oGxWFW4JnUjzbEMpaAdsz5tT
sYkMkbTlzmXyrc6ZvOS8lhedCpCqptTolMEMjB/AmBqQE5xuKHYej8Bi0KdiDPDQpvXtS05P/BLf
T3WWZ6l0fXdwih2vx1nBQKjwRtv8HjVz0g3x98SqXD9Gx/0YQh5pH2QgBJA647eaQlC/keb3InCG
mYem38XOlAJQqI5WIF8Zz8r2YfMlARbmyQVouRA7QMCJhFD8WwYRxSEO+XtKUM9J0MgDQCNaNR7N
XkwSX6GIV356LhTvg8gbznlR2bvUhgylHsC3JQLw9pvTCwm22cQfwhr1kih8CnqCSM2bwxz3Cf8Q
uYnxo1wmdWu8K9rc75AFte0HbTYc4AANAdmgkuDEyqODJ+8KMHwQ5zkszlZDiaainZUCvjJTzEO0
C+/xgC7qypri+yoQ/mYApPdg5jWVC/5WMI6njmTiBO4UxQoSbYTHAKAS4pQEDZ1J0f4eYGk5nsQ0
8NcVeiAMHAyUkkKADp0HfSs3VnQuoTmxESZ9GQzDvlFg6OdQvUFBCk2bNwaUjRU3zq3pSrlKuiJe
xZnr3NoBNUFYt71KCCRvpfLIXOdZ1b+XKgivdZWLI8gH9kyWA3hphtGticWMNQhvg9+5FX02HM88
sCC96ShQvH8igENNQ/pQWt4eHz85GcqizzlE92dF4sEVDC/JTWO6w/R07A+0dbyd7QLiPkV3vUlQ
BmBIBV7DPfz3PMaN7gCL07d6GNWx72K2jieeCgGZ553iKzzLZNvtzSlEGyxQHmQm4NUKcn8AhPWU
BsSiXqBUVa112HfuJbIduYRLW7vKNJNGY/qhuOpj697t2ox2xSouQD+0oTkK9Bm2GkG5ywnwQATl
uWsH7hXk/53igK053WArzdZNFdRHPIPLBdCb4pnb8IO1rTH4qBPj4HiAJs/ksBJlWZ/FgBIoKIAg
RraBPGeeW+67Mq3nozXEn4HtYH0TjzfDpb/X3mGdWOfpUxhC8KWKiAIdgs/lcQiTatiXHPi7osfn
2/cg1NsC397p1LZcfPU6IdF0ztWMmo1xUWbPNoEHBqkHYMGbaQOF7krrM4HKbwY0DVTT2XMDdf6F
CY+FvTTCbN+Yo7dIosx59kSRz/pJPPZXDxnln56Miplp2DBGjwDA6kvjVYSB8QruX7stBL5EOoRz
DbQMu8Ra6jC1Gmi/x021RN1E+CYR3cLw3PiWGO63rEqCc9J649lJ8h+WyZJbolS1cFBjW+OtgRBd
IqfNkjcTX2T42o/M11d7XenOoBLWHRonb5575/d8JS216suULPXllIhThZfOU95JE6IpaJrZ1wEF
x2vUtuzawljGaGt7r6MqLECTGSESrUOjwYzeZS5eWG200Vf1nQM9c+bisfDPPbBe9+aGgsT5UDvs
fvMebg0yq5ZmFEEqjo3vydgNHyTOuW/bRbuHgiC5in/yw5R3/+Sn+YEbDB890O5+r4bf8xv8kgW8
kbZYrMt53yr4kjEXmttWZ7wmeIv4EWfRLp/+JnDnu6LtP54bWQ2vJVZcU7aASNJpCNz7360f2iPN
8RvmUI95a1ySgoBmAgNA6PCaJ9BgNa03k8pgnzQxCElTGJcBsF/QzIHzN0LpgQ7wPy5qrGDSc8at
9UW8sQu8Rcr/dhFaHvZTQJ117g7GquUR9K+SzDi1VWj5HV6AH6VjLuM+aX5C+fSlbPrsrUliiC6k
qThkRTzuEsGSZZ2a8YvXV/HMQqP/Z2qJWVMaxoLnEVokhsOhXo0DV629B7gLpDRQTPzBFPbeC2VV
zfUwmWKDOIDyA3AXM9NeeqhvXUfZgU8KgOcnG/oFAewEirbpUQKJeJMGrKmarOvPJc/F2rJ4D4x9
TY9d0ZkzL0gursjlKXOscANFe7ouUEk9QRk7mkelbb6nFFZSZKh/dRQNXicrvg8JLgxMs3lCiwtP
CBSRZ7SBFtFQh27kO6L3RzybYEI1hakDDbyqgblF1164KYsLdP8Iby5xKtqLBRPWcx6E2HpN0ZRP
COx0rEphkWavGXHlM5h68rlmag3xmOp8T43AdxuAdG30YOTCnw8gK2euR5mTYyNJwl960Abv5fmH
HoBZq8QNsl2ggg1URNVrRPNuXRuJM2m7wOSoq8GGUOO3HL62UAihwRYbC3Zl2BHrvDdmcDfoQwG8
Iks3AFlAuUf1z/d6EyGM7DIy/g5L1d7De7UqctGpmyZzF+o2fdfNLR4EW0EGuk9M5S1SszeelI2V
CKsoePqZObctCCaWHn5oTMoPz4VzBI2Kn7CfLma1i51zxCxIXFD6ZrSGdZ2oLnudL5py+Bga+83L
GV86dZfNB+Fh85PYHw28G2BXFqTY87fesoOLyQ7LXwnhd/yILOIOT54K2YwZxLz2CYHde+5BwdtU
7Y5C6wukkulUTXLLQwZ6uRJGM2uL4KZ7Vo8W1heMth5JCVFzEFYbX4eP2X91yHSYTZMtM/k6+UuH
zawr6E4mta/ZbprQVrZQVZ466CiKG7Ux78F7vPPf9HBYdA082SfqWz7Ncac5Hc1gOGz3qY+qjDXO
osj2DvpQKXgDG6nTL7C3Dg4JkRjWpw116g0Es89fcvdTxborqvLp5u+bYUHLQHPIQ1/fW5RDd2iT
hTHp91sQ2oGzavVTi/brw6jg5C7dCEQGy7sL/Ot85caLIk7y42NqF8HKp8wTe6Nvpi/ILFRzHcHL
pc6ZNUMRNYOUPPj9NriP00eAH1WAdRB2mo5Veb9Jg3qECWOM54/xLxdBiZn7hVszcAMbC+vrOtiV
JMrOzGN8BmpJ+2nT8mBB9eLVsNF4GSCTtWaysV54mZ71BAVa58zFg/sc5BmEa9zAmNftr5DW5sK0
UnfZSxNtvoTA4NketwQgta0OecRcn3rJr7Ia0lkZJ9ZLT/L0oMMAP5ln2l9Q9gFVFtZacxrn0W0M
g3oGRSj76FgdFBhjegzAGbt1srSXyiTZSodp26FLgpUPCWBPev9w4YUSpkV9/6j1x8pykKVQHQs2
8ZjwSS/DZf7oTSZEOsa/nVNo9fUDBW85DwVsKwLHt1MKTP+U0wfqVOIUJumwjHovmD0G9BVY2qZb
7ECvOh+onM8amQ/LFjueo835FsQRuu2nSKf02ZjBqSgr5jqIs14dYxROjzrsssTYlOgH6fx9xp9B
fDLmEj6KkHL/k9NnejKedencyyEs/8jpM/F/nJ3XcuRYlmV/JS2eB9XABXABtHWW2UC4oFNrxguM
DDKgtcbXz3JWTU+STIuYmZewZFI45BXn7L12R5yrwoH4RAOUrgTOun1XUqohaGOXshwyTKt0Hekk
Z+/iy399A8eq2NN+vDqaKk3//Tv8mSwwjRRJrQPz5Nsf//HP//qPH/N/Rm/VZUVrvSq7f/4XX/+o
6qWFRtJ/+vKf589j/9a8/85//8zH3/jn9q06fy7eul/+kH/zP2//+Fm1f5zdbG4//+TxiP77r3ME
/z5C/7l//vBFUPZJv1wNb+1y/dYNef9+JJzL8Sf/b7/5x9v7X7ld6rc/v/2ohpJcjeu3KKnKb//+
1v71z2+aI94v1r+u1fHv//ubx1P989vlc/lcPH/5hbfnrv/zm2JZ/9As4dhMnBp4FFPyt6a392/Z
+j9Y6+u6pmmmJYQ05bc/yqrt4z+/Of+QhmWCN3UE3XohNevbH101HL/F33MsYTuOoUvHVKVtfPvf
p/7hNv6f2/pHORSXFcnx3Z/fDPvbH/SJj3f7eGqmKR3NIjmYf+QxXdDk8Oofz9dJGfHT2v8oTcuB
bkN/1pB5ArgCYAktAQhSRo0TwUIdGcmfBs277brKxu/MJfabRPEivdORsNkXjuUodJ7lG/WY9NCO
dpCnZrRxnJAyk27QGKifpL4AALYAu2RKKDYdCIkt2pUQXPiYYXevHhpi2QfWSa4YOsPD+ESjXXf7
eUAa8WLPzRwkCi9IWSSpC3RaQYwm9jkGfBbylG8qo5yoOsQ0e3QLyabBhrJc5K1SlZP/l5v77yv4
1yumqcbXS2ZrwjKQk+rm8aJ9vGQaBjrOztGDSK9qt3DoCyRUMcvefBq63LVbRNlws4jsxRpYyA2C
qTBuKsQyYbftCPBxHRaUu1lM1PlyYgpD7IVsT/cprk5v1htzC+Fn8prQwF10UqAZcqka08O27csG
kmoV6SiKtdvKLubdomv3WiXehF36PFPbTF5WylgBTFPpY9dXFaQ7SA16xaYYqky2EFgezilsbdn/
aKR1o6Wmb8P4WvJNFR1pJZJYTxOZSBXV/UbY2Fts5bFr5vNjBNWW1u4uLahE1pgl/byVb462vnQJ
ZJPEhnBpo79qvot6VEDCH3EKkCD6hPbrkoqHEMSPj4uIXF0nfeidMAugCodORa0FO+Wi6CeJ8mLe
l1jZsBJZfVe7rWOcZfRwB1W5VRsJfUUx/GlsrlUSnnZhHptB09ya7bFNNbNQnpf+TaqXSJ7OK2tP
AnMQw0/yjSh+zrTW8Uzt5tdPhDC/PBBCB7gnVcNyHKQonx4Is1WLasgzHogqaX0lkaOPku/Kjink
1GVD4m+ePch4vVGs+uA4V3M5UUlT8tjXULF79aRXdH7Jke/t2p8xUbEyYGcwD7E/ESKCrz9zTeKI
kGVdGpk2nIb8j9+cw/E9/zgOSMYn6iCItKVFsMTHh7rMS8p7A4wYWwERu3QpwafS2LV28+xU+nVo
z7ukiEwfN/VCtHd0RTzdZib4IpmNiAXilVn33MoFKH8uY6RdQN/msguq8i2cxocJdcivj1j7esQM
XDbmM93gqmu6/vGIq7jus3G2e7zBGfp29buSrj87q67YkvJaquWLVOYBjAytUbVCxwrczonb5DdX
7uvNt2wTdDObRITh5nGk/usAOtZxOPSN1Qf2pEpPSPuxaNrrzsao8psTPv6lj7eIT5LCslmdaLpj
Ox8/qaTsUpqr7IO0grGrgFMhjqUqvKb9HpvJ2ZTTR1xNNu62wKCGK8QTWp94HWlUiw4dqApD8P9p
HVC6gWHaltL7zRFqX47Q1hymJU3YpqMxm3w8wmE2kH1bThvYottVU7Mdh+Y+KqsLS6vhPFUXcRBJ
GD8kKumyu/3Np38dl4FZM18J3eRm0FH9+Okhj29U1wMcI2I/l+4prvQZdQ2VvCxpCwxyqmcDNgkw
sjFcrD/jvrymIn5f6subkhx+czTql2vB0XDDdEfnrn15LjpA/Fk4tn0glyQYmnoPSe95buTj2hdM
tDLEmxT0tuPVacXqgsXah7XaX6eor3M645AqbFT4hmWZn9/lRJkQCwxJH8DyctwEwJ/HC7R6eiRW
eqVU33CJkb+tn/36c7XjQPfxCeX+IxtRVXg0NmPixztgAafJYBy0gZZWF8M03NaTfdp0UbA49qVt
GK/Y4q5Dp7zHN3Q2QUmT1Abj+r5JtTOrbkm0bn7zUIjjTf90SEIYLHhZUNk8lp/GNWKmbYsHpgUE
ol7bhC51nR7omLjVuf1uqf13PRp2cV+A6J8vpDIQ/ZGeDeLKWdfd8TmaQto7whvH+lZPcOOJvZP3
/MLwsnTTdWnkF7kyv9DxYxPU7crVROHf/Gao+zrE2B/O4dOD3aOHGMOIc7BIQxUl3Hejf+Fd2/3m
9n0dYPgcSxU4rBhPmQw+3j5Yw/acihXEf9Te29VybefrifB6KkaTVt6j5yNOTns1KNa6o+WT1+CC
FcXMgBxzfMlX5yRDYP//c1DMRxqPswFF5jjm/GWBStBBn1bD3AaGM2nufIRh6mdLlXsZD3gv5us0
G3Z5XD4umXVpjNLr4uF2GfkezZNm9Ja5vFTG+vHXh/U3T7oQDmtmVdOEyvP+8ajUKs2LCUNusKbq
db9Wj4OunXVjddHOXfDrj9L+ZlRlkemQlMvoD0Hv00SXGrlDAOvQBrT0yGNqu1sqkLZb5wpMNQu2
Ma33Xd5AzQupprqQ32I/sVl1/uY4vo5otgDTx7hCmALqnk+Ph9NqmiSxowVyFV4Cf43A2M23jjxT
YIlJhM343nC+6q+//lzx958rLc1Cqi9gW3281o0i0dAvLV3DxXy16vJ7gcQHWJV6VgzNo1IVF8tc
XwB59FOfLDKfDIHvjIvACUTI7qKha6LG8Qq9LP3ZgS2jzXwvZnP83fX5u6FGt9nj6YZNFVT/9JoO
U6gQftO0AXDiS80YXyKtfqzJqqV2gs251Tw8Ra+DJgl0jFo3nNS7VlUiXypRsPbdj2UWfgn0QHes
S5rLL8nYKr87xuM9+jwcGu8TksrEpDqfnqXMIW5WxGUbLGF1V7a+rqvXiNVJEOxva62+F0hd3EGp
vrcUK8LE8h0Z/2aY0f9uOKOBwrjLkpnIz0/3k9GjgPwd8Uar1Q8q7rU71dShwmblZnVX00hWnK03
iUfF4tCbiF9XQKoiAmZZoENdx6syj0y3VkfzCDDbNPgqc6PLPSIuftqlUeFyuGIhJL2F7Tfgf5Ts
VaviGN0ijtgKb7BwmMDK0v02QqyZ8ptiRV0MKcL/9bP7dUR1bFXVTdaGnKemf3plVLAi8WqqWlBP
xp3UaBlUpJGkjr217AVY7qhMv1uDHe/gxzvMzCuPe3rL4J0xPl3dbhISBGquBX0lcy+uRZCY63Ok
LxuihCdWAwss+XUilNqcfVF0zsYW8SkGFcW1iN779fmbX+814xYHpErLFKYmPo2TaQrenoqtGhA4
fmoRIBhmyTnhg5WbPJRLdL6UHTs14c7jJF1urVvO83l2XkBPE4KY6ESl8Rs5V8VMVNL4FsPgpCE9
0bXMzQcZsZpvreE0U/XNnJLj2bUvBIhC0MEUS5VBgN32siL+gQxmT+P9MR7my9FBiQNxgdpzYMzj
Nfa31QU0mHjSce7i6KLuuERZO2HrmewR3Xt2H08wSut+8ZWsPcMU5Q4WUm5kCmmR3udNdPnry6Z9
vomWyhzMMpp147st6tOkt6ZC4Axq1iDOh8LNyxqMt3ofDTKD0x9tCsXO3aa2aQxn0WshG3OnKvlV
PdDqGyfn/3UC+tfR2JpuqRSq7PeCyF+m4Ljo01GtCWmOGkCwVLqea4K48Iph9kuS9GTSsAesNdGP
mm5WPnh9Eq7s/u3XF+W4Uvvrg308CkPTbFt1eJ/YBvH9vxxFbiRakajFGghEp/5axy9olLbkJWwd
vbrHM2oCvv/N+6v9zYeSwSykxWJWZ2N8fMH/8qFzPcW2qWULbLTyzmpHHpK2JyCbKkdh34f9tJVa
glDL+oHC7Zp7xkv0Q+vtW312ck/LIVw5tXJLgMVVppEC8utLIv7mOTludvTjSt9wmHc+Hp6Z2n3a
2/YcgGu/sLMwSJzoOp9vrBYsTEZJYQIjSamhBb9XkZTn2Hjc+w0K1m2rhij5gUEucEry5kWuxTMS
04e+SkdXaNi/U6MjkVvf/+aYjS/3EQwlOyJpMjYetycfj5miZluBQ5popmc/50XVzgc52n5vqPfz
khsn05DCBAizjdTIPtHFRC+hTbZVVyRbnvR0R6fYm0qgFa2+HbuIe1PUmqfEeX2FqtjDOxkdTFlf
hHX4UCCW3P36BD5P8zyHbMGZtywDNaGUn97NmUJMV0btEnSZonvEzPvhHBl7e10eNcd+sJOLrMPp
vsTOb7YBXxZCfLJt0vpkWHA0Q7c+zSbZogw0CJM56M0I2fVKE2wSxWP9murF1VIwoWA7bHdy1Z57
h3DaZt4UffJSlNOjMQ6+Im0EISaqEGo2FAjs81iLqOctv7lA7yWPT2+qbQrreIw2G4n3l+ovL83Q
gEuYKPURFcZGCv6oILsiJUQjGtiDV/pBSdQTwqF8velqVtCUjGf9rKvRmSlyT+ECl0MdNy5R28Pv
FkD61zeaRaSGOl1HvGp/uYhD3uhjNChj0AVDN2obAOtk+KBF2xhWnWxpnP3MY96NPGzTrb0siKzW
9kwDGnIb5iBjRAaeXNeZX5K63amEE7EOnw4V4jtDpAtqa5ACpgNin3ZM19Yrks0CYZ52UTKr7Ue9
foVJ6uzpij5I8lu2a1EQ+ZspwFkhuNXwzYJkRhxv5POpkVctj1iteC1IOLWaLSRf1M3VZtGZ5HgH
0ryyfbVRLxc1RrGP8jNwknL1rMhRt4mOODqlGAMQoXK2QzwMx3T006YU4AKyuPfsKIHYG+4orp7k
SBCBlJjXqrmmrrX0iVsb2ZPaa2c5/NhKiX+aSnW/OkPsmnn5appoY2366KLY4A140TTkWXO+qY31
FpH/lWWNIE3AFKS6dtrT7/bWNKcWPpDANJFsoPNCEz51Wc9pzHOJGYtOCrpjbfLXfLL9OZ6KIKqd
cyfEBj31xuqbY+lT9XOCYiamkZa+p+hqeOLoc8qKVn3R1fl6NpDmzjlTkkkU8+AIZQ+t4AQ57nk9
MtAcccYuQmr8nr3qIt0zXRFRZQ1VbQ4MvK30GeUYVAbxLKKLCYSMCs9MRes2hVlsKH5UHkqXJNAE
9ISVyx8uRnV4f3r6YRm9fIwgwSUt3f24I8VOM7dOZ04bKyqHx1+PRV/2hvjIqXzaFHuoQVpfJgBl
aZbUHCAYRKVOHKVxR2jFS2XV303s3rM0Xrt2vbZS1WcrAbjqx28+/vN2go+XluFIm48W0jE+bXlA
I8Hly1vcV/mQeCjkWcAtBGzgSyusyyJFRNbi9j/k45ph2Kq1DSExrceG9eLXR/Jex/k45nAktipp
pqnHZtqnsbGAt2THMh8D01mSbYGnIar34TgK732l3UUqTL61pV2ERUTmEJnhs+m2vofZlmyzgsdK
2Zthm12P/FR+fLwGsp0v3vHRdYffss0at3Gmym3mRGDt1Hh4HFThllkrQaJnpheqylsnj62g9z9s
0z4Ww1NszGL7/q5OkGGgoMcEXCK02zpzMGQ5+ZRIAcp2lRsa65flqA/ncthGUdJAWR9xFR2tRbjq
aArkMoBKv19nVb9ylAi3h31oKqipYCKbbWTx/hodxqhfX9u/Gc8NZmVhqPTyHFXKTzM2i5jFaadp
DEKtCQOj7f3SMs8rWfH4m0WQCvunk8bZTq9w4E/ip0oVIzAGXJPZ2iCTT13Yg/NemWaovdMw/abU
qlPw/7KmYPVjsxLjKB2dRerHNUWshfCoQwpCjdLo27CDn62EuTiuwsrderSWKGRE5FN8rpM6YUUC
kqWctuOyTHcI2DZJP6gXItTnC4vFFIEV+dm86pZLztNWDE0HlnMtDlGL0BqN6e64BtSg1d5OvVJ4
jt522zSyW3em5rSrzH4j8f5tVCZjVxD1tEPs8pys67il+Ji461CZCHxJKihI6er01u2yJfZ6ZCw1
PPCghIcK7gIiH3ual2U9YZezOPFw3tVUfKawzzclOk43XdsdgiJ6Zcf10zikhRelA9LOxe7dgtTI
briMM3WLqBi/0cyyrojzBZtzGW7CbOWhyRTfUuvpXEo02LEeX8rVmDyhgJ2AYiqI3y4nDKzcQ02Z
XRXKZrA6ChYuokS2k4O0egLbi65rF1n6tgkd+1QglXWXfOKVTwN8OBnbtbk5q6pRBVN0ED30HjTc
ljfU9n2M4AHiOzKmEHG/BwuoP8DqfF1J8D16mMrCfl3CWd+Ma+HDduV8RUrR5AfA3OLWFHl54+BO
nDPHJ+ENKJpjns11YlyYQ50EUVHd1cc5F9dlYLU9UsHYntFSYLXqzDZHMZnnQYSrzevKHMCBERX7
JcT/nZFr8v5xact+Exvua2y2yjbuVY2UiORpjZ/6zFyQ6Zo/yq5bfGteKn/oF82ruM1e2SR2wOzS
7WiOseeOSBg2jpukCufqeWSkD1rSvFCoK+9yCLdq3l3G6tJ/z5D2jDvI0Mq+yPOZJ0HtzlLiJr02
GXK/qCw3MtblNF5eYeN0rxPUpFULAzvipbJX8cMaU2MTx2TB2sZ0WQjEhIYyXQhJELohSwJAraTa
J0ZUXvXsRmzL9qSp5vfawdQLEtp12fpd66w+4+nzclytdZNuPufCOjKC0j7Qs9py2zUWp1ojIhr1
4aHrIufUioE2yPSEQMkgokfqpYJ7yaaJJzCOD6vp3E80ZVfTUPax2sYsmhrLi5PQuS/cbpnkqczl
dVoZgtDuKkATXO75g7rb0DAK8CjMW+Rlmm5gPs3M5LaYQPW3pXqdNtZVhd/zqQSnoeXOuS0TPqey
p2uK2awvai8dpH5LGKBxlVUEx0Xoy1XoGaeKKPVDKJDOgumdb9v6mFGazX4XW/IsHIr50B7HVjsy
ax4fOXp9kU8+uNgZzTTax6yBdCAxqeCAWu3wckwybpTsatoAxLzLYXnSVt1220FZdwh3VTKklBNj
WHEnLTQlU9LnmkrAVUmMJ95xMTkUs0iy38f60vhs32LShcanQqmXnSnK8jB3HWFE8T7UZQHJcd0U
5bgh0sC8apZ5ox13btyl+EoBCoRzVjk3J/r8SnaTCNQAmB86N6vWRxr34nqYVHZ4xm0DUQgha3EB
ITUJlEns444hju3saYxtdxer2qkxQXTtOA1fVhiW2X4AMFeKf32ldcVDly7aid5ReakyVwkj4gws
yivORAeuJx8u4AXxsnXJL6cjvpjR+BpJwN4u2C9r9nRI2Qa6CMjkXhWMUMWwj2PUzlbNoJocV7h1
58RuFc+XCoQyNKXVVi55C3iDO1Avy3m+SK/pSdLB8bF7X4otbHynlKWgbYC3bqkcuLoxajtY8Ysh
2ErGcbuL9Ph7q8SUWPoTCzU1CTlEPWShWrn9Orc+1JEG9kdxh+Ae3zonoq7Q4fp4ajaJCuVrGJ6d
ZRGnPYZkpuLEt9jSnJrHf4wkPB2dmUjrY2iFbjmbFf9oFIx2sdNgsZyxf5NngvCWs1cWGibK97PI
6mfSOvgnoiVwEmbqWddXwo0IQ9m/Z7qggdNPl2K9b8MiRi2IgGJU8+uohoZOJtSwef9yUPvIXYiu
28wWQK0yi6AxVbNHpMh+6pzhnPVk4cm5UzcG8xs2V9vyuh7fKclZLNCwIaTbtWaJ0U844lSsQkEK
ctBT+CNTiFyIBEzqiINi+mnYOBvujp5TXM3K+bJYyS2rRsw60qmvGiu6t038DnmbGnsFT4obrah1
WPnUYHYRDMcr2hFD7Tt/PGanQjF8Zh7DmJX9XCVBmJPde+grwrM5PViSvZCdOPD/prHasK19Cu2J
5m46gDulrFHP5Po0aYQy0tyqoh03ShquhxIQfk4TiRLnk9nX6Jub8qTS7groPh6ipdxLjsv8xXRu
mKEMH8H5daqnc0DtPqOsVc77GY8rkaXNqy1BKx83KGIcr3L1uKVpnfGi0PK7yty+b0/ytLkbFmR9
1GOMfd1TlSzwKEmuYJ/gcu5UeZU3kAt0VmtJ1xl4LSJqGArSFjIOWKtr+uhlsgFNXYFECrPqFPrT
Ye6VyTeoqW67lQXN0J1ScIPFPCbEpTTXvdVpm8kMGy/XXhsoyFpbMhKYyg40nHaTmAZBPuvQb8E2
I7vvZ1pGqS3R4CRTr187Y7ZbRnZXbY3phhHaM8HUbJ1kGN3UzGLgFfoQ2Nl0qsbTT9F1wo8KwzMa
81DDP3W71sIXRstZF92+r1bc6/K11nsm5rrIXOG0CgD/KPZV4pqw3K3hprGWzMOih8++PquL8r6P
lmcrRxsO6Qz/t6VTZi0t9P21484GwTUp2DzUMBQL6nDU3MU2QhK4qp4xeT3NW6RBSuHwmqrJ6Tw2
vtomhjuOanPaGu1DHkaHWEOGViDP0dCqGCrlEJhM+Jid1RvAk5O+yX4gt8tNXYmN09ZxAJR6m6H/
d1swv6nxYALmJfeGRZdNjFTPoojA6Q2t5nVjG69DoeG5l84+tJo3sQ4Llegjb6pnrbEMzyA34oOw
WEqqs8agCamgM7sFGP6Rx9EbAeXoAjdY5uclaieEZsMWnGqD21dP92m6no655ZmOlV7HtnhoVUu6
zWiRlo09cVcoRENNavQYdZ12WZuZ2GqhnINWmw9Tl8kgy1rrfAqfqqwxdoJd+RZJsSz18nBTUl++
JVLWS4aM5Sh8Up7ctb0wdMSrRa8EhnjpjOMoE+2OaD6PBzVxlaSEckWbdpOSpTtYSnWz2NptrEgT
hbrB+cCm3VWL8daJBNomVl1PgZThmdOge/G4MPged1sWdGlXk8Lx5tYhKUwCUyT3iSVfAxFPxWId
pyE9o/IqL3mt1PvJVOpgkVMV1CwH3Qpf/tapDIIK+12mJM3p+5soFnNwUehlHZDbMdnG07FSrKcl
A0iacoJHcUbc3VTGQwqNmAJHfPJei7B6fqYqpt5vp+F6jtabKjayTalhNwqTkpEfLqjQPKh866kV
HWEedqvs51iC/GklL28WnpRDvu3HBbvZQFO2trNxo/fOowzDgjpIl54OmK32IseBpLYS97wh6HAO
E0GgNfulAvedHstLRL7M3EQRudO0LFtKZ87ZKBPntGnrCxNYzUGzlLe67Tm/Ar1Zm6ATqI1h0y2p
BVEv7o6IZreF+LBLETSEqKqB6u2Yf23fSZd2V5pPtQV8KcvMdjMBqfOSyXlSpkwgFDKKS1t+x+oK
WlvN4Q850cmQDQfROKkr53hh0KvuZ5Ug8FVZLNeMVnSINr44a1xgtCpFEFs4a1gTUgrAzb5z7Pap
TAagPWnFrqOug04YBBUrcNGKMuDayVP0ofaZ0yVPcxOnXixCuU0t8zqmw7VXRjodbCWZBhTqrJD8
DLzLctmsMJ8pwUsmrmy4fn8CGqPchUt/L5X+RYvG72UStxv9WOvLDXmjJ9fDyBBR9dnsVVa6elOE
y5EGozjV5SV7v5aKJChrp3iJ9EheLQa2R519i1aHKwrV7F5P0upQ1LvYUZ0bIH/CxR8BY2YMN2sn
9toc3jVpVfl6NRru+yE5daT4NGJfs5UrCF282VumvruvEwJCYr0PvWShajL1vBxKWkfILJk77TLX
9vpahP7QbFesfPtFlo03NWDBk3V4Uip93Ywl5Qy1LB4ihfYZvkTSELs12pBRWkDwH/FLttByEypu
LOfQbRAGMaQ3isa1jCN93lVqeWItyPiV0Ep2kd/HentSD8VwcGLKcaoxbmh3ME4qsQjmXt2Ey1Q/
5t66hC3gsET1zRmqIxK2+7ywDnFqO1cL9NUmjbXABEftLQ1BnvZknaWUaq4IeT5bFbYNU9MwUncJ
y3Qp9KuuROZBYok/AbB1nSre8VaRTKtG5omthI9LnWb+EOv3iFlZRQJJ3DcVleORiHPDPFHq6Eeo
sD8SrV6w7kkjWq9z0IxOc0A19RwWWbbtzekZIo/tzm2XbSzb4uxNCpJKaoPgU3XfNs9Hs09Pu6Tl
hdbKW0Wsh1s7JfOmdgps4+XotkV0ZqB16iE5bNay/j6CAZ9cCLFbYR+XzE5yQ+HnJR372HN4potO
fIflp0Jt22sFYOhiyFOqTdkPiTr4ZK559MpkvsurpXfJArOuANvseQZnoME6RdB5tq7nO6qq4qSM
Wa9aUnPjUv6kl0j23iS6zdiXpFlhuFcYaC1hrGeWCXxe6fvNoD93KXcp1ZfLcRCgVhP1PCQ4ql1b
Vpxp0Xh2/dbQ9POM6HHItHTvJN213TYY3WVkbRqYCKustxMUgBOtIi1ypdLhyr59jGoDwHun48Dq
7ktRE+wa0iM01ivGhhOmBhWIsqhdor7jICWwIgVS483rDQQaAqQtFJpLpZJrvozwezQZo0VHTNh0
y1YXw04LkTL3NP+9ORZ7S1HZc8vktS76ZwNuz1bQdfA0rb9h59q5umb2fm5GTLbqdxuAMoUX8xyI
gurmsYOqdhy/5xqrKFo8sOgzhNYFqoK2Unb2YFyNjilPEoeFEJb985n4iX00vxRpd9ONmbZJn5Kl
Ml1ESaz5pdV4Yd5fjQmzjLb0rVs12tZKlR036SXvba5KUexS6gcsnNMnGTcUi6yCyL5j0iGaeNA2
nA3TqO3myyVl12lTGhQiHcMuUXk690ujLq7I7QFKCqAGfbVYjnQkAzj41q1aGfb2iKMIyILbwHTY
rPnwWC7pzEIcTEKq5nfCHkq3R0YzyCcwgY82fohLXGp1FVHVGoatNbTPXaMtQcaG2kNO6exJVLsr
5mlTK0XmscoEaTdrJyt5vAdMeG5R6lVA1xzHs2p9jyh4upVoqLOYLdyNvn2yQgXZYa+Cnwuz/JC0
2KPS7qmv2OBEXbLT6xnwW6siS5wF0GyKdu6stAGIUsbAlsSY1q4DpfJzLZWnbRWp3miwHm916VVT
kCYUcEZjx5xbbogbrDayFkAAkmt91HqM/pSxUtM6CePlNl/f0IonV73I/BlRO+9nBRGJFWuId7C0
EQahucXKzSrdn/JOumFoDujLFYoVqeOXfX+WJXq9DUvV9BRruV6HdpvExjXb4e+lXE9Ntn+4O84b
UhLVo1YA1kSlVtsaw5LZ2mfs8y9yYZ/menInxmhmXUiBjezPRe+mTTWznhQOSeHNSLi2kZJzRdsW
EStvUdNTcE6iS/qOT0pvVkSz1N9lrosdZDKtmuj3ZHnkjyajQkjD1OhfFaMnu4uRsGFN6LLPuW8z
1gmpLDyBGIMC5ET5lvpGuGTZpk2ayynGOllNiA3wcc50quQbHO360IKZqLsr/KyYk3mWOpAbRK9b
2M4s7n6GXrCJCY2eZbiZ+8Yrk56FKh0zt48Iz2PADj3aIadVTIiM6CUSjCqD1lX4OqqTh36WzRZ6
99Ks2q5tWDUoTdgHCVP8vgA6Bw56mS8zWjtMXSu23SMgizL7rtHEuVJnEbmvjicWhYX2AOQM7GaN
s/TE0sKDWliWl9Kr1badbOI99LjQq/KWAup6YoYVIaVGK7ajk/gTAJ2toSi+MZa0SzTl1YjCN+OY
rzGsKqE3ufValzN4Ayu7WcbFn6M7slke85ydWt7RFSRf46cRa9+78HJe4fU3zilMBDWA0NV5YFq+
U5ohxmzI7vrQ2BlOT624aIK5a3T+Y8l9W6+WrVgyfH7MCnE/Frci0n9YnXPQzE5c9ZI9SHFcyMpM
fdmnM/+fMJasoSIbd+lO0ozFQzFt14nVjZXV97nOGMp5ng0EEHgmWL9dpTnORs/SDVakIMyr6R47
fOLSMH6gxkWaS52/zXIYPadnMuo1gyGERO2AmdHeRtlgoQdNIy9Si+zCmIsN28TaNVsnvhuzZQra
Znoz6dAdLIsM7NgoqVBK6scJTRBaNA9pVo++UQ+U4ZXkZyiT7VAvZ1aJ8yOzqp8KeI/rdZuP7LT6
Y5iWkovcp/o5uX1oHijWxeepqQWGFdUPbFOvcMpnbqkstFPKdQtyhKQC/DhlstUW9WXQ4ZB2gFJ9
K6+Mwzi9UpmvDlHliaMFsmMGHkXxv5g7ryXJkTNLv8q+AGhQDnGL0BGpRWVV3sBSAg4NOOAQTz8f
qkkO2Zzl7Fys2VzQrNlVXZUREP6Lc75jbHQ/cScPxlEOsCJbtn+4LDdx77Nm7/xgx4pyicraOARu
0wMhH3/9liMYxOodw3TB0N0a298VecPU/cDcCjtSHt+ENKoweDKQiN746rhywYLwEttM71MQhZvC
V0QJ8gBGaSfuw3mJVGXsuooLArui3E7lcBCFfp+M5lRWvPl0q2h8GUR4KT1yjVg3cgJ2EOlD6O+B
6kYNAat8v7iU4aTZEa+qNsWBvKCDZpvb8q9HBbeFiB5EcFza16BJuu0i7bPfsYloyqZGq5U8WyRo
gq4hRXLmmOq4YZgC5RjSp303PGZdb2wR1afsOa27tCbznZm1jZzbEalDHe2i0MI563jsP1s+TZK3
DcgaxiOxeMOjUNKYj7/s8Mgz2EVWAdrErKaAyrkgqCu5LfHQFCkybcMEUtj3QRalXvPsohg6425n
lTHkT5wWd10GEpAflqWDY+x4Y087lHh0kn3COm/yDrozrxTtbV+QMJD035Vq+Qa7klG6rC+50Ihn
RlY9aBX3Q57XO4t5Hwt2AIc2DY9VQtALXMXR6sY4dFoUWBa7zGReB7uMkgtp01H1r0bXm9vUFFyQ
ejA4uPx3y1FrsPpTHlflXoR6JOJAXNxatftCUPCYA0YVp3NSknyZq8j+yjMP7a4rEVZnda72lSJu
hDPuqBZ8eekAGq+w1zVOiViRH8BOXMppTUhYOv30pJp2WVk8lP6URRjQi73iNWIhZzspP332EM8d
AGwXl6F+Ul1bXyOj8vu3WdjGVU18rDtqDVrkrhB7nZ2SrlfP3UTJMMj0TMzR9neioO4qdJiaRqMI
2HL7XB36W9KdSCHwi57pX0WxGvBeG2xjv+6HocQSw1MYr5Y0gWY381u2JADKClbrTvrogx8+OWIA
ypbMp27ozN1Y819XhBU3zlUgUa4kY/BZjnKms4zTQ+DX4s0WTg7ENEl3fv2zzUeXI47BjiGJ3w7r
2GY3akWtpTQ6meRHXDa3eRV7+4mC10qai2mMwRpVTK5wHzonb7kjdFBtkrogIsmuk6NIl+fJYbOB
Mt/aDLo/yXGwj0kNsD3HTsfwL/ksRlAwDq+4kc6U2Xm3mav+Jq2Jkl2HBrPlBFeL9XNgoL7PC49X
iDX4pEP0IAf6+qK/zZFjAw3kY1nzLIVwcqPcduxrodBAtW7y6fJzZ1198UzjaHOCHXLd2lEvSwf5
NX+OWy/kdtbOUxMOrE5GNNBk6xzawU33nR8XkDxe8zC/JMLbgKLnkMZeOSTFo9WP7UZNk7Xx/eHk
cFcEaDK6GdWa0TPNarzsmUyavVviJaK+3CzlJ6DwgGIUWdFVYobNcenrmyJtj7Phf7pl/T2ZWMB6
Ot6yWbbDVKuNYEod+fWJCHi5ndux2jtp/VAXGZ16sk7P4/e+43HSeTxuEzUzk2aDdArvy2zd0sha
X9u2tKkhTFZRFtp6s6JJMIqKsbCKy0M+UXozgVDUwBVKMvZ9TA7lGJVyIA/Gow/AI8BBa3FhK6x1
MFDDcONiht00vj+eMkSMx7QZgRyHb+4yxvfE0e+HxgxPvUEMKNur25pcMNBhvcMsmdFUSKLPXpeQ
+ZSw3HO/YtcqkOJOCJAZ0sORG8xc5SQDQW/k4eHLinzlBGRexLtGS+OCVOWaVKydNuaXouUH6CZs
tSLD21V1frtLA9TM7WBI4iR6j3fdporr6Q5M8o8mBJU5oQ4AERwPuzLLEUFDYzUX23yybf2DDl8l
g7gfuNvj0uIGrBnHx+2Y78J0jrENxP0x7Ad3R1qWC60HAjwe/Dzi/QX4mXkURDGiDJWMMeCmMPqc
nOCCmGC4g5DS3WUEaTIcq4llZ8g+TulNoSnbXcvdk/FYP88jw7iOEBg8r7xrJMkCasyuglmOlPSw
j0HYt5ADfr8toNHRP8UBgIhBHk0fv2tS/lLK7x6TUlwZVngquma6k2uM9RTUNYrXFPLn3M1Qw8R+
9EmGI76M5TirIEZZxCknSCGUTxqYVb5JN1N0L3gV+chvYRMUZ6mGo8hG93ZYgdRVjbE2xK55WDzu
yN86jWIQCVmoimSAokCn5Pd7AqHutfmm3X0zC4cpYsLC1Z+OtqjCQ1qnL322/EjDuj5Rur251phS
8lunZo7RYOMY3jCPvq50lZ78LgO+bXX9OnvcF5b07+a5fOaKeteJGOi4bc5oM//VZHK97i1GXHuN
GcFDvfOWut+q2SD4LSuyS/zHCG0hxk2n7i2CtJ4TH2Y9B1NxMrzXhiOQzMuEJlu04sZIZLXqdyN6
nBkUY/mdz3Q8Tmve9lMTQF23eKzygsVOGG9/9wMp5H9/IuDYrNy3wE02RgbGzqoofJRCpzAmmmw8
5bNMp47yGPFvbnN7bI+ut/xU04qpsyNjgpODO0wSNOjf9zM3h5VWxoZT9BDPfDizBTyVde5V3gCf
C7PguWIqd+gGyq5YMf5zYqeh3KGSGbze5xU1bvARUIZOkL+tbB52RQ4N3xmQiBKXTtRIRJLvsu0P
plf15OcFB7YT1a3RZNy9VXMzxDqm8faAOOZfVYtOKxjlSyy7Bz/Vj3NvTlBbxl+Fknd5pdedoIFK
r1ujaYbspW3yl94Vl7kK7O1ky73U4PAEXF5vBl2aJq2182B6lkBrF5k/4Utqtzhvv6fGMyIies5O
lz0nbvvaCkVRJV9MpoAcoCsIjfRW1+PjqmR6BI1GZZOs3pbEfdON+9Nt/eupdd5B5V+WBn16Nowp
TRnrjsyit2vSk0nCwp43uRNVhfPY+IvYp6X64JxGFpKn3B2teahEx+60oDQ0/Usc+g9lKb47XwZR
SppDLoC6ogwZNIvZArFIT08CY7u7rX0qQ2bZViGPnLvhNhXqlFeDu3GYmEWGfRpL66FJcoBcnKhm
5X/2rL0rjczSJo9gU+TICHpEFksMh9Oje2oQl0eJw6LStdNj2w07+EQ1X3n1lFjurp/879ZLX+DG
QOV3ppTf1gwwskjDqri/Ta7V6KmDEyfTdlHlbVp6Y+SK4j1o1FVoYzYAy27a/XBWI4cSAyi2XsU1
rrAHOVg86sAEDl730xkK77qv6EJ7iPZTjjDaCwnPMpvQ3CKLOkyUNg67uAhZbbvDFj9CN9W3BpKc
KFSdu/FkgrhsPhCkunEae6KJy26VHT6ksibahuVE6XAtSS2vUGXrLqoIT5SEy1kuypSmyW5d/E/b
3+550yDgtWnXbC6jYWfBup/R1+0kntNeLDAOUCQIx7xIg31RgRGvdXhIBfWNiw58meUxrIiIs7ZB
m52GokIFYk0cVOV2zLD+Oh1qnhQYgaXbc6Ox+hs1g6uEEbfFOn9TGhQjJnnlW2j/G+zFK4WgJCrO
7XiLO4r9T8NIqkh8Jk5N3gKWLF6Gjjo1tJkx8ffRAG+J7ot3w8CTasaooZJZ/RypvJRH8IBIsVgk
OoWtWcXmNgn4lEvg7QeTxa/Fo04VY22HmJ+aTYOIMkhk4IVm54lZks8oi/1P5o4mb+PwStKwG2lD
D81sx50WUi4SxtDp0gFf7UHojYQHbIyxP1l29dBZRE5kVaJ5Agxz68sEWR+T0hs99jNpawRUFz+E
Y/GmS5A0eN+yMx5arBpIOmfmx1C1qq74Ch3Hi5yHqa98VhrFTwNbdER/gdQg6W8Sj1or6RNnP1/l
tF17o6t/VdYExM15NLxNUWUHMuV2Si723gyxRTcXi6064MovaWOwQECfRWgd8HmX+kEu3pc/Dcwd
KuLJ/A4ooPrw7HQzdqeGTpwpFa/USfDmgMADwr5leuRl0CC8DVmLEa01apfxGWPWo0jbmwrzGdl7
yMz6WQKl9yjDoG0vVW3vAOreyaFGy1OOTInXSc0CwY+2PAqYilvu69xnGyS0TdbfdENzA5xNbb2S
FimmDbPA3ZhOekzL5rqKaVg0lyqYa3+71Cl84GU4TQwjs9aitRascvyKl1nwsx5QZtUiP7gFbZfN
yAOOrZKsMerbLPUAEFVpy5t+PGdzcZ0tzhTNjfOWK52chgzHg4OevcEg77EEI0LJ5OVm55tGzCwD
1RGCG48MfPJ9UelP1TwHJfstSCZE/UrTRTEwu5tiMKuNvaTzKc3xZyORC43RwDqx3OSWEW8lld6s
6Zk5fvAwNGoHV+EGfWR+NIBk8BALWuNBPtpUeaDMgQIULU4sV1b73KZIxz/oM2Il3SClVu34DF3G
25MNKsGI3WuhdBHxwuGgHrufZavfftcPDevamr1da6LaDgtMPjXsGB7ewj84vWcfRUPnk1v+crIh
kROONI+fAWf3rPN79GiUEk775RmW89NXUDJEn+onzH0LoOl5uWuwBDqK8qSbwmyj/BZTVd3+qlof
Ri3C3X2X9zciFXeQqq8B7Re7GJXUBm0KqgVB2W+PBiJg9yPw+lfU9++09R2pS3rjzilMkZlu2B94
yFhy9nH2XtTJsvfgFGQmLMiEvU0zoKtmL3zkXfJA9Pgx8NRTn2cUqxZfqya7cul3ieLy+myhx7G5
JULmtWqzYz8tl3Boj3YwnUGuCiLvxR1BT8cGXfjawat9OJhUnw2jMfkm7eAjdThgQqRUprIQLviN
gCleH+LE7C9zB7wO1NcxacpD5baMVmKPbmGG8TD0Lzb0m8YnkCxX54QnFzEOi+LsVeeAVNvqRzs1
G8/8qSzvqVu3/4mrHpwQaRQ4GRKB7ZJTAb04FIV4o+r5ymO1DJlqneaj2yi9+1F1190gOCtIlg6a
+N1N8p3vy60mi1QNFGTNzFuEc23rjt1zZtIrLq15Y9i5d1xDb5Hqo8dh9Xs2VIF6xx6eS7e6a8mj
U3rYe0C8+R7BtjWftWvS5nlvBsPCcQ73QgdyxdOwWG3s67iMh4jFFKB/DqwUZi2L+rSP3yYyaqWG
hNc8Wq2JCL9/TZX1LJPwRzMb19XC1nZ2rpZM5ccgTI7lSm6lcaGjVzdt7w5XfFsEvjoZ6DPzCh4l
kVUKneBkf7fFqHbO6AQLCFMLrtcY4qpgCtiDtDnq3mbZ5Mu4JJa5+Ns/UupXf/3/jP1qWBxFGtlz
SRIXypLIronbiy3EZ+V59hoKLqt8IqtARrlXfzkLdocuIL3YWamzqXa2bhX729RZK9PxE0l2+0tP
KXoJadCcpccQ6cYDnXFE9U6fbpX6tmIgyH7MCMhrKdAUo10RCMZ10JVnQ4NU0RT2my71yosTtlu/
6fvNkrQZSp8h3HRm/e7A6gh73mvhPBgbxbg7aJf7MOb07bqWuslFqejTyQSWKDnOlIZMjYlGpplk
Fy5stmnFfekmLOAddDBWimjEcmmZfv87/kMHbOS2BKZ4lS27CuxVhHNjZvo5cbn6pj+g8l0Drqrb
uPDayEdEQe1p1FwopubSzxFg9pz9mugxQpsGFD3xXV2HNz1xSGzoxSWzEU1YfXlgZQyr7m5KvudJ
MezsbWtXzXlzXRxq14mWXhODNuWgGVGOCj7AEugrgiHqDcHGcmsPKfhPdk5DKqctydiYOXxzR1uc
b2OvxD2KoHyT0fiYIKqcqqaGQD8CY2h6aq2Jm07KA1CIg1mrcTOqcN45hXXnNF82KlNMJEvYKJxm
3kUOS7YvwnmP/qs9uySjqKcUbdtVXw4Ia1Jt7m2E0EsfMinpFqTI3XvaeQfR+OmlUgnsV/UrT6hW
GsRo2CHNbWNghqkw/mCWPzm1S8kjcFXb9vTlCCu+BamaRE6DQzfO2yd21s8DyPMdmhSMeFP8wMCC
NmuoP9K8+86m+d3XkK/6IT+YPJ0kf3SwnYMBQyqaaq0wl6s+7SFpByzybPdLgzDEQnaBuccqAXZh
Us3BTbX89FS87IJQ/kxzfAPTJLa5YD8nF7GiX1u8MvKbXlyv9JR4Z+WOzRMYnoU7srzFbDoihcVx
V/xs5chNGTT6aFRmcF03nGoIGM7jaN+1OgyPKh3nLbaRbBOys9l2eT3utWt9cgcG2z/MFYzODy6b
CSZbZ5vkzC2TDYSOMaspA8BkZGvgDb4wpo0JUmQLMyliT4hdG7sRAogE0OPQHFJsgj1jGj1lHn1V
MewWTdiFXVhn4vtEMOldyl7i4JjsqcN+Kg8od5lPJFD+PG9rdOKG0Ff7mMrga7arJeItBLKRAbjL
D59Z1gelwMgXvzVtX9yK8FrWpDDqxmZGXV2ICi63wGy58yitLsphY+GAg6IKKu6ZzwiaN6uwT3Pm
PjUs6JpRV48ZfsH7qec3jdSqVOUeoPPs226q/CQGWUZuGs/gCfle+x8oAudtk6HtL0XxXTAdFbO5
7E3QV4JsW25cYvZ2TTd/xH7zbquAHBxCbNPKCtBnofqtBKrxQKGKLMKBqriduAJ48xot3hSCESnF
vEXTTBxajHtyMedrTxJ4o1HpRmUg35ykeiUy7MG2cK2FRmXQmHXZYxfydiR75s3yKejn1kUs587F
JvPTLzTb9q5c0nvgzOl2oOwdlDrqJezZNvY9i3wWWTIhpcM1ur3A1IM+RV/Rf2x9SErVlBxZfl+3
vVNtSouX9+KGG79v32fBxzJysbfQke1Wqb3jPTRj91nHY8E4mWJWMnHrWH+QjppQh26yHFd/zXJ5
FMGPXJf9ruvMAJ32cDU4qK4rycCR8M6TnDhhs6bdOmZfHczpjVU4U+mawhLkpIoy72PkW7YcLvYo
rAMrkJ4dAjZ0EJ6o3Ba4Mkm66tefUM7mO3Ijhk1oTA+p2GNlpdMhzwMkGJEZaXfwba6IKOqM0Tu2
mVF5nDOuvZH9sBxQ0uMoQh/buPzWOU3H87xY8yHV7P8Zh+D4GwtnO/kmQym0sMvaD0lhL/upfUEJ
gXrP2SsMFOZCmnDSEA7SIsNwLz0pcLvBgv9tFd11vlQ8NBhIRuDavObG64LR9rZeCnyiAZ8gTJ7Z
80VZlmZRzQWZkpZA8HVgVvpfgeI+W7WWPQc6E9W8R3Xa3ujaziPZZozJk+4NhPsZE12xcwv+Hoa/
1JsgGogjCA8TRVNDQM/eXAy5K3rjdh4QDySE9rRlgWhHqDs+J45FcSlzakATOh3l+MCsaHKZQrAA
3RFX/GmGIW1XoLeeKb/Bpp4EX6tP6YyxZumjUY0sZdzwrWe+xowccwLzqnbEhZAMbOJML/8aAq/Z
VoQqbYpxQULY3s25YFtdJsVuHKdbFc8fTS2MUxvWhHUNCFEyYbr7LtNqo9MgIgmCQTfrtiSen42i
aK+DsZV7xr3FpRt9zt5kPI8C1C1BS3s36a6G5XPNDonMWiSc+Yr6hiCakWSxbVcudByxZWKtpwW0
KoKQ2MDHiQ+2AM75bmFaegpL3nszbTmj3uUgWv7cMpWK4qf7FtoHK6ytM0rk3dwl5qPhDNhUcnZQ
ZhAz4wmnh86TsL1LAgAGhc06WZzkXM01KGqQgL+FajKOx8e2rvQZAQTR0DvZVMn1yBt0EWye5w7/
eAyYzpVK75EX/8rw4O/J5Nih9f/UyMrhVvNa57vGQzn097ZAR9Kh7uk7Bh62ibTf0vaNToL7xRAY
K1wkwHH1KfUjqxrAhaB1egZ3Ubqg8hqm0IoCikk1F++OIkKBNYhxpdzpl+0/okN7Yaqnt2kJxdld
p+aeQgkGUNdfbQurRvK3bptkFPSW08UKgMUxWezA1bHEQ+wCoxHvwmxDpDbq1T3UqqjjyFUYpLzM
uR+rVS5cqCs9MHShf9moxDCjWgmkMjz3Wf6tjPYoOtbOaYySIp2Sj4Hlpt+Wv0orOS9UrPH4Gfrm
7Xi2vPI69zrspK2+n0IC5SSFjjTku8ymByxfF9ySP7zAeMmx44BWSkwPF4C+5KXYG4n11Bnd17Zp
MRaN7fJZc1pu1AXEYrc3ypbp36TeCWIa3fw7CeDis0FK3g2L4ZgYkbiglFPG0xD+kmn77lv9x5x0
H+Zknl0r3bjOxL1h1QDUYAZoAkaltg/Cxqb1m5VRIo1bFmY/WnIhvdp4zuGHVoEVoSk76MK86HTO
0NDkH64dI3Ydvoj/3eUZfgqbpVdSnJNxebLd/icQVFY67I9qt9kHtltuzFVdTx1BSzen81aIu0B8
SoZBftk8mzYprNgS7q3E54sx38GJ8G5oup+TFA8uo4eepOptylm4TQmFPijGgTchQ3XaHemVh9Qh
A3EgmODgc9szJ5qWjZj0w1JAiVu/fUNzsCRcaVwp2aaqM3GoYuy/oH0gYfRbu2NcjONN7iuP44ia
5UgtkXTU5wmqxIOs5h8wI27aTHZHx0Pc56H6p/dFWT4W2e1iDu5FdBCugcbeTKo6axv9g/SNk+7s
T5Iw0r0YG3ZpTk2hPk521AqWWAKtEjHHW2fibg0C74GDB39SFTy2c1Ue04JhVdqrW9sZWlYtDWrl
RR1+mzeMbIVm1uJRVYF3wsDF7K+rJnJJFn9rlEDx+ql/dIHxHzM3kAyYCC7y5IMVM8T8LcCZjPDL
ag19YDFNmE2C9AKv3G4aq4TziiHLuurINB8xYAFZW8o6VnmI87zC3i5NMz08EzQZHPtVyV9NBEVk
s19sbWR++zBIXCIj5LvNvG6jsjWBQBRZNC2MUNwa/fcUs/gIbPkwN6k+VvXCGNIMd4bOjF3I7Grb
IDbdtpjkf79qxiZYjh7XMhoEjb6kbbpQL9pUdtLen4EXENfUKX/vDwbOFWNU3AvBvjV8cnPoh+aW
rPhiH2TlW2yAHOkTKglzWoydYqy+CSyO7MGV48kq0LeNHYHnXTjzlOfMZfKEA5Jg7x3ZP/auH52n
gqVdBKm7ph0FedoYEzsrbG62PzgH36h2IR5D3s7qOXaY4Um2oTtrci9LgnTm35t53X/Fb6wIMeQt
nu+ZKwTqn62yo+Fg5DHtdjd6mWY8b5+dsX4sOJ6j0U9eYw3YRfhXsRU8ljDHt6Unv6bSxZba4WJk
QvicFfkNY5P9+r/Y4G1SLC+N0XnXHQD1PtF0bTJ+YOR06lLm5gjed1qZ65xSvg9dg82nzg3cJ7Rx
vZd4O+Yf3robcl2pef4JSOlEBDrp2Rqz+qzYcEc5CPLDwMubP0lsYDDk/w1b4zec65/948J38b0x
sXWwWll/+lpcVNrxSN7YLtSBcSQXpUM339D/1AcVdvdlY34vYky2AjUA2QU3DL2pf8u+3Gu/eGm8
mjujZtRfg+n18hWxQchMOZ7SQt53vv06GjWsYkR3zDBhfCG9AOgHXgtdt1P5NeN47ztv3A9XkMcY
ZAX92SdAd+LfsVkataoucQMgV3f/jbl7Bdj8+XNDUEWJELp8bOtPDn7HrNqEVFcEF653Yy2EntFG
vg1FgLkKBVPUKn6Gf38L4sj/178UmhAI69Wv7wXeyuj4B0CILxbDDtYVSjI8lF3zpU1Mk3P7zFud
PFy8B5AWIkPphy62KwbD9qUoKFqmqrT3U4nJgKGAAYQ4cu2AV2MJQ11INp/lWZs9QiVzW3f2l9F6
autX2TUEJ5wNLpj+ztRXVIsLM3bnVhbJrogJNet9Z3qo0+XQL7yCzRYNYZK/JwQRChJxdlTHau/P
P/FM/bJLtokzlV1kEuHHnUBHbfZ9yUC3a0H/4nWPOwsD0WRNWzIJfsRFczUFYXmVtM9AzfyoDZxH
eIKYqcI9NKslEjol88FoHtg1hcQcXuWVc98G/mWAU7bpXtDHqF0commaJ4YelCApN8Rnxg4XNwq2
a9xWVKR9sk0n45VpAEmVLChrZiNE17alcwkzkCGMU/QO89ctyTs3q9QKWGp+qu1JICfx/KubePHD
H15HVlI64KtRyV7V2bGUFh1MXf0yBK7sajCDi+G+TIWiv2Z4GQYT0RkFX7xLplk3928ISNVz1/3B
n/+/Ik3/hbHsCyiqTC9CizUp7sQ/3TLhXAOBHNuaYwIZ/VS510T5vASjqtnwpX0U2JjBpK+3tjvf
M8vJT1TLNgiZ9nkma9BzEHXE0zHrUOuUCn8R6P1ffu58aFnulpEUJY8NMsHeBJrOyxr+ktb/DUfr
X8gzYHtsO7QBSdnsl4I/fQTNrzSSKfdOrG2KiZKxddvL2FAeYdB+FEYLvYNgnN9P2/+I3P9viftc
g4+/If//3wD+/3UQwP9Ccj8QPIfxyT+8nv6F3v9Qf+RvRfGP+P6//1d/Rfhbzl88x3IZ/poBUj/H
B3L3V4Q/v8Rcy3ZCfgOIv2AF/KGbXTn9wofhD1E7EHAOEY67vHnVHwh/fsnlTrBgRfrChyUv/icI
/z8/GoC/TNigph8KeEqB/2f4BfbX2q+nFD2r33fgxgI5QDWqgwv7MZ7WJH5WAX6HEO15Exn1rC86
BPyE0hTzbk35lo09wAjqkBsrb+ub3/+EDru+oRVGhWfI9HqUZXqbMPMkwHJg0Gbqa2cVufTlw//P
2/VF5rL5+pRvv3Mi/vM2/uf/+78lRsJbSVh/Bzn/y614s944/+f67ePrs67k2z/eklCV1//2jxvS
JjeCqDfubXi4nuWvZ/Yf96Nt/gU4Fvh2/2/31t9vR9f+C6wr7kSL4AiHO4U/7q+3o2v+JfBMjCIr
MRIkKPf3n2DTfySB/NeJEpb9+0X2nzWFz40duiw9PbIFQ4ef70/Qx8HKHI1alhExiBtNbFSUjMjY
/EDaEdOkorsbYmSWY3ZnusFFNB0xiMGBNCOWTZmKJnbhohZsrHsEAthUbinSX4V9Q7X/LHr4BX6O
5NIwzn4S36AO2fvsb+ZpQpHsEhRseT+DhSzrDSoexu5AGyJobBdRxocCp+8+T4vrcQmP4UhqTJ1n
lKf5Hnj7sht8RLVFiAXfrPuTNtK3TqqnMbPJIYutes/0gs9iNziplvIHxoUkEmZP3GkGH4t08+fY
C9+cOZNbLwUcYg0OK0jhs0sb2HBM4ZMPISSdrQ+zbUhDtL+b0L9v0mw6l9OVrNcYgPghRm+GZQqw
eyioM1z2QlE6s9I1BiTMUlY+C50Y1/SvsSmBtS5kf3cDW2nxOExIYsB5/ZJjUGOlYo3XyOUedBXd
JDujNESN/5EkcCJ8b7qWcjN6Jo0ptKyN2RnWltnF2Ns/nMLvEVWr29xAfN9n96gW6ijpgjtHNAgi
loBcQiz8Pbtgqe8y1j87KRmmGJIOyWVCxu4dabMzvHq+fjPHDsYGId+bGj5BDqnAmoorgoaesqG9
9Dq/XdXBmJwE1q6U0NGNlC9d070zD1mt5ucpqB5KnLnbYKwehb2dxXJtZVREU5fcajVgCjGuSOLb
IBv9dhtxGZ30Bo1EcgwClpeOGT6JFk3j4n2IWP9gk6Ui4UKxphEzLZ3h16aywscHANHAPaPuysI6
pq77w6iq+7Ev7vvRRo8xuxSX45vvMU21lbe1AsaHoEpKxlkU/mQoPDc6f/T84uQKC3eoOuCeQrzI
JYob82owwWA1NNoNsg2iHwCsDY4Z9Rha0CwxGAoe0YEd2VTnAw3qgqhH9ez/Rjb9JM9lRKKxOrJN
/Yje9EBp9kovwWpanbt6ZQpl7C7m8NFa7Brl4DxFsmTUljSEUujxxRmtl9Z22T0O16PjgUlCP1sO
T4O0dmZbXQHyOvr6l0ooYnMveTNS57TUkOIAPL1XFbAEP9nhDPIQ5mpgY3IdkIxngf68Swis5u3G
XGBG5bNYdVRVtyplNo0U44O1Il+RhjecopGCKLORqrmrMTsVyfj8+1dFb6B4c4cd1NeCljpstrHj
HIaJ9SnL3M1QmZ8DlOA0iC+pdOfIVeO5YZDf2MX76KtfZqC/A3d+lzz+DoAuVM844Ue/O9n1ufIq
Rlp5eZdohYokmG5FRATuOfPjSDABWFVCPjwhZAZ8CBdHeORgqIpM1uWzKF5mFoiljq9GFqe4DO9d
X10LJ91bZnpJR/PcuOWbwP0X/ahppliF5lfT7EKKTa4ZDuPdRKSsSNKKrR+zi5fFQSPASh6vFPIn
FtUz4pOVQVcnhIUwpqAVfdE5g3aTvxwSEx8/PpbL+nQ3vbmLjRbiccnsvDCgRCWMfKZpU6xjcHdK
towtTh1kQcyL5JNmWB2GWu+QUCnGtuNzI9IuMtD5EO423S26e2BnA6jNnOuVg1IXuJT0YP7Ik4AF
H59u6ldr/XLDAKUG11gMuM38M2mAzwFikVgW3/ZEcvs0oXZUmBBKz97kNbbCNGcK2VTV0V8IyfSy
b7eFI5Vb7RX0J8ZbpYlv2MShjLJm0zFM7NX8hVzZ3mVO9zBvLAQipfbw2S5i3td1dlvZlDi2roLt
XGHZUVV10I1JVGUOychJXqqmeV3cBphOqHAljvjQnUXyFcWINn4hIODHRNYS+18TC/CoezSmddmh
9Fui0AW6Cg9MX+PNXW6qAA0BL6uLTnBh4DL+6gWQ4LBpWF3xew2HBwxPw48ssy7LQjeI44xM5Ay/
c9tCq+hsDNLecemY3xWsJ1Zv6/vsvsYIh2A0zAivjOziDto4BY0dKd1jfePbjTAs98ABIm9UANOM
6cZseOxlZeLHy/+DuTNbjltJk/SrzAugDAggsNzmvnHfeQMTSQn7DgSWp+8POm0zUkpNzpmrsbY+
ZVZd1WBmAoGI390/f8hVeudM6mN0o70YG0ElbMxrcqJhqOWzGA5riyuax2yyjY1s8dQ2ZIn5x6KB
UrWEvTkup+gWARwjCWy53Kv53/5gkViHgsH9zmRq9LN6ifELMbLS7l3M6iuWhRejutF5AyxLDzN3
4zzH2BmBJLSLig6jhYjhaDhmeedagOpN5ItGGlhuu5FZCm4hz3yjyStf2cPcd2z7D2mVaAtL+Zd5
RQG7yx3T2LT54Bavfffktvo3LajekZAsPfruVFetaT5PiXPdTWBv3EwgaVWvxHz5VWT25HQ9TLDk
2JBvlQByyuzF8LJ8odLI5/FzlxVQjUQr70s//cC6IBdh0RAdF4ybsiHaTKKm+3hc4+c4aTV4pGD2
wfSq3IM7fgAa17PW842Qs3mMw26nGjAZhdN82APhJrsg+U7RzFKxZi55AmRtu/jriBa5dk7HXI8v
D+LbwvGScgHodC1L91vYTA+xhWVPFO29TbaeBsoMFcS6LAMi6bgZ06VKrYsOhBwD5J9OX9TCyjim
U4bWnLX2PvDdD6EF+HkWhL+OEr00kwy2qwYB3/WKfKGn+JAkzrEFps85PouHSoorp4mZ3zv8zZ4c
XltbPxrzzmW6Bw/Kr6WFJ781L5R2FUzeTUDX5cKQ3GGdGh69THzPa+ACnpvdBqG6YLnbDsEjRKFd
3MhHszDubXuG+bJXCuiqlHimwvvMciB2hzBlNOQsy3qInwqXGEtZahMe3tpetCnuP905uIMIGEXp
TETILa/0uL3iHMYtjPKG+4fNnRTtApDqkjsVbFPxZCWVIPSIYiwQ4AdfA3iC49e39lVW7ymp2jK2
3Qfi+eemjNoc1RBCFzhFSfRuipIoY+ycCId+ZKa6HfRSLmxSNH4+vDduelfp5fNQJR9u9CjnfEkX
/2gbSRRhbg83MEa306gAQ5AjruWFCVh9obGH9ez0R0zocRGgMLLmuyjwsbmCMsdIJsB7lovq5Ijq
tpr9QZkBmBYHIKssjTHs8p7rPr8iT4aJNq/7hYb3lrWBd1lwh0h/3evyIi0ZG7V5NywDoqqS+WHu
Wi+aFV+RgfvBm49JNy1TkyjffI+a77G8mreJWWTve2nfQxoBvy49Vo+qWNlRxUSNRpO44EXOWWEB
vUUnREZjQDo86OjXi9qZUTjRBMzCMijbsT/IIz0pazpYLS9mBmnfXZz7CGYBBDv3VZgbUn3+UNxq
NVvcMiMZ7Dv4W7F73k4KKFQZ4nZMgW75Zfzk8GI38kPcUtUuvG4HHFHbalP1fRiRiUMbxlVrEytK
wY0UvckiNuUGgBX2/1UtoqUI/HTtmv4LE8JoHdU+C1moOzurKVBGPrArwLdqNG9NYcnWmaG1Ymbu
kb2ZxWAnmEDZaVg0S0m5sMrhlQVNRe5j1+eTjhEIY00K4gcaFwif1sNnRxdj7WRLpyFeVPWjXGnp
ACy9T+6DgUEbLckr1fqUDQes7N4AjUbU1FF0oKcaY/zQBoxiRjpc2hO2/BjlgsDthceWG85m3UN/
ynY2O5G13ZIZCP3vjov7bwpKLOYhz67xkk3caQnhr3zAOlazQyHNFO9gSnnktqw7u4xS4klwfIo2
0BZxuauFGvaexybw5CSaWJviRg8L2lK06Ur1VgYCgZ0FzN4nur4rvInsvAa8XdTdAz2geA3eR/EB
B6RedjJb1SZMYDFaxLowPuH6Tre17nQ7IzngmStWmck6LEftoMwYJlOhH5HJIeYwMFya08UAQRdd
FxVlKsulRovbequbOKYtoeGAVkwwYnLYhaRJnNSrg50biNVQY9tnRPHRdLTOT1OH8DAWe6LUJ4YU
NwkP9og847gT2gpm823XyBdpTqxINc9sGxYrErEGJoBQX8eTeCBNy9i56w9ZdouhhfMNbCVadnnc
Out5Kvyb3ElvIjApi6gWa2vEE5nWrwyyM9oEejYdcIQQU0Zck5NV0FVR8bsI7P1axoLKy7KePxYu
LfLviYZrZKrTbGHoOkYSm7/Xlez4XcPrl12CI7XyMeeF2ojsTpAWm3AwJ7d4IXhqUY2RwwnVPpmd
c4njHNNnpKudy6qZGNZcBvaIIR/8W3eUWHZ4bOp1Kjx9HaXVnlajmKhXwdHB1B6A2UA3qfkprTnv
QFkKnFndTLCzdzZ6CKkOmjwgX+J1tibr+1SpdDdiBJ6toOwtVQ+amghz1q+7yXcuwh67v5DDzN/1
oFFLpFO6tvd6W1sb01B44siZp6485m0cH9vQ2yKzhNsoMYj9W/aaXl6gm12/HiYwqbiCuoWfRw+5
/VyOubeaRiIeuRXgOjCDq5pDUw4h8Vi5WyIR2L3sdpvlnFLKFkBfkpFPIql2M8Qcfpu0gxM4XseO
oU7NaqgTRKYCzALhDdLqWH3cnKNKQALi8uc/aGLACGnE4c5vxZqmwnYhW2CtKu26Da27z4Amgn1q
6empzJ+qAGVZxvhiKoo9kLh4tWVeXGw62mwXaSYurDSxX7PiQgmeqNK5bH0S6FQBgg0Hndqmj43Z
v/HT1sArhnJD9S2S/oiZpK0Qi4Iu3ujk+gJFkDb1MY9O3rSNm3EErR7UB47F2Ggxysm4+vCrGwKc
5QNhrMs4GmF0tvJ72CF+aCJSCwT7IL6PdF7QNR6IpQLObGra96pq7uN63vgkFUOArupXHbF1VtoZ
LIZb20rwyEN1STu2dJ3AZF8GT0AX9AXmtQA8SUflbkTTLTCK1Hg27eK21TNiIUjg1L3fNFX2YebR
h9WTOXKdU2sCbY0bAouewr7abYQ5dBAJizsZiIeCpZdR2I4wOyIZrnmrijBfCm0buNomx4O1EblY
w2y6qVs3wz+WyTVP1AoKzcxGLMnfqfI6CO0XtxybtUauZT1azi2eeOLubawvY/rRc5dtUt3VkjlI
uon9woR7JS+IdZHrjPFE64N4HkLW78Ck81tN8Tc4eOYhvxHjkC1d3fyhSXqhc0NCyrTmDlJnnUmO
l9UMmQ2LJF+3pkIsrC9NLHaOkFcz1KAS5oE7j/QfC6EsXiwH2R8aEhAuN3hL2n1a1SjMwntvk+wV
vfiyHa33UateDEVm08q7H4G2B7H5kHBmXtTmt7DXtjkutGbiXZNk4Hx7dh/lvBp6NlDVsf/eI37s
OJzEeXRVKFZ+11nYmUbZd1zce1V5Mqf8Q3HE8TwAsl5NtmTQo5dgUmsD1ouC5MRxNceawGCA3cDI
QIqDiqJnTkYFO3+zNAnlUZCt+Rutu5K5euU4yGa0T5wNEzRd08BJYpwMnV1TJ8uMSABDHnxdml7z
07d3Q6rfxRbU0ar7aTV1jkCLppVT0clmdBw6Wy9foTk1qwJi0c73nQfZgFkQ/ame3I9Qra3LVDNX
YckYZixiDw8P2yTHwl4Kj0BssPSwYjKatIEV7H1pfyMwLw+Zbp0EpJO1zfe/LNvxQyXadNSBkrmd
qik48+6jSUcAI/2b2yYpkJR8i119C+z6xySca8s1N4Y/WSsvYc1uLAC0Yecz8vLjjl2j361ah3i/
5CQ1ZgfO0jB9YMXIds2/1YbOe1GwlHHe8xlkUpLNyCnqy9ua3R+uw5suo7/Oz9W93TmvkL2gqRY+
LguzY/unW/ukvkuaqrxN4mSf1/hgptYcDonH+jOiq28dwludaX84OKDXuFoelRWuKWRPN4lrb62e
ih46sghnDRlsjZHGeyXe/REEdi6b+ygcXpXss43RkmVoBoB8gzM8p/A6/xHL/pVs9Xed6Te96v9e
2fr5n1x/0HZY/64O/FMr/b+1g/8/xAIbteh/VgoARZbtr/rA/B//Rxww7f+48JVtBCdALozimfP/
tzhg/cdGh0IBmC0OQs4WiP/WqkzjP7ZjGdS+OjRGIXH9H3FAGP9hbIRqgBWJUbUlxL8RB1DKfnEb
OHOPjpCGTVMA+qfOduN34b/BtISlTsMPRljtisoX+1LQsLNHvuqyL2wGvxtd/rmWjbpGFQnPHAWQ
v19rKso+gD8VL3l47xSKC+k/XX6h6f7tIo5BEG+uaZK2Of/ff3EydJLhBt1hbLDGDIih5oYno6/V
6pdf9/of6eR//drS/ZevDfGGT4LURwff2VVCP8hIXHcEkHtgiwVR65Mu5qTO55cRvzcN/vOV/Xod
boNfP42uMSPAF5jQFAqQD7Muboa073nnuZy34BV27fDKrL1cjI4R3NAcdMuR78ENpx+pEaYn3O0M
Z2NsMznGXh39Y9FKTd8WsMUJpz/Gmf3w+Z88/0W/Sk3zDeVY+JiEA9ZP/HSa/Pr9w/ZJrJTXLC6c
N70Odp4yqOAhMd4WzWXTE9bIgtfPr3n+mzs6qpuN7EvJqUBtO/s1qlArdZk78TKrx4JsnddtaivL
/9Ht/0fHw0/H0a8fDZcWNZyWkDaRX/7l7MdoByijrYXtBeL+cFF4GSgC7JM78rD0bqbGe1akhHM7
XMb22KLojLw/2a/21DPDkWJX3nxxf5x/2T//Isnygl1IN3Xr7IlyNUV4QOdm7wP9REJc3+rJ7GuE
0Yc15+BVZJZMoAiff93na8Z8VTk/Y/zAnsUI7febEiNrGDg9x9amC5/DmmmFHjIqsDOz3Xx+pfnv
P//GPZ6xn3q6SXfR71caLZjpqcVI0u+KfKc3mvaqJZW/MiwmEFEP+/hfX0/iT+D+NYhE/vELy37K
yJFEiBsVdHGJ6FAGI9SkOiYoGTnii49nnD/efJOu63JFWh0Nwzq/o+Y/wiFCpTGatjZNrzfAr+r2
GPTdM7SPajkZYiWaaPiedHB/mCWy1+oH/Yu76Mz95RBzxGzm8hKYXwU4es5u7F76WiSikvCxGeK8
RW+AJBgFxltWD8bCjoxp13UmFDqOjyQka+Pge8FXX8Zf7mXedh4gBZZu3nhnD7HRjWg5NntPj5Qg
buBsbRY+rIGpvCkHe9Xl0ibuN33xE/zlDuPmsucbmv8xzqtMnUbXmIDoCSd9yg/rgY0oBsrxW8Ao
5oC1nr6cz28x3ulntzTPjbAFTCyP650/slVe2KSmuKV7w8cNzAQ4UubdpMD1kgNzc1kuhYBHhec+
/OLSvzsL55/ZljY9lNgOXJ0M1VlPGibyHMQtLPMpi6+NnogC0Sryc4621cfU2M4puy8eqL9ekjUC
z4Hl2cwkfn+AmVt0leVCrY9rPSSNYyQX9mj1JweMzs6ri+gQGrRkff4VG38sUBhwpIkNg3+yEzh/
H1AW4gbV1ANHC4cdu4GLyky721Fr3gVlcahV0Xe/wg0cEuymC2HYaQPlIwEeBpGpVxk113Ry218Y
5v7yRzGdcy2IA/Ou7fyP8q0pSxPutaVyDVDmiUOPyYxz83rY1J9/Abb8y8UsQ+Ka5lFidXHm3+WX
t7Bdc0yuNDybaeU1+gCCTbr9tIJcRZFabOnKuRqoN8DW4DjgmgX4nWktpRPEM5w6xmM0tgPdGQ2z
ALyMJIuY8oS8xom2eNl0W3DO5Jc9VGlHmiXW3ffAi8wFI0pzV2eGc2FjmliVJQkBvx66NVRWlAQi
SdRBdOg4tfmRaaPNKXZ4zZr8kVnxHUQDMi7WS6kZ2yr/4U/3iCZrCoGYDuQXKZO3xMAfbTCPLMWN
lKcx39Xem90AIID6azTBsfG9VapAYsSYDGib9gWTPk0tRUEeTPjbyOXfeigE2kuWbJUkO+wUx0Y1
u7JTdza2AUPlO97dW0E+XxqcUZy1SPcCmnuSZIfcNMAj13du6y7Aj1wkGrIZ6UfbDtd5Xm7iwrWw
VLRgLsL+aFX2ZeEyqHIeu3w6AZA+9WOzLPvo0h4delANkueBzGdmtlx3XlZyAI7v+fp3s3WDneyC
oC11GgOeb2MTTLDRGnUZzJnrEFjmfWu/R1q46fP4QdMce180w3sUhuXCIM9YuMNW570FMGFHLJkY
Fx7QwW65btQ+sVTs8S6TEgO/ol5M2iXzKFq7BHt601hlQbfRIMFSWLaNCf+1LrVdcUKM3j/4cCm6
OgEk1S1i5gaRR4UvKOyN5WU3vdliVbWWjVmw8+jf/VoizWAHKucNq/amzIvCAiSSvWPFmXGwEVKp
D2RnoFnBzY2j1u2ScSViDEBYcq2kQUV3j9AOt317zUx3gZnpnnqdg5tGe9dJtmxx11qinkBQbyua
f6SwN266TauDjI+dzaQ5g3kQ3wzDg9/RskIH5zTZT+RzlnZ99Is7GCHky+p0O1SPZo3gkHgXUKyQ
JKI18sp1GJB4GWknq/Ano6DHG1sbNgkT99QH2E2lB+GDjYlXKhPjoYRjNYHsclVyy3COz3c/jfdE
PxahnqxMNomBuBd+d8jr4TXFVbz0pc4kytqiKiyxS62wO60MQdFAjsqmAHhq/aUxPMVM5vFxwQrS
Nr5fPcUKKUjC0H62mDsWzM7mxJvmwT4EXl+7t1WJWxl0Iwg3GEhrzCM8X3phb8jIio01z7cU7Wxu
o65HDgXruinzrWmhQCa5OyEqxRuqe3apaVwyAN+mLVZp0azSKfmY6zni0Nn0401HXxXD4HrY0nC0
HZ1wlyru94kAYuAf3JCxjKbcG03Di59WV1ljtAvNIFwm6o0mihuzB1joxxhJDM9/n4KBKoyM2Hp/
cC3vBBdKaPlDRfw1yL2dMzDakoQMOf4tpkJudLbZHL03uaq/WeXgg9Q7Ju6wBwtAUP7NdlGNTLVX
ur+zw8tAguQSO6oLDsR0zKDE3YVvKCMAyujkvgJaRVbQp1Fusk5oMoB1FpE394mtQSZM1f1A8Lg/
UnOixAEeJuOdFbF2u9jpWJw10jrpInbfkUNQQ465A9BoHZKxBp1MKptHgK25y7MDxAZ8QAhmpSGv
RjsRPVT0FgSXfX6s6kfgHrwh2vI4GZupjhdy4r/L9xiGW6FTqJIPG3t6s3vjmzFmd4loL/v5+0GB
q3B3KEZobCBuprEnr5vAdZmRiVBNwS4uZC+8lWbaG5ToccmC/sxqvvEG+9YSZNidd0OqBYYdkic4
tZ+89gS7ZN1zhADYiCZ/dLznvA5WvnHTWBc2cw5FfnOjqw81bisPzC4TXsLO7rUVP1TerQ1RyrXS
9QhV3zefTe+EiKmlH5Rgg2xZYtNdVjq/HD0K+KsG43UsIf8zjgtRdLXohd4M6ewtkoaWQ8MD/9q6
BK1A8vQbC+Q7Ek+lQP+Ub83M0gpvmYRZ5qWZWuucGVwGeJ80KZvm7y2vDSaUec7IH8pQOeibRuOR
hamXO80qKNOXsLFPbiXWnsVmm7DDvdmSKiI5760GvjMMSEO5Alp1G+GU0DrrJSyuPRboNvcuHDfd
RxYozOoFc8OKjeS6tcuLsAVmVXZbZVGmnZkQQwHAoJgZ8l6yyyW8ScgUC1ZY11eObt6aRPZMcR22
l56yCJza9MlhNhQPlesuQq1eJUkLGc4BBuo8VSq5jIV3VNK7o3x82JQNpkCARXdqnv629Kz1xq0S
MVoa7s7pqvPv7KK/Zki5NWV8KCnKiUyMWemHznwexh7t1uUKyipRZbUbewqMJJYHD2yiuAy070bt
n/TY29Tsx3UNH0uMN5nXaunQ3ynfclSqXvMWmRaD66Wd4EV6b0INJ0OWW9xW7DLzRapXq7ZpNkYE
pktDbPNZMvpW35PQvbHH8YB6tbHtmJeZ8WoGyXGU7U458PKN8Zj41WFK5EMBwDr0AEpQK4lzjz10
Ax5cb0cskFP+JtOpWA1RBOZCG77bMUnh8Gj5TOURxHWwwOV60IlGaWW2NMoRu7VpoHomR9H3a8At
u1R0yZr3xklI+i2sR7e60wghBwxl/QaSUhedIodeZ5M8TsNS5EO2WIyRuNB8RM1Q3wfdu01G1+mP
4divWoySOO++TSxBvfNkTuFTqufHDlEhVvo6MC2E/+dCpsuOxg+Z0h4ApaigQCO56DQAzwB0v+X9
90nqbCwkL2x2BUCs6uad437aMNRhziW4dZTStVUXMitZATU30V/riY3KQtfq7DHWBqDUhIHTMdRJ
Ljm+DgI/scdOfbUD/z1PxFGDQ6TBTMZgVMJhzp6PXb/sP128XhVEn2TZEv3da039HUD2qcjR2STb
irKKYITH1rpPonE/+V39xQ74L/tf18FSbZJNgZF4Xk1uxVPcQq9Iln2C0y8vDe8qGe1sk4f9dPhi
s31+oOOjwtfijCN1zvLnU82x0qgsSkMuFRnYtFJuTTPW4tMU1fiPgKZv/1+uR1iFdBzjW3l2Tq6Q
23oEYY3uI24dTxtXfpge7Ih2Ul/pF59f7I/z2/zhhOVIPOqzefx81MPuG3I3Hy5uoRsgzadGztOm
vabecchR6D6/3B+n8flyTJTwOs3HVP38ckKrhB1zOKZgId9PFjt5UXiclcfmShJ++uJyf070fl6P
n8/gMwr9/DY1WDmjuuZEbAf+iRY2GpeyfVSn8bqpqANweEss+6yOd5PIWPrhUE6JeRqihNFMamv5
6vOP/7e7luMhmT8yeA5n5t+fGp+jREWGAzlXPTEib6L+GqfRF+fQ+f74baY2f+ZfLiJ+vwjh8DYT
FtM7MxUS52SmnBMDlviLx+KPcQ6jQRdFwTYsWzKgPT+BmoUp8zZi2OAI/mEj2xZgxmGslUezlTRL
9m/5vJ37/Cv8yw3722XPRlla5NB+jmESn67iIlgqbqcgGp7MpC94k3lAa4YYPM3nV/3Lh2UJoI6G
YzTpH+/smVQZUFCzgPruVpB11uQQAKfEA3jgLaloDfsf33rA6KyLIVIbqdWuP/8D/vrg/PKjnq23
jcVoh5OftnAIJa2ytMZXRDRXgPavRfzw+cX+9mnRhciTEHCymFv+fgfZqJ9GgJC1dNCNEpLvMegk
odjNarfFyN4sefv8gn99LgjXOC4TQt2VZ8uC4ygtbwbeZqWmoZ+jxTbevjO99Bs1xnZ7+a+vRrDM
NlDk5jndz776X95deYImXrhJAieu1heAjfDs4BUzC/nx+YX+8qN5JkNA00DPp4H57F6VPgUJVj/r
YX0eIjH3VFPCvEvegWl0Gsxpvb/791eULC9kohne6+fLOdTisYCmP8PwKU/Nh+euwuNdpuza5+qQ
zy/2l1/Nm4NPiEGzPPPHQJfBEmIgiR54qs7OZzZzMXBuu2mGTHxRNv6Xp94jMz0XTfPOt891Aj3G
Q4mhjEi/I16wZTJhyrFdxr2mKIGrboym+eLD/e23I/PKcFEyZvtDKcA3nANx7v1FXmnrjpbmU+8p
UDCR3InU/uJGmR+osyXbY2iMzAiD0CUV/vsDR0qtVGGCplYKvT5SkYTVLs7l7ee/19lHIlCpWx4i
GtKWZQgCbb9fpUmUVzQ1/NminUHFc3dFGuQnM+QA1QJz+vxqCEa/fyrymTb7JXbQ7kxl1c/fdsqc
s7c2bpAmx7M181982LY+Ze749mwj++ErjVA43lenv2GcK11AvVHcK7yzeV0Idq0jhngj20242tnR
KkUdFYDBVAmqsRxwYtI/8uYnTdMHpQ31knFmkmFLsgx9W9t29ph3leQgPpGEgnXgP+FCHc1Fqrw0
33Ki4jw/aJiiq1IGb26Fwf2owbYMwLG6MwEPtGXC4I6jw5rNUNDdeVNLCZtDXoVCCDPiMuHQmCDQ
B4/JLw7Nbjk1qpoTzdRybsw069W+7PX0TYMcKa7tPm+hhtJ+nFP7O0XS+DBAWABl7IPUXQK/5u+N
+9p1mGD4Rnc3NMFovou+7DiK9DEnLM6JCrzQk+oKCDPgo1S1cTWtie7GMBnLXRyVNEqlY9TmJ7e3
9ImaKT0jQ5GbmU0lU9t73UXp5H3DVGwyzeGS6qM62hl6OVfNalWcrij6Gsh8j1Cjlzp2tm9Gllba
tWVHXoyRRwh/nWmZrdH2NTEM0UMbMDOBjcK/5MhR89bHWgWPJ1pQJb10+AgTXtoaFrUXhNeuTVLj
shmTMWAOmxc0g6G9CdSKwsxX9IX57WYwNOoEWr9hSEhJV0eNqgyUD4oWrCN+upqOgzFVcjVmTu3i
+zQUXL2RRvqFMMKGhJlexFP9arnkHw6SSciBCTNnQkcV44Xrk8a7skvZpJT12Bb9O0GwgS9bnlyg
IO9TN5B1gxGjs7VRyoOlV1dyrxG1uIwhXD3pCZN9gmzhEjsC/p7MhLClZ4BXYHxonJ55JYBfsun1
NnvYzyO++Qe7dEsGFjDWFnlZEArm4QD7NA7dDzX68TdyhTMsG/4wIZ2SKtrtpDM6wSJcWDdaPbQf
PjSdu9rXzIsoiCHJ0dm57jNfw6eAG5xpIjMdcAVEJsyILodV0hgO5QiCvpzGgnFDDfyw4f+pYiqm
ONkvgY7VFVOnwNhEfh9cZ0MgG5IiGvBTISCaH8MM2DcdnvEb3eXPOYTrRfIzEqAK/6DGjlmypV7H
JnQ3bIiwERZGSaGyYa9NvUtv4jjoyD0agPf2WZ0N4OIkbE4vCMCfNm2/afTyjWn+8C5Tg/4Uk7AN
hvUuX0yEv5ndOQzPELuMG4BB1kVBkuxF5jmSTgE2fOhsYxnP/ocyF+gHVR68NSpvjn1OpHNqGaea
aBbMYGF7EegxEu1UTZAdF7FRldjOOyPcUQPTP3uT4RxgJAH6HzyfWERPkOJOi1oyH4mqGJuXIP3o
vFV6zVxIx5M56m24SQORbMNwlLvKbnGCe8SeIuGM3NKlA1U45zkys2xysNsz3BgSJ3qbhjC8HHF5
3wDTn/vlWmU8mGaa7p1SNLfgzImWh35sHkLczvqSuqHg1Ya1/kTvQQxyM7QpBcv88JoNaIz1tvZv
ELublWWR9B0FRMzGmaY3pcXVQac+80rvVKNTjxaHK1JILtU5XvTNwMK2ccYcJFlZeuZrgP8fw25V
xDSSgKD1DrapN+bSDlJCaE2QrVrTztclhaivgtZgBtKCzT75sPxY8Aq4IjyWX3n6hIvfNU0qV8wB
L31NQKQbZXWrRYF7URaCabbOGIkxe1rU3/NEYG6My5G1AaQ46bUOSOVa1XF7b0/KVMjEyXDrGJBi
LDWOd5Fl+XcU2ojl6KpqKYzcW2fZSEf8iL752NWCgoWRpK0RB966zTzxnAw2iTi3Gb1jVQJxGkME
i5RqN2eRDgnr25oshC2OA/Q6+p/VTNAWmSafAxkxl/WiyAF1gRDnUKAy8MnqOCZa2RVakJBmZAdx
SXB2rEhWh53FADu1BcjhxIPJRRqTDtE8cOH3Jm10SbjGqq6FUcX5NwEnNFwNOjP2uxJpAKEjpI9p
H4sxpjixDn19P2a+rK8McHT+3uUkhmd9NGV2EQY0mNCf7Bbts5Y4NmJSB3/JexUSQqEF+N3rSdhS
ec6ULM/sblPxHutXTSt7YxnIjCBfTEkdw0+HVp92zueCG380mUSmJe8vM4egnE3ewEIZFUO14aVV
vre4bxOaADHirGs55vVVatJdq3xZ0pLgkppY4FgZAKuazAGYq2rBcFV3PmpA7IiAgsPWCtgLQKp6
GWo79teYnif6bJU1NN890aaXRaCl8aHlvqiXQZNhVZBNyGyxM0ZyNKIotoq87bBs60BuAboG92Hf
Ab4P9WnfSE78KxX04w/N6GBGJwlkMa+QyH2JEQwaACQ/3IwTocZwjKgICAyjcm5HB2c605x0MFBB
pAhgi9O+fhBuTTuZrKFL1kmH3tIblQi2g4B9mApL37hNxZtgkE4JyEdSGQJAlg+BwhUmaUt6g/d1
V+nVoe11axfLLKNLwikqnpMunTsEp6uY1yNI8qakd9yrax+HrIxeU2DKC+GT3HGjolz0yuNuJbcw
sZ9PGCEUxC8wloeKV04SoRMZbGxEQKd5YTcpYo1vbEs7Uk99A7KHWkFxk4ZOSXXRAI+ljYgFa+yY
6sj07sMomUa6Boya/VmXt6vZGLGi/thZUyRvMbtPqcosVP6uJ0V8YwZZcykbcBWdyswXppg3cZ8X
Gz/iVc5ihetca58tlzhwq1MFSHulfahV9o2CgHGJr5xMvE7niTlawVEzpZqrmZW9ZakvZsAbYS2i
+dRet+6tbHz9Vq8NC9nUxOwe2K5G6UYkYklIYUrJB1x5aijn/qQRNniKUuM1Y3sw6hk2HQ3cwxnR
hLykdooJcvmjDkgIRU42rsw5/sb6925S1LE3p6J7T5osR3FMBtDfsf2mPCqkwmY+81YjUnBDk5HB
8T7cMpsUT1GVauUqdiawzXz/LGzwEdy3DFfTto3G6S0EUnZbhaQZt5bwnAtlU7OciKh5JMIJRn6q
eFAYmCEcGcRcT2Fvgb0DHgWsrco9zaXCGJwCbzLZw0zk+DA7/ZT2bXRDp3mlNiFKrm0S0CyxBXn3
o6WbSzxrSANNxPd/7Iwoz59DrzPsRzJJo3bLo5mTs+utQH+sA0eVB3pmG3XRxWbjHfKYLqd3PzL9
eNWWgcqGTW72k3krXbOTO9/lBZltqprh8uzhaXWxmEJITHsTnTs8gExuUbb6sUKF7Zzcs0nvVRaE
5UABQF9qY0WNwYKtvXKvmyFw4P/y7BjoqG3ZSDxfhaxJiCKpUCSXQRciW2Hm7Dg3woG5ckvowaHJ
lZE2Lv3nyQvqSNqPegfP3jU2RROJKnM3n59kzs9NWHlw6oLX8HDqAhI6m06E/BrSh6U+cwe2Iztz
07TooImz2ya32tXnFzs7CpKonC8GyBT/jrD+mBk0tpfXbR/gpnSiqVz6WhGT64vo59x+fqGz0/s/
F+J4jiXK0RlRzH/IL1OQIdZ8CAqc3qm1M0/EZRq6K0Zxmfb2V3aVs3kSl5o/EpgcXMgEGO2z4+0U
WAoCbwvmL+Bsj4oeIf7ZXdc+l6MJEzaquAsHQYKALpDoiy/0z1/P4sTLJIIBMFFM6+ziZO2Yl5Tz
xrwbt001FZuxZHdZ+h6MfMvdff6t/vnzcTXJwdPGJ2s45yMfDnoZuUYMm/lUNreuGsh5hF77xdn6
fK49f6NYynXsqjagDBOL+G8/nsm6kyUMHmchWFvFVUUWzOmufK+/8zogoIZS/0Xdee3GkbTZ9lXm
BaKR3txWZXlPL94kSIpMF+l9PP2sUv846BmcwTkDzM000AQkgRKrKjPjM3uv/eyaatmbtVhiMaDM
dgRpMmX61HXa37uY/2njwOa7PH/k3+3/Ai+Azs3HdfRf2wF2rfz+t/IHdFDxT1PAv77vb1+AsP4y
tbstQEN4iKbYtLgv/kWxsv7yQKAwo7trUFH4e9yd/3IG2NZflu7p6Lq4Ve7LGb6LufEfwJX1Fx82
fynfdL/ILP2/4wz4jzcGxRw7X58tjHPHYSEuvt+1/3gAYCAVnnk3pzIECkYbfU0WRKTy2FCw//He
XP8eZP1TTH9/7/4x3/rzT+k80Sh/eCuAFP2nXUFviC5z4faCEJIHk5hIU3b6Yvata0SMrJHkh4Q+
phm7vY+jPa2tR0m+Uz6JlZL2QXdh5ETNb9TO35mOdCCbX5UltrWpdk2WHYhVvRIgH0jsxo4Q/4+p
GSfk/+Wn1wF9oQm3idz9zxpHVQGCSaQWLjykCCvKj0s/kQZoKSiIOCklUJEeB6x1qZL0y6qZYZVM
crLkCgfjYTRoOeSrRrAmaZUMD+K19271FKJhEu1M8k+BLt1HxF61jbFs2mgj0KdupdgDKXiQbtov
dW3AMn335Va0HuCLF4yBCD7T5kMUxe9jwd6OY/nOmYkPo57Q1PkH0uqu9czEtHDeQeWzuYgf5tw/
RIN3YNaI9AvxnVvlxFHV2KYyMZzo7ACEymY/M3pfSjzn4IjJ8vBrOBfmd1zEOJDgr7ixePQb/RvX
3QHk0akBGbwoeszedYuCAfduqhtl0PjuBxJ51D8WVPdI3ByZtCA7JkCC8zrU2n2m4TM3o1+OmgN4
1SHFeX1AOXkNVbTrClJTmFH5hP5owz3lwsmgybZ7xoA34J5BEVrwiJS+yyF9WGG16F3jCGz1Gsfp
TS8EaVwyoIvgSJNY/MtLwXRMR8GHJg8AvwMyx0qo5JC6DQUixDb8yLRqCzh4lffxUzjdrbChsSrb
90GLaeC5/rzSQL4SEDL20Ei50f1pnUTTaoytTR7FOybfjznclpTsy94WT4aBlCbvrgqsiq5NMHPv
INKRn8Y51IwZx8r58Kb4VkXlA+BrW+i7O6s0NZJrlfGKqAS6RVhGD6FfryNnvCQIerlyxLaojfdw
8o+ZNy9HSz9GkwEOhBnlPWr4VI+/YP6ccgkxCOlWoKc9gsbIoBUciEjPwaVWPZMFEiJeZ7zliwE9
J3QA9YlD8DFy6JEtXChl3vhQG5gWd17y7M3NOTRBhucFFyyPl2hNA7tgqTxtvK6XTIkUnSXHOzPQ
bmOHvb7uSR6EZl8hzcww7IfpIOmbynJt52rJGXa3qxj2zsGx24TMT1Td/Zrb6ItdDAOun6YiqSUa
H1uRWBtLvdYzKM4uGo3lUM+/nM7bYo8c0eBpmz7JkE050l9Crb0HGpCqk5gKyZROMGtKwrCYzKMh
i9euQLvS6e8MTjXmkdU5p6ld0Cv79dkjxlpLuSAmRDygqXDklWd3dt5DZgnKKeHTUJnS6KF2NMBM
92V2qMbwrYx5J7SxenOseosN66nkk+5yecKJEC0B9JPt7HmPTDNfYHjAVa6+8BUJ1f6CxoE5Or9w
bB/gGxNiMKxmUKZTXp3tbFtW9i4imsrO7I+pyl6a2L95cfKC0joYSGCy8dVHXvvmmzVx2TMwV2Be
ZQe7SBPwPsIfaYifoSaFZJD7vkpeZkVT5WZXN7U/HIvuVO+OeGY10l+9zPsgKQjBpwvJ0PrAtfw1
F3Lf6t53M9bQDewP11qPylmGsXFM8+xKQ/V7bnpQI8YNLAizRg1nunvAYgnOQb7W1U2i68fh9CI8
DDxeR4a5eO9l9Yj9DWZSt4mUtZ6L/mQovDWhTuMSrxSDHc81N/JuJrXD7FCSN+a38pJl9dYJ22s/
X7qxw73ac90JI17XpE+XzHC7Nnm2iAgBKrHBcHDwR3F1x+6NB/tH32UBqlB9csEDoEbV232RZddW
zetaZVerjR8cpyHFUxzzBGxS3bXnPE8P1HKbIk/PlanedUuA6mm20E6C2o2ehzLae/SHY80Tq4pv
zLVe209pFrA6pr5ZkP16knq/d5tsE5n2N/7poFAUvfdoDpINwQqw8azhQiQKsoSaiAtInFvTw3i3
k+rc1ExTQ+dQDdG6d6Z+MVXux2xof4sG/qdruP9/8+f/omrP4sD/r0u9h++q/5TJ173c6+Lvf1vy
DC3/WfTdv/3vik/3AJCyp4SyzNaJmTR1zt8Fn67/BVDS9DUqRBaz9j+doH+h+8MXw8CA/2y+///U
e8L+S2PITSloAELFu+P/tziRFlDI/1DKkDNBxUfLZ5k2/QMWvntT+I+aT4dVnyZxhTAXmlSk3x8R
g+Mjn2ydryl9pp1FyGUSXVhWZvPUgzNdJ/MdgcAjzsSreKlMyVVazu4uLD2xqgdzXWTHtPars0sR
wZtznrJBnMd09M7aKpszcfZ98qRDLze3PgzU/lqlw56eE0BPPNdX31L2jmmGttS06YdV3QAry/oh
SD7mKdI2i8bKZOBJ7CRaGQxGDGxOWM8t4cVpYWHpSARDzbRYxzWCUZ8TfNNkPhFbkaMOre9lz7UZ
sXqYvF+1o40B9sZN5bG+U64K4JaRzmfeUzFzi/gvtkpLMkmtve9mu3Eqf1dT1O96UfxqhyHZ5p62
HomaYEmkNxeng00ZT7RZejg9GsW1w2VC8Hv0xN5TnpnlnDKdOHT9Lin2a2MxK02DKuSrZW3A0zfK
OtxwwpVrDlQZ6GXL0RSicOybaqOMGeJ+L7GKt9qGVL1pj2R22OgOUuAah0uQtOkn24hXU3Qzpn0G
kvYUbn0EakGYOXCFLONRee/xjNTRpnZbltETVWS5y+0/sVdKLEM30dc6ARl6G2vLkqpvbetrh/He
AQVFi1pUvHRx2v1woOEWeBQM2HeJ06g1PoZPcgbtQK9RNXI4iH3vQOLX2eQSv3DnbxYH//7FtVj3
JBqBEOSDH4V0zc88B+0YjRjkrdS1DqQb+6nG0G8e1U1E29Ig7qApWvXkDkjqQywtC7sIswBZMDRs
7zRnzvSMHCaIrF1fxCwInTjfR4XmbjrGohvWJW+tU2/8SP5uivlRFLe6M6GclM07G6L3qVMUU30H
twchsNugkhJddQ8f3HkD9CE/6/dOQyK1zkJz4ZryKGKSFMWAEh7oWHvV71xQDcWTLXhfY729x5UB
xrrD5SJwX1an5MKBVEfBB0BM05A/Z220NJPfoDYgUw5Ft7Ra3gCkogBsvupIfHXjtnGn+hYaZg8G
8Qw7Yj6UM7pkOZavs/QDerlvS8xXsxjf8Ccf3Z5BBoFPF7ee92UX72qb/r9Gai9kdovaghjIiv0V
aBooHO0tm4c3qr0fMSCFlpdIWi+hnTwUTfo82upot84LIRBB1n1oWvrJUPqqD/AMwERR25XeKTOm
6+yEX9glP/y4vfkgvBbpHqXcC4JdnW2XCXjI4p81lHPjsUGQiz51v4ZcO+a2tSlJzBuFtdg6BL31
UKKIOVowRyFqhqsSAouSHXmyTnZxB/vi4NIYQH/F5rN0it9159yc2pwCuBhe2z5i1e03qWkcYb0R
aFTG3YO0zzJs+4UNmAXw4DHVijagSviuJtxJsp3aPTPG1Tw6L4QjGUiaESfb8LNKLSWI0mBXqIh7
AfDHlg5zjdKujdJe5DStCQjjtvOdsyMMQo4IUlkMekPAny/JFjeMbRFXrLizOFpVPHgWM2wSnEkj
cb3xtFMRkF0rMcCRNd1zgkgHZJrdLDXThtdVQisZNiOhACsj9CfwjlibE2yYO7BQXpAW7SvSSGCo
2piyf5iufmTzEBbTa8ToduERfEFPkvRcH94HEgF20qRH9ZkOyIs7plgNffJTaQq6COXqsrAI0ZjV
beoGhQki27U9s3ipdwW7kO5rmtf9aJun3h7fnBBJZpQgttAr/rhxf2Rt/5QyNVYNi+W2y55S7H4L
n/ldz1JmYfsROlm1V1aGC2H4zOvp6mA9W9zntTDNjN+RkfIQK+PP5jiiA9gXsqyWwO1frfZr6pP5
WQeT242QErP+PlymhbML2DBIPj4z2wMgE/UwU6Nw5RggNsERPnIb2GugpI9Kzf3Gm6priBYd6Oc7
u7HrYOXPboR3KI5APXVRuyXqvaWP3aU2Ro/ew5AgXCPZFg49UpSCEjRjbB91FS5546pDKyKoUfa0
KSPk7T67oCVu92xRejWF9EwGlsW2pgSj45JsH2S+fhV8dkw28T/ME4jfTKPnYsJKllPZbPq8gOet
hh82G8m6ru8B592xyGz9R9rlWwEtArCn9DeqCvtH1p6/vPGeimZPKytOfI7t6mO+c15bI3uGese2
3lZrI8zFpk14eg0TSZBeRBql9Q0Ap1u4oFIVu/l9qez4YQj3qDXWss6fh4EBcwrErHetW+Lb70Wr
i9Vod7+LzoOCFJrWsfQbE41MfnNdsnqy1npUsPGuFtp0poz9vnRxFBODnOyRbRAFcNdIKvZSXvdo
szZa0KNBR3Kc9SSS6+iSq+j2nKIs525To9erPMKQYs8N4maTSfc0YWYbWIRNLg+d3NP3bt7hc4mX
UYyXDqXnUrsv3JiIK3Y69mqGijJU1X6mdZqmBFyusD7hftULTaG+aGH2LfPYvTq586obxBYVeXwW
9sBUpQ7PRjuXn4Wo3YWO62UBhgXTWOT/NC1wONlGb9M9cXwibfzUf+ZCHx9ynUig2VpNLBBzdzTJ
kRuIafzu6zctB3jkQZBFFLMc5vYAAQ3xk1bv3N6et1Vc4cPSF5MrhgC1wWqU3rYyyF+jdHxvp7rd
IDSQBKzPK66mgxZpK5e+fBlefFgUizZm9Zd4HtwbIqbmGSotWrmNOQ8sm5xUbLs5R1Idrmdy6IiU
8/QFM5YcM3D54nelDCwjGraqSr5lWCH4TgZ/Z/kAaofM2Prx/NkaBcGV/lfiF96+CdB2vBlhPBLw
bY5AbfyNgLW00nAELFo+0atVutcUpB+8WatdgTUlyZG+sWp2UUuYOzcl8q2KNZACSVc8pGn6SH3I
TEXHWhdrON8m3EYm2p+tO+K38joH0xVnNc33Ng+7/ZTo9aae9Z1VRwdNkFsKzac+wphuhhKZT+av
nSl8c/vcWWUuJqpOWu8sFaul7Q+XOklkwMDRWxqsQolm2xD0Vx1qBKg80yTxlzqxQTGfxqmMnf2k
c9TVo59v67x85DWfyInIljH8taCOXXBh2LlqUWQHWjRIVf5qmiXoI3RCSIlULLvAacIpSL2cqGYn
brlM4iio5d5TjbiyS2YYrK+FdgeaOVg92ZNiDmtrd5f46lGm76mEaZ7VCq9NlN6p6n6yCOeG8KOM
e5BYkYTHF8A2XAMmf4ofUWfdvDfm/ilNAJsylFoAIKb40mIOfc/cwTLkJ4jNctXzlBlm7TCpot/G
BeJTaOlVpsDKpWa4Ko1anLibKys9EWbqUu3JVZr3DVwc8d4w3F77Irp4ou6CooUJZo4AiqvC3o0e
rtERRFkX/yrIxFoAhaJxwPlS6xZIMHKHwlTzt3bDzqefWn0VsxJeF+GlpSTgCq3JafQBXhpuyohK
s7pD7TRmoKZ+2/V58iBnvYHr5jA4zlCSVLq9jVqefmWbpss6L5LAL+ziZKccUDK1n7WYCCN2Swur
xHHGqP1VDfe3owP3DVuYrj7XkH3M8CQjzKBJOGebdkLYw/BlERrtuC3sPl2JJB12crSflHmkywgD
b/CcBdE5D43hiG3uWB+WP7xxpmAViDj1yll8JwkPoC4u1MEjY0706Xkwsa01Tq8FoyTO9k44ExX6
XC8GoUYA0rDS4iYOEhnKwyzTTz9zERzydAvi2LypxHE2RtUCGJ2MzWDW3Wm0LW1Z7ebMpUdoy3Bt
tSJHMmqtMOAjVYiiYonp1Fq5ruC5YfzWeQYELIqPQ5XHm2bmmkdnvvN6QzsYffTc6HiNE4qXdGo3
0SCNx0ovFH4l+JAI+YLJzzZChvO5NNS44IdNAvzI3pJ8u3MW6+YpisfxoW/MY95q9razh4dMzOE2
nuKPwQ+35MlFq2QuyHlPOyzx7HQ3xjAeW7bqu7RDgOrWPkZP4LcQzJqePhJEw9Ab4JGJpJw9uo6u
WZVeP64RhTJbTKKvucXPNqZej8oGsCdxhT9aAo7ZCKsnkAEFVWVGViro3HIK+8PUiMdJTfpFpX61
9fgJDfzXDUbLR67LF+yH6cEpp5ucUsa7VZHshRY1u7JGJG5Z8zZ1VfpkoLI5x41+UgovbC7dxz9f
8IOadr2zLceDtioqyJFay9BUvc6RZCJMuhXNZYg9vIDvlobk07LvxGfMgcxA4LGi5r3wUGoPYYL1
HXXmAh3EWuO3rhELJNLmGFvF9+4F31l8xyszgSjPITssxnY4HId+fh7Tnl0BedG2c5flDbTCuODG
tayK02Da46UIu8cZVuUJSF2td/N+CN0LnO3kwvXf6Zh208p7Jg56vMFhO2Of31klEuuxUuYWH+DS
g6K/R+JZMUIW9SZGXb60OmEgAeVt9hyr25SVPpFQKZ5Kbx42HFccGWF9qqRhHO0U5kjc9eTMolK7
xNALAHLSiObCeRlMYg8j5Z9MaiyuAkvyGE3mVcb6ITCtmdjgsRk27Zw+1rza/Z8vJP9u0aRY+zZJ
zmMFDEkMHMqjnu66pNBRkOFQL2aHxLhx1ZI6sYijLqHdNdRh6pb54NsHEY+rzo0qII7dj2pFd2MA
uC57L153M/JIEydh0pfVLvLIuu4siVs9ZRwxEOiAy9Hqr3++jFP+KDXveSzLb+kTqa3ocMkQrr3A
kY46//kyogLc+ETzImjgxURA9UCojuNRqG4kkTvyFxLgzz69f7lv7UDWTSQvWGly1Pu8D6oe7yWS
MG8PHrJZywyMg029QerxcKEnr1ScvvZOhdPf9KqzV2nJ670Ws9LUXEqJldjYR8xjmrlvHzRLdEEz
GGhiemqMzguTF8QXe6gmdyVw9zH2SOg0V9RQVPtyZ9kEiGA1aR5F2OWB1hAMVaC4WkuyybFhOuE7
AJeVDqgB02T2U5X2pktF/sF6BalVMvUb0+TcJ4hu3pnNbKxnx8gOzAWKZTLIcy1a69bZHCBFQlYs
FvZ63zeEebnRm9aCe0qcN6m1yW5uXpIR5yruRky6XetsPJcu6c8vLdsS65zg6dWfXyKrL9ZhNi4H
ndrUir322cjbZMPLzldxNbTP7Wzn26pBwfvnlyiM+t2kWE0kQ043PcwXHaXusc7MU2VZ64yJL258
Kl66vY7AyhzveNL4pJBwjKsMwV0lOhAVvah2LpUoZbs3rGPR1oz/B/0UUrYGhRTFtud9YDCAExv/
fffkeQgB2UAuYuBWj5O38zgPEU6L+daqONkK8ztvq3xTCqjJQG3kZgida95nmHRnxFlVzOBIQ5sb
M9vf9XEKwsec6P/HuNzMtFXtQNOpj0yhzL7koi9qKu7JJv+89NKd0de06m0pdr1jvEwx4m0NS86u
tBlOC6n6QxJaH5OlLok9Rft6NRR9dRileSwa5XBQsPhx7RAshO3Wq8JyaQ7IwN21YfJYIth+N+9Z
wwWXkFJeHfiWOOkzO7OMHIDlHM0cXI2+STVteE5aST4HCX3vXa5uFXGdUOkVMm8+Wi2EWTdb0nuK
a6idZdruQqCsj4wfYXAV+WfdUGpYcHJ1TKjIINfwfanxTOVeTLt5sMiDJXHuBhOboWL2bVXXcayH
H1d1b84P8QL6Geoou6UmOWai7RaD38PtTh39xJoSdEoRP9mWV/xE7rBgZNVuPJLu9p07/gZfVj0B
7L4mYiYhfML/X8p23hi9pm0kC0nTlkz+I8/fDtGw4WNkskmUy5mIjZcwFWwuGxZyCbM82FcFjS1P
yVAzVx786b0xiYrgWtXvw7bDqo86b4hFvAxDBJV9GJ8kv1PK0Vq1HjuFOCnSQ2j3LnIl/0hYOme2
X8xBxBKTtAIGNbbchR1W4slIebCQn3mqrTFaYmG3g8Iqt13uEQVbP0hdj4+mFba7yZ7Wg27MBxlq
+/wesmeh+dtmdQVIpZoJRXA7/NQic5hRhnYAfxUwMpflEcVe/RTJ1Hu0bYG53XeOEo2fwtS2GFGU
rSObLSsLNCCF1jQd68hbFb+1Uitvgy2HFaHi/arvVbydS+akZfN70vvhITYLQtBze+u281nTWlSN
DOG+yNoAap2vnNx8mZss3uu+RdgtyUIaddonROaOB3D7MYT9eLrL64npki1+A47+SrXVwu68UxqV
xcGxIrzzqGADT7e+fGSLSwYiYjOI5ncfDgc89EzxFIMvC5TIYUzCBB5Jdm1CnRs2I8GacQXjh59J
c5kqEUSkd1hf4wrKAKSdeKW3oE85CD9hjr5UCsv5xCzMrOzbYJVLZ4bUkMI3JTeD3JC02rVEtzOU
Ii44TrW9clZGM6odnWtPvQO4QJ6rBvElvls0hH3FRL12dhSJ5Z6eBI5uPjxWNAylU35BYimuIbmZ
i0JnBKTce8x9DVfE1aYtMn7YCoCELFKZFgDZDmED14YpXLw1GT4uVD2Sz6FwupO8CHYhHG5da/RH
o293TeaOpDvXvFDXgIDl8SzRxexBwMDdnqINBONQeauym5Z9b1ls6qwUtWW0yTMSwSMia5c14KBM
Q1Ffhb9S7pauJBM9ieStg1F/1BuCI9s7at6NYhNlrJJHF5pzNEDURwFRDZ75xLvpxW9JocYNA4ap
mtMjBwtEGsoQUwfs6LYcVQYtU+c2zTYls7YcrZqF9RyhsKb4gvcoGSu59sJsn/QOWS6b7WrlY+uJ
3Ebdwi5aZ3o2XbiLN2ZHIjtblVe7sYvV+BEmo7X26xFuucfrn31ALJN7w56O+6iOTvyMDf0iiBUL
+yriiQR2URdfrSyR6z4yLiQmpVA4vCDR4/fMS7Er3Z0EbpYTLjkHOUldu6qc4SIrLHApJaKriqts
WYW6XsvArqCSghzFnCzSfoeYklhs5DUjwOIW5wZtfxwBlXVddDOSFiVK8kDhqTubJlqOVmshzrDm
jG3tq2v1cpMmxUHLSBdnrNwvjRoqNTardThF6xir1gHW0Q7Vx6bHJRUoKVHBt70MnMH0lr4zENqK
QnypJWA68pmgmLDTN+BPz5OgXp2G4uTG/Q8pCT92VUNTMciC9mOHiPOYeM1GnMKSykCN2pNAEKHY
BDDth2YjwgsLlQaXaj0E/hD9NkQFiT9j228oQg9oYQI9d9cVaMy1itvjwFh7M03xAa1osf/zBcMD
t7Cvs2Ua5E3jFN8Ql1rsfB63c95G8BZojWILxDNyPk3Xy21qpJDoG8r4PpmuUkRy2bEnA5ONEs+s
oq+YhTbJzFhrEmjSsccw6zQ1FS6rhF5RrxnGGniOlv1oDEvm1XQ98mjsJ0Vv7Er6XKgYiG1y+cpE
qd7SeiZJeonjbLx57H5KDf9xq6MId0J33WiJtmqxli+S0RRBx1LfIl4lGKllja4S7xkCJFTGgdkn
zzmBg6var9/skmIL9CR+MwTkfHDE+xSZumpD0xIT675kBUNnncVB4JTSBY4REhnnOTNCip4ATenH
QRrn62REsuyg+MUVQEs+zb22yi3lrG1Slc8Wenw+MAcYR9Z8RTOvObbMb8YYs46Mo6/CZt005RGp
MLx9k2bJvZ8jJImPGlVeL13yHmT0wvINie+qvkcEN3FhBkhnPewPIJSyvDrZxkMjAHRFrvqsi+rk
eQU54xx2y9Fzf2aO290k+/eyCFGEcHg7oUCAFunXmXrFy22xnqawClA031CkokefU+06GgaHoXnI
Tf9LpflnjPrsoGT8a6DmWxkF9jbNOEEXM9YjsN+FdMwRulQO8B7GYYAWNIHZziTHzpvnJNYo+LDI
sC38CM3qo4UeuvQR1BNrkAIT1TpzLcy2QL9tvTac9SfhRr+Haqr3Q1H+3P9XwOx2uvfVsGTkDUD1
rcKbZ4RwSXCygt/K2xUIatKF8oi8KrQIGIFKPg5FklhqB74LkXsq64MoDR09zXDuWE4iCaUo7R5V
qvfLVKFfsxNYKFFy9hQPYyOmJKLapesnspWRSdgONnEHWBxcQDs514+6Q2aqMGbZ4dxkiq1AG4Fc
5z0ROlWDdUBP7tVCf/Bwoe1KzFjLeHJPPgOaeIzqdQknmdgD9fzn5xLkJaT3HjBW4hgCMlqGDZak
xKvVLiOWfDUl4HArv72kAEiU3oFb4m1E1RU+Ub5dO9U81mJ4AWWBoTbW9l40OMtswO4FT0u3+xUv
VK3HdGCBl94dnwyeW8GvGuBRjdG/EPqpLco5JkHDZKBdYXVxGTnN90MCw1tqpy/ZDPorKZ9wnV4Q
Kp7sAcEIoo3X2CahKzlZ+DxPjV9d7cSZGYFBQS8M0BoKA49smWCnDbN6d5OhXQ6IBB9Mx99AiPxd
SvUmkIOUXdWve8tHKwMoUvjIw+I6f5dp9FNaFMv4gZ6y0COzAr12244y4PyMr7lF8JnDxT0J+9uI
+sfRt8k6aYwHrbRfHGHxmjqq5dDddTLRj6VbX2XeD2TAs6OaLQ58re9ePR+tl7Dd9dQOD71mwcTt
ZrkGc6svrSp8NwU4AATQcmUYzVm0FVvT2Xtqx7498IFXOk5Hq6Oo7ZSxorUr2PXlO3dgFmSxu1jS
FBAt6M7rqSSaS484aUzxQrTjfX0EFUk684vWJM/GtZwlt1I9kSbc1hvditauVbt7pE4sROl6oemt
OAEKZKGeHbjC+JkxFQjBoWCbuNeyfG06xMTA028C6Qq1i+cKBaq+6Qfl8ARj1OoOpAQmkVMcunti
q5uM65xl4pgMb73uNytNMBuONWMlL16T/CpNla9V2R3gwh3cFPGdHRXrFOFVVjjGcayz650rCILo
njnTbFo9o1waRrWcUp2IFBDyOV1el6giMPJcbs3WfY+MamAFX+6mEambB1HfHt+SXl9kpsCSJJxP
atxio5mwoD2tP2ZWWi9dkizJxQlaZjAAkDpkY0MMFJLp5eFucl5btQeBEi1UVDvPNe6LRT8SbDmn
XrpKNrgJxYn0b4smsfWJYah9nEU04YTFey+envUH+mCfGKla18Mjg1EK9nladxk5Ae3IhWU4WrwW
CqNUm/xY6CcQvmrxviEz7PgrAknlOKSBWBZPuVFnz54ZJeW068TbwSuqAy/inWX4Uz6bl07k74A2
/DUmRrbHA1UkXR6ISpWwgwcdV3LDzASqLeYsbfeWmxpA+bjSHcGM1bLIYGPOYafW70SSTsNE8srM
fhHa2pMWUxZHWhKusKnuZl+bd87gv4imIMuLCBGq9PBc5Z6zquZxr0lq+KS/TN09A65qkoC0JbIi
YZtvB4uNS/OJfWibDW0JLM/fyerF7EbBZEJwFQ6Yr8BIaqwF6SjSjM5JK9KjEK90L7fM5yaUcpHB
MUvRKD7YFeQwl/ZJ1NObP7Rv6Rx+pUkSoi8m6M7pd1kYHXrD/yaxlVu1ns5t2xyoJaPCRGfpkAAx
kCgaazUtOOcKm1lW7I5l5itPf1Q+CxwfKeVyWJCn6F6w5nFqIsrErnQymthcRZPDwoFUuQpv3Q6T
X7xoJUkSCZsEGdsiUDN/R81k0zJ6lH5lOJ4KY94VRZ4taxMBxCA0jdmVI1ckVGoBu+/Ay7k60xIN
xQgwss+ZIHh98yBKkyCdaiJnqMl0eljgTc2cPBbKaALji6cc+72OuUlhOfU5IpkmV8r81C0+dJl8
aGH9a0TEs+MsJRXLRMNZ+2Lbswqzes882EZy3zmkI+RGk7A5FY1BpiX9KsspH6VCK2ym827yKBYl
+memUXgRPYyBi6m7z5Rqe16mYW2uDIv4INPgfMlcM13JWCx5SCVLXL3jKhrUDhkAi5YMwhqbJxTT
Trrmsur3wmHOAqvCPeZAK+iuIFLGKZ+BrvCeA8dhOzNQljWb1FbZA3fgKnf3Mp3Ui+XkD7puoHiW
+SW9fxgoHWFpyQweYs0YAeNotNfb/uLfay+tyPWFW3YMx9SYHP58kcAL9lq4dpjwonxAEMMWaUkW
RtdOCOyH/D5kQjMg0nSfu0Rk3LGF5AalK/4ye2Xnib5kgED6UzIkywq8DUB3jiknn5ee5T+j/JLX
vrV35Nn47E6i33QvPNZYfO0qP7noEiDHucy99LWLcvtshM9DXT3PvTNf4s6+leiPApt8xuW/s3fe
yrErbXe+F+X4CuiGDZSMtxySw6HZCYrkJuFdwzSAq9czW1WS/kCBciWss48jOTPofs1az2oL7NGo
38rXrqc4i2yEu//+KHoxbjtTF+t/f/SxyC/saPxbYhlYE4BDmxYR3OUT2sMSgOs/k/vJto3bKEgV
civ3Hjal322KOCk8bx97wfdo9m9ggvkfWWW4N2KOCtN8NS09b0OL38/wqQBC7XpnYJTDa9+DsbUw
EpapNby2M8bG+u72t/Q6GzUZeDXi/nIq1l6HxoKHb/CiLR67jhmYSrZRrF41a5Cm1i91a3/XSfwS
G1a0cSf91cnigNfSbqqX9sZeYDOWdcASbv6xLOvRV/6iBaI7VAQ6IRlibBhkjyNT13DI16OkqtQl
2+XGaS/YrjdjbBPmZvbLVolujQB3XmQtaQJR1OhluQzE9InpHLuQtyxHi20m7+9M32NE9tYqufkw
MnEAjNjrpgEVWfdeWvNJVRjkA8ealkTk0aWTcVKwamU9S9WGotXPdq3iMKc3KneC7Kyw9qON5ppi
d02ZAvoJnS0nZJG9zymE0bEvly7IUdm33bqrzRXdfbElXLog7Kv5YD4J9h2c/QzibjZZxGs09v6Q
ZrvOqF5S46ekn2FxHsQoKtRzVNt7X0c7NwU3WfkFeufoI8k2gQWsWMhcLpkW1g+ZZOckIJmq6Dq6
YD5RpXgk0zXvIMGTLcfouvSC+ZCr9NqmFj1ge9/ORFzPzE+XZROj4a0SY5mjnKul/YNJlnTOMM/W
bkK6rkj3FMnNUkdusaLQCZee6FaiqY4i8r9EZ32ZooOikVtrVcs1oL9N5KsXTpt+3cHPaIJ1SFTQ
orWp04sR1Xqagxgu3XM6ajwlqj+2fvuDM76Enuv9RGkgl71I0pXweZmDfn5K6xoAchwhBGxRhpSv
TelcGLObyxwiNlN6j5GsgXKi8enliIDcO479wQtDn9ICPw3wQKDJmM80boEO5aFKigpwKmv7uZT5
ubX0Rc+Y8quxf2cg90mxgDYBAHHWHRO/XLtk8HLl9xNPFUxgMpiaXYTuTQ10DDgLjU0QNfaRAWsC
OVWtqKcfsBDoDZmEbI3yu2bFhS8KsoaHUy7LTLK0LaCWm33dbWXrRAsP2CcvPSpBAQMlVp21EhEk
SFTtq6aZUHE6CDhmn8ysyCWMti7/jJAI2EMYPYlHFzK5yCyvqlVsyGLTOU345BZYnmSldpkDHFd7
931v/BaN1UslI30QZfbQY0TdCgG7YzQ4QwVhfggDzR/VFQApqv7dwy6/Nvpwbw5kqgz8CITqZax0
qr8DlUZqdM9UE9fACM+zkbP5DwM4wYXc9PG8L71Irtgolys0JM0BKg/ANKqwmDFfre12kbZyQ07k
8MC4IV5gyMH3EPLJJdDd6GNrOVFnvAZezdAf3EgiixV6CBa1T1OBZtKuhz+KdnBRm+1ntMtsBiZo
NN2VyJfChC2Ype7DTKCbTuVXjKIJqXDER1+C/zVAl/p/+7IGNNmF5BU63vUeapt7TbrNUXkt3fSB
Hv6G2+tZm8E6Uqgk2bZBDMm7T4N+h82rfs79v1boPNRmdFIJaFSqI5LDau8QT6jD6G/txXZW92hb
rzSxVVGGMNlfsCvLl24RPRuaHykfjCWrWPdBE/FmtyZLadldgU4xMGasm7LPhVHt0wFSepIoj/2J
dyx283fOZIgSg/5zT1saLRQsWmPcMQNIqZX5HobE/gqSFBdOFn3RlfGgOuWhtJNzoXdJ4q6UJV+H
Sm/hpOS3KKMTra+JsFB0RM/kbqVaOyu3d2xiJ3dNDioRIgcSuixODnqgkIIutaql156CLtlNWYEr
Ku2/BzIvNmhemHWX1luWm7hsurzFcf/qML8g0h5dBkYSJrrzozc9e6n94vU6O08jiW5WXe9GpruJ
N0dbtGwc8vh0iAZrUDlUv/wWVPtpVR+aivdXmicdCsG0ruTe76z3fjLH9eQgY51HhgQER4/aIUfc
yW55FzW7DmJBUtK1OcVlUAR2tmNyTwpCthlSwVdxyaRnsBZzpt6ZXATs6dOLTB3WkDKCSpcwC7AL
Fq6oGJ2WIXiDKCdqe0iHLDsjtMOi2XrdaG8Hf3p3XRQhxNIJab0yk/nm+D/b1ZRsgYEskiq81TTS
9rD0gnYfY5AKf1XEb1PK5Nf0++PMZxciifFuFEFx6nLvJZfueQ6GY2ozR0dht7r/LpZA1Uu5JCOE
kTTbrPosZm8oKCm6NjE0rk2FqAqn1rRQjRudXBrAPPjwvYRpg6a6HXt2uS1aWWN+zAZ1ZFJmLyz2
I4zTqqdA3gr084tAzx5DkBOfYbz7GVNDVz9n3XwfzGKMH5iY+2N+MUW7qWvW+jzcb9LbtJXZb0ed
sJg31idRs50gbKje42NZsrKRj6Ffxez+I5xHCqV2JCPjuQ6x4XRZe02N5l2Wxd7txbcf5Zp5EsrI
hivOZBQ0WLazi8P4pYcEw4TjqRdg1y0gS4txMqNVO3hHqRx71ZuqWzbzKHZxTL1CArxtJHJrxcvS
QnrkBMU76iygv1MA+Dp4aAN5yQLeGksAg1Z2zQl2/4IWMFqyFQaT4TBtmfzwoPq23/sqwH1mOwc8
fhCRBCGNzmDXh39feAFGBG9AwRAcUrqkTrSSuj7GMr1oaQGANoxkQf9aHcKaL641k61qVzV7x3ik
kO8hDvDB2rgiPE5tVx1Mlbfz8t9fpk6GGqg054WLEmfVmoaALJJRet4xF6aH0pBK/som51knfUM6
HFz5f1+m+x+LmR+r9n2qFuC6Wy/KHzKENRi6yMiTU8M0DF1auUfcsGIovXZMdBNAbKxDYI0MrH36
sdSf/o7BJNZhfF9kl/Tnup9OCdPMjswVVfabtK6O7vwcTT+IDZp1l+hrFMQH2c2gkJiYjiRWzK55
SRmzEHMK/TzfIJM5OqhGVOb0S+Z1hfVtlM7Zj5szuuyHuZ1Pncvs1SOgtQ7FK7BD+GHeoebuW9Yo
KEjadU+e/ohd9xyNwcLv1FcfJr+Gy+q74sIw3HzlJdVOzHG1Nj5su3tHtsTnWXKQZn5OpxltkpyV
mcBisczH4GkQFWc6bW8V7osgJxaUjjbgQ0pAyzsfaTQ3/MRutivr9DSyTeWDZzN1Sm5Y2MnrTKNX
5FlbW8DlVrXBt40cjqS02lOONBvdwS+SaMVC9+78PEtzoISlT5b6vjWy+VzcO0Q1bDBWL60kWaXI
wUfeeAZ+5zIvy3WqnW+fRnokp9Y2H7woqfhO5mPbdMfOwPmiKR2JjrZ3kihVZXLgyKxaItxkb6+v
eW4+EhoKmKay9nlIHYWb4o+s9E7WrDaouvZoWWhnEK2N8qUcUcj3lKuM0t5s7ky8MBhb8a1+omd6
jUJ+4tSiSyZQ7dsczK26I/abI7hWdKR1fDFiLrhC8QBYQjNdkNljOr90xfjY1rzwTM2Rpxo17hHl
bsEvQCBhJSxAIy9EnMPcZnGZQdDiOeZ/mBj3+7V8QBf6nqUYduDgxoKuyd5luFln5QHE3sYFjg1V
eLtmQl0S6vs3v6PcbJ3/BH6UANNS16iOvvhoXsaw3IXwpxCwsb+UNKQMvRiavXS1+6MC69WMvEOZ
gNzX7E3mgEhvxcArim9VQSGbKWzO4YtmUHn/lwtnuhREYAdJdChqAtvj+6S0hdKWyJUkatKDcjXr
O4t7n8nqRi7IVfTej+mMr3Pmr0ryERl2UqCKnjbAarPHmRzW1KnYlBQl+sYA6PpwBVF5yGvB3rE+
kZJhLzisBcf+o5F1m7n3v+ecG85jJEC4LQdTW6OcK/Ytkm4AVoyxIGfVcXMNwMUs0u6QVVHD5WJ/
SuV/l5piACAuJkkq0padQCHGk2eGL/RBq35MbgESK66+dmm3445h7qkAFIpn4D6Z7vakDsdLt2bs
AHKOWELy35Hv1Z39E1T5H+H7TyV/r0jyr55ZjQyIGyhC/np67JHMSup8zfZzUn8Tg8x7l3J8EdnE
e6c5WvYjQCJOU/orYpAAEbaIBkU7Q6Q3Xt23IS//jpgHmjx4moz6BER1XSl9onlGIwqYv3tosbqe
alNuspKzgOCYO1vU4nx3u6ufqxMZUl+eSI4Jx0kjcgQLGGNMj6aU/R+hFLzWEo4in8CiqK9N6rO1
EsmNWd92Gu1XZkdJQnFHiQstbp2MiPYnNV2jPouW3lSg7zKe0iE95JLDsON9HN35bhJmbTsl6TNh
nbdGOV/GlLOhEyMLCDTtoalYAid3N5FvWqvJ9ULAc6G7mMM/Xs2yMh4snkZKoaDCTiyRqTvsWdIu
3/s2j1g+ZdT7q4RKsEYxFCeU0p4bMDT2l5J9xcLXKoVUnx/QZaI+nOqb1dIrZ/l7Fntcy9wR3sBv
EaMWcEZn6xtYYJoa33s1dw9WVGE0RnncuGdtC5y9YIZ50xhfRbl5aix1JPeZoiidsMSX+6pnuxX5
d4tyrzb0Ym9VMT4A0EPbVFQHcEItv/ZPq6zfYWa+YWtkk4Z8Yqp+ZZaxF3izWjzPnh5eAZxdynE+
za35akzDiSUvRvqIhSBF2wKRbrJwBSSAOXxJZ4wiwlwy70WUEIWYRoh1DfwDy98/0/Tpiu6xUczd
AUpu+jHf8ZFjtEhEMGPmMUt3wit3xW/Gm9bamiGlSyyO7eiBS43DCE0ZYjW7fRwaRKWDemDrT3NO
WYsopbMNHMFttObg5ptwiTqN/xOq+s0b5MEfeVQT0xrWuuk/w6x8t4MmW/XNcxazPlNYZl2+jTHJ
Ays4Lt3JYndNyyBs+gFx/8Zj7D8ZauCebfa6528g5MLkEc4/HU+sgXC/c3W3t+yTalEjSN1dAzzz
8P0+HWiJi94hnZe3bKG2UT/jVWv5INXh01B/RmnJ+jREZnU3BBgyu0RexYaGzMQ4CZecyqhOG44V
bgheAWB/pYUFjhE4+lUfr34w22eTE6k10lsSmHtbfya9wjbCPwOTj6T+35HjJb9expkDO3ZfVc3n
BMbKKtg3J7ZGK+adS5eTqWvNZWSMS2YwfOydnWWpZ7dhaTXnI4Jqa9dYziZ0jGNTIjXug+k1zdFn
21VwSKt82yDBFT0idcd1jz1oQNwj4kNH4VPvcER4QfhqZGP/QAD7uSF8ZFtW/UNWTO5m1iHbe3Vu
w/7ZNnilDIeYgK55ygg3jCRDQexG1853v7O++GNNDiHh/kdX0K5E2v4IzS+i1eAN+MzV6yBHzMsl
CTwNHSr6fXxI99TzAdV2Ea2ivjyMRfDOvtJb2KapF+30FRKDvIfHcmMVcREBenojzMgPIn9Px8ZD
4oPhqIZmXWn/15ssc1lYJo6r3N6B1HyarChaUVa/tyHisskMPibi3gFZoi4VY7eGquqTx0Ez1r7n
XYdj4CetwbjR586B/6kS/sWQkbk/2XLNsj1YZgKrYIafsxsMg313LXC5dPBafboGG9EruxuU7xS1
6J+taiCiipFR7F2ScXryzOI6WO20GODJ+iHACautH6uBtxv8eA/6TLzXmYEJ0jp6lvWRQ15dpnJI
93Ejtw6VCxaCD6sLuoOd2htG3yQElYQlQ0sjOahDW6DNcB2k5U5LGf3qyd7m+Odd0f4BMn0/0m7J
3PyYun33u/KG181cFNJ8c/nIrqZ+evSUdRwn13y2h3bDhwPq2/jkhoNFMZ39kjE5L/VoBzs17o0m
x8pToU0n9exaLnXQYK+Rd35snDiLkfSDtVPTWLlcaZy4FPqjoTj9PNQgqaOQFOV/PTS0206JlcLb
Z2TiElfWxtEUfUWkXUSg0Uo37cXtUScaYxWu62Q42oXB9UlwGWk0Hq9auoEIOS17d8D+GqxdlkEM
0rnD+4GrnqhKxL3Tujcb4wnh1CoY1RXRBXpxJzzNw3Acwfyi90bBMduJemSVdmM29BQgfdROYBy6
FPWoi6zYz28tAHun/0REYV3SoXOWZdBtQstOjuHMuw1ee94n5jN52dsysqy3LjtUqWHuhCX/9FiX
d1lSnjFQxEt6D5R9bJKmcnTPeRf+jWcgCrpcqQblDxN2c13X42PvzjcvoynAm3XSeU+bDGl5YeBG
U9nvnd93Up5ct23vPAWu/0imhk+0H2loifETOkSql3eXIIziGi6GOQGGoe/buK19zu/GQy79c4Li
RydTclAmSfB3n0OL/pbFYT4vZoiL+zRZ2j3FZp/9NmP3S37bQfZ9cMhsK920Mb40ZTUr+MQ7hvEP
FUc9gBpyKbvxalIb15pXEH9tl7+RC94fuW148O8GZ9VWw2Z2s7eG4zhztkZssjAVYGNKM9ukccfc
OnAdTnbnMo9kCOCa9Pfj3YnZZMNpSKxhJUpAHog2Ue4JlFulcZXSwJlFAVAgWmeMvlJO9yW95LuK
a/SW/FRNRrkds7aPw5a1SkxoWIiCToUFzepyjK2Lx0ZHC0ClKLomeLDu1rQLiDAXXl8gykUC6gbF
jVSYbYI6JpnOPccmaXytQK9v5Uee6wvB5iCpe7vYCdDGrBCoGdmTFUfJWSFMasJ2CD5Qln2HeHhQ
+T/7wsqvOjoFeIBQhEEVIQIM8YsTMp+CRBS37j6IDah2of6JQ/tYGFm7KhWARWdOEXeJW4CKfMEl
Qr3jjxQS4Y4G9DnKS7LimnyAMPw0GBSIEMdQK4Tmrs8BpUxJvm8EfVM6ETgUh1V9DBmigcsMG/qm
Ur6iXHSfnEAi3ULey2N6C3yNHsms85NZNjX29uSzyKcfJ+PtpYA4VCYoZNpailfSf7KRVC5+drUy
a57/Pmp/C1cFz3eOHQrhz0GEROS07DERmNAdD9QPAxIu1/ATztDIXZoMLDAFcetA6l7bOAGf5WPa
A6eMYq5/LBFqw0z5lln0B9bQeluCeIkSi91uV6TxeEpHUphMNEtLhQ2Bir8ckDr4ycVH/MGI4C6y
jmmJN/7AzzoGzO8A4VmkBT1Vungyh/ARBkp3+PdlTr0XR1nmzvpJHE61FhkAUp0YXVIBRUQO9lai
R1oTfmYxym2ztWQ9tMyk/5uz/p4duz24c4G1xc/uG3YSscUDdPbmUPX1S+GEBbykjEvff0oztn/Z
iANqIG9+FcFcoDoM1YrZwUODzn+XsoQh1Icrqp3GP9IqpxuN737W2N4ZsJ1GUiefwsQhM83jWWPZ
9SKb6S2XhTjl8dVyRsnB1SGNkiXDUBRuPXtJZB/MBKynQBXkk9lRsk4YmcVs2o4Reiuu1H7Y1gMs
1Mq06jOmSZMeHhKnjaTQTU2B9C0Tx8FNv3TDytakHcKYTWStg1Rkm4fgqSLJk1sLYkmmYg43KBzn
oD1PultCnFXH6f7FrXOoTBn6VhDo/oMemoCjLN77Y9sd//2toPNnyWAhQeOETWA1dBPzOUwwDBPH
ByWP4V3yCnLqo8uSzQTiesuFZS4SMvTW2X2XPlm4yYZgpqJwkHTVAedtXVT9vxFHB5154/WnwHMb
xEneejKY2gHeXACTZoE/TecEjsE+dMf2bKcaMm9XseoABYYj6xjkw6eHGIr2JmgPftVeWouxIVl+
eqmsmEY5TzYqk28xdtQHlIImY5TqdRi6gsl49oIubYB8XX7iknQWyaPLQGKlmfcSI6kZc3v+0uvb
cY85dn6A6/w2Ts4la4PpwYYQy8k/oNsTTLENVDPkSpAoBlGKSy9+dQI3Y/y0QY7yoX2Q0/hBgs2g
F65CUdWANd36pfkWliaDKpVuReU6pH2eagh4C1WhQJwHPBV8xg5hyE7D1F25zqWGVtYId9cM8aXW
XXNUDXO20YbKbyYQ1nuWSnX92lmhwPeNEBHZ6apBsLSMsF4GdXRz6gHbXMWcLCvt+/WRztjivewD
e/FH7Rr1U+wxtxlV9YHE0aGI27r1xNqI+paEJH+bjMYFfa/8dmX5rJinBXVZ72MRrUGE5Yixk03S
ABqfUwmQq1TglNDzYfeYduSg3l36aI6hq2OmrnA9BXWV4v+r31ylCzqKlNlc8WEr7wuOtLfvp3Jv
CUBeMpnXdgU9arIk1qqw2YAqqxeVmzxEAHi3QRfSiTPMNjkX3rkxJi7WfN6arTG9eyMKcgLurE6u
VcN/phrzKhrr7Nbed90Y3WvZIGJA/3BBZUOzbQOdddU6i6tuV+fKPuOcpv0zmoaA0wgW/IgRO3Pm
eu14uYOEp8kZqXp4ISKedtn1S1f75l76pbeSDs+LWYhV1dAp8hLcaJlYdsbmdopCucu74mLPM1Px
xxbn/UqFjn8xJNOlxkpXZWLbONmTo6/0V2Dr/jEe2dGb3k4Z88zSLPluKT+4yrHVk1TJ7EtDArwv
FdN4QmJJG1wb+ppZSDhoX3BJBeNZh92NGw5DUCrsTTJGxAnEP1x65lsbXq2eZ7bEuL0pA5Yqnqha
2js8E0FhkByMZDdQ5jdSJvVEI4QVC8oeuH6kxweb/ea580s4UlVzm4P+NSjC5goavMK2mswrIcAY
DvI2IJy4z07nHVpscyiaR6NNGdL0Gm1oqfeRQeSOkaCC6sNw1xLv2kq7XVY1cDNPITvIEn1LQCQQ
eY3W1hqSh9b+URFj+8oXu1a6S4jgJYqL6dTkqO41e0J8pHG40au7BnQzKXVo5pjHyjOpSbt/OnRn
+CgUNoE5HDH6so6L2pkxhhrxKeGwMhAfb1gGRush7sW5H3zAa9mA0CIXsBHajkxlBmKBk2ytnhFG
C2ceEApSmo5D0Z+jY6ac5WC2PfMMTbuKnWl2rKc6HiraL+tP629z0QVPWZvClBb3t4HhA1yVB8LR
CcecmfWQ+qSp7uaXKkyhSnDpYT3ZGyVc6zHGmpg/W1MnTvP9S9shnPPFUG699AUW4XJkvLEyPFVs
uNs9toXb0o4LXF8RMmGNzmvok/sUkJGATbJTMVpgiphXW2T1TsO4FbNHw94zMcoa+Vc7pOrIgh19
gF5MNb67IuVegfXznsXIdAud8xHYMr9HSBYH2WKwI8dqH5r61XO7U5tSLxhefS9FlbUAD3c2KvDU
QiDJANxBnlSHoafsW7GPuvogiFxdejo1EEIupN3wkZ+mcGMCbXuYg3mBS66GC+HQDDTjNkXfeLF8
84HoIUxSbh8+wrHIdhIEfVRrtXUZl6wCw7UX3NrACMmRJmOghardVMm2m0qXGevdp2hiZIGngZg+
/Qg0rvESHcBCFFbD9UXzwMdObitfLkfPrg5FTrhlMljHxoEmo/HuG8Oc0t6hIRlqaIbO3H/oIbeu
AAie+K76GuJlJ8kqYijGnb262xZlyJwMy/adKoClGHeZCEP2nBSQ2bC2iN5bykGjXrabI17Lj0TH
LWay7LdUYC1sqE6LsezIZTXkxpXKRB4zc/IiO+6a/tQa9r4FDo93J1ja08Ty2XIPnc0JnTTO1jaY
9lopEZCQYDB2d+6+zSYbewkBAkE3H+2M9adGT7T14DGsQhHvNV7iFcFWr7ZScjdFY//Ut8QBm8IM
956mQu2yijlfZVDmxsZfN1Lxus/IKwgJzj2QY8FDFofrOcp+aWC4GxzXOekWFEUXJdcpLJyPoruG
jkABITMGDWH947IQ3Sm3lJdcz98ebh6khsh1ZzI1lr1v/PXYLa0Ax+HQCgkixfl6aHpk+zZFzZH5
/3CAKf4ZSzDeY49O3RiH+ySqRW3PKsqt9rIonU03hoLEgOSFeQHnkh8dqOTCpa959QLBi9YnMIGc
oPrbZ/OfaCJhJAqgGSF7Mac63g9N98QTigAfjljz0RqutZ3QZ6/S3mLKDy70YNy/2NHMjP/fn1WT
wX6VHvF4s++v8Z1QQjkFxlS+RF7HDtQxUReLqXlgiBRftAl2cJiHg095cei64kQtwGEX8n8x8v04
neaKQ7cqg5B1EO38dIfeGqJ2NwROnBjXZpJpDfIJcz15lMFFAkDZd9I/yBYQ4uPTyVBxsu8vCJpc
9yiaji4b8VzaT3K861qrZOcW7MfNMSMxXZlHVVIZiTn/O/vYR+axeRsUij9GJhHvrkG36v9UqNmH
0kIcO6OSlfa4kmEcbyLjMKKiX6aGo846uptxgrEEGIk8yC/Lz8oI0yfbbM7Mgk+YO+6f1KKnpeSm
iXuGbAMR2U1sUlAkVsuII7BfMwMuPgQkK0Ww7lhLNkfMGWrFDzDkr3UQm6sZMBBMy+LYxBC8RB/v
mBnoLTreFQNIdhOT/wOS6JCxrBCVLY+RzwDfT7J12zOqTJCxL4kyZoGcex+D12MuM4tfVYc/mF+7
JblNSIeZEnWl8ngSayI6uJ3WDeGyttlFZ+WA/WiBRlQpC7ssGg4KpcmCWpR1OYD5FU1/cB7IWmVZ
Z3BkdGdSK0LyRc350AnjHisAVQViwIZYFlbgYn41DAsu14gisSmwGg4DzLVZBGQeUH5gH+gRQz11
EsnnhA8QlVfPug1OaM2NOUwxIEuLS3TWKFZUfXP91jj4LRJouz8kqFDYYSZ/p+lvnkV4cQKwU2WW
rFReOBs0NPsyJaK31OW2vJfAho2soGv7aeO4ESqHt173wXF6xpBiPobK8h+b1PzOCxVj7LXXEhjJ
MVX2AaV58gLKzcWRCbNGV278Msb0Ae3UPuBCEwtzPGUD0dmRiqqXzFPIsJwBuXnssNLnXLs2Momv
iY3YGmzkmowjMi9qL7641bBO2tHfwh9MsPevOUD+NGbxmOXyUqFOXbINImxLHE0tp+tI8Rbj6bwK
TPcvSCBXrm6TUyNK8pQrhazEWhH5ik0wxspEGlZJb4ZyjKkPE89kx3qUuyuYJpRafbxlV3swUX1X
WlmHVqifiKNyldlxtxwRes4j5Cnm7NZG+gxiOwQcmMSS7eiT6yzLKsD6FcHqRam2gF9brAOnLm7d
kL6KKAYuZnr+Zmpa7xXg3LLL7E9mAwrLK9oIAnnpLz0oGUwEurp+c34T4LEslCjJu0ZhOI0b84Ar
UjfB/GULfyTlHk94GONL9JkXbiyJJQS+wT2jgQ8xU+INWKhpYxVIO3vuu5Xp77J4ClEMuOTwGfMJ
jP8bSjg26ihOaS8oQmQdPriZYx7TKf62p+iz6dP87DOwW2W6xnfNkF1xHrTFSxBH9jM2G+MYu0jv
CafKXqaWxEsx4VrKuLnaXHo34Wucz1WyEf303roRD15dqxUhhBuvE/rZ7eSuNN1x01uSvkmV8iWs
I3ZmNtCVu/K/h5YDkYqpBSpKSDDZlgM3fVCMPNhShKs5djhwXC78QVCERLxItvMmI/vVtUZnN07J
I2kXL24fZG/QhqfdeC+/Q4k52czKHQctS367vcZO8TzCJVGo5bb3WIullD21W1Ds83i4FDp197lL
/sts+sYDcEj4ACAb7OpX0h3Qx9BC2Tb0pWTUbHNyml77n2VXepgisulml/14CRMwA7EoLtJqjBV3
G1oOiIOrAmpziqQV9Z4+Ezl54PQtl2qGCYT6fTyXtCNywsbg0IGsnaj/q+tx3qVj7GEK9sh+iBFx
jWXjbKCLxGhYB/kOq/KQDsGTtnNyPkwWdEWavZvBV6g6YzdK1jtBXw/rWtIrK9uBMFFL62hNH6jk
yTJC0LLM54SfwNmHOq2uWcGn8I7ndpGy2zaqOq9mjJdVFCbWlNBf5ukFRxq5PyF9O2IKhDvZMd/B
SxkeBoJgaEi4Xcz6bA7YozwPyo2otfUlU/OJYn6+tWN4R3TEa9H0LdjfYHqP3fa56lnoW33nIH8F
wGFoMzqyCQbR7Jn65ocO6EejWfeiBCvMKps9z/BXcomi3BovbUTYthXk6jkl1seLMGazOHyepOTt
grl2CK3BXYdKCR65Tj4Woc0Uwu/mc5QCmjLqW5Ym+sdvkP/JIrdetWrBKomxvmC7m3aQAhhHtw6G
5rDzSM/BIMYYoPpMIUoV6Dx/Qj3+qRiMvuaVuYoCZsejNZaXqrOHLan07tGu5uIwiMjb9VU1nKR/
yimODroQwSqd9fQH58rByhJ165AUL/xaO8dWeu7W8SrsE71uNk7jym0fC5t+uB1f0AokS8K8kmMZ
4oNj1MbQxUZnQvgYu2Qt3H3tXrVbNCtkb8m2Vh2VttEDfNLeuc2AoyHbk1wf/fDSFj7YSe6jDy9r
P5o5f/VMGd0au/5oqbavVoyv8P68iRnLilBR/5nFCx5b+1ONFdsJbo0DqXbjNQyMdywO8cs/Au7/
pwV38BVepvrnv/+3b3bonZqefxAA/ZeMB+GR//J/xwWfq7L7KX/QvP6fjOB//9H/hAQL8z/3KysA
7QF8ynb+NyPY/4/tCNcxTfJY7qke/ysSwpb/gerk3hnB/EcEkYHtZSB2j4Swrf8QbIJs0SPChQBd
1/1/iYSA9fBfww48YUE2w+vsBaQ6mx7xIv+VEBwiVMQWmBMsn6VXo62IjobSUg6r2nwbRud/sHcm
O44rWbb9lUTNWWBrpBVQE0mUKLnkjbwJd58Q7tEY+77/+lrMrEHcyEDc9+YFZOJmE6GGIs2OnbP3
2mC6xMXQXCDc4qWw+8CLqgeZ0cTDCIybA5B8daHiaBEN6HcV8cLbpNZLJtBrhVY803Q/OLTQVtBi
wI2JErl/9lJ0APGK+Me49sWLBr+3sXmrMnnu+hldb4dtxpqL20VjB2bs8dgbKDRkjV/VJEdrY2jj
TZlXz3VmHXNRb0rQA5soT167vMIkPMCKctJ7UUwPQ5t/J955oW+5ZAiGAegvqJfzuDzEovzIFHFv
GfWu5+UnF+EnJLkKE5hXvhXt2xSnV4B35Be19UqyCmne5uOmTr23MOw/7Ka9QR/6CsPusaWJHudv
EI6fSogT9BgGjqtholZnFPhVxcwCN95O1UN8TkRJY8zJAB5z4lBAgF+Y6g2sJ2xiRjQ5+zrv2gsS
kCoIq+JxNiqGl+0a2/WOh+25lhBT4EQqSbXRYwfZEaxO+8bWDkv9ZM90w3s6s8gIMKzjdHggDOx5
nnBBTh2ZVUPbJncZWhNdWsewx+i6GOwJUc5Z30HhC+QeWYI5eG9EaFV7ckmvRgWLcLFeLPHpigRu
u53RcEXgM5VVxw9DOiJme29nxFeNP2Vg644nhylwSp+XqR0uEguKHI5DA8IiRIDwSpDoRwzGgH75
JSITAflLCj2CgCKZA2CNnQJAsBC7Lsy+RssXHBjIGOr7OK1ynKQrOSudvoGlu2nR3G6SjJJIOP3e
jOnrDDTIj1Z5lzRC32X294UIMX/Jwy90/C9FNO1bEEcI5lIfAcYr4N2TsjsyXLMvOf5KXrSELZ+q
Y2T/cKAOnryUQ/tiIjTvTF/pWbfvXfnhivwyo5lEGfNCkiB4V9F9q+jbSqjbDNPRKcjw2yCY5yQV
xAA97Z5raMBTXA6MYipQfVbxurSYYKLpiabvFonRbcrpsWmLwCNYNZqXi5zCD4qz27lenoVdXWRi
4PBJKJcTWw8SwJF9oaUMbszj3Fk3ld0czUXdWdkwb4nl/DqQ0T4ZxZsmXCziFWiVahz37NKXpnNu
qjp79UxG7hjmPmyx7uzZlvqw26nWtRG7AlvjwwzZ8ghk9kR+AA2DCkdZUbjTlpwEPTLvm5SryYnD
CrrK+xy5//2uN78kjJEBa/oMQ26MdD/OISAXuY9tBh9pTJlAd+k7emxcrc9L7Z1Dohu2kporKvsb
Gz4R0A2zj/cgWDcEbRD53jGwD98aEg7U+iIxHukpAo3Ujs+JWx9LPYSrNXa7OK2Rbwpxb4iy8xda
dJs2Fd/S+SvO5Jqpdfuo5cOtNw+PKXIS1G4fxsClmqdHu8O0zVp8sjPGZ/EXLl6XU1pxzAfwMxwJ
E/iUOg5BzuZ5IZa91pgfbaRwGVSDsR2bZmuO7hN8pq0xclencqW55cbJyVYRRXs3TC6SiRuGWZec
kZCBjtDUTo4OjRzkf+cWJ8BKvlti4h6ZIuIS96S6tdPbcq4PlTUGaDx9sH+0vpjguclhtoCgEkfr
MLji56NrA+12wa+kMIfJnTLnYKzuTerJNlHPiBdWHcS5Xa1NWrg1telIzPJxcHH+v4QeM7SpO/NY
Y9DW4VM4u/VvGpCGPCowlwBeh3YWeZWHcaEvYjwkS7G1MQUBfDLSZ2GhG56DtGgOzJSA4+5suosJ
KlC9OHHGvq9j7VA4YJJKdGNjfNsrewdAkQGAPJWhFwy6eacPR9ubgjCZTyCHbpJB7PWsCOyK9a1Y
hfCRv16TniYxh7+di1wNWN1tP0Kx6UNmYnR7eTlXYnbF17IBdXxarJhVwr7rMdP2mnPOOLnVGMcZ
P13k8CNMOBElO5XeVyoC0KCuPOYY/8egx5c5l6VPetMxs4FHs5i5wykC+5IVetAkI0mRbCCVgjeC
toyrFXrTETrHYf3nAIioL8dboMJd+zrUzD7BgOtKPeupvc290dfWY64IH6cKHmMP3iwh0jc5p/W4
X68rXenD1GFT5ToT8enDWUX5w8iXMYFswi08Sd+M7sqJSPbBDaqyAlQvkSIaJBHpjAlnokdKBrlu
WhI8om6jwrixLXlokto3tG/ADUcRXmoHye6sZRfFIYZxRdQ0l5qVyGSD9JxqAZrdP5dW9mqN47OV
de/rf2/S8hWN4b2mW3ehsL5UpfbIr7J1AHrim7og17y3p/Q+1dW1a/P7JqsRIjIql+fSE7eK1B1I
IdtWFgHD/me3kLeVaZ0k/fm5yu6bgQORYIgZFffTNDzPnnpKWUQzqOB0hJjBhm9mzJ9bhmeQzvdY
bs/KXR2V5QUEN6sMDILeAfNgfNEN7M/TZyO4xTr94MXtO/PCTxl2MLGIVDHUA7wrM3ktCu2hQjHj
wkEQxg1s1S0ImavFa2hD+GjVOcAO7db5Gs9wovv2YEzMnwz9hGwZV4+3sWBz9vYDjAI/gYPQt/bW
TucjwoqA5tLeUvIssvEyY7rwmIi2/RV3IoQEHunG8nWbkamnH2g24faTpyUZrgTqsYiqF6kw4HWj
j78b2RAe6LS8yRuSjNBoE/Zc8tPrS/FdB0ucXuFv3RaVexT1/MHR+Zp1tzGYP1JOv5i2eGvalJDR
WL/P9deoomUNh1WDylODuQPmdVHVfGKrvhIg/WX2kof1mRHGioaxUWGG21zRf9SN+9qagqVZbpCH
xNZj11FwQE/zXPMT6/qPcep3yC3OVbW80Kr6ksrslNv9e2Yb9/glpNLOo1Uw/UajZDmWH8bYp8pu
Y3BzR+NM030OsIz5Nuf5ZmhvESq8luNNLD/M7sAJkn78BpjZVkhSY3sAnqNfc1E6ci/nar40NAsh
IhwyhRjNQQOp8hIgcHHpYe6AfUDObvcvbppG22yYfqRZ+F5nn5417Bt80ajZGC3qKsawgKVJSx6U
vrxWS8gIIEEPubgEhGfBGAVNhoKssT7tSR3SxHzqIo3vxDMXDpLKOBmR51oIafprjLcKTCRTYUW/
X9kW4yeqASuPOgZE6Sfm6ZEOmlEWJ86Ndyzji2ACQ3SXck0/DtNXFdH7a6s70Mo+ngD011d43xY6
hl1k9s9GE1/jPr2fGwHGNGeB5OpF8qi3xs2SWjcpoA8NFcRMAA7dxaPWPbKNnfN4eo5q79az+blJ
M2ydRzbA56zVnhmuP9sTD0XBkLj80RIGNtLGnjMtgGd1lon7zALymCmqbXc6Chx+OHNIbPYeIzl/
Mb3kvjdX4QYCB5OSLcnvp5G1Y+EoPSvCutJkW7RFg2DtK4cV/RjX5gcoDozqeApIiGL0CrPUaJ/M
kOlFnkPmL5k1Nyo6A9vk//MeGnv2gGqtJvz00vYPYx8QS/aNvJECE5OLhFBUkPVTe1+GbMMtnZxu
MhHOTvNNZ4VHo3UvzThxpUhky8QF/XhQKOdBRxLFyodDsQ6X/eJV18lpyI6KTFhTBHxtVmdmwsCM
mhvtLGYf+JBL0JDWdZoltY42xSfhInpiOprNdU+tQ14EFrl4pzUeEaPdhJ+xPk8D4VJSNNqG9RzC
04zD0qnPFNZ0ekZO+yEdqZ1FBwn9k8UbEK5ZFecwdM6MI5h2jAMNeeeuUvVb76hrC2ED2E0Ht6l5
Jjh6hY7rEuaJBURNhihosgAl9nMrikte8Yh0RX5blB6S0UV4zK2SoEzQ0ueN35RMGHT0QueOPnNk
xbcQM6u9Z9N7t1GqFwZcIg5eMDhXhb7G2QYNJ8IhY/iAk7knW/am1Wli6V2t+BhEzkWEoFepwGKg
+2Q2fG0d52CheFrCBOsu5gqEyv1bszCxBBQBRZWfOdG9OfBKJLKLXn/IMaOskNll6j3SpZ1thBHA
n9jUM8yPAUav/eQO3hZTF/kyPG3Zp2nhM1hm3dhDKedh3A5m/ZKE1g9jiL7roZ6g8Cdg05O4KtiW
ccW494uLaJpBXrbXpJmf0xVfnDSN4Y9EDdDmQppQTnBcuu5HbNc4z5k2341SJ/IjKabNOLiEMlcT
jDZXAX8So2+7I7OlSUxBs4ZmcyiJg7GGC2AakE4yZh+Ieznn5vTy90wfaJSyhjZTZd7ZcxZUjQOG
AKHhYrmjLxbEOHaJcSmZmFLVlvmUETm8tfiuuwZnmV5DXo6Nq6jqFNgvsxaiVAZ0Py2GxMRo9k4+
p/tZs/odwi4kWaBlt3kx66tIjgas/NQqbkWLIBKCNtZ8HgRIrWBAnK+ctzjBt2pzL2rFiHmHcmBD
gCH3kJofSjcLd8rCXJJB8V+VPSOhKEd+BAbZYzsSjpBjH0+zcxWH4xr6/k2NEqDxNG+AQHTHdMZy
2afeKiwkaQIdWU6insMMih6f5LxkcNBL1fMy0E2wiMXOx9yiP7BG9JkS5HaHUFbq3UFfG+OcCFH7
QYKAOxQHnWODEm2OqblwqmIByuVdOqmcBRfMBzbt9mAjws0xGvc58vN2LD76oTy5MF83Ltspvz2Y
onqoUOykP6RAgWIwmfDi4UuDsBM3z/dhSKIPO9plHg6tKETuTkAYDKuQAypyNrhGU8ncN43nQybj
76ypeKHmFK5PLPd1j8cz8U7NLNxT07T/+5+wJvZHwyioAJE14oTL9l2IJ2rGQd718NUKnHhn3J90
SxKkY/lc3FvW2i0vp3xrrX2VEKsF1mOik6IK6XSpDGSh6fCYZPci98wj9/GMla38rJhsPbry1kE4
h7CffUykX7XSK19UO6Fca+4i7s3TgCxro2bduRK3Q+8UVile0WVNT7GAmUgnudLRWgJvhmk3WxiG
ojJBL65/VUuO5j2h+CDzOshLzMZ5lDAlWxgKpeB3lzKyLsJIxysnrtPc5LA8zHrZy6J+nSS62ETV
z1rcVzDRviME0B54aYvDj9kE3YSIbAw52Qir3nJZr1H0hdG9OGRu9LWAqPLmOAYgn2n6zvBw2w7L
CxKb47zEyLUjEu5lRgTLGJ6KOg10y7yJI5Brs51vWgIiBZsDqAiq9ANReu9RlX+n1tnApnsH4vdS
2fGJx5uA6uVQml0LotBgUmAjV8fd0GaXdBguRGUmG/y4gYvSwq1QqdsnDyf8RrbyCT0XUYy52udu
RX3gePNWG+GDwFMKyoYXIMLG6U6KEwNwu7kARah9DV3tFIvqKpP2u0FMDxa1kveGy1jlPcZBxSyQ
8USy2Qwh83driSlmKTl7fyDQ1JE8NQtLyraPvP24yEC816O3z0pMorJ89ybrS7tcUDchBP4ms/hb
UzWvbBy+TTCAst0jSR2P2RQMc0gEKVIzg2YSNEZkW7PiVU31FC7TnRYW5wiGp0r6aueU45NGe4Ep
oE4qDZ6CwZgv+ZR/5o55MDHZII5aV5WD2FvxhWaUHxYh6gD9CwEamZb8aMggs91ma43GSSv6bz2Z
BjqOGFdj8GaE6spqEmhJ9q6SSQdmh6xZ0RORTfSDmX67YVN9iN3waf2nFZoYntU1yx7sMv4UFuUb
dc+lCdNh0zH4Q6jE8DSNxW3oZufWaamWDgvIUGJ0CKtgX6XXWX1WFX/KLZpXImM9o3ke9eLc9e4T
jRgAEe5+NOxD08mL5zD74qmRiQN3uFE/Qo9Tc5J8hU16gL9ao99YXhwkTlsUcnBRM5JnusDMASCA
auKAM3fwGKJPk1C1uOUgrML0XSH3QR12a8DIIN7ORZYfzn4T5cdcL9ud1J+zmsbOUng+MkC+U56t
vuThSdM9NHdmha0TXu1uaM2NmmakxwQYIhaqD43rAooFFMMxhWAYeRz0+DGK3WdCSXZ101PU8GOM
sUDemH1aGQN7vqkrC3RszWOTN69j1gSakt+MWbyhYSD2pyBKzLU5sdPoNL2nqdFOA5eqr3k6vFKQ
skNrrxw+jUiDTmYHiTE8DMV+IUZUSTMQteaLkY5Um+dnWgRfZclXQozyCbDBz8z5h8ufGEauDcDy
fdxGx9IAg8t/9pjogi7aunczWFMytZAUPejeynpDFhQRSLuJHSewc2zEtvex89rxAuCgi8kA6Soq
xT65jlHuOxJZhOiZI1oPoSNuET2c0lXiqGyS0GLErHzWwlS3yWocq9OH1LMCoxO+zJ8snmcPVE4P
AdjjgxY2OH8gWxg1CJhz+NS4vhBHVUOgZQS64YwrxwuJD9qmzB28FRO6OCMKQDXAlKQfLHM0TAV3
KjnFHNZdeJlfEMk8hojkqdHvlqZ+VTp3WaHlj2VpPaSlTTHbrb1+Tz72BI1S2moATnX3qUk4nEwZ
Iy1Zi2A2fM0rGEfj5KbjIo6p4AwGfULzpk8XzSDVH6lgFX8nroxsO9hflXD3FWxQ2rkkX3roIoqz
ZYybLiQBqDO4VgKgTZyineAoNUcmXaHJuW2q7nVu0x9CG5QPgvhlIvWMftohIZXZPI1G+sN0+91I
lkvNhW+j7IfVAYGzhNzpGO9wMxWbmfy5SHOCWm/snSG/g29gBFAX964Xfbafeakz2SDTkAZvpMWf
avJuYyvz7W55wTO4UTjmG/NNT9x9yebQYeZRmkRVVbzHynywiEOEQOnXDvfpLNLPtmV1taLhclOC
M+dsbYH5Qj6NHTUp1h/Uma+0G7aanZ0HEDJ9WDw2pv3AfoiA0Dv2fb/PvIi0UNY00DsQj3Bl5+dp
YcySdPVrqEMN1vv080eJJq6DLxba2mlOzYecmzkD4I4khWuvWpTztpigh6yRA0wVvZf6i1HIY06G
I4Z3vJOUKzhq0vhb1k+HwdG2k+fgb1c3zVy9MhJF3ObeToBjML/lm8lD/5hY5b3FSRLZ+YtLQ6GO
5Wa9GB2N0Ins6AbMM8DDpqKWc/ymWx6Xtni0eyuIS5dNhEe8IHmm1L4OHXfvPGVnC2pVPw3b2kVN
m+SneACq6cTxJ11erGVyA3rgZYi+ir5J927LYmyN4inMx5vQaI8DLi0aZ2itESwDf2Rfc4zhrD3N
s32LQ/JxiMS+bjU/i8XhQ0ELi7D2YcJ98dLlhUk3eaziuN6ypak+54UABsl2OTkDnr1xW9UuCbDM
cZX3FOPTX7fvmHRXO3aCERUqazz1gMeKqQ3AD0APqfLeyGnc6rxUrIr7ObIAsncXMYIjRC3IQqBw
TUBn11NBRE3fvk6oSwtdMU6ruXtJ2xkK9xqby/2AoZnmJBa4CV0e2XeM0NAKcAcgQwgcjQ/qeOtC
DUgD3B2hWzb9HTpZHLAMn1v/TlPYn4chPTeJeBIJ2M1+AR4si4hAO8zSaknlxkaVgew4PTglKbvD
EMSKOIsUQR1yFNh+fWrtWklXB4GUCa+KdEN8TaZPVfb9/2bMzfwPAn7/H2bMjvmnGfPz4z9eYojc
xT+ObfZRfGv/Mmpe/+6/Rs0oeP/TEbYD8N2mUyI9mzzYfwXSaoJsWc+xXelaApytsc6Ui7JZZ8rE
2ILaknDxwYySvm0xA/7fcbPh/qdwbVOXDG4ZDjvC/P8ZN/81jdZxICAJZoqOQzaOxadhFP5zGq3m
meaoQH3vZDowqJt5OEL/pwtzX2Yzqp5/FH1+X5L32P73f6wv8a//9fjtv//j39+CcN2f34JROue8
kbdAsnOBpEO46S6u2P8xQsfRePPnd1tf7d/fTUipc2mkaRp/fbdO4/zZ6UydOKZtCxQndn4u0f6m
RJWWyZNW9sc/v6Hxu3c0hDRsYeiuLe1fxvXS4YylL/MaTzXcOAwjsAqyPaTwR+twPqCT2kIzuCln
dbCj9BTneFpmG5UySmUu9jyge1q1ypp4/PMn++0Hc4WOzpxzk5CrzuDnpOHENrJymcJdGcErsrIA
0DN5Pv2NWn/rxntWaNf//JYGN/q/XX7jp/dc77ef3tM2kd1j9Q653oO/OAJh2IernA3JF1WxHKpu
lej026JPSGqlATzJf6Vof53+S30vf3O3/e6G/vkD8Ez9/AHQJgunqfnSFd07/LCnyE6Dv/mSfxVo
/OuOFiRC8+i4niV+vccSdx6A83T84mF5v+jFewGrhqnEKU1u5QDYNrcvg+gZg9NA7Mp7dGALpPy/
+RTrN/n1Tnd1x3A83RS69euji36tJ9O+CXdieO/GBTvmTERgviN7kGGfPDMSPmKaYRJxShzJDdDv
+vmlzr3nqO3u/vxhrPWx+rcPYwvLQwVj6q673hc//e4yZBBkEUMENgr5FdDHKQ8kreEUA48mhtX7
tKlceo1ENBUVLboY82A/MrVcg54hItTTbgEqyuD75DGz643QL+jNKggECc+snmRnaIT0yikih2W/
WkmJn3GSGA/ZvPvztzF+dxPxKHumIzyS2OxfFpGaWDIBkDkEeYHRCUMP6oEtEQM++F3agFgkI+yv
kB+WsEd661wgXgazfItaZ/vnj7IuHr9eV083LOEAQ7CFQPj083XNQ5cHeCxCeoE7nQNtzAQG8+Y9
Bb1P235nmfE++pv72/7dQ+yRdm65pm2wDf2yKVjKM9aWBA+x/pQA1nQ8nuUR90KxSn/Gfb5YGNRe
jRprZeIguURyT/NMT7XzuqJBUfTlrJ1NsD89mRbkf+7Xh3/hUK7Rqphc9SBSSAzyrlxumz5mmice
rXk+6PPErFXttTILZFXTOl+gFK4YXdiKtYObkyha5BJ8rtmJ/uaB+s1y6eqeZRiOYfPtrV++tVbZ
bpniqt0BFc17yxeJuUtCAILmfLAq+6R173/+bS3vd4+w5+oEP7iubuq/LiRL5KG76ly5E2EaGHa+
W6eLWR541rs5DTdZ3h2H5V604S4DjNMjk+8Q1pMH6Rdzj3muPw7Y7WcD9l760UNmkXlySiyMTWX8
NhGSmdmolFChj9NdzZM0gXWu5mFvhw5DHHl2jWFP+qyPKSso3GGf4Z6JRhEsS3IluCeAKAlokE5Y
CjGfIVKDEtPkUDiZAyTcBUGKoiO7sgcR1fIL6zG8ECyyMyCFVXQ6ajURNAir6BW69Jcn6mQkLoBM
AP5pQSTHWwvqB/6iAfrK3aDGWx2VgXhTT01U3cymthcuJoAOQVOk+XYiNhP8GEey2iXmRViEntDP
SlWOkXfwQx4/Ji/7zJpRqSuAyg7BoIinRnUYJQsIgCIOoFQNp2SlwvJ8i+ytnrsbi4lGYrZHsjv2
bTsd6lhsZ8Q18PhO9MYIMek243xPzzFYr3w3Y+qyst2sxr259hUbbIwOTmXGlHXHrcJLsQpuJEjt
Ib04hnnx1HwYRHTwOrpW0tuVMMrHXD3NTfnBjulPNHb0tRdRNdOtOfLFbO8lR7zlpt2d26preKtK
+6mu2n0uXHKWolNbgVpIooemyO5VigSCzBkJUFRDLtGr7s7ztKNggRRTGtTuvUeALfXAgSgqP0MF
nepWEGpyJ81nx7IDIbyXZN2SHT73DHaDgm3e0PH2nYNjXSAf0gYM/XWBLsWPaNUKseutv3id3VG7
7siCsuv3mQSILGowd2hwLJP1NjhEREBNCpyb4MM1/d7I2ACWKWBySD6ws5Ja9SeduO915d9I/B9r
laKNI2I8DVyfdl7fjhP/AY/SneTVXMxaIAZ3Nrq+zHtMlebnbnG/vhlp4oSYD34mun3MlRgUV4rd
Jw1xWHjYa3uSvfH50SsUDpEkaxrBcDGa/oiTYashV9agY1SSMF00EaCAA4QsW8aoh3UT0GL9kIbO
TTNuvSw6mHyjOiEOlZRvu4+uWUvScpEHuqYOC3DS/kfejmCZ0wcg42YCH9qg8su1fUImXTocYFus
/4sz8Hvzk0wYYiwZ7uk+7RxHPLdZtKYcT5tBc2/yMdt7Gfmf1M5JjlbOZWzHR6qQU+RMnnLO3y0R
MDrbL+Dg3UTbnIiivTkspJBvhcNHzU8GEqT1b1nQTYx1ishvsfAjZqsPfV4F7tJnI9o6I4ZAi++f
bPHT+WTa8kbZbr2iHvdYac/o8zPEk0ANRoo7NYBTYX+2FqAxy7YiNwi9POShYZMS/9eY9B0h+Rhm
vy9BAcGT3K7/RopxWu/ZiC+2UmsTagWymw/kSBK9Pvp4hwNdDSApiYcZqKAVkpBoFZRI5Rsm95Z+
INvrRJ+W49cpnZfd2PJWU3RYb+ZOxCeHxYjgx/tGN4l12uB3giXPtm6qR0ECmI0mAGxcIMwnjyFf
aSQnB8o4waGHtWhJ16ygJn5rKVJslKbwx+BP3zDFoBWQByMdoS5dM+ZgKWnOtnHe/rxJ/G6LkML0
HKELy5W/Vnm0BkXmdYjiLa+5cz2kIMV06B3zb/Z8ay0kfi000CfYLkNn4RGV99dCI6EXycxZyh1x
bifYGoeIb9jAeAQvdb+ubSWQQn1wtvGcB4OJ/qyhcxRCI+KuKLsdbNJtyOMHHYSYrNAfdH44J/xi
DTS/jafOcJiXN3chC4vXfXHpNIWMiBn2/13t9ruKSXpCUpp7nAGtX049nZVERR56qOzi5C0c75w6
8hlmY8qRTxQulxQD0OjQs0bVNPFPLVVEbr8Zov9cLOi3Dg9+Ygee0d1wYPybcs7Sf1NbUWVIybbP
j+m4v3w8Uh2mvIupMiqbJZhVoOezeQ0Uz9R3JUqUzMYjz5ZL43n9I+uxMV7UvmfWrSrnFI5p0PP8
timiUJQ0zmm2kBvZA1WZGTjMo4XIziNmrYRekhUxtC3YDcFILfG0r0oiDPLBr8cV0wZHCRsRfz2f
BhIt1aFRCld7fh6QOC6fCnF0lRPbi7gvgdpkzMl2IMwwTi3QEc6pa4ZtrJxT2sYYpNiem+SBxAWk
eNgiiDzSw/TYuIhhe+TBXXTlgutZfW6ybUlrLiX0yaLhOVHAJJHfrVJVFgOvZHLj9bgKI389Ia4r
mC15+Ck58Oj6uBhv1p+UzF68m4pQSKag1RarDMN4bjuKnnmxT4a+HDxqZeFqfi9Zd9rmTmMT0SD7
AA3cyrXtyCbPg05zbS0S9HX8ZeNRgkpVdMkJJsuPAcw+OMlnu5+u2ie9m7uafWHgAjrxgqxo2AtM
3UPcMgAe/LVgMGifhvq+Gwa/GLIgpGqJdO3qpergGOrQjeqkjaHfuebJNrsbEQZORU4Mz9fc2KfQ
fI/r8JrBy1YbSsOblul7pnO5S4mhnmdm8M5Woo7ZdJnajOiTYd8BKDB6dQhZTTFu+RU9Bx1fV9w+
zW4S0LAAVP7PcuwQoh9Yi4ZoQHP2KLIBzTHqLOpDt1RglED5IzDOmug0Wt12/SWGrr7TAYFLJLmK
KL6K8ogXiJd+X+Q360neko9OzyFsIqy9fbecLHAo7XPSGGRO7ZRGh4mfIxo+kxG0tvfUDCwlQKpt
SRmlx6S8dkcznXeZC7dJfBXFO/8CWUSdrwhEw7HZ0Mfu5kO/4tV6cO/usWUTIaTcqOdDPA8+Po+v
TR9RsViXVpvIWnGfQ84foaRyKubb9WNKFhs7ZdVPuI34/RSqXLT4/kQL2hGAG/O7VjyRy4qWhJqW
abJBrNOY36+dKi9kp3fGg1FZGJSGYzUDBp6xZnE6xADwAGsJGC0HXw61pZM+QJaHUz/sGQZTSV+K
IYJi6wQaAAbFS0E2BKaqrTjXOX2j0MHJxmwZLsMEj2o5iGk+qGbZDeOwX5+5dcXNAXDPbnqeWV5t
ZOg1uhVpd0fhzsjxeXw8G1nRQoIhiypBVA0gU5HTAVPujd4irCu5zBo/V8wPRD1IgKM/jU9zdLvo
3f2ftyxjXcP+spcIHQMJNH6X7DpJhf7XvURixuy5PpSWSntcy7Qca7WJLH6h8llvtXWBjVP16Lp8
Yns+tCGKUEte//w5xG8+Bl1VQVvTAt6rr6f8n3oSpc6USbcmuWsz7m6Ku5DhX8gdOufd36zrv+0Y
SIl3Z+3GGOKfR+qf3st0MgbXGaOueaQK1LpjCz7ZLpbPCZhglxPsKHsfwv8WN/W2GOuP2MUb7II1
tDX/z1/7txXDTx/llx1mGnIy6LAtEPQw3bprtFJUVh9J6z79+X2Iavn3C+x6wrVM3fOEx4721wvM
+EpDmqu8ne0kJ22RRB/PHWT8NrrmqL5owPZm/bH2aVo7fdCcCE/4fIis+RYGw8jpone6u7qOriSI
PKUDq7VlnnQJo5dFNRr3EAmBIoyfAufBLPtjJPBtGN54My0kG/F2ef+MY/h9xldOl0k7Jyng/7nF
VN6QHdcFnYeAYS23kQ6jZWRBYVAEouSI34Oh5YjMGmU0PUgEduDxPNSt83IYR7LWwCkFOIpuJFVl
6VqXMuXcyXmzdeMrhei1ZUlC6HuLDu5gFvRvy3HaRQiqzFZ/l6m7G9NHLdICJKfFLsYP3ebugopD
fUk8xoSCSPLCmG/Hjk0pzoebSpynNL3VHfkIZyCAnwGah+l5Iy7pmD21DJys+EFDMN41UBA9Siyn
M75iTN1WJIfEWoqD5tS1POakLxCcfp3MfLeW6VP1zmxrU4yaz2bL/F47LWq3HmEzjh+x4T12Q/lu
5hG7VHQSycL8ftzOqxrR7j61Jvo+T8LarAPyaH7smLd6RGINLJramvwOC9/p2o/c5DuMebAKslei
lGHVWAFq7Zyn6ktn4XOXnBbTIIla5q51+C2sB9TSy2l8wWi9H+PkFHrreD0kDoKqZj0zmkWJIHbY
W3yOtR3UKnWtO33PvmsBIik776yZ8jHlY9AJfTDCjmze7FzrHASaej/P0wZaAI07cHjcBK2l+VZh
B5PBMYc7baazQS5d4MXYiRUaTTbTKjpVybhPG3Vdd00kQM/GWGzcrgcByOyaVAWS18jfgwOzvpVM
ApU3x7iwQdajL2Es59QIkNk/JXCb1JmwHqiNAHqx6TmFrYXPrD2sB13Mhi+4jIlu4eu35OeO33SI
Bzhv8RFRI2jLNR+9T40FC8b2Z6+0F0b+I1fPFk+kMJ8LgBHK+xHiEoCWdJChHbQE0HM84YC8JgDH
z8SnbcMs2VtA5tZzUOM8ZZ79mOhno1N4eftbC13NPxsEMj9F7W7tHSRsyWtV7zTNXaV3nzan02js
n210AQAAXkVMrRe1JQl6+QfYCXyG1eF/2DuT5biRLdv+yvsBXHM4HJ1Z2RtEIPpgT4qkJjCSotD3
Pb7+LTCz6orKvNKtUb1BTZSSMpkMRjjc/Zyz99rlRDRwa3+pyA9AYbtvpHOrzOB5ILOAeNLnSUom
o619bzkYEFosWmTO9OjhaSIsBeCSW4oQ6NtoUxguPQKuMHJkCmslXGmCjZV2mOBMejnDxgG2nhU0
wdDSN5a9K3Tj6HZfIVRulq12Kq5qrX2NyvhGJf4RIh5RFiH4VuPIHAqqGS3kOjk3BPWuQqu+CN6W
q1lU1S/ogq7qTvuC5Jrrmk5WwrXhxNR+DXWf3GkgFtdL1zXAaYSibRuT1Y3SlRu7CsktoS6fh9/s
5n+zxzrCpi7DeErJ8PN0qaUtSlivIIsJo0kxmTgzwD4sGxGyjaVn8OtNXf9LHWhhNWCAwr6mdCYc
P02zRGSFI7oN1+tRpgYyIWY+uAj5gIS1XCa17fLcgrSZNPm7M/Sv5zXmW1IBdMo3mu/WT133ifxU
y1LIY0oHQsVUoc5eMJ7JfinVk1nsaIURs5B8NcRLaMbnwUnOUZjto4bwLdoBAWv31+/GT1bcj0kP
TmCsN6aFu5cu7ecTrk/xRsnWcIExpc+lUBdLPVHUau8j+OT7UyYyzOoxh3EPW8oyUvZgCvenqb5a
3qyl4+UiaiVwblu77jkoroqKUq2juxF2vxl96n9z8tNG5sZjW1TxIGg/v1ormOrUrnXX65BrAxLf
hNwiG/Q0Gf4cDkIILIUpgfNTJyGVtTvK3DlBmBJsMlqlv37v/rJwTS4Ehk6Ni3HaZPF+fjGY7o2w
GoXrZfrXseHxgxO7THyWRzHN/5zC/s/Z4R+jJCrfv0Uv/7G8hreinGp6W+3//fzH5o8/M5r0XtqX
T3+gSERlcNO9Lw52crb50j+GmMt/+e/+y39Xq8An/a/98F9e2ujtJf8/mCinzzIFvuwPmYIuMb47
ymVsjkIBWQHP5h8qheXf4JCXrqThaFvLHfBPjQK+d5osiokflnfGRJKByj8t8a4QkhBRZA22waT0
v6VR+LwnLZdqVxHyzmyGFhgz12Xj+OFy3ZaaDIbRIJWRoL+6u4kUye8vvk9qbOthhZ3YGgATW6vY
3V9tM8S20ZXEgumHkkswWGm8EQZKMLItV059n1dfjBIF50M4PIj5Mqyuu7byYrxriLrGneWvJ+fG
Kt4c+zIgNAJftH738f7/z63W3Xtx+ZK9N59X5/+fi3Wpnf71Yr1joV681FH+Gd6wfNF/LVVyH3TH
VTTXjKVV+eNSFQp4A/gGi3Gpy/74n2vV+AdIAVd3GGpKJfnnP9eq8Q+HwBrJsNeVNiet+u+s1Y+1
+M/al7XKA8FpQQmIsoeG7U/bXhububQGcCpukZ9SfQpPMJ0OtvU6m+5xsBt9kzlA2mMxr2kRnOPp
XVPtyga2iHAuFFuog0R6mbuAVEI9Z8IRt+X2vg6Mqz7K9sUYn7P63a4EXa3ysXIhvdkjGXrzulD5
nthBE7B4HHuidr0xL96y4GWwqrfQrQKvTu6mZukTSDdYNzPmocQiA83CEu3o3jCiiqQXROBUWayz
DpqAzOTG1mwbVfq+tDBT0Gn/buPEjHo32+tldCoqh5c9bRMT2TphDhOJIf3XSNP37r0VZBdj0H63
kKCv0kbsKhdQb3MJh/cka7LpLcmxY/SeZZYw6SUUSuH973P27wrY3F8+Zrv3OnvJPx0Hyxf8+Ygh
TEOqxuLlNgb6+r+eMPMfgHd5tKj5hSAGYGmp/PmEmXwNxwD/vS45KpBN/PMJs//B7m07ZIQYyFUW
dsp/noXXfzw6HKP/UuAjl93+hydM6MhdAOnzNFucCYwmP58GM1arEqktsyPVboH6S4iHKOZo7XYw
lWdukdzRCVHsppIouo7BLiUPY2zE24EOGZf4x4pZLxADXIVGhdkL6H141jW9gmddys3HH22Mnbuu
Hr4lc9BczYB/vHawWqoy4/DD/vbnD/ijPs74PBLgfilg07hyUWkR2GH83DvCfZbE1F0RD579os1M
lwgb8U9m6XLp72BBMEObaf4t83CsAq3fn33ajWd/pvbql46mk0b7iPZt3AT9vUDuduVXzbkNmfhO
JGTtSt0kQXuGYCqLkA5yUDtnKDfOuXrLyn0VWsVWt4LhAgZLtfZltgsJJL3+9Y/5IQH6/LkZ1Hjs
tIhKLPWXbhHm9FYhKMBzt7CcqrLS6s1YZN/qpo93UdT2hGYkWEgJSIoyQ+3MaqKv7wbGQ+fb9VXb
I07OsxEHe8jeAwo7UiIklCgjW2q+ckqp77tMGzHUZ/AiSyslqHQkmC/1Z95M38e7U9WHzvEp3SMR
vpYmANoDvtjgqs9MDXcqc12ybck6KMR72Qf6cxtbzLXLnvyNMfBMK88vMTzbwNf6wS0sWDnxvrON
cdPLtj+h4KUFgmxChLnpqU5ZJ+Be0cpMg+Cp6S0E4ZBfAHPzxzFHS1z6JNyHoK1PDpFnYPpg6Ril
RqyW9dhFopQrCVv6wON4qU1kPGttqpFdr5KzmSAi/vgl0pvdrz+o5d720wNmyEWyanAeMkf7GBX+
eN1SS66ZhZ2XQjDDAC+Sc1piB9IiJhrINkSX0uDGg3dRW+Sv6nE8n8RyiiVRvPSIxpdsgsjAui0u
qwnxj9NP4pbgcHB2jXWhxVrzB8+LcCwSc/Ey4cRghoC5kK5chCvaZoy8tUlx9H7zo32WqS2PmsG6
VnJBKymUe8uj+MOPVtJqwptIncZQpd4rIwCIOFrZ5YDbaBeSunPiNLV3o7KhvjmI2rwgI/YYort1
1Jq2XJelT2idYoC3KdwCTgEPi+XIp2wK/UsxMDEfJb0cV5t+o2vU/+alL2gomE18NIh1l0/th5fe
iyKtqkljDO8SdVxh9ehVnH4Z8IvQ23NOZUsyJInR0YKXCE4mvZMyAyj4m3fwc4358Q7abPDKlQpZ
mmn/tPs24zC2nYgTsCqVu2tTPOFqYvAPjuQhXry4/uLKDZffTYRI7Jq8fAyjxUnn2HeueRNqPVQR
ShEMHvxuNEP/j99hS+k8sHTITLSuPjNzp9uESZa2GRnhGaSw3/0of/eOLpI6nWkFXC9j+VF/eEeb
nOGJLInk7nDU0htNeozntw3srePHH7rlof743VyQU7yYrvfRskb++cs8s2dMMS6IKoqc7cdZkSIG
0gZM2KrEAE/83a8/gb9bCDzxnHu6rXjd5k8LoexaunmJsZBfDBxDAS41iEj0a8ZkE/SojtMg/pbR
BjhkvqZ2lvoutOQ3Z9ZPbaKPZcDtYJl0oBmnYlxKth/eu5HUFytdwBtj6ZvbuaKHBsOe6BbLXLHP
i7MbyGrVRLTY/Cq6tkM83795H/66TSlBY2HpGLFLqb88EFOUwflkmkxuonkKIezDl0wLqLw461Ph
n4hleLViI9lNrhacIpya2FNuVIUpaYzKOxxT4wU5LGTzBj2A1SJhoOB2ycVvXudP1SvLS9HAQ6lL
mYyg1P6prZUbtEJlOeL40zpWuGbANdDlfJTNskY6iAJ2D5On7dQ5zO7qQg+Pv34FH+/E55OXdcK3
XjoxXNF+3tBxXSbQD0Cwz2CaCf24G7EFhUp8SVKi362YcEoUUhWMpeaBlACsJHT3GKJ0gIsy/Ww3
Sb5NHAyafu6Kc+s0PPOGDBnww15GvCJXs2mSA9Zat6Kp7Q3NTHWQZtNuTZMJuVs82cihV/5UjpuP
Az3rJ9tjlvEoEzhwwprVpawxIEUjoSof2/Botc1v2mPyrx8E3TGuWRL0Cz2JjxneD2s2cURQtP6E
qS8+hpW9gHvdQVyGDWxTw24v3CnsMRCmxw4c2wYd+71e58aDrk+nOa3To90T1S6zoN9yCAQXomXM
EI32oW1TsY7wIv/mIObG/NM5vDTQOIWRH7m2+vn1wkVQIZSEPy9MbSWinTVIorwZrfAzuE9Di7eQ
t/Eyrfvvv14zS5n6ecnwvfmWqIA5L43lNv/j821BBI0BmRXESHWAfuMlgRT2LXWj0cHClYKHSaDr
+vV31f/mR9a5eOCm0FmodM4/f9vWX9C5OVyGIdKMdfOCT8DZBmVke6NLGgHhc+KMvq7yFApFsrMY
misrPkWpoLETVjC4GYJRjCIyboz9Uo/cNSfS2erfnMYfytyf3h/a8SbFPhUIl6Wfzo42b4J2LHl/
wByK16EE7x4SgSU76yE2wmxbmOEtIYvNTawxOhoMQRaV1u+6voonAosYZMjMbLdpNL+WVpXAzKiz
K4IeFnef396JGSIVHLXfvL8f04JPL3vRRTGzNZb9gJn4Ulv98AgUvAbNIE0bKEHU37u5vZuUO79M
BBRBOZlORT2mlyK23BM0iXqjz9bLbAb9fsLSeTMI+64t9eKp1Ua5S6QDBAPGQ5vN4qQYtZ6km7TI
pJFvaqU4UaLdgWQWt1W9pN47dUFYsNI3DHyvZIbnU8MXizEkUdc5aW2g54CjYVP5YmJr9DBMO2em
WcUqzPGnqy5fg4yuIEXZzVVpb/64otHxnJhSUKMuWoobotadfeVONrSYcd78enF+CMA/vXl84JbL
7d6hh/TXOg0chttOmABhBCGzdHAOb/yC0LTGYVxSzmBtEkFeBQy4qWTUZ5aGu80VqYlWMR3rhCEW
MPwVY8Jgm2ghih+eLQ6faF/XibMhaXTtiEgdYNfY9CFRnhsNzUmmXmXpIUVpb8wO5qWjj0hrlDoZ
BbgfMdiLJzFw751J82YU5TdVN1ZbB2ftb7Yj3f1L5Y1yzRGInOVynljqp9UDiXl2YgMMd5Ti0NQK
S78ufBpcrRY+miX3UDMJ9DtGCaQttfPwBBT6fWhGEC8RSSUihSK0kjkCCIA008Yqp+mydBDoJMrF
zq0zvjHIKLzusJt/VHKIH6frjjEcoom9ZgbNTWjxi2wchpyEt7POCoIhqoLM3/y1qYenZgTnkYQN
A916IPyCaUfeyfhhcEln6Fun8rKWoBBSUHbzVOj3OE2tbcdHwvCIYFVloKE1SlncEYN9N2S+zqgt
1s5GKIqTDl5hFdllcKwmwKV+CrRUq6f20kLyRt7tRl++sBt8GD0xUV0dfw/WRj+qMmlASENUQ/lX
AnRpxZWVdfNh7E0MFQWc6kpL3aVCQpVnVy4GYczHc5naKKbkKzJq98pMSZ2QMr3ww+mY1QjHKp0y
Go2Hu21VAGw5/C773tmOTgk6g1gOL4hjwvLIs//jXpQmKvFmdiCvBctPsaLrl7UI2lXdk8KSJtPT
qPYf2z3QGnM12XOw97suuhw053oE/Anhj8TB0KzEGvvG67RkamwtjPddyDyymAb9/PHLmFvEKbvi
doLr8cyLO4bQyCFJDw8+haU3pAQ+fPQ5qqL3sWa/WIm8lJTfYCpA61ma6b6UeuyukskgeaY24Kc3
W0Ahrr0wt8QrikLkXJV9YXBbuiSmbm2EsrkajMEhpcA81txHTgBSLea7TX4dole9Tjv1aheDDUTM
CrbToOqzFhXfjGnUd20PxqZXBjE99dukl2fW56JZzOcLKYNyA9WuQYBLiRsX5MllvXiMCgSbWuwK
L2zQLtfDIsAPmnYHQ6dCRNl7laAUJDuovk/myvFmNgWvyBTqR8QJz4ItJInHy2qszTsCc6AuaJW2
qy2k6aGQDxbZxdvJMSuA7yiUTWNuDqnOD9P0trUpGwKaajsWWyGRKfRFWCHRHuBh0jc+R/BRtr/e
/P7mPoAZiCkMpQda5J8vsZXuBFbuA/4zMgA3AaTglRWlF01bmV6NdmQ/p7z3v/6ei//18yXEwjRL
leEuF31Oq+VF/XBadXY8g76il55UoAsS/bmrOoK+5XgDjN+LHMgX2ZLia/kOavyAwNYI6Db5hShI
iWrOnfS6FTFN7+DVTZqWwiT0oDs9GVhEVy3vdocnoI4TWGB+KMjCNX+zZSI1+0tzD3sgBlvaDSZe
KmH/dJGKOdhbuCYOoEs6DpOjbgjjKYEdaltiTKgUHbCkpI7sUjBMF71GNorS4lvU82PAIzxXEhPa
RhgAL5Q5oxrRUPPNPuPuvgwdr5r8cxjiswwJPthGOEFKFNBIGtnqBgcmhx7UN/NMA9QkAoPHxb2g
I3PoGS2Q/6e9myWSDj3aoJ4CVlYkGOza21yazm2j4CYy2VvVjtl7pBnHGiHTkXlo/BCm2CTbjUxh
J8z9l1rLNoA72xO69HRliSbcUXIQ/RJfwtJqTnr31Fscf32hAOb1uF+GEuVxZYDkBe2wSmEgNe7w
kNdKrowyfG9KA04PDoScbo1HfH21abXuuzVQz9pxfpUCSiUMbwMd5zSU2jmvQOI3zd0NTcByUwxl
vuG+iO2pAUnmBADa4KMdDJnDsaKnS8T4SyCg1VKoWl6PivyIVnkfkmZARo2GX2mwnqBYapumZfXF
Nt4K6DUp37ZOgvGkZv0aK1VJSm56QTJvfGP75M4FhoGARjaPhugxGk1Ws0lqbRuO2bYrousitiXy
hQK5ro+XTVNatGv08tgTHL6Ou5vGGkCw6apEget3Oz/X5WqQokMtyS0rKMuO4imj30iykuaOj3E2
vRKVgG4Nyo2n5TEAS4QQhv1ST4TNkRqyGROQzdglsVTm8OpH09g2x9lNqpOUGiyJhLTjflxx4yEe
Licuc8q1t2QYz35bjFeBnk4oj0mBr6bXJpfw8fQBYEPKTgfFogMTmtEX5AJI6EoXa/Cf85d24T9O
2owBN+s2o/TDQzNGVx1afRTN9HToJtCmpyBeNTUMrbI7zLVQ22TJk5jD8BRFsL/s+ikJjUUW637r
rCq7GkuulUZWJjvWf+fFzoJEktg+9GPnJ84qdI13N3XQHRIuk0Ls6k4O5xN4M7Bnda9fBC7/gxb8
uGzNYhX01WtI9peJufI4i3fLnFDpSTT1pNEl24B8l1WWqscqyFGmdlDLVO6uJWvvMKDXTzJvHNPW
EzlAbXNGlYgQaGlzNntQGdwPe04egyZwlpdvRI9HYDVnrHNp2q9zRC6rWLgJ2l44O5FprNsuqDeq
438TpZ27JleZaPkxf8umag9YtF2VeiZ3JvEIpeQpl7QctgQ/kmOe4onyW8B5Vc4hSGK92gCWGfYR
t/U6OjUN+4mLP3DTbcwmlPuKA6qadYzYdnLXcXHfhGFGSOshkww4tAQWVzdmhzoZWw/yD+wJMl49
UYInIeCDW9KA/7YHu7ZuFNZAffhGoB1h9bDkw2JD+jXxx7O96RNW2ijDL2nnOyvbKjjATbKj2OxR
egtzpHtcKlRuKHcoITa1RZbo5Io7I0enzc0awzSRcR6R0vqOkLL7UL35LdP72vrGlAlosyPuySnS
1qnJXTDJEmvvJEtqn+4TmcMn4xf1HTFx8S5OMBA687PQR2tLIs6rxY8mSyQviA5GroNYLmp/WjsK
2xBtivswZ2abxK1nRRB7mlpPNv4EuTz0z1Aht5DJwYUbxrQdRJOupYpLQhuBnWTCDz1fb7+59K7L
jAD0JgcDYOXXtZsc4dzcQy2OwgCKir+E64FDDEaQeLkQqLU16Fek9EaYU2KapZvYHSovqqdm3ar0
iw+MJw5L46k2+I3Gws2IgF1Cg/ZF0b61y05R8HjOAXaPsV6ixIbEo5yB6T+VL1MZL/gf8k9Va301
m44IvmH+GobfwzghwBbe3bpaEIJJ1kfXU6Ndo2x1VpWocjBzsbayR+3ZcStYj6W6tsoO9W3KASJd
MZ3rUB5KOcdH2sIEophxx7kQ3Ta6OPugyTdWbT618QTQyRXsg/MIB4KBlm0mT2LI9W08PKdtY92U
KTknRghoj0v9qh4jYwVHMvIGLluznOwVQcr0nXpCgCDir9L0VrNCf0dyt7+asTOIFjsKet+vWZRP
W4dBGHVmeE8f4z2jfrgZG/MM4mjfmJG+tftKbiSWglVRzyyntAV2D28dNFeNxJjpAb0orqxpQdSM
NQcLdEtla4xYCKpU+tibNwZOkMwUmadShZjLbg41YH0u/DDj3HAEeE6hU5vJ3VhAfQPlSESnnzDy
7oK30KgHEDVZtyvsr6aWr52QxCET5mtHUF4oZX1sCkBGQXwlzPyKaHTJPCn9ptzSuGEyxDiKknqa
opdyWRpVJ1ec6MXK7IRJsIGx4gYfHVy9O3dxXG8NM7jkqDzUWFJL7uOY+4KnUK9jLy1w/xDDeGUq
oKPWYOKjdV5odGFd7JLaq8bhmNaNBVZNXLJNZbcNIXSV5HXhkcfNVxOpq5Fy69/Tpj2UTFP5z+wt
3gD4xSh+k1EnIr2e17Ua1m1CvhSAQmtVRnRLih75e1lGmFSLCz01M8y+ee4lmnVOOr/Y6TXTt5nk
dSMQb3lNVexyXxvxNBEWYRvI2uPHdqq0de3w9+wVL3ohrqTujpuwb3bhAjyt85dcTf2hLTA/pNWc
r8gOBGXlxeTIJQ32F8ie9TbLdCpwfJAecIOtbo/NVRAWUDPTSe4gHSNVtuTb1NWkVoy4tLLJtveS
ISMPMvbZDEqP4lE6RylkPHtZo2KS+6IrXgDjpy3U06yB7pdOvbEZNEKOxjptmBo6t1xQL8h64Fxt
MQyMyHfd5VWmnZndaJhaDAMYpzSeOfFSLEUx14iq9wY75lnALxlwFQQ/lhEvkfO1zIg2AOmPAdGO
iA+Vfbon1DZ/rfviDj9SvRIOELS0s5lPVhWSyWNRpk+5od8lCa7Motjh4+c6EswAbXvrYMr4PVL4
ylLtJWgeRmEG29DYA3Jme5tQjWSu2mRp4EA+Yp+Q5nUU4aoOqYb7JDO9igHjJgzY5kVysrDAE/ta
sN2NazNAWKULMa0UrK6JdCtyGMCd5254LavkPo8XkBfZxZsc503bEHLQcSdxQxLNOx2AvqxVza03
eGsNS/dQ5e6DoLrKU0Gqh+Ofuad9jaGPbqwGIGgwPPd1pzOVSA9BXXVeX3A3rc2AFC0+0waTGcpX
7p2tl1XzYwcvfygtsdLH9nun5leXfFuuqNrJHAwE2C9+liS7MRkS+lDthmPM2nTGcJ1rmjpjMduM
pX3lEuTGkxbe1Z3YI1lek5/texlQyJUGiPOR/uK9BOycdCMZEShFvUlYIPw3sZ0+Zy5c1CwHWqYN
8YVBvy0TdndhN/6zuTwSqdQv2UzzXRKBDSyJr6Iuaq/7LsPqUlu3uRs4t4lTPKhIVoece4eU4nqA
AA1GAAxe7eQnQc/q1K2qmov2UEZ7NlnErYkx3WKsxZUXCTTkxTXEVfeAW5LaSZn+0VbcPgvstbrh
QTRu7zSCuxpiK/dBapJKrWIXMoX2nCSjuCr0vdUtKSE9YnmLrsUqYTPJmF/BZsm+d3R6xzTj6Qj3
RXVJNGTvhWY/rWzdLu6odnfkFG7ra8aFEsYfAI5JbyE1tttR1AhYtfl+UOoV5dKVEcO9BX1ctd3B
Nypn3QwLmIBtXm/a70G1tkT8jqZcieYyT0zKGu6DsgPpWGfAxsQ50Yc9Vcm1cspVWd2bcYBLA6ps
SkciFz7I8Ok0oGVlmrLc0F7AhoDu/WL09s1E8CRpOAfaMxCn25IbvAHtPAovDKz6zuKAmiy6MoU+
X5ZIoHdu3vcrlSQHP7duuOlENxX3qk7k5PD57SNFSdIXyVajlALVC2dsBHraG+586omtyN2Yes0l
JWc0ix3Zq1/JDcCgQU7PNjFISOcWM5jH1EyNDZ6kjD5irN03OYi2xmRVkfhKE4p09eWVFsUcHFye
6V7CEesSsXaIn/cmv3iMan9rTfI2lPo5j3cij65TtHWrEl1G0YpvIaTCotEDwpSdZK10+kVLmGbH
rIcz+hmZDjjxji5Zb4YPQ08OA90vFZS+11V2AXTvXSTmqxBjvQqFb5CNaYzrAtyc7+YXVD64XCq3
WqS00PSI6BERGBK1RGnkj2niP/BkAJC0xHNkO6+KDIZEyifFO5txEwsJCVwnfvxgBT4drDbaiOi6
4erP5LQAzaiGnUUnN3iktpzq6ms3T89RWeJhsNJVV5Pj0arqmID58SiMokOSwX2P5i+pqx6zRF5U
pU1vUdYRGynOemUc7brSLyYftOqs9IMuKIDLLllngpo41xvwoPIqimwOv1QDglVG9W6uEh1eQJmu
MknmZpEK0BHwTjVdp1uhfWmY4Zu4Levg0PXi3sdlUuiDu0ZaF66EDL8TgDThWJ2/TBJDI7lGO0cu
qJ9sN+lBRuJ5ec6o7o6cuVslG7psOW1OSwss0j2mtVXMeLpdgmTL9AUs37MO7nuTteo91oxNZrB2
2Of8QpESEL7ZxNR5nNeXEwl/2PlS9DUBpYdPKaAlLsyfouRVa8zO3GiXGXfSls2eEvzOSOJDl2UY
bcOlXWjw0dgQqNciLct1ToZokDXiEEbR7dS0L1F/wdFt9UOxVr4fHMpi/CpjDOTJ0tAMCxcoKJjf
OvdmLfyqwenbh9KKN73hg1JcEmm6pj4UyrqtsH5wOm3MEo+J7WyoOnnzkmFvByc/bJBzBGQ0TC2Z
8TaJz2ke4YGioRRI+25CjbS3IubWk52ySzYRLX02GXjQ0cpPxvBRKaJCsyoNtksrBvsptGQznS+c
jijTCncRiXmGoFIix3NGRNlFzm6KMaiEFUEPhd/fJJYc9liXyNeCtcrFb+YsQpK/mkxq2jQnsLnE
FEMqTH+t+n1oEhM7ZtF88g+RrZqj0aOBbvBuw2WiBHbkWpP9ocEPpTGYRGkUfa1kSzgEtyXli6tu
UCzT8LEea25xDXmozNYJRVR+7pmp/V5gytZuZ+aBu9KX8aqiq9E5poDJEQ0rC48c6VPklwygJ8a0
g1PaH0PSrXdVWxyGCW+TORVclfT0JKqsBlrIMtLyRXodG/6+m4vvqV6P9IMtL3AoF6YmZJQTqmcV
01yddd7n1P9SMbxd2x0nzZAQqhSmF0pnoViByj3ucPtWWASF92m3dfLWPvrExdvZQLxUN1wkXfM2
kkoZl7FFFaEPvO/SAujSXCsfzLBm61hYpgQDrsQDMIidVsaG1w0aE4lvTl2lqwo3z7ZJDI1qI24P
NdaxSbPDM2KUJ21EWCtUVHoOSH+nUg5IFmKxliCerH6dTPbWPIIb4JM9tmma3HOJ8UG3O1LO1MRK
JdqhWnpIeTtchFlGP8PpiFOmyzLUDgVqf04Jeu+VdtvAegS4Wx1T8ixZm5wCbv3NDWj2dbb/FYb4
rk8JpO5T61veoHYbmKWtuji4qeLgSzoCGhZq2cwI1AAQQhoi05Gvmo+TTeqHCTjHPGpsA/6XcG4v
uoKQk94+0fl+5U4TrIkr/1Lm1anNUj4dkNaaET46OpoWJgDn4StSJMpf6Ka7UCs2ZQ0Rl2BUsmer
Uq5HNikbBbTX2M4hdspXegYHUtXoo9gZSTHFxCGquTqXDy3ZkN7urw2TN8QfwBqZzJbTzuG+x6Y4
yThe+QUDVtRyFHplR+jkjBAzTR6IVNoYCZWwWeYHciWoHUgQ9WRUbvVMs9fRMB9Hy2zW8wB3Opkb
ua2oORiR7nIyxNbhiLk7VPhTCx+IsE7utEH3LzU1CC5w0eFMF2C5BTO9gLWfmDXd+G5cCYyE5H3f
pa4eHCNp5ehuOrLGBBe+ES7tYIffW0s90h/Ztab86sqByGLXaldGz+PT69oaWQ1jnij7lgb9zrFo
3NkDgFOgyTndR9qhMnwrOvXOnsoEkAyANTpPeSWoWAFyA3YgrH2dVV+6objJc5Q+LA/MHRB15o4M
o9y8lRE/SdgsIKJ+V4XqNsr9d23CLFinub0yJdk2WuesQ9ke88nhohNwy8Hs76VGtqBjxwUFYINm
Ab7Fw04/QAGTxlm8GcfudtCrcEdU1j3s/vxIqRec+ind1KW5dNNbPBT4vXtGVx4tbBAqqUELItKu
rPEikrBUMCBlG8D7m2Ex+TNCnDfmxAVmmGyXpcbCbEllKDTak0OTMaSizaO5tyO5VNVU3GqOXeLi
fSbeg4ChvCGEp9rJEQBdulgkZ50hWaI9koFrVffdgjBPZ3Vj6wNNFrGaC7M4ZMP4iDQ0R7c+ES63
xNmMxgHcMH8T1E/UlPHa6hlAt1X9UNXGKhpCbuthezH72qvRBPBRhngzt2JYiyEmUa7xyVwL7Hqb
j8U+tY1i1YR7euIV9Xj7UFGNlebQHO2CgZvb91s7T9jwpKB/Usm12z+6yhVH2MVuEBReadP5iztx
yFqXotL1d6mAdCEVSjjHByvgEytRhDxTqS0v27J9NOrwG2P/fm0ZmsnqgJQbpaSDjUN0NgipnRmW
4Q2/K3xrzfD9kMbzg2EWF65kgkVE8Hw5F00FyoB0jGHQt06jLhtbHzdG5pP2MTCbMm20boVVvuXT
FO6dFQxgH7AYalsmhsDlK9IiRNUS+YE9kZx6j0sto/2FOp/CmZjxOYBFnolo6ruzJZ9HxTRxIlti
lfMBbdN8voJeT0fS1d5a7gpVhpR7BpKM1zsFANwvF6YqBz/vppzFVf8kLvzU5+ANGKNkCV0BQfBQ
UqJx4C5z0urkqp3TgOgiNiKKcqRhrlgZBPUtkS+3GrhIqgQS8XyyBdws1xgioapJyFMQ3BRWYZiO
YNT6B3pZA6R+6FJC6Paqn7M3LeRbVXl7oymEG4UkPaPIUngkiRJr7YpHkXsSDC2D9esMrbOzrBgy
f6O76+h1yuZvBZ/AutLRMFQOndqImIkVABrSAoddMcz3dqHRDsKOq3wmsmnPqpCBT5y9ZPpXUxeA
g4t3hXiRPrlpmQufa+jiE21M7kg5BzBTVE+bcqYREOxWxKLcBuW0FYNe7PtkdDZT4YKZ7/WaERSe
bwWULEnpJhLsnu5iCzMIoXwMTezmgrZFsSN8+FVzIcVE4Xw0JGsKYkhF5CTeV91yvlFYsVsr46JO
Y20Xu2QL6UZ2N5FfFTChhT5CFAnyWeKXE1N+AS809ZJw0RSuUeKPG7q5zoEB7G1XkXVep+mxdq07
s7XfOEToJPRoVHCDfnOH+v9xdV5LjSttuL4iVSm1wqmzMcY2mTlRMcAoS90KrXD1+xGrdv279onL
BtYssKXu/t74oknOPaYU9aEpRwJByMwgf7zAB5as31wMz0YSvbZN9o0D8o8z0URnRFG989rTNPr9
PubP4I1EL+t2Yt4lAUJK9jnF0szoLSuAv1o49EVZAF3xxBFOYjyHZOzjpUWCYAGh3fJEwdmatjJv
i3Tws1JMCXZ8Hj2uuAE/eJSS2eZMEffvVD70FgLSgI7pwX30mEXWkitVd88zhvYkIfOcVW1vpMm/
eAmRUIv6Co/3LohsC8aj/WkM69xGsdoNhvOSqu5Ozea9rPiAChvLfoCANkrm72Kilr6krLDo2fpK
i/hxs9zGnnzjRuI8UPzEy8A22jj0y5iNL0GwvrGCRc25K4Rc0s6gLCh69kh5cl/oSOGUWbEisVV3
OjpXYfUztxnV5r33PYFGRBLfXCmc89zT1uc02O0SOgVnmoEskqXI9gDu66hWkdSImg11a65GM2Mp
fvVqfNOdgkDsaPiwe5TFJbfK2unbnan9LQKL78KQr2UkD3mYxc/eGN85F9M+juG3ryR/R/QMtPOE
VKzeRYP1GPXue4+xfgsRT03OeDdx3VKutMomx1xllUnT9+A8mOMf36+dtWcZ7moIow2RPbTo8puP
nxVEsUW7pBMaJugqpL41fblTxzwMdi8D97WzxYMdzR5RWfIYcTeQUopEPs8Oo5/F92lTtpTLclRt
Zt5kr2PBKBdlykBMGYtUbdDbFg3dIwVrhVHRfpvpt67h/vaQVA5J8kwfEzcHj+vK6hb1gAVIEzAy
+Vm7TmdWxZK8COQpZUiW4NCsa7oqNmFLkqAH1Bkkl9BTxDAEKoOVGHaWS3K8KVp3o7LgSXoNQAuO
8sRv+nVmka2TRghPiFajqDd2Hk36Le4pXV3JhP1SDZW5FWX7Fu3tNvnTUva7d1PqWe1cD7sspZOt
jcontWRCusBd5K0BQ4x5ROqcfHVyv6RoqWQLqA2qEQyfWLW/dhNyKJIsNsaEymkJvWdUnFapKtVR
ZZD5aGa5Pr1+J8LR2tJ+xEiUNNfKbqtt51CB03jlG4iru7f9GHBU+PnWYgBfR/V3AWZ8oMGsXA0M
aHSuy91MD9bKoLktBRKnRGFaERZ9oWDK3xCURFcRdhnGBpPLv7IJLdb9xi0bNtwln5bFTQGG6HdB
tBamG0PQv5V9ezPsgaC9ddXK8gQWtMi/AjZkhuM5hi2Fljt6nX2SJTxV0REQZA96reNenVwEmNCN
eQxXHSQk3ZmECwQulZzBFxm+RzxABDtkjEJ9tkniJZrR6baCBuNVPQMWd+QLcpS7wkardVAK2KfW
/Te4tr0tCmpbe48UrvDYjwOFYQmoFRU/LeNsz0y7su/KYaC9UpMeH5EXRLPcSriGv5J1C4HTTjuV
U64QYd2DD9tMRXaHbgbi18kvLAe0iAp/bdLhznvHVdkiDfB7hBhuTf8tOHBMmaUw3ty2+xKgzYAE
4QzFabzHjCVlELz2RnQJqojURQI9yrqttwjoOVHZIQrBkdKMQvbwRSFqh9rvKKcpv1JD1gfmyhNp
Gw+AidMq5IRPBNlq9mS2Saf+i0TUuQLDGqZvq2MVaWwGh3EUEG6Mto3jLFz22S5I3h/MolyrWb3X
c/8aZc4paNJ/WWi/+dMEFmfXr16ohqOi1GptKNz+o0W71Cyehqip6YxD5iVSf03l+9HURkj/HZdQ
7x+x/JxHFwmc7Zk01pLK1emM26Uu2l2ctW9A0DensS8j2PjKHF4jIg1pEbApY2tQoKuRc0JJTB4w
KD2zpEfGY/3lEbCDIIBb3ffvM3ShAE9EYgXdk+bgWRXs4rPOwy3Ax8enSZ3zxNS3D3JiIk2pcYGZ
2XNaR7fJI3mooU43o6JqRQKJj261R+ft2jeoO4/a7oC5qRpHnuXUwCbzu5hKRqU6+NIVwzhqUHRr
4bfS3UZY7VvTRhZtDu67ZBXZ2h1rUqSii8LPmTFGx9atKJpgoxnEM4uGhEIfOBfHafEWtaUk7u1f
w+xPGu2zSYDdUWQUlGuFFDwQ96blPVuh8Y7A+k5qO1w12FM3VQvArjHLHoJyvE11e7Yb0zvkRJ5u
NMFoJZeMVs+64HQCx4vrKsfmxtu5roHTc/cGyOXdRXFJiSSBoatAN5vInhIgGwSoQf9DNA5Shix8
tDNQM6coj1avc2QW3X6OucMHWloyu/kJ4tjcwBBsG7pykgrQoW1NtStzLrcauBel9CFsvWYfj8ID
kMzYou2Z2LH5RoI4V21F3549fIrcLremgcIQgRfBYZxP6yn7qPPupqO63rR8VjuDdJeBqj1apX9H
m3jj1NHEsuOufadxFyoO0cDUPFkIbvPiD3Vi5OlVL22Zb5g6HJbj6DThuaGhlvcvSDl7NDWozsJJ
rXra6I+y1K8+nABQUUm3SDWwHDIOjIjdV+SVEiRYpc+1ae7NckJAX92iFsrJstSnJwES6wppM8lL
a5EiHa5qa1oN9vxlJ98aquOQQ3PGpbtOevm0pHwuqUV+ySAQMQEY1mMT+YcMrJeThsexb4QuDMx7
zZgnJnaN3ki/88omta3G1YjiBHBwKq5ze6PLb114/llU5RUFNaoem1G1mVbMAPuk9/dhYqpt3xFr
bMKVTBy4qih9z2TLxAhuFboF+JvvUx7sHCvl/+kt5rPGmj8F+suo+QpCkCppddmmzad75DHjhqkz
XlsZeHZhTC9xM5m7HOJQaRKvo44W18Ut4Rol1eH+yYnrp6yFzw8BHajZIRAYuOTgkk1auukSX+gU
uxrWNnMo9S2afebwq9Vak9aXo+zh/yer+OQSf5q74GuiVa869ZptYrCdmet8ZoMQhK3rWPukAn8T
qUbyk4ZFbMUrp0JSE31zWieTOI59AcAgzQA5Hb9zblGoFlW0/rHSbFKtUXK0DdpusdRyNjfPHc0V
iPTOwMDFm0zQbwM024PatfXn1GUWrA/rWJElL72nKc2muXXTYKu0ANI0yHfTls55WqIXBciILAIc
YcGznX61ufVInXbH0tJxydnAn/Xo7GGPf5IkImnXGygy47PW7O0t8+TOq7LPx7IMOKr5zqOcjDWJ
fw3IWPuuzf5lHjJkEK+mYggLGSI0Tk1jCYRKt3VbVdteMg730b0dgZk5sEcN0UNFSMWjdAyqtFp/
ldCIR1CVycTZ/ykdZKpU0HA1dd3feECOhCyMy/Xbp2IL/sh3H9BDE3eW3XvJcMdB3GT/6gRhtulr
npmfcZgTZmVYP0NuQs4P9rieg/hfZ8gZ1ySCOHTPLGJsp9k0RTvKB98nK/sxe1QxfucSn1WhUSya
f2A9ni4eFTHa+cj5zw3Yx0PT29UBIoU5pGKC9kK1Mvvqo/erm0uut6eJfu5pVU3zgttRkASurZc5
CDaeQq7ryWIvNIoKKw6ha2wkeD2Tuk3KMN47+8eMpu6dWAFv2rYRVYax4T6lE+tPWscbLfrXPive
Vc7xAd7gWeazgQYJb82IgRo8BsSW40XikQMpsg/Hn8gu9vI//oikJAXRA2N4NQPKcli3zI3ts2yW
jUF4eFWvK2E1/BvACjVMPIetIl9Luzg0TvolqutPjXqzzxQ6ZoEUrneyN+0UCMW32GDGU9RZI2nh
frbRoXpDCbzk9RKkYHglekKEBHbpLPIjZyMZo5Zb5J9M5buVoyefs/4aa1B6PyfeU+mnUQ3WZnS0
Jk2VO6AySL0S7c0c5W4qlwXMyItNUPc/UejDPyLoObaBQw56ywqJlGxjT9NHiD/CLPz7gF/mPKal
jTLb/+gdUrN6Kp2JL9xb43dQu+KEyuivopR4X4U1gf+z8xDT6rkdNInHRsu5Xjfloz01nP6mL4oH
HDB1PjgNKDkGDmdr3e2oszXXY6Lc9SCjZlN7ZGSPPc4DAHca26KF8Zg+B9OjyBd5JbrjcMe+SZ25
zfkKoySy5lZfJ32rzaajkMmPVvj3vqxOvZrF39Qb27Xj6Z4Vb0LCMHTgN/BSJQXVYYZkoEY0n/Yz
iVkweABx6cnyo2KPlxMDj6J+SfChZqKuFgKdwjVHLqVxfw2ry+9aM5ivlVeZV+0kt9qyXknqT+6n
YqieRjE/o/suoMBMF9XmcFe2jXG0QlxtyZBdrFC0IMEodGgVDNdl2d6pBsR2jJxLnwxPSz2jU83G
h5l0t5p451nMcuPQwLxdfLKRSNTDnDf3qc3+rUX4EUReglVcIstjqNk1Fie9RtG6hzq1VKI/4mKB
xg1RFgsfjDQQPcyUVvvYrCog8NKjy9rxV6l1s6iOwuExEYkvVfta88FiWG/v52x6QK+c39o63kFY
n0xo5VMSts06NTPOr/OboYDM8ObEfORItIjrIMRynH98juVjZjwldX6vu4TzegCqG1BxZgoi/Svf
P1fzYBCIjwQjF+KxGLNw0Z5Twgaar6e4Oc5+K5dKhnINcOOxeWuAKne8jP70p+it82hjde+z+a0d
QnVP7F+5HmKq3FL7b+PPG9lElP0FBjEgIKxOVjhrzK+fwsRg7SNsI0A1fiSytWkMsv/TEjlgda/m
mmp0M01Obv6lNQu88ouLj8OTNTijDdKeOprqWUmvKD+jLQDhcXaoA28uI0fiOytIuzshtV5DO18w
qS2Ya+psMgHGKfgLM1bSIbpYRoYOXBHcbxUJcfMFZYBjd0bpjd7FLSm3C/d1MtFEIOh0xPpA4+rZ
DKr80s/qIAb/1vXEOg65k9+ZTbOzuplYucY8Ecfar3wQec6V0V0pR38TpfDqUm0dYC8ABY9FQpTh
Uxb9GScsUcS3Ns3RTONn1YWPDlvSqu5C8FVoj6af6aAnbTCdxLVyypO0O9KExWbKpktArHMUtdMe
N7c6hpTyETYu3qjhhEjyajR3RkG2f7jQDux9JbnJpUydF8umfHHwq+RfLneu178DW5arAv/GaRg5
qumh/DeEabwxMyz3NroTss2NZFV16tqMyj5YRrqrfNSk6UBwzMTRigxXJr4EjFbixIEvQ5gciuhr
nOe7fiqTa52MObdF4h16YjR5Z3+CxnoMGvoWo7l9tCB9H3uHQrjAJQj696XDHr8eS6TiIqqNkx2b
iL3rmI86J1dAlpF5dX2vPUsz2Q+ttK798vDf1x3/Kv1+OjVOgKHT1QLSWfb3WU0g41xXQMNj8iRU
mDyFHS04pWene+X7VEdOdWKtfLusH2TN6GMlU7gTy0t/NJfsHdA/FiDD5lajVjwI8zPrtvPw+9D5
gEXkpQF7QwTdy/6lGiKOvXHSXsaUTmVvduQjGnTpDnglKKE4GVEwv2Ji/qztKnr4fVUg3tNRGd+G
zlx3i6EyJ6icDZy+OLCS52CQOet27+1/v5m6cXXMKJmp3JBDbSOeOm/GaeRCWPAilmzNpcofSI7c
VCQSPDpOZD2asji5sagfTCspjlFbj+ukbGn8Q5+BWFWM1+apbGBDh5Tc1s7nZD0l1Qcw+LMelL/p
ZRTuegPeErY1Wdss/0f2feDt33wU5GrZbhZTuqqUHE/twmn+PuTDBLupJEWYrb3+9fKbi9nm13Hz
+/L3oezds+nPUF5mDzaYVWuvJCEp7EjBWP3ajpUyoKH96EsOU3OzPzyPaOU+CpubIIJpnw0Yhm1y
Jc3L3AGloud/HyW9QBwN+rshydP31OTkuBRuABkl14mT45a/u915YihOwoEvdBL5d6jc/EHh7Hhp
reZvv7wiBZb4JC/Ua3cemJr95LWEVzjpOoiQkwfeDb328p3fB9W27qko+jfUud8mKrbnqQeksbBh
vqoirTYd1N+1kEO791rzJYpxj+kAuR2+1HrnAgosoMUrlVJozLBfr8dRq2nVbId5Di8VgMIF9MC9
uBffqsMLNutuyxBEbZgynRO+YOfkJY1zGr3+O0gcIGQBcOHb6jmdkvrB8pv6oe2zdRX24YmwUiJn
UWdOSbLzIUcffx/avL6rRglGbRbd40jjTGNTZ11GHTXwmeF+FBUth/b0B3u5satIQfjvy0uuuY9i
TBjmrbEK+5qS2xiE41ytNYpoYo+5p9BndWtHuVwwGDHWBqDjS1BTUW/konuVeYJ4IUcuM+dr1OPx
varK/D2M7gI8yEezVsVrJqvmqDHOPBpzesJePgBsGxAq/iiPBUmiKhTZo+FTppj0zghFKDk9QpKy
JyClQROKvypp3yxRhf/AaZsBA9NglmwBlq9Py7FghXloBibyhkuuvB/ACncTui2dkFZloCTgTuO8
JZ4ATwrX6p/8rJSXWo47zs/WyUAOpFa/T38fnNwlxmQqMD2Qw78fozcjCewnpvzkxR4DAkLM6FLX
VkXgF1n8RUDuxTA0ztGtLkkyfLvKjk8BTl1y+bvyTtbdF6V22T5vOR3iGXTs+6l/LkOvXzwqHOX9
Tu3sBqOpOxCNaY/dvvTda8uOes1Hz9nz77UHtx/6pdh0ZST2rnDD+Pz7kE9V8t+zqh6+axPbgYfB
bOXnKv2LNwtdKWvrY+lk1p3uxpbDuRNfCxBE2PHPAf3MtxlWLKXAOk8essS9Z5l6T5ZCdvhdh20/
KOnFRgLdmIVLdSb9LEYaP8SNFo+i7eIrCv6fEfHKw5B0Iensyc5AwHfyW1ZoM9Qe84S/56RaEsLK
/JaOGsVrbUb738VhWFaFeeBDhHqnXibeCROAHXdGc/NFk6/1GLZ3BM2gL82aV7sSiJhCDvR1naaU
uCbpTiVq2NNUlr77afAhirrcidZmfJNTe4pL2Z6c5Vmi0l2EJ+AaM+7DVcsP30+6PXJ7dxf6aA/b
ifypPIBH7LvBRK/olI+/D47vvhmoY0+/r/ARcTvHtDSw9P33A7gY6CwwvtrIgUll134w5H5Y7M5u
VLQXUneDQ5S7P1JVd0ZJtJtMemjrlJTfZFzSc/RjY8TjyuY/ORmEt2yCJhs5HQAMDdJ0/poujIJf
WN8iRkBfpTkiduWOVzeX84OeYGZMKsVFMjWbsKARQmXuv8KmcivREIrkZKPuiDqCQ0e/wbxooW9s
JHHNA6TdEq7cguU6D9LU5rlaHuwcrGr1+9odqoTyGjCO35dh2Ve0EHQeooy4veiZVoaAIe1Oi8V0
5ctHTGkZGhwV7Q2H6bZqAhQ7S97TiBPjyUYIvQqcEPptibPQk52efn9E99T6pETVBVwOtfcGdvpG
7Xb7tw7q59o6ZZAAS21U8uS4yjo4PqXKoR9REozQiL5CUJ3fVQ7NBHqKZhdKdMwyebS7qjjgXvcO
aRMuQT+kSvrtdUiK6QRQPnTAJkN7/9/TgUqL3BodPJEJ+rM+t15Lf7IOc9LSBVtzJqfql/TiEk2x
LIT1WhgBKy3rZu5wxKrMfB+2/iPERIYLDO6wKoFLW2pEAfahjlORbTnveXRzC/cB9d+ZiFm5Z712
1yT29lcxZneDyY6gu+FAsU+9zWsj2Trmh5kR+XztuDEePPacTSCbv1lnG3tjbse1CoL+PhnwzAlh
Um3AiOOH46tDMOYhL4jmsOziBUGIMRjXzJjcVVVNM1AsVvOSgZNwbQI+Qm6/a99br0YrwHfxGnPR
9Uhk2kTdlVD6NEV3d/Vg/7jEXmwTzzFPqOHNUwHd0VKC9kDjcLnKZk4medYc7RG9nWd4FsVVfXr/
+2Ab1UknFEZlLDGQO1G7m3T2bhW0OVRo4UBvwf05P1qnSgKsm3CVRuJuC6xPa5amnwZnDQVN6SUT
ORuIEJfZUbDPtnGS2qRdqKAnvTFRp9tkWd2moNo75nDmvDruHaoXMrTJ59x3+ehY5xzUuUNvZS9N
3h0GZPEfRSxo66WXyEihef0RLeKQUt1GeIg84xEwj/UoaRmfZfug9CChdab8ORkWKK2wxAOmdQz2
xvhWAY38rVz7vyfLV4waEDSNsWpg7LN2MxrAA+qukNat8bFfmprDRSvZkVhMrBbOPF8TQN6Wtv0S
evwNKo+eEMnvpvdGSPku08o6tUzTa0/KxQJuUjkXkBRM6hKmzmA4N5n/1sdAA0wB45nz7bifSQ5f
ZbR0H0truYm7QjyN1sgOidtdtMZj3vqvLrYxJkj/yfHSEsAGLqK0lLxi0/toM7DPVMfPnWd3F9nh
g+MqfPp9wK1yG3LDPZH0F6AvjBFk/3+Hx98T5O/XkEz6CA5+lLbkDTcnbsQ0L79yHRy8PM13XTN0
O2dkbvVE+posyuLQ4l1mE4nu087ynV1iE1fkLQOAZrl4yM3ur23VfKxL2M3vQzTBs09EvzvaGS7j
RHhlRrY5zjolrgbZbduwtk+W5Sd0dfv6EHuUjFfgevBLZXeYliXLMqr+zPonMDDcJWZ3P/SaOQQe
7SGJE+scotGJSBz7k83tIWn4WLZwLu2haKlOTRGg/1GWdfSKPHwp22w+Vn36txL12c7YhU2trYsd
kDedJAAYWTc94IEN99M4Q39VtkkbWj+toyBlB6QS4vh7spRGMl4y4nK42Qb+xz0YoIc+/ko8UPcQ
0KO1ii1OgiWyo2NnArXaPXEHzYzJZ2qoo56XGL2c609biXsoDZSzbW3W565R9VkotTNdNVETxCsr
7+9Cs8jPk3oCovGvWW9HN8OnXQjxtp2GPhzADJEoMuvalAmx2XnvbdTy8vdroWbLGPRiSp6WpEba
qqxTn3U8ZVz5pKSx2rsQWve/D7Xn1XcDv0GSBIrmnIuRKA53qDFOU99ZqJ6EhZY1GE+hhIBVpBFQ
5to7RzRDXPsyGtuV7KfqjbcHPrye/qRZIrhLi+oY6QEy1INMHrzFHebVtBXUnf+cecM9QSq8k61t
o6fQYCsFUiEiI+NzauZUI1GDlJx9sivLdkg/qgZ3hWlViDXNct9ZQ3BobK99kqbNHZv3pBdLBEJG
HZT3qXTvRjx3cJLBfTd7xA0ADya7tB0x01RDeZnbU4Rz8tVRWLsLPf1pHcxdsfSmYyJG9+bJ8CXF
tkpmzRxiZu69h7cyDBFNWALikbLe4Qxm/DB1KXZ10iuokY38HxSJ1a53YvuEoe0dIRKSjUJnO0Rs
jKs6BfxqZ5Nw8Ugd2x6reBMUS02HY3u7UjyEfTz/uIWA/R7j9IF3hcY+8msPWGCvle/GZ0tF1W4m
UH1LegS3o1f4J4XDBKgmnEH/efOdDrY+nJz+ksNIXXydPbpD33/WMnqwplz+EZZmI6fe73F0C8Kq
imm6ryKgiSgQ9j6eELAknTT3hHyg3RnC/vL7jFw3fUnC+Rkb2nBXK+BO36P9r1nWvXa2B8J236M0
dx8UEOBBePpfnPHqFwv4/boeTLFPEg/P81QpODnkTGYNL801REYUKp+qxaj3f79lDDrcmoRt4Wz3
7TsXIV60LDPGssL8PnNSR+9JYnhtZTyd/vcwa/n/vmxzwRDZk/v234+kqKNkqNrV/36139+UkBVj
nSSIbX6/0accBi1KhU5UcJxUPes/lsM6lWOwguzJ033szcmJ9tfpvvcaKH7cPCigpttcROOtnNWm
Vn1yiTot0/X8WatO3WKb74+O4K00yvXvD4pkEFzBNglgvp3fBcSXEtFxVRD19/XykFY+orj/vS5R
AIZecTEww39agY93QTXtrQtBN0fdSpS5KLDmZN4S5PptWu5zkmK/1Wyju9QejqSaf6CTwazvok0h
xMZfZy7WeCfbcTmzSociXyk7TXeAB0fDc56y8Sbi+NbbiX6mNepPCkXRNREqQbWL2dDOvgjfoduN
fTLSTua759DL4j1xeMHatTc9dPVaurlxKIvRep5sje8NAlmVLsq4sfB2g6zvmW+Wo1jGWJZX89Ea
eOcDt/4zVCOJg8wdh7jrEJR7jbUiK/lvHRXDY5X1NBZmxdG0i2C7Lg0E1Sh3Unw8Bhn6NafFMEAM
baZzdO+QSHkfjg3jdpmTGcsrhFQHDLevkY/UhOQpsRlSDq7DIKlFia+yxSourcTY2OB+iernk8RY
V5rprleIKs2RFIbGT9qtK4OL8mZy0mpjFfrzWyCgA4UDP5g1d8Bs/xwTQtstunEluvhVloXFmj9u
pq5HQ+l3+caJRwXx39DKxVvSuSOhLo7vkE2drDvwuDXGV3tdoMVpdpxukKIneMsNCO2suCuStAYC
w8yV0ATTW+UpaUEpS7tst9JWhyrO//p9ey1xSRPFcokd9ZbiEL7Rf3buQn0OhPLX2gOzYgvDD2HU
RwX4QJAAWqU+WjUTjn1k6RrVljm89AuF4rbIgGzOURtyXeR9Nos72NN5FSMQXIb1tamm4ZnB8RqT
ybqgZyDq5vDk1vAojZVi5jFCszuMnD7i8V5kqJiwoAandGbHEgZQWkOWz9y4yPv6gkLC9K2py1c1
B+ASpOqvlSm2bWreV15M342C2K1gb4CTTuDQlz7CL1BbwXAXlGznuGTIBZ7cLUv3cnU6qyjp9Cby
Oip9I21uVW39KLH3BFKyse2c+7qsjrOqoLRJStz6pry2JZJoI+7OUdt81W36aWBvXPfxUB1EIlwG
cDqeQuKf1m3j/R2zFLOCbpqtnoYG/xk9yXm6QwGsGGzKr3gOT71MUfSji0QNGWFrSJAFlDlX40xA
VxD88/T0wwYPZGCLH/lJKfn7CEqGFwrsvZm8c2EO6SaPkFFhfmU3cmfMWipjJPb4Lc2POCY9A6fA
tYcwQTtf/iE0ekLhOWxHa+aQHzfjGkFRdESwsjVU/616U94gT/kHp+mE8mPNMSnADKDgidTc3i1X
UGVQZKUa/7hkQq0rLU4Ntz9q21gQtzBMJT3FQYJ3u4cuoevvPsqtCc04opDFqfwSDPZtzM1qP6Xq
Q1eUtzkWoSNuF/UbNLr1JqI4zw6CB1J34R57D0+XHRJtZH6FHZAG1DDz1VCQx5zrA9b7cjfH+bZv
LJLAamtrlElGW6Sxw21BnkIv2s9cEWSLjB3Ny/zW2PW+LRfv46uuKA5CZxgiMpLuNuyrJzGI9lhm
8UOuFYkqWo6b1oUi93OoQPDUjSxc1kX9ZNmRszYGj/aV8d3t+lOoy/3Q1EfdUuxVdaWFBkQ3qzHD
mBqhIchC1F8mhYvkERjGLT66XVLuUyNj0dXjTMxm8i/CLnWHZKra0FRNYM9QbXViOsfcRN7B0Eal
eOvs4qEjT6LD1ls4z8k4G/Cj3s6uGxQ0iU2p3agxv5oM+anYSTc8a23svbGEqesG6gTH6KqkFS2u
H4HsDcaEafVhCp6NiFPxE0kbONbDFudf+DoNfbmKK7xeweCtPSqEQpPxrA1Prud2h7jFAFwv0fpI
nmlTMuiADr21LOKZGt3kSOVburUscidGn+PH2FQmgQEJCqUJhbcIxSmIhk9EMznqXfcmHbmOhziE
a+pwIdhwdrhKCODvgkvRGJQyly2TK7aAHvnVNNrIpByVHQrK5XGesSCi8kIAiG85QzbAMsaKwenS
Swk7L7kgfGYSbpIJ/8AUd6euE+eJ+O+z3etdNlnb2O5fdeiABxr8ta4kJkLVD1E+uBvLF+POruyK
fKcUx+MC6esabqhoHZzeA0yuV3RMyBB3a5YLPB6cJ9BW4pXrUSh5cU7Ho1R0vnfvhOSdpioydkYn
PwO4GFWx1i174iYH4jZwm8JjNzESP1qrnI8yz255gg+tnwODM8HfzvUgcGRQb3zZ/40GlNflVJ1g
zffT0D45QXrnGnG50cKl5au7w2mKonQCeSYjJDyFTf+cl/57PVFsYOtn2aoEqYtASVT40ESdvAXz
TCqdARulS/mviIptlhnRNre0zUK3UcaE27DBaAEkdCgrEgcgiznTTQs5wphTp/6lG3yNe1KZuyBf
dBSZR6iDbVlXgTx2RfcfvcoDpGk27nxh42JwqRipLXywLMsM9wa7Ek7POGYYqNTWVlFxstLvyUGJ
Y+Do0JURPFq+DQOP7aOeTV5515KVd5MOlnMKyb9HIoKpH1/mbhITQjgOzFXIjNMgai07KFVaX9Cn
142zlV78Ru9xwEb2khqcSkewM26TaDxWMR8Kx7F2hC2tE+NPU3CczEKcwW7u/KQC3OlBJmN0zk4c
damYThLE3wS2sf09tqphok3xTJRiS3gYIjBSvk0AGYgA9OZpoBSC4KTfppY65vUQcy9aAOMFET7G
8FYL1by1dvVMQttT0hvQ2Zpo+Mpw8IzGl6S0Znay6dRXKJhFBoceTN25ckt55jwq8DHSjUlkHK4h
sUeru5Clf/8PY+e1I7t2budX2dj31GEOxpEAF8nKVZ3jDdGROU9Ohqf3x23Zlo4BwxcSsNbq7l1d
RU7+YYxvGGNGyQFhB3DHEFHy15+NujR3rYZBT2QS5gf5wFjmGGQWVRnKtT82IgFfwXZDoaGPt/Tp
00u1+1yIq7R67RAb03sHJX/IPWPvJNq7/aCDRbt1Jg/Vgw3LiJ6UJ492tyA3D5zWIq9P30zlYrGW
BVGRnvVmyY9tzDXVd2n4F4mziKzVUY+9MhnUW9gs++ZD2J1yw8MY96UFCyBZNmz0aAuazt6hOkf5
dgsMnMSMDLf0HD03YjzNrWMeSRhofYLAv7iVvmX+mruiCwsFNH48AlAgLeFaIOLEKudnkRy4GXoc
wDrD3rLu2Frn4eI55KyibQ5MdyCopJnI42UYOo7er14pL2WP978z+9mfzGjFPrEOkhYjWryOXjDo
A3aavj+nQwod1B4kZjn5KzkNTgVapsaQAARUtu9jjJ5d6VFYDQQsCn23VOrDaHFM2VHkrjAgJ0wx
xePnp14z3A7vjeYbObIylNnGTkGY59kTimQIYyjSqm2dV+apMbMPTeHxCbZnIZZ1MdVXoYO5yMyb
KEuecURnW2uF86hmD7qPBK/RRkhmsxQyMaspFkaveWuWHiDi2j0yxNQwBo4+MeHdNp3tFCVUcpw9
nqsCY4RP8/vVLC7Si44Nc+rqH8gFtY2shht1ThwMWFBybbIjijF0M3aRioo2eJL3Y8GdaZezRkiz
5cIuSL0nzyJ66LGhOEYUmHzIwkLKnMnnMSr2VVlPh6KW724v/A4OfMxKx6e9ankhaM6j0jwg/Sk3
jGLJKiiit2Z4c1VcvA32DPbVERMRqZ+qHj5RpzcI0xB3gk1bOIdrY1fKJTrIdHlA/4LoLvVeM1f5
BYFYb7OUiM+BvIQoQ/DRZO7bbOe0XOW9HSWrijbF/JUXh84obqTX/zLcfUo4PTEjRtG2PXVNrZxb
G/RE0bwRs7CX1rL3pAe/wxo0v2yoPNTpXjaL2PZlfSzScsb0mO5IIdC2WABK7HsIRXL0QE5if6So
DIMiShh8yKdhAWzdxDAiB+omqtbEOi+IWOOmwwLTFdDx5/qjMDBwjtj9RxgoTUL2wtOCLL+aESbO
ytGtDkrrajvTqXV8IvXL7Gh3LZ4RibYSkm3+CntPo/NgkenNS7fRW4uPUqvxyOGdY0q/BPr7ArmP
ZyGiZJekOqB/l15WN61iY2WxmydqmG2kCDZvjsttyycXVtMT5Kxx5fV9oBPQ781UfsYKDl4S/zoz
NTjAOSEPhbQ7gAlQKNW1JtatxrhzKvfN7UuUif1NWgrG96WIdrXisMMo1Hd7+laZK2ea/ZJp2F8N
z/3s6oY40OgvttXj2A6rVjYm9n4UB9yGLA9GLGGLvd4KfdhLWlQwwAdXnR8AKGzApN9GPGv9bFUd
jsLwUzt+sHAQI+cCJKjliKjpVBqBRHGOyiwYjdHa1hTNhQP1xIzRuXay2w0FN+Ay43dAeoqnMMNJ
IjAuSTK3obQ6v9riHueheBgaHStLb10H1AUac0Qs0DGYOOIhAO/YZ/vE+7Ud2DZtMh5yIDDoDhWL
Gt9D6avXA9b52txKjSZmyOs2jK0mxEv+oLg47LCXsX1H0dcxm6VyU+ETaEiYdANqSZ0iwWJ2aGdy
DNwSyT+G39KDOqJEWFnH6YR1JeDTf0s9+DPTkH0oQ7uLYuiCDoY0FgtPLAVDp6ShkykK6mb5pMMV
myha+P6uONoMegdAx01E1vZGVXDfWunHKPCdkGOb9N27aOlXHKVHlFrkXxB+oKFCnGva5OqJMzf3
zhnqN33AucUW9TZ1iw+v0OgVBWrZYdkuHSJ3dhWf5dQe43w49+YgNlMvL1AwqJH19mFRzNBUarTj
mnyJcaNs5iz6TZdpnyecTa7OxYLPmFyKjeM0L6NnXiKdgj0hNZEi9TxIM96aY7+ezV9OkoayOS9r
6jOjIl2vKOoRlU/5fTN658KIjosE1mkNNYm2znPZI/ZZyJ9iK4kOrBBPNkCEknFS+sV43EaapEN9
UurnZqKtac0nZRB4DmvGJbpKILcnezYdcgc6hJVRLGoEMETKs/9w9eo+mecx4PlwJGkibM2DR50U
8+kGKiKG/SyWZ63sqq3KcxLvnlHezezruPPDppXlZl4PEMgwGaWCuTE6tYLdh4ahwVkP0w4Gm1pg
rausJyXB+ckIbeMJiK8tJ/Z5AGtpVHANHZUqbW6ZTJarJ6zA2nkxFUHkV4NlXMQNg2enuZ08tKht
O3w0ifLCVKDdRvWksnM1vm3nEcU+wIGBTwnjhRaup0UFe4zQibjzB7xzq42qQqWbmP2eceoNeqLv
VXQTQ5QgONgCjacgcXRkHFJv6IgnMDJ2k/28DMMj+g6AaU716GjluUiim5hUL9tRP43kF6RtFgwd
w/OkTK45a2AgJK9sr0e/zK6jPpzhWDwZqrJZxsn2dYfbCcPROp/xvpQOE2fW4XfrcBdDPNdZULrQ
59jJORo5e66W3hl4gJgtjDt3Vj9NWzxOuB0WepOMmbFi1vdJDDslTxJUuxWEDbUrP12l9/ZjZYGT
trRPJWU1k7NxDqyZ39QbzW/GMM0mMnARRVm3GUoaR4c9DZeSx9tQjzxvqEAr5T6peAii0alDg3Zg
o2kLIRApZkTpl0JJ0QhHr7qKQyHuMMw0jhVGyK1vqBuPhPJeZGvulZK8pMI7uA6z82Z8Kzv1Rkcm
GSCXvIKzuDWGOWCy9EjkPTkBcERol6uwsSRWR1jHwEXhAOouCHQJOsTvbZaUdoVUSxj69luHxRi6
BlSYtkC5PMxWu6PM1BfkJ47WXVMbpJgTD/u5oHqnhpzxMjeer83vK2LGsJlN2xNKRorHxyWuvjGq
MBzNJOazQqPAYb8vAHSZsL4oxoofa7E+tEI80tTBYhizAG7pOep6DMYKTh6b5g+vbgchhKteYUy7
KUtuMxXc0kyQ+7WgKSJ/lOCXsNEM3n1HYWbm7HDneXg7bgtV+V2q+xyC5W40ERe7IwHM3DAN0sLs
LkNCMLuCIYEtN601m0FfGbdOU32xLGgCSyYPMfLFmEgLDqE0FEsSbzw3Ng49nJWsd166IX9v0O/N
LDSD0tEv2syyeUBlM15SLLvjCEgIvpIXdjXoGxeZkjqhB06xY4OYgwg5N9DXzeSx9yzTVytuxFo6
VDP2va6TYt4NUBoSN31Ooyo/idpqtl4KH1QdHaaJ7U3qRXJjxOUc5gsXZEEQ1Bjh6JgBkFSt8sUG
tOHH75XE2leeSC6tVfKRRDyP02gMoOmxsZkL3yQFelq45ygYDosXs09SXHaG+fCilnV8Rk0Fworq
BdKgtvJ+rEk3Ny2r8s5Rbm2UB0dk1iuasucUH1LPN7znlIlUCM6k2tQrr6f13pIO2S2NA6PsyfpB
xb+seYQ067a3RWHkq4vabJWm6X17Ydi5eBjLJdskgBMaX9p5HyZh4UZa35LaQcKmg2IauC1ES+x7
IWc8vBxEp0VUpnDQeNbjw9rrmty3uJD83IkwWavnxdXvK6AJm9j2dgmaCl62M6IpMuQaZLOpoDNA
kKBoRuzD0We75sXqx5fSoJAfSjTvmEEwZefMAuaU0Vbret+InsDCtN2JbrQ6lvX8yOCvYSaqn0Hv
vjXVzHq7OzTaLG9rsPOjdmm5d4retXyxqLDt1tu1H7zpqA5GaGkDz5sheY7VY2SKp3Hi6u+Kdr16
r4lePlsJmDTROx1yZBV2ZZ66Fzw+cqPhTAopvp5rMapwaOetZS+vsakzWbCjrRyse0eL0faRmyRL
UKCuKo+Lop4Ut7tWBEKSfcr+OJtpuVSm1OmIJWOmxJ6xNhPtltyWtvoZSXpqjqsjtwBaUHO4aEN9
r6t6fS5lvKc3LzeMAG60NvuwjJbNmCJWLM4d9oRmfbWCQecxR6oQCi9WuVidoGYhd4V/nGBuVj67
itrGc0PESB4PXEIrOw0wFixTa34aHVeArYeORFORQYMJep0ibyhiDmo7MwNrsC427gLgmjVzZPux
e1KyavXzuBPw6vKsDiiBlEFyqcVT2HkW292JsIzYAXxS5sU+K8R2/V/X59esdfVLjkk/WPIc7fGa
3zoU+h3iMBeh+/ROwI7F/nELAiysEnOilOTe1i0WlRNDS0YmnKe5VYSj6Bi5KJC72p7mJMq39G47
9LS31qL8Vlkd1jpITx42Gf47Z10iJKfSfROVkh66HuQXKJ+NrsTQQR0U9kbiXVDDJyyW+aQZiW7J
BBW+aldYPkuVd85Vq7vFlIlP4sJCBYufu0kYRjhxS9M9oGfHUGFsJcl80SKuMz4pq1Ib0GL9S00q
SRilq7RIOQrhnPRpCuOOX1JVsSBkmrIc295AX6rvXEfEd65Lu9imlFgZz/oP0zJupnigyZV34Ki7
Q2K4J2WtegGjL1uJxXyjiPHWm9IiXHpzjxdpuKZcWlnLZF0KSN6xmhw0U/udF+Q1miX9SVEFT9Xm
HKuCIZENTdhj0qALP6/jb7u3Ixh4IFNM7vegFt0nchCGcxkLrOVkmq51HLBSu3F1q3nGywqUJhrQ
1HjqGKYz+eKaEE7oW/zfbhHaXvb5c+/G6isVYIwHI7rtbH240saP58qjMi+6/JmlrnrJ3ck9eitA
yBwfDKv5KEfsn1P3DanGQhrQ38AQZtuhgr0kATo+m8OrXmjK2UzaC8Boe5f1CVuFpuHwJg9dzTmC
vRkXhrNgGctTpDMZ3PX5tZYsb5KeYL8MZW+gNWzZK6O+VPeqEPmhIgNDsNOhswU7hGp22U2zXocq
EY+cK34SE9nWT0AZoHie6qL7MSpZYSsZk5WlhGMSol/oqt5jCuukb0ueQabS7VUX5wSqktAbqeyk
aT40qblLTcfbtlO68xg7NnNt3RSQOh64twDH9q+dgpK5YGCqhTpKSa/+mTj2dZXRhaVpbAIJv8Bz
OSCMrCbO14g1chtbbEJBDYDc/cyH9rmR3sWQn06jXnvMzvHclq826DbaMbJiArOW7Lnb5cOImSyY
hL8a3ezrQk6MQ+RRhyF8yq3nRNjZ0Ypr22/BrvgCf9mUMREB71rgEAXkMcOImrHGCEZNbqOFad+F
08wxos6xE2hJckfk7QMYcnvX2Qg9JwwRhWCg6cR4q9uue7HHPgl4O6k78+aktKu2tTn1WWI+jDFc
hNVZY6pZSDzmL1EcB5umLtSXc892aFfrzk3dedcxZiCsydk4pdJcDgBNmA+DtoG6EIMqE93jJEzq
T5Fnu/HGW4zqIOv6bSzUUNNG/YqFWQ/Uv1CXFrWdBM+CUSnguAIFi6dp1/Q4S+Kyvc29oX6GUvke
B5oBOJM2CAEsQ+a4WXgyDE+J42Ez5Iqiz/60Y7hTYm2uE47KRCOHzdaTiwbg3BfO6OtHkhRpLmYQ
YTYmDsGOHxVeepNaFA5Wp8U+D++f3Hbeoza7zbW62s4sI+Coto8akzdEDoUP9+AQq+zYqAFoewwd
vIsXKlTszGWmIwsSu3t0ohUqMGNTgAAAXaZHkj8HlphNXOuALRQ9305m92gXP247mjfM1QZklulS
8BxEAHgZVfcW4ezZMtJ221ffjepZ235YpTQcJSVlHkY+TjOrrtmmFA1z4Og2G8X7FGtPFfE9wUDr
W+TOWcGPFgM0bXv2pVPMqJp6CEQkOwrOxsDq35Gs4BBHjR+Mo/wegPmEelk8I7SdwP5we+kyf1ps
bgmX8VqBy3Nqin1bjxIvKxVzPBd7MRQ3me2qYdesUitkJSCeh5wDxeh5h1J0K1THzVatsgMR5ofS
6iPcMfZjMw4B+/13GpGveKCEXXpbbFV93nV9C/pmgjdhsLdwhHWd+hScxPRirvrGvvW+SBT6MVex
hWNCr+2YgaidKhntwKag/vmtl+5BEkjUOYxXmgL+NDycFELgLzp9rIKDu2w0no6OqmxrNo62ad4S
tlmrbbqzTEp0t3kv0Vb5kJwabpq5bD7QyX8hWd12MyhSlV9W7TSXOJ8RjaTiPk6m9lZK5VtrzWPq
WeIip13VxPeOM+356huFriOoogwGmp5OITrdSwP/navGUuBGsLiINeUR5IznL8q0dTtMKqMkBbRR
t1h0zmhQMDqz4ELjXjIKg8gsUSIYovotx3XsI5AKuMZvJI1vqT518OYky4+t3YH2TnrPDKoRs3en
aN9ejoBWddHmt8YyBcWijocMMYD3k5X3+BLec6PoGe+c6pElrVvM2b7FKMgUCRTYRHNgUuNNqn0B
fCsRu7bdcoRkobLmIYejyl+jwmbUxJG9AZDzOylIeI1yzH0k7Y+EXL+arF4QPJg3dpHx8GZLniWg
TLGlJORHzNMOJMymjn30MzeJkftt81s7e7jY6Vbr8i+SflkptwNSisXpQk9YLQtAGmwXij7D8cSf
ewMoek4PPAAKUWwTfUU1P6m5epJomBcG87vEw5KmA2WJkXcjqku/WXqdsIdikVdUxSf156sl2RCA
Jj6zWPA3lJpgXx40OB3NBH2oG9aRrulss3KkPk1eOtu9Jx5iu8xuctBFc1OhMJF8ne9EbEljgAV2
3XIHZsk7z/2Ji3BBHkKPDg1w5DDIAKO53jMQ4f4cJZzgWqdF28gzb7WWIkPv5En3CGFw0/ZmwSqy
TdfcHQ9rva00gSoTjl8SaYzC+VCtO1Stx9KZXuYUOV+N9WKTslphb952ILLRfuwSpw3iOAM6aEOl
QE4NjDKH9LcuwgaCpdYj4Ky72QnLsaiyX45TyTo4tATXQDaMxi4xsZpWKXCtvqCxN3A/D8kSWCPk
6ohGCBr/qoOTnz3g2gqHDI/x6D2v8Fg4aIR1QvSOMg5o/71QCF6iLbHCRMZvocZkAbTzszLwJrZI
xwEMPXnahL+17ip2QDU/0J33YsxvnYKyUaI4mcYZSWLM0hZFdxBjSznPU7F3hn2jeTm7AWPTNzl4
pXxQQzq9GDmE9oaGFAthKkSQF2TtJUTxnOrIvLVRCqUjriBhGN9Rw4QLP+/F0CJlPy74zwynVANn
rsY7xliiq08uGkI7079z9rhDHO+Z2kwbhwnkYTYgF7LfOXqxZvmGk1j0BTW/k/YQZcV1aFDMNrz2
SpsREw3Gu2G2d/Mw6mGFp/R2ITAWZsYhqYzlWCyWGpoz1Dnc10JTH5soHijXk3E7T+1HG/flPkVe
aJNat6Os/jQicgrUVavfVzesbNvjktYfHiBj3OnVzk28H2zzrwu40ywzvmbVmPfODEtJ4zoYZe6y
AlgCzZ7vOl2CDmNEULdWfuqt8hBde7Vw7/RxOY2dFV8srF0hRtci6JpiODWNdQ8fur83V8jP7HQ8
DhfJmHy015YZcQFF57m2PFg/mmluXa3SQ1VTq1NXk9KpYBysKk4SvAflrrZMazdRpjSl4i8xGpYF
HNy2SVavPMXTbmpxfHvuuARjL62g0RWPfro/WTpRfxIXc6hwuW8MZa2YzOOKtCPXQT8B8gU2gdnR
FymafKE2O6D63gbhcXUde3yA/ZH3zfMVReffmYX5FHVI7A25J+/tgVOfDTw7Dsvs1EOFennj2hr0
PHBeecSeqq7SY2vQgqkIvjYmDNAh0d87XmQoVYa4ipZqJ01BZ6UvuUUsnLKN0kYGC3Ujn8k1yfvo
ZKf5c9ZPx6zMGTiVIGEBOxCtkT4WLovDKSs/IZltJyl35Hfdp0jW3UTZk9tWbwZrqm/cFrqSl/ij
za0NYwontTfOWyBrYIEnZtiVCd/Fnn77wrxkHZxtiWywi6p0F0XF3ViDsFO5DwItdX+0uDmPZmLA
pC4OllF/1ODBfZdJNe48lt8O6gddaF9OpI8gs3LGIWKbao2DNFzq4TQ44Bub+NfNq4diYUvWrUt1
g1LHmrxnL0k/I4soHENDXedN3BWVmpHvM6QoXThviG8AWJbxaUJcZyfO0ZgrGgZKehUFfQ1Gwj2B
BcCmZGZxUKiX3uBoo9gG6dKpDKVtQp1wYJ7HeH4YzRSXUPLhxWh2l7yEqZmECYFJO4cCnnxNO4hQ
3QpbQ4w/u/ZxzHGN99p0Uev2BCkRdQ761IGV8V8hYP/xNf23+Ke+/Z/5iv0//pM/f9XN3HG1i//y
x39cP6T4af9z/Z7//TX//h3/CB7+++Mfv3X3x+Vh+/j//MrdT339KH/6//pF//bTeQX/fIXBh/j4
tz+svHEx3w0/3Xz/0w+F+OuV8LusX/n/+49//Pz1Ux7n5ufvf37VQyXWnxandfXnP//p8P33P3WN
NLH/+Nef/89/XH+Bv//5wLb3p0o//q9v+fnoxd//1Oy/EfBg265ruJaqeg7xaePPX/9i/M1wDZUQ
R09Xbcs0/vyDhEyR/P1P0/6b6zieptraGu+Nfv3PP/p6+OufrL+ZukYpa1oEwq5siT//1yv7t0/x
/3yqf1RDeUtcq+h5MdZfyWf/GqepGwyeNBNKo2p5juvxKv413c2bmKb0OPGYACJjjiiJMpWHPQKP
bouIm6CpmfZGsl5VMsmWuTdBf2aiw4Wfw4gXdBk8VzdpzpY0rfoHYnyifeERYSauDqpEwm6w2Hfc
1Wy08ZTDfGTq+cHqm22aVhw8rkS/Ujza8FSpwdYjUIFevi9QjW0KNmYr8xAcaBZU7Og2Pc5wDi1r
PiHoOtsC6X4EudYZmAlJY6DTTVhkpZlqnsYlRRIX8XfMYH2zJ/hvshxiGKpkn1fusHHXEMyBjAa2
ftMNqxZ/Tg0rSDVu/nqmotEi1tZRah4di5A0vBJh1LrUwjnry3UUBjeBHUFhoGWpPjzLAJetai/4
y3qoWwU4YrFH9fwz0lGGk2VnZFcM21nFx03qTEZ95OHvoRZoR2NfpjoLj6VmgIUdMDRsptTQOdtt
lWCAF9kh0XsQJDFCLoztSc5GDqcyfLmqfe1ldF2aAeEiE3R/YPyPbaK9eF53r9S0n1NFsa4DTkBh
wMMCr5Bt8FksWrbHduduWJf6QhDaNOYdy7EETRl7Abkl67H2ccAvoUiky0YJV7S6Jk6ZIEOp4DD0
V9iTa7K11p6W7zfsCl5KT+BBbSMStF7bLNl5Go1Ti5tMk92bQC9NMmv7yP5uZO7HznUclR+mdi+K
qH6qMWl5z2EtMgonyJyV8FgTcWbl/SN7gu2Yoc+lmyl8Da7WBvxx6IIjCNxpDeCo5VWi9d8Z67hY
gUHi1IVBack4v6jA6lVFuedXLALkmgQv0DayJpf1tjGeNYt1qswan2kGL3lmWjGFDdSbjWobLUvo
2adZhxlpMKlGVsGjFQ46fTOQeejbeCuUkPnGG0NjT2MlVoNGC7PUpnoR7sXReP9mARYrGnRulOhV
NKN7BJHikGqNBZb5NyJNE78fJsMKKfVESBukCEChlkLLEF0KTXr0IsuFnCYSbZMJDUTjXiMdZTjA
yB3BvdZ9Nczjthwgn9e2E2T9LFcq35auwahnahb7vtTjlPvAzHnik0bFtbgWb4sTtIaHnKOa3wfS
n48JRRmX/zMa5JtBZWdnl+jUlsnuN5KH6ACihSpPf6YlQTMPICqMFVIfDWbR2UQ7k0KitYz3qYKI
KtwSTir82oXPlj0N+Uw22BL2xOwfJhToWQ8qpy12OIKZ0QssU701+K3CBa+71ZsLqHFDn6JuqVqo
nwwu3aY0/GhkVigwoWdou2jZJmB3NgMJXFFbR9e+ullD5o2Y1O9VXGOLeyaifsfWuUdpOZPzg8wQ
JejdGvuEkZYEz6nMH3Ndb49TzrZQZvRGPTitNF26sE3htWgMNcOJiL7Y4hEcuddYorvoW0adE0DM
jdkx4UTEgfuM/i+C+2G1NWDYGNS59jVyyO9Qle0LVqGo27kHB4xQPunDIft+NFuSqC+lW7kAJvf3
iJx3tt27RiEECn4Kp5sGxCixX80kR7NVQdPrXXqDMSdEs27xsc1qOHB593CGa4ZjPZIoHIlIwx2i
K0GDH5KI3r7pFmZggiynydEPumlzumaIpxCwbpiGUTXNiFBzbEYw8VHcuOU33qg+MJ2527Ga4i8a
trpdYyAZZtUQG8zVZ2by0Ivg7xF9jQWNY6aLlDsiJl4ERjSkADu8S19iUV7rNHuWjuDkKVGkWbp6
H1ea6yvVsl9K9QvN42MdQw9bj0r08RROq0fP7M8Sud5owQ905QMZojFiRprNxhMn/P0qyoBPJqsF
FjTyaewZX0f0YnczCd9Jsm8S2YXwPrbC4OVZ74wfiG5lpsR6kYdb+mnI/jt2aZWMSGXBpHiwHRDH
HFuFzlAr7obFINTCQQccO8xxIhVVkzkRBpEu6W2nqXAiT+Q3CaaT3iOLbgP9F9PUE4uYB0F4YYOK
CPhk/u1xTiOYYMTadZbY4MCksSAJpfqqFswEli7PihJxink5Q4j+hY3ZpgPOucl1k+jDpnljmYNb
gugUJ2dsIAqeeeNgrxNobsCO4njfiJ1pjKYfNer3+jP0+T7uEV9otQGlA/nTiMr9WiqMgpBn71oD
/C3q3zurHDKW/fCirGFiwuBpt+y3d47B/G7RCBrRu5wgwzl+LAdwatlk8qtovQsfkc6WSTqiXyMU
+Lf9BcKO0lT5Li+VXRszyuOhJvyWXNMgZ13hN7l5aYX7qeLtuqWTZz13LOAJcGcWN27qxqy9yvbc
Rs8UCTvhePjdRrzLmUrPMyL0W1I2ndmi3HGXMg3tYDv3hAejQFdG7v1InButXNGfy7tNBx20U/aG
d+FUl6B79KTbxlWNc1zae2z1eOMWujXMGw8mpwHkEeXeJQCKnad7LW1ZhyRroOwiplA30bJlE8la
YNc5YW3Wnmg0/SqNSSxjJM7M7Qoua4+SieFDPj8kRfaKFHhjJmhIvKm8MlE2fIdca58xYBHA77s6
Kvb6Zkh6bjobiwNLtZCKVed6RHaHd5OoSxbdM2l38+iFvRbbu5Q0VHuO+O9jLx7MXG7beb6QZQOX
De5v0chTxLCkkjpxnTrzE3V2Tv0ykBKbEVVDoPQZee+Kyg0BgOa7rOCsb13GfGxGxsDuV+kwWZHc
7C3jPXt8E6CZsUpBVxoLcDVlPIcIxfsNGZ6EBDRAhjO7LG9TxnDsrxBs1WRpNW5GBNWwZ2yEIy01
vhJJru5EWqIea+5O6uJuQW1eO/2jBlEBkhdlJqsemJlcQ8Idgw7tLyiWeFOouJe8qaHhZmA1GI2L
Pr0gMs5mj+J6NJ42ZBdkkfOKE1DuBRvPmGAsPxsL7y2qA01fwHa2mwh6U9Gyh1km2jNPGMcZ3LC/
9HjG4TQf5qmDfzH1sMsWRkjWUpE0f5ZRyurDQXkbLdnLuNpYq5WpP7veu5WT8DXpmOE1Yxq3ptnd
SkIOtgvJ0Ag/YnM79cxOoT353ZT0HIfABOBHIzsXGFg8O/9pDOYTOVp3YIDwfW3DC1wFvc3aDUFI
NOLVZXL09MoD+W/eGavcyNO1IWhM3fJNJFI6xFFEw2TSk3+DxNKFKuQT0HIP//zecuLHOVmma2ex
DlcGXSFaqBFsXVR62eRgkIyz0RaFywjHvAIAUsXD7fQY7DIWtbt+ZN5ppWy4rAaqou4ue74TgnRZ
8RLs6ckpSFTv4NpyMh4Jf1rCvsMsI8kxocRkbqskGotiqt8szRA1xNVXLTLItAnc+TZVNI54EtsB
2FqBPmEMWZAVbWyh/NLUNJzVX8B/tWCO5/OollrQOeOdgoQQGy77CDOjpmxcFyxRFZ8HPQbLiWMu
yMjh1Ie0wiVYbIyV/9wSKXGo+Skd5uoA0D7RYiQroPpg+jINVRc2MdDXBQFZ0zcEIM5GG+BLcNmz
Dmfdlh5j9OiziNtAGfNqJ9R1NFU/pMQ9oqfFFDOwGFAdjnMChPB9Qp1EfdKGWfxqZdSB1pK86mYa
7TyZP3NsX0t1vohmuU9hyGDbDkmjJrHCsyk64EUw8L+JEboVyqr1D9r4KdYGYhYYNZDzyY0jCP8m
mHKDypi3oKgh3KIc2dSDe3BjzNR656nXjtvA8q4G+2vyiUYRtNL7zUuUtJHbvWAy3GYqI0DPwItJ
yLNA7+gPKNKNrLb4CdMKGcBsv8sFJZ4HQBOOa/5uoMPiPG4IlojHjyIdzjHbXiBCxBNyptxZRnw3
rOm9igI0OxVbzKuIwAAyok/DM6kiZiCF+9Ec1GeS7l0WQeZ9nLk3BOkekgLxpGZRJlZDPfgekcdm
4VbHmp+30JcBA+7fB4IuqxEtGcdru0sHa18Syexr9UmZsCr20TwfNPRDjvVSAGkZTQ+lPhkcm5pg
k75MSgizMedejgxNqvV+aExKmRhbAxk5Mpg7LzkbEwspDrl13YOnv4hOkUGRSHgkO6NdlKZZWBur
ZzMtLwUl+K3tJJA/He4ng+63bfjZSUehMHlPwwAtpIXNIjneymLNtwFjHMRYui+Ara29Ktqr29sl
bxXPhLkCVDIZGpMq8Kp+0lLA1Mb0HSVZckm4jcg2+EqGzN3rfMLnwsr3Dd8rOUb2eS8AelixftSV
bGt7cXtqW2bnSjfAFJVoqjzcpLR3ODemej7jyljji0YgPhMGpy5ZuGanxkS0BMCEWdgZUdCBwA6/
Il2AxEfrjpivAQPdo6G9dW2KVsTwiv3gyVsCiFPmbZDsJlQPbi4Rg4KUOcL655JVvueq8o6lBaRn
nrR9Wk9DgPN0jZ11vVPayreoJR5QrKEcHsIk0JnVGBYiPvZ23hH5U2+JmWn/B3vnseS6kl3RL0IH
kDAJTIsEvSmy/J0gyl14l/D4ei08RUg9UkhzDXrwoq8rEsg8Zu+1V8E/njxdP+HN8rZ5NtU8ufHO
qIHkljo5NGOFnbUck7sXo7hX4cRaG79h78V7BAUnZINwpMKFzy0+o4FAwLEFtZeI5f4rzoZO7P2I
RzYi5Q3NIOmZRLQ/mKKNt7oxHm1Z1NvIzRhgjNnJjK2nMMFt6eYYn8yGmHV0NawwPLyTpaY/g+nA
Wqfa/T+QmLSHfGvj5FkAVtkD1iq7G872JKnbawMnBfnqZTf2e6prhqMlHODlBG7632A2SGXOhhPC
f6wgvOuZiPSjxAhnuPSxRne3GRjvhql/0YYZ5cOw+ONt72iPOz4CqCgRWAVPhikyhXSNxLRdD7DV
dtqEZITJFY1djgm2b6afmc0AsU6xD6BFrKyKAIN8DAjgBIip6YUfKI3kOuQzcrjTCD2ooZRHLjdP
1sEerSJFSubCNzUkfwpve1RitDOx+yFmnJBIud+D/t3h7t8KM7oZfeOtbfOum6nYx2jdBtIa7Yrj
pzZpBQPSDH2xiCBmEvZikno6IpAZi8hu8WlC1E5hCampc45Euvp5SvHHaClpOjLqk/AFdNvwoAtM
muPkeUcMizEU6YT2ycXEgIcJrLI5ovMK1N0uWAoz7aX1ckkisgq0UEnOPF2pjo1sQutuU2MofQSc
GHIo8q8Zh0Vh4PbV0cyGvyOcLV+NqX3UInoslshLttQYgEd4zwFpgLYvLrWqD9jadvZMGnCEdnRy
fzOZB5soQdgSTFm5Fx1fqq2TnaKphdmfH/g3r+uJ+kQTQ74WrfrOvfGmgl+4AN8ueZ+jwgLQGV7g
Y9Ig2JWT2nrvlHoZlMlMLxgeA+ymXDg+eXscLnka+IT39jgPjR0uJcy+xnfa0QUnrVb4Zqh5a0vF
L7bXo/vNfhQdIFd7stQjpV+b7YEVPrmDencRGvOYOV1Sjj1tPdsCK61HIDiiqu2i/o1NIpVKPcXC
ZYhN02rvxEulvtzzAHk9N/1gR+rY0YIzN/wsIvFhoNlYj71Mt0YqeRIcxRwpsG8hu51t5cWfuZY9
jjjh8TmTUZSFcbgbqMhOLjmMUUCFBpTTt0RFnKk2Ls4WTgZv8KjNLfwArgchCayd39kVTjtYqVwf
KElLVC42GT+0lOsxhGE2ZY9oI+sNbuZkM9rTGoR3sfLKybq+pW7wNodwwLugr8HsteO2xPfygC3/
ADGNLU2VQ7OaopNqnWtaRvHBHuILAPA77arNn/kliAZG4hvskzHcjwJYgDG+qXJtI8nDWfNAIf9J
HcW6E7VLl1nlMfaGMwXOozWSfx50yIQEgsVYf60ccwdIkci+srVWLQJH5ITwCoo/0oAmRx30kBZA
gSL3vQLzyPiJzZ+ngt0Y8giyj+ZFHSQ4CTafdsEE1mbMNFehQ/mdwCmEHT0mZ1m6l0FF+sqoXi05
PxLTzOYUnBWLdtb6DYWPzk1EosjI5lMOKa/eeJ8j2MSuewut4TrJfDe5L5FAOj4DYQSbyKcB14aY
cCM75Ql+Hk2F7ym7ZTc9YLbAUuQuf5oipNFClIdGCQVoJ4aHmCMQkQMRqKE/WlT+5nB3lPnuTslF
5OZfV5DERXAc6Dxuxfhi1SH2Qd7ZNLqpLDRw86aw5zSk5nhSWYzGj3ofA2A4zl6GXmKcHx1EpCtw
7cZqnMo/BQfWyc6tvzT99iZrWcF7wlwsyupQV92nbsF+SlueWl64ZYtP8WZNX4Z0jo4jKE/tn06G
n3isuQGd7u7xCm0j9AOkqCeY3sxma9gpFlIxBnvJMk8PHQwuGa46TbZn3cqZ0RTy1plz51cREl0U
i89D0b5EVYeKOe18d6x0P5/A6PWKSMGy7MRDNRD5MMp3V6sAv3XV2YNuqiaSBdL4e4hN6Hl99TsL
EMh0eNoOrzoppPBxjDln0UfwipIIrvvavaH1JYFsZNpaGESjFDzfWO15KSMhWIqyhFRt8umgslgH
88vEIp0sz/iprxtrBZ/bMwlu7JXGXcl0cElACdDRH8Z60a65DN5mM9kluPIMWE8SOz0SZohCI9IU
DdDGSgunbaBVH1OXAy8jh7wNhgG1fMcELCZCjbkQIuYypHqZ2mlb1ckdgXu3Ar6EqTfHQzPwX23A
nz4C+YbsygzO0IxtVSbPi8wScdRJq0n0nRfuWxJcTZuuDNFyy5rxkZXeR5l1X13LRMysRLRqlmZY
N0Cytc0zHRCCqZEksn/GXF4c7Xrq9FVoM5L0PGjFZTj7cWnc+kb9ZBkJKt4SMuk5fBqjOfyk2UFG
CUo66HykgnWbUCazr7T88R9YlushUGG/tG5ip0V3n75VhvPS8LVC8yVyZwDuzUbhhcFgtpo9unZy
73YJdB27KcwtKEq44WxSO+05jTIoct7J7GT7zNJ11HaAcjgWWsm8hjEnPR6+Kc3rbwzaD2HBVefm
knGMQ0iy1VV4bS26gmHYzAPRpBznudF9RGH4baP7q53+KZC2hsXLeMtHxklyLpjjjADJ7YbBBQpn
Hi/Bex1p5j2r7B1SSxb/roL4RWkYy5GfmXci1gEaUg48BzpzEc3B3lKV9p9pthjuLlGLLqh9o4Z2
VqHyERmy3BDYfdnlh77u1DmLTGa+vJ+KzRXPsWLdwQ2Qi3T2O0Og5qY/WLO74tkoG8yoOAJyF1tz
inkyZfKOHHAy/URZ73oHGzrTTMtPuU3yMfxkhM32p2x2zjShU4yZIRAY8M/hyrRQ4xR3gAF34jpg
CvUbAaSbIhbF0MhPhv6S1BrAVHYMk5jHtmOAH9rK2WvxMUsmHVVB3q9DQ3DuND8e9okT81ziY2Cu
uFQv/7/2ZWH8v1v7Msr/n9a+bFs/i59/X/r+8xv+c+krrH8Zli2Zc9uOrtuu7f3X0pf/RwjUUyx8
bYvWwfmvra9t/cs1Hc/22BS7jjRc97+3vt6/QM7oBklAFvNHm9/1f9j6SjYtbHX/fetruZZwDZRi
tuU6luny7/v3ra+kAwsd+M1soqCyje0xZWeCHP6ojKe+wshoaTjFTErzQW4CAbUVt52RRr4k79ag
zu3UT5t0a9NM96kgJsTGqcdqEi4+cz68ntlH4pzD8ZbF+xj1TkIHbFJcI5BcpSBxUpOxG2XIp6Vd
AqcHFksSbd9uLEfHPIDWpMMT02LDA3BIv4N16DN/h/3O/pnwT7KYB+u7ZheV5ORpYATtJ5hFeDHS
5pQSvczfYMZrjbO7X2I98j8jNtnOxF9X3av6jZC6+588fEYIwQj0LLynmJ1hezQnDiWPcA1DrmCX
Fs0FRR2hTw+i2aIaXC1nAycQNdJZY1Je7qSHwkuupW1zLv4pMjI8oZBTp0TE1BRyYi7zXvGHiu7a
O3fPomtcx9VnyawZC2PQ7VrM+6UN+gaqH6vOgB2Gy1S9g+nKyJzEcOWu6mzf6B+pZMURkYd3r2YP
OzrMDMyWwjr0xl/Z7NrCekAb/9srb2NyfGKoOFgMB+ADTR2ipoYYUJtJNdnQ4IIRpRbMixMiLsJA
B4Wysg2+NNtY6S1KYoufMalTwsPfCiUflPjAwcNAeI/KaRqCtemC82qOQp57gUzPeovzb49Uv6Yn
eYYMOxYBczmDIhywXe9jzAm2SawLzjadYV4LqGEmH66BVgH0HlwzyThcL5kDKEBnx66ysxC3HJlS
5Y5r2awVAtAEJGZsoqMiOT2LAKC5RIsAdXxCEb00l3sVoEptCKmeGE100L9yPBHB2QXQKoNVls+A
Svqz16FzxQo5UCsGwd3rHBqkjg0eZXB6KtDPcVQne8Njj+k+e/DHzRfTsh/7qLvN5tWDHhORRKlH
fFTddVQnN+kf51A9RIy/BsKm5/paUVuyYD3l5IiTrPxQuvO+UuVPj45Ybib3BLE0CW5RvI5J/1V7
rd2a7h+LuxCkSo91VrFhy3hFhiQmF8u7G0nrjzpycOFuoU6iXXxxUx4amAYJphN9xs0wEryKKaD0
tKMOSaSghsBJh/QLhofprRS4SS3eYWF9NBGCGiDcOoc5PswpfUIdFn5Kc+t062ZLm3Juybx2X5Oa
G6vKaa9HOlNU9uXr7Ei/PhUVNcWHGwaXCOwhQc88vLyvZYcxnCIsNmADfar5ryle6ow/cXoc1OAH
Tbqpa2Obw3NyVY7EGaM3EWNNxI1vNtikASHM1I87ys9jU9VoKofnof0xGweD77jrY+64em2NGRIS
NjFSvWkWpAUW2b1+iLAkIOOIi0/yfE56/dw1W5dZaIx2bFZA6prhT5Ie2uo7mr8kLnMBvM3GkhR7
X5l5m6fs3i/UCfbJAY9UxeftlC/ED2Mtm+ieEZTE05IvdUjDJxvpNkPiTUXaWmSLHelHCEQsHFPa
dTLO0MZdvgK1wK63cf53qSIlofGmOuhjCnNYbMzK3qfVVyPNVdQTy4OYYERObRveIexfBgtnRsS+
R9wSvSb4/Zo70YYewZ9RY1jEr1gcF6Gqt/1sguKSGx3/npWqPdIXKGJHJWjT0nigs4mbXaDmryTv
1p18nyMHIF4zIOdoYVuYPmG4TPh6fLUtDjGfLRsOa4MFfd+m3UaQf4jNGllQY7KXGQL2Mkz04Rik
4Roe92E25JkIy/xi2c7zwDhtkQ3QL5bTo1IMnSojZp3nsleZf6w5w4I2OePWszV1Lg+atkJ27Yp3
JO/ffUz2r625TMJGeYD99iokc58kxKoZOUdph9kBOPkRE9NLbqdqW0hVrB2VYd9EcEGTuZ+0pwm/
GM5Br8etG64LkWxEryFqQcu4thqTeHkkdsYIXlAnZA7lMzPeHAlwZafjPvWQszhe/ESOwq2Oe94P
EzVg0ztgjDIWLbQLpJJ+yJrAWpNmlJ8zBkapezuO9txddWkF9wEgmjXjK+3nVehBbQHa2O1rbJO0
QB15svRSy1DSppufoUKxkRwfrJvI4O1Eau3B3oiKMV3LdsIXwpID3PlfpsedZ1W+p9vZGnyovq+d
5JdhS8snWFfxriRQhhBPQqpqsGeIWxBRvLXBx2igT3KpkQFz4DIkWb200mAHrPBn8qWCSD1HyeM8
jcAXJuKo237YM3VaRW5df4u4vQ2T9RWxWbp5Nje4SrVu2ylGZoMcuwMl9u9ocOvVTLerYLqQ075p
8V76Mgq3ltoAe6oujMH/crjV8FUU+4gYezdqhnsW1/LeqewCPQ4pB9sLkbXd1cAhvzUb6HPZtI0F
hrQsd3sf4+7Giulylwl6irLkkEkor/3wJaYcrc7s8sX2kMF6BAtt/kwcK8w/ngyFQCbgjW7z1yYQ
L7OONceu3Xuk3tsx4Q0ARCZi3LAjKMh1K6NpN3GS2IPFy2FFbxA91jmepHU/z+22T3r3ResLbEC4
9wRcd9py8xBFendMYuIlB1e8hlJG5ySWwQ69Jgdg+13nNLUCeTteN9T8RpEcaM/1EC+JkapXnDTZ
OaqNt8EmG0zzAmoGg2zwRtW7wWfKhzs3JN82EiQ+DjhFtu6YXbgMLyRXQgKdE/uSGBfVYourcwok
dsyfNj3XynXLHxvsHlsPKJFEzXcjQWvK9kLcmOXJNNG9O9lEmGsKVlnPLXKiU3vnFOSuxSbXS8wM
ruGZ2sOOfLJI3NwmSne3em1dSGhUECAa5j0V/tdGB0bmRvYBS6e1wvSQMioedmPQhPtu5D7ml01r
HafMKUjCV0eyQgSgoYjVUgWSjRmnGpvi9qL4xdyoLsQ0wJOY/RNqwLo88NMlm0T+eLN4ssjOWqwK
7crp25OtmVBrvOHkkSl77ssaV0W7yePpOU28TywSF2H1W6Q1j8in1gTgACeCMSN2VnNwg35NuAlN
JAtsLiMmw9RCR8B9iToV5t4VIdIpF+XDuMpI/6K0hMRYE4CAqzXrI8xiQEXbz7nyB+PodNcGgybY
CbBNHGhMWMOyvloLSPNPZHw75dE0fk3v6kVbRdGQ8RNEzZObP2mx3NBRXFUj+CGvebjHhuzpYOHT
v05ySVv0Gn3OexL5hGsGFXZ957E3Di17tqqKwBIdqrDAnPcUDGzni2KnowZpDetzslEhhOOhN+2d
wHaVFsFugiaXe0fScP+AEvzUECrYOQ9vStwroXdau0GzRk3RrSrjTcUfE8zenG+PcEI1HxsNEx/f
L4yBY1rfKaHloN6At8Bznjea86eqRz9wLrXRHBpWh4/4HZ6dlpx1nn49P5i143f9R9Ore5RcRxIs
m2DHAGBDnUNYB35TlkstX3tPSdVbgGMicPb6xoFr2gzRSQ4meYIHY76X5OUN8NksbNqWfnSM8tky
QMrZnvc4MfWJLB1r3MWeUEzUyPPyNZLbVWIHa8/ezpp30NWEknO6JFpHSNipybXdzItN7VNuK/gF
uv3edwRcU07kxYbUCbz3xrEvDntq7dHdWRXMl5GkZd6hwpvXKjhDOV7l8zUQ1QJZ8kO5F9FXxA7J
4idjGaLRV4wjSYE8VH0C2uemoyntMFAFaNKU8x2lG7Mb2fkhXBxbOpiz603refxJm4XoS8M1W1Am
fjvMyBNRPYnKUJiCuJLsrCy0UkwnjmH42asNKEa9sh9iys7s3JO2C/n2LF2GGW/NVhmK0uY2R/eO
jV/XvWhiEVvZnHKvAUSuxdfgzS3JKDxwTBoTYeyzOFm7ImA+S74ss9e+vzQqvYCIiHPpp9LdNdDn
OJ6A2MqFHMfHW1nbwJLwqJP5tevJUlg6DAujbUbKKvjlsXJ9CRZ2ih7jAQlyyL8CPYMROX47Mn1h
+mPse3SgLll89qNRPlaoDjTtUQ/vrvXYM+Qqpb6PvANRgScv/hDA5vVYbXRz6yEV1DG3DuOSVweq
OXXXavhxIL1LFlDqRvYjrQt/K46gCKEAn2clhw1ZlFS96cqbi4254GO0YBXq1b1HzuNUlx6Bg0k8
i4jkroBmkGA0JSXPX6beiDHQopxZWL+5Wrk1x6OpHRnjkW8SUne9c3uBEMGd7zymSA3AuUfu3kKW
oCUQTXTzoIszL2MCAyoFNFgDOc7zZBfn71NxgY6yp98p5S3u8NWyq/PCP7hP9/VgH6vgs0s8wBD3
3rmaCnOIIPrHkC/g7tBB1ZuY7qsWLFnjhVQE5Td7t1X/YlncDWD4y+kqjAFWNvNYEV2LqttXtBep
eVCFten0c1jTEA7UufO2c/J14O7IK30W8hlFDnDpgTgyJBa4arpkp2lL0+AR3mPtu/YwVcVzg/Ij
I0Q7s+hGC0jzMvZHVT21mvUcBMY2nr/G2mZUvyvGjYe4iejPTTEeWaHiwXglL2BnRSwu0MCSHdf6
hrNLGUmMlbYex2OuQ3Lq7xNmw177RsnDtpi6JgafD79mRXzeblTdumAEEcR4saptksiNcrIa7WME
uThHQpg/jkhdA2RYUXkt8o8BPYkTVnuNd6AOxTUfkq8y5mg3QjiWoVyCko7j3uTwMpJrKJ5qVDEy
QudOsuAcsDVx6CZeqnHas8XYT7Z9EnvlKDzh80FK7Qh6YuVhJcro4XP073NdPnEssA1qngo0dHpg
rPMGBu2UveoRNEhH3SouZhMwVk4mdpi+onR9GEEQGyXSENaECH2ebQh1lUA9EMOxn6b0HZvKkej2
a0dumqmvGqfaBqwHPHSlVSluUj8ZXrXVpwCNC2kfsbT+5LD5pXVVkXaWnI3o/zboqBcV2XTu4xJs
lvIT5BA182L087Ftv4x4CfK8pZpkJoT398HJzZ+RDFom8s9B8ypY1dioEFhV/EwuugbwgmXh3mI5
38jwxKhb+pr7kei30GP1Vv6MznMzv6vEPCQu8Br9xQn+ZmT+ppbFae9xbjRYuHt8unGxKrvy1sfW
0Zj+1r29EQBpAroEPPPfVWL57lTuqxZuVYf4z5EUsqRlu8vwF1MWiZ5ntAAInBV7k2bT2JgWYcTp
RM6GAAriAm0lDG3Zs06C9A/ncuDRwzTLIJu4+quwQ1/v5d7xnLVp3eMcEZa+gleOsvCi0TC11Byk
pPqBBbdIX78a1nRLRbExio/EgxBPqWzHFbXv7+i9TaSxhDqQVutvy+SoIOfKRNyNJqsZ9854CHFA
txa28nTio8ISbMJ9pXHXz8GEtIxyFW55jBmrCNhnRifNsj+MyLssav9UhrdoucmwScUs2msMTA1B
uvZuSTBGbfNgC4QuoNkwGSyjqb1dnPW/ihI7Fh02hGIT5tBmWuj1L24G7gKlkMIjbKtdSWyEDn5D
K+HYOrzF6KlxpK96OZ5KiZsNUoLXXDRQ9xyA7ICqXwANaIJ3RuId0nIJhKxOOsFfCd1YFRwbEw1m
Fd2C6dGMFAcsh6t5rez8WBbiqRzoFR9Novgq7dgmhxKdMm8Fr9w9DjCEogzo1ZcXdc8W6e7mMK1b
kkMb728X7cIqgLQ6ffXIm7ooYD1NvlEYsGHIN5oQT3H9wj2qkrfA++rkV4SlxXvOxeDP04Tf1Djk
ULMATzFec5CHae9zHb3FTG3UXHLXzGuzRmthlpsJiWefN0DA1rVxQJy2S+J85T0BVUay5xqbxRyC
Ts4LTovf81oiqi4wDRch49F8VYr+oKanLGXc0QzFGlrmduJnNCRKH7QJZQSvzb4YNHeyG3aWgkMd
0JH2yTkGB+uU4mBuLJv+yiAVi80Mh4eoH1jOvfYMq+LgMe/Ew20u1TYjSqKqntvMPSdVTV5BuhrC
J10c3YjdU/LuxbhziYhvugHbRLOXcXfmbXgwp5+QTX9rsTjj5ZwV/+McFC70ZhxurD3zhoMlDDZY
7qm8NmSGw0lioExN6CAaSm9pAP2YUqXQPVQHqKebCGseshw7ZZf+ZgRoRobpu47+ZqnmE19JW4lA
9rhYJ7qGPUx5LIaeAD7si+NzE//qOlG9OF6DERgM3rnF3jn25P8I8RCKxxHBfhkVD3pBTC7LSM35
kOzzI48ZAMfqxISxBbdST9c0VLsJGIZRFBypqL+m5Hafs2iP48kPWfCjiHkI4Iwv60nVdwfSCPiU
rwlbwxEsp4EbPOF1K6PyBi7ojqyWOGQWRnmAgyBZfbctAkRIS0eQwBtv2DAGoTfXIfJhL3frVflb
cvRxLTWT7evmhtkQNWuz7/nlnaGtAOUhgdiE9MoeE4AuY1hqq0OTbbFmw4veOmzZGqCNUOkQFz/M
8mjG+zCPzgtt2u2uAzwBYD5EQdlIG4EJ9h7TvJqxitX6ivGPhbrOts4EqSKTY4PID9wMRw9hpVeq
XY8ZfZguVQ3eIGIK6f64KKwnfIg9kq0JJCN6XFRKVFGAnse3Jpp3CdhFrRebjglvklHNeYCpUJHq
qBF5SztN+KrtKBc/Zp5lNX2nyvOdCjSQ+ES0ybsB9srJd7LeCQenDzZ3JAFbM2MFXL+RWml2GSUU
ETJ8DGN1HmYEgHq9KgYSbCDvxu15TK7x9CnjflXDSluGvsCK0eJx3nCqEw5K9Z3StR8KayY4bWfY
5wH5Ujgdhha+IjJj+W6PGM6dYV2GWFyvLas6dhkDlJxirH385+vuNRmmVdzz9LennBKjLo+VcxbZ
xEfHFeyCqK05OQ8ulXTVBrvKei2aa2C3OwGSri2eK/sPkJdVxr9Njy+ZxogpVOxHMMvkZ2fGS237
yNcIPGZ58m3Fr/Mw7aU5AFcMVhE55nAyPkzvFpIQY4ZsdllnuFgLHPmQwI8X8pTEAOAvdVn5LHRm
fdqN7I47RoqYJsETa/sciDn1HVrayXnq7QWyvAvHjNvmWGt/DMCcFqd/dWjRq5bJt8qBfCThj9n+
Zt5zQxvV5cAnp21mfEbgLtXX4HXbAXmXMkzfYqzm9uZOH98db0YnHO/q+FhHB7QOm7gp96kZskot
HhJNO02B8JsGQStaXHCnDWcPGfC+4z61A4FECnikiVGxR8EXzlh6+ARszPLggErnmM2/BoBy05pY
e39KtTctTmCEnbgEBwxntei3wOtf2rIneZfYOaP9U1KLLuNezdrkTD/n+cnm3OogdRTyG/3Mymyx
rgjGAPq0JRfljB9++fJRraZPyOBBQZHZytoMuk1E3RU6+JjbfNUPGy+Cg1SenYkBju/k6UYYFWuK
GSz/esn1c0F0hKjgl90yyrA8+YG87XtucWy18+Kho5Ixpw5hEgq2+I+GoQizu+lWiMugIFIFT49g
VraBruA1ke+JUsOQ9Rt+ajr3Zt0jX2zIQgOyuco9tjf5dXKnlyXFMoCAZCK3l2GyY8DYeSvUxQe0
HnDHNHTHH1E0Uqc9RekZ4MUKVchry7MEYQIT2a0yHovq2Rq/+rrcN27FzGRa19DkDLYzKjwuKHqt
/VtV/rQsvxnynNh9soK/IbDlS0x8J8Rx2ni+Mb3P/dsk17bcGe9B942gFlCl72Dz68OXsrSesvdZ
XRvOLNRfeBP7l5SeOtX1x6pCA1zjxxnnw2C9Oa30VYqWu3Pv4fw55LxcpXssFb4iJpipBizAaH3G
uFOv84n35CTmz3NU+QagAnjn6mPU59cMXiD2h4X1vhoKSJ8Mg0LPY7D9MZfdmtQebqzqAdc/VGvb
L8cvLHgXKyHo4OqJ9WRgORDQL4zSDwDuePWbiYS3c7KPgcGcjCAYmv3JDXF99s0TyYQYiLqDWxtM
qBx9I9phLbKLK5PDkn5ZpPG+tU9ae/Tc8LWn5oelw+XyRlA6ixu1TaHHMG3k01dc2qiiZMGcW3u2
ab0T7TDhXy/gH9FVros8eUGS/rBgujpJsOCIeU8M26J4TNJntyp95KxL97eBIbJK0baPAS4K5T5H
xYLGs7aRThgkY28oF7sWmxr6GxfO+iDdM4GDJ9u5zS0dcMn4kuZPVwgcQ21duM8OIkWI1ln91iXO
y6TG744cWO8CjWFFNBKJvEcT2x0D1nXfH6r2OOeSMXUBJ/hFxpWfti8oOauIjPlqI+pHgbxmco59
Df0AFBppe6W4YhZDQW++BPCi8NpFvJUUdAyD+7+pbK4NOn70x9uk798C/na7cW6DyjeSPZjetXsi
Q/Ep4Fysf5om8RV2L0XvMyvY1ORiuPFJFqD5LdbJy/F/TbhPantcMeMHV31qe2JQFkELED9hMcuu
ebv6LcPNPd/DPG16U9GM9AcyIXah8cFFuEPHuYiQ72F30udt3F9HuGPWU7RZ6C9G/8NNrEXXNH6V
ihxqdzPXb0l2c5PHCcdv+5gTiFc7D8O9Ikcj2rfepnkxrD0R6yKAZLNNJizJkG1y1NnMP5zPOpu/
09zYjMSIysjaNNj5MNpi+rTpiZx4jV1xnRfkv1ZIu6ff3LAOTlzvjJLsxy55S+rxoaR2YnPHSFfe
BpeYS+XnDm69DmFevg3rzcD53s7JuVh0BNV0jxEQIB7+9LA6YZfctOxkrByuvmH4vSaYP15m4fjL
4qOcF7hK4Sds4uu+2qcUG+wNDzoLh5obVgD6zEf0tu5TwYMRoru2wkNssdTlggdeuc3qZg1kYteM
2d4MPrT5rwPnPUPjatI4NyJ6z3ug9Q3IxZqlKLRxaiv0xKcYNXnETG7Aoo18iaHe4+hqn6F8wih4
t8TNak/WgECIFXdTMvl0BNPcN9zJVATN+DBvHFPcZYfjZppICv4Sxq5jWt8WABqDX316p5r380S+
mWWN8PaPTlBu032KoT9zFlgskyuCutP00iZXchcY7EBs5sEDKQ8pFO95A5ASH5eohj9V+unE1jrK
uq2B8wZ3Ew6zdiu/WoFhGlGRGX70eBxQr6HHgEBZ32L3pcSD2SAP8HsyfDF+4oXm3RXH+I8Mymtc
UrDoBKC0lzL/Ku2PgjCDNo9+tZrLMg8ePdxT8fBlawevs4lWeY2kfm7LYNvybGvid/Au0Yz2S6Ag
x4jSaPGP7GDp9fUuYUmrJYw0R7bfOOQaC01aRDmhbXUudPapC8nytZAvYf63wBWqgmvOOCw1p2ti
GMDv2aClvT+AkyJfnd78XjrTOtA7iF57zFYrI89XilhbnYiB2fp2ifx0B28LOv+5hIfjWt7eM+VO
705u/zIlIaMDZinUdoP35uR/bUSzwQFP4iZhBtxkmwDrv83tWjNWI/nZ48FTJuoOam3UKr4VgdHa
mJwAHJF8LbRzA5I8pzuXHU2tNEA2Obshu8gKc2flJLsoi/AojXtpQUXK+l2nRU9NuXKz4bFvtW9B
IHMtu8OsExXh4IasssNclZiDmPaxaG1z5Yeub7VyoxXZc6+SXxkRjEVjn0+kKM+/GbrS+iORI311
f9WbhUH0KzD8u/QGLiuj1hqvWqwopV5tly13CtoNcy2ii6Kuz6YXvE2CsEgLfEp55DceK8SJrctP
8dbNz0vDwEr+owVYLFLIPcLreL56hl7gFCK6+r+UUbtcVC+5Z26Q2wf3rmOUF1hEwng/BkJJD3W4
ahuUSIeG5F7ACS9pwbQK8UHSvWWpvsXR9ys1s1m53lOJK6UDDO4a1jUO9Gs57AjL2VsL3owhwUPe
YAQhVEOf8hOD9yMW/3sipn1DhFIY4eJFEdsyEygrY6u6rd4Ml1J2+yG6mj8lQ99Bzz4lKw8+lkWz
p6jAhfGEA+GIIuCEkhBt/yaDAhnMzrZy8So186ayh23oRseStAmWxGFUnSNwWRxnoRY+VAaWa3J2
WQs5e1JfkLMcUY4/GEqAGoeQOYJFl5w0SOzXcQeComEbm88a6B4Gjqp9csfum4SU9TF11H7A7FEl
9xmbMqpRJnn1TXKtTSYj+eErsP6Dq/NYjhxZsugXwSwCGtvUgskU1NzAKKGBgBZfPwfsZ9Mzb5NN
sopdJBKI8HC/99ya2aY89jQImS3ciPqKlkQCQalZEDRHSd7e0IusKz3bCkoJw2gQO4IPp0lNWMkr
4bWHmE0LkukjTisMqah1NPHBQGCV+c6K6nOv0A4xnUSTe+3xMrWRujSyunMcdFlC7lvsAEby5vY4
3jI7IAsbiBJO/XU6FjsF2Z7e5zqIOHCnxdpK7GvXtnj3h4uGcoMMKVy9mBAQhQ3dAwH1b5UbUPf2
EDOeZGrSd0Of1fbrKPgOW6oTbv5CCrC4+ro0jxlzxVwz76TevA+ZhgDlqaLYjGJjjwGQJaDdaRZT
Zn9tM52bxp9h+gY9sqdiWuHv2kw5Yh/dJNCgy3/McO57Nwd0l/uakkwLj5QlfVU/5/OTF848z3Y/
Ob8u8qW8GLbVOK0KlEc5Tn28CoiRs3XqOMup058R+a0M4NZEifJ4es5FdpguULUm256jiV80701S
7MIYhmTDqBV2aN3vCGhgqvfmNuxNcxJ3EGi7LteWbbEZ6FlkVAIMSnpujrxHx1Rux/raNCR4jsPK
57qbJnNfDtcoizukFj6EiCjI1sqNlr4sd9o8hAu0ZxbNVZFcAEcxd+43SXVvmdPRQnWG8uLIBbmX
Pjc3xgf4Yrj9zoG/q2W3wUty1KNgbenBTnrou2q0q7To6YcsAlAsaMI3JpjimX1QFfZB6fkZO/6q
+nS5IVuUgfOoiE47sqDiNS+etV4/E3fF5k5bIYJuBgi3R78FxuaG/2XlJ3SaORnmdrUqrri9mId2
C6eayCHSuO7qISZOqC5yGghvpvkWTRSiJGBG0NJ6bil0trl+ZMjw7FD8Vh0MDEmctEUiXPeomvxQ
Wf6XbvIUk2+5I9LwpiXGm15TKhm5va3pwWQC5iTZVwYC/7LV7oeRqihHaJ9gjI0wa1ErLfpArGvi
+cw5JVfnFE7/otThyOBeqMr+HrbIwoBKqRFt2Loo1jlFxpu8canE8Qb3/ndEYF3GoSxNgifAqMvS
mVC/qNWl9HLQajAHm+kQT99k76wGYBZNYbz68b5jvjWaL6b2o2ikDCgYvRzK7biFO0JqGCFXW1xs
+H7PDfunP0I/Rk5e6Y8adrxRwSmxoqsKTMB1oFqBkhEnWfj7MmiXMWNvHR1dk51kZ4C5ivdmkq0q
tHFmAOD3fcr3mcBG3PLfrEOZ96m8Bz3WdsqySC8ImezfT3Af1E0fPvqcppBJ1hXnDnwmI1e2lwi+
jBrogvvjZDRS2BkoZZuBhyT/KELIE531EGb9MdTm9Kn4VMAc6Q21HSHEdAzVDSsmnLv+BA38JjOs
FL1EgF0wgLF3ZMasJJWg42017TQUPccBhCIsZmpqrkNL7WLPSCDTotMj73rM0h7gWaR83k/vhG8V
rfXCIqYDH9OJWIUrQm3OCcP75LMsEHSfwf6q8+TEgDoxqnsWVMt6EBogolpCRhgaNCqd/5qachny
aGb3iEO5GwLSDdLx0k7lQ1mEJ2uApjHOOGNxnOWMrlr04AE78dXRr63UAcTCRz2AAVWA0JcJ1I9B
VOw0G5NKrSBIokv0bK1NlvlCc/diI2U/JqEItlPH4dUexHPvmd9BIogrDd+AOBcvLsjvYnKec6+E
7adZ5Q53It1bqLtmbOO1qEZ6o3gcZiFVcLM0HIQLncKXh5gaYQHAXT2InsmoCteG0y9z5KCd0Vjv
bY8NwoJ3fZK82dlUVysCsQkUYlZMVyF9Q7i/cYr4Qso0mOIKohQTnwWOI/pxE927gbHUFqFGmrIa
+AmGLN9wOGI1326r+RSNrnfDiEsImoeINSbBghzYzyIR4SHGgEx2B15vN3J+2YZBPsycToRYhNZK
GKxzbxXIMv2dKsBooV5Cnt+kpg9oAVXRkSJ4sbGwKSenEP60nA6N/6zdyZD2n/nt6ffwQBlYvwbp
dSiGI5XPepZf6CTb2/64Tms6ycxOs7lCR8PD/xAlJLkG8dllv/SCne6Qn4NjXTNxEv8xiuN97b80
w7CxQ7UX1LPK3ueCO4bOH5N8pvHGUYKN87veP2ZBnz6aM9FK78UzoaTdOXseTTabCnJfOZB2aMbM
qxrnq2tYwuzB7F9SDK5rBls4vDG/91qOrCW89LribNjuO0BWyiuaQ9SSQg0hYQvFLmegObQbzIwA
fVEiLoqeIVcBoabDYbn0E8Y7g5HZgHk5BQ/A6JZoUA3KS2bqdgpzw3gokSSXQAsEagM5oHzUUSXJ
S4jR/SDL4TOmIbXri4p+2tANSwRr2qMk3bqQOUAA5TDHSASHvZwwAPtcS7QLACZBSj34Y3AfMbo1
Auiw3ddEzy2LBfN+1M45nSD2P4/+mj+Naxf+tBhOc2FFs3BpYqUHdWYTyFh1TAVJPvUphBzWBaNj
+zbF2gFdFJAeTzOW6Tg4gN+Ucygw/mVnPhlBs8NRX1Qmqr5bTa/LCz5LdA4u71ZsfWgZaC7GPGmB
PkKsXHOVhC5VwbdDOrIGUEsF5I7hWuoC7MmI2QtA+5k27OroMFjvWY5vvmj3vvXVocnGlLJU3pOM
Udjbi8HCWGri9if3qAEaae50VvjYhoOwofUJXGmb5tNGEmjTR2qV9vTJmPNpNMxd8zW3PmKT2VMD
XX5dqcdMvbg0jTpR72cd61RgtjcZ312LEAaixqzHJT3Co4hF7RJ1HCT9ZVbuDJ1fRxA659yxbiuG
dpkR4xl77wUsJflS0LQ1ErzmCvmK/4grmInNa5fT2mVzrCGHNQTODODXcxNXPFetZnoe5Udd/XKE
0CgOopHVvUd0AIPOPsODWRhOsq/I+iQXdm495zU2WjrWEcGBkGzTBzpOI2fg5k4AtKlWln+26dWL
ZNyExHQN5rbnpO9Y7528Kby8IM8X4bixGW2DLQkN2Gw+mJR475FLSRFPTonazgGhGrujSes5/KYt
SkgNrinmsnm1pDebRN9hXNCkA3SFFSB5J3ZwZRVnv7yfB0gaAw7kx2X5UWQYD5heQNhVIl0b4Oel
1jH3Qo4AeHvg0hDtg+u8tFvcfq8eLdw2egVZxjvO3+FdgXZPw2XTdtHKRWQ7KzGdkSriZaIpbcl7
VcfHwlALu4uQbdNBVK9xvS8zaBz+IcboQRMKxnLQ/ej+RV185rYdm12vnwaSBFAw1yPMDiwV1rHH
KdBwRodRoeEntcMUV+bR8R91xCIO632eoJNLH7O4OyQc0UP1MPZrs/qaSmT0+qUMv8voUCNyQmeU
9KfR+/E7equBWmTm7Ileu+yw4J0WzCk2FirbcWcjnswRGv94dTXPgEH5E+nGyVyzGmAGv3bK6jLR
5Bws0tt+wJrSOieMht+CI3yZH2L4KNJ8EsPWZzuDrXPw43XoH6P4KW8GQs9wfeubSP2iBMXizbFp
V5gIawDWoRC04WmkA9F4OAIPBS230N9O4KwDU9sPLCWtuGrl2tFQ08izwZGldrc4w4rqFTbPsU+/
AqrZduZcFc9DD6Bz445bEdXr+daZE7cIhF2IUqxs9THgBKk2xjC34w7QlcnGlQv0fWO+yXSynn7Z
aGEjd5uA1RJmLccT7oa4XpALNmCvUdneSB4n+6cGPpa+w+alwitIvSVdB/0p/DYy054MWIQwySqx
czriQbDgAV5NGZYO6uIWN2cU9U7WnEqqsvsaewWCSZf2Xo5WunfcSK4KZrWlg9275iS0wWMYYo2J
tVU1q+fg/VwTBn00WX4MYb7Zk4aEeYxaxhKW/+BZ555DkiMj85m4qJXq6bXrZQAapRy/Qytzn+uO
k5QflK9Vy5gyKgoGAq2gVcPUvHDpIDvZdhjce0bb1lPbvOtwy2AT69kKGFycuoT22XlwM9Mv0n9S
BmgsVZpJmJthQ0xM8u6XXLMXO2X3RB7GO3gtiCs0Ivuh9it3G7Y2OSX1m2Sw+pmVYQHXBGgT4ywO
lgQt6S0LPtwEuQ71PtjgsW97VDPnQJbnsX0SPPYmP4jhkE3mX2XEw4B8wuPfYVxB41ZnIu1iiRKf
5FPv8vyWJ3etNyL3ZMDk/rrx1hGXsUgeR0xEdj4dKv3Xb+hp9gRu9ICvd1X/WGp3bvpNyuE14vKi
iXYo5p+THqmrjfGpXbcGjTikNL3drZy2WdjmrUZIEmBTCkmbkMkpH569zrz3vHcN347W/Q0W580R
YgF9ZOyMYX9Xmfw2YXZIBuQn6Lj7C2yAfKVzkG0i8ZZW+v2UMT9vKs7Mk+8tQTYqpLHwYuYECfgl
S9uWIGtc+U27dWta7Zwqi4U2xCYe1ftQo+TJHEBUIKMgYBSWdUyHWG3Z+V8ajej3sj9bLexNfMDu
NqjtXZxo3pZKGaajuIvy5D7qWO/QEbH5yZ6JVWI/pA2llwOAHNzGsNCVGvZeyQPSENxFv8dCv0Ce
Vk+44yXV4jufMacaWZx5Fgi0o9e4KY1xmfb1sEnH4NlVXXHS2ypcg6AGWTnNSIGW1gWj8Ztv3jPA
ukVp4+CLq3viLVBsTRmaUvI34crh88dmSvej7ItlBNtoEx2ASw+rfqZpzrLjehjVKZ2QnyOP3oVl
8unpCBQoiOWWmm7vOfXEO0UUi/YIKzV0k3MVZKSwcCpbx1rDhCl7x10ecMj8HC0x0H5NVho5XNs6
KRlnJ+kPLZxZj4Msk8eWgQo/EFcDk498LkgX4x4C1uIStOa5Aw3/aFP57O9VhXjGbhHwwc8A1MLv
U3I5OXQTzGzEcuuHhO7UwKWYVu6Ul8OyK0MXCIaTL6daw+Yc46omxYqWE+3k2fmlNWo+nczBDWKo
N5yo67WTgLuPwvQBI8YOvQR1BMLPqUSaUGRs/ZUs3nIQqDgDD4HJzgcs/zIOtnHn2HNshIKnHXuw
Doh+gszCOZWQAweN9BQwmWbvkxFyhwHatALfdfz73CyJBTRl8jAOCdPB+SWBk8dpff7w74t/L6nl
jAdQMA1jyfnDvy82pcYoxejOXul5Bw4fvbX8+3BEbkPoqcTCaBfgyTiwU8kUzDRrkYtDO78Mjj/9
8/L3tX8//fvT//ra3582pFX9n29T+RQe3OpQGNyCS5vLD5Tdn2moNUQQwBsRXr3m4skAt0JEwQdJ
zQCFVAoczX8fisxB2+0JKDRu6S/bKVBHlIfF8Z8/kCyvArcCoQsHTfV44yzRjod/XjpCGmJ84bRP
selUo+0c/j5S//vRP59GltobKPLABmdHcP7/eTFmjJHuBhpnSzM5WkiuaMxaRyZq0xZptI+v/gg9
BHvh/GLFzPqM+eW/vobTP91rGXk8Tuyw1RLA9PcR53jaUMlIT4J+hsm5ZjE2ORF+lAjFtorbt943
ZAMnuGnu2jmSRRU+scW6inc0QC9ha5lH4BIRgXpGZDF77c2jFhv/7/NwCKZj+PLvX/j7rr+/2uY8
JQRr52ty4TQSmJ3/vLRA5I4A7hk0+SI+/r30nsFJ6N/PDa4B89GWxoGJf2E7+OKj0Sv9aFk5thrX
KRG0ptbD1LkvqmnQM3Au0c2rlmfy3g/pf2hxdd8ZznqC6nw1QXwcGNu+6/iCUInNQdy55277hgOI
VQ3pKQDjcmp170CaEwplPDprgMQkz5I0Ruiq/oFAx9rUpoANb8A0j+hgHv9eMHiC1Os0pA+tKo9D
lBHPomksoC1hemuNmMvKOAZT/UmaaYM6GrEMWonahz2lAvBlvlkyhEu6o8OAi4YVdXzu9ie/qrR1
SIdxEYOlLAQAw6pFGFNq4jZ1tthlzrTP8h5ZQT0Ue9uhRvMQmip7xImc0I6TYb0pYBsQ7YZgTJSk
FEFXZHTcnmPfLPZR/2iHrvYMpek97zhV6MTLb3WdExtacyAbXoTQN9a2HfPltTF5G6kR+2CgsDbz
iLOZwdmq0XRSZnD3CQFeYgpJo9Y59YK8YbjgQhxtSjHPMqJb7tE2gwKR3hVBSTWW1ZfiNDmkKLVd
H64jiy59JNE0usADq7Kqz0D7/v5pQmowP/jCOuYKL0IfTY/5iG1wBGJI06N7tDXsLEhT/v7iWNJG
Jymh2+fAShcG/NWtldJr7Tw6OiOmJJfzzLqD0MWQr2g2JIcjdqm8eKnoNV17hFtU89lbBeB+LdsM
yEZGCUq0uL3L7Fxcco3iFBB9tsX/M108Qs1w2cIfJcP1TXhTf7VxQkItuk/0etzpaNPCKQbcFyCr
Jgr8Uihx6iZlvPBe6OsiA8IfTowmTakCaKeIJ3QbRmaXQuEthhop56w19YPfXIzWEfCu52eklKLV
KclyOMXGqCHAHp6trEo2ddqN7xH+GEIqq0vQJLfRzdybpEOkIs1hltA6t0Y3CHCncaS42OGg21fT
K+2rg/KWs6GRbf79WhnPXWndQknVDu25hVFMI7eB6Mj8Ht97sY1pjVz+XkDIlUgQkptukJ2QW054
tifiOvXZNVpwYq1zLhPATrHNlFfdDZGRbGRT0dY2m+CYSS040iInWsKoB4bxdGwcNsImvEuVHdxR
YQvj1CW2yWA68uZTKi01fQy2sKrUCeWMOpUBVUShlAcUqKKrQqG9qZuBvGA9K+6hrOY4oKxqa88t
tboqi5Pvw2ZmYIwgxsK+EtAsX6m2He4o+KO9EaenZr4bEwB756lD/CFbF61iYzTl0m6DTyOhbwa1
TB6xTWJEhQadO7l26hpZ32kYwweAfkTwmrzorWBMSHwdadw2W8oxlZFzCSVTUx+x365Gou5hKLwm
KSQhRdzM+u//VWY6JHBykZoSGlGZm9VV1xrnklu4kzSx6ltT7JvRGV4dzk5MUh0elyerdhGl1tDb
TQpAO26di2Nb9S1x/BcAkA6TKcY9/BvCbWBtaKEGbY54wbB1dTqpU3CK20giK2bMW8b3QxuS2FPf
6iqlT5R5UJ9xvh5F48D7nQPbsNT6UK9Ed58WZXc/yOBqB/i5eavhpI2hf28kJSxrKsKVKzu50lDu
7FxYMVgU7WtAHqiaQfokXBTYVW39qe57opXcvehYm9Gi93tmJDeYWd7OE/apIOJ4N/Q9qJIyTtEX
jY8dUnzIfzQ/YiIywymbPpSrHnsdE7gfixIiVBY/ehUGG1omvO3JE7VStvapIvbk33RATVCilFp2
UgxQLzkjVGChLsg8rFlDhSU1s7ZtiXrub5HyLZrmmYqRMoT6zS4JKATTyhEY2V+LlxCvoVON/bHM
eLfbwemPlhkl+1QAUZUoh6wKIyHpOaFcdDU3lxsmE+1gZmBd0JiHBEGCjKN/7i8HFw+Ms/ZA5xEF
Zj+Ep0a7A2pY8C0ROsDBL9VbP8UCNg+yzbx7ED4zYNEw9LdL51yGo3b6u6G8hHaYKOJhZUVBtKM8
3/cdaQVsX/W6VI79GqGln4VTalezcJ0rKbVt7oKoHHqZnklADs72Q1BI7RywWG1kRNaaVCWfzl9z
qS12uo71wfNpF0ub7bMzDGfO7nHuQwtWZxhN4p8neuzMk1vo075pEdEPxf3fAzf1jDHJckKX2zUY
QSA6AiyKMbZ4IRICj1aPSRjAWRJ0squ4OUn6jPADie7ZjxP9zAFGPwMooBrI4W6Fpb21UzO6b/wm
Ql8axf98VDeQsEIgdgZt/3Uw+ExLLV5Wnpa8GCO03cHRjZVr2fo+ARUQhJW+HBqBC7DDpD4M3evQ
wqvpI8RsLl20xAAJgnsmmicsyf3QdKQ6KXdrxDppz6wxl2Z0f+vQibe2Cz4TlEUnYn8zqvHHCyUh
e7Wx8X3hLG0jyoBqpzR+HMLbhUb+IVrkHSOwi8GYExUhSLLEJ7zSDHwGoCQRE1CKWQpi/rGc81UN
u32N4VM5efgrdNDFqYqMpy5z2VDo6I744KzGj3f4teMDaCakNomFWYut36sRJPjIc7cOcJ8x68+D
bq68vN4j3qXQGa0Llqhb2U67OiTzQOpyowtOfarxblMUPBI7uR+2PVLpQ+S/m1bmPVgS8pJepXD5
y7UXzeB3o0LTmIX+wfYhxo540HIzgu7eTOepqjZdYiQ0y0iMTjvrmhVqN7k5Jz+0W725yy0ChfNw
LDYZI6zMmH0BgwZWqTlx/mxPYhaTlC5GHY2a3+79c86VdoxZLNKRReXqqygmySF23bOpOJMLN4Le
140Y6M6jkbDDlWKfDQAB2UxpBgM2afChAxew0fktlZOe2w760hw3D5jrqKaCCJE2Z1SWPQO9oAmX
rhUnY9sFmEn9GC+TKvggbdJY5iU6Ajv3j16n6zuNaEnVTp9dEO+FoCMptKm8a43+RZISv1RyOsmy
f3cdTltN3bAYmejXyS9fGoJotbgxy30pGA3Cv4PjhPkttghCiGyPEVOvLTPHOQmemrWMbP0wFoD1
mSjRbEjuPM990PQAHvf0o0e03uk1IPYKWxjNWhFttPRltCGVIFaAUitq8xgQOykwH9SskVej6O9r
s67vAlPeB7lXPfcpKHcr41cf1dVzJyCewrHOQUM7b8oLuvAoxw4pQlN26wZtWkY4XQQcwI6AIEIF
oM8Y7kOzAmQZ0a11fJu0E4twaB1sy5hUd54Vlvcwfim90UHnEuoWTwAiy+paxan2Jupoq7vNQxrq
Z1VVcyRdfdAw/eHEhtAmPIsft4/PlGvVDne5tifd4UCsAOSTDKxEb02PQ9rnDw5exjuqtucWIOdf
+fdX9PmySQ6aq38SpY78pLcpYIt8ywBiQCVkbNvZaCAcP92OEoY8TL+cXjasP7Ng23NjBlgZjCtk
g4ypAJaRk67bXQv8ayBGK/0UTflsh4AHfCLJcw6o66G7+nHdXYiuWUe6As6bDiPvj4ephlNoB4p8
iXTiQxCat3HE8IlEAN+/7TXLTpHDRaDI3KzGnaYADPX83OhqWyp4LDauaRm7evySY9WANMpuXHCi
YkamVSDA3DVhN/eVGaMLx0a4NWvn0ylM6yiG78m1kGCNh8bQ1RbjNnjKgJSFQlkn0VrY0UcA68DS
c7IDRBkjMBv17TgUXG/dxBjbVz8aLIbVGGsRgciIHsPrZKHnilCi4hcpu1VK0woMT/cwOMm01Vpa
y3F7wSisL1KZvYaj/itNkrrTWBmrDLghagSE92DEZl78qpyYzbWoi11W3JXXSHTk3H5HKCAGI+bG
iF9qDhHrJi5LsnWaxbc3XvI6/Sp06L0Ofq5c8qZqGalmmSWrdRUz6EqzSlsiId8IvRKrySUBQqOZ
GMIjsocyh2ifvOvOmG7M+M1jqLrt2xpJwJxGk8FNp0GMBqHl8F9rjwpmGh7v9LW12ueQNIRwpFtr
WvpDPUnmy/Wabqko0uZVVPqPzPr0rsHs7elsg4LCE64IYayWSrdWabTHEXBCK0GDmPBOExBwTWlt
rC4mMgJ1SuMQ9dzmb6HFEL2zEBT2AYNrl548PkoWQOgbS1KMDmMT33TK0qr4DRxSGPK4NBdCghnw
gh8jyV6jERCFG2KOoou/C1szWCsPKs/oBr9mrw/LLsEGb2ryh+Aa2sz98CEd7Snvc8TgOfOakUqG
aNg7A4Be5/XmPZQFyoKi+DbrV9PuB6Tl5WfpUbz7Izu4Jqv30afUkTWhOm2BKgxdkTKoiLtOoM6g
CeanhHXr7l3DiLgYw3yNxBsv8uRvBtnd5xnIpXJRPGo2J/RWMH/J61cOPFh1iBTG+HsDseGvrlYe
f1RpidM3SOnws8D7dv8ahLPpsHV+gmIwtgEAWxnjPhOcIuGByJuMvpLAfmwce2t20/OYMFQq68yg
s8CQUJYMU8y96STJqrGJUyEi8EmbGa5DE1PBFB9WG6LML5C9Da51nq1F0tc3ljmQfe5X11i3aNXF
gL2jmsXFpcvqzeiIOh+ZoEixqRRG+r6df67I3DsKu42boj4YQuPZnGiM2dYAS/+L5Arn4M1j3wnO
IhPpwQVmkIpqbdblc0w1uoaGAbI1OPrDsAIjvOojVobIQEkIcCYiLXORMwC2FDG/1FTMmW3auc6I
DU/How/jFidZT3BRUDzEZPsECAc7d4KK4Df03jrvjq4zxt5RbBJtfFIlJvkqTNlvev5B157gPYwx
shTOLalffZmzmlP/aGSXYWqcM1ER9Tj52hpKhz4tzQzFj5b50evQNY8jWyfgF3vnhoLo09bZFixb
9hwfgiMfeE20MPPsktjOqZiB6hz6RXxpCU1YugXvdZxzastU8J1WPCSto7BuiLsSFwB4jvRAxhiC
dt/Z+fIGlwYOts+ORjglEfdrqfKHHqxwrOXLVjpiJ8PvIBy+MrpOCzNC2s7pc5nnSM5Z5tCwyvLD
q5GcSZVep2w85EJs4zyPHiM0oz2HMK4kuUt5ny4NP2N3YVcC1dM9N2Dy9iHdJR5jhrMiQ8MBWyxc
jyO4E/ApR3pfxjIp49WQpE9mXu0Qqr4Lcesb9aDyHEyCUZlLtzWW6MrnC4MysRrHA/DrdOn75k6U
YbchUadgSlBdzTh8c8GILiw2qUVd58e06rN1Fn2MeWKvDQM4izUOV5KtWJz8DnUzoDXqUWJT4nRH
VUUfmP27Isd60wxcpNIBVTk0ayHgLJHQ/lM4yQPxpdiWsmYrWgi6pvDSfeaZWAHtm1KoR9y4/on8
cdHObkIsY2gUFb1CWJ4Ly5A2MrlrzyPg5xXejKT8ghdpbyqzhQ7hPzBlwRs2nBL64qu2ZZJS9uWJ
ltM1xvKwq+br1zkwbiRMbCKK44PwsLNK+zF0rbuk0dA5DO1vmVX+ypYdzJT8K5ldf+TCk2SIgXgh
DPNF1xsi00biKwalf7dNekE619BYhG03EnKQGDT2CoKIDUVadkgetBbYL/yQExPC+DUdwwxkEpqb
0ZxOgP3ol7mSriEPAORhuXIqDKy4fo/EqgcDbK4eJnkUxCGKUMtecYpeqrnCA+JTomCBPRXJkZA0
sBGjDdnLMKkdCgcdTlEIeiNIEpSWoozp0XomeE+hiLx0nhrWjA64kavS2bOp71NlVEctYXYF92DK
0zvF7eQadr9LhvbOY5HSEcSZufMqfdJGje7YBt7vaDOQA4mIyg161KibD3TaAB2GBjt38j5NbbUN
suY+rZyXxCHvu8u3cfFJXuyJZ/W9/EP00JskaWL255G3ZilxdAP9lMYt3Pf+kpMSsg6p95hsWpSL
mHn4zfEeOwxRLBRUuGVakD8lNLAaZv/k9KCBFLsrAAXCXUfaI53Mz5phf/W1+uhA45PtNG6MHAF1
YZ6dOCC9N9sXlosJpnoZGa/yBtofscNbrk8mKS4tQF+N+hrgc55TE6TGfQ9NZurlNqE1wSGwDpb8
5jRE7AGnk9k9TrV6QuOTrfKa8j+UpVhA+G8ONbs6hdk72jOgHYEJ9IC20dFthmnBBXhEpe5lsXfJ
jHBVQPde9q6Caag7NwTDCElQWiy0aHzxsDpbLPRpc+5149kO+P0lpbEPbn4xtQAHE55wzikjKmYN
udUcUw8VkshmXBOaBpqF3CTnzpoqVmByZFdx4vAAwdFZTalZHimSXqqBYTw8mHXhqKecs6KKQ7Uj
U8YjrbbaOGlEI9fAdJbUx0nTPycMY40Z1EyeExw1IcX/ZAYs1HPVe4OEz1rgELmo6SVi7NyWy5hU
tKXtxqSrQX9CdZdwOgKGOJqww8CG7abeu8kQR4GtOdOyry3CY2o6ukVTwzAjKbasEcZVdK0TeqdL
3eab687blYYPsEXjSNfGOigQ9yWT194hc5BWg70QHhmlQfXizhQfvfOf67p9b0skBnZD9zUtNonR
7GRqPADKn65tmuB3knz32GSI481hO9RNu7QWcWrr91WUHH1/QGXcjOGKOcxZBYQNDj2ZM6pKv2Rv
sJq6wbp30xf2DG7kwCPbQBu4GSv7SIuyXJuefdbL9mTUz1ZiSMh63cqLe3TxbrYhhe0dqxdlvyxu
Pg2HtR87p3ZW+8KArqATBw9NASbJI3SALgddcXKF72oAij4imK0X6GjTMvkeT4zkDTLRso7FvFVy
z0PIshLrSz+0v8mR8NkFAqCJLot1UwfbIAJZqehYpS7mZd+ucJjBSN6VVofDwQKQrwz2ajKebszt
sAF5WKO0tHgkxIATgUE/kjC7EsHaV0ZbkJoS0gnzj8dy0M+FQbtaYFQ2p0SSbcDiSGNq6+r0iEXc
jDiaumrLCrvxNM/baCgQRYuJHxqzxPXeJ6c6z061x+TTrjN1JsiDvIIaEbYbwVcmZXmRBuzsYdVi
LgAaJSOcP6MRbowkFzu/pC3fMlGdzPYjLhJgVdcSd9yS2gWTtYGDMdDjYxYNG85+CWF6H7nwEb0S
d1TotF+LCYxd0YN28Hx9lToMJHMygbEtM/4YMhgV/rSpsuA5Ra2QzNN1P2+vGZs0qdtqzmeBN8aA
/ZgRLrauOzSoMkwfc5dTG4JUZErYugE1OlN3DCUGFN+Bwyjs/NIk2rfIlIZvxBmWgauuk1bcNb18
b2mjLQs/Ghcx2WZ/n0EKLFZ5Co80YKawchilkNPQp7uAJdM3BOkADsKtesTsGKQBSzp4euH3G92G
zKNSRuKGIJa87kHQwrWrUdSXUfgLehKpGyFJM/lxh96me2oh+lPc5TvbQ/ATW9jbdIWmKYzMdiNs
lLMiv7QRcqZAoFcb43gzYcdc6g5UwE66+2DeriLBO9cGeKRys98UXXMvo+6AJnLfkcp6icbht+Rk
Sl1AxphOSigpMJTyPups5QzHMcEyZjW9tzKg0yKKRBIEgpzlRtWwWxRYm5mzU1DuGWnzHrXNsNGg
A1TmIJdN0v1GU/7S+Wa2hqTfcELgMSXsusUOp3Tq+t4EVGmmiD1ixDyef2JUxPjBjWaNNg6IOTm1
+REieM4gPt3VU/6eqmSkbmqu/0PZee3IrqTZ+VUafc8WgyZICpoBlN6UyTJZZt8QZel9BN3T6+MZ
jaAeAYPRTeOc3lVnV1YmI36z1rf8UWZn2ZY3od8gtYM4mGRtccuW7LUxq2HtxjEEIYNsdkap1C8o
dFp7JvGP30ZaGK+UmtNN6WcsNWa6UD822KbwyFX2dCbtO71QVI450+FpDAXVWDnu6744UEafyRlj
fT6b5nqWKt7wH7MR9+EOdQ9KxIeKcVAHI4ZnHyTTnIx70qY4TWzypWwP3y0RWH2CzLIunGxtB3zM
YlVEsNqPfERgj5seo5nY3UgNp8OdeC0SQEKrgQ6GuLHIRgBZzy8Eb5TdoTMxv2qey9g0Yo5dXodZ
tk+harjhSkLnBQK/uJ7ji5njTJmxiEcInbjlSaWusQ4UQ+tzzY272YiG45TAGZrHXzIji9WoO38n
2T+cTWFc8tSNbtHZAskh0CxI7B1ZvgngB/zjTQQtCH9H002boXWosRtogSzXUI71yV5j9+hwxmwS
Bw06WXkjgXt8+Pmzx3hAeQSLI4N1y48+IJssKatsRB9tvRwYqHWyuuD7oaO7TXShJUwOjmyeZSVs
dmLx3hk5mvXk3eVFdClyBC0O6z4wHrSqDZgtHaU5E5Lq2DZ/6vSP2SgyBWn1gjnwkRdYn1Plfjoh
r6MrIboM8UJMdLOt7Yg/o5s9dqWLv7PU11biKJ9LKLE1EAv0Q5zcTESyHPlcEHz4fojK0LqTWfaF
/v7FCOWur9I/E70FeW/+/RBWEEVGnKFEGvHImagXumY4TRbsRNEjyCr1c67rdVopFoWI1XcTIXzX
0enAOVfTEc/MLZJ9BP26UtusnOWaGNSrYPK8ykTITQJucGeFsEv43BNNJdcuovnBY8aeRNjqOyJf
7aW56jEtbPM5QrGu+33OanBtdyn5O267iJOWr/DxWGbRo+hNrlaUoN4ysvXbM+uqcYVxkFM9QzZp
KWhPSvzWbYLONQ//FEl8Mzd4DABwfmFXQFgKv9XU7+wgNsgUoB2bmpC+TH5O+fiEoAdvZLNrOiSt
1vSUs8ffeMZDYJw6mxEpYQ3shXNC7GVVV2uZEKLa5rDyur4/FmHoniPq9L/yl2MOFJRZCtcAUuyZ
wMJUENMwEYHCXg82JJuZICnfC5OhaT8pwqsA6M6Dv0QuucPW2icD5P2wyfxDgyDfTMt0H5jpH+bF
5MUKOLbK7b+9GqyGxNRnDl2xhwIernoIGmMBh60g6OPcYClCTs5LYpKP/r1Jql8vDwMY3uG8J9vk
pUGEPBQtF3UJOAk9zjbpY6TVQIUGP2DQqy5ZhWVwdtkMyoohi8HoWtY4Gy3eeCMQh0H4MNyQxPGG
WSZvSSYzbKwZDQbqw48Euwg96CWPPWZOrXNvltZr3yLmbBqLX4UXtCuk1hETZHIiOkFaC3JNJK6Y
DiaUldRdoqKCJIOHuTSRnC6lXo2RsHeZD4W4heMY1ZgVIZIx/MUWHwuCKaprA0ustIz0rC3QAjh9
eBeKDoXIeJaoGVeOM77nJUEOnpO9Sadpj04XfZgJzkqDTlh328qEhdOquj9YrnkXTqTrtO2zsBhJ
szoEoBDdatpdTEblN3GJI0As/90ugo8qc0Hb1vemnz7rGBV0ZjQlCKV8TQ2572zQWwO0DtZKbOVd
rlWefx4NExcR5koWnsOulwSGKJ+UI1GnCBiYBpnIYerMwLgLsNf3QCKCQj46Cv9yPxhUfbTYAVti
jGo9511rw00Y72dZuQv/+8HIcGJlKIWF47y0qvF5U718HeefRviTZxK1kScwEDClBBKI+7cl0YRz
FsdKjCYr6iuyPO3fRPZfqkdwGNejXntVvWOjiCo62HcQN6Xh/GED+BGZfcjHDtI5MOPCQxYbYY8p
Q0rRrvk0En0y7Co4oue5l1FbnydF2Vba/YPRY+NTBmPa6AcRyDkdocwFUfKJhellthIDH5KBnN17
R01Gpzk1x4KTg9kqUa/k9K1bXCHrfswhY/UvwXs/OD8E13Av9T7VFQORfJQfISX8ukffk82geHFX
2OgXw31mzsTelqyGBmTT2L7GndPx4NZtz4zKc1YqJmyYU+laFAuB/ZjzEIQ9RvPZjm7R9Ox4I9w9
4gMsd+bEAYbj4RdqBtxCPbJjLOynNGSRVDDa93wG68L18ZK2f8Ycv/zgmmIjILNIXkInKryPKTC3
wAFz5v6WwUTQcijWbqcJ1xgwRU3hs/Z9cVb6QAyMc+qsegcKKj66avyKWmKSrSbwGLwQ+OTF/ROq
elRiQ3aTczJPQUo48iDuMx1gwatRZ7Zoc9cyG04G6DKlnnSrSPbG8+g4bsCaZA0FfJUiIELJcmGW
dCQUApBeA/lbm2TqjiXMuiQfrkGLd1AZw0vO9AceW3DvSPMhc+DutKH/yanMLJjA1lUzcXl1hkaw
FI3GJqw3quNjMxNXBCO27igdMdDdA0idPmy4+ptUN5wEHVz70tDhmr29OlB2MBewnHhjB+VnWfMf
iPOXhn0pC00kWklC8KpB1BGJlgfoiRno8uyU9Jg8M2ZhdtIgnOibH8WQeBjEz0CK+KrkFOUlsLfu
uE+6CcWN1fIZH2doE1hM5ExT5iZy27SM5FuskgNb9GW4J8hl3I1MrKpx2vk5mEwC71cmbPUtW7qb
2ueE1fLW4DWu7DbAMheNe7eoqu1QkNFrUWklPcL5MlHg9wbzTyGJIR5AYDiIxkomOwPzFABwjb9J
R3/fzuB0KhqMbZkaL8PEoTVLOBjYbyA/MHPzkVpUCsQXAXSv87xPs+pHDd7JivjbctfeT6Cs+IsY
vxKYDGyEVZZByg8b52NpBGeRYP7KEWcHkSmPZjQ9lCO8EYFoZ+UBLq3M8pXaw9yOPg4kFB0FUntC
jGN28z4rRZfte3dVSfPUIicCXgHISU1MyLT9RH+117YAAt8QnNnp8ky7wVDFdrcG3Q9jDZxQI6Ir
GCs34Tw/c9J0q2wiOyDlRO8SSVRRsTTGGU4ES+Y7EptYlrfusacIXzuhD78WDs7KsaqHfDh7E1ht
mdybKWaOfn6r4vfRsI5Oj0rOMumSy1Lz9Dn2bcLUlAILhH+JncUlesGwWcGMCdt39vS7gF0Pz03m
b5cPR41Xhk1WgZJiHG/j6t3khlw7bJy495s3i+lOLfEJVun0kuRarUfNyTIQiEb8cxKD0k/Hb36K
mzzx7hcT8DB2N0C4r42KYDu12ywJ+sNckgwIcPyQOwCb52h499pgIlToMJUeviyGtXXokR3lmZc2
uO/jAGhQ0r3EPlzR4KmMh88Muv6ufptTqpVaAeT1anln5fEbRWe9rqxWbLXzxgkq0EQOl1kZFwN0
KGIXxs7NHQ/h2RvdAxJ2jRBQYrIJ2MwPZfpdC9zO6CxIACLnqhl3saDVnm0kRyJgjmRZ0FM9QH7C
tD9YmW2MOGEjSs6tvbBZs8+Rmeu+KyvqrAEHXB8zMS2DZcQ0HBLd2MC19jRNULIs6e8blxxj0nip
sKxy3shl06iMF5HXAe4ZJkFRV8VHo77m+QiaHGqvRclEEQVlxGYpwxZnb7YwntOZk8T0HGaAQp0F
+8WpxztlD1G+nprxJojyx6hwf4v5XONJCfiQJ0wm121MWmbpQ1aXAxPamPEOFTbevkZ2h7wIbjqh
9Blr6dKoA1xkin/2fefVnHnEs7Lpt6n8MhxQfoHb3A1C4NCI9HNsMy+o+/IFATzWppAzZmbaumqL
kCBrZiYe40gWAAM7KI8tzQCbGj7ah5OxX0J/8Ek2KxEm/vicMzraxEOfwi5gIu8KpvqUWdlGe3Bt
ebPb5sJSAiGB73wXUtz4Y+DvmPHgsWhxPHdAF+LZ2cyN+yEjvIlYcC0MrDRLLKGmjKGEjRUqKYEj
jU0G8t/POXtn/n+DI3s1HAxj+ont9jWN3T2NzSORZX9qi/zv0bnwZPdoq5iQxj7wtthlDI590A/1
hoVOj3CVJ09Yh8jlQfIYlpRAzaOkkEtEsbEnrsSHfWpvxqK/2JnVXAyNz9GJ22PBjlMWnd4TO38n
GpVsm4pGeBjCo+/WXyMrAmNiZZXGHqJgjekx7+8rjFk07yP4gNLYUL/wSkUmjqbDvAcyzZHqcWMF
TJy9zvpCTUegW8t5QITBtpvZpgNTNDZVmX7Fo/FQVvlT6vSvc4hsgJnwVxVY1VZRmNXKPaC7+Erb
IDsiZd/meO0su1UbzETdgQTlrTUC8arjD1KBPHgzJYF9kJFHN/SRQuJcF9gcoeZPq0LhXukaQNMB
Un4WWbcRwdIn7RhXRDmfMbTKbTT0b9MS9VrHVxPw7VoXuDPE0zwxKHAReRBvDQJaMRIYGLfNo8eI
L8+B/SGfzersNcwo0VvEtaQviXernZgIlX+43z3vuxzbq91SqhshkSVpd6kNfVIZDUhFfmfqw1ss
xLs/phmPJAv+rI3tbeMmj739Wpn5YW6S7AZR/loT5YkFep1h6FId6Hxj+Oht8V626t7JnJdOUEj2
iX1Cag0ptNqMWFDp2z+wTD+JFrVP11tgRN10a1doZgW7BE9qGklh3rEm6DcWM5dtwi/W1E6FsKK8
b7lyjbF8mZRbn7yBf2A2dBJyuE8a9N86gos/u+EldbGPRwCVsPJByBRj9qRNn10qo81RXcOA0an0
0B4HefbWVGRXpHVDIbYL8P3F+L/rnW5h42BvwVk2LUwJyMB9ntzIBAU7HiAOyHaECgGHZOeSltqz
aV9MGVZjAZt0qrfAYfAxTa+RC4rTquIzQBhS9xjtby1NdDMJR5olgovNepOGgGJ8Iejkpwhbrl5u
UIZfQ4yzvbO2wSRfSE2Bm5swNCrekDw2u97kb2Iqgnod5SjPjyP5Y9mNv+WU3QVF0KysYrrrkYBt
iLBliCs+ETQWZyvA6NIydufjCavDdndxhu09LOW9meQv3hMzweAA1hQCcop4kegovxru61Fd5lzW
O5+S3Oa+o7ycsf4b7tEuWOs26f3QLsXNFD33drZXfW/fuXCapIUJ29fc8WaMTs5N2qNo0l9RZYeu
e8mz+o8XK7K2W32pQn6kYtg4gfde2xw3DVJN8mpJmBZJzRtsB4fQEr/hwArIatqNGFJmWwUUpAit
OMK6ndTuEwD6l1rDYQITvSklzVXZGNs+0X9kVjBQGcYbpfJyR9ygRQI7gmRvK1IQGL7v+ptA2G+1
IDOaUm2DyPCamkxpLeKfNgYZaCvdTxDgBtRbyD+x3Xgl7uriO2VLv0l8z9o5KJiyRYoniumbKBQK
DzU+62Tmd8cQYYWE85xb7rwAXXEsL2gwD6TYZNZiBW1eimvio4NjtG1ubI/pszWxsASbsGQHGUcF
Bx0ZwhZj3WdElFQSeu+uA02x95kl9P6Lyah+X0tWjxX0rBO+57KS9RpFQwsXpXupq6BA0QoyItJk
hy50hxyFM65Y1MkEFm9do7m6DdQSrJzagYGi0/BUxNzbBA1yK0nXW/kUI6GNajVM2PyqTh9S2/qM
honJlg13sMF0C4jDA3vO3GB8SJLhMKSKAdhC8ZoSp8EhXv9pao83pGwIxcjcn2iQf2afrJxKJqz3
aJ9jUXBFEAp+W7GQX+eKS6Cy3a8peE/BXliYaTZgtRYDmfUMrjclSFtmGxsN/2Y0TNQx3mLYsiDH
FSQeKTaCI3i0DYEOmP5i7Fh+HL9qx5Mbrssjt960IYb4OLfBo2Ez48WAEbTOHs6EsYrS7KZecs3Y
bWClz/0rM300jmrmo0mi5zobSHQfqBU6nQNCBGjKwo5ysvF+RpDw5PWQ1SOw1rESZ091HfOSEiaF
+98B7WQSqNwHZX+7lf51eSN2fUEgpMi+ap+BPqlF6xwlRRKidaQxJKu+h9lF4JbTy5xDiZT3ujJ3
3CEhdS2aSl+MNEuO9HG5sVDoCEPH80sJMKf2TqEDI9u0NHaTzfLStsy9WXUCyoR3mfvG2osIukI1
22ulx7VjFxc3evOG7hY0ylkC1EubqxH+Mli82FbxRAObwJxgtixzd5u66VW77PjaOvnBU/JmEZsE
L1ETtyCEC1IFAELQz7spZh+UJLV1MA37SjRZJYuzV+FjqWMSwXFNkdnAxzlTC++0+VNqTu0JfVYv
Uc95ArgVivQ5+mgiJJTdJEsWbvG11N1BLweKX5yNVn9H1gT/ml96lcKjQbuzcr/92vgQte3tCJj+
dVOr3veWiXDMycBjzPTcXB23RavlHUPOo4sv8IRwFBNyaFL/OwyfG4mhlRHJLYszDukAyXgeAs+O
3x3XeBvpIHayr16Qez51galwiD0Gomt3s6V/rREvaJORyuGUSFFqPmz5AuZAD4L8Rx59z1NHFigz
7xN/+fg4ovwpBHkC8BpZXEX2eGQG8420aVtGnxxfYMQXDM7invyYl6w/wqW5mB8Xt0ucTq+zyBHy
vCtnYCkKKcusjwnkJKeQxAEj6qqDM8IIxItRTXJ7wo9TnTRmS3wtYEiBEjtrMgRmnV0CDhKNjrGA
KW0vBzy2zzk8tDo79EHx3lAVJGN0nubsXcwcSca4q/z31qItH0IoGHb8mRncQ19NKc918tC8u3V0
EeI1sv/wxJ0GbsEcBhB8RjaDwQlJzR2F0Sat208JTKIj2XF4xTBLgJ/ur0E/3rKm39T+IqjgR4Sb
rIfyrWn4LWjaAbdrz6AcMidfF6gOuGSoTs39qFAPi61dBrvgnt3I1nVBSuTigcLjT9s7Wz+8hIwy
g8h5cCGVlDYFw6JKkCMrCB2ewxyccVI84eAePf0b2axB+8CeVgMJPkMgjjJND9qKX90ajAOFquY3
Q0f6XqG6poxf2drax974HHXZqczQcTYXbfXflrgK4o44TVZlkm3TjMcT6qgjHyczokeZCLD173R5
N020QH+FjP63r/G/Rz/V5d8yOru/wj2/KvInkyhW/+Ff//Xug+1Y8z+W7/k/X/PP3/Gvm6f/+fy3
36r92+3T7vk//cr9T3X3Ufx0//GL/um/zk/wv3/CzYf6+Kd/2SL6UtOD/mmnxx/OTfXvwaTLV/5X
//C/mMjqWv9ZIuttlX9X/cc/RbIu3/Hz0al/+btt/kNI23NMJoCmL0zX/fdIVkv+QwrGu4H0LJ+W
TfI9ZdWq+F/+7vj/YOsiCGW1CMCUju/8/W9dpf/6I/cfnMyWDGwHviA6YfH/E8kq+FmWzNX/O5PV
FT7/QZNOm7/I/H8yWedhZODZEBdu06ufM3x3G0v1JnM5RWaRW498womt60Tbbd2AubNp43Mea7KC
VDMsoVaBRS0QLyoplmvl2MOJJ+F4ZSWzOslJ7LqQVRyviKASb3gMzAVjMDCwsA19K2O2Ep5POvno
WptwWgaVlndpbeOgPLgrLB95wAN1274FnidPEVnx0q/ITHCKBQ3GesbnbHW5h7t+PBpQ5k6m6+0s
I4z2bWTiVPX8V+NpjqmnXChraLHMAmgrQIKR5tm2GKzRFtJ5Se8YKMA3Y9YclWBF0c/6LvTVj+Ny
HRrhcApF+V3lKJp9wGwMNKC2UVUgVHyvmxn6BT/arJ6lCh6kUC8JA3hB4uWhSln5muFdPU9v/D4Z
0tJw4mhMrmnZyZ3OnwwFCmHMEV4Zjn+IGP/2Y7zMwVDf5C3E/kxMsBJwrQOFcC65ju4tv7OhS3QQ
avBNlvRKVVq+dQysfLqWVWFgNPQE2IS5I0De7N/6ulW7csBHFeXElAZyF4fmvEg64UdxrFXaOpXe
j+NvozmOt05EgqAeD8JvX4rUX3JUadSIYViX1tBC0DefMeDmh9qDfk9hsPGKJdK1bL9FGD6NRvlr
2+RBVNX0iSHkY+qm74nue6vjI2Y5gdMfwc2E/wN9Inq7GG0iAKRTVaKideeIMUlFoUe4QBBk7CHN
sV1HSgar1CBXhTIOKBkhCyPdauUv3S7kdyDQcePaO7PtaVIE7GwWuNAIEtDyYHKqUt7mCy2o6PBz
5GZfsPwajzqd7WPMpclyj5uWiiw9VBEIrTbsXNgGf+V81fQ1dCwEv9K+sl2NAKiyZAn8g1IwNgeu
yZXvexe5qIEUNxxT8ZmgQB8NEMIY18IbYPCyUJmVu8TwX6dp/iy5gdZKEOmXlqON/osHybGIqktS
t966EBe2LeS0nUKSvE699lDkprq2+D6Sc12UM/4o7J06Va/DPH4xzzfuiwJpKxG24WackchgD2of
nVD/cUBxzWP6kcEordTA+sAIuo0qQR/HVukRzyT3baDbt0IVyC+bdWOSVhZWec7Ct3hlZPXKICLY
oP9sNyVgs+KhiUg/RScDSSZr58casmbkG5huKNDRMZkpbn7roTKHLe7eRzEMLxZUgpTefztbJB9h
nUfPhScd+u6SBVjZN6Lub7CI/lqDfmIoiJgiode3ZcYDIIcbLzaJOZT+yXbndJckVF6uT/qVRjYw
e0djwG3mQ3tEykVp08K9DPcxfTOgAfhCcuho+5b9v+/lsLzzQP/b/ygMFStvYmkbOi0TLC/AQ1xd
VRm/EJoZhECTBAszXdRXESU/eZgV+7QHB5Eh2qnTwN/CWyeryly61JamswjzP6qKTkNLBJPVuSjx
oEQIYq7QotMSA8bnM886mwARh5i1XNr3cy2fAp8R8qQjVH9lsZWzC0u2NEB8F/JPN5aMAsV9FUQf
htttOnO8mQXaxjg3P7BtUN6Q0tl8px0Mj6HKw0206BvAxdwlyCC72n0JdfvpyelFJxZ8Rp2dPJ/u
2HNcdo+Y+Tg9bCU+LTIEKzokiM3jqY7z+xplCIwwpowuLj1hhIeCq4l8R1CuGP+YLpOXkufwXOo8
BHu+8DfnOrvx0FPzkQOthfECiohzCgINiMf96JNwTYXiCk1IRhKf3bFHGOoWz7GV/LHpjFSlfgei
dTjBsOcv/bwLY4viehPb8zmv1a0VRQ8Jm0QuJLTIePFzTEVrwc+vbcnSLv0iu1GDDAfpiEXKWQvH
/LUahiWO6m8sJlErkrtykykpCpWIwIp9oYN330an62UKKHnhEXI6GAD9+uhizciEOhsqZp0i4sP9
1zJI6mcCOirGtzJ96xighygEVnbhoI9DtMaC4UsFKn42qmsQwAwIo5Zv9dP7fDBAz8x0vT0pa4kN
dzw0aFwsVfyylXgO7UWmRc9PqE1oh5+OaRNG3VusETgzVZGfnSbAjVk3zqHz8gMmvgf8ZOmzofOb
YgD4VjsdZKIF+BH56rXqQTRkBNvtutp7QXYEBFtN5OM21QPbSXwKnhGsHMM/NlV10fTb8JeKfPC2
Biudtdt7BjIJhreTpd4hMyTrvsmeMfp8eTVWr6rq/oxyalYLUUcmiYJUPz7XDKMqxECUzl69BwHw
Ngn3QXcMaRFFPCjdXuWiGF2qBcLgm7FY/GJQlR02LD2nBGg9PNY2f07kJkBqZGkqDl5zgXtWXQZe
MM9mf+NM5leTtQfJiz94xBIwq6t2Omg/Ix0DnTzT0rM+shl8w/LKCvO1a5x3FiYsjoNHCe9tyxxV
bb/T0Cc0vHc//aWxX7pvP5bDOkXIg8Sfeze+uMpK7rFVcvQX9yMyEsdEKTKQaIFTDThCTYg0im0+
q7kG0uvDJ7NiSC82E4vYe4it+d61w1c8ndjs6+epFRaWFv4mHUDom7Ih2wcK5xrGHKSeHtsoJIdL
pwTsuHWKG7siJckuBvBOg3tiHk5Y4AV8G0KtBDlyZPc4sNmzGvPF6Os75tZPyXyHHlssM/OlokF4
jeUVphxnrz04LKwyax1VQ7qtoenJitCTbtIsyVsQvssNG8WvVZN8qgApBPhMkhmDTbKQlxyuniIO
DkNkDwe4vgmb2/khknO/zYQttrhnUPWiouBWt1aYMO5QxBMThEZ/6CDNWb54Nlrx7HREbcagfEq/
3uHz/RSJ8d1ixcz8/mLJ6ttuF/oOsWUNg5Mgae+NuX5cdOGbUrG7RT2QNaW7yXKpjlFWXxCpMTpF
JqzmA+uwZm312jq4BN6lPc0qv9ruUIbYpUofWnNKVnmE3wsnA+VtC/998DiFbQnlzC82VpfezN4V
KZvHIC3+Ddpq3iHF0Dsho/eaBNfCTH9mj+LS942Us10/RlNK3ZMsaoJq9reDI4ioxKF/8ROIbaE/
sABOWSBGNgApONVma9HSuzsZNnxaXSpBY0if792ObTGOxZsE8wMw33suvZYrjdwtL5qcvUasCkQu
/YZdwPjBnJKT26KSVgoWPU5YonRRYFoo+/ip3okb56erq6stADFwDVBbMdsw+qpezIDfFUOWqfOu
egI1D7zILprPQL1Elo/hNUWmY3fY+YC5aXQJkEcropDZSbaDR5ABiJQpJifcA7eNidx32ehCK61Q
XvApqW2CHMp7fYXS/dy51XuXvY45BY871k8AdgEUWu84vMhGyoefuTzFUuFgJWN0TZTFNxZPRJA5
aFW09uCO0wXDlU5vNYDbY1p9jaOTn1sR5CzViOSbWLfmYHeRD6BC1yX8tgkwjxdskW+Deo/indO7
yFdM1vaG9xBabb1JTVSdo5gBIoav2mIYRLwZB8TcPOcG3lx0hP0eDjuWqjXUhWnd0x/MmRZ4eAeU
TqXeo407aVTeVs+0yJ70h5kyDaufTafnZvA10tsRkViIAMN1yDocfFbvkSaTfk52Y6bTvc9rWJtm
kq7bhRMdjRDUooGdlw6/hIUHfLKxXc5Zhbl0jN+cJH2C24kQkUNh0raxw03Dm5hV3O5sqo2Z4Hvp
pdewkzduhB1tNM2vybkMCzl07JjXR93wmtKlcd46cstg4VjI9jWKfMEZkgG6tI8uTtAVLtkXQ13B
ZsDmT/vbtuP+VD7tU4pQ2JA9GAAdPaJqLbaMXCkvE0LMoxBmCP4zTKLTV8I8a9WQIzOwjNv+paId
YH2RMYo9pmSSZqKK5JSaWJvm8yKDvhkIe783WpQZdl9eGJa8KAQmp9kVR4d5684DfEzlLE+WwYg8
Lvk2Px6JjyFli7IZfG2f/erg4gTTJ+NAVOH5s0ZmuOo87M1RXr2YVohgywAj2GhXbSmEmZQhyZB5
/ZzWwP2C2kYy67fXuAOSSZnVrgPn3ranEp3keAOU9ansuByAldjgUerjOKEBjPQtM3S1nYfuGLUZ
IFcdl7sMk22CeKNqqXb6Ofjozbc0mxhDIyReTUWSIZZL12wPIlQKdHqW27/0DVhcqZmkkce7YsK3
UQNUr2K2QVSpw1yw2o0F9W8Fm4+vQE3/g9kaC/ye4f/j7E8vIfJ9M7DeGLPiQbHRYmOzWCPRnjee
rZn4NZEAsIFdYWHVOwGOqtSDZWxiQ3SnHx3wdgakHq4ZDeDSwy9rYGtZd3F2tqdK74H13EZWZRDo
ga5H8mlD057dB0ZZ4ywkmwlCF8o1ySlou4QlCBhui8QboelX74vHpsVUM/CGroaaep24oHrJ4TUz
JVa1F5BqQjxkDoSRMT9JmKoiJ8OFDOj47a3y7CVaQAMYlMhS4+k0KnVyFpHE3O66jHBgAFtA7WI4
5T1WpTTMp7VdoA/E6DMHjATR6yDf4R/XdUYRFDrkZ4/OVWMLmwI0a6ZtnGKFgiBhA8jF38Cn+o0y
/eO7zdOkkM6MRUx/Ej8r6T2MkOTw2R69diCWLfwerWdv6u6ytvwoB/smCyzI3z0rv8zFKZX6pwnl
HcENyqLs5IROjfQe06HZWIjG3Ow1X9j5OnF3jVhi7L0pOjYq/WEgweFSvYQMd0Am0O0sAeXkoG/c
9p1mFIHBkD9WffaROQb4Wbm35pbHLu7J1smLfVhE19EXP1OMMSoe0oq8XGyBQfWVecR7i1s/LJJN
57B98Pv2TXYRUpq0eDZAieOnQJcB9IS3CDO1mq9SSqK5amjnWLYTkyS5zIQc08t9Rc5LwbZ0w+LL
28ZUDL4xbAqtLkyDh9OQ6u+iQAs4USbHfAICiU/IxwYROLwZQ5UFaxGyrl0EdeVg0tRwRjVdxGop
46wb48JfSeXwpWF+GjGvcJAjFcriY+Rjls7CL8e3m/U0o9KP8QXMXrRLn6FaFkhxIJVwKm1k2r6p
iEJSsOfKLPFg2M575UVsouq9MqOYwQpwvbCIUVEkAvcEfsWV55KwOoYvyOsYzJODwMasuRQGToah
r9NtHp+NwkJp57FbMqwMKfI29cyY9YH9RJAIWUx1Dqj8TMNeI59DXjjHT4TIb5NssBHgYreus4M7
4nAHP/3o0Sv6IMg0z6cR6ntjim/pjpEO3cbGa4huFG7yqXSD20Lj5HUndGndTTCg1g47FLSuqZ7j
XtTEZ9/GLRqNPmjunZYZRppjkNdAYWFytAaAEsMsmfR03pLfVRRbXyQntpYzVpCD14QP2E6nPdpQ
cLTJtBu7cxwjmCx7Hmlq/h+Nqgo71NWukMEQnYK9w7ep/59VSek4BBaFfW1fESeicwEfPRTg+8kb
KzBlipzf44AHmhKRDRpkLvxP2fQVZeVpcu60i2x+bvNLVjhvaYBvCPkY+H5+mQjuvuMOWUFAcmY0
pk8YAMytyd5uBf2KdBR66Wkiut4ti51pmrDmTbiqksg8bCAvKrXNveOguylo4oMJUEqHeZSKPmC/
74R7HB8Nu1bW24HnXij04Yz3wFNTWxOVDapGdfK2mMrfsZ9Y5bfTrd2Ov+z2223PqiGbcNWNbfBb
iq+wrj4C2/yo5fyFJhhSiMqeB6c+RDPYCc9kA10RhZFpspCDKbqplcN4TNoEDrtf5bLLxGl4ncwK
pZQ+jZZ5UYWxQUd6H9WYLIYicPkdxgu+qd53ofxKQqpT2DhYO0iFqBYa1GIx5wlapV70CB7/2fWK
t9Qn70NwNiThGUbdWf0vks5juXEsC6JfhAh4swVIgN6KpKQNQqYE7z2+fg56ImbRZqq6RALvXZN5
sjKeoRYh460G+jSTKHUfrKpm0vtmmnFFcr1OCK2yzba+qsG4KSY6xHry1+3E9q6WpRkTUvCXycIA
lTPcJvF/gS0ZUpYkuIqabm31QvCE2kJpIv1CynyTUmamQTq8Q80kMFTBa51IT52b3tY7n0EjJqAk
ir0k0x+D2N3xh4fuxGTTZYr3zuAJnjN4jq2RQbhfpgoIHpA8y8Y5L5S3Du4dcxNz8TeOjj/yKNK/
8yOl+XukIqpgIE1YagWxpqMEFmulskcINLbUCmdgnq3dcf5mOJVdwggw7kah1wi95C48CKMoEHnX
FZUv6khyS0nqnBQZlTgTQfxEX+qokzmu0rI01kCMxMzYEMARdyuSIegQlNh5sdF98daRqmC3vKw2
HL1txMdqRZbkaktFPNYcyanU3SqD23+M90kbHwF5dLtEk68izp9lH41TnyEOZsMCjXym2ZESXBBC
jVtRZnrGIB2+BRc5q/ZqG8/auYcrmcYVZods0QrQiVkTe3XqcX+vJcDLO+EjK5kSTQXswZR0iaFB
VTt24hVoPcJJMjdQ3gXvlS+a6Eb5jpF/ZJD3qnkrFf4mEJXQMSAn0hOpLNBZ6DC2UfK9NHKY+rml
e7OhpFuGb4ktCfxfmAx7VsPLkAjDh05I5VkP9YMZG+ZBJeMGY2+Av11FDtaDbuXPogK34k6Aniyv
VZVOoBOZHudRWiFH5pDRBINjOyjxPku9v0mB0C/vadBj9F0ibOB5Lt8MRAeSN3DoxlshDi+y1Q67
iBeoKmF5sT5HPqbmYNEg1/M+yYg/Xk1Lc5BV1amw8hNefkYvFheLZAnnTgrfMGH3q0ar92GW3gS2
rQK3loR1YtUE859MLoZba3weaYkWvckwXQRWimKmAT8lTMMWVt+a3PfKw5ZTwZtYrgcpu0aKJqH4
HSh/i3e0y2BW36wc80DfSSPbG4HOBz0tU6qaaVZ6SyouiGmo9owqDE/tmh/OXse3Qmstp0yah7q8
kbB16zV5LyKo5TjKV34uPg9mBavcTDRsUiDzGWVkrHlEEwXKMnqYi4SYqJnbUVR/elXMkRGpf5JS
gFHvqj1E0HQ9CsgpSYHEVWSM02FCTgku7Q5ukh7PhP1bZBZJ8v4UbVlg7aQsvElMx8lKIOXqd6yw
e1cF0GlLVTj0Q2sLFRP7awCDM0F6Itc854gXN00RgcHtKTUFof9iTc3iIPioJkY4pcgJTibFutFV
tuAKIex6cdbRnWAkJd+kJCbLUpARpIganEDXL3XhH4wuZ7+dWDD9URWM8tXK0VuMCtgwrkxmhYzD
k6iNdgluOxmPo44cpmtF2a1m658S4cPqOiH2YtloXJ+5rdCFslvDPFrhTiVmAa7CpC1FiMo6PbJo
JSy70cwJK3tH0TaZ27xk8NMYozejtSwJHvMUa9opUdu5dI3Q/Rh8Ik4iSpEsFbAUiuGQyp7WiKr0
BkqZLNXkmIxcfQpG4a66AHtNDJJNG4WTXgPmYSJU8kRMofjp4mY1q/SHrVoQlGnAK5e6UdmIgen6
YqXQNhHOHpg4cs7kzf1pCNnwocPKF0YDz0CeA3eAHVPn3T8RLdw6jSPVpTZYVUmIk511VkTEHT1A
K6GJkOVSWfFpHJMMIGJk6YvfGk4vPuOZMDrcDrB1ArO2x+X7HrLBp9NtnpPOkKyLxItYkGCHcthl
k0qluFSPFj14Gb0rWpWiLSz/tbPyg4tk7YOmiEX/K5PVR9kYtykGCIg4uci41Bk84zOZ9d0sae9V
K7tTyQjNoJkktugdZPWzyU1Mfi3GUqUgemWayzvgUmllMuJx0uxrDH+K+l7NK609m+L3bB7i/pwk
ZxV1QVUyhzE/LPmOssoW/Usgv+nJTiHvpT8M2SlhUmrsQVWC3IAHnmzmfjfo91y6pXSshTNod0W6
GeHBYDWgB9dB9vi1vAU9WyVJu5nmfYIna3WvsHhIfMwlmwoM3tkMMY1YGjYldLL5qhzZfVVMSr+t
6lbox7lDY3nNjQmIGxen+GGGsi2j/E2e4qAD6mwcpkprxX/MPvF0EuYcJg3+KY9uDUPQ4T7lp7T6
hKBG1t9PrkpkW70rw1uu3s3p0KkEnv756lMz3qP6rUjCjTV/6gPLPP0mGPtk3uP3WYyi1kFv9z42
6jpqvdA8jMGu8vcz4sNsb9XvtXoTiYXWkS7NpeUCj5yAnRAnIbb0Yq9wQKCp/CuTR2wSF5UcWuY9
5UXU93L1IxZPQ/oHGZhrPUFLfJqav659FOJ1VsFj/MVkXi/Rc7wiMyKn/DMMvltgJyIFhABzMkGa
NbB+QkFkDzzSwYeWfYtkT8jfPiMgX33I0k3xF3zmRQbYxQ/dQ5lM2GpJiUzDi9uNeMxs3iRLjANm
pBGGKLEJ4sSWgOB6jhOAkRhokMil5afUWOj8HwAu+Ul4yyjHR/03Fx5FutWKrWzitKPj7/boxuLe
U9tb1R4m6+IT6pscTfmBN61SD3ng4pLKdxjQ+DDR6LbDUefUTgius8KtGbt4XsdoowTbXD3xKxNt
Zxjn2TyTvqAyCOidhXYEqy2qCNwmTqSECykwWBmGz45OFM+I3ZBNNMOa8OEMGMInUigIEy1yNckJ
uKBVxtf0fjj69H1LvJiMe1ZigDTjooZLbC8mNTnepAukHqltq3+hlqAi5ZGuPkaibiIZfSelVGik
61ZAEcWw3RIIMmTjzPLbli3fwf0G1o6M5Nar5oAZshfPlxAGKsP/ZXnmztJ7K79jYUTGmpzT5IJJ
KxBDbzQOGHjbcV1F65YKjfiMGFBzvO+jUzVtB+ktDW6ZxkuK7VX4saCn+kSzF4dwRPXzxvesVSy1
7xuIRAQigQojuoWpRIh2U5ZvgWUDscUkxb/Y+ck5vwaopgcCZubsm1dEAl9Q3aXy04zvo/iXpX+S
/JuwzjPizxpvPNRLEoP/RDaTbeZMynUavkbEkyIWDYkLPWIIm3EXSxE2BlwZu2r6Bg3hhGxzyESA
Pw1+Uf+chovJQB0YfAmYkYd1+huppRdMo0q/IpMLy3Mt/uTssAus3JxmKwsTQKSEHsoV+h+cGZDd
EulhrDLzLZK/hqpd8zGyJ17xUYjEwBgkNbCBj58KYt4cTGY78cgP/9CTrKPxl7wxdMv+Ei/s+JPm
4u5dnvKSL2l5LxvOHKAwdkUEXIhrVPYP4khpBo9c7X/99GjUD6P608x3U3xBX06rZzmdS+ktzk/B
+FL9r5rPImRCPVqvktRYoCqrDqM9nrOAUqpYmI9XHneGdcgxv4WPZpHnkUkRIJ8tHwY7JyNeRqDE
5onGRqZfz61wtWjlavhBA32tjo577HmKv4b2ix38mtmWTUmg3nAM2YsjtQxVdj0jCPUfM2NVUGM+
1fn+LfOtUvYNUopwfpkEIeQ89fi9EzaRFFu2gWxUyb6i9i9lJ5JicJWr777etEyBNbn57+wxiX9C
Tgw5wPJCQl2q6dbG64TuxSdaT+HPmnO4T/HAbpMyN1aJsIVeHPH5+jCVon8VehDWywUU7lPPiD5T
mEKW4toqWG5wNQdtttEa8mN4m1SqJAFZMP44Zqs+GvWGB79CokOiTIeZlK4RaigFn29XKdUSH1/V
OAW1kJ5vphCRAhr+0R8h1FIU9MK6w+SCw3UbJbPTGj0YAhySTqU1uGXCtSg+JnnamUC2DEqngn2/
2k7cbAqpiqXbKq8E2luo8p4zbWBZtNbV2iE4E3FCTaIOo/jFOpGpNvMJQIgf6Eoeap8v8b5OQSok
QTkQS7Y1PY+Aj5eRf3nNWgBx2SKVBUVt4pwnU8+LwgGl00cA4zo0JlDCRGkwhEiTJ26bjvCh5jPB
gzYHXEU46wIN6ct9oO7S/SWPcnLlhqd3hI9E/80OMOt+rWhvGAei1gbtU+E9LvrfiQ0CnZqziDpn
KqZJbQFKfkzqHowXASBb4jA3TPNWPPxBQkxz2a0X+WVhfSiqRtIWPzAXrcgBWmIhGAPmTc03SGd9
4ilh0Jrh+7KI9FKk2pYUai+OxxRegbWQ+iZ9FZWW06KjLrsQ8wQuWCY0PVPAmtg53Tg1fCKjdVv+
O2b6riDi4E1ZPt52CtZWpm7ajjC5ntEshXHRc52AORDkYzBe1PqeUL3Cz7et37r7wDRimyo/Natx
GfvxYKIPSni0ksyxeKQ01oG98lvi7J+MN1/8FtWvJjuEJc+PHvBI+H8Z8iaFo9lnjNxxOzCeowxF
yM0DHtHFpDNRuySLsItmH59BVmIOrgScV6pb+N1VTBqcRvNV4KpgRcJQJ3VmtviqD/JXrA4Iqu5D
MJ6wVLPte5cJKIu4cWhGGBI/0ZyKjXDUuFMbZBFpXzpDhZAkZRgZqCs1QDgdkxozD8dO1y6dFfOT
ZOYDZA130PLOyfAfF2AnAzAZ9RuosBEnJRF0uwIBhBj0nO6KnZS6oxboxProKBj5oejCU12KOzHz
N2TsbXrpvZG/4aFzUJouHE8PiMvel8S3JMLBOvAUTaOHloCfdVjrGNiFsNqVMqmH5S0YoLYR3mxI
xIuV3pgV2xCiRa8m3sSENkgpdGR40Jl1NdGf5vXwO3TTXijhznNjd63u4i93RbAfbXanUz+Z0XA2
0XgVpuH57CeDEQZBn9ySvjzKoUDeQHSp/LUq9yyHe9ILGv9GHrBnaM2plZvTWi6l48CcLlNjt22I
Detj4KAsbWYDGTsiKzFfqw2pmfl0kGLTHcdlpBYjtMOInqEziIpH6Q+3Vlzc4VBs5kx6hGL3XskG
29LsmC9w3CrYG5UBdKP1zJB5r6m8KknEzmmd6ka9i5p0UnPNK9LPKM2+tXlD4M2pgj1I3pUEml2K
SZsOGbxTmKYi9pMgm5+yal3SXPwbE7YiNAFHeJsXgbUokMwNqdQQQWoh/qs085QPIJn1lV7Wt0o3
/jUmVz5ElCSOj4E/bQkmWKTi1VdqMUXm+EgZA6JS05EsLmf7YH5UWU739oXnkk07jnKF73lLBAFx
098ie/QEr3wKJx7PRtH/q+O93+zhdWaWm6GxshhYmjuIrCBeJ2vbhF403zHsq6aXtgRSv+HSgJhf
J/dI/YlgTlQFaeHNodfea14XvHdsxhkdaPsZfyxjH7P8VG3oecNnoJ6a6JnjEMHlgSKcoS0DNQCt
UGNIZ6RY4G9q+aybR2lnS54kfzCfWWVKC87qRqpxaSNoY+Ge+YODjcV+UK2MF7GHxniOlSu7VdC5
XpadI5d9g44H+taHf+V4LQduqZVCEKbyiJtP3moO4iOu/5UhuvIx5tKWWobcysmKLvqayRTxTSde
JW+malIHFuUIStF8oo5fTLLEHlIqmOiWFLQYSvBo5I1qvKUcwJmU2J3ykImGZECabKUcqKyHNI7/
RcpB1zBejZ+lJG5Fl3ak+FOSVx2h7VwX5gbZAVT7sHpyV9qLj0U/m9UR6+IqrJ3SIX2p2g22aJva
kdPFxMmwUnDluzXKOuknZXSCGLb3qvTAxEnBir3GKTds4wCl2ipazck3lxe+21PLAA88VFoeFaSd
Un8vrZ3OxlpG8xFNBy00nNhhXGOsF3PfL44yAjdz7AD69K3018zKwTp8JhwX0XUZGXQ8FaK5GcfH
MO91f2tJ53CNSlG/UPGb+ls9Yvn5GOW72j8r8iatt0z4iPQn/VE9r1txM1mPknI+l471uOIHpJ3Z
sNm3R1LeVpEbapcsOcpIUuPd6HZOpO9NAPTqDUoAzIrZbaaz6LQrmBU0ItN4rjBgiPuhf/LLwJBO
2jk3LyY5Mo2rTeeOrIIVYlBeBOr0bBevNWeW3dTjwcm3gGNGtpQlvPD8J5v/Cdq9GtzUeUyIsP6F
8OWkWxj9UawPlgdvOmk3k3brqKUegfo7TG5hPajD7ar60KWTrnvC+MZhLJpXYyXw3P+WK8IcjFO8
beGlno2KYJsV56YTpXd+T6e1vKD4h7XdJkmKxHF4Vu2KRTFcvIJ9TsGV3ZU/g/o+tf9qwTMAa6kn
bdwBO5krlyg+h8e8y45dtxf9a+4AGYZKSvB423yWGtXVtox2bffTU6gZ7S3yFwA1eOkey+pRrjYJ
DCGbnYKEEvo6Stvlq/ASd0C4HL+Fk5cmy3Zob65TT8hdAqgd7P9g/ROuo1fvaiszv8wUrIbNeQTJ
qzJWZIeR8Qa7RP+X9x5ym4BisbNeUlc5fX9t6HJlqMIzkiSBHtLTReCi1UGzWCjDNaPKK58tOCHq
RPyfy5ACU9rfYh+uWByBFAT38fIbL2MqgXLZNq4JSVypeJbSDUHtcM4Ay8K64y9HfKIl07+5fvrN
cQxfefO1PGn5OKzNKAQ/yMYcMHrs8E8pSsrqU673kbJlNmZr9i+qchqT91y9zMs3Bt/+DCEWjOjV
Gs5NcAmhjRjCei37X0F9pCVa2A/861VTbcvmFLYnbPLacCjE/WTd2nJkKVnB1WIjXGwy2FfCn4EW
oxaYtke/g/Av8hIvNT4mKsxOubTFz/IDflxE+VnDW9SQWI7NrcwvVbU12LZ7kuaZFkvLPbSaprpA
97HeUWPDUQyrbSM8oabatHX9kX6Rn/jUc+om3RX/52qWPgr/KNfvSG7Q+9ktun0qF46iUwhmu/MG
8+HbjLeUZ9AcQS/5fF6OuJro9G9TvWXO5qa0xZW/DYUTn0I4ff23n2anJ3uV/2XKB4VtfJzeA+XP
n9z+BlQURWj6XjBrZWbV7iPLFZvR9teRa2DVTKOLr0HrYClDT02VbOeLKHsiOvlN6q8h54vOvdch
YKPgptgjqz2q1rOGubVBcbRnPq3QC6IoLfRt233LpIh2Oyu4dvN+sr9ADyNtoDnZmc0+Y/E2Ze89
duU1Rytyc7dhQbUqMvJyqA+bv2aN9z4soa4LKLNZu0IQgbU1I9udDoJ20rWtjhO72xE7TuP+S68k
hjef06DtbmbglURCqSwP90a6l/xDoT2VhAHXZoRKb5208BVKOxHNR78eQOnt4wXLw/l8TnlCQ+2V
AFgaw10+Hi0++ELYw+4CNWTH8U8w/+QCUyH1tSjHaVCcAL/6qnpxOidXxd901mqRo/IDjCvVo7xz
tEPKO2F1Luko65kcxbzhBidyBDsBibR8zQ8K9ICUrfKssN3tx8dEBpTlfZFfUFO1eda29GCmTpzn
uvf74Lsrg22P/Lm8WWT+CWtjeMic5sGApNrrywsp2oaEcdA7XfipA4cLvXXFlFTPjVGy+96VoF24
6HzNi2rPXGOpR7EsbPpg00B+mZ+VtrXqU8ZI2bKpc+zwyoCvou21teKTBQ3b4nJlrKT8bSh2vLgt
qyBt1yXHMfIU2el/EFLZWCBc8AGj/W2CsDwqZ8roJsVObJzHboPVeKCjsp6J5abpJebKCRw/c5uD
acu26KLq8FkHrRjW0VvhRGRsdJGMg8VBjAKLT6IotknKsPY8GkxBCniZ2gu6cNcDTyca96UrVEjW
CgyQWn20xG9hr809BCf/n4Y0VIlm/+w0hrB0VDMkl3ZpZeECZbUXJWfFXHMspm8GFdUmcBXcHJBt
UVBoDtAT9kaBW6M4u0icBsleJ2ChWNOw08Qg5z6l49UoHy3SLgRVtBLfPh95o2wK+UsCYGkyheu0
nRi9mdONA36YViIvubKtzScKxpETIz+00YU3E3V9pgz07E/5poV7X4Qcyt3G60H++1JqdMaHMO8L
0rO2M3za+EQAhDvFnM77kYuCtAoeySQ9Rry+JntbBJ/gOmFKaOd5fDPCHbF5Yfpqn9Qx69pa80iT
e3uAcQRmMBFxR99ZTDMFVJxsop5heiEiqNN3CMyrcpeHG2zPEyaF7EToKw8k7mjtoix2ZZG4h3tG
vSPnm0HZ4COh6LVkj4cxyVz0JhCvzPE0kDbnJAwBPEQBPJyETQLr4gUFDBOMvwb5lcYhyCskrqtB
DVx2KoQV87e4+gNU5ilUoQwh8sxBVcF65hYtXkjQLf2wYNpZiSobhd/E38ATEMefPBVX2DmZ9++z
Hg+5G6yMuHOqdq+0hJiwnUGFASVjVa19pzb/Kf7PKL9amcY7MndoAVlH3bLx3Loaauwa3xXKKjnb
Ix+p+RnSj0wAr1rsKpZca5j7wS9Xua55zQDkkGTNdYPvP4+dsP8yh5dIuaosgzI2J6p645VxIE+Z
9XaO2K4kG0M8jn8jp3n41Yx3YT4a8WtadSstuy9F3PwZNFczZAXjJivmeQAZd3J2lCVMh8NZz985
LjV1t7zwuv8hdow/9M/lhepI924cDZltDER5uXl1nZcFtGDavyyCxoStON1U7bNPlhqyEk+TeMnl
nRYcdfOMeUqZNmm+nx32y/6RNsFuSpb5LRKGV+D0XHt2BkHLXxOdYefzOSbcIJRJo2GK7OAmhjfk
UQ2uUsbcHCPKNgZYQcuoscTpovPSWxmM32kSYsiLovkapqNZ3smUYOJ3NMeD2V0U2HPqhglVh/4k
c1veLCBUUws6Q0LZxs9m0UD7f1N/JYyGFnYjV1vtWguXRATruFk+QNV3MVqQxEeV9GH1V23L2yjn
O+KQQZCn26b7t4xOhe4jmX86gJrp+MGCydG7E22PKj9K4YZcAY8ST+UqdaigsSMtl4Oi3Eb1pmv7
RH9X5TeZOq3PP9r6nfSaGMt6x4HZ2mSvNMOJA5caF3pqAU+GzTzR1NPFD26hdbdw000O5A06oktP
Fy8daAYbf0cuo22ELyii3WphKXtVfp53pun17aFotsygnQLM24roJMtdDqApOg/pfxWy3Lk8oEGK
2p9PoPuLqfc27FJldtkaVcVTCrZtSj71ehZOEIvtTngL3BCE0kmnJu2EdxpeeuXJYcuKnkLYmdYp
xddXXUvlV2UHkLInmCRGfAifZeuuFie5gLA77P3yu1QvZHtJXKPo6Ie1lK61nLHeNjK/a5FH9znG
u+oHOh+una1o0ODtG41SCVeCqPxjlDiII+VeZ8dIFIDlZ9q/IjhZc2bDtnQUnEBc5YRzGOGvrm5G
fGf9Li0Z5F+j+lolh8eyJT0G7aZWrhqOmiQ9T9RD3XSI+pMV/qIEEL9VbohZci1gwssKkktCbegk
Vp35MSsaleSBVWKTIrM46403UpLO6UsNiCX9bhquLo7M4kb5UFnASThUjOIg13dFfOeKynXK0XGj
NkC/IPfwdAm35ZZBM9BkWxgGJsuDRw9zs0QTLjLKFsaTIB6G6nvx3sVMBgGJMam/qaOyVdN/lXVJ
BrJebrpJmXD0LTfSPYbLHOVfCsAScQ0MnMZn1TtsejEipV+kNqoKf8hk5zer1I4c/EwcGvLsGuER
g9e6QLkW3sdgK2ueoF8AOLE/YaPDgyQyRcXbxUbiARtYNlw9RvO2Z1rVdpDqX7qFTh09r07uCapO
nNw9o5MPEFLerMBo164kU9qK9ean30n1ILbbbF2StuNgryh/Q/6HVqlnuUgdqym/S8OWpTvB7le5
T77Ecch2qn+qp3vSfGvVe9M9B+nBF6IEuznxwvogKbsIb7gRhA7NPbsDVbxEaBOqZ95hWpoeUXul
BQqgCBLnvdayZ1Zu5/IAss2XvxQ7wtSDavRQryjSlJ9uzXMcP2Rn5LbgzFCucrgkM0FCsGkqiSkZ
mn9yf8DrycL/b8j2NMYY7kFLgIutEWoNvxHw3SXbNRl+6a6cGSpfYv8K+nN0UbnLz5EpSLDRPcva
ytFVRXVSBHeMpk5Ae+KEK5FfMForABGheu55Y7lPWIslXyOT2OWPwdchhWtiox3N+J6Lj0C4DNJV
kw4QALH0FcycFnoPZpHZg60IeowPKL2EiisNKPC/dTNcfm6EWd+JzvvwmkcmVAkhiMWNwG9vadYU
mZM17JyiVb3M/pOGXcK54vOKnbr+afJ0gIMAZPAkDQJ314MwWJWYU32LDI5r+TrpZ9p8iuQFPLpe
nqSKbWAVvWXq0drEJFcyXKQMRnABNZXzIo8Za1VHKpjCJ1rxl/cyH98EBnT015pxAdgo/Jmzm3xk
kTeR0Kdt04URwhSiO1TyqTVX819mbthE1MqRN0GSd7W4Nf0zZwCnwoRBQ6JjpfsqIegr5EwBsDPv
XXgzIYnrm7r0wNIy/3iH+y9qaHho5YSMXlZ7hxWFv/Tsj3t+s54EMRhx9HIEPirBX8dcOuphTxJg
0BhHBjaVOxv7iaa/PHWMJKVtGVwRPCOTlRiefpTNRVdwAtmGExCOdBWMFRpuYWK2z8prXdeH/35z
DF/jM8je4ukYZj/VcFqKZC2I0FQP6DITECAPbYBcyoIpv1lcMBp0tKXKZ0veUawb3jBtWmqbmkPG
ZuoBDqbhLQ19zlk+JmGngro1T5FElbtp6085Qs7yUuV11XuN9fgC01OdOVHCdYvX8EoXuSqDzZC8
z0tkHWelkX4PG107s8UsAKdlTAW3yRvgwOUzZ2ERmTfMLE4o9hTtlT1t8gBw5r+WPyv3hiOjZmMI
EOpcoiXe9xdAGRtwDj7RhwjQi7UMIeSfHQz9FsnMuyx+U7L3oLK7DXdomWxZl+LZ3i5PsyDv613/
FD45zbUUbPdZaSgyFQ/1NEey1xboAA/LWNOQES+6ZrOd03sofVArSETWRvupOOTdBd0Sq9sHdDFH
qr877ccE4J6xK1kWGKgXR7jnynX5D4vsD+L5g29GKO6GdWBfPLECVa6jeEZjzifCyGU5ZVsXxTKy
q08DQU/bfnINEhCUwWyd3ZD9zxeUWOwb6AwoVVcwo3FPTU7ExZKJN1UlFunBQLkwUJaOF8yGkXCe
JuZx3pQdSg85lU9WynUZIVVAs2gilWNpHQvpQ8o//COpy1jJYAa7EspICB0x+1ipfjOTlwBdo/Xk
6Vj3exEnBxXygMYnGon9CpZXJQ2Pcfk7qVAai6fCqCRtviusnBbTWsJsdRuCMzfWJ7cUSsUXX7se
7JceLz2BGXSn6rV0ziPzNmqDkFkjWjLMhPIWXRnH6q7m0svGzybeZIwShPQrzr98GfUMxpyOPtjY
dTbY6mDTj1eua36z5easXX3dGw+aHfy/KtgnOp8isAPxvByPWrsJi2tpzuskcA3rkcxn9D6tRFbI
RsdmTbBj5JZIJJN/U5LZfXdYpi5auOuWZYB/zKIPsqZYmonUOsJXzT9Oqg8z+0SczDpyX1TnLPzW
UViN8ZGMIi6ftwaFu2r8COK2EM46q72QPQqVitgcRfkWrb5GVpb465ymejX+HoDKyg/OfeIud4JO
qjWzobmDdMyBrvzztffIf+ndw9K3lbxp0+82oDrajeX33H0KBPJgQuGrWWbZI8Wa+Kn59xDD+TId
SKTX0sor6j2odnVwZ9Ts5PGe/nBtLjLVLyRgtkkKicG+vBS5eLhtsyFajeOduTwYMsKAp8rzA4IC
KtbzPDfkPJHFIOVbfKhOxkmdQp81cFb3VLo+cw8DVqss/y07hW6kHLQe4vTSxdo240ON2IZjrvoe
whY+02NrdZe23Mkhapv0TeB1RbTrYH/sBK+tUWf+S4hm12EGknyOqBrgvw9YMuDx5LcXguOgMVdy
5RQs3CrC6Pzs0eATr/SQaDmW521SP+XynjUnYNKWX4CeYcaZ3EXxQ8PP52tXHrQR0Y8c8AfOb21y
Se7xfDXAxzNqFjcjaWAla4Kl51mwueAVmebzny9ltiGMSZCtc+6NP6iZWasy3kS4CFpalR7dMigi
aaXvXyi7KAvORniLRJyEWzwQ6zS/hqvv1McgAn2ZgUfPEZ+ua/FkoHgaYY2pSoCb13I0FWCtuk5M
8h+cMbwwGKLL1a19Sr9dw4yqBwyFgDmmo6Rw1vBzjfug+FjexEI8iRYjPHrNhpFpMr1gWQGyOqn+
dmm5lyaBa4IHkTufQQ6MLpSQmI1Ir/+wqu0suLFvOcsPIC8pNKybh0UUPj0W/Nx0R6psK+V5njg0
kPhu6QuyjLS8tWSsS/OQLSUB2oSyOwNAtguZvOgfxvaGvK/yY6ZtQoyOotyvlruhJy14DLeTdFsy
nYgt8OgOc8lN9YP42awhHjc3pLtri6K2xJGT8aJToRn6Rp+2pf7oa/ZHfPxJdlXapwKPp3HT8mTK
f8snYShvyvDIg3fg6Tq86oErWjjSEnJSCdKWvY/8AnjEcPL5N0bYvK4krNvC0DuSQeMR/AbKBmwe
U5X3OT/wuZGY7hBtR6VLqFd+MIZ3EvPCyaWy0C0Ka08aTmZ9wveIis8gSpKimH0c3D8idAOS14Xd
tJsE1Awl8D7M6AlGITW68vVKaPga2gd28TPiy1x8D6yrX99ZMqx0lMv9podacDSPVrNuukNr/GZk
v71BJsKIb04bzcagyK+WmGhc1f34yB0GYSIDWIQ4jUelZMlUZODr6s+svY/Tm08JF49oDihec3pn
r9oMHOzL9464cJntFQaZhd23YWDNbK+G9hTNvRr9Fc43VFnHnBgvjLiUj5W41Ra/3jGkka+hPUk0
0intjhGcfd0z9/0Epmp61vOXoHx0+h+qfL/fyf63UuIKsZn+aS95vun9c9nn+P4742FFZ/OGJGVd
3Ik4icdVW/2WeIyQuHOD1ioiAfPYWkjrOarUZZn36Mjn4G72M0pNt6OABwUVX1HcLTsfI3E1fzet
dQ+9mwhSRX0bs0cV/SmshtH+WzwhEvubmS1IUvOa03zXoQyiQ7shMXNq6QBaE3fSROBvtCZihDvv
rQBasbBBdcZm4gxBMf/My4/lcNXbL4kLZrjKLW8WPDkR83DXwELlyLDym6kxiYb5G6Ob7SiWkEAn
AseCI6wM/xeq+cpP/gwsrHNrrUxIcEu833gO5f+xdB47ritZFv0iAvRmKpGivE0/IXTT0HvPr68V
rxvoQaFQnTdTIiPO2fantlZqD+1zcgaIg+cSMU1xdM059V+U+YXBp0J+glFJKA2ztQNgqc04vV/D
4MbIsNjwGDimsON2OwVmmloBqfprohdnPPF7Q/EBLIMnPqZN404UYwrHy4BJNOfl6ElqCfdpd0hR
06X2iTNRxtc+j0RJWt8q8p7S5Oiqzq1F3VXgT+lOgpLU3A6BJ5ZrmE9RIsnXob33MBGx0KuAuiO6
4P8gxawE0A7YVNYQmyx38jEC2KzBcJtpl5H2URAYtFcUuvn41oMvqf7XLFyTx9EdN0l/JPnf5f6O
N1woxn+7DPiXQXhMkZzT4SoE2kHXrWXi68y3QSHrEVuEPr1nwfs8sMP/UX4nZR9F7RkxsovtRF/j
4jMybzG+toiXqOzw+w05zi5iDOwbvALvTw5d4xcVIJx5Rjw2wJawUc24v4gd3iJJ0pt3Xe5c1HvG
/CH2QpyJTnMRe2fd/Gv/Uk4QA0iLiDRidy6UJmoE9UBIlHelpnXw1wjOYFElqUDFRRdXt7hr7ZHL
rXVr6w79ptR3GxGvh4kV+AGgyrIzMMlvtY7XSjhslKlGlo7HU9j5EC11GpK/4TuQn7ZziIhQK5V/
hXnmk2GHiTlrcQC7Qv4D6kfJqeq8TijSIm4DkWig7gk5IWreVd/zeKNrl6o/BSE/EWlqUL7HeOiL
oSQGgHFc5haLmAAVIEiaUvL5qJt7TT3YDZC6jyhORy+L0x0kUcsfZvyqjax25jcMFbERv6/oUa0P
Z3jGxs9YI/szfnpmLNJg1nPA/QVzb6wldmR/3tIpt0i+nkG3eiCUDFfEBg1I2A15dXrr+tqtwNgs
OJ1g6FEkP7AzddZxHkhnJI6Wc5fzaTmb0Z3v1CaXsGE0SpzCbbtTRrdB/VlwYk0JCajDsKnnX1EM
Sbb1qu6vDVt/j/ROsSFis2eTX4L8CphJPZwbkUbRIYUaJ/Rr5J42y1VwYclLJ/1p9XMJdwkXIjF2
HPcgNCnjxpx5lMa4CV1bEbXcBQ9fWPOqGtM6VABJD618Ll+Yg1JEJfKjHSBWqu0ofSoRDDL7Q0GC
h7iokpKD8dMs3b7COFAoYO6zl3BSZzUTSEb/FsreyovCLbg6WVyRQpgwDgMUatqNIGXO9pD1g91J
aGFtNJUQzkl35Af5MTW5tjtmXxkHyYqKNFsjxos4/237MrHS6hsAbsc4dAzf8dXCr7cYJ4eBr8Yr
TkQwtaUMZ2urPgCumPwuuGLW6E8Z7HSRZcKGEcxnpbyK5z0jpyOvX2q+/HIk54aXoAp4lqhIvoQP
cS8LvQnclTrvxJffB+8tKWgxpaN5RKI4unp6KHjaVZmVPeJrtAB1mHa4qk3nU16OWnWvpZeSuJl+
HxSfHAqa5qvx2wK30TJ5JaUrO0CYVMqU2Gm7ihE3KLHTfpKNwLKHABQwU7hecNBq1RU7nmtkBzF1
Rb2xpjsDhAEai7dzIVNMiLDHRliT+MNLgm5GSHp0l7j9jCLd6qHpybEDPC5tK32hQa319TaHkBWk
HoJWOKCCLB9Rt5a6aqeSLQ19y5Zl9s66OGJMAhirJPMQgKE6zEyT5xBfqO2Av2FB4MygISUFZfRd
3Vi+Gh4q40VO0D0868anaVi0B3AjoV4BrLepgesi0uHEYwOiKFm7Lxs3kFr+mMqtXk5ENukGM8WQ
uUKUmql8R6iga5usZh/Ybkh8pGE6wTU1pPGOfwJHdJNfG32/gOk6Mref+c3qgFrJ4sUd7EeX/oVc
C1AHxjXMrp0O5opGFS9TZH3VWPQ1DCnO/E/Iosbe43Rmf96U0j5g5OWZrMLLkm/j+TE5jxlZYjRA
pbEPXKllXWNXRZj3t6wdToTDrLw1DUG8zXf5qZGzWyENAUkzJ4Z85IGUiu0S8VYBi8lkTYuQ9iEp
3OnaRLBDwWEAMxtAiAuLhH+JHhHtSnWSAexItTqKuYNq7TMDUeq+4FvGWFz8BsTD85+U4CEOU/GL
uk+5bSB05LWsUOJDvHjCpyjUVTkcN2cpb7Zekmr0VEHkpfLyDxP0AnqorgvSm9yWstjrnL7pymWG
ZRZ2ksj+68hGkKIrF84STVvCPBUJZ2vz1QYbTURdPVoUHjEBOPL4iIWfALrfRiMBsrU2kMQLAKyJ
m1W3VjdV5jOke7NximD2G/Wdl3hbO+fe/GgQZ8wZ41yIepxXhNaZdZPQ3OHEHloDFAl/kskM/y8q
nhAQrb5leqB4CNUrScfyrp0OLb8Era3MxM9aQHbWQQtZupo1jfNsIS1y7A/dvNXjN2+ynLnYqlVp
nf1Hrb321s0ICl8mmqXCWNcQqNosGTDw6OImJMQHYxdcnZXDO5xaizgX1CpodAkKcCnBHTw0Wo0L
0Nn5o/PeJCwJrUE96dlot5bBJ5l+MUTGy5butdI4hTlkFE+HxkTjLL1rVe13iCDb5htMk4qIwp/A
CzdxsQuehtBSHjqwZT7OBJkfshfZksBLPiX0xVbIXxi4W+wJ617KdxXKfxs/Cs0+7kAlXAZDMHqs
QXm5AqREmvjBGbiSljeiWFQA8yvZdJQNEkzMMOM5UPoLKfpgbod0Zr9nRVZkiquYDidGQ6k/2f1b
x5+6yCanUaaQ51qTLz1LZMerXltLZBjTsFYdiwWtybcaeejJpeac4AiRuDmz6W5gdqho1vn+bdor
xCw/65P6Mbjet9k5pTjT0keE8MpGvWH2e3Faq8mG62ilUxiLqQSHuvOnETVE1CXDejgXGyf4KeVX
gQ4pzcxk1WycUqVEg5uA306O1gqXQoJFqTxaAyDgbaS7I2k3swoSTTjkb2F95oPXbqivLK7iKIii
E3mOzRqpDbHN814lxCK6qbErR2cBseGxEPoYlJFbRVsxj3lx7oM7krObz+4wH2rrowUCJliZ8oq9
g0bbLt6cAkUCXz6SpuAeoUQWro/ipNo3s9yV2V1tRBf2PbUsiGv0J4jmR606EOi5ZhGKLrrfoDnf
qt2RP4lNxevVU84R2DJPqtmflj0DYjV+aq408T0whK8xsxHXrCh8mDnBK67CiE7bAedGVz6c+ig+
2Cr1rU+eN3EFZNRpyrdOPVfN6Fr2souqcmctspcuDtEhDe8e2f3cXau/JbW8oCAEoNYZmlAECtGp
/jN70yZBA4qDdPltUJFZxq4NP0LtpUHwnHZ0y+SfsvaF6Oy/jw5cCcWrI5NZOu/Y27TyWWNOIcFC
ApmOA2g8sKXJep+7W4zJqMxfLHNd+Lx61Ws//EoIhGaNcanblNXb6PX05XUrvCRkZ0GXXqpKplbw
roNrVM5lBMio35Pwr+g599GRcEbn01vBy56RhTk1mEQXpO7Ktim82n4t272S3KLhT8MVX9JHWmLT
SJTO7QhIxy+yRsukxT4ILXVkJumL9LDDQ2rdsR7Rrix4OkgCXkq/6I/DreS9F/ejZJOi50LXAIm3
HuEfyqr/q9uNKW9JNLNZ5vp1lLzWxY8ZvYTZx4xTgdbX1TC+JBOxPvON8cH5VeQveT436BSqV/KB
UAtubcJd//TQjz96+/aDpUd7hNaNpB7MHud2vpfpjWBKnb6nHjY0Rl8+tPTTmWAKqx+D6Y54+bl4
4wJQqN3jzJCWDWQcttyD7dYEjfESs26my55AjVL+cuxLkDyy9qJBvGNbxuzCdiYjxHoEAc541TeS
ndrsNCh/VPIIVVN9Z/Gn99hgnenDUHEkQIGJx2u2jb1OtplJta/IQ/9v4yUDH6U4UkgDzUS0NmYZ
MTV5VhcwuDF4aWChq09dOgnMyjHRQYlt4YqLbVUtl6D1kGIKuZCkbsKITBhSQ2/iBLOCL9mkhBDP
pLB7INJgzbAYrkw86Q1HYJb8NNNNDMRTDoDYDEAPKS7gT7hY57dav1K5CP9dMTEtKBnODtIH8xDC
r9X6T71creKtwPxY03rQ8tIPnIAFUw8WbwBSZvK1TYgqKVonVZQBoLvga5FYV3E6Br6aAyUdUE42
6t7CHQWz0P/Y7Sekv4PxfcWUB/zfVsP6aXPmnAiqWnX1cf4HZkt/HOKo9wZrgk7zM3I1M4IfrHN3
hkwTS6TZ/kX8xUsLByQ563DZkUGFBQ5tDJdrP12xhWZ3rcfRgboTbSBptwyc5DFYEMLGZwN9Kw7B
ocZchhjb3HPPhMnOUd8Wd9mo9TXAdCQizeb6u66+VaLytYfNb1IB3+JvDBq62k9YA7ndeFeQgiL8
Uasdi2CSb7v2e8FGOUDekgWofTu4kc3mayzvYUxfytZ2RYkoW9CqQLS7SXfFhLBoBuj57zSbQEWm
sqW96oUAFKi4dEJt2TMMKS+1fYn1a0hXBtDIRm6eCgEvWfsfkWqUe9OVSBrfN57uViQRNeDU/FiP
HDLwgxT1Fol5mHVWhJohvWHIwZ0Mrjoxk+wMZFVU7spYgtNT215TZT+OR8KAyUt6JRmHFrTbxLFa
09zAwmIzoDu4CBnlSwW5a48hDBJdAe8+LrSXja/Y+OlxYFzv8OJCQ2xixPn62so32Sbn3/11vGgT
hZ9iEWILSihx8g1PlzZBcmyljUZIrs02TVzJJgLAAzKCEJV7mEeOLdiy0vao3nojnLxnP2Hb6+K3
unrPsw9ww0LaimVX8bj4TPy+oDJKw59SwzWZzC4k7VH/iF6FgDuGi6z5fjXxfRYe2OnIHvYcxmeu
/TlEus2eeqFJu+63Uv/bQuIlxhd/iUe4lHuEFn/Y4R3wxY2sD9XeVmt4xcyT30ExDGnbRH9k3dC9
RnfmI+L7qGNfjshR/kuGHxkxPRgQnX61ee0ZvPlE3EzbTfdc9zjUAI02k7wtu63c3IiNI13zZQb8
ELOio57I512n7QPRCHejie+K3Fz51dCugH8JMxCaXHJ5CU+WIxRE0fNZsIN7uvnN9goyFU1eBlwW
n8O/Dop2kegxBG4jAIiv7SPvN4PzFiVvUfTXmQ9pvBfBcZYZDS+zL21q41Cpxz7Hfsn4RQZSA/Ru
snH2cDrk61e6VynHGGsq9xotTrNfpVdTv6jyfWxJDbpW0Z/mHAG3ypqo+dX4r659Yrsw1m0ZY104
WjXZ2Tknd7Wz7Hu30AK5GOsgO8/DnXQR236vrKNGyh+EJ7QSFsvlrTJfnGmLus0wXgxALqM6GONz
Briv1auVU+bnQ46uxuImpHwk+Fb6udEAFe6UQADI/6hQqQNqMcejSJC6PV1b4wy3Ubn2b3bxInXP
wWu8HMg0HWaUlJjE2LR1ntOYwNZ0IRZOp1qY0HGXeJiOZztc9aPvpCc4auqad+iQJtK1XTExpixm
wC1jBUhxmbItGimeciO+CjR+IRyA4U+L6BSZsV01XoxNXj+oKsWvOAL2GhExIJzdnfhYQN5HAjqx
qC98Dq4EH82E/7t0lyz+UUU7hfRH9xtCaaGJLgBs7PEnyEGYja8JuB8toD6RNsNFERhfzvCp0D9N
OdAKoW4SnmTSWpG0SF9pId6S9cJbzbTpAsshZXCj0hPUfY+nCwlVIv1lTAdgs2vL+Sm9lh6MXied
+VTJkphdUJSqHBgiFo+6jWcJzYqy3Q0JSRvTV83+ACKJlff4c543o7QJy9eENPTkeyT+x9G2uBM9
THIkkP6i0mg31bZEKmZ8gF2hC2sdZtPoVMCNMe6Qa9Y2J4SovDAT4Rs6kihucFM+85/I1BhrJrJd
4nwG1TNZfpLll/fPddpDCPSp9lug3rXCnbypsIExAuAjFaHt2VZgnrxC2ZdsnAas5WzF8HUpIb2+
KH6KmK5DISZVaFIBtcjNnZq91A1HZonuObvE/a40jjUBLE5wXrQbv55yspDIozmInZsMo66MzlEw
vxUEDUiEWR9UmAkutEjgQPWbDlNlJE/H/jcOjM2YZ0qPTNzcJpOAXqsTUszB+Cw6rmr5jbSoVaJs
tZhO4OakqP7YnAgRQKp4KHzk8/qu3lLJdLW6k6U111ahxGILs59oeyHiN5zzVamulXyRsy9IJMTn
Eke2lVI9iDNX+ptlph8JayQXi4LOuLZfLGlHtieOaMzGh1GzUUYPCIy/qS0Z09tEj2fq6hrCZ4xW
U/nMThlzc7DuiHXI7uIImBMq10+t+eE0O8PBDOnqikeADZg4f1vRXOsXSucAOFKOHmqBhLoFRena
yPasCsKB5kNxO5/8z/2YlMABHW+ZnWpVIwNnl+I3KHmMAATI6RYd89FCWq+R+9aORb/cIDrO//Ty
qv4FHLXOAankHN9A8Faawp7k3NL4t80OWuyFpQ/DEpZvOQL/ZeJAr5mOQXyRptIvEIJoW98BdEPR
YGvG2asbF5J8Ij/xFzz0HdI3xOmITFwohkSF5FaHTdgAWsr3gqFPm1CajRsCIRUwOD7RkN3+Lg1v
CCu4CV/QRrqa9uXQoayoXJOr1vg3xnzB9GH20kZMGHN6hHBy+x8ZaaCAMeZvi6+pD7Brw14yzqZ8
5GD7Lp70dMMM5Hf6bwcMIDBPrg8c6C2EOGGisJgo0CN1awevzfB0ip8UXN4AH/UyehoF5wrBUrF5
htVuHv96nXx0VABkvKQ34rkiJgoGiwE1w4I6GFePTii+3IFFho0/qruYeEv7lqr/FPtq5viKidO3
GxDgYGDqAL1WzqH87jR/vb3qt/OW9izCdVLZH5fT4A6wF3dZfLXMdAOBBnKxlTEgF3Qw4Cd3AfYj
xTd8lSLiH0g1Qd3owWVhWMweFPmgRwOA29iDl3XvwucS5ij8Q/CB08RvDTK0SAjhzpSCYebYDdYh
qw91ck/Cj2GEIzA9jYgxPusgPHYj4pTIA//G5kKflsf0QRGqxEk1HhrzP1sIbdv8IAn4/lHANiOb
4hrgM0c7cnJ24xahXpbQaubGwTXlWZdPyfjOEmjTPGcSwAEqCOZSznBr2c4yN6ipEFWDWmgKseRc
hVL/BrK+Nutt59VYGg/wfAPG5JR1iKjhDrFD2HCClYob3RDG990hgx01PlNuhEg+TPNVSBwT7rio
k9w0/4OGj7o9ufckXoCrlsVOReDck+DCrhs7WGyIxCyQoqOmaayDbG3baTMloilqS6hat+xa2zfD
54ykIpZOXClZ/q7GdwB4ZPFslyg8cuadVVw/7A4BIRnLrcZ3v2XBzqaPPL5U0r2PPofsnPButMsR
hKPdjttW98V+UGY0jDHdn9Q1mvbCL7Rfm1Wm7J7dCB/ZHDLyiJji2605qJ7ZnqyeP67eBNKBsxuK
nGcz8x1580Ho8UoClOeZBGdfReEuInSfyvfxbQTuGgfkGuFFZFlo5tkxiYXbp+TlEaQ5B7lrqZ8Z
HKLBCTiRPVByUVer927+UtsPfeP4CKWEaIVsfoBONFZA5IlymI390KBfNHPP4J/HTguvDDZ6a9iy
lzrEfLkNxz3whyWd8RoDcvHIkVSRtESJI6fqjs0bHiyCDpsONfEm1c7UoZk9B5e/vHEXieHHBJ0u
ESnKTQQp8MvghUu5fKdgb0/uffRTFcbaCGBcEZBhqXGQ/nSuaFBbiAvBxETkf36ah2vcv2fDN5mB
mAdCIETeM3SVrRyspO4r6V6nReMTPwXdnjm+uZGXPXLZjbApjA0V5H+6+os01Hgci77q0yK/mtjB
wvw95LxhcEPiTkrFa+LCPSCNHK6FiW9V2sbtqgQBYydKHgyN5Jwm+Bftt449fXwRG/A4XDW6w0id
gSuMfN347bI9xbkrhY1C7NU5FijINKJGaL6DW0E4ELxFCifEsqfLKcJb1H3V2HA1f8Igz93LnxEB
T+bbefAmlT+Ohaskov5KK+RCX6xguVe8gd40wcXCfugP6j2ExmPIvuuaoTw685iPCtPsMK2mdlo7
3VeIPkYmQPZHNrbsTnPDpka7rENl7W5qX3FOcjzzAiAiI7/OpfKW9iVxojbYKKu+9jP7yE9EO6QQ
SAmQZT/t7uToQsYUuLN2ZcORYRDxXDFrCFAwjI4OD4EYDUl1dJuGS4L4kRgYdyjv5AiSQHLO+8f0
1WU+f76e3Bka1HbH+1yXnxLL5dD8q5Oj4KdshAUk6K8YDPLowPMldmu1P6cmlXxwhFrwG/+j20RI
sKSZ66O6TXpCy0lELe++7a/2+IdFgcpUKHE/Sv3X0PKFn3Jpv1RyhAgi7ZnvbfTeDE2t+Tdo1NZZ
RB6wCwkXAMNukiJMuas2BxARwm38KQRcT5NKU3K1c+cSpXs7/5yYutsqQduAFzB7F6hDAVnMJ2Ek
mFFDV6uJxBt7OMRvmceBi6t+AB7j5M/id+p1VqOTco9hVeCuiXFbKZ8Nt1dbsIaEN90gzImkqhBz
uRg5BQWGBFKv9gm2YHUAVrnTUqeqr1J9VOzDguZSU13Gqjz7Kpi4F57+3LhXkEBl8QnfbJpb2WFw
lt2M24lBFJFB9QXDb+z6rdJvS+cALFYgkQJLHX60GujAoEgIbmxRQFLEmB1V57hiBVB0zMB00nEE
ss2Ybt/ma5tnpk57jxIQKr8/c/tZTV+UoAUruIgW/Hh2rcJCEwJLrPGdcHrmJ9PEizSexCnPkSfM
wiXX0Dwf4beYYYhJotdH3SQTZ8qeM6fVfzFtCs/MpOpuc4un3x6ZJK8rkUdx9eCMXmuthZfNYa66
Y9PA+Jcvf+ItQUWa2r+GPXL9c1nxcNuk/qCXbpjYR1zmdBweoubAnDB3yJQGwDvwLBH2OotcPS9w
JWY3gHF61MSWnuqcd4RbxaDxISKCak69UMQio+bA/7HmvxYIifhShzd+RSbG4B+3MjzN3O2fLd5D
f0J0AqwS9AAo28Q8yDwQM1cakgoNl5PmQP41N97k+GogAld2zMsjxkHUUcTLm8cyhvO5izknAdF5
EUJP/X0iO68ttra+19lfUfEj6iRgL3GRsxg+4FGNyJNhZQr9vrwSJt8pmyX+jh2cfRw09Rkdioz1
CKF2UfqLfYDWHId9hMlNiIskWn62Yilj9gJBwIzIanwoEhJiL0D/sFyFD1XQy67Su5/tR0kgiYac
XF1HzofUYJwglkFG5WhMiCGniOeCugCZx/+aWC89CXPxT6T8C2zS0zfJpiWoHrbfFYiGGp/76UMK
QWmZQZA1j/DinxylQpbMk4o1UhxxkuW9mXQMdPxXIrQufkuoiDBB3SLjYZoX/V3GHaBoh5wQqYQ0
oKq6RzybyQkndy1hY9l19OrVJmFSvZfPvq27dXI14wN4ItnJq3FjrYGX+L1gXx9T8Uj4q9VIXtPI
NVq5qyciuHQXh2cTwGz9ZHg0kG9Ym956SQjRASYwQSDJd2D8IBWn26jmXcr/FoPNO/dIeRHVoxpH
91T6UJ4iviD+z5u84F09jvPOob2St3aWbz2MG8sFKLY39PtE1C+YnNFXW7rK5kcA8e9cIAUoTHGm
/chxNstrKPouP5synDw94tYmNBC7ycLMmLB5/8dFWK5lPR16tcIRnJsYmsoP2rPOzcrSJlINXaU6
SwkwhZJ7uU5QEVAeFmaUITwar40jbbORoqDlmCDijrngiHaLVuzJYXTvWqzRNBmo6lEvL6xaxNpx
kapoeC8y6qBiRzCBeMR0uH2oymrggDX6dWN5CTgNvbNSgo8QEmCv+6YH4EpvqhFsKtI5ErCQhHi1
DGIiv8sC6OX8HZuHDMQXIay8E/MVSsww6Q+Pu1xdQueSBq9t9K8cWorZNmd9wCsAQGVcC1CWtKIM
gd+lF12o03eL2U09GKhRWzoAWnbWGgU42z32vlo7GnxpuGkrHy/R7CPb7qd/4mDtqHWI6ksh4fqg
s6JgRCyRrtHuQmPvxiRVoKp/Uu2txn78Zo7vtYVum9ANbfkMoMyM4kez4KbVxT2rnbKy5i+xqFaW
sWnUmyPvwTcsP93Bd3RrfVM59pq51Jh20/QpYtuylB0RSbm9YQdA9MQL90bLdIDHUjSxGgr/rJZt
IpISJGZddRuNXkGYtxmua2a3ovtSLYtgMf7EgMN3M8oursCJKYjdfjJzZCUEe3f7gsWEyg9+KHf3
K48b/JKI89LGT0P5IJyHty5gyUSLghStv4Ncr1jyOCAMUrz4U1omjA581eJVsAmpmb7+Q0TzRyJR
xvUvJwJ8PpnWXps/UZnW9g6nv2E9wjxfzSGwn9gJ82cYf2sC2Q3fIiSQfevgyYf+zi95f+urVUuf
QEmChfjR+FywHOjtSzqjHmMWnDvCWmLUKzRdPywWJ9N6ETpfJ7/o8udI/pHl1zXJpcQMKxttOFFD
Jyk+vFFsfmecaVQAwy+/EqSLliXfaQOjd/1u/mCo10nrb2Magtitx1DmoaF8c4bkB0sCQZEY1xT5
g/dQzGQAGOg+uJ8IBqN2rMKEqlrQMGi7luSrUv9IFwmaY9u2XGnbpXjmEE6GNvD/A4wBdIiknbKa
OxgZw2IvfKS7gd7Aku6dLxWpQWx8m8lXUN9o804lxqueOVn2Bwc4hU42/DfvMftiPZI0vIL47F2i
Q2FvFo4EPTrXJl999T6Xz4rWtwQdotpVF2V4GwU/shWnI3XY7BvIYa0/YBRaGVGDxKv2X4qvPyAu
Nsg6b1YpJsCNNHCyHoYRPT+z1vndCjJXQ+jB/4obBTHsTakOjbyuwGKscCv9BDUTDL1kgQscM/ll
syskY1WH30XiMBMjkkLQ329b1wEYPQkazCEnoauupf6rTDSq0SmmD37Ejh4ssI71S2r76lUfbp1+
KQtp9V0SRtXvhI9JJdvbeQe0W7XlhbfcUm9mMxCZB4byMKv9JKH7crt2n/fPmri2nCbkeCQ8HN0k
pXKlMJN7spDEHoz+FcOH8DDv3+HWhYdfx9M8rZAAQiWH+hfMBHG7jjBf7SFddb7/avquUQQH0rdS
bAUADPgfpY95o/khE9YLNV6Cvk6i33i8Zs5h8McEf6dZY7BhE1oNlgc+1KbbiVM2MRn1/Vi5qc5V
L86sPBryFgTMRCyg+tB5fGM74NIG6ULqiGAeKoiMapuMQA7dYBFxYEzc8UUl2Iv2zBSdB74oZDTp
17AifuQfkF5Qu/W8wc9DJtBVM1lcm99C+yg78F2538xS7MU4/BC0ERHBcMbAwffe4zxrRHR49ZDY
OmT5oKkKjv0Fa+yb3JHuf5D+gcITIhO397D8pp2Sf4qPcG3hSiPzE1StO8MS8TPfqvwHARwSA1qX
JLKkLiFKBh4mZt/2wQouCOiguwr+NAQ4meKjk31Xy8v/430RtusooR/PJ6xQSv+Z2i6kP6riUlA+
GZWT3exb8xnE1IH8WfzI9NvsWujOWjOOZMv1CxgXoxUtxABqbbdxBiqOM7Is1Cv2NkDvHEBMaIME
czTkfOZXtPalFDA3or+K97aAfrmZ+7Hl23uR7KOUnUm7gPUUZme81/qhVh4q4tMFqLCpOi9BEKTy
hIReQnoQzy4rWM878B9DOG5EfZTtVgRXSYhRK9yZXS0WpDVLNDMQtEEipOfSN2G5COLZgGCDc2R6
ls20n56zGwH8GRkhKUTn+BA6PvAcNSW1hJWD81gYsFo4LCZg1BQaF2Byy1c3RgiN9pv4m5QYrvAh
tZBzok4nCYrPV8yVYC3UrrlS7TKuemV5ELg0LZXAS1nwT6154X+n5Z10XFghkjQyfpE6/1DqV4W9
rqVAYBGWMC7ujKgtGNcC9+BR5Qfb547Eaq38KjFnVkcY3an8NVqMnD6sSRssmyD/SmW8jCx9sHQW
b7S2iOxMysJMrMWEQQ0TgYeoSRXCsLqSm9dkYUW+onLx/CfABM2M3lnCOcs5JUjkmix5rerMYjTt
pHA6ofOsyu+YIbI9dOYp9wnwKnbU420GiyA+X3BxQDEK4KvY9XKWgpnwHmq/O6SCykY4cwzJz7Xd
0p1wveMThl+rTsRn4QExS68QUc9EIhwlE6nNpq8JMdhn+D1k4x7hACLtFEGpsx4mh0X3XpOaAWEK
lNZaO3KoMOV77XzoH/hGbdawzLoS274K+gPokoEJyeas2SbItqTfdmy3UZWu6RkD10FRjkcDq0N5
52Dp1ZfY/Cgye6fyBSYQ5TycwIV+Xx11GZjA8HWeAAv1k2q/xVhVHIjnO2d3So22ZnGebF+X9TTc
o4go5n82adpFq7pUenm1ymlH3YFscsB8zO0W3Cm2LxqXW0qWQVN+y/ZFHn1JQebtpvZHwzDc9zxj
2pH0uU0Ndsd4uCkoa/V4LzdO/5ZUDyopSMLr1hWJnksCD0PWzbYqTqMjoR8F5SScq+ZoJM5558iv
y38qLnGj6M4FqmgOkBFxqApmHGGpJZJT1UOII3aZgYHLW0xEqt3gxsU6jRNEPjXJVpMtHrCflBVQ
InWmuZjTR1uQLPcBry0lCLL1v0Kj2gYAEngqDj/G6qw+o2pL3Abx7VwD7CIl0XibVooAwo4YeVbB
cPhEJvAvXq5QhjPEecvR6MSwde1tri52+jraP8nwPcrLlnIAhrUqQ+Zl3Y2Qc0Ahluks9z5bdh4w
mFMfouMIQLLyfxfMwPcXcDtKLg8ECQNJq4lUTbdLFC+wI5xFt37DtBdcUYJnGpA1Mz3Egzr85sS7
RMW/Mv6UCIFrnkCkJMcZ1BdXoAk3a/Uz22cS1SLlz6DD1Xkk8uLG05dB9nl3kpw/oz+p5l7FExC8
OdpDk/54UJfinqSIfnY2rtuLqnoYCTX84aprjeFOyxgCUCFSpusSOBIXF836DBXecFRE8ryXvGRT
Jz6LpLhQxVbHb44ezJOCx4Jwox3wZKHXNwTd3n3I0kaYJFRpD7evgtQoKeG9F+mG2bdSJij0j1w9
yhZCHyI1DtU0cvxCCyFQomkClneHnC5el58qlGQfUQ26otwdlJ5QcTk+6qOvEQ2Zxz+KhhFduZtN
D2GGC2p+mWCJFn/a1j7ijGrLg2juRnj9OHkVwNnMMBpDe1qs1/KCjFYnpazbVEiDifLtMsCOmOHS
7EDeX8l4XsfKeZQBoQAZnYmEg4fFTVDyqGR457glEdMwljNugfU4u3nLGS12IK3Y4IwWwZoUz+dM
r9WeO2GIt4D06fLetoRJngrtluWPniyB+Ij7Rqo3Bo87dI7n+GzlYjUizJ5Joq0eORsz5T4Y5556
kaLV21as2woPJRyQSwgFcvWJ/E2WujZ5JdxlKv8mUBGLPUM4VToVtC93bfpzFN4/A62ftmsP+bxt
6GMj9qezObvhTYLuX95+D+Y9WofbafmJIjpUcB+knmM8c1S0zct/OXcH9IG9uIAYO20/yJg9DogY
KH4AiPyN2NVsui77c8tSZevbtPqIpruylLx5+5qHLxmOSvixRCf7Q3d28hIdTbXxnJlKrPeWjFtB
UMMkc9CKuES5RU1pniUHYa1IcuNDHkXwkxBwwmnRIMUYSTJn+MxpL2ty5pveZDrn26FCL4GgiDaw
tQZ1mmDZKaMFUXukCuD+xwszzNcBFX8JI1Y1WxAjQ93o8Dt539CZXVKsCPLZbl/JBe29/5F3Zk1u
I1mW/isyPQ+ysTjgQFtXmU1wJ4MMksGgIvQCixX7vuPXzwdldpWkzNZ09dOYzVsqQwqSIOB+/d5z
vsNXlhdHE4MWtHR526A/17miCYd4tb2oYBECFH5DvUfvOms5jrrH6fQCHXmSN9vtapq2lIRClib3
Ift/qeW0ibqbCBF+hVLXYSYbKTyY4J5oB45LLhUsAlFtBBGF2VspwGYoCK/YvkZuCUPyXPqClHRl
/UqHmzbzAgTk75gcIV8mHV1NAAd6EvrQUX0fUSx5pnHDKR/E6qwyMAh7mIjggjQ9AgyOIYQl1O2T
gWKoPxkAwz2CPbr+WoLvz3EEb4xrBngsvDd1+nDDUc9PGmfwnFIh+jqCDETjS92Jhru8juTsUOfQ
pzZY051wLcpFXx/FNIiYCkT76ciLGRAVdy1DXP3J4SHDMaetp8FBxAYG/tE2rwRCMm/eMc/jXLUv
bOLm5wW80Klz4QpOtRzqjOESix3DB5Vki4uXP31bfNQBteetx53kTIQHjs98U+AFY7HUQ5qgABa7
jXsuceQvU3WH6rZRT2mzGeTSrWFLrguXXzeHB0CXyYi3roxWZn7IOYv0hor6eUn7dYSXld62XE8f
LyD2EA7d2lx9jaEKwvCC8L2fJBvaBKj3TbR87sWJD7Lfb9VuCXh3wr0gzkSh4efkRH7xqGDcUzkQ
s7pOkKIU6/GB/gz5Sf2c7jvrEQe50L9rePSq6EV2r0E4bzFuVbQdLqW/V61zlT+lBXqp1QQ57JZU
aw2zp6LqQPGBJCtWmb2EV1XkiM6XrrunGdJFX43Jax0wacZ8a6gsch9mfx47cBsKQ70Xg+GHhjF0
E8nNNNNegkCN+3mll5QMNK/9/VBdbMwasNRJPHW5TQAzxFAkth43othXbIMLOJ3+M82hmEEAERxY
hpDps+gJxrkT4ibfYpIJ6kulHQZxldAq8PahDo3clccD29LK22T5duy3aXAVQ7y2xNdMf+Du1DXs
VSg5pxPsiFSoYG+XuFKg1PTjGuwtuJI7Zk/sptORa8QL081IDbkZ9JdSw9e1bPKTQ2pzoN/32rOO
1qTi2Q6a+WgFM8d+GigEI0KT1q67rf29IZ407wT+VXW3udjH1jaM91ZwdeQFAVsDo+Jp1DaIkX3/
PqKPr8mjxxNgbLmtc+fep63i0RQ1X5kVDeVeqW9NSmd4Eqq7wcxcjGRoDdoy9ZAeiYGWKKpL5dEm
OrXHnbik0SVgHpWE3c4FB6IYuYwwrr1yHMeNIh51xDAxnStVoUsbP/XZNee0le2ApkXNVF+0vrdg
/DwrH3rkwmr3xgVVGlIkdilyJBV4fUkWhB1AAssuvvpBXjcIx8ratv7aLRaZmEGq3oKFjFH3ZSg4
LfXoArmtN5Pwy7Xugu4wIjQxV2n2PGiLwb5kgkp8zibLhMuut7Z2q94DwtSrJyO46NnDCIqLAYuy
CsQihj2MXnbBC1DsNh6Q8if6UGNMgF/jrjK+64RO8oA832lfXJ8nYTHGBHQ82WAJrLmaLDsLUwLv
s2jx9oFyoMMVdme/PPZ4p1BqtihpOEYCG7aG257Q6hLkCI1VpcFIj+EqPII38JoeL+3CkY9aTMm1
9yMcW3gkMhgaNtZF71noHyHvtcOAp8oXWi1E5CynZz6XMPyOMQolmo0L29gk6gNBkUN9BPxcmXva
WKN1JEORDixeKlj334Tb/kfc8TCPwGCfs+Et5sBnJURlqGfks2hpmn3q1rN5pTwCSsIlkmZnFc5J
cm3k28hdoFDBJ5OEsXtAnxAEVDralqDkSL9OkjobtOoDL0kOJ4xlhnLMBBjSA2HJ2wWI9bnb3U1j
i8RIZqH+PuWEhNp18C9oqQ0PeS4UgH2r3ZUxbZG9qLdKTaU99eqytwRzC4W+JdcsDtNIqwkAdj44
MFG51Nr4mNQ3TtURFMSAhvXb99kMHFq79q1b78ih4dsSzWo61OuXg5/ACID2z2+MjFueHJAoLqzG
u4lzBRKrniYNcXFT0SCLK3NWs62E5oEOTw/0SOuektC8iScwhvfB9gfnpw/JJkmuoD+9MSCj4WDF
p1h9FCOQr/4SbhU+XLfNSLBliF0S0n5LeeUXx4FeVs0hN7PeHIqrzjt8u3Fo/dU7zaORzyNP3OUl
Roreu+8pH6sDYT8NuGvlyuC+QDNtF0hbOJHTZ231m15raTQAr7hPlmW/L1LSpJac4liuGkqrb22+
Zt7Q90iA4QHCBbazi5huMKt38w1DD7JRx/xYduj52QnRXkfxV7xfSYwYe0XmjiumL6vwbgUMiADv
97TeeYySuHq6dadpa50TGz5pTCclTAMWjr2uvk+NYMBwZfho2AfWtgqIKIxf56uOlbLKHn2F9juQ
9v41FhgNAb/565J2tbMT7aPNO9Mep9GknNZO886XM5NztbVLqNawP1fbTme9mxyXB26TMdowXWJh
AyJCRUNaLs2cAZQmeTaIFGEMXzG0AfvUIDrZLDkO3ep0q6k7LnjWX8lPQwrkc9UfQ7TwVPd70T2P
/U4riWtcUADaKo044h4Y9ZUdv7v7KDpopiuaPG6BepEB2TaiYOh3JlDt27FHp0D5TGuTRomDyHAt
Nz6PXHufxe+mdt+3C7gnzjudV5m9F9ldFJx7azc0q7q+RWnfoRms0IAp+15cHNqgBMRVF8FjgSc3
/NBUGoAZbafqOqb37qvZze2ASfut7R/pmLTpOqamaWiaBCQFZa/E2DKmjjlHMQcSAkkiXGkGGy0c
K5SNYAeSTUjoYOwv9QRN5jYkvUQ71QPtouWYrjAdNAoSHMiBSKaMhxRxeHXfRscgfBqQjlQRDYex
vSnNQ60gCrqkyB4A+mUMKO+nrBfaPEp9LobdBGun6OkJKNoy9ZNybpdMxe8C7+yq17p4qYxzoL8p
Aax0hPb5LuL0teQl/fCo4Ncr28XYrj2xLiSPbQQtfu+mYFse4gLFJDZNetbthgcSZhgTcJDF4GuH
6rGnoC+BsjQr3BnY471ZPb0Rq/W3JRgLWz23YHJYjAa6Mwc3h4i8scjq5vvpb2o8E8sp2bd2+3VK
sCMtIkaQNGEw7+q3LikP6j4I0I4SUyLXUr+EyheH5R/U7CQ33Gh09aqeh6ZbDYRpVB8izJcl8xJr
WDPnSHAddsCB1rp76bNFo5K5s4o6BVjPXgbvI3q4Nl/2A7fBLM9n1H94ifJ4w+prOS8uk8nwwY6X
BLVYxZbY+mXNXhxAEYDDiNwWMRjRG0HwXEC7wbjfFfugWQmL0+ItZlQrOfdVgktrkuotU3+ZczqX
1MnDQ528djobsTQ5NU1oKGb9VFshEeR0X7O9bO8tHOxV+aIYC7ufdJqIXUqYF1Z7tHSUNOGhENxa
Nn5PjFG3GnCACOIy3kes1aCneOhctPAtknqxgaPJ8UGQ69AikMQKAtZlmjomd4oSksF42zMhafAK
B+1DzdsfTXycc7hV7UMYEYRKK7AC0TfKVQtBu1i1/RYYlxcuI3luHCof6gsNZwkuwBaGmI8YE1OL
uQffm8iVAfmhbW8V45I3L4kJMPShq7bKEHM6f2RgGOKOYX+KDwhha2Nvoq+RZ2IIGJB0rJ2Qx5OA
W42aZEeQixhey/zWpsNccrFWXb8zxn3e3w3KqzKler/E9pL+PRn0o7oW4TNaHakCNsHGDcP1zhlW
GetjisnAwMDtXIvqftgF6WNH04IetUr3nRvKqj9gQlqANcsFGyj6DTpGMST54QsvSucDEG6gcnTs
PuzsETtpQwfMf3EdbvRtDCBDoPRa5ha/CY4GhWV4ID9TMu0IuzvZn/riIeuuKU9MlUM2Gl4UCYUR
/30cvCb5AmKt5Dvzt269VnRaM/LVts4mbUV05BwZkM8QL5tzkJ3r/nlsnk3ALZp2IfGglrts3DnG
VqTVDJ2sWs1niIeIklER308tXwDzpn0HuIa7IUVyQdBLjUjikAPq9WjX5RzwLHHt1PsxfSVub6py
OmOtsDlNWMEQWw7z65KxKB+J8XvqXYbowZIv0yNLLzb8MvmoiX+cFZxXGBbRazfLc2nuNP1E8Nc4
rRF4ZGS2DIKnBqlVwg7fcPqPffqiwdNUheI64PAL48xrUFx8uByzoVxoh9b7kgzvsRXOu4AmS28T
undn8hBnix6gVpwAAT/mJohiu7wfhjPJrgkBHtEL3wA8bYIcOuY0PQcrXHGoQmCGoty0VjGgbf4V
DzZyfca1cBpymzDdTUesMQVp5L04SPGoRpG7c7tyIOJLKXX4MNKl7XnPRSfUjeqZKUfCZ2pM5s7m
FCnxXLknyLxJxWq3iZyHAtIWFBn9rUyvOWMKiZxWvXBuzIFAMlnPNtzgufjCu4+DHSnoPKdFfwdH
usZ46D0lRIC5UJSZYl8cD+c7LoGTgdsc+O00RQlfq+6dy9h0R2nvguRBdVY0Rak27eCc6Ecula3s
aZD6HmCPfepAtd5jx1SWWXEq6PW63a5R7ujqDXSf7HKRtu5Sqc4gfhvOVtmBpZhgbPrAiIXLahq3
YHaebhwPWyBrgPHGMsgJ2yMmNZhXJtDU4qbR812bPI+0JLEkeeuxA69wG5hXjXZKw4ChA86DJ06y
g0FNO/gRSIFHxdomXkYzhAMMUF+DSQODoQWfCEarUj907W5cjeGWl477h6n64gPCoJhYJ4z0CkD7
G10cS8KS23dtuHWVay7vBue2ym+t9sQQAShqNBwD/d2Map7AU1mdw+qsq9c8PcbdPKJPlSJpnPOM
eD0ZER+ae7WSS8d256+UcQ1kvsy/ZFHLsYuxlge8FxNJzQzQeLCz82Afczr+YXLS6UGi4xUvPuyn
EQ81bXk4+1/bcRONiJbWnH7w7WTqfVgcpkxek6S5kb4aVRVqZijLGurlFt7oupEPJjperjLLaZxs
1f6oawcCfrzwQbjjysnzpR6FhOnedUjXDTpoIZUCr8Hf8SGKdQXdR52tKNhm5nOcyJnb2Qe96jkZ
bjXg2MbGLL4aIOwdoWxkQ2dengpm3zlmOXY/Tl5oXYjqZSVhytt9tMoZcJfw7wZkJth8F0V5n3fx
XKltBt/Nhjar1b4B70N8FbXLht54DfxrFQFcUsoaCdNbn7/lBlyIZW3sYhx0w4AV60MgBEi9d1T5
iov1/mubPzU1fWA+Oi3ZOwp3k6kWSrlo5fiPKnw+ne4wxeRiTJdleFtD3LJ5tMGMSouD9cnjVDrM
GFD0cJLFRtU4XER0Y90TTE0jOmADqMrbWL4Ik6gUdIzx7ZhvOutQ0IpW9ccIfAjsPYidxiI2X9KK
KRbdRcRQDoxbyvnoqY+vmoSijtdNUOUPZN8xNtFCWrLI6LWz3z11+trpOQs9RM+ZjUirZtXxgUVV
r2ZD0aI8j5iOBZoSOQGBuh25xIiZ7BLxzjLgLZsl+3yJ8Oe1grsaYh66ZQHKc1R/aC5ZZKrx4BWn
DEiSYnIkUr4m0VeUZhxUcjoWSPbowjgkDzCbw2CHKqEIFyrzI7WIWbq2Hale3bo2lkOzzbvnYurd
1GjxmjOQQ8NpaTLfsve5NK5j6rfGeHZpg430bWZ1xwCeY5QfXQc8Ge7OTtZlsyZdhU2RTZX9y08R
aBgoPHRuQ+2LOVAoRucG4gz7FqNlTz1MJsUUqQizWh4ynRY7kejLCdDNvjmtrx6a/Ulnn5gbn2QK
Cghjyxn53FnXyRWhrmGFwblhHson8/qT1W/z4ktGYaK0iHz6l0laE1ZLwhTp/rM1uOjaO5r4FgLx
1p+Mvl+UCZOhvIbuh6SdlaE/2mft44hJSqGb2rAcuf290K9S3mcq3QyunUZHhgWQ5NECoRwjJXEg
q3jCBLi8rHRqxDmIkCdKEqEA8WOlkAu3CZMvyfiFYfVhTNaemXMUfarFiZoK1XTF3juOS8Fq70Ov
oP3jOwSFPo/lXWBtuZkmsbnm4eK22HZJPbMVMseRn5bki3PTGvUE0ihouX103tcyoHWLQD+hr+ws
HQIAyHR6QLMWDo99v+XgZos7pTt1w1tZPDvBu8sZpLDILpDbNMfecZ/xc/JDWgfAs8o3h3B12sUs
AipWdbDz6oOqPdMGm3piRE/faJts+rlrzB3hEXMWIXL7opQash/Omj6QDoVmETMRJlbh4+dP//b3
//i31/7fvffsmMWDl6XV3/+DP79m+cCb9+uf/vj3w3Nbvxff/s0//s6P/+Lv8/v/ffn0kZWf9vfL
yy//5uo9Ozwn79XPf2l6R//47byDP97h/Ll+/uEPi7QO6uHUvJfD+b1q4vrbO+GzTH/zv/vDT+/f
fstlyN//9vk1a9J6+m1ekKWf//jR5u1vnzVVUy3pyG9X7PcLNr3IH39j+hR/+3z/nHp//W/en6v6
b5+l85vQHGFbjuOQBig15/On7v3bT+zfHE3qjjQsQ7c13fz8Kc3K2v/bZ0P7TZi6TsqsZqv8a0f/
/KnKmm8/Un9zyI+2Hdvit+mGan7+z8//w3f5z+/2U9oQUg8YoOID2drnT/nv3/n0ARVdE7izDEtY
/P/X53OQetNf+1+i8gfd7qS9Sge/3YguNTkiSZt6N4XJIJkQljoPxGgALrWC0b7JOyFhZqvVOo01
wJWNWT6obcoJOq+7B0XDLq9rtTE3GEO+ppmBWDfxmPIV2KmiFrmX4dJyDT1Wi36E9izUjMOi0wOb
8OpmEwwBBs0kbeeZjr+tSzPMkm17SBTGrL0x4fYIK5iVasfzn48jrUunRNotsaz09BxcuGZMGu1n
3W/3tBjoGJUudXFp7LPC5OSY6vAdGIsNVb6zOoaxdehsjba0Fm7Moy2GcO3wjLbNWCzqCkdbHbTi
6HIMNhQk4L2JoiS3SntO9V9hf2Te43qQmycVmy+RubmyJbgwaestqxhEC7ygatySvxX08MZqmyqi
z/aaz4G9kOVr3ynP+oCrMQ37AtqFVsxtw7+4PlK4MC6/jBr5HTGhwAgZmDTRYegOejl5jzyP3dlq
nrIhvotN5c10atRvaY72pdSxw5uqh68eD4kZdVSDKtR+A9iuEacowBsOu8LmMI32si3ia1QUTKBb
+uyy0YoluZbpqq1sHIeeBCzgdwgbfOW+rjnzNKNVYEnWCBoaU3G1syrHiNF6KVWVtNINkfFPhpu8
OobBdGkS+6pmvZLWsHcbvZnlvXWIKoy0kVory0AkB1rKxSZJlGer9B9cq4OhUhy1VOuXZdIBMJ6A
t6NKXzJkuo4jJcEtLmhONzH6+KhIoMr7Ngbq0kz3sQPAI/N6a+H0uJ0Hk+0yTa1o6ccNxCdXEjXr
CTSwaXk7ihbroifKbePqGCJCYWyLgkfA9kagNKnVrWVUYj0w8n5V62rBTS6jt9YNdRqxHdNgQd/S
qKl+nBoqWRhgltLsCMxBrdIztSEscDcwujOM2b++HO+D1zKrso/65yX0+xX0v1i0/19cZQUrH1vS
f7HA3gbvr379nlb1e/Dj6jz9u98XWec3llDNdqTJeq0ZtsWS/fsiy+orpc0CLHQpHFU3xD9WWSF/
06VhCnVaT3WLpfgfqyw/Uk3TNm0Lm6ulmkL+K6us8+MiK1XN0ixVtYVj8zpCmMaPi22jdo6lltgJ
kE/Sl7OGCozEhPFm7palp9bGw9S5UGCG3KhYGaGhmQliURP9Ry2KflH1eCq5+WByU+Qy1mGiGXZ4
TdRcOhuDjKnIgI0ZasVNlg0qYV2Tf3FsIcR7L0Gcrh0YSnbi4dNCk+EZFP0J2HkHvPA8cumQ1hEZ
bbiUQCqvyZQ25j2FUZokX3qTGjxsI7rLzCSjXObwB7u9UjBQTtROUmvN07hCn6QhMPUiPTqFtg2I
UALKISdqmbatffaS7MN2Cc3WRgeRZoXslLlGn8Q0JkcFWa0ruk3TKi9FrF5MWQfnSJebPIxZhyY7
Q2SyK7HeIA3rVrYdi7uhqFAWM3eca1l/dLaKwq5hq0xzI43OvGGEwSpTTCjrjcp5fHRQWYWuepNz
dFay2yDt+/2QAD7zeu1/8Ij+/1oxUbT86lm+NGVUfXpO3z7NnoPXrPq0qWL+VH1fQH37Fb8/1orU
flNtzRaqqZmawaP9j+JJkfpvgqcJHKZNpJ4qLH70R/mka785luZYjsG9oamG+c8Hmx9pNk+9o5us
CpRc/7ns/HeKJ5ab72on00R6ZQrHNKUqJO9hWj++r6F6tQzjthq8JWg7UH9NOiURI2qkSdFYiKwJ
Sfwqx/5qiX7DfV95ZLaYbN667t71rnHiadp8dzX/eIvf13NT1fbPau73d2SqOoud0A1HU+0f35G0
1aHWJb4tJzBXVg221Z7M/YMklcro9r9+MTF9vj+/mmlL23Ck5Br8+GoFYoKy7jQ+v6ehO0aDceN5
6NlTUB8oY0hoRRzY10C67PEssgAogThRVXHiQXMjugQisykeCp/Zq+Jsggo5Sik+1Ah+TFtFnL8G
LFGVNq8QkheDu22Y4SoGSNJwXViEUEu1rJjjWuiN3GZhp+WrwmyxM9GQ54Pd45wKt3rbvZo07fvg
zvNLbApGdvz1dfjri+4YmjBAb9mCHeb720Bv4zZoixHCa4J6JfSQOhlq+FHWd25W/762/L71/cUX
zD7250uu6exzhoBgr/10yxW+Wxdtzy3nwm+o8HZHg8HZz/cAjVZTS6p//fWHm04hP78ie5c0OWlI
6eg/31JlFDeGqfKKapBDTlfWfpgeK3AIy7hyL2oy6b8JVsmpw3zFXAsB1T7w47s8mTgaUbv39Wqf
4EcLTVqxUXcuyr3vZcve69fglat1wIF7Nj0bv37j2nTZf7o7f3jjrA/ffy1d5QxtFPC10A86+DY9
DyWAy9Jg4XMB4HE+3LmevslozIeFtAGbQtqyk75etIW51Lrs5n/yhqZFyeZU6dj6Tw+nWySZ2lLB
L1svQ86FKIi5ZFAo2zpN3tLUXMeSnbMc+qve98ukIcKzcVZxoZxLMsV+/Wasv/paDdWxHYubiVLn
pzeTDX3giYZMTKvIH6Su3CkoFR0Sjwe24AXgtC99QPe0mLSZuQ+8hzCZKJocomH9mFndvqFp79a3
QlvWTVFytIpfVFU81jYLYM2D78aco+Kuo9eV3GeS2Zy0Qk4hM80JP8JiuBqMAjCi06FpUh7jMa7o
hZZvfWUdgsx/0Tr7oir1ozYdB116b7aBlKNBIiyjj5jRVZfW56zRvyqpddUdAlDVQ1xrSAGdhO/c
gaI7QPXwfHdhhJQFxZB+yS0VnGTofzSyvVolNhbffAQ4tzApi2ag6/35ry/zdBV/vgcNzTAMXReO
QY/0x3uwcJtgVGOy6oIh+doooNrqkAB23YS2onO79b441Spk1V+/rKb+1evqHOtVTaqOak0F6Xen
e9k0RhWyMixCVDxj+dA0jEBVzTgZgVxTjG5bFFd+At+QK/Pr1zb+YjmUrIO66pi0Fmih/PjabTDm
RSoCoFU9rvWKmUAT2jDOinZulmMBsK/Zm1NcoGY2a1ldpGVnt27/PDQOKl2hRUs9w58/htltXpVQ
CUqay4bID0mIB6DTWcrv0OX14whtNGQPiUM7BSaGQtGOSLAJcAARxFsviNQNvSpaDHWJALsdrqbW
8n8njtGvP7Jm/PlpslVVlxQdjmU58tvT9t319quSYXRqekuhoXIvquSiij3QVbFMHFqXhtxYhBlK
jb3QyClcG9V9aZVVYbNX6KO5EYQeKBNyOijLe436wZAvuVuiUehzoGDRRHg2VwXIJITefNjAWo78
Cf54OE8B1xqG91JE8pB0db8xbIlWo1/XPvIOPc3MG9EFRPqAFamjfi4zdIlkVylCvSpVWtNYmVuy
2asjBEgLso6iFtuiC95KScBBjDaxZL6kSTRUGAtkDbe0sueGglDDynEBO8GT6ZcsnzJeman8iIWJ
GSoC/OKYuNk7y9/lHV9oG3rkXavYWvvYALBlkILIZwlaVyDuE5dqHBauwLFK2VbPijSLFr09bkNV
eTb60FoUOhi5AeCuhCHpD/zTRDfWiHY4YzT+VtUQMjBtQP51lFX8tUncreq5R50WsheZ+7Ahz4yG
aZ4tjRprcOsgvzv7lRHN+zx2ln0/JYs688CmLV72PC8lvs8yb+dQ66fmAxucEiST/3jvF5AhTEWs
pcDmIFqG96YRzhPW8IaUbgyMpMJY1msdRTBYyKepIvUlsjAq5jbyczU5J3X0wrqxNiOxi+DtUqox
9bGM06/vTMv400LgaDolslR102Idmn7+3Y2ZuigRFI2s2s6DKZLbyz5VUduo1yzivY4xGJuZ+Rrr
sAgDX64s7Tka3H6TSPmFyiyBpMstihTH9hAveOlcs0oshfaU1Ozbz5QM+Gt9gqcsXFJdPykYWnsW
RS3/gZ+asdimUf1Nax9HBrxKRtAOGa9INx8btXocC+s91uQsdwoCfyz2YDVlhJDk7d4S/C/TGPFy
GeOtSNunwPeB09Uumgdw2ynJTo2KB7sl6yOoD/0Ax0hiFknJNhoJ1nVtgUwhu/dtuo6Ke5ZD/vXX
13aqH35c2zlA6BaFL/1TlePGj5eWtoIbx9qkA7ZCsOEe+RNWgaLAyKIXll+APx9uiMVuqgX/1Vdm
STeko0qNQlATP1U2tEF4IIbKXZgV3rwyPRkNY+SCZ6wigomGx6aRYqV17MK/fmH9z/sKLWn2MdMx
TFOz5VSefnc78X+7WtErB6Io9HxdYfLfNu4HrO6DLDOxNKHGdEgWZ5Xa7IVZnBpMWYi9EOT7fTsT
oz2gDAPhDdOxHpHvFMcu4obQx+uv3+mfvxzeqDUdzEi9puvyU02eB56dOe3oLMpef2HV2snMBLyS
3pcKSixTnCwqjh7y/a9f9s/7wI8vO/38u+ujjnHaluEAqsLBYBRXjOUMPz7aWtn+315J/fNRgNfi
JKs56vRt/FxbaFrdV2WpEUMNfrMr6yfFPJtDBUd2WJaNjdwJNy3GyN7H3By04RN0urnZ4UfV7Wjh
a6xnbsFjXdC77hU3QDlBll+cLNsyQ9NNR2oo78cYw3rcQqNVTbZaq+x6rLe3rc7yO1hVsDI87eo1
pPT46JdHpcLZmfd43hwUhmOoJgunHO/0IhhnHnqc0MqGWVtq94Vj95SHZgWyAxMNj2o9kTX9Dy8X
ACKa/ejZS8kQvfezeNPU6dFrQS4PxUmPG3ueKe1kapMr2XxElm7uxpQ35ODuNKuGiofWewFPLKW9
hzgck/xUH0ZMxCPBxBLLiiPZAE0cfQzWyGIQyVsdvgSlZ804P3fMv7FImho23oXqTzg7yOe26G+K
FENs0VAnml16pw4F6jG/Yg5It3nmjoRbp0EB4KXbBXWcQt8GczodQXBU+1V76dMS1XmZfk0ERe2A
jsz10i9xNFzTnm+h8HIyHzxmXyK/j1wVslAXvjBJfROEQ9aWtmg6ipeA+YaTo0Lg3DQyfYgUtjqH
o21GDNCiiLEcJh6D1KIUycJ2unPru4BA2R/bPHeA2k2n1AqmnTNiqAf813Tp0epoA9pJuDSUdT6i
uSfA8KXyBuw7AmBWoZBAFXNhmuAjIu89iB+DBnd5kTKetKBM146yNUdqArcTe7/mo5UxixPSwjUZ
DQDYbXXrVEhsovTWzrt9pydfE6dBHFrdFw3u8HTUkeEtnOysuNdgQl16pnsMMT/ZuXPxE65cbrl8
BZUaLZWMubKGCqKgzJBdHaGELY6pk4uNSF6qLoNz6jd8fzaqXg15T88XUek5htaE3ki/YmTiYfzS
76NMOXt5frT5tfPOaV4ay1uAUVvV/ShmLbNSxEybIa4e+Atfk54epOi5MgYh1I51qAgbAVJrUsaJ
JrmRTrEmXhBjr9YwAx+Tu9pnWXY6eShsfT3VDnXIFlaaDVAcFHoVmZ+pJrdC84jw5KG4aWTzYCEj
aUpKi6D2LUTkrB52gaw9IbEzj3zEetqpikfG2FpCPra4xqazdfFZsYsWj3RqLhTB+wnCzvO7JbWB
+qW2L55JidOnhokWMXrzrOAjl0AE82TYepO/3BYnBwAIBTO7uQipU632nWnMKyNjhiT2OtDiHOUX
HYeSjn2BoUxWtT6TFRugKMyNPiigBnxraRMPOXRIDE3G+GmCrbAcFfoUHtt73BXPyKX8rngMp1q9
GSmClQ5SSjYosCpGWEiCC+G7JRHnzRNTrElQjhR7VDCzhO7eDbu9q4RvlYGNBo/C4IUvGebz1h+q
ZdMhWEhidSej4q5HBR165luNH3vN8ezQxoQD9TFFtdLx2l1jUSp0b2EM/kzkOMCtYWVJZpJGe81F
/lh5ICmCMZnXhEvwXNxUFSo7oVpLtaiwenMY1sd63zhHyxjvkwYFtmYepUWUkKVARSF7NKWuESb+
aM1AkTHqZU5Sknf0B5BaoM7i8sIoAvMF340Ehhi46UYxKZYqiSHRvNYy2xs6rhBV7sfstq5UnPtT
ueUVE3vGGuFAGqc0gzIQjeZOYfQ5ywrI8ULFLFh2+8Qmh8QA5xK3NNHjsMNhkR4TpcBnGY3GKvBI
f7Pv6rD74GgD3DrQr7XuPrukiRmxhLPwTHuEN63W3oJ27NGIhy3XcV1E9hMQH+zl2gPIDmfZeUy/
cEvcm0W2sBoeHXMMDzJHeiYKp9g2BeDMLsXfnzvXPPH2rey+TMIdayrr7JqOX5KwZVZkkDDj81/E
GC+00fXmnutRYukwAx2YfKk4DSP2gsaKGQ1IhF1+eWdOPogSCAdcQJT0NuAnFgprCAiucdeWz2/p
SFUdMt7CEO/6TD5bDfWlFvg7W4GnV2fxqfJXfazARaw5MdE+ARlqWsvBQKCfKMlzRd2rgWHE0WnP
m5LHUmg8hYo54ySHI8ZAS9g3czW6l7GPlUq8WooxrqXvTm5a8GWo1QtsSlmW3asZBidzOhIFFNg8
7P+HvTPbjd3Ysu0XscBgz9dMMvtGSiklbb0QarbYBPue/PoadNUFfHxdPqj3MmzDhmVlQzJixVpz
jvkejTbGKQiJWUmGGEQRBhXQl3QJnql6GwUhMyEQNhXrjja5T91g/Lglkddpw/OUAAwzm60mi0Nn
CnC8Y/yZ18Nn2GmMWDryX+dvN42/USJwbjM1jn1KvZfD8sm61Hc1i/N18GxG3COly9JjucMO6GLV
o6NbmthuktzcSPvoJF+aQ6SqWfYYKtWcUEChowd2aHkSYw+jZP43tY72/7cUoKy5+qJ6UOnoL4KM
P5dVRqFnSDgKFxQXRUjzU4wUnrnOh0hbeO4D65s2cvplf0O3CFkmrB/sxIAKnPBA9ktCpGq/JSEr
n6oPL2Oe0GyeEHUJoN2zTjRy/oh7nVCTGQ99FxP1AGL1n0tD/W9qZ42XwWZqq+rSJvjXD5HMidP2
WeT6lWrto7441egyua0wRczJQ5PUb2VdPaQtnstMNEetftBCVLUhdZpFXDoWgmQ35sNHoPJ0zG36
sPQJ5DDvtQh2BF1tu+Ip6siU0tTiySSZDef/Ic4I4taVQ1ZSmv3zJ1qGL385ATHJ15G0qJal89df
Oj1V5OpxQH/RnycsBVaO2U0nM9aEhSc5tu86sZVN9Dajga3mUYPDgaJE1aKXyaxAHglufpkV+roO
n5NEQlDS4x89rtV/04Qz/uab13WTQpnppW5b6l8OA4GOZIH2BLLEggaQKwu0q8s5cjnLcioJSQKj
GWZBWy29MGLZtEP2saBTLin0d7riWPYdRiiBauEgsfZpkz8tvUx7ibtTM7pLXKBV6yi/NfBmrR6s
tWg8q27x1Bf9mZ4vDoGODFQLIyHRKU4DskjhGNRQTNsTB90hY4CZ6Ki4eUcuBMd/vlB/c1LQdUuz
9GUIztBK+9c7r+E0WKkBskyTunIuwdwm9OMQBNKdVUid/+dX+9u7wtE15lA2nUdnuRp/OgPZA9eU
zCHbj8PyAZcn5Cg6ela0VjW4XGYFHwvC/3ppAvzvX5gHTFcZUlDjmH9dJVqtjmN3xpNADY2nURqw
/5MXhtcHY3TuYa4j5svJxhygf/3zS//dN2wyaXQEr27+oRj782eezURJ+qTFnT66LPWW+Vh31n7u
6DmOIJttXAT//IJiebb+tfvAemjSgXCEzZTzj5P6n77lIkoqIwV16acVS3ju8k899Mc4LRTafdGv
2VAQylIm/NFX6VL32Uqyhz/exP9JAxeB4b+TBhq00v5n0cpTWvQfMv7482Cb+eD/06to2n+YlskQ
iLGxZdqaxg31X3oVYf2HY9BTonHP2sqKxWL132NtA5WLypTRNQQF5jKo+29NIGoVm/uAvcVkm1wm
2/+bsbZuiH+9nekVGst6jmhmGQzR5PrLglHOoT33tD7XmoRfVgd1vg+Dags+17qUQn1OCo4NndSG
Q4US385S7ZJZWF96ex1xLLroAhph6vTQ5AqZ7azUeI5lYmHp6t/qqcIGa83jOh5nZ9cpMFarsGkv
jc4MbpxaAlfwjah5TLSFQ5yFxu9nUkajY85M9eBQsqptGz+LJSMjq1zNT42UkMYxdvZ6BYgjKvti
v7Gr2dlXUHHSlHdQTwMZKj01Y2uRAFWRN5xPYPCHUeH/tzDktNqk7jI5PNkqEuIKWIyBfY0ah5nV
5Dn4NrLJ/d1mI5iiqpLrVtyQglG+1VMNLo1G71yCyQtfaNA/GimIySbml6QGu0FrAoUKMbBiD0Y/
53i1JrAC8dNo9Eh1ag0TSAcS7doJ0nNcVqeQhdIbwgkI84R+f1TEk2kHxGC3v8Kk+07V6SfUiy9o
acQolufAjfC+kw2XFWctbW+03I5pNJLGW9xt2A2r1HFeQoJtSlBPrt196S39O0THmzRt6ZjWgFNL
uelVkBdTyLkzqPGSj29BHN/qtGy5QgzUwgoSj3PLOEEY4lJXMT8IH3ittki2RdD7gdAg84IWplU7
5vLmGN1VM6Z7l4eboXxpFZAFXRpce6d4rnHejaH9K5nAO5kVZ72FIW6bfe53KchYKyckJJitXZ+V
WJvjQwwPZFXEEcGfpfHbLIR1rhTlwNb+JCMa+A0jTVzOZMA51kLLytD9c5wz1mSg4fKAF5wFRCtG
cA8CJH7o9UfM2lzXoSJrTMsroIUxRt1o8ePVXUBGHLGUldI9m/PUvhh02GZV92wT7HAontKwJLGG
FCK1xnnQM9lJtQnXnzOIVUDEKHFO2P3m7ChzSvkwJAG37UfhTQbAJ2ofcCouQRQYDjCIYrZNzDZm
Mjx8BbHbHMIKSkVKGkIUuhWqzfKtkDbTOsfXHPieg4B0IrIStS2eB4shjksCCBsrRG7G7BN5kauC
Uccqa3pmKeIcKxxbhUwrJkrZyUhxKw5qAAk7R2epF867k9gYhpUJd7aqb/K8dTdWQb5arFm3oBa+
qANnE46QyAop7xmozW2c1WDNnfCat0yuOGYTYRPG2cbMAKZm6t6aMSTlQfo7sq3HRI+VbdRE305R
hLshqa95Rk9mIsWOsxxhV7VebnVpvDXlWHE457pW5I0xiuGGiIwUL19JmJ5BU8fiR/yFjmLG2ChM
K3TJ4qW7YLTlryrRaKFN1S6NBa34sNs0IRgEJVUt7h18z9F4H2aknC4II9Nt6DU4RNBw1R74Qa6J
DD4cmyOPDDhUTJr1e2o6nFXaRx45ZB6UtDvKMb2qWk0wjaJHGyqdXYrwFkYwomlsCHXRGkw6YeJl
2AE6GhwdcSt1arKcKs1OyIkAURujvtV8draKBz7JhoOr2R9iaEb0fQN0JgZIMzImrHF8ni6JblNq
4VNnSL/um2rcihKBtdR71jItTbdO6pXxpjXSwW8jedK1/EHMPUcfpb/q84gNT2+hSttgA2JmdY7b
WkxmjZ3hBvJsYzwY9Qq/V32uOBNzQSDoT9NBiyOTDEfoxqHf2knHKqDx9cfwF9qOW7YSdYXKKGTW
w61Ea42zGfxVL2AE5hQ9EfM5dnau58WVM0nDE9M1kRB/K1rMOC7zfoUlhOmtc8kFy/4wnaIgv8jh
XcV05VU63MsWX69qy8eMtsQ+C7hEQbRwb3XnBu4nulaNI3eEffYHxt2MKPWuWreqeihyWR56XqwK
63g9AHUK0+UYCJC24iRku4/zXBAZk+6GRrq70pRf+mycspJnMtagDhEV/Bw1Dfd0gQpTRZn+EDy6
4U1LElirKqu5DhqysnuSAupXOvFeYojT2KYK6el57IWSwesQD7TgpotZYIVz8mATdpT59gwHl/km
2bE7shQBbBF5yv4acqk8akxydd1VaqrI3Wt5SYJBX8mI5LAmOWljcBpn1fBro8/wsc/1pSzRb7Kr
0icVEhwTw1v+OA0OIBm7qDYyS66R6pwTY8C87mVJnHqBxO0s+O0kq9APiAjUdIpsP88dsMMw07b2
YkNVc0hmo/gupok++KAjiMYuimXekp5qRyz8EUPZpgMioMbXOEGDVTo5oo5esgsb+LcAfZKcDhXe
lDTYagfPEJ+/DmyivuhssGj0m5ianIDf+AtKma819eTVVgQUNzVAv6sglRoiQDqCs/MZF7xRxs+N
NvvCZdSRxxG0m1TCxLEW8E5sgKawl3xTw1rz1K1Lu/6Y53TeKAbtsdD6CFsSG2zoA2WbWzDBmG6U
Zb/lhIwdOlXlNuMo59UtxuCih59ch/QH7YClZILl3TikbMN50BrjcXbuLLUuIyxeK+1drLQGz6ph
mZEv1LBdz1aO3Yvb15KsxjCA5DbKWQ5QCeMhCDIfF2Pixdlkr91gIP4hk5hkKc082cM0Gdv5R5vS
s9L4bLSa70gbYnrLIpQwZBtjsFQGhwxfWgt3qKblU5agoPqKOMwmJkewdA2g8sClHAHyKyyi1Mta
5+CoWElHVTzXhHzEWtCsQ9qWkKbwIyGrudj9+BxYiUCLE+rL4JdQCotAUCRRifvdjU5BQ7cPuHvi
zzYF7NRPRDzIsnmI5+oQ4VGSTUeJ1pRfXUzDjrnggo8ePvNBgQU3Vckm4smv1fFbrUyXJoGYrqSB
cOu2cLKMkP7HHAVekJbq1kgzZ52OeAoL3Hg1wF4l1TKoGgVMDaegCdcxS0jgca5NSB9NHl6U0sAx
rK3JJa2LOj9GmDRKE0P6zG2iZNNwLhP7NXUxJs+qSUgXMkaGM+bzRJCzIrqHKE8+pMKXSghvRsAD
N+SsWT4ZDcmuFO277dbffd8gNLKZcvQhS0QcF56JUHGbxcmnFmsj4Q5gGTXSar1A8FDPzHIZGTWd
T2eVjCidWUEVzvBSLdp80fClpqiB2AOOY2D+zKCXZaxcZsu4jyHZCkoWQkloOEpXVcOWNq1dF4iA
jNmjdIKsCxsXu6vTdMVjmhJeELHfuBjNcyl9moZ0JmM6na79aFhUek7z2fD4vbMC9TzDL4F7g8ZL
f/p9dF5TKB2Gc6XMTVS409F71T0Dt4qmrzI7m+a1SB8+E+MzST+c6G2oH+ZMXessGzGQXLHO2ZFa
uKAmZBqj+kDptipqWtTaVxm+lDaQPssf0u9K2w/iqjoeWnY92wgNohyjudDxRiQc+Xwau+GoEiqf
Jxm/IAZDZK3HeolgcbCNEiwJrFKXt5qohVadIWbp5zStL40z7ewBP6MEgEzYAH3+WlwQj6j8DjkU
fFpMs0W2birCLiuaNvRlwmOTk+A5ab4KCtrUqk1bkUWdfLQTMiTher2W+LE1rtWwWlniXe+3Y7C1
w8+E2OFBvCs2dWfz6IIk1rCpFsWno54rSIaVuFa3AXV+0Y4PHZO7vmJmGK9rVOsG3Ke2HFZ2ds8Z
Fhh4cVOOJ262mdXXHn1+nZmMEKIbV4rYQ2Q+oTx3KUGMsl1vZndXa5ehbmAJ7AFMMDple8Aim93t
DhOXMHzHfssHJifRyPOKP/VHnQnDG7Vb7MqNboEkzKOdzUZPeZMCSOKXHWEh7Qo0s2mj7XPCleKZ
ooIiL7Jm3NtcGFWskwAigwJehfpneqpu2KqA3v0UnOJ6L2D4+lUm5FRLvx22MYFQZP0CMSf9OvWI
TMlzhrgeQQiAu1tGh6Y3d/uSrFlI/o56D1yI4UvVp4POAovC2Nny2LpOTJCCd3Q/8Q1sOaVK2m0b
eYhxVECSAhZMSldych7zN23CbL8amPAG11CcLbmbGLJM+baYCfba9cqHIJNIvahMbrVDgge42ZBU
ZB2lCXku2fes2cAXyb6jkdonwGhe+pQi8txTfVKttMqW48cqoH5Tx1sRXYfprEMUimHEJ4dsOFV8
T0Z+6CuvFsAg+PJRCp0pCBrUzuMxto79+Jp9cLPURIPdzfKZpZWEtogxdbbFAK8TLB15PTuDZz0G
EsB+sJSKYctJdoOfKJenruGk5+XzxpmJ0TvM9H8Jh9O2Nds0ftzqG3OpbfwmFEvX2AxhjK1KjdSO
awBWvluHch/fqB8JosjmtQYzYfZneI3WbUbsaSK7QhQkT/Wp+tAODqKpp/ShvxLvUP9iYY1NQiNW
bbvgvvHIskiE0zpwjiQFmOYOKWhob4ARuMTBgCYqAFWSaMysGZ4enCQ/2CaMPgEew+HHRQ/uaFoT
uD66hBbuMEPbqJCSnZUfG3Bu1LjmZkr2xeRP8kA0XtK77NPeADVZHFTMKAbnl2reZdXXUHwnv8pr
AYuUCRN6swcmbMbd1ICWPvOM+EoNrJweqJ8H53Ri0TnZwxHOrAoklhcLsd1I7cBtVS18+u0weFPx
TSbSirXDeYzTJx2os8x/Bq7XtLyrGZEPeJVMO3DXSbSw6ogIYCfTJ01smdhxI7YPFuo2plnvDT41
QKgsdjiAHGLP3rjPmCBlyR6UFaqKkG7lMWAyBycGsD9TKJkfae/j0ezIUyLfBLjo+JRdGoCEnJok
AAE40w/gxhzziOc9pN3O6JM/861ee+7VBDZN13nlHMJsZVLgVCsc+VQLCmiQFawbPDoWgFD95ix/
Z4H/FQZ42FcOWW/s/R9BeDaFR3RqAYu+vSlfMvPc7JdE7Qcsmju48pjoj5fwBfJN/eW6BwQRCTcY
4SER2mEI59C1/TD32aBTZzf+F0qAgV/3wXNOWAcqkKg56PmVsfNc72wiROI9QYHW6Of6Ws7nGMu3
A8dzQ8CKra3zLzI9yMYmpk+LrrU4QWCpcsygXunit1hhAi3faJ3EP6wdxChS4dcblcJVcJBZckIq
0jk6HgtkSJ6i48Xy4AU18T5sTlZ+ARcwfUzgcxhTkxtARo5gcR+bR3MB/20kSg6Xfna2ochwTZ+4
hOLCR+PaWs1GMX2Bad3aDCN1ycnqQN5tC9ymY0x01DZR7jrD9p7cEBKvDm0MgwObIrGhG2aFVbpt
9YeMj435Kz/QRQaWRL8c82ZJPu7K3hQrosFv4ejxHCkTvqrtDP6a8mjeWJBCCDxTnkre8RRA4MN8
r5ztyEcjSvy7DaybxSLfWrDA9MPsbqf6xXX2PO5We9LE2ekXDQ4o3MIDnuYkx0G54QReRxixrFWF
l6VTHlJGHuP45OoImJ8dG4vY5Eehs29eWr5LdLnyZGhbXJhtBFvET2MS/piinNgheEjpQ0hgjOSz
uAcmc/UvFTfoe6Vv0ulFQtml/sMNvyW6HN0L9FFFfcrI0Su2HdvK5M8AgGsaeorPBbFfC0I/SWC0
WMtWSETywDN3enPk31JIxteeGW2+obPWsMfAD80EgdTrQWHkcZAUVwZJsx4IQRonqbHj0Zi0Y2V6
PZ0Ag6bRumV1J8PjXfuxKJ5QurUek5ysvUZXl1gLmlqUvGtoIjxSVBKl6nFOgP3ABDdzv9sJtcRT
nWDu8yGX0k6S0KbxwrxKmwqX+LWcEnAnZq8l+fzcg8SVJ3X2YzCViEyVKx4EqqJG7Nm5kTQI69s0
EZ5usdnx9WajJ5zVhl03ekyiBwLX1AIq/HYAHG8UWxbeKd23D1LbO+NarAzrMmFHBs1BLAXolzX2
nJYyRXmtZr+EXK7u7JEAsUMUHhPjp2/2nQ5kbzeZGxfrjXjMI78Qj1ToFLtEi37FxnbxWo9yreRX
LjTxhE3wxN7TsC+3Po1gzuD0biLPJdupPajqTi2ObL4K2599dIMzMbMVWBaoDZGnENH9mkjgG/x3
tGd717nK10B99IAupGCY532+d3XyAC7LsdKaz6a1c0lRIzBhPPKxFeWsir3SHeqJ5XOrJ/eJxXvi
yLwev3gUS4y4MK0RtlnJRYk2eumPr5ZzRD0lnvkuxppQrbWd3AVe7Qa49/KB8DOF/WcBjp6ny6KN
tuokAZpU26tQfy7kPqC/VW9YcskXYMdm9x76u8DWDDIyo9zc9MCA5l1Xb0ZnS0FDnrVdezBH6taP
ko0ZsJCeCwKctxakmXnbmnuz9FqxGu1zJ72GRo5xF836k5YfClgIVukXe67q4pWkrl+z9KSsTvS/
YDGd0me6MKxOPDdstDwhVAhCfOnWEvtwCadzqd2oYjF9PinhyeSf6EV06RbBskg2Y/dqhfvP2uGw
ue6v0TD6Fa2/li53JK9pse/Nq+UAVNpV72r4hDhpkQZVd6PcCGI0eHF5nfW7BnWSdgOLF51Tf9IP
jnWkHUO59iWq82jvLPdCeUVtksIVpZQedjw4cX8lNdH5HbISw/RlRRX77lxujHfKE4WHDNlohxPm
EBzq8Fibp2Q+6u0u1MEu7TptbyiXjFM5Tc3yWBiHyDB8TpUlLa3wlDoEUZ+L1E/Ek1J6NDYRpnCP
mNNrT23UHiaFoKINDXaixokGGNz1bPp8o7a7I+cDvsr8RwlVTyBObS+DVSc8VGHNLpv9KHuPIJ/w
Y+wn/QplPTtn/JGQYIhCXwATezHds76M3zGN+/1mIHS6XfJOMQpmcmeQ9P1iqMRjc7hglfbt5o3K
lp/izWQ3dmignAJ3OvNhBO8lHBWaWcv1LrEQ8n8gX7poLwY92FPvYeTldqu/KDpHMf1UcVdSQRqf
Oc/MIA6Uji5tM9ScAJHIXtbrzsu0jTCuKoBtGk7Dxkyf8z8qEqe5xR8QfnS0u9Ut2Hc3ohTi3Bte
ojd+GchnEA79yvpgXE4liG4OEsp0V19oPB+c4kiPjj0xCa7Vxf4CQ5rdAjRXdD9Nb+oIxZ7uGeMW
ltoLJSOHjGJbEqTIBjKWO6sgDprBgI3Bw7wJ1pCZXJhcupuwJ5S2D1dFN3hZUfkOoGRJpRDEzR6p
OL6Ero2ptWptPyqOzzcWoXPrXCwvZLiCyIJ0nsJRLFnuH7Sk2YdZAMIWDo+79IWbeV+aqCwV4079
Fc5rovY4AsNBPGN6KsmheAoWzNSai+ca/g2HlvhO3/AKZJmvnfEYxy+TOMxyQ/GUkyNEVVuuOcex
YmSKv0Qwc8mQYCJ6uyW/AsfjIGhTCVPM5sudiVqXCptvBG2phZI6Svd6hwyQZzHgZKLt9cZzQMa7
rDVrRtlNtRnra1+dXZIKlrfkBH5KxFP5MBDxQvYz53l4G/2T3b8W9BvNWQP/+NNJd4vZ6Ui2o1d1
d9Enmxdd/3JHsBoqi96FzMPdoIjdVKM8JEK29Afj6ky3JcVGCYgi/FUzniA7mDsK8jTpBzRSepp+
0drIfxwybEq6VxXUqAJQPgCGP8LYOpNZRphme08dQVajiGiU/lQ59SUAw4fOi8AoYlTJxHb8bvyV
qB7FXLG2J/HZuZdhsOFF90cQKYgwKCOB854qCg3LnyhUY108qn30SNwRPJ3Ye4rBZP5B/kdyNj+P
UDBtERxNoH4xNtGi33dTcgqr5CpqByJfdzLH+kbYetWBdGSxHjNEOUEGZXhNci61AN7OC/oywfUZ
bwAp7D00ejyx7b6d9kMDjGnM4bJVVJRmTlunlrL09XES8K66Hzxu8GfHW+uq7SatglucZS+TRifM
NJU3N/rVpkFOkeMqJzWk2Kbsri3mC0w7ACwFKg9TnuO8S3uTaFcC4DEXX0IlO5fzIE+gd0l001Qg
HIlWboc4+dFwHG3Qhn2A82WtLRNtyaCMOTYBvrLj8bt0MqD0EGa7ZgkBubeTBctLJPU6n95Dg01d
4u9P4DvOLDxFF7LiVO9py2iGtZAqViv3eB1q2vxL+WNlR2TEQtHvSVxquzmascAiv98wdvJp8KHP
tmhV6hNEtWJCVVnGv/vFHCTN5C6t1MSiF7GXwLoztOzJ0sKHUPmpCThFbFcC+YVWcm67N1PPHrqO
tIti1tcanUm1r7Rt59oPooD8ZGjqljoRAn6UK5tOkpcH+VjnyMO0tc1dlHUWzcVAMF62yHMwAo6f
sc0yX4FEViUiHrO3Ur+KHgISRH27B3ecBA2saJda2GW3dsZ8p8kvrMsOUG13GZJ1P1HxHdWxiXpQ
xESWWQx0HdojjbynOhVTGxdkLIH2FGR8zpX9W0alvp4mII5dGjIvHdZoYlGhC4UA2hb8W5FGgOtS
556UdFCrHKJgRIlk2FSwwq0N8rDjbWh4au3e7AEAhJgnztbZvsekTdUVvbpRk1FKsNFPcuFat0Ty
4jM6dFryKuyC9VqBC5Nk5eBhpZeelukJExzgC4swXO9MArT0+oKQvtTNr6xViSdLOZH5tUxOyL5c
mHNUy25JCzRPCF4P9Hchzd9pntO6ou3O0KZ8n2NYWpUb9sx2Cx4vrdtVZf+oG2SNdIFBM5ehq2Lq
frTUa7r2aYbtLksMDHIT9Z0UOA6QT8DAop8NdJpksS4JMC+SgNZkGzSWL0Iv7rHl+INjaCt66aBA
R1iYWAg4ygU0WAuXbl/RvDgyI0SgYMegWVq2WXSoLMiLguiN7eC8DA6nBbfmMas689fgRPtAVz9V
QO3mpHCsLJS9JFGjU8yZHbTLN3mqzF7kJOjPLXEPH8DXilU+okQXxDEHGh3bKCGXSU1IXjAVsiox
RpK7MD6bkvxKLYMJWqdEerfykDi2tpHCnrzQJhEoFfnGHgHWaU206fsJIG8B+jvr6BHkDmpThvb3
YECD2oqAk4x4s0GZeCoDmI2wkW+Pp6xrNa/Bg7AZCLU3l89uj/X7nAW+XSfsxejYW2g3a9lnL3Zn
Po2ZvgldNvsCvrM2JLGHdQc0qq1dAmf66SpO764k7cBmqmwNucHyNzJW4Msi6I0NA3ECC4oVtRGq
3+y9UXD5yB2L3I8V13uBTWylFhDdKpeVXfScwMJUZ9qQbCEoPI847rY1bNpM6xmWW3vB6Nw3moJ7
bGzQvFIlp6RwO+l0HXuaTBKY8cDGHWOa3umPIk5fMAJf09SNtsFEiyaYeEt9Pfq6m+ytkBSXVkyf
E1iQwcwiPpl6MfuQVsokL3Yz/hg2O0cLHLPpGjixybG27cabRFzBzMverJhGASP9YLJQR/tGjEpC
jpT6pWQliRjoryTBvDpPIar5FCS4RrfYtp2N3j0EqVH5UbT0gez4aCxTzGyaXgk2eVBIMMMm1nj1
TDKQWlBZu+cCjSf1WFN7pI4R7VVrMV3z+JRj3Mkm/AytrDp8NA3hxiWFRUToFMz5DTPPjZUzGQK7
+GZCZVhpApW7Wtb3eSq2rYrDbpRPij4VHO1p7OodZFnddFhVUwLCKvZAzRquMyymgzPkL3Nrlodw
yl+aAjqsQ5umM4pNQkS5buCTGCYaR8hDL47FQEMXpHhibOELhoRYkTyt1RNUmkh7UlzlvaV41Th1
B5QEXawfZOU0+AOMF5ho10EXv6IWCq+dHRIYY+ZIPZQZfo9kVwePcypVJrX6a23SAa4j3VeqJX9n
dJJtlv/SbcDH5Zi/d5KmJJKNw5A0D3VOh0pWLXCC8h5J8/vDUfN3UU9MqYjviwiZdyVcmKSUr6Pk
yJ+X0ssXPIVBoZaGtKdUyWHbKqqtOvXmbnwMJt31ROUmFEvPsZqnpyFu39hCZl/Ri8+sd++hhqO/
g3GwaNrVgsSfIEP3aalMm9F7OwzfI6jbOGXczOZi9/mpwJVNQtB7p9lE+SyeI9Osd92QtZ7pZNdu
Vjy9EHIP1+ozxzS1Y3gLVYxglqH+mgKIaLHRc4ZOnphDgh0Mv2xJnCHzE+HhqfLrgcDlubWtVa7P
X1nUO8tQ28sgY+2hjL3UQoq96AO6QUauEIg8Xkpc4+usv0o2DE9G7KThzB4wOebJNUvgZcG+JmuF
qoA+Vhb2Fztrum3O42MYUb3HM0nXFDmzyNuHGcSvpvGipq4p27DgtNN1gc39uwqbqQUzL3Yx56Ss
dvC5zCaKCHvc9UFk4vuPCGkNULvwfE3GA/FvZCxn1nuQK4+9rm9byLFhOP9GUqEt1qiZfiFWWkJc
iWBYV3o9rmfGPJZA+ZO2TD2q9An1DC0SiaCpd20yUw3ycUJ04jO+ObNYxO0cNxi6n1LV/h5M7Mkl
n4Q4bJtxoBrP+HsFYKHWHoBuRHqyy8xA8yxnhCXMWKottU+yE1HNd/lHhbgI2TGN6mYafGduODI1
9HKbLGCEzuo2BnCQy3wiz6XPX1JbxdJs1s9GBcRlVIrLHBMZoVRf6Ox7vBDUCmgGX43aOEaJxahE
JOBkRdsds8wlNd3i0cmhQQ4D2PYByeBSrzG3iV1ccRjbAvjQlRLcO+dYEIAThOltrsaTXTuITuxI
W48tCYxRcxS2UeO4AZ0m6hZyHuZgg05zyuAFhs17mn/DRs/SMduH1T1qimiPh2L0tbREGai82JKe
parlM1st2zaRUC2hwuQtyoz9K2m2SUfrDwRI4aY5lM+Y4JphCWfKGc5NE4r29NPorMwb4nwXxqDb
VdF4mqp/OJx78XTFUAR5dgGMoJMKnYERCtmWA+4FILauqJRVMYbgcAUXP9RVBohGRxiIgT2LQ80J
ZS1oT0m1pLfuQ+B0D7YbCmYhb2TuCDJle06WRvDqlGBrW0LvVBghK/fu5LRb67b9NB/dDotXFzcv
c4T9q5+uWEDokWqFj9admbmabJJ5h3OTO3Jsf0mDJBc1sHc6JkhOb6InnKjyp5J+k17fe3DrdZH/
krF9xTJ/Qpr0XSmtj0W1SPNjm9ONrQw6JaHZv7RdEW9QH2CerEixoJqcpdYSJPZWmj16HoamFe1b
9GclbbgA4XfP1q0k4WaKiS8KDRuvTFRZa5uvq+HRS2qskK0BKzHv8rWu0iow+4TnXdH2ZfRrmN9E
0pd+EyD2KuULKbaFlj2Gk8qAzzaZ/7cEAYC921fmssUXarpRpFxn6CnhKFrquqdylTkh9Fro0uKc
5+e5Hk9ydEEPlxyek9h4Hy1AHDGgQJWkqLwgVKvXBZmScgK+rT91U7/NZlIemoxefxdXTyRj3cvM
PoBURC5hMCzKtGZDtI5OWjI4bdU3lPLVGbO1hrSKG4IUWYG9kjAXa186uGFVhit15RyrKg0YtEy+
UtAMKvGkYmPmMOHGO80a9a0ucq9PkuTSL0BoPar9TGEMY4Kq75WuBuSbCiZXypKnZe0ygUAGB1Hr
NfX41VY26Hzdypk7uUxpcGIczbDnWNa6tq/Y828ra3LCt8y9yDVlp9Tpx9yXLpHZlS+VYK9aPVmL
grTTIKtrtHl811UdKFsjMuvjNCrNZq6DU9cTL25ZKccKvYtoQ0TdkVi9sOB8NiZHdaz2UrXto2xz
YEzz3lSa0jemaq0qQ76zhnQ5h58bQUoKb+8D4SE23iYed1FXUikMSrturKLccKzd5IO0T+Fi/Edh
8GB0CVGZdOkcN7vIWG0O/8neeSw3kmVp+lXmBTzNtTAbmwW0ogBIghHcuFGFa6396fs7jLSqzOjs
rKrF7NosRQQBAu7XrzjiF14eAciyB2oq8K5bULhKFQYHmLPe0rXf0d4JDulQwzCa3KOmkYWEFg5q
1uQTEszzg5ch3jwGBNwhW/qyxC4c5G2z6w3817DgbXHooNCmm0l6QeWCMzyM1AOQtC59CspuFZhj
TGpnzfhnuTDGijjcBZQyiqE0L7Y5DTtgx2jg9QbyGblyYwSTt3E9yhJpRP5jNWwoUJF2qgGus9CB
TcVzkgInhsTiOXe+QYefRvjWSYbprpT5XbEt1QUO3ezX1brpCRVVPybZ0o3t11fkIyY0VkQ7kuQR
fUxcbA1zpvwaI6iQoHrSNDmKVY32MpR6cls21Q88PS4ANC32NY6l2MIaQisTbE5SEUed6WNpVRqx
KtmsdFvrqDihQ2ZTRHbVet2rzbSfMkT7JtXb5w5sr36ujqiMrIJuspa5C/awdEpCndRJdnbvvla+
BWt1jNEJL8ECDgHchTiylrPmtJzMQ4/vNRYndk5+oqAeM+DXATIbJgn2gPicJ69uRvk20bJgrXYg
TPElVdRh2heFfxtAD0akuo5hg8SgMBAANEN2PScL9wNihvtC8rFeILhTawBkrV6UEeDDNCAfPxoI
PGS6r+2yIVwVQ6iuk0YtVlHjjRurzPO1MrkAeFMfz7CRNpodwYK1KB9kjoc5ntm+Nl20rXCxsDvF
frUNyhG5br4awBGyGsxYY0fDnVvG2bEMsDwIqPP1GuocfdqAWDM6+teUl9JsoosML9BwKPH2fMIu
xbF+NcwuP4uMx2lU+wfUBXfg9IlaUyAvrOMfYtRWY4Kug0jfme1OzYZ4acTtm614z15GnTDV3Qlc
tfHYV8Y7DgsbPLO2pak6R2sMDuyRJrDqSDjW4Auqwl1U7vBY53a7BYB11wESUIMYPEk7fKvROlrr
yGIsMtNpl0h8uwmxClgjqD81So9+MkEQpJ1nGvMPG8GTddiOCfVGAqeiK36EPinixKa3CXCNiJRn
szHRXgdJiA64u55brrdyzGzp6+D/e6/btTVuqxGuycT+S8y+Dx58WIoFFMSikUpDbh7KkmZeOgTV
LiJ0D22nX2ZcsD/Pw11sgk9ynPq9CXmt92AYazHkKjfMEXqNO0lk1HzV5ObGQT8/USmBBI1+8BQq
zcGgeGjbO0cSZBTtjaNjRhN6/xkSOB4dkniE+u5rIb2dBmKsM9PlRfCEFjpQ4TYBvkHX2vaK/s4N
RlooNFZrk6nl+dQ2cp/paKXPjZ/uuhxMVBev0mwoVqlCh8Dr0/tZAXkW1dazTa2CUMvGai9ZaSEn
t01fzId7vIvsV0uVQStwTSkC/6Rm3acdqem+WQ9VlnD5mLnUfoMjgD/dpdssaza+mm1Nh7rplEbo
dFE8BLiC9UBBnEax3wX84ifdKa2qTdUZF88DMakMfrWrlHIfuK21MRUMbQegZ0kOpruxQzyj8rVD
e3B2u2pnVZjQIyM0r+3MxafXd9EQID3BKnjeWEENBmUQD3You+u2mhG0BwDj2+N8wE+ga4LsymG2
1arRXTi5LdhDNd9Z5Kl6WqBmFtKPdKCH5rHNnHWGc6+NjzlyCGfPxWhjoAsM+SSggdc8c+4HiEeC
gcEYhpM59wJ/C18gX6opzcp0pDfqhqipENPmR1X1023ZsEm0arSvJ7RlxmIDDSG/d0qF2Q7AU3G6
b16dov+bBOG6N+niVT7uh5rZPA8h9fIEkCNpXGmu5rit1/FAvcCvTRD+JRA4iAPEhjogH8VFEj6g
nA6EpDfC7xHu4KuiVl7Djmmqwi5Fo8ZEAXsxlTO+L9DE1pVOMIkCCUgCbWtlDRzimFPCjwgcrJqJ
EWG72DsDJjSBucgd9VJWJOptNOKt22yBjQNuTUdUVbmUFLrQrvEtGMqYpupFdqkd36T8CHjVmsZn
J9OmLa0D9UnpVfvGDBmwKKrnrW1k02mmCzBHGXQPBTBwms3NPnXpKoQepBfw3/7mf0lh9fRv6sXr
f0sKO3zWzef0J0qY/MLnq6jBK/pvX5wvD6li9DThgEHw+skJ4yUdoVHPcyGv6rphuHAu/0kK42iH
BOgZqEG6CAP9kxbm/abZaMm5mokAsjBg/xNa2C9SdsjEQ752XQ+RS0/n8oSj/QfCYdeFreVxTi+K
/FNL7yQqcMEfIeLup9hg9NG/YBf/1fdppsjbGMKZtn8h7SZjo8XVSOsrjE+z/jGod3NP0+RjpHNB
9v0Hct79T97kH3VTf2G8oe/M3WkOyrBo6kBb/VXD04EKrJAtI8oikJD5ildbeRcj8g33DQrlp8AV
aDY35kODO0VeHNIccyv1YqjB1gE7+/eXY/1KrYa9qqqWjkyBpaPgB2n3z6OtB3U+KbFJLdSeH2r1
FFDcmIhvwxope508Pn+3GmNVQQWfmpPmZavCT3a+OtzXbX7NHP8mmd8iRad1abvkFZyuNOSj2Drk
SXSuUMKALbGoPSqmtf02BfmJbHpdFcBgcBoPe+C49TXpp53WPzYdjj3oBCGMX7EjkiIuc4c8wGH3
+zQwsHYolxX9m2FoS8rui3ahahqBdLgOmmsHrtlv7yYUAjKDwq9JOc5H7wOnWwhMS7dnuN29jmxr
GNA3GbYNcb3FrKqAqw6QUUgEFxhYY0ygwt1SFhNRK339GKeOmLpQir0YlKalj9gGHEOAmRCBjA/I
rsuSUn1Ug3qn6zx1IFOBhIcF7XnA4K6mrHVuyiN1L8cP0Dsk30udfpuDbfmw6gt6QZgQN3c25YuU
FkAEDtuL7tyuQGYC4+sKngwdfuiBPCpYNfQcqHGQOmOGs7IqwGjtslbhm+UA/7yPaIaH5WtLQhmr
us5sxzJ+QXHXti+RK+h0j3AILhYpS0tpFRkTymCYQlNTdXGXtRhxN7lGM+ghdaMT+yvuS0kFNWfl
tcWVe/aT+6FC6YlMHrK6Hnya436crikYbI1bV4YIU8uWhF8SHIKHHq7HRJbECVQzerPOrdSnaMBT
tEmXme/BVyrXAUJiHzoV66p8mSw6hykANOq8CCQEkkBwCSamNQOtMtc3FiVQL5VaRNZziAPd0igD
k6+gzbQpcbMymoDOvbLT3fgstzszXxD4AJGFbxgC5xlBa4jNy6B8pPOpaF6G6OT1l6Q6q1DBKEP6
YEnHkKgyqtZ+dYeUCVEWmKb8o+fw1SawVFDBZhQh8YY2lFu9eJEGTs5zmvxkNTdXZX7RMDPoc2ai
hmVp8Knx2O0WQ4iHZmCa8FwaUlub+q+hMVUja+FNAIgqsGtQkuS1AeVdeZ88h6ildYe/mdFdxFGL
FWn7F6aET0uv8+BuAhaLDW2tEIbYWQWaRyPINFEPYKFAQXQsoI8OkkEEBz480mLcziBavdJHHdBa
jCB9xenAZaBV7yJ3qMWfIU+5MRlm4n6/V4D9BlspkZttsIX30qbKxizcZcmarXXuJ0hXlsBcE3Fw
h+sZsxTiz5pJnDVbZQAYx11GGHwVW6v6GHmwahhAQ8Ofh2nDUH7ZklFb6HMGE6CLrzAS+JlR2rxF
5hC/PSFA0ZW33Cs72tou56dSGd+1moAXT/q2Hp+MQgzvzJs2AEEm1j+6vrWAOcdYD6HWpZe7mQ6X
x/XKq6pWIhLnLGvn+1Bai5DpWVp4vuufGB1jdf8SBYhIlDCm4Of21VXD9roEb4WTfEGByGNExYJZ
W8vZNI5nx3zQeFz0VmgIc1HDpw6gyqHwVWf9MkqZUzylsDExTN7G2D4FeIk3FKtHTYNdAqIZ2QCu
r7OTs8Ae1YrwkS0EUxG2NjklSBcYoZy4qoIyK8jRUmrP1WdS85jNi6+/xMlrmDP+EorlLgot5oGW
8+3csQ2x4fkwn/OGRvtmDL+lBd1/SlYyd2Whsg5Uw1uqagupASA+p5NWsNvpYJQ0gAdo3+rg3Wvm
sBJfJwSvGo1VbVHKY8usPpwRCYvxWo3XmkUUsZfq2efEAnScfczFmkOHbh89LPZxNcxWI5DNeiRs
HvfhCLhECUBp4kEQ5ChVsgNC3CavRj2sXegT3BqwnUp1V3Woj0MLG0ZMm7OQdrDqqGBPjU0TBVRp
x/e6UchTdX2T2ulhMGlGU7D/5tnKqgtwLhEag8NDAV+Mai7EXItKCvtv9qn2qP7itDHxUAwGJnMu
Bc7gnX6pqfYwSQvcIhPAjiVcxiFYyx6U8IzRltu19BT1Id3lesD2RuHc0pZyAOUhFQ+eXMIeZh+6
gj2RuioaIYvCC0h46v1ojjsVq7JRoQVR0xC3mpXamicERoGfJzK1g+3/xtD/bgwtXkf/s67CFtun
/JcgWn7jHzE0AuwILaN4aqoeGvhElf+IoW26TkjvaCabie3IS/+MoRFbUD0CLdvU0PL8UwxtEHgD
5dE0omxe/k9iaJ0Q/o+qHYSZ5GpEmCplPxGL/yWs62sHOIKXIG5GhBPb5McQo4CARd79TN0xB+vm
29dkOHXGfQCW20O/1nrre522Oc2O6BxTojSn+znf1VQYbehPNbi76b0FWPyHcf2LkPi/x99/ulT7
FxmXoFFgEpfpSDf7palPDcaBFvsRB6DSnTTCqL//OtKSvxob00VBGd0JhOZl7P6QYKSTn5UTogWE
dpC6hnpncsDKn9MMmKB+yima7Pp6F8FaNXMsbM8jlc6kP3nhqUmf2+I8Ve8o5IHoAaGhUek6ZdAY
Feo3oLSvQ/Q8cM55OKxGsNX4kFy/6igbM/YUp9fjeJ0UBGXDZyc6ZcN7wjs0632o3+3gXGHX6kcz
Z5O24OsGDSE39CjlU7rySo93zk5V+hwVqNBi1sSFss+N2TlWMH3nvSBFHqp2U2OoZb/3WGvy3PXu
6nL02/p7bt/jh1CAFuOzZ4zzKnbN0R8AsL9zdQkCfPgeg+3MmmVIzxjEJKBnxiA1rll3Anc/W7Tx
YUf2objcv1PbW6h8TgoEMSIW5zJKIFlpcbXdqx6dXaxFs5HGbvQOHLjjZzCMhxPKF/4Pq70W9r0y
n3gReWmxaqCBfg27cQVp3Ie8EEfv1Jdpm18dYS/CY8hOaV4tmZcmZsjTcA1G5OmCE60iolwaqhRO
/eDUVqcaNlEfM7AK0tObDl7aQDxM1XFw37QW72bemY0KPmPtIj+m/jGe3ocSvyYauoxjbx2DcMc3
OuDkvfpap8/yG6Z/9cOdwsgY6gSnT9fwkITcMh1HE6QSK2rS7qnj9eUpTVaFky0aginuJic50bId
9ysjZnAdZYHu6QAy3MdrFElNSskrC4yEw7+VenVxryrdY92+W+FZVqBcv2q/4QALK36pePcql8kX
Vtq1RfYBFyoKmWe+3rJRXGD+WcZ7bd7L8i95S3Hm2dfdu3x1CDQJNETEjJfr4l0Dx6FS8cykYHTi
6rkHZiYTpy2hx6H+cR8BOkrhmff6gh8n/jEfzthAlOwWfHjcPOpfM4a1wFPjJyB7Fs0xp2Jp2vry
XyxhScn/oEn0tbu5GnUIChm6TTnizyvYUCI3RRASJCCN2yjTl9OT7p2IepSoQ52BSwBkCA05wlSU
GhWSh4STJJbZS8X81WsfyT3CDlCrBrMiP/nuC2Hevy4tyC7763V6lmqbaGPbiOf+cp2hnsVwjdna
5OAnx+Cfsb3I1ka4yXZHX+1f7G4AAP7qO13XlOKOq1NK+fPYtG0VgcTKgKepB82ljJrbC3UiVRu2
PsGiFWd0DBgTkomshFtMQmaZ0ETcSwsOmugsm75GQuqAEpJL3AbgZtFBSG5ATuHVNl3kt/hb1BzT
YOeAn/96t+QvxGyEjwpJZduCOG6z1Ry2EDiNlXy2VDcmBRcVWGQFAXFGnzImfSEUjYwWbma+bNKH
GWvmVD8VBa3O8kUCMQ4FcNqOsgwJunL/Qi6rkSbza7wh9V90h2RxwvCU+3TVpYs9KUfswgLEkRG1
UoVFuxO6GUWAxIXHELzKLcl4BMalDbhAgr+AtGx+cTSEaF4lDO9dZScXbVkni8ie1sFCIxS3eWlS
X/pSWzLVZgAJPtqpYJqp/194wjK6NWh0/shQxtyWywCpXQp0/jS0ZIC9vIC7yUrtXuQHclmMv8Zt
Z9XJci68XCvcOBmYeonqF54dD0cGzC1fiqoj0Iap3KobuWxCEXSHAwilPElkTxDvzdgckcKVWN7g
ujRgxJL/RiSB5XTh0/r561Hn5oWnaDe0nUnZvSWilrIIErJBGRQuj0GtuBfe5dk3cYHGCCWQnyuu
AH9uMYGhQ6Nnx6eTKQYJo0B9IyRdkbsKyfE7bHxlRDkKpMzOvcm4S+xfU3bQQXnAV+bauZivCUrO
l0L/lVRG/p4hhNKQA8oFyc/l7yPsLEQcsJR8KUf3kSqSpbx6yGDY87tfHupwm1PHq2BmvMpTkySG
sa9AnUjEg4uujJ/cCc9bvkemIHjuxUr+IO+emSwhdSqZpzIFGvSUwriTs4vHWrMR8icGkacmtaCC
gYZqpdHplRe0eivVAMZGwpeEM0VltcW59jOdHy88hNF+Qa2KU/rCwpLJkVFIarmkhAwLSOES0RGE
PzjMd0DX4xeOvr6Cv7A1SNakneybMIRuRuaIfPDXFsdDpYH2IhfcwymgL78I4Z4xoRyKKexwM500
TyPvpEA2sjTZjOQKudiWEe6TXLJdRKTkJ3LZgXfJwVRJDSCn9iiPAzqzym06+VI2L5lpwv+XT0GB
Zl2Q0ihQO7WQKpVxyUmxmF1Wn65k45V3lYioylzsIh4ro+qWKS4GrENmTt1kKy42rQ3ZjmqDVZOd
pJokj2NKmf2cpkaFxFOmQtN8oTAViOINm4rcVQ70+KtixORnp+C5KCYtE/eOK0lgJiNtSelELkA+
U4oY8nlm9OLDYYh48hbgIISxdh3xJzhrMD8knxQ0QF/CbsqWvUUjI3phcFgZchOpLJRhK8dNogF4
ZRXIvXRMVXk5QwVHHiW/o9Vw7DG2RidPPkk2JZnUisY+OF0KsttRDDLYr/zgjaw8Ie+VwZSr5fLl
hVq9cfUfKr0YeUHONaaR1HfYdubsgasKqwxGXI6Yy0mOO9mhmFyNQvJKUMEDYB7JUCr6iweMhDOo
4y0WrVNZO918Gdk03L5ey2XKKUW/iBao9jVnfK+E6g9OirGXR8NOpLMFBwg9cqvyvFgVHueCfIOc
tNnXFJJnXoOMlg2V65K6kKNXa3VjIxIvA5+cBgd1GJ4jvqFLjTPEqrbMAm6uNM2Fqzdb13uNEQIw
6nVAZU0uSn6xG7Ypa0S+XWqXJBlIwTxiNDToyEOwD3MjMtZygJlg9WeL/J7ii9zkzIFYTdmKoU1d
fSWjLeeFzDE5P3QiQ16SXXG2701/lSvMUgeGXgASZb4JhEDFEADml3ksc1cmII9Armbii2QT9NgA
ZeQjsCZ1c5HZ4TLOBadulaWrr/WTUE6J2q0cn3zh1+NgoGTr5JTAiuVr25Oj6+eh0RGuyqGMWM5S
zpmv/ZWfyVE5jpyxrF05jcL6hXUn5zWbGb+KmMlysBh0TY5OvwQ1zJpgKbP5UdaXPVBl9OWjeSEY
X/gv89JhQciikJ9LtYKPnVjlAFYxMDVWg53CbaXrh5DUlelj8UXFSeYSp5d881etnN1Jprkc0XIj
sq8lHYqZ7GNyhvNl8nR4YDrDLRvH3weLf5Htuaru2Xjl6LR3vF/aSQgPG73fke0xGixb/pHJIw+D
kZBD5e+/7svw4ZeYz1XRWjRRVyT9/jXmM4EfoUf48/vkcIf9I2PKNiEPjIhBtmc4Ikz3cFU1B2Pa
FTXDwnbrFnfsUewWEkUxHXhaEyvrB2Pz9xf5VymwaxM762CLVBMJ1T8HiWMAoQeH7xF2ZgtYmBoz
x6QEZ1yplP0ayNiMlFyxhK6yzghA5I+MIrNARPKn4AEdKznSZY/72u+mVAIW9pyfIYan8UnMYfl1
o59fZDOT/bQKXj0LDZBkxdblDuVa1KnZ6mVlyhFYZfVaYhCULWkG8fXsozVnxZC/WAT340VmivwQ
+2NZWWgtLWXi1HO6+vuBMn5RP5VMw0Vv2MViina69qspnU4x2FQDZxDnu43cP4c+60kCkRaEf19/
78oFZ7k1nziQiA0kspC9Ga/Xrz1B/owWzM/9mgHmBPIiCCQIfsixKpuUHAQSdjGuzqyvWEh/fxOa
/VdrwLZp6rIIHGC7vzxuvR+NrrfNYSGLjafNpUYA090txDKJZXnqYbeVESUIk7uUVoTlvEiPUkI5
3iKREG8jeis/FOfSBQRtvJFoWWIAaVTJmSZBHvkUX6NPHdyUF9k1pH8oG+4cPOTwTIy+2RJ3ydsH
+0We85DxnBkb+VdOEVk2fJE+mitnIjVh9yGqkuhDXpGogfklx8zAVUjsxXGBHNZXmCBn79e5xIGS
Jo+Oth7VN/mEnF5S4WBUxn4kgXHXqJvcZ8+3LxKff901b5MAmwiPWcefCPlImmhX8lc5giVekLji
a6R+blgSuumI2SsKx8bPoM+wb3Uw6OzjEkTIxJXAoc3Q9udJy9kqh6KcpZTpYFh81GC4K+uF5S6p
FAdnxJhLDtNyf7IGFarO8i8wzhiquE3toPf8NYmWfDJ7ruwevnqSU4/dV44yhF/lejRJjMAfOvey
ToyLxAVyJiH/Li8TABaxuciMk5xs/LoINqvqhZNa7tFi9PmhgrQ9M0Ge5YAIntyVRBN8PVuoPH45
P/iVv5+2fzVpHdW2bAqYKitQ//MeFfod7sE+kv7MSYnT22AjwY9EENwq3/z1df+rMfxvaAx7FAn+
phQevdWvafta/xFQIr/yey3c+o0nRI3DRb/XsAAvUK75vRbOS+DPKXij7ashre+CQvm9Fm7Yv2mW
pfOi5ergEixe+l1mWF4CAQImAd8px0FN/D+phf+cKX84kinBm4aq2xb1cFcHfPFLSaQ3VS6jLH5U
08J50F/19UCKjAjGOn8vT121YGG/zjtSsJvsrG1Q2XyIv6k3w222Mw/4GsGST/f1PrtEwcLe5htA
0Qtzqy/nU3ctbt0z3fVbm/R1qez8bb0PqS9s/C1E6wW1kV354B5QtzgPW2fT79s9eLCD9QZ77zvk
rkN3dQ/5XbXNgoVyFxzTe9FRmZGNWSC2qHiA5xfTD+cI7gFyf/7odAvj5B6MXbKeN9Pa05bRPrmJ
H6Y1OjPLYjsfg8P0ZL+m++kFGgiyYsqb+dk+snLHb8PVPPtn42ReCd/tfbMNKEguyvu2XyYv6iu1
ov5kfDO+jXteuLR7pAC3yaW7VrfBbroi4WJtoh0Scxt9HT/a22ltbYabea+uISXcUYncajvraB/q
7312x91m9xU1/aV6CC7DAbmjNfJtKyQ0H+s9UjBb5ANWEDtusBbibrp1xKWnm3Y/v4UUcr8P2/K+
3sWb/C66CR/6vfas7/374EhO61VrhAFo9zNocGuKs1HtZu00U/qDSXLjnAmCu26BOVR6Nyro78A9
XLmfwIjLdo2kAqwYKI+Ftu7pMD9ZiKAQpSBJu3ewkgRlNK7MQ3MLndn+AQQUmZr2YTxPt8o7TlC7
4ahtgrN6Pz/2G2WTnzAj2Yabbqsfxm/zETejc73WjuHGXiEoc9uc8U5JP4gBpmt2RjrDegaK9wHI
r7igT9/ejYxFdYBUNC6Tc79Hd2qT7JvH6AmAhSRHcHOmIxohyAckr/rZOymrYR+sCtrHqxiQ7Bu5
hfHoPEw/oBNozBbCIHIcUX/qD3p4bglPjBXUvQM1z3W4RjOVkNtZg3dJV/VD/G7idNJu4J302WJG
ZgaTwmhV9zSLF5ENKWaZPtprKIDfGSx9zYU+kX7p99NTe1d/oL9GDGPBQdMW1Uv1wjMZbqG1wYWZ
h223hqqxM27RlyORKw2OWrAKy/o+BFryZB+iAxnPWfmm/2j3477+UJ5R+eK+wML0pAvhd7vGYArO
hm2d/PaxuncfKp0uPCd9UtJ0fladZT6S4i6qB+MKtTP0ELhcBp/qt0mHWn+MtTX1sRFgNJ5fGfqY
31t4nIiJPRL2cLzN6slaQ5Kr5yVArPcGibMNRJU2+0Bf3PiR0Vd2PhysyZBzQRVjp2mrVP0xivgm
WCQU2SiP3aAj1C/yNe4XYXY04rP7WRc3FFO2HVIy1UqzDmgzTTfELBRptv7GyfcS2q4h2Kzo7uje
92l6wydSdx7ztfvc2Gu48LvkCOtz536SDqAktVScTYI/1UrZ2is0NNt8R0j5HfpVUaymbGHexlvv
+6HzV1A34qWzBT98QBm0fzqgRsT8Hn+cu7XpbZLN9xGAf7Icf/yYN9ld8ZCf07OzBcB8QjQz29Ph
/2b36/CWRnj8yHEb3vEJIWstWQcHdxE8QCyMp63ynXjBQV1knYDkio1FZ97HIPxbZ9OwkeRQeNgo
w+5QsFLROUSpLZh3X42NdaleS2Jnw95b85lwpSzO8IGr4ixtg96GVwUqB8Xom8E6h/7OHO8R/aKZ
BE3Y/9T6l4hV7i2RGoUBm36az80jpbscmboJ3PYS/YqJh4P96xr67VLTNspjHb2bfQj+55oFpziG
SUoVelmg6Bd/ALwx7pVh332jlAKJz1wY2ynZmgCltpa/HuCxOTcqYnb9D/M4Jejg+KC6yTTG8ixK
hd3r4Np3I1KpmQlsjsANKtW6RUqwedX4tekAnBmpFdRTzHe1RY9Wo3a3G6GTWex7/E/XcKibqnWs
rHx16xf6KgML8YQMkv5ZH/1jdg8nW6kXI2U3d233G9D5bnuMrh6KLYKRmx6thyZzFpb7SljUzKdp
W3mn3tm7KOaYPG/tXIGaKUC8G2xnunfOgm0Aed3VVjNa5tq8C4ebij/BYqRUrqIoiRcbZFg30Xfo
WJ88+EwZYn4i39RDrkBW3T9FJ3CZ9rfET96AZWBQYt5l/nff2KUALdjqqL99ODGkIBTfF18G3OEC
QCWSOE8Ipty15iK6y89P9nFasOMv6ot5jJ8wJ13XW2PdvIGKQoFFXb4hl4lTHw2Ms/jFrrqV3QA3
2yXFa3lp0zdlY91DBd41R1g+T0j9bNkTVvrOX8+fw76+8dfmFu2uBXJjS2UfbstVtwvXSL98M+7z
m/SzO4Yv+q7lIo7au71mAvhH7dof+rf+0FoU7e+rN/2mfiKm93f6gpllNLQ4z+mNdU/i27xB/sdx
tf/s7rRrSVh8Q3RPakRdCUR3imDsldrzqX9qqcvs8O1EOoBqzWd/S+lIHzYQj11cDS9hsEdRV9OO
+vjuo4ni6bf/XyLc7Wdx+5p9Nv9XQuf3opzqCNu1//fnvzY//x58FqvX9vVPfwHthKvFGfzEdPls
upRf/ek6L+/8d1/892DQumSy/3PgirxLEuWv/2fz2hR/jF2/fu1n8Kr/ZqqWqaoqmv62hZMMLbx/
xK4Yj4IKBibt2IbmGlSOfo9dNes3laCVV/HIAEHrkbv8Hrt6fKCmYbvkWaZhWtBo/5PY1STsJc35
Q/DqWC7wDYAm9BEJr/+bE2qspz0MR33ZWd47Dl6AH3NL39gZpPK2dPuNUaNigRY1MNeCDBDXZHRQ
ntyWyKgxKEMZvpBFQhuHARgjatvfeHYE1280j4OG/GATIf6jm82HmURv6J6wXbgoEU+OTg1KCcC3
9TjtVt6YHB0kxfh0SOfGmw6pfF81WFJ2jY7+qNU9mwk4rkKD7elD6ydDDZT7sQ+fDDT+F7VqBlvX
yD+mWLOWuCftsrrqj02Q73rdeij1+UgxgpJhXFUI8dK8zbXoMTGQzNNSKpp2PaLLmOdI3xnESHhW
L6Zs8o/zdLRCZbotHzXBkJgwYicTaStQDYA4WsQxmhS779x7Gweo3VwK5Uw0ibYRknVIOmwqKmEQ
aQ69Gj6bvaOvcQl/xTqR/jh3affILiJuEhrNXdhoN0GW40Uy+uWNThsydrvNONcWPvIKYQACM3s7
uZYaguJ9pD31YURzBWwDSSthV6m4HtQN5Qh0GGo3roM0ZtGM75Cn6LAlPLrs+7M62TcRauZgcr83
GlrtXpdsk3LahMXobVPb2asJ8VVV9OjsI9xQIVBmh739Adujw3/Yi3JcsQx8o9XxJnKx58yGBDGa
AQkSO3eAWDQbuxv6LQhqCgdO/pllJVUSusk71W9BI6elvRuCH7Y7qRvH7na6Gj6WeA7mLfaNIYMR
KW54qwOFGWKkBetm1/aKvep9WNktKhKerb+h9XLTmsq+DDoqoJGJEIeHADLVCj9O7R348I+xwWRQ
w1qCDPAR/9JoaxnlWzSo0y7u0dOc4kJZVUp/n+DmsQpaSEe5KC1Efk8Hy2zLTTx4P3z0ZjPXwAe2
bFazygyabBB7c46AbN7V3qqq9e9zba8pPTXoMTxOuoqi1lzamxqXCMQsfBA8oOuWmtkl32z0peoG
97YAUpiV5lcHFXCr2RURyqlTivZT0c43WPdhZeI6yAqBOrHb+psx6AAtsvR7mYHLLUL33TMA+k3B
+NTFgKTD0n3GO+Kk9QTBjhnSdwIEaeX5K45K2T4xMrRJAUHHRVTd4SuzcTzzh271E+t+dLa459Gd
baoWGu+FW402QYhXeKGBczX6fFN4CGx7LjpFAfbg9pDQEUV31zTSy6BTVSM1fsS3fIWnSL0th6EF
0I/dw2Ss064iQ8t0qnVW8d2Kq+9DluIgkodPc4zw3zwamH1ajb9Kx/RhbOmjtb76rPlAX8rks+tj
c+3MzavfsBI6PArmY2tU4cGuK+Ios3ruFZh1zZAQsBdGucCGdRPkSY2wHSXnzEH+vCnSTe7RL5mN
O8VDaLG06vtRiSivjr5BjNeZLCXkVSPLQU9JxV/cL3HkicN22xbdrVIE20a3rE3pK895hAJknT3C
XOrXXrMt8Aw6fP2nsVAv7czme9tgCpk6+GkrhGOlSWHNUSfiIr8n5a1svDC8eqX3CK8Y2F1uzCE4
fzkC9WY4MNHopXAA7pwqf6zYtGlukzcO3WvnF6SxnfesEP1oaFkgtKduEf0d1lpElWyc7pG6iYHc
Tc3OS6zbxtaGg3njB3pxMPSsQ7GBPO/rp63v3LRhXC1HGyxeOJ06jqODYQ3uoYjd5pAZSFqOw2oe
DPR6zbY/tt0ijtvh0DT4q1TxgJ5rl1YHlKWqg6VTPDMRl2lrSWennCuqsSSpEtBUZVCKUiDGRpao
1DsQQLShfjYmG8HgKtp2LtQ6Ex42PXvwWrDT7msXmrqnY7IXgzjTm0LdjjqfXLfNR6eVj9jcMywF
/nSePrwNhYVGncoF6ngxzerr7KrX3GnurGYioDPL6hAX1o1qO+Jv5z6HmBwt6qEnN3Od90ZREb5U
mK4jbaNlbdjYW3b5C8dav+7KvjplCbxSuEv1ys7iz7ygUs/Sms+qyykydSV6cRjoFNm0ndC2LgMf
u5Iy/pF7WblosTY4FFHMf8wczbTcf8IzNT5pcKDXPt2aVlX2oxFY+8R5LEMQYYWhI5Jrq7gfTtYh
yesfcQDXYmpgH+NFXQOxxMtYH1qENZv807ad8jj080H3rG6r2t81bQgQbKecXjYlQX9sIfwKTtjs
MndXCt7ZS9DF1FGCRdEJr9kRlm6NcZBlpHc42EAlBW4EdxHaRIPaSobAYRAnn4lunf+LozNZbhxX
ougXMYLzsLVmyZZsea4NozwU5wkkABJf30e9qYgXXc/tlkgg8+bNczvSh45uixEmro6GgI7WiHbH
GjvhJ2DZ0JBIrm5HUKYKrlnWxO+eFYQrivzCETMPwRGCz0UunAbO7DJWzHhZc1CrwVDCmjMUs/Ew
eStSQPETeuhmpn3Hc5O5isUb2osp9h51cApad1ORRLuS7nxIx/nPMjp03q1HSnTw0qQIz+3GrxD0
a7J77iCghHNXYdmaDhqGySa7mSqkmO7xthxYgZ8Zj5lT5d4u8Lo/GkilNeXJZMV7K1nOtRUAN2Wr
x1kIo3Pl0pyafvo2dvpcm0EDDIffZLwKMG85cOQL8B+C9glr9m4YmYVY1PlhpZtNaADcNvmMC2kC
/VOaR0Wq+T4I/QdqxD8wvgipiDBX8uQMmMvtPP6cUABmRatfxwCRrBCA5cxrzCJ2s3V510HfLjRD
rESHA7uSucq/66QP79i4zbczbMxcHCMnpg3tPmaIUptqWLZmWkBLxuk2195T2NW3mCfJmgWvyNKK
6qGvVITHsD33gXUf2t4uncEIZkJ+Wq3z1ihwmay0QwJ2mGmkvk9smsUcwe5XojMWCSXNX56cXW7i
ezNGjzrifZXiVdszBC13W2j4fbqIJygEK5HLZ3IzPkyDi6Hxujt7iMOV6kfAuItzthp3I90aGh+P
kG+Nj6xo83Dl3bIOJzrkQow/QzCfHJ7CMYmeuyj9i9WJC6q7n/WuSpZTMgQ7DTLhblk66gVghXe9
43FtLFfiqMUjRmYY6XyC5Lszbgk8NNu2ynd+8eIuBNKmtpNsA+nLfaxYhIi8ECaMGJ+jmfGHzXaW
EUT+hM2EBpXNjOBnG1pk1U27kuU35nRsFMwuUNIWU83Uz99DV3YrJ26+pKO3czi0JwPS8GzXXPxj
NaLL+hpGgiJLOmjDM6y6eVOOBCtToF+C2v50FsESjmiubNCz4mdGYg8W2ApONa9gS/gs7lLnjvWQ
n0NbofSI4DuY0u4+BsdeYhJ9SFcLHMDY7YcDKSmY4eCI/f9HQZUUea3aG8VhUS0QPhuhwYXC1LLD
iS2uMju5w2KOFpn25BB77dmps/Yg/Whl+S+dLN68YnYey+uU28zuHAStTJGjXXxaFWlXhfAA1SSw
Gn1nP8DEurO7dNw4RMhvnITA0ZnLvIKq4xkBzNKbznQVpzws4jMH9ofhcNyJ3r0P4Bl2BF+vkefB
Tk2hDVg3JLJkEfBDJrHtarIMmopIOk4GR+cLaxEwSnFuIjSl5GtWEZztRdowGF3YhtqS4zHKJVCq
uJlg4cLoNk+u5aIscQ6scWEyBsumNWyf9Bi2RP91feiBelDcr6tucRUnAPSlxI/F2kYr9LxaPgaJ
L6lE1sKnzrCUc7GaZK17gIk550y/J2P0pxXE/jRTQVwPRtdWuHdWPvkrOeptmqidk4ekT8BIl+N7
tQxq0zIOwWQNfA6wjWN4DViP/KbggL4bpGKXdxR+sBuS+ljlwC7nIr0pHOWfNB7rTcEvISh/74KY
/1G2f1rcHHYuqTVbT2HBEYh5ts3u/eCsLQEVekaprsl/XHW+z0R/1h/DSL5RGWdAjsof7ArPAKDW
RMIxjcypom+rft3sXn1W2tO0he+WkAHYBhziN5bCOBNhIbOT8tCuK4GNV0EzXMLgOQfjcNuTfCZK
D1c8JNgs6q5+w9stKtCIcvhJ9LzTyO4N+UpcPJq8PwGVpkRqLa3sVFgzAVuOc1yGmyEgHZhi6GBj
CvtVMlfeLiY6eKV0MSVEp5xPobat5w6M0pSrp8oFxDAY2M5qUPUdC/6Hsq2/KvKByWkhNrsKmgs4
3w18vKuI+hxBx312G/uPRnZO/I5U2IyTkFr19oG1ADL4kmbzWKiyh5xsmNwOgF/9F/wk1GwynteF
lTylY0ZmWPAu5vYw2AlJzpQ6LujLojpzhHnQiSm5hiHjVU4vgAnZzSy798Umlw8eFS/EiOd/1EfF
Zde4PfbCcYC0KJKdyRuEvfbq1uhAvkVirc2uXSEAUtCFsyQsr5IqhbgfgOECIXLSuGX5SBYeqwxN
YKVKceqXmXPU4S3h7hxHIBIWtHmxvA6EWVVz+pHr7DeJUosY4vVQtCRxV+zBOloDaH1Vav6ySnQD
kiKtiZJitFlGcIerRW/ExcWUplZn0aNvVQjbFADoi8DvA8GdkKXEnPu/phh3DpJ2Vi5fVoUgPkLt
uDOuAOFcdw92mtgbFZfXYIh5RKs3q/9U98tC9ELExARG6npR3Re+Cb81X1XkPYeJ1+yAamep/wGI
693P5K7rZ+pTWCwkY9hl4m6sFqtjGoLYcGV+5jR8BtXAI7sQXRf+lfSCifMKGeVHdhGxed68Hati
3DvZ2QAVJA4kCdbgJo6GZYnavqnjxn+F0PQn0xm6RpcxZmcC4vjPkZZHju5/xD+eg9gmtNz7zvvy
daZ3aSc2Gzz4HbBWKj6srHNue3aXxGKhxK6fwyD5CeG67TzDDAKnIix0aBa2ZK5u8TA3Uj339cpn
7BII/+qYXG4ajU8raP7Yfncm9feofuu5JHj7xFY5+oGW8d0yPyrWTDmpObbj4JkdDGZFXQsUnOs+
goMfdvSjop6u+cxtPjX7ucbFW7lsaQyif4C0Yt0JxZwnN8VTgXKZ+d0Du4pmmyzufrQWeBX8ouUN
YYJJCN6zuhZpAr6xOqI6fXLkRnudp/c+OKK7oVhWk0FESGJA/WnmMfCJzYaD9xT0l7abj+hm385S
PRSYFbHF4kScnKtvUpzjzqnW/s1syACBpMKDbeS7YO0uK2vEHdmuYxH+cXHjgR/dtxYjr6wgtoqt
c+Fw+NDN43ln8sFvGAZQKNMB9F04X/MwlSsvBgRI9uMJw5NIWOblyzjPVlocyRrwVPa8wK7ba9v8
ddiLrezBuyxsEE6pd0+feTcn/3ii+9PkjutAfjaROpqpQoSO9VmokEvCqUiCg4cFgs5/lYmirZvV
QycNGn3WgPDRun4Hxd4tZKUsjpNtQ+HYW+hjLFbE5Yduku5cCqaONditEDzUq+VjMnSnQoI0Cj40
no11OpWMhBxJQE/uPfo+l52btAyd00RwvBQPZokeE6d4ym3SF2/gK9998js2P+U8EyOgPHHRnbxM
GWJZatHJG76p2RM410uQYJzcgxu9Ve23o/Q+yqOdxKNWT/IhrQciHhYox93Y7vVgCNHoOfTzNIVW
S97A1Hi/ZsKEyHYcTsTgV2mHgIIY6YniePG8c5jmZ10bgKdsP+qSFEV0DXafsuE0Q+BVNMgNIT7j
PDwPQn5NBqAQ5cU/AYE67KNzYTPx7cPi3fhyW8bLVWXh4+SIC5G2/25UxqalawL8Nt82jW8hoRu4
Wd9tpl/9Up0ceXsnAslqL8tFlBt3SQeL2LV/3YWFpcw9Tam4T0MSYvqpeya1neXywLvG9kfXBre1
8mTtSkImusEm/7EdLm2LD86uxdYqaBd8oVMiiLH0eY7YEwSMsU3RmrJtVp180kgvto1S5S+B/2V3
V4unheN7bAmkrKgPyjZCQkyCR1Nk49GZIOlPWeLyzIiT6Mb83CuLpIuaf2UcZ+XL0LgBNLPiTKix
tXKkYtgS9QcC6NXNf7/ugfO0QGy+uoR6Vcznxan44qDzrFXGEFfG3XWUWX5o28jsJGzj9Zj/IjDe
Y9tbTPtVTYJojBG8sRNeS3nLdDuDkiM1DnjMNB/zmIAGmSePXYKzVDdw5/QJDeZ5qnrWhwIW6rPl
WPeMjWnA7SZnCCb+OdoDKSU6RrVseuEA+ekc55Isnb9xAuaqLnm+d0nBkeOIjYxMwlpwXFB9fsPZ
JjeOk06i2Ha5dXMN66e61tWht64xW1ap8xVNAbU/E6yqAr2DEgaOBmjxnQjVtSUdj6SHce004BtL
Mx0CT44bn069gvOIRoNCwPpUbOyn1ia3dWwwQfv1/Nk5pTkPlQJ4JpEPpav7PY/nhVyYfKiao53e
N/EUH3qltmVHTEfYZQd+i2HlwiLCeQ6zC5TQfsKMunYXrBNQyRDZuAemZMHlrBPnUGfYNPqojlcN
+4HOTF6jPVpEDBWCxe9khCWaMQ9dQlq6m3Jleo0VsqjeRyzOq9mguQcj6qH2XuWMvyvJs4shYpuL
SOycBddD4U67VMhTRFzqjr6DZTf4d6zNwfUNtU9MKAuMiH39zpA6krO53OU9N6JHEa9mGJ+zo/go
df444EHDLEC7VPTVHvn7n59Hj6EdcOmX+lKF+Qr14jIUY/PhQVLbeY0/b614Gh/CzBwcsEpzw49x
ms9MjhGMgJUlqmzHuP/BNUrtYl9frIAAqNILe6YOxSEqs2rvpGg6GQhDWJyoZmYBQAXBZQVZacHh
DVSZ7+PO1sBia2ldl4n1OitP6lOiJHDctKH+GUTCC+19mc5/KRPLuZAAPPMhyW2gRc62A/MOfxx6
NKXupY3rv8ov40vcThF+Xdt5SGMvP8U12C0Qut9o6f7VQywZUsbk/LPsbe6TT8lyaL6tk6G/RiGv
dwAGmbjJmizThA+67v1s3xMCu6/QxucBtfzLbhG8reppVsHyFE0RaSj137TOPiY3MW9JeBw8zO2F
Kv7EMYGeWiTpuY3jf74Y80298CTHdn1oisVgrh7NxvW4lpr6t6tn5+j4vkveAwKOhERZyuI3duVJ
pnb1KUWs17xoNxYmap4YCKCw+AZyjCFTHPYHJDhDrkwfY8/OLlItbLq65imw5YJyt7AHJjx6+zb4
LVptH62FRa3KHvnrbZpuGl98lNbQHruxgD7pw2lMA8BjbrfUMH6I8fUMpWq0pN3Rd5tonyLUQObH
se05IfGcDWkX881FzioCh4GyUMLZrEWmEjicZlSIYeIAYQWfkQEw1QEKwPBs9cTm9D7NosqYb2Tr
2PBPa55OtoRusd8uGkC1OH9caf3JYvupBJcAXaxHtGL6EEX6EAfLTvrNpbTJH0sKofnaAG77ItuX
YiR0JTkld5owXCYRHdkrDqX7bC9rJ4vUppGYttBZrmHo/+Th/DGy2hu1GXUhgH9IG/C2bMgGi6f1
IQBTOdcRBP7mpRn9mkgHvDA17dh1sHEYLPF7UfWCfBZMASFqQh7N9sqG67aSqLAK7PtDVBG6t9j2
Jban/hjsKOfxq/gZBXCPc60vSII1+Wivp4agh9RHgkEr2sc1eHdgM/TqWU2I25yuO4vA+tab9aa2
OD+LrBNPo/r0pVk+k5HNIdRIZXoSNbxqP3ByCvIsLhrstnIYPtWBfz9O4b+SwWI7agT0ru2Yl7Bz
7kZkRkaiP7hO/AT00DDl6/YCGiGkn1uPmRKe6Fa037hnkXrlbgAyfye76py37UfOG0CUdPCaxip9
MI3+ZY+F9EcmUyy54zRnULpWcb9tb/Gd2m13Q+tFa5OOUHE3nAD02E0RrgDDQNcI/k0yqfeEPaGc
3rTvOLU3xeILQkUnTC8eWULtbSdKVBhmSz56EzMeDRPxpD0ZYfNgSk/Tc9LJAwA864CE8SRNgkEj
qLpjEUDns2vfu7MGYG+UVxjUasibRejvsh6DSRkPRzZSvprbiZB6PH59SUxpzvzQZNk5yErx5E0E
iRqiQiavJl1ERR+Cc2YlB2qHXB+lUv9Ygn12cDgl8wwbPQAaZ6ZRYaMiLWAEn1WU4zlIUTt0SeZp
s9x2RQrre+n5CvoSb3bj0qYvJMhGlgBU6IOEdNQuU3i7b/ZHpxS4UjwIqQMSwDz3FzrJ0r81udwI
DR7CyYMBOA2Ioxp2LghxKlzNYK4KXuo6g5aZQ1MNBuJ/khb3UjEC1Swl6zwVlWJwc/ew0BbkaI7h
6P+qPTy+EyTPhAGO+ibU5D5ITbtm5PVd+vSa9Pm/QQ7LKDQEhyWtqtbFZLyNsgnx7bzskdWH6oHj
9KGObcCghmtp0Yg/OcUebvP2O5/c28091cRk2rt+pnrLKG0RyPN1EVvdrtLyh+qLSYJgV65ozHGy
BuLfAT6srbEkhHfwnifDlVLC2kbJIuEmjh3CxVK6cVOdU1s8NJbz1oG/g/Ls/RiPXy4kW/mo0WrC
co1eLvapR6Kvmn75bHPGhkSwNoy09rWyv3NBBkkdJpugG8XBDtTWZeA1VN74NZNkzQmlphemWy89
foS70OM2kDlxdbnHZ+x7IJ/VEjz7ecx/dyMznp3m1h1gBi/68aKL49LnIyjIWW0izo5zazkcqgZD
Vmf/D6VB55a84RuYw6DRJTmdt6egaLRGvfSX+/H2hxyKdBsn6c8cDAwSqIH8AWXT88QXgMK/Vb2c
apG5q0DRboFJXbd0IN1M8FBtk6fg9jaGwffJeXSXhGiofqS0s0lZrJWDlWwckc4XR284m5bViPer
QmqkpOQPWuJTIqkup9syj8rpKSuoOG7J0eFm8KD7MNwHEamLUZ7+7QuoraGE+W7QH1d1HDyZHpeo
ntoUcIzA+AZRfGVPebeFFPelhkAcxxKwsCJ0kCHNr67Mx+TZ5Uq31r9+TnHo+Ky2DwC/ZAMKaoq3
vSDYe/GUd0g6MFLt0Kr7oCRmN1ria2mD17Fa9S4Cr9haBHiny0qNY7Pja3DH6kV2yy0U88lf5D+v
ImEth/gK14BZ58z77OOGnKKseNDNvFxFILqtNTBR9XTx4HmIPl7JMU9SwbA2mDnzqvvuePLvp65p
HlC9P10mJL3sGXnqnqWjnJlbpCka01zVH5i0H7Tpk00aoHTqzF2bgtCQjLrgXHHXZLZHQ8/2gFU4
9iHtAbixivA+2SQqL9x1m9zDB1VO59Z4JJTrAm5GOx8V55IFNvM4EBkSOoTaRMwbd/ncnyI7oG2v
xpB0tB83tspjkFj5fvDyLfkOMJBxGvZdziQ2jg5COBLVkfD5iVqc7RqIO6nnVpc2qf61uSIfzJZP
U1y9Z1XpIjpiTXMXd9rjkLDZIN9FsqIGl8h7yZiTE30bn+vY1hsPkADPi6SroEEfSQNYlUWVH2bt
VuvIHoqVGc34zgSBp9P7FEU+7o3rIRqCOYXoNO2nNuowdywZYRD6svSTgg9Ect5kc2+0IxHP+Qg9
KnBjjN1Ra3aJ/eJEjtnFUbZPEz4Xdx7WFqMgPIca+K6LdgF1YRjn/AFgVJ/H934YQd2Pg/dWwh2t
PITWAMPLeva0vypGtms0xnzcfPS8PtkgjHrgU2So8MV9PhDnVBaHWwV7BIwNvSNU8MgaF+L9FD7b
uXUTSbkoRgs8ST/xbMZND2mLyUUT/TGBO2/9Gv2kHeB9992jioiA+P8PCMDJnctcOMjwUBsQinYD
sqjS3gkuvbvNTP2jlgrNlM+ZdcV5enLrINwGthbotQ5JDsTVW2o8VxVRpWXe7ZTPxJZBm7N1tM9c
gzHv1JrxVAzpTpY57uMmSLZuNNRPpT2o8zAm60AN1QO42kNu+D8Ppa93TRBVh8lnEpf86Z0o3fZx
3DOwzJun//+wwPxSF3smJzbHkO/lFukGtJVkIGKd3FaTWG6RyZJKUvbqG3Al1Ckyb6MeO5F4B1wi
/abIhbPLk2VXS3xBgDEvibLK58JrYG07Gd7MTNYrjv7+mpHxVfJiPmWhfql8poRLkVlASET17Cv7
qmd6Rw9iT1J5b45x8ODc1DTPrpJzWNRYMeG9Tdw6Ua3kK8aZTVeKz2LR8ameg569XXmMqiQkvWI4
30Dvu66r5N3EsyCsEst+b+w7t52CnekFwjmCo+0Vem9rRrv+FDc00RIzj6XOzuBlT5bGJhxjw9i5
jiLSFy5IZhUoRMl3ZRXjMbCdAPFlYEbl811JQf9UNVC9lmVGEnDSGOPG9F3EbcwBbPVPvhPtglKG
ZxI/SNyNR7XjwTFXphnRavQimm8S7BxIMnrGEmMYOqykzY+O523s3AKH69LbuH721fML3UtpCIuv
iZucGSdFVneaF3ZS3cIh086brqnJIRjP+Hz7ymPfXmjrUPfFPon04+zM4WVwKKx6W5EW7hT86jE2
IJf4OvJkNrpke6CsC8zoIfdjmTTIA3M4rzOSA/hsgJQ+zqj6CXDOMSKMqw3C5VY9gI5ZUJ36bHjO
4068iuFxIIOXUPd4iyb8OTtAvmeBtR66r3eISBGxK8bqYNyzzdJmO9sNrH1UhSSnlOSOeUl19Uea
/aWsws04HKcurh442UAyE8jYyVCx34uhOmSK0llk69QLj3xG7QtdAu4aSQh521CDAkSHNU7uaJrp
6cFiqLke6VbucC3fqTo5oeasFiwK8c2QsIiUIVuv7h2yOhCwaFZa3xt2lBU4i7TzMZjub5cT+OWX
hJwl/Rif4gR0ckpfTYKFWNdurc+MJO90wpx8XMp3AAd6XRlvNdg+a+Y+8aJtZL1INlTXHGDibljK
jymUzlYz22T8tbI9wVVDpCWpP95zNRBisgRfY6Tf+iiLN7nDMMeNIE36boiZGt2oI/CNLfDoX1MM
nwV3KxneJN7RUWHZJ2c9LbuIrPR5a1zT7XXQnry8LLddhIneiXAEijnfQR68OlGPZuzGvKXpgBId
kAlIlEEzdJyE+cVvYN85Lc+HoOvpgth7aCJY9RVI5sYwA4nr3No6JUY9t+xvMiaJSLpxmmNsfsG2
jCDMiW5IdFjSXmwcTyN9QHNBPLpttfK+eWTqbIOSeh2KOHQBnJ4wpB7HElZQNXcfzkJSdGZtM9tP
T0QkDSsLdPvasqPhBBaM2BlYiVaf3CCiGfp1OpNKYlunOeyC7ejwosvVTM7oKe/rs9NVb2ka+3jb
8/5uACvtN2Jv+MYob+uDxOv4UMjnumYS2wvcPFqAUfclD4nfF9Eq8rsnQu2oC/PHtgz4wgyBBHO1
DZruqwA8xeW7rR1KJjLwvupkGfcac8UexyrduxjcvV2WfynhX8N5mS9Lph76ljxwwrZWMozQTGzn
jTnEpmqqrUsj8eInWPnNtI5wOj12bU1B1eLcZkrMwKJ09z7GF8ZhIVbH+pAXXoachfjeZyOwUdtB
+ePjo3aU1pB94hkj5rNZ1LZ1mX/q249bSK0W9thcYfgdE35g2cYbZXJSUoRkhQS7wipqbrrtkKl9
UaHTpfRCmxZk+2XgFklyhW9PsiWv9biZQiTASfq7yXEvIiNPi3EnC0mGTC+e9W1ZlGdvqm6Me3yr
WST4lwcNo/hrnvpvo/Bp6jpO2JzziLqFrZ7Eba5NtuyVHwxb75abkA26Yzzt8h6X4dZmh7yY0vw+
u0V3D+pKHejhgikJ+CU+CDoW3MNIBX8hGFbDIe7cM3+BVixw5kNcJEg400eTToQgxLVkgvuVQVNA
Vi2OYore4qI3mxIxlMxU/vCq4C91OC3MWB8qwlES7f+QmdDtnSLllW2glGfzKggrlopud6c4LB3z
WzcmfqgGn7ZzyfhMrFd0hb9RMShSi8Pf2Se71PDr55jGfMqnqWzLXRby5WPF2M1Osk/nHuuA6tbk
2JR7Xqr3WI096ju75J23lC9JtOwooU5xql7amt9snqe/nRe/dKUOKRR5A7lQmefj5ORo1NhX8eqy
mOsoNAMcmmAbp2DT4wU/5Un2JKQSp9qljG6qWq6T1JCS3fnOne29VT7aQuIyWFjAAQfV//E4/ooX
+rJYUfU8uwzSrc+4YMkd+Ss5WiVQln7w2PZDzC80vt8mAiKZ9qzVOwmh9ePUBiue3U08++r7ht+a
W79Y2yLF5fWZD9nHWJp2K7sAk1TZIhcBePJL7pWmKfjLwfTpN3VzwkC3Zv+exSxX9evA5w30TbTy
b/jKgTQLvKQjOlZK7I3Jw2DtUwuuljksN/hk2rVktL/pjPucFOpAnkW3jysSWFVblbeGedsWJLtn
MmarRiSae2nY2g051LPxHzNBrC9mbj20jL0duGX04eFrQbQvotZaSR9MYeSnGxIatsHIdnHD9YTi
j1JXNy2gejKYoorwsYVQAhO+5FPwQVTSUU4kmk8eK3DE933VIcNF3kzVHPFXvYzVfLJzgYhPEgSu
p4jKuuawlrwm6P29WYVx/Tbj+CM4bsA7FlP91c3OZe+9a7LTENotfpXa5VLJgbegFjZT4q9ck6v9
Et8hh97GQWadJslzqplKy1KQmDEzX9AxgwEzxVCW69sCoCdOhYG2C+6Y+5aQqB4152In/Eipv8eM
8pNJESG2gcUFUQyPfpS89oZN77ps76lrkKs6mLbO69jj3RQ5VgOvxSohY7bBpGXVJ8ObetfTyNVu
Qg1P+EXtXU2fnvuClNw2cDA4Zzis5jj89ZM8Whe24CfNhbMZShstsmN1yZ3s3ZRhP++wvjbx1vEG
soeUm62bkRR25bI3ZHifl6j5X8BdY9KFHDcH7krpgZ1UnV+TuBo2SW9BZA6I81nIAvNCcr4K1eXb
ae7lU9uaTTOxK8hNUrPc1zOr4m1FafkXLtk/JHkqA9ztOA/LLUiwO6f/IlM8PPpwMvIurzeMjjoc
YtZuAbLqZQ68oHH6qWQLVKFZN5kMMNiMHgRxffEZ3UNvqA9+U6acaXioA0ktHkXdg5hrsWv/uh6c
XxGANhsAxTa6wPoX35bcmQuSold0W12yjVg4331Y6k2ih2Xt4r1CIZs2g9CH1n4YGyqInrk8vWIj
XmeVroXnvbkiX7ZBqM/JEi17aru1dES0i0EjA6u+pGFYbUb/luHjpcdlZruhjXEiR8zpUyZRsvbx
oSX0yuD/GOfT+i2S5YwiuF8G9krnij23kkQg52nOGCdWuTI7/MorX876mJUtdCCHFp8hLQJrUqPe
yKMpQRLEqb8rdfAshiaGqMadIcKM8rv/g6p84/06h6Gw13FE4U0BE9+cHodumtTWZh/fXiBEhgQu
sh4bHvEYXskQeQ2o/p2luFgU7UX1t7eqd5kzZnXC4hnpxazVUMZ3St1uR+KYWH0ZCUmB+G2bkEM4
fpe1czVJ+2w31j7zRELhtzxiIVuHUJ/Ib4XpkGIgIgkDc3T1uuhq3lZUnazgAVTz9WMrOcmLjktL
CwYRbRiu23Pmuo8tQXqrdMJxqqIaSKSZJbsggBDqxDplSCkkJeBAD9rdwkHgNs1POgiW9BiW01tb
uQt4gMDeaXT+4hm7gYIYRNfvYb8cSbsg9xXryWw/URLvWuGx/EZYdRKbc5znpLnZ5iEtqIKIh13F
WPEV8/sYsgHhmrxe+THgBvBIc1pYige0x2ZcJGS5neTwrzLu7xIMdz2yEmOdjAWKJfnlRWPfzuIU
MMWz6aY90sjEmjNLy1TI+eJ/L7N5oo56y7P+nk7qrq2yD2N40WNlVsDp/9VBcIhD9COODqD4+CZD
7pn0KYvkm5h5XB6mfny18/qJuJK6cuHWiKsbBl+JJuomAKkeW8NLIRBcGCyEWfUTsdimbiq/nzck
iwoNYyt8K8JmNxmGhW6ycgJGIMY6YvC+dMybZivJ96HskbTShMTDQ+eG90Vd3bJ6Z9rzX5piIDHW
Aq9b5ZtWCYZ3IQGJVN2r6idXwROyI08JZ25YoolkeUYeKvHEM2ubcwPs0pYsgZK+6ZyDPPzASMrg
J/HBZOHeC4piT+bWve6hZyIQkvoILyRall+GZS+FbrP7QS3bqA5Zuy+L50APajVYAp+X+lUV/YJw
5rfQWg6pMzx6XLjbGKdCtYTrLPHV1k/ZjVXzOonHN9UiZRJFLbYpP0R3lbgnyWZD3O7PVLsFEcP+
gWjcd3AcD4GXXZFubm5S91gSOFrrRy+BXlAGqOMJfHJUkJbbnPgvaGxiIB81554uwPe1c32KcYsR
MQbeE7Au4mSvqfsoWIqZ//KRCW5K5i0nTRStGoeFp2aI94FeOiLenPQQc5/GpfseCmnvCgL8/E5b
LI0Um6qwipV2nWgdpHW89vGHPToNQM1lOLQNSdHe5AJVyfyzmzKWmxenJry35LuXDcuQBjepL9GZ
mW+VYdUfgdXsZuvR2F7ywpivxpYsflIXBELf5o/2UCbHtBLi0tuNptGjrZrynv2FEUcV+kegA3bg
Cv+d0GR4ZTogl6xQ9WnU+AHL+M84y4ka0Ha2du4QzGT5V5n7rA9HpzaInikypr3qifupXpwlPBNH
Vuxb50MjYK4FcRlry9csvKmmWhF9Yr+WHdYOV64j6EnEqnE5RVb7gHv0woO0zWtax17az7M0yKLT
Z5WG05qftdNt/GCjkIbDwgZqmRqk3+HhP/bOY8l1JevO79JjoQNI+EFPSIKe5UiWORNEuQOTsAmP
p/8/XClCUig00Fw96MmNe8uBiZ17rfUty6eBNxeDvvloavdrQJpRupPBVmM703bmOS7Jq4Q9Or8g
8Yz19DIZFsgyRfAdDwCbAjM//fN/5JwcNCuaF8uW20yaMmbpIF3HbGKCebPNZi8M5hd/PFap/acd
gcKOWnbz5ixQOskht28uqpzepDQlWTWsqwhsqEQMScjNOJHNszGl6tEquPaFvRexhqB0K8m5LE0U
1NXDH1WAjdJsVLE43stkMFeGqI6jI5c+6u4nNMedo3Z9yjsI6KdDZR52N8xpQNS6E5ddDPWF/VOi
4BMPIJ2d/AzJ4q6WqAuiBbkhxFHrE7Vzouja93aB72n4Ma2MXTT3Gg7jn1K4H9WQb/1kfmBu37Kw
QClGDTeM7MVHRFCp/YkyDkEAiG+MB1YZ14y0B+2DOT0Uc0tVoH9OIlIXUxdeq5p2TWNYVLt5n85d
w+e35rHEdB1y8Su0CGuqj7yVE7bz8bHRFEXScMi47i9BOqGQ2ysA73Myl9uiNT+p/HzpUzck8sTf
SIumIPKcsxdmlxKuRaWozbTnwNdJejduJtdOuHg5bRauArtjmDs71makEcIP8lcP+BPPLd5Bz6G7
oONt30Eyqs5eicYcVdFb6NTvmpe8cu2tNH3nifHZnJtbO9eHMu5vg27tFZsVqkkynL9GyXlNY3I+
KLnXVXEuLG3ASISuUtsMPeoo8yXYnNl3N+UOakALl/se58q6Sr513f3TohhgNdT23B53ZsaOVJeC
RmHqEONGPNBB/pkkU7rV5ED9bgj6bhAmG1UUBLuerMcwzr81KmFpHHyba6wftT6/5DHGSgfqnS66
IBL83kcjO0vJFhzHOwdghEkI5xpWCjIJCSW1aeNfEkH9h2Fm8zGFmV2WnEFdrt7bvhg2FQX0tMvy
cYuBXyjFNUS25CV6Z1FcRjdAkf/i+dkL0d273n/rejprTUfbdnMfHnWL2juePkdjlKmKrZaTRrA9
iq4zd7roNCE3vjpHios9QE280EuZTo4XwTKq5wRrM81+rGe8vAec3L068cmqpnMcOSdLLfxJnvNy
NtCxCvJjOE37UCEPodLz4p8OTYzHIL36ZfneVvXFbvGQLoNfWZU/oGaDrnUel0c97FIL8iFnKvf5
N16Poa99ej3mdVzxq873n5IkeYo98clIcwmrjMpYI3lM+GbbFK5Codr31B/4V0Dy8jDUvFywhtJP
KTgi4gGk1yLjFyGAjann+Ao5iwxvQH+SX/XJfIwoXof4wI3ze3SGDzzHcYczfaz9aBNW+kUqw+Pm
wnEqcTqQQ0P6VUhUNX3Z5rf08V43CWdnWW7xSzx5jbjG6XhX2OvYOjzkoQT5Ng2PLt6VaDwNxGR4
KNhcRhUbvk1lc+KbWqpvrXx+tcFAYii5zokJLFKQ08jwZFPeOQcDlt3SargYTRBUlNe+uD6Vqbmi
awrpdJtXHXgPlt3rhZedx7xLm+jB0tPA0ZTYO+QqmGR+IjFBddQYEXMtPZh59Ewr+sPISkxz+ntf
4VorWnVvK3UsmvFzyXuWkvhWNZqgRrIvuNwU5qiITtiZvkp/mt81xSshmQle6H4WOFwA4aJ7lHzz
m8mXjDCYA5H+OvOS4cMggZlkl5N2amQl15zkduCQnEsJlBDtBIM5R9xLnT1PyEExFnhV2AaNAaYb
EAR7rxX+qmeLuJ4mfIAGoGRsG8tlsgS/Bt/ja78ZdskomI4fYUGDDHOyw1DGTL9yGwWypJT7vKiv
RVEd3JogVlQocspx/JkN7M9oQ0aQONpj+9Y56MhLJUxfvViiP1YKsyaX6aWxUoOMhE+Y2h+IEhTO
fIam+xGyFdsI3fwgHbof7a7aa3p/zmbz04j7P05MhgfJ7nP2o4tfEOUVAunSoxPJSpqeuHdyy02V
nz3gjLzZhp2ritdwZorz/jq+xu7YK3bWMrbHuvnYdtPZ7HSiDzgJJ/Wajsv9I3ptnXlfDRNgRn3Y
dCPWndCPHwAoYtRGwLD76zjKMwv5gxn3f/U+WapP1thuyeAP8d4d0wc7IwqWlsDTjRQDOOlwavke
ajfZhyAS2TZeRGZcmcd+6Zu85fhi7ZSFjBO2e0IOOE/4XuNOm1B0futIXrWW+nNDvNp6/zHArEny
qt65ehvt9fiipE5BMu8ZU/WPtWngeOVilwr24ZptX10WxYhc0GlBTvyTHE2i+m+s5T0ej+SFNcVf
zmon7/UAgeabrAi8+ahLA01UcjszVSdCGqtuebSZr34iPhkVX5MmSzLnc4o1ye3xfBstgeAJpSgn
ELMs68vQ/DJGcMlDzHob3L+3jtUAMkt9EY89a26DamWKN5dxf6X7GhO7tvZkHOj+IM6tjb2j8ed9
ERGzzFm8rgZ0LWlz3OopHFF6gld+5v/REdcaMN0zz79pySPNu5uk6b4imf21hEkTGDZnEttroBv5
OAZz9BuJxPkgrxJvGkd74UN8sTmqjjIzuAjb4bJSHXihIL60gpFuaj4shWupKXrC8pij0VjWdLTQ
ZgRkiNwVl2+CE1CMYoaV6Y0nHkh/N71rrtoLJX+FlX72kcC1BSTWiziP+m2TA0qqRY9UJqajnXS0
YHR7y55vFsWsXvEDi/Uk07e0fewz/p7eUH1xRN1xur557PK6sL9G+fC3LBgjiXszPmChjSI32zkJ
9QxUXz7NXv3h+93OrcL8YFj1R5xgthgqBO+ipaa2YTLlqkFr9+R+xuNbOMtf1Kbk1EJ7mtkImvV8
Ml0Y82ld6CDD7Sloqb+ozU+XW62dDTdwnE+l1ofrpTzrzKvK32qiPkx4Wt0y6wNqLTGbWC0Gosjg
N5yx3SupfacOeDXOoGNMp35VyzPjCIy+aYLrOvT35jQc5EA37ABEsT7KMr64eXLQGxAP7TzvYZbO
4wTp2zuGMQitrpLBMMgfrXG3pRUFYokxd5Q+rzjBKTjxJY1qqUvQyhgbsvX5xiPAuU57h6Zzh31R
WTFx+Axja1Ob//ZzU27KcRRrQuCUE42E/CyjrdYNRmRjBuYy23N8EnqOhzpkuCbm2qUYiLyqovqo
4vd6ccvEO9gyrtcpYATefD6cRzgyuuMx1w72bjM6Jiy5ukHvjWGFuWV0Hgb/sXOTR/p2OXXK3z4l
TeQ2uBdyj4Qj2tO6a6ZxZ9HrgBzJnj9iovZH57sdeL4VWeG2ESx68pHwsjlkSPkY3sB99EFksaaW
po/auhSos1knIRVOyKJgi2bUW8tjrLUMBV2qxpU6sUFMacOjbyLO95Mg15oCKMpU47J16zHqdfF+
cGgnqeE1wtrGnao89Z1TbyL4eBJwieWRvdNWmMO2Qh5lNuMtk1pHjdjQqiYqTmzffFK0jNWckWH/
N5H2mxaaKD1/7dQWQf5aEQZe55nBpsfveABoB2TAAh0y4IB2KCNO80zjGgdmq000lubeu2Mi4ocs
M/Hk/Yly+Vk7An+a1+8m+8MJZzaHeqo4tPmvdBOXkuxa2fVrraQRiLq4U0GJa8L18HO7Ptks7mCm
AsDQs3o3SdgoBzdaPnM6l58dc1pm8qKKeZbDWLxYoeZvw0I7wpt4GYq2DzTOraEMq1WzLFiG2Ns7
UIEjzuZd3ulACrEBgiu5dMsRmBcpk6tlfjuCZhEWXz9lnu4ZMuVuYFWwsis2ohkxha1ZTe5KINHy
E34oESE3T9Lflel0b1loHhpTexhn77Fqm+/a925zSQJMul21LkpyBP2MY7Dr7Dc0X8FVer7HpNZe
sDh0xbsX5tF7FgqSGHO8g24SsGQ2WCWuateo76XkO8FARvzd1egmHw2567ui3nJfIuvGpKXCnBtU
K/XD0A7VTlHV7oU4+rzctbe8pyG2U83bVEh5Xge+bZhRFhPJi81EOzZQ00atLwLdqd8st2CzOsXf
mP4Cr63f/iEF/X8c6AJnuk3V73/+9V2SLlPTy2+UlMX/ykcyLDDI/3es0jlp4+6zSD7/j3/nfzCV
nH97JsMheCTvHwIS/7X/zlQS+r+J1roO7GmyqCwL/ydSyXb+bVkOpUyWYemOgOvUlF0b/+dftvlv
zycyhMQLZ8lBc/9/ASqZ/O9/Ayq5hOMM07GhPtmW5/GRdPnn358vSRE1//mX8d/Yv7aijTHUCelY
a/maxs0nyBimm9i6Clc/h+WIluqSepaf5Al3owSNJ0agCJg1UYMwBubWvs+im2WVK+LYW0GLkVb6
25EvErjOr+divgJTpCosQtX4VDLuD4toak0kuPJgsuR2ZKjidKWx3n3wyR/H8EYTY9t3rIZGl7Cd
+9yb4MV0b4MPKshq68Wen7ri1Pnw/gXrQ7O4xYO3L4dG4nCojj33SJznx1ryamvdECH/A9THDqmi
AqJkvtdjexfps6ZZO3g2n/XQPCjV7NIM6QEFgPcTJSrM7eivK9N77I1mS0nrWubauvV/3EfRwZ1J
7VPJj6+HT2n80pf+S1t1R660B+lABCzgB9XRA2xx9jkRravl67ytCoZw3O0Y18+5kqQoTFAF6aGb
is3Qg9RALNEsbw8pInCcgY5Joj0Z/FDh7wqApkb7XLTysZ/DY1M4aOXDl9nrt7iBo+jLQ/1q5MxZ
aQeGPoRW2GI1LCs4qZjcvKl6nnyLU73Kn1Q6bWUB1EZk7UOMghWlbEchY1ky22QxyTbZvFQixKiI
WzJutwuMYO6bTZ4l+ECRmaqEu2qGax3TTBtaNzf7kDw1VYd7PvFZ+/jIfnhMyzTEOeEQUV0G9AwA
Zii2tp8903RLooEbvTtwe88Gb0tUnfuBy+rLDbQ8Iaoq17OeQtTS15N27dK30JrPjpceuK5cUUfX
SV1C8O5u3AaDGJXW7ZqvMv5HRC0eZFyygND0wJ/9TegRzE3LYx/XTyC1DqZKgwlqhzu/JXb4YDdE
D8sV+75HLvOB8NRzH6F5LxfDyj7qkBWmYdjkPvVY5qey812dUYjZfVaN/JOOhbkSiK3KIDeIAXWF
brSuF0xopHZJaR9jor7clyqWxk2mnXQzenAN/VyyXrMsG2KetZ2BvORNS0rY1TCwp+2lbe1rSsCp
FOGtpxi+UEzQ6bgpc5wAEgcSeFK2RdepJo49bD2aHAFTGzg35qAl6+RXEZnXrw7LatEgzs4uDe1a
+hibd7/x7hYr0dolxFD0+UvMgqcxtCcmanLbKicFVObOAYJW0HTlA3biU1d72zRTn7HN0sxtnlzs
wc30rWfOj43xhQ0pJg0txIQYvudOXzBS8k5lotwONanMhAG8FSirk828aEYIg6qN112IQ7gjGznd
S5JKpgt4t8EP1fCX1W2qIaYlAOg+Nvb4HMpi4SAEQvnjqlH2e5nXeyb9g4Z7VBiIhG3yR1SvjZeu
FXJ9nrevtROD8yEGmVZEIfVXZ9ZOrf8okc81ku7cHuOcKdk0L6XQN8uLVoPyNKSEQRBwDcJMeg6/
2Iy+9G7+aJm0Yif6jUl9r7BaIB2wPFVJz/XIubdOzdanJmA0g0ArGIHAAGCb6n6SKnyGtbKv/fC7
cOwGXI0KSksvA0tEN99Un0kGXUCrnQerrL7r9FC5zklnCFwZBpjktN1PWUVSt7M/2L7ukpa6KVNn
5bC40NIJMlke30rGtrQk4IVtJ8i86NqGuI3rHzOUByGbi25RzKkfkS/fGimf/ZomjiH2qRHpgR+Q
9ZBYusYyIN/O1VzfzrK6yrS6T132MqFUm2m26wd/A5PuRZojH1yqQmmO1Vt/rwh95v2npZXblMUf
8ZS1K5JnwiFEiidcS9OriwPHLGkPYdDz2DwStSV90eub5LU1VbFxnETbGMr8KdjdruRMtHRKpgjG
Sh9vtZD08/jJHZoDuDx29VcR/fg9buzyEBPMtKdbMdxamezCfgw0jQQyvCphIjsZsHwwEDmcSgIO
8LDUOuY1HM9UP8k5EmSzUNMzB2CqTUhTveuevS7SPz0nG477dUx0n8wuS9KOsb/bdRgcFC7pYW6O
XNB2yPbndtQ/RMrl1arsd9fVznVLCU6jjmMrrqqfO5px+HjM/lflTH+lbT40XMJA3HGp6Aexc8MU
AyGPsovjhNcvoFD0XM9FjG66i4DhUcTlW06mmzJiQuaYfAQrc7YvmETrCectQoYxCEperReT9F2U
Jw8RkWI5e0QZsQK6o/owvfKvVmW/kZu/p0PxS3KXHNUCK5L1lUs8BvU4+2Oo6qjg8/bmS5iwgcso
9rMU19VSksONsQxF9ZcvIKa6+L2sxGXlxO+48pIDYuwyoH+Y44yrpziRIdi0qbYbcr5hP74PrgEe
i42ubb4oT2fb2vxFf2RBlT834Y3NKm79OKcDAaxZoFfjX11LL8nEbFDHiMYT7gy1y+PpKx8+qtbZ
TGRBrEhsrWZcD2EcEJC1ODvSm3R8fDzF65BuRG1h8/Y2HEMQwx5nd0KvVyNLJu3TQpJum32czYc5
DNGn5DUiMUOZ5Tc+VpgSOMpKTzv3JdSwaMBzi9ctQVotWV+y15zXkWKfNXMr7ONPLoxBVdMTxp6f
LeYWv9+n2xpnYfVvs5APDOz8RbTyVcuMk+6lJ/LPZ4s2hAbfbFsWWw5Te0tv6qJGfoH3wotU2xiW
cjaQdr5pIehsmhaxsoicvWONx8iMYrCy6L2Tz4q4hnuQxHuvKI+FXd78PntUuglWMn8MXcW9IXfP
UY77QJX+atbakxV6bx5mvMB73tDq8xtpQNhBi8A7E+7OmcQlq9XJyRXPLws7elOB9mispaSe3ZaD
3B2ugmAge1WxQVFbbsK/XtQcCsKp7uAerOGlDMPXZBQb5DX81DgH6gVNYJVQtktxMTSxop/1nIr8
Q+uqex2aN1N2f2JfYucv5iRYjslYS+4Yj9aUleLoxbTFXRy1rhbWOiRiVfj3AaRPInGNYCHW/YOf
/zpetUu8hGq6X6OGMG9diunTlVgWZsWbK4NZGE7EbOfHJjMerUqdBZliX8MAGxbp62hH29izn7Jq
PlDDnPn3epJ3mx0dsYQT4v62Y6kjSm3n8zDltQSWN1xneeMu/cA1/o5DmByuOGmifa54kTQa0bbM
vxS5BPhNZ4zWghRI9pbjv9SWOGsZHuuI7EQ5EEAoQT1jWMsK5pcQQgKjFNGcR92MPxpQnpYX/8Rt
0xz8lDKqjlu45dEEN2x9jWAeKttXJfwU/z870wJjNK9hO2+2Q9jsMtMNSrv6w0fDVfLumvZX3oys
ddAPtNkHjDTfjIoWc1Qzgfmw++fb4i2a6YHeYctKxrtf1XenhSjRIxXG6FeWWQA7JR4cmE1FlJHZ
dTYnSNsQZmpyAwhS2wJSK3VD9V7X4YK4OF0ql6J65yHnD34QI8v6fN65RIOpO49IdpqJtm/M8M1a
hGKj20wlwNTGi27YJNdAJ896WL7glOEhKOF+ZfGFqCZFptDwimTdRlyRGXEbQWzaAWykRJMEHUuD
eky/wyL8khHYOmNi8dVoxyHrodZP1jr1+p/F8M8+FntAfe2yJUxtkhTNE0oZDZIatjiMhrE2q8Tf
dBqt7cLtAkPgd494+aJ0hk/GPna9e4kjbZPD/PZk91uDGujRb8fpAt+Sj72Fx9Q/DWH0jN18saMQ
8f5b87oJM8a+wQ+a2alWVe2SisXF4Qzi2wavuDI8VaxLusPcegS4BHtgpMw7lqf23e0Kot7pMcvt
F6pBqUuIb66Xnm04YPGcbmf3m5Tnyg3vWlci8mrhemw0fKpYKXihLWV6CR+iKDxauje+tzOTKQxC
PDfHXDgtaUBnN4WY1ltnW5v9e2guBFbJOpViS+ywMcSm5KTZPVzNiqHUsHkJ1Ps2L8y16tujVrXA
Tub208JjFgKbxTm+i1wuFnbBO4qoWuiR7tN2IR097Ui6xX83Wm3bg/yd47NkO11jFLO89lWyEMMH
hmPymlh6MOMe11xeZrHUNk0e3WN93qMIraYQk1bIDq6bs2ciw+WW29s5D/t3QoLXohRbw5MfErA2
nLYylM+gC9jBGSnW6tlbueUAR95Lby5uiTiynG2CSYVwr992x1oVDChhaB9t42subGD0ZDvG0T6k
0yvG+gNyQhcI33mBlMuYj32SS64w67+WjmTu7WPOI5swEl0M7kwYsr2T5j+08KEseW09AjeMeLeu
b9igNrsBo3JrykdvxL2VV7ssVUGGuMPj2ujtNvaxEs6VfZYsGLN8PjSGuDijc9ANjbwdRr+Ad1nr
8CWZhmfXeLDUa5Ngq8NYxQdgJcu/Q58ezVqeQh64GSeyCd1eWbh/LuWSDuMkFGwFXTaZuv2mMv5o
jLMdlj8/X7ao7ucydfRw4VgKspRC2+hv9Du4zlfm6kfXQFnqouuE/ErsCHPetK8MhoMMzmsPxIPo
h7bkwuNrabMUBKnUy+khWlIsnrqG/ATdALxLyo0nTi4P1cxoYbevXKJXGf1EMvkhe7QL3epcj0Dz
x/gMHTPjEm30mzCyTwwG1G7VDGBEXcKs3yiun4XW7fin8idBltmnEuuU/BrkFbYc4MBee47QdWgj
OVS2Lpn1w01XII0OxY9L/wZY01NeQ743zT955T8OY3502+KW29VJzXig7bL+MBr3bBNXJmJz6sdS
hxI58zTk+FfnCUtfCg6vSBR/xPmfpOSm78OdZ5tPsKmsVWybj7rXPupdGeIb+6kyIH61e2NPZGOq
S/4kTXpokoEVqR4QZnnpIF2e8r79ijzUDzuHcdPGES+DzDvys2x04jtOV2yh5BEGbc27ZjDZttZ3
KmayrtUhs9RNOfAT7Fln4s+DfIJgW+mYP9MNlrGNwUbbT+XJ08x90iRcYGsgD/POQBwsM+tKxPHQ
Pk25PxOfax/TzjwZGUPtOK7bHj892w57XGoyKr6oaUNbMD8aE6/B3I/sy5MNCt5LnbeMEuqSxRxC
lLY+lwXtK2PZnkI/Odl41Bvca36IqtaidvWD9uQyELBqD1FtI/k+xOIWTTi+4DLnO2vpwY61i10Y
FG9QHsB+gDKJJrz7vbWrUF2jGA4gk9c6bkEt4AN1wFicVF5Oq9rTn3ocJnsCKzR4U50YT1hVOvlo
Io6P2a5JcXWruN4UaXZEqTYY0U74W77E4F4nZg1BEAUGNxUtXPyTLL9Yna2t3CQKbC9/0ndmRLl8
MpsP7tztac7TGGx+JVAFa86qLYmP3eCa96j8cbLswfTBleDvj2PCejR0GVDuqsR+NVN6bJG/mpjg
ZwkCJJ1+Il3fVKW3A4uu2k+tyegb0158hb0yc17T2eM5ZhsWW8C2oeatC9P4SqV2IDcEqhogsN47
GxWzuxvt72aEhjNyPyNT1d38hgyAKQ6dyQmhW8ZF6hpatKgYRlq1L9QzzXErm8aV1ro0XbIx4tcK
qnqachhZ722DETXnnpMk4ble8uXxrhzOAPJoYmEHFvNDZu9V+KfS30qJYQ/M/XWUYqsG9CewkCAq
qOawYKUZOtQJTmt7izcFMAk1DxHp7QRjHwGdu8Khj7ec7i+bC2Btd0Fr1xeDdmVQMc/92NCxI3Dw
4uzbSK4TulEehlC+m43/qMI3jQmHy7h2l/Hgb8mNn7Mw/DseajYWWkci1NUF+zs5Q0CJvz29+/Ww
Ja4IYMKHxbkYJpxbFa0cdKaz+XEhllVTSMJg/itVxKLPPHfVE+fyvoX9hASq1drG8+g1IaIUs12d
AQTIARaEWz8hT3EWT5/sbwODH2/kiWSade/pRGcq1lpTrMw8OUqghyCLTVdDy483XR9fpO3drDR7
yJH/vFT/SRMuvx5TzTmbMK2mqLed3p9GO2E9l9qsJ+ndxZQeqDI+JjV3JQz7zLXTo1Jv/IkvGtuH
DOZ+4vnbSZYnZjpvyT+l5g5X9DYsvbVY/MIFDFxsnrZ9iSKMG1rxNM8XT/aMETCxYmbL5Fty/qex
wnzTcqwNtHxEPTRZHDx4cq5sa4hkcG5YEfi8oXrIgd/V1cvozqwgodNBjOf5MFcgwjdlQvEErqQz
xePscB7xOB5FZv0Kotg+QNiNI2l2zKW8hOyUxTQezYZlbxVxrtd5v869eVuO5m+NkX4aNqP37slw
N4PDX8GxdPmSMs6Dwa3X3Dyu7YLrbbG3ugwuTdBE7V4+JDPPA/TFC3jGR3IWT25Kf03F7TJPD5jy
CZwuTpl15dkbrYKaee8xC/a0cXWpz7gS9LBCmmCSGKhd0rc0Lu6ZwSCJxoz8VVCAGyLRMM7hph0H
Yj9iXfUhsFoCGF2zRndlo8SJEy/GlnrdzfEeQXVdiCYYLG07Rt1uVmQh7M1gI3UvkwiLK7O6GmW3
6wGzAsr39F2vF4EaXms2ErzRdibUELIiJGIwj+t05MX3rNzxQO7tEAO57iy8JqCJzVblw27SnzCD
d3zZPHyX6MMjy1zGdowXOn87clD+V5gCuCwUFzu0uP4Uek9Z1mynhJ4s+6tN8kPmhNTRJDRkYasb
G3EHB4DXoL4wnc9VEVT9tNNBMKY+Dv0ecoA5bjA/UBFArYjDx8gfA6MLHw3zbwPaVktuTertI2xl
XDE2Bd77KL7rhnv18bLD1gWV8zKYlAO4zpaN/DGPfZpc3uvuMFKKJMoWcyIG23Naflnzg9be605e
WHXtk+wpabJdPetrPDI3vK+rlncU6SoT+htRo50j96JPyDJnlE6WRzFSIDo5OyOiU6Jn712AReqV
dQFcCJK4uI3KfqEV4GnQAGlI8xwO4SZU2hiYBs0/jm4K3I7ugyFMZ13WzQcBgwerBsU+dhxH4Na+
LTBax6gCHoqycwmL6Fayuq5ZdSmGMXOKHgbZhEHURdWxmVhQaAhAFfRBWBGvU9h99vEATnzCCauW
TIgaeUaXy16Yfw8OoRfhMHyTtaGvmQxenjJe+ZNz5preEpVfWc7CThp3CtljXlJXk0HzAuYYe34p
SpJNY2gF4zesaVT6PpjTP2WKfSvMcbuRmm9p4gQrMvYfWnvxBkBGHm1EE5MeUonp7s32rYyd7Vwd
/RwENpse0icJmwK8NGTKh4qD/OK0L96fxH5njDjE3IT6ZtyWSVURLkjZKSBwacR55hIg2Rc/wLMe
5TvfqDeO/2aoaS0XalLVbmxUsgXGoQM4xwPHVjN/LCIyxoJQOlFp9Cn8vKBcSqIopMxmsWwSXXIf
uZnUgdLqS5I09LaCrztSNv3qOc1LPwxcMpRxm/FXNOwOj7MtIyyE2hD0EfqVITPmSB5xw2hY5qm5
QetxuTo6wL6zsPJO+KRf3dExWCVouJJzRADVY2djvoL5UuvULNVGR7vZUGFeg/7iRCSjJyor9l76
hMETRvxYfpVdt/ESVZ6b1Gb1h+fVDQvYHkpOt/LegYgN+jGZnnMpbqSqv/qRQXlqRnfvdbGz6yf+
9Ek9PE3JMjpLDqw8IuarRWhk45A9xzjWRGmdNT7WUxO6NzLIzVNoXj0a5+zctX8rM7ngi1Yf7pC9
4kn99oBL9I3xkFZmxG8MQmc3lTfgFemTqvhrw9z0tr5df46xbPZA1c5+2uUPYQ/cbKSylOcS0rVq
mSy08NkvTY5FkbfQCvQ/eVO2m34Aceaxyj/GY7NyanXxMxtyfTtPQe+QbDVLBuL5ZVKpvu8MruNm
0n/hMjswSeO3jIhdtU6kzh2mKQTQHQU2HyHUWLYR89aNxVsHf4xZn3x0DzCc3A3KHJmZAltnYpIM
aT36uGr4S+u6GW4Wcca1POCzKbZJivgSi73bZXu/SPVjbRiUqHbeIe/Ht8lIjsYckWhKfOPcREd5
kXW/NBloTTD335bwgXI0C/C//Qm94tRAoQAWDgW/xXEbtszrMr5jdLGBcbEjHRePiuHwrhaD+dgp
Pd4Ok82nWF1jv1IX02FjbesUpMwkX9Mw2vWu/6ObFYNYBeQXbAVpTKfHMFcAv2sLDSoRzbHuFO9E
zct2bPrbrKXuFu8Tb2xnoKTG9RmNXLp1FEglnPs3rWX2MgleF0u1q2MZJ6WXF34/E8dJRLK/I69U
gj4JRAJGbDBoRPHbhLpA/txtfmjmRAOZx66wFgZQYqJzqy5sfoyZl0I9ABFKCRmPjkOKbNiydbQ3
uRn+hj3foEEq6Wzal5zrbFOVsO/Jde9cCkDw9yecYs8zzxpwLK7HwwwTZcJ4gSrlA0jQaJLL+Pew
6MptEYNOJHjLWh6xI4xwKeUtBFRDbL3+Y5rj8W9MTXJS7sjVgeiHrIBjkIMknZIAf2CzeM+XlGb0
IuKpP1TFrtIbaifYljF1c4uZ6OWoWZfM+OCSZVhSICsanuNgZmzWdJXvqzYl3dF6gdXCV+4sRhWO
Xm6CnwA4BtIrLePOUjkBV+O/2DuT5riRLFv/lbbeo8zhmNwXvWHMjAgGZ1LcwCSlhHme8evfB6a1
tUTlk+q9dZdZ0VTKVAmIANyv33vOd06jO5V7lw9yFXnkgQz2V0wq0Tab9Rb3oJg8eI/OoosP4Z4I
yyaWLVF0UShuCe450Bf/oonrrV3/FOj2mDVWc4kreV93S8+0H09QKgFZxmQNFS46UU3TymJITB2/
4MiznCA7fMzTkD3XVj0eEiHGnYbEEjroyZRlniGvOG+oAHnze/zPUYJFVufrKO/oRLmCO1T+44wu
gQBfYzfbrBUe8IZNnTUPnlVmbJ1sCJih1bYr262Vj2pXMrHG62LS2zpFdBhXdsYDj2XqJuq1dTuZ
7xQYXJwDv8T94+l9FAwI6egrrX1U+seqRN00DPjtG3tb12gHhtjDnW9xFsEsxKHcWcKmkcg2NMcg
XLB7djP6AGsubijj3RXZzgO72IPHfViyN74jGGEq/DKWfvjca48Fq2oOIjMxasKUXi2LgE6L4iD8
r6nL9zx3cHN0Ph4iJPBuV2HfEdhRzfLQji4K1xjvKdk9q15ofDo9puOMDiFa2MXwWqebLrKytbZK
TAOExohDyUd7MXUXMxp5Skrrr0TVxkrW4jOEAQYwPi5Qy/6WwItkNbY2pd19ctNuQ79NnOzHqVPO
tQIZKjllY6GyD6HdYGGdZ3szGEhQOySle/A+Nw6LNwLDEqVWanh3wTR7dy0St0ln4FaRgF/JSnLg
MIkNiXMJCGGfWB7Sg0a3Gy9u7F0zgMSb+2m6+BWv6ySSe7BoMfqCDGPzqzDlfO66St7Ad+g29E4d
7r2rdwOBC7lrPVYECK2T0oFgCsSXSVCwUcAVtu7Q437nfLZ3en9bd914gpA1nvCojqfe6r+XbvPk
kwe07SHj7DMtze00OmvBc3GfhNONyifEbibCtFxgVXU8mP11i46bdPDRMGGTlLiBs4I+Xgob6Sgi
BjJubqdbCOoMJohFLU00DzrCgaSYPm4aMdJY7omHMNx6zcEOlVqonjpqVToIILZKjOM7jjCbTrGm
AbWZ2RnwgGrpwbtlfumjABxtUD2yH7+p0buEqjzFY8Egq84RM9eOD6M6I3hhJLgXcR9zqUgVxyG7
dFErD0nsEbM6MvyxYukwGDK/FTKaEEe89chIjoWRfR5hK7UzYIMxY57Z3/kBmnaRw7ARC+sqoPWI
TabHsHKqUlksJ7gdyMLDlLaCMjuinp7Aw4wewNsJw10v3AbUpPF5LshuiM3PblFbeF6cBY0P1UKi
vLenGzdtmSCl5mrgVg5FhFiW+ttf22239Dr9hFCQm47G0GVygoubSlpYHjoNJ0DsZ4Yd7Je28jYV
3SACiqh/c3A7Zx0+JqGi3gbUtgoV5EKSjKiB8pRkkhlAIMdhc2eRBa+Zb51BfB4quMqxJoChtYpl
EZzBAGZ0vlXIHwE6uEj/rNMY0+JSMYsLeUUBGmYkMaLtaeKOL6Ik9FPEpwHN2KYvl9CUxVZAo0zE
M+v8tDJLJTepEwFsboP2QIQeSZIy9s52SQRvGyxK1IceauYtDEhiYjq3vm7z42T0HC2yhX1Lh2OE
ATf1CpKJ5Z4SVfGkl+2zOb6FdeTcieFFhyI5qIY4DbfubrLUORB4MYBsnDKOzrBEJapZfF9E3DDs
rbzi5PSgdLlvVtrOpvXfaTi0RhtDweQLaM06gxqB3wkP8Lxy+hFNFI4QTL7pBgI6puZmYKBbEaLT
zL67TptTiMALTSgiLU9xLGcI+zQp+ww1ycQkjXQo9+Uj5E7JdonByQzaT3Xmk7jSU7tk6Drok5cH
GyRGVqZEM0N0RtHvblDOaLy8qloqMG8TFaSAmWNkv1Xovmqp1NNQQRoHMcruhlK9GMyTVaMv6Usg
aBjfn71uwnhWfIY28lJEkX3J6+nS0XFIVBw9tdHw6mShj7GBMbRV8lnHgIXXWOEVQ3OPo3uZ6KtR
zy/l6NyCzsbmrLo1QmS29ybHGIZONhUOiyw2czVYa4RrTI3cNab/+4VEtE4W0R4Ptwqx1zluugq6
Bbse8COlpdvGXsl4GT92FrWrikPTurCj+rqPzdeelv3B8U3+jP91zKFkpg3yv+4lDc3vAwDtqfNW
TpGWpFxk9/OURHRTaCqNU895gS2fiTrhc+5iHBDHNK1XCZv7mW5BkHivNLkRCmEVvfKtojgPJsWM
o6gT6hBoFFjdak5hZPVk28kFq5kgA4i46hKVGGYd9tTQ0FCemEqjQcrdI8V+eEzEgxuW5Y1rN9M5
rI4TqW1rFUhi4MZC3oUTP1gWOPMlnzWkuWMllHxyrfhGmz6r8FgtJAXpXwaTVm5tDNlnyFK86KGR
rv2+sLea/Ls91+jtitwPVhaK8B0EKR95TCbx7Upy3wIGRzr1IMlQAv/9q//5PQ5I43FEgMIHdvIY
afNFNuj0KyiBikCTq8SrJvDu7BXCQVncg28I4XZve2uYNi45NAcTJY7RoK8SvTgDAM0B29YmAXGL
L8Mmss2sT9qZPuf17G+KyIkPKGQEU4Rzi4j/XjCIboDDGnNPdDbyfwppZzw06PiToEB/BigPDklj
Uco+6dHiq6C+zpqT3XfDQYaQR2dJPjXwSKTmTQrNxST7bqroXAO/44xPzhASSDfwrV3QBFwY7g4N
oyhTWMFHeMjnitSZq8Kar8sKplzr5Wc7hJAuzOqkQ3VXW6Mm4hGjliM5ONg6Kq9NdySCI+7uSrc/
QUZm7imYag9hpHatxAHqAyk4WVJcAkZNhjLPfWIZ574V8KYoLZiI7ercru/qvjr0GdPxuciNdWkq
dwf3ezG5qRlBnG2rYFtm/WGu27UridMoab1iCVVkPRD+yWzOjneVyhh2WM60midS/GK7vnZTU66V
w80GZOlBGqCrbkS+wgCEC4HjQIuTE+OW5Xg2mer5vlLpW2JQUYewJPZyIgllOIELsY9jFmvmLN6p
bMV+LGByp8bBcipq8UZ8lt1fUqco48Ex0oepKLXhECQIybeU9lBNyGDe5eHgMBYvnw2xRJTgsiME
yDd3CUXEVd9X1R0pSSvKzWd/9CAMhfUz1jr+SA8Q0CVSgNZL96YaqoEA15Zo9qJqvOcMBvO5E7zF
uqM5nQfRfT7eVXngbIlRMk7S0Kg7sb3Fk3MPeZhFofucTRhHO9peGR01mtlpsg2A65NIOJ8daWCa
QjkJuvXOMQmlb1JkCEaf+qvZL1/nIfrmxkCVTM7FRDc4+9jiXFlbXy2PtbYaohdzgc5bxhejcZ8H
en5V7SfnKTG+asO6BdOdYCoISgpzB3DgfCXUsHFaWPoCEjpRbOlKVwNgw8r4XrXtNVMsdeUnDYQD
8u0SIJ1+i5UL3sNCyIxx9LrgTlhyVwYEhpScGR8xrQcEOGxDdteA/KMx2uoZ6WsYBJ8Du9ra2jLh
kWbWOkq8ZE298qjT8iR0s/jwUe92EHQ2jUElDE2SZrrcRDNAxem1zKCgL2bbxoKacoihfKxtiEYb
m+Z9Q+Tr2o5KIEJ58xnuzNrvgDtmOQJEbDLoZ/yhwjq0jHc4reTYVtcOX0Nte7CoLCbwFZD53iAz
LjcH1Bke0YnjPSrtYSUQdQNS9af6MqLJtZYvxp3x0NhXg/QYc7H3ViB4YskTlIpLTZ+7ibtbklXo
6c5FiCIue+WM/LWxRrahcXgJmoH3bS7+CuPBY3LJ0SPML2bUiYuLF1CtYxdVQWwhzybW0N/VFpQK
uFIGSJjQJnRemuRkuBFY8ZaKUIb9VeiaYm9UJS4RoEq+zTm6l6QOFH2ntqHrPis/6tZ2h08pnOiw
9LO9sokbB8Lun2qJn4id+zJkg3rQpLUmjSh2hknWVGxePLzqhMULvBeM/XqOP26e2KcgGG/tQDPX
MuNrUPUHwjk/8TWVSBCROpUhaMzIUbw+w75K84fcSmZqb91skIGjranHDhP1YNC4RFExLlO2nIhw
AxjF1NCsUjXmpBBHFkxPwm6gA9QLSR8EEYjMVu7kgPe0lGVJHBPLcGgU106HQLeqmWsYQYgKbIy3
+LWJQuXwvbai2zxyMA4p85l8hrXsSE1obLK0/SKHpoiOuIMPXSfwMnzMbzvVJWv67+N1HX8RE37x
IEzeeq6f4US8QZ1AFIURXQI0loXxCNRJeQ397T49KJWa2OYlXJEq+QLTq9yXPuSrTpXnghcTjbpc
iVyO6/A6jJj8pwuBrYKEwTvmXvKB+8kZ9oPdXOLReV4wmLferhyCe23fTEhT7z2L8EjOSCdubsAd
iKPMK/vinEzBczLQsaUYhk0VJ1vaLjwI4AhvkEYhqCOBKRZE982MdRpZOZuiBYSgwBOYZTkecoPY
xNmrSDDHbCTnxH3gpYD/ZGBsBki8DXO0eYYWJxor2Cj1zmDV9uZa7ezOQuzJzVwaAwE2XIgxLncG
NHpw2Vm47Vrav+1gw+8S1cGy5XQbQwKsUxDRTIQTNqu/HFpNzTsGq0sg+r8Cyb1EtcXSXj21xX0d
z5vc/VSSaILTDfursbL6T279ADPxvmMtNWB70AuuvJJ+dAKd+3NNbCBXPcvt0CzE+m5rEP+bIqwa
N3i2bwFxU95CKSDAVUaMH4hW97779b2yQIoW38aAdkvW7bT/jRy965APQ+niMOoKpXhz3YDTCjP7
6DYetoXkOjO7jUJIV4XN4a4r2P9TgNTceO8zQYHQ22+RF7gos9PpsS1sDHwwIC3Soqb1IOXFRvcR
fZJQfYAgnlAZbch5ffPAEVSLyjvhkGSXT02ApiM2bpQjbt1RPgcuY4cWl3qWLzlJdBPb5Ith1deB
6l9dVAQz3fi4D//K4w7r1G3fFheonrtoFIcZMS/5OcRm0V916m99vc/q5yT9KooTCR3gqp/rHngS
MRbaei49so4HputpHtyaibXVIXPwcoW3GxgQfr4Y2TOKZIshmXopumCfdP4WDQRkwuQkYNtPCYyd
Sq24SBLj8CVfNX1HWsCrhxCmwfFFP3tdW8ZWq28DULMg7Th0RVCBzL0FQZY+AC5Ne0E5XXnGDnDi
eTFR2MwyotFZ3peZHRJrA6ojUCjoEm7eY4jju7x5zb0vs2g3skOTXNPwnyPpk7Kco8TwH5KaBjD4
5RVBOQe6kbcNqaE27trwIR0p+qslxzVx6Bj2hIW00b6b2t1MDPsKC/Fbq9oja4+8HjLj5j053VcU
EZ2RLeKv/QjCJGygEmbKvPMXIgU+R6QTrvqLVFI+OBuuZ7+leBAMoltGmbO/nS3r0krzi0tqD8Wj
taNkwVXeH0GGky2QffYRfhvtq0MJBeJGyfDsEsQ1lmAMomVmkm1J+LjKeKdr6Mkd/9O13zChoxtr
egAULdzdEC2/yF8DI/085NOtNQio0JQlHJVlk34xuvhaTekJQMY+A3DKlnWXRO5dT4Ua1NDJmnBc
aQgvQ2TvB1JzGJSy4jALPCIf6ijWyWpFNITtA0nAGlA435G+ayuwCynm16vWWjBqw4FIv00BJGZE
tN9OxYUu7TZFBeZk023jh29CT0/K69Y0PDAUAI8b6/oc2gBpFeWepA8WISOpmU7LMTiUA3wD23gx
dPPdzBCMWnukk3Q/EUsu6pa62msCNV0UWJIwhhiLuusY6FaZcST2vgFkiAYAugICVmzHh7wn3pr4
+AJrglE8Ze41/dtjS2YzlPxDDsaIfDpSQJL2NqICznrveYnmvtJ+gp8UnnptvybT1xhwYJWmB0cy
XrTgQJqPIK+Ogoy0fDI+JWNGU9A7G6z1nEFfLSeE5uCHJjmO8Qm5I+bVYh1NJNAZBsEriF1VujUn
n7E0kRML7c6iiuzb/kawO65Uvo/L4nM7MjVoy2nZyUFqNtHrD06+2yKdgiL/j7zLbgvUBIvfzf7F
HWejnjK1C7PWwj6y/PMf3HFFGsupzAnmYCo17tP4KQhx3FQ+Yq3CuIf++am1+fJp/Wpf4VrrzlZJ
rl5N6kUgpmj9fjn/68L8N1yYHsbE/7sJcxvl6ef8rx8tmMsf+NuBaZn/cpQLH1QJpvWSTL3/dmCa
+l8OPQBLSKEtTJDqfxyYnviX0K6wXdv2PAZ2gn/03x5M/S80q56FzsvTpGWZ7v+LB9Pkb6cftzx6
h7/+6z89IaTrWVppF8q9woOpfn7GiPYk4Na2AUvTAzpUjrpFbwd8GZMAuILppaXZt65tTPCieooN
q6NsL8otoF0EZF2TE8zNOKwzAGj/8BH+w9MvF+/nz1fmESopaHOYtjS50p+vrBvTJKxHWpS+II6g
HSAmhQMqmlu7aTioaM85jvg6fat97hxdvFG9k0aIKd7gJkSojWuLXWKoxnNaBsDlUv+71wv/XFjY
K0CBtJCTK70THRUMaG6co1Z9EiCoAOf24+3v78ZaPscPd+MtXleT705anvpwN+5odD1zxGijSuPa
bOzuRCtuk7E4CqecXyyvIDekCW/nBrw6QBaiD7I+NR6yyGdea2ao51j76+VHrq2vc2aoHVJm72La
QXFHDs69z0L6rO2W+AIiIW7tDmcBusA+bL4ygXGfSF3O4fZCVRirPeMFeNK6lAdXFbihuoDzbjjT
D85b9u2SfW9MpvTq95+CKf/hU9CApDidQ2kTzuIH/mFFi8rA5kCi403tD9k+rKfTEHUYS80aJ6vG
ijqITO9GmkbHwWNAF7jGnaeiiOTkrNz+4WKwPv/ylWjL4+Wz4btzoPn5YhQJm11SxAnzI7I73x8o
J3DyW4Y/BG2GoLxBNJw7ZzVSGR2IQ9C71iAK9/eXYf36nCtedAxHtuR950P5+TJ8JxytEZnkxiY7
ZefHJUMt5rOrJgrTreiHEw7S6WBVbKVjaW3NrAf8nz+W3nRLCzq5n2wjvieSFdUhzrV0jnaTjUvU
NCgAvXQk5IjMtqLJkHaTxuI7vK5u376FrvG5RbOxrlG3rUvteYCwCm8HduGrwvaCMy2+9+I8x+4p
5idMs7fEpzz8/ubl8tj//FqwLGI2t7G08caKD8uPVQpb8jxy8wgNrlrtD9eenR9En2UPNVfHnMZJ
nms1gDAm+pRBvbMn34sjveivOw3kd8J6euUPnb5RLpgUKcv2yqOjKAMV37RY7Xa/v2T10bMuEMsL
U1imoxxPy4/fV1ZU8ZjNVojm1RU0m3S+MWhsbV1RujjI+2+M6K6IXUuecdZOuwnNg5ce8TYlJ8vk
SMsTiehVk8hHmOuLnOA/cNo4plNGKa/mguQew3xssvRVTikEvUlLmpcJp1uT6DfPgPRmxQNjngiT
xqpi0HeTzSR5EgqwYxrAjH4o7B1sjfmWzJcYXW9sjYegUOneSDVPM3O/JOv9Q1p1BPJZ31IwlMce
zsQRxhkM/DloLilLPm5ZMW2zxusB6fntzjNbzi19uWvMgg5NicMmJoCd0NDmrl3+ntmGbCT5MI7m
vLQVRbItlleLsApYu3h00iywvxswuzWLLOOlV3RDASWuj4oorzgYpdhrZ45Bg+2cXNiDkDjGo0fI
4o5xJrdMfCZvakEz1jaa6A+rk/x1deIRdOAR8DTSihUfFgTUxWOBGjXYsCHra0FZvLRAp23U0gf3
stmhNkTN4FXRawA3ZSXDsUd9YQEcwPtGWy+kvDbDyxDHt/Pmvf9fSBzDkVFuBbvYkbCO+NjAefn9
I/mPF+6JheWgKRS1XpaYH5ZVYTbw7k3ytYPSg7g2kmqbBPq2xSR8CQoL7p8x0NeF/FqiVQ9xxjCx
IhaH81rGbAuKdvbUSHWf1tlBMXs3MtRU3bLWgeN9SM+jzIPL76/Z/ofXSFPc0FezHWQUlDE/XbMx
EhcQVQJFdHMtiaOgvn5tFS3AMJ7SjQrQYKc586yZOfLDcvTi7B9MLSNZJGobf0wf3Xp+JQbZv29D
79sopdhX4WScq3nm4dHfeozZl3b5Yfv7YsQHNOoHJI/Z40yW80CY7UnkJXh6LIg3Vd4Ar4piSMSF
H+40c/hJ4XjLgoZhfQEUMOO1gyJ58lxCkoiZ3qi6ik+//1AWtMbPyyH1DkJJ01XKcjHg658/lKrU
TmaRAkxnLYdomyUWouSuWrMa7Z1B+UcM5UnhO0e6RmqrVPcKH0rvkMIroAnnIR0uAxvnWtU5UX8Q
e1eVFNnBLcNbXLAkLFCmVR3Wl8BsLlmYf6tnGkm/v4l3aMePa7plmgKiCFFQ0pHScz48jYVMXWua
8JfLgaTH5YvMcdxAwj01y9+mi4RWr3T/smvCfDIX0ZvVF0fbFhUC0gKuhO18wlAI6s9qjQ2IyOc/
XODHWmy5QCVNikua4w4ytJ8/ZSOXFFVMJTbGxDRbVIOPg5uttZzpHaQdirYRy1OlugqRWZVcsHnN
0AB945EpCZLEqXwjOfoNY/Q28+zgnEih/rAWWb8WJ5rDghKmpUCw/rIWVZXoAttnvKJ7eEyWCUM1
aU2ac7WiMlP12hmM4lRiJJimll4xS6RH0LCY5vZS1G20i4u5QIRkbty+ju5b0meeaqSPcTO+dRI2
tZbEBaVKSUDZ+ZUsQ1A+vYFYlUhZkKVz9X3Aq4OoNpTIX+rOefv9t2D98qyzjyLWc9lMzeWE+6Ei
rgR53CLAr5f6LsWvOXvMwLMqv5X9F2ClGHR750ZXHkmbuu43aVwixCfRsgCx7ZEOQPtDtYdsJNXM
g7O0jttefFlKTwLyckqo2CKeqR1v5xYLf4p3ZI1luNm+V84qkndOJtYZKx8m5Sy5zPA/EBAa894h
Ims3NAAozABUa5+1j7+/c3vZR358QZYKgsOb5uDFf13rw9JXJKokdCGmoGOSu13iYACf6XDHwYZM
NQ0L1ERJ748+WIrrnNyYu6mtLzmmQSoN9IGwvk6zyHzcmbxPXK++7m2beVMNCSwTpFySjrBh3VXI
5tl7YgLX6VvPag0hDGFolelLE0yPKpM4/Nov9EaMvcISjqPAbvaqBeZmGhvHFhkKdCbjwnXDQ+lj
A4s1gS5wYaIdsRugwSJ7kxkIXP/wCf2yOTici/n/dz1OCpaUy9vxw4amG4YoEwpHZjuWd6qtolyX
jHVPQdTdTxZR7+Gk1roc2JFHgCQGVK8zE7kreLl3/dSeiWc3D0TNe6vWKLw9b5ixC5fQ50ii8CQU
CEMS8tF5NLA6tE0LEQg2vN3natc4EPI74e0Cx8wZuEtrHddMMaWBgVcZU4iHCOMrk5JP+UTBLTkb
22lPZhKQRKhuAN/3sqie29z9XtkehN7hT5/Osj799Py4wmXbBHxu01cw7Q9FcyRkOqm8o5SswCKH
fo2RM8FhXE/JvYktaY+YXKytElpvjxqNIpAfg7A/jxoacDkVEzPZPoBtVDJUshObZSyX25RJEu13
/eKjRT2ikpeHCre9NZr2hcDFnjwdeIjBHEfrqGdmhxKi3PbL3L2ier/KgbDuw7hBTTTeSKPxsV6Y
mpeOgN9wurbCojmDkOWacP8821qccy83zpGR3eIrBpNXIOXjk3xkAdK3ysxbtBRgzX7/aMnl5fr5
w8MOwCcHxorOi7XgtX58tAIKzQlvooRhWicnV2bFTRiNn2Wiuj2jv01WlS+hJ8UXkOTgNxgIrMsa
lVDqpO1D5iEBMJppZciBNStNQ7wCwVl5yA1sBp63n4KsnXCFp9DOIRo+6sR/kyYWIQEx8g938vEx
YHtg9TS1BMSlHbayn++kxkJIK3nIN+GUA9dXAUbCnHCiNnOHr86ib6nK+Pr9VEkSBJr66sYOw/Yp
KzlndrVdHIo8uCsnMVwgsqwBXJSnbArYFAa101Y9ghK6G/2q/MQyiuTTJvqkLEVxIHvqBFTS3NWL
M/zfOBObH2+N59t2XYcNwqYeVx9vTfaM6xpyjODMueOtnLF4e/lw6CDMH6I+f3aXk/mMWZozgaI5
EsydoPMsXkOfRzTp9fQWk2XRoXVHbT9uhcTAb7aZOvz+OzB/2aZdy+YNpHylUeVwavj5O3CmaaK1
Z2NgWnpJcuiim/e3JDakd+zJkzUd+KapGZOM7OX3aIrDrefGd7+/jPf18OeHmstgJ+X0whkLHfzP
l0FJ1wcEJzrr2sSzFtvPwmG24vpp/GCMD2E9WzsdV+ZNkBDwG7P/bMacJJ2y6IYr0VnXpvah4Ghc
ca0jEDIObJnoWPQjaUqrv58nP4v+cJL+9dhC10XwHw7K1IneR/obCkCTeM/Y5QWDq8IZfkaOyAM8
odqHJxQxyE8G6DhxNy9sKHETzsaricr7PEbeN6ippH/GiXcKjRwzilP7p8bleNqCNF5pz4CnCtMw
GoJ908rp5fcf+a8NPR5R8qPYwz3JIvyxoWfm6ST6YnLWzvvijw642s+DDcPDIi6SokEoYx92iIBz
A2wNTtGXufVLknRyHJbo9dxu2qk2DT9VmLs8w2we69g3z1GPmN5dft+GQrBClBkf6Weg6E+q9Wg3
zika3c9GjI+AH09JV2UnTLnI4UaCn5H8j0gkllbJqEDJEFqRcwRAmBwxBGfC9IdFyPxlp3ZpaGoK
GliC9LD1h1oGiSDbhpEgIjAg3036a9aqaOMNBE+hlFeIAn36WT7HfF72/CEmbOKqnxpM2+7Nv9E1
/qfr0S69JMBKjEycj8v70I+ONXJcWmsxolDGZoMsISR2LW5r88rUDh4l22c4u3R8xahLsDuE5Fox
9kE/goMddJb404P+scvFQUOanMttLojCxlsaDz+UM/noSbsN8YTyr6EiSatsVcBqABDW4xWbDXlT
tdl9GTACt9Rw1JNjQWDAFKFt59iW1UKqMWrQ19lSoOjE2tHRjk6s2vsycSiHxvj8+8f7H1YUSfXF
5Vqu9liklur9h0sm0wbJNsvwuk1Az5IFgYF+JNKSdRCQtk/uelyQBvu+l5cxKbO6d/auJG9BcD66
amSbH4ImmXYhAfYAWvPwbIG+l1FVHqtcDWcPkrKBQ+n31239Ulu7xGco+uushR4Hpw/XPWXQtQAE
cN2AcNcuSvIVqYDV6b30EQ1JIo0HMB4oRnELk4sD/4jEg4WxWCmforIYRtLIfSO5xvZ8XcLUPxox
kUDKsK5nxx1IhyhIY2KRDXhYYJ6217K0s837QXr2AMRhdyNrvmd5HQdyKELt3fqdQxBZm0Mo9rz7
39/xe6Pk57Vf2lpSycDJ0eioPqz9diG8sPWlpE9rFYcWcMGOlGl4NyKiKRgloHnzgb0+VN4Dqqqj
E8nzrKt1xO98CdoRSTek8W1Xo9ZE2lT/qeD6dYWwlpamuywR7rJU/vwk5RDhqqjG4wUAwToojwBx
XfbwtKLXsIBR2dNwWTWN2VK9UEAXHg0Nob2bSnlrrB7iYKjx2YxKVFGdGe/ZoFZpUDknkjKuDJB0
FjrvbZNPd2Gp+tXvP9x/eA0sIkCVpXlzqbcBnv70GsT082qApM56xjBakLy+n7r4FOfOgjuKifH0
kdn5aKfAB8BeyIdsJ2fDOkyiHE9dS8M2jTHeNtK4b9DhnY2g3UWxHR6gSJy032S0kebw0//PVdNM
pvnCj18W5R4+qmhLaCbzLKLN7KY2n7mLyXhsi3VQ1vMhRotg1lhg4CvsBrcpT0lq3w8qwwk/gZfr
WpxdOrCeKve6CXt3w3g6X+Xd+f3dxWLc/uExMT82ZYRrKVvzIdvCtJlsfqhmA0gSE9Anb13m0NYM
DH+HPCC/kjyfVWbb0yvfE+exEAk5O+cnMlfdW56hK/ITQKihlgQYGRcxYaFhts26rn4diQIg+Ic6
/Q8f7zJ9/XiG4Ey6HFE1E3qWmZ+fCiPrUIknZJRAboItO98TDtvTn+mhCgwGoiAkRW8xlFdOTfN9
APDpvRPhcnIE+hhGN6Nfbzx2hDM5amDzKqx8HLymy2AjrvX+bnObQBDRehR7JxfWU9yRst7n3Dzx
Oj7tDbluxrxEvg9lp3U5myakNDy/j9M4TEV5rC9+or7k+Tgdeg+3LtMlmwYx1Ayme/OVnQzVIais
7BGfFzu0RddnDpMbs0e1VquUAy01F6snLgR68SrY+RhTidAdGFH0OssBZbtTtaU/QWMvbN7mYfSI
p6VnMPnC29jjHFE+VulzklsNLiAIBWUmybQKo+ak4oaCgKZ0a4yfyhL97SRttQutuli5diZ2JBcU
mPHmlyqp4HbqaTi1yr2dC++Q0wowoSkuns4zCXDpjcFoAquDgj+brdPEJEszHfDIl1DJavwt2WyO
e7OiNiwJDSECJhRn4ZCqRkob2wPu1ko7DNE839t2/P57KylPu2yVeT1FVweIODEuhrJvqp41SgVt
i9NJHm1ZvsjafK6XHc2qiPd+/+DqpmVo/v7LSvXxJiQC9xT0EanrscVcFkITsvPu4Hr9p7o1shuj
TjQO24b4wnr+0vSEuwDcs4lvI3L5AgiFkJ+SiEon6RNgflrvncgiLDPx6GYHnoNeFpxg8pYjOd3p
JACFV6YEGywmqNntsmvIhUSCVQPYKD8/BpOVE/SO6uq97WWZaDyRbkZfSA5/ZhR/eR/buENYbSM9
N5fOSPcqHOdtTbt5bSELfhkjfAlT82XgcXhh6I1kPorwOKO5n45Dlz2SMSguEZU7kZ0tvlFpHsMW
RqQapXPtdS0QsXp8Vi1yI1n1WMAsfS2njryyGatPYJD5GA8w9IZivG/jNjlGyywy9e9t5kXXZQKP
qgG+KcL8NtUuuSEkwq+GpFdHt7MJpBnl09DSyoysjga0Lf8+1De+9SKCCIsFTN7T+6/avv0+2B7o
3z8sE0up8ePGvFR9TDfftw8mSu5yyP2hhAqkQfploRSvLfYqHeEuLSoA1HXHXujop7HqNRpxqHmW
1ZD6ptqN5Yt+/75WGB566sDM77N5ceMA71mXKcD+uJAvST66RzAiqP7m27jEXZI2sjjHskH8VcO7
/v2NvDfsf7wRGODSwuG6qFfspZT9+UYcwvsUDW9zbZmjwwJGyrVVBt1h6h2D1xVUXMBKJI3QOL7/
wwnwsEgG9Uk79X4SVvrJdO7/PiY1TiX2Tubo66ms170A1R+4MHw7TF04X5s94bsBisyqfXx/CYMn
28YqWuPDPo74ZTYEO5EYKEbi4SYv2Wo/o3k/9vlJWd7/YexMd9tGuq19RQQ4D38litQsz3byh4jj
pDjPxenqz0O9B/hOp190f42G4RhwIolkVe2913oWEERSTCGGUasHKdjcJ1DAaxbsZH4uxfymzMJ6
UXWn3rvR9CzJgcdxOavfSi/aRtaM4rMgQIEUI1Ioh3nD6U15M/TZ83szIhg50s+5bLHDOWjv/vkj
vrd8//oR0wfWGIjploOu/M9m+FxVpWxHzhn3BfyuglCWEmUZzo8zYyEGVyPJlsr0wtJCe5YRkBd7
3nVgJnv/oCI7f45KFMQt1jMfveIY0LPQX9B57Fx6yh+OKo5qbBNcqViIT9Z2hZsyIieOT1xN82IO
3QLqLPaAF3G6jztBPKIHqqGAMnpq3eUQp/18Jb8t+pet3/kvTRQ6AdxhOlIfE0HGX++vMi/d2u2s
/22iMFkddpqbkA+URRMQVbx5a9RoHFSxV4XCyLVPsVJHoYeoIeqZV/YhCcMJdvLm3rnrW1jemhtD
9NXU+FgoebKztOhbrI/psZrT4ew2ysBasp4NLDxY9/0avFXCYH7pP+mP66gyp+e8NMaLqQ/9xgIC
sTFpHfrjOH+rbOdURRJpRDVX7Ef1t1Qfu5uWdirERzsNQNQ0V0DbtzpaxKWiF4GGO/rItabbqrWw
0DQBkCSrqCVM2CXRpqnNqzpPn8Vg3jgfWacIKkMUzDEhUq6JGwdcA6Adb3X/ITs462XvvsU1LDvN
OFvaWBwXgdX8LvARLfwsfRyO/3yP/q201ul4WCzDjGwRrSHY+OtlGhKjSVAbqWA5scxLMfS7xcs0
f4Z2jfkIg11cfo2MNk6LU726iv5xbw02zHG2iWuZ/j+/nvvZ+/8+M7yeteNlmgjXPNtT/1iWKlWd
9Vrt1V0iSYYGrMB3BXwm76YLjBwU3fS0rIZswZyjOe2nmUmjjJ8pV2huaempGqbPRHfsPTB6/aCv
zXRpJvGh8LTjBO5606zdTkKbfc8oP5m2mqCkremJyx+FBHoRIKuk07+UHM6fh8v1bTE0MHXahqpD
AsNfP+YiElSQfTlj+QfvzCpFbze8H6SmmIYGuXt+Ntew9acOsJBhDwdMj9MDMW2waiRpc4r3Y05B
h95XCcm6ra4O/uXEWPZB8UoalORVHYsqe9WqEpoQUq3tYpbVq7CMcVdb6K0Lm1iTPYZsa1uJUnka
XGerelXK0SkBRqtK71YhJL7f3Z2zurWWWNB3AivNaBglm1vxzKQeXURFtmel0X7fVykSuMW5VAZk
/iMhmNFiH9MZiqhWebeGo/bNiS1MT1lxxGkjt66OGo+kJxm405SfLFZuUVvEqi3mN63EBFUnqfHK
hArrzvSl5UnFmyu/wYwmn5Ask6CaHVYRJ+JlFeiTlR67O6NfAJwaXBkBTerfHpI/N332SoNVjBEz
nZC/z2YqcNGgP3A2ipasxHW6ULSBlHwSua255zqDElWhIudYpnxUHUMojy5oSGNii4PPO7qGogTG
XJX/clv9l/qKxqPF1uKo6D1pjf31tgLIp7swAjHy4nXY3XdeIEC/+/tZs7bLQ5rV83cBJNQc0vlB
p+waZ6f+ZvcqYVsdloaFZOCNK6hp59xVz9PQj6zQ/x/11d/3A92klUgcCLONvyvizATIQjs6pp+R
0WExCt8a4O+Xzi5PdU4dbgA9fbo3NSAKkKBoasDh9GpL2lH9ntvjsxrP1kmdUvdG9uTeBZ0C7qEF
QNy76Jkm9UUx+x//vBr91zYMQlWuOT0O2mZ/qB5Kc4pJxcVwEHFyu2vyFqXaG0wCk7inkHAtxhFA
onrXtH1LsX+btTpdu7TYYvAiT5Q2ZZZM69tNrv/y0v5eWuvckCYfp+fd9SV/vfT9EDFrx1bi3wtQ
I/8oO5NtpajWZDRr/Hia3djd1K5tQFaKdA74nnEcU5SYaNIUOH5FFahupl2TqHOP9YpNcGn5/cur
1HkV/3c5pwFgWqahOqamMp77s4+lOrgFlFaz/aZY45lbZCJzkQKSakETL8ZAAOI6FjcG7Prj7Dr7
vsi83ZDH2aGq4d7888ux/tvL4VFmASU3B4HCH/2ILHHrKcvBPzWR55JDszRPtuo+38dpGG1sRI0g
dqeWSssmbsmZdQmgmtYP080fcecN4f0XXam7vAVyNZOcEaCzLozKMmOzK2BBa66jo9ca3gzRuudV
JXnWacudjRk0AEFmWZAAvtiRCIMahkS/MyOCD5B/XtBoDL+FSB+iKH2KBL6tAmcgtvCWekPCAbNr
5RWoyCayM9KmmWKLJfrpGOQ26I7enaJc+0UGAhOUmYauLgfmx4lbnPNVBv7PH+XfVb9cWSbVhuMR
+IPQ9o+lB3BZCu2ysYGGIFWd4LoPKjkJYimKrVpgb0aFgrNxIUliViHc1Lr6YS+iOXrcev/yYu4n
6T9vM8dAtqljpkV/sl73/1OVdT3hm/RSbN/Umt94kY3jMCo5/CRsQ+C1zmMKEKpTVBEYozX4VQ7Q
pJPeR9EUz7YVUZ8y09eQEJ4SD/dWCk6ns8GVTGn2piwQTHBUrvGaDtLQllpHGdRQcilxYa2ZelgF
cWFXh7t4gVzBf1Vf/Xl8uFediPnXesJCU/vH+8P3s+DKzT3/rgnKCIYK+jT5YSzq2703rBIIMg5G
e9NziDaVUyCFwAfIOBcVgL2D06i8xSTAwCxERfTPd8LflC+8OF4VJaTl8J/9p9vAVsZeISmeW3Tt
BYtoCPsqtU+1yLL9bFSPXdN2t3g0OfjKJHQ15cVbq83C7Gs48IV3kJ38ysr4xZ1kcro37LUpWnzo
QtW1nhpIyB0M9sUxzxOskGQhnGIQZDnTQHIuvbvqXFlxm/U57TT0XUIoO6clMDhiQwpyQXkESPm5
Y2q7mfsygenkoKFrksfRjpRQiBiGrDl6TExZnsB4/It4bp3Z/rEOrp8REgUs5hTba9f5rzcoGRdd
1qrrIzyD+rYjJD5ynJNDAwibNExJB0xZITmN48KwWb+Ulf2stpVLs6akOFzh661jhfc/ifVH9+9G
kX4aS5Qeie65ptM4PA9qVxPAsAxHFJAq1ctjYldXkwnKyZKyf5Bd/e70AHbuP7qr5JXB/j4YkL6w
HqicvMCGSYSMD/d6MjZzYg/nBmb4pDNkwxg7o6W791YkPf714raKBbjUnNvw/kccgtFWHSI77FVO
ecJWn2jzZTup98Opzzinps24SToDIVzR7bipiAjGXHceTfAt7FPpNfGgprYLUlGTSmTv1sZ0qsbv
NNNqLOSZBIUkbKL1mLQ1rhb+Zy4IdQVK51DPJwX8/gn8bPW/L9SN3JMwi++KByxznBgYecsCNDcB
uV9KJ9Spl0nzWq/FqAPBaoGzHmuTmS54vUuUqhahX1qoJJl5hc6AH7grEMBk4EWtAmjAMNX9jr26
fzHIhwE5lr0gg5v39tgnr/Qrxn1NLtFTrKU+d3b9uAilIp1q/hBoX196C+LsCCZlP2pVhyHQEZTA
zldsGvP3QYMW/5+XlplatTMUBnZxN3aHzMTVYTrIgVXRhF2mqU8Mkj4x9pL55G7ROxdE1zDtgxPQ
olnojYbE7OTdsvrnRimsZ6+x3tCm70z6QG+6BEqi18W8jUB6+wJLyyu53BvSJZ/maSUwd5H6NLkw
dOqhk0yDVz5+/Kwsy/RUOL5j9qfB45Dftw1kvVQkZ3SNTqD0pvHuYERBFPrkLES3GNloBSKJ08Dz
BGVJAwLF9MQFEyjJoEXRBNQ/sU8hbe9ULSoDx1nRYxxsH+fKCGLiFjGur8GZumQVaO0SkOeUeSjR
7QF5oOq3tkamxSBKUrLB0BA6n6wgAqqlpHzvpQcNV9vcq3uo9WN4X3JW8e4O2ZR2un9pRiW8PxwS
qHyoqVq8S2EItK0oLrHz2vemenYGdORtDOzhPgptzPHRoguEwR9arGjoNE+GfUrmJiF9ZXxzy/rb
6OUn3Jn9Y16W17u8JMvnLR0NJo6N1p7iJq+2GvM9ZRPJV6YFawBNCohRsnhDSiBxWRuns4o/ivV4
l+ad+0bOtIAPB3v3Xhze/1b3PigXHj373hiSNYmB4YSNk9gx6XUPdu2FaT9lgaZxTFXA5019hny/
1PaICiC7OWN9JG/HeYhbeIhE9Xo7glJNOn8Ox4sI7gzkgPSLKcfenpaPYbX4eNrOtbrqMbYrez8r
TUrXkyA+Y4H/UGjJdGoT4WxF0cWBGVNJlaaymxkHBAKy91UB7xIk63ejjZJrdIiaz2NQUxaEvItJ
iks4rA98PMeMdjv6xW6mnMdy4jiEjwditQ12KJ4uxXK5aygRl9iXe9+rXim+PUrSUiXW3og86Ewi
+V3Y4DDk5CaHRFdpfYqyXCBYd9G1wq6LQX20dh5uhZ26MAXUwJ959Rqs0g60zWTC8sFyQK/yw2bh
ZdZRgEi0S+sIPmDAkdENL/mYYcdeUKXPyW1pc/NGnsV3Z+yA4i6s1SXOeTXB6CoKr/42j5e5AqId
06OE7nzWs6a6KjWw8dy99n3OHHtuH6dRlId7S+w+kSgJFtlNBjypezsBobM4doUVPU4qLOSoKNle
Jhf2fU/+S56FtTcsgDvR703JZD4pcRrOSZ3sOqvoOHvWJp4TxCoTHKs96c1uYMfDCxN+qsIlOt2/
5F2ebcw+a0PTTYbtUGfzruhhbeXeXIQaAsxQIMtnUhnb0wuJIgCHVFrmXvY9j0v1FzLZX+aKvEFd
MTDCWUXkPZ1LI44299VjyqMV0NBm2/80mFWWu5C0q9FYALSQg7S5P3+1M0AFrzkz/6fgXdjvT42L
ZoWy8nlUGUmRare/Ly4kuhsbx8Hu1doNpfJUjiwMjJ4rF0iIAkFwX+r409BXr+qmYEyW+IB/QUwO
atgSH/JkFN27zA4xzOKUmMBPwloTv+3KByx90QNgJ9K0hTefkMH3O7tq0FYqinNsxjmUiDDtdUSm
eIMSVIuw8fxg7teq6JdSv94dMFWiDsHUJCji7u2dwSzJb0XR2fatvZknqdEnT3eS9PKdISrEixr/
9n1WsuSKu8egvx3tKiPqtsfvtn4s0aAF90YJusuWEE3j5f4R5Yb5O4MARdJ6ml+WBXSqYSun+/2T
2NHAcH5sb7UNVMZ9mYh34a5unsj3tp57E7C45t+fM2NcRewenm7khvu0iqPz2BChcf97OjcKEkNB
AKp/trKjYaPnOm5rjsyiRJvmQIeA1aDuTRJmNnDIuEMTYQKEXMM6ouUMrHur4KA8tiI5Ts5AT8vm
/iAzmiNBfdR7SPOgoVmR84CwRtzj5aYnV4xajv7UsbQPowHhwjzgH+ubS92+0NLa1jT+LdQRtU2I
MaDK+GuBk+sOL/H0M/5cVRb8jTwMbaA0vo//jNbnOv9DkPDLfjTIIFvj38CwMq6tMxcn2wRoLG11
n8TefmNO3we3MH2nEV9sjvFNJe4T9LD9Yuvw4hIrqYnp1s4in9mI0gRgpyU+uyb9lrnLjwzpz1gC
k2rcUItYW4Q+MxLSjnHkk56dLjC+msxwgbHGy8M8kS46qeCcoz4NORT3Wwtiz2H0IicsavZw2wHA
6Hoq4Uro7aVzXfBdsc8fpp7JdumlH2aXX5sEjl47k/0TDXNodQLPYJKSEu4iizYHjtFtxhx+iBbG
oxiRcmu5caZ+yNfGuiPm9zKajXCir6CQ4CPANEJG5HQ3v01aTDgJh3zASBOvJ7XR4BfleaYDmdXQ
I/TMgHKjKmPYT6n6NunFq9Jpb/0a2wILNrOASgEQRammhCQHTHiB2Aa56jCW2KCuUw00NF/sU4ox
dk7iBxbkbkM5HCx0jyZyuzRt7rcmHaLWsh/iQt3V3aC9YDK6uJ3z24IMNqr1gZ/9Vhsshm2x1dL2
UOvtIz7p16KD0jwnyYMgJ5JovGZjW8hWauh5lTd/NQvZmNbKotBbFI1O3BwVryBCgzihej4bS0ls
UaO+ZL1RbPEu1xsBQuZmjGS4i9xziaoFRWDTSuI4GiQKk0CKnIBx7HNaRS9V6rzebxSsZqgGupRG
ca9GPuuXe/QQwsMOirbCbfI9/C6tSh8Ut9qnZRW0VXRarN+eNb54k/PYik9LRicGFQF76S1K9Jve
9D5zZIjOtIjIeYtGZdOY4Fxpy6i00Omloxtd9G66cdnNVFODIrMc8L5iIaCGj8XQvxBroiqIB/C/
rfeZJcsncoFLNcunUdVfHT3FutwynNOgh0bywJhbu4yEmJ66CUwfwaiiQxxOxqzjfFi915PAQtaV
BSrqUemlEjYazkXQgqQJtFUXDromElBIybuSqTvyEb2t9IxdqhrYG2+efTOr36WDdrj8tDPrmBAq
1sXx96nJqTF08+LBESKGe8fJEcsAGYPNr5nYBHV+ROprKea59eDsQNFS9N89824PfU0eGmV5WnRs
FGWePdkGGz3UvXDqTKScbHlS1iBZ+3xT6CTQWyDil6W5yChV4GW671hUrF2LoDT28vmQWz2O9rWS
yidia6BmSuhWHgYRl8a4MbyJVzBTtncVCKQKhHVIKCLivfocK80Q7wqCTqKUBYJzOY/nxvQ++qzw
3gTcHk8pptcCQ9hJNB5p9wVZhnqElmUUMyJbtnSlGfoHI+5e0jrrv2UDTK9Ecdbwnq44li2KPqzD
Z1qqmS8bMphrSHUBxewjISZPUeH1yHedt5XXXkhzW9QmieXLKbKi7WDxsIoWot64aT8I4vMtCnKD
nNE2IlIKNubosUIynRuDZlsoz7Pk7RLcrmn+mL6jh+98rde9HROLNEjFeJO4YTqXjUmPyxcOnv2B
7CUV4Hzr4yzexiMfIjtEGU6JcgCNah5AUcGvFk7K8+Me1YocvwhqFVkf4Cz7/dQujz3JNFvkCMVR
4cMrbe8tiaor/EBjN1j5FxzfG7NrHIE0p3t4vZazj6rEF3O5p5kRlAySTTAdjDTw8nMg6r8Y3AcW
DMCRsaEzjBAI5HrwC1zjRau/qWPxPU5fYYHkT0lDX4ypyUCwOxXvzU3Mr8GmJdrI/WcKV9BKyh9R
1AciKtKwWFrzMdHmsMtt9dVTx86fNHuneT+gLyW+O2/LQmzXkTyF6MbiIAB0dobDWasnUmWXsFHT
X8RH7OSyryvrpcya6CJjUkZKqiWakJDQgNqk7TM3jO273MgOw5/ZDiZsCYeyrwbu4ymFilSWOzMp
z7nN6CzVwSH20bIntZabTVAsxrbqrNxHDcuCVrPcVA6QNczIOlKYfkjcs1Vxd1icaVFALcPWk8YY
2m27dfKiIbZBz5DgFI95Wnz2NQk8VUW2X25UyqNRtWcMZfEJxnJ6dpphLQIxgt3NOk/p4HIuKF9S
aW9S54IYY4GAk/es0TBuDLq5McGz3AKwaOjOssbVAmnJInyIt1vKgm2mHV0wESCJ/dLLAzLVFM7Q
I6w6LW9IgGXRnt2FRF1DpqhuyiFI4oJLw7ZeKGpAnw8XFimIMOLKHaOudILnuxC9UCWvnkMU9Zwj
yJHtHOSa0e09jD9MifTshMhw2yHc+q4xdtjxya5iapc4IX5eru/cicUlQb+QUdt0IpnfymloDwrE
987W0QRNWe2LXsgAdf1FWCzXbEBPkM10JXtXfw/jb819TFjbxfSZp0gv5nQrLQ05DWd0AhQ0YmoJ
7kVQ/kIMDKhiF6jaWyF/Vkq3Zewa8XhacX6kgt4YXYNSOOMMiGKjdNJTD31NF56+KeEiBZmx5mj2
NoltUZsi5yCcMcqzN6eyoLrRH4kuuapyRUl+EROZKMvsAE+KmUbSE0gbhO2tP6qXJSKiwT4ZqwGq
6m5jS0uI2C7CEvJzmRqP1hTjgKtFMKDP05RwfVnuZLxDxU6nd6PGIYGpZfITWmuPHAXCkgYolClO
/SNWuaAwujWPZXgpDVXZDtP0ZbfZp+oOFBb9RIIER0iX/OIt3nfdaXgciWjvrilKfwQ4ZqtuoWRu
PEGWFAckW2s2sYdP8XGeh20fs+wNrz1S3PQtLb/S4sOITUCEZBXvimmUD0CZ3xqCy7cAMOVxqcfh
nSSNSwlOS/ZApBs71Z8zkg0JmwrVntMXe352xPB6cVNbUm7WHJxdVX9v4v7BVM6dnp/KBTyaK763
HX3NnhzcxCFaHmhcZoNLBFd9sknL2MelCenZQZoQL8tKazrBWc13Kgk4c+7ra4wkOvbNOPs5yAjh
Gzik1BlqErxQPyKMaPRrLuXk21PBKdA2TgnbEK8D0SsIwAZegXhsVsUjh/u4A1dJElyg68LPHUyM
JXJCTy/rneGq7Ssq7oqSTTpfiv2z5qn87VbGC1UhlbH+PtSAOQtcwxSdIPp3I/Pu+cgwvEoZdBf0
LngFwy8ngQC6i0pmR8fJeLCLg6ccHO25N8Aia89q/lsoHP1xBnB0oRuxCjhPJbjHPhgdMPt1qE3X
tP0YwbsZtFXYufRlL/RQiY7gOWb5alQvoiB15A2hTa4E87RLRt8Rvsa+IdR9DjRRoQIjx28rup8G
UdRDxVbd/nJIzBrYebTb7H7MNBVL6wdjAsbqkxW62c4g0ck5SfEhTgsCTQR2TDkJ6vHHDirmyXZ9
nkCnfV85nS5xrae6YvL9PLLk5hubj9vTlNtix74Dm83zWPxVQ+HgZOKelYEsRPaSVWIJJDskTD/J
iLJ0P2prupRJDYXcKexdlYtul2NwlEWYOT3Xi0CoqAQPKkjwo2GctpoWzrZLt9Az/Sot9DezX75K
Eh3C1mI6togCcF2HlEipfuX9+vnlRUKNlEHozL0DZx1UFbM53iYqlRDcKfjZHaoIsn6BoEyu99DR
irLt88QDBbu7JFOH7uSif6IaTIO+7kG0tGYQj1ZyLuAjHKfBskJjis3bMhFJVxHLN0r53EaQYhOG
NhcP/UI4KLyEmAVnK0dCXCMQX4FpJjk58u4JalKzBZ9LppJ2UHWOyTlR9ogye1yJpYx2s0SiWhEW
5OjsTh8TIGwCHkZwcxwztUEGS4IZq9I2UT1TK7zUmHKj/B1dB8QwUHmsstCtvbbwHYMwlUtUwJqY
y0BWEjq+uuHXIWi3+8ys91UK6y/OTxxWcpaXLn3Ew0zoaMN4qccLjJryoZrgg6Hkn4iEOjRPKkLd
hTWhCx0pNtzi7HstdKSG2nsJdZ6XnoyHxXxlXXdJ6B3wD+FRQyTTnFuVHh8YpJ0FGDBQZU7BXlO+
T7mrHRlzg5EmymAZiG5srG2UNjuuPYmq2aX1iF02FjAiOIgbWg+Tu2uMsqJJwP4l9lIfGKoVAOsr
nyC64zhYF/Iu96P+TERzGEuTZFfFz9YyFiyvZNdeP2fmERACdd8auP9oTyHVPcv1mhCdgKkZCL5K
L1hgBSbxHOFEgcI+2epA5LrytRg3lv6k6S2jbp4AL98NhrYrWeb7qKDgL0OdWOrIoEqYwGOQZaCn
BD5BLgXcsp0WHmL33AMNx57mlxphvugfpvKRni35L/WZEJEqpgrs/bltwqY2j+xU5KKnW+gpNKwv
/J8U35P5udJxCsB11MrFHyUpSeK5wPlddBwrsfwwapIIdYZxi94ODIq5dccamCO2JCmZUmhgKAqC
aROiwPGBw0yvNXoN+6j7bqfs0RRHAGJ4SrvQLVXfGt84u7MTmWGdZudC3iaZE9GTkIdIijBFa+m8
99EJC4IeZGiC45ZGrSwlSHql92t46Zr2g1aHVw6sPImCepJwygissuKlGlUasSMY57fjGJFun506
csMUoK8peMbaKTALU7Tzjgh7xgNBtkRL9Jqh0ngQ3IQOAUPjviSkFz6gry8qgSxfXRnA3Q+XQWCj
poU7QqylrJsc1184iMVkHJK+EUjukVh8M5KXDChSG5tbVF1AOrHjlAUD245TqLPpJbopSF/ZTH41
WOWGkC/Z32LSq8sny0t2VO5EY01+Yb+sdKRUregho8YA2qza1qYrPlmUEvuB+8A52MKMg3Gad1ai
uL6qWGciGWAvxEu2mwuIibzIy7rVFxyfA2J2fiojP1F4cDBQZ+YOO5KyaxyAr7Nd9FeIzwzia/Jm
1j/lctGYMgxud0WPYYUNnbTNbEJStJKx39q2x1iAjLDhW2YwPE21uvQ7S+oH0bYH7GTtpchwS45L
LqjC2D4mx7jYsxC/mE49zOTNZ1o+nyJ8SNGmmQqsEhWhinPJtZWD85xU2ZWnPqwbwvWAX7VyS17T
dTDUc9nGR5femeySc0WLcsLEyMSHjvOQAVlcNZCTR3gyQRhH1elrnjanvnVN92qPTGF0wjmnxpyv
cpYfyLy0l8F7AbATbVr1uX23ZHlTsp6QWvPqCDJVla+R4E3DIP3M0UKmuSeiLTdq/NNIqPZgVCyV
uzMwu5eqtzWQVpSjhuzNvmJRPtPtZ715blN7V0pydTmX0aNignObmy8BwVHTnxSBSQBhrTo+okrj
6M6SOkVHqpjdxB0QDY/0YqgNDoWyK4jX4mamF46V+IdKhgfMzXgzwECVUygXgmBBsSJ5T24dEfON
BL9gUMzsvAnqagNHD6hZfmzM+sMlLeZgEn4BmwqFht5ZnKXd+TGR1WchFdIkc1Hd7EErb4XTVLfU
BNrtmhq46vVndWXiTEeEu7Wm8gDyyjx2UZ9ca2ZkgvHpaeol8FLhdA/evBCwopjtQ1cxnW0BgLG1
5e/Yu8mS7b36qWuk3OO85ijw5Taue4jqTtt5Mb+ndJ29b9KWEI6uvw0MF9706iGfHPuVf7Q4dXX+
UJG1BkGsS26eQ8wgQaQnqC3mhXsYnc5yLd2F/PWxKh9khUQ0nxtfmHr+6pKqs1GyV0Gr4bTIslsL
Z7GDr5EE3RpfbixaYGHs+5gqF9TlPontg4j1b3A3zUtkdhVtHQyy0Zg3YaWfXCtufV3vlKe8qMpA
E/jBXA94RexhjWCMa59KN/89utl8qnWSEe7fIYnRQqkqD/aDlkA4adn7zQZUrByayc9tmwIJfpd0
CDjJLDqnlkn78ibVtL6YtL9rRnun0qkXPgKQ0h1ZzCdeD24UtQyo6ppsJXyXHMETi0Jv/YLjJ4w0
OWxMuOgkR+flOVbJn6EFS0FuG8Fcje1O67UYI6edbUXf9Y+qozyQc6oR+9rLg1T2NXOzJ6m0wF4z
mwRS8oK4GQuYHdJLQImlP2LUPQw2ByO0S3rkogACAdOwC037THIF58UelBhzFureKSNgx5PIhzsO
XiWdqoUrUbsYTroduen9Xp3qB3KM6KnGMeqjRl8+HHnNlZ533L6M1KmXKbMOhpDLrW7K6rxkHoJS
bbrgFJFb2Pm1VjzakkgAO4at0BmUo40bM7XvVHvL85xvZonhtdY4PUobGF1D0yRJ6VWlRnZkq6lA
8TEQMhM3e1/y5gEd9jx8G/v+V1wv2TVOhec3tZgvEMkh5dKNOiMjp99lm2+EgmFlG8l61ZyTPc4/
EtpDnBqJzsRcnR1tvfnCVxsdIfSSoJBMNPxmItr7NGilTsBsaUT9ET0E4Mg46JLc3iX9/HtMI3s3
zPmpUmyX06le4QrU6BIlUXG8f/f/vhiJ07J0pDKwOckkkdPcaCUOVgsifAgsLS2vSK8SA8SL4z3y
HJDyTrCFL53pU1czXEEZ5H9zKDWeVEn5sJj5mr2kvAudyl0h77T1CFBsGRjRobvFGnVPp2GhnLBT
AX3bkzdmv5HxToHYvWiR+kavSN+1w2RwnT3tOkg9zFUQm0tkpg/OovfX2uHzZ0rwMLefIiZHUkJi
2gsi7KscLo5juQxUcrU+3r+ztRST5uJFm7tgpCHuhKAQogAUc8xJE18O+Wh4+27WSLRRp257gDYZ
oOQILeA0+CHNGtmmTsSja27l/L3KD2MKvPOtVkgqajxfydeMAb+jZWSz2acTNte+AeGca0GXp/KR
PATyuHQnPrA1io+aWYDpTu131sM5uGiNGA9OHh8Wr68fneyDAcbWiIwXRys9kiwb+0JvcoGzikdM
7882meco5uxqN5igpYUq+yDLjeaMyoicjo4o8VZ365C0sxNSlOGIdfSXM4pxy/aCzrdRWE34PN1K
8RjQG7HvZtmb1nbmaS6dq1MnxWOBj473THFtM4R/p4OM4q9+82gpnFY8A3Y0IqpsBBZPRe4VL0Ur
qw29VS/MNRjNWmd/mqnLPCknNM2rlkPiBMtgJSR7uEaA8rfaieWG3Hdt8b2OmvZd7DU9cWimqtui
4ZLSfrQPA5nkbw2s47EgODXRHgs1JnIo7nUoLczZ4tJr3xKtfkLx/6ibU+5Pfbfsc0TB28ZAhjPV
FCF5N9L3xu1AY8aZn71R04nKzJCpF0eu4UMaJfk3ltZQRgNdSA+kHgFCVBXz3uUkEQw5iDJ6cWpe
XysynK4Q0Ikd9lSiKWjQ0ghcf8i/bh28AWx3Z+3rNv85D/E1Z9int+DZ7798/9KpKCS6cuAoZCIb
6c/Dz7It3sqeh5bu0LaJdiAhPsyq+147hFQW6UvB0h8ZxcaUSAt2pMEEg4PscnGJpTPI562lEm2w
2yB2GJr3WbivUw6D0hqbPGAXJ0TB8SpfR9YEOWyTAz434pjBHckunP8TbPs+DM5rXDQjGkPxa84j
vxPs43X0TKAJOoo8bGUjwsG+jUzV+FXK+l6Pj1MqfilNuzfgPuhQr8hmrLZLfjdF16Fk9q/PmAQx
AC0KzT+7BLSQR+Qpp2T/Mb2keRdrKnpE0yB/oyZwQpG0jyyHEZ93qeUyBp1Xuzi1fqIKuxWtpr4a
HDhq4kmqqGofE87jrYVYoFXDWgHG8j9snddS40y4rq9IVcrh1DliYzInKpgB5dhSt6SrX4/8712z
atc+GBcYw4Btdff3RremFsOjcSMahj+2O89TOig0dQehnyMyIv/SpsQEV7e2Zu4nvr7CPpouna7F
98cYXmXVI8l2zpLpqVpo4Lx5gBqh9tLTUCK2S9WG4Nmw1l71iuaSqZCCo2JVLLMAIt6uAUlSvEwr
wwbhqArj1UqLeplO8WG0vI2SUEZ5QaWbd63LxHxmy4GU7UNYyaQ9uQ7iFplWLDaChqJaGnDj0H2o
u0h+i6eVg4Sc59nbZVhvLrXsPwamcCu3fouysB9pDVsP0upX7YAM3ls3Y6FtWrplX9uGMjJKzFEG
oDuBe2fEqUx9bfASRMZ7OOpsSX9s+AHXeqdPY4fyci0scrtHGhXsq5c9Y3emj+KsW2864EZEdo0H
EZ7SfxC7EOIaMWHUnR0cyIs2TH66itdFz7XXxHSLI9VL0UP2GDbAj4malQjdZ198J8NE2AXXpxvG
x/TiJng3fSN0rywElyD385eolIdU+YSnlFR2ZzA/Bzv1qm3QaKdxCtwNcSwTiONEeoEwmSII89gX
2F8WJP9Eb0SN0Q2Ia23ftAzPlYMeq63rck/tpPYMYXYFsvbkTymmDyAeuotsvjHejNCbNqBO6DN2
kVOf6teiuZUuFsD6e8SyqhXWJkp57U2+UIKSvbphRyPOH48nI84cDFu30QmIcrhPglNpI7n4FBEg
fkKiQEh4GTYszOI9aWA9KzjXG7vAwrTR+93iOgeb0TgY11oy042sVCReU0KcNtqeQqe1mV0Jml31
vA/7nPwbgBEuJDd/MxgqO5fSSkq9LIaoL+FbO0ltWDnha0Ghk9t7Ky/zRSJ179qmQ3Autp7NphPE
UfbV8p7yo+GWDDFV4n2BAKQKulXmWvFXFPp76frBC6F7/X7KDI5BdLMU1JZ+Gn6/6Gz0ErGTkfiB
iiG2qRMGQyUjtZA69WfOOqIrzrmG2Zu/VfKmNVtS/8PAWZUOb3T3AnMgx1c6sJ/tNLRWbUFqW+Po
vxnra2rl9qJRq9aJPhD47Zvol3gxxAyU+aYAxsY3b1ht/DvBVFfJQhUwdGC9MiEzkE2zaMMNNbP2
ygwGYwl11tEKhsG7iihY6YpBoymjETctfM5LUT6agL5nrathVdN0kxyJFhi5oMJN0etPnZ68SKuk
AnjETS8nKWhktFdaa8E2DIukvkaoEBbEHaX73jXwU5BXDmSUDB9y9H9ixMfXumvCi5lBYd3vT2KM
wwruetPkT5pqznImQombJtNVVx8dmplt2vQICeZPufgPqEb7Z0O6FtFzI4mP8/2ji4qkFyz4Rh2c
xiwar0UoSdPzoSTCgIRYLbMes3h4nHP6ZBKQ40IC7qOjcNb3Wio/oTioIOpHcOD2oZ2LVIYaSv+V
OXnRsr8BzdvoRTuYlwpVeezh5nXp4ySGDrWPS+m2RXgThqa5RplUw6UfPY8uJ7ToPRhf/fHFS+m1
otQj5l9rMAXy9sHPE3GZuegobFtf8ZIsS/3keGcDoriW5dJQcDTpG+KDpe4XNFAqzvoMBzVNVhUn
Q8q48Stjlm5h5DToYoMRRHZAE55kzCOwPFgN7bCxYuR7zaoCg3P+zqkYNoXSWQfSWI9kTgDAQJJF
gEJanIDFXavo16IQucs+ZwS+pzgrQohqQEcrVHoASUT9Lj1Fz+7P6FK7Q+tbNcMyPeREnm+aRF9N
ziUuo2UzcXVoPejPufO+EWqtmjE6lKFceTzo2HLEaCl/6t5ZJVPjAW5/IbRXB9zL57glCDKIeEJb
2Ia+fSJOgN88XIjOBLb+rbhK0ua9q776gPIs0F/iTA2RosP00f1fEChtRrtYTuwyYc8zCe1Q0xIU
mv4ioWR33gILL6BMiBoWGqSGuUm+21rM7ahdecelq55FfuYb2SZWDsQcE+lKWBjv1DMKlhL+PhP0
AlP1MRqPGvmNXfcBsgtlXQG27bkQKFEBUR+SGYRf2A3dms6NbL9Fb785Ljl9e83jfZoVuyBCVxI9
ee5zlMmF0kFEmieeyUXDzzLqlvCjmkowKByfdz2rph7isbM/0ZvzEvaYz+nsnOgTWc3E6ZgdJO9t
oz8YlbV0ESCohshx/WZbmznwSfJHZmkAMyqWFUc5N/ulionMNkWiJ0gKdgjqu2P+dI1m2Xy+niDq
1BdlKlb0J2/XlF0kw0vfQbPSypPvLRSe4n5M+PWYrfk5wiW73kKS2l5RzC/c+qspD85c3oHiiMPo
QtPJkORA3frfqd7QMM6zWf9taRZEkrGokB9oxg8Rs2hm/NUQv0hasrSJDkxegLigcRmpD2ePBclv
CypZkJ0Qhh18h+6779fLjv/Fpkippe/cErRl845PFEqyn9b4zQYoDKdYybziJG6udXAfDjnbNLSX
FcHaTN8yheS0tKXH/8AvSarigi7rFS0MxBaUHDTiVeDfRpc6F/ycboVCt8HCXNoQKgXqq01WpvGu
9Ek8ccqAJr1OvFAdpu16TOwbj4LAj7B+haW1EMPfnLBAmd3QPhiYP+YU7Cdol2dcBup5oslsaBR1
q8bwYk6mtS5AGbYG0WRv4WB8hrwNr0lvt8++5ax7J/0mqTm6ak0oD+0Audi7/bm17Z2cUlpdkuGh
o4X8pmeZDV1Lu3AzUIzcFPpjEKwQNTeEtJHIB9OPcDNmNgMv8LytIoH5hpgwuSFY3JsRbYtM5826
saf4Vk+m/qDp8dYguYgKUm4kJzC3g8OIMjHXVSb10XQ1zGrGEDwb7cRWxab8wwGYM6YbfueKvA+u
PU6h+tDvDICfnTOY/jX2qXXJkk59i4hHSJfgC7Vrq8o4OKX1O3WUX3h9m0CWObgFcFCedXK7VpTe
0hufOC9NMhDTMYZ/Oze9qJ43Kix9vo2U7p7/3dR6iMw43hAw3/x39/2efw+wZ/8loUjD8t8X2NtR
uwCMgwhb9lnNN9OQ7yJVT4f7XanoE9458xeGMgHXNbP3+8N6siPA9P+Eqq0gMiP9bHmOGlmJ/Pdh
bMpdouinvn+hmRqdyqfyu4nDZkmMYIH0jYgHlLzvVTboW9f22o3hxNp73SfPorb+JEOUHQ0HrCvw
qeN0DYW0qXXTD81VzqryMjpc4W/mXNT6Y1qkBZeZqScs2p1oDmMsf/kVPpxG897KC43QRR3+RDKu
yXmi9Ci/aOM0XY1S/Nqe6D46OW0ROxD7S3zzh8nur9r2Zvf2d0VH6noYVbOhUI2ndwRnN5vHwgpv
ykZaC54mDqkGSEECS33JXGBPVzO2pQt8mYWG/SVccSCWgYLeGMR5SgMiVEnt2yIJVO9moFZOWR1E
hboilTXESy0oAiVEpNEmeJzevOlB1nyluk0FecwJcRDWOdNwKJmZcS2jcIRrDhyg1G5HCuoPDdby
RoK/tRREd+4ikU4nFBHTKY5A1BdikNGOjApT3bQCQ7vuowMoaeaLGrc6qMwEObMCakslbpEt8fM7
Q6Phua8z+OGGDrGW+YpHppO3xsIT7wZFRMccbnWYHM16cD0q6clYtulFts52L7WdUYf2tquFf77f
YJkC0aD1famQ7N7hoPuNFiagM/50AivFShU6gjW3zZxd2FEnYs6wEZ6ujh7OrCwWGeGA6P9Blu7f
7NDxeySe8zRRYOVzfOVn5Tn/kfSMGuKHx1XxhOyzTDXaVDUXEMH2NkjDfFaNZCDlHLYhO3uNKK6o
inmzVb3JsVc72lVrPHoGvW+EVRy8Tl4rfBIrUXTGGm6nWmk1mgXD/zu0PHemDI2lHVNd28nf0oUY
bzuPJKbkkYLxfEPoardOBnLifW3e7KfyN5o/u98VdTc6psEMrZtJ5NSzm9Y/FVTySagCyWPRDDuM
MQnlwWW5y5PYem7zijz5LsW5Mn/qZmhsWw+K9/5pwvvyMgbGsa4djEM15R8xiOqT327i1mePVy1J
woTamA7gv59MxcdoNOTSVkF8MChHc4RoLylNMEu9Vg8atc4EguuLzitQHiaExBej9xYVk4YxZZFL
wOuxF+jMBm+DPlNjXtW9syXNDmrRJom3TJP1aCr7Fht0dhFZxwYcUA1PLqF8F6kNMNT305dbITIu
S8WGFP3Qm7wioAbAqcqts2eTZMVRCjdU63Zy70vzQcyf3b+KJQ9hhOx55wWqROeM4XT1v77v/uH9
m3ljX+1Glfv7Xf9u7j9L8yztgJB58//9VmkExToS9Fj++4/vD2zN8VJHebytumjre/ZnlaHMxcwb
e2ulCZAZyCjyMmk04smDuFfNZZZ4XSZhP7SsXYf7Z5XXz/oWU9vBQRjH1Kkfozhwr3Z5SrzJeayo
tqbOHFiAQCvr5vaYv4NmTHd959xKugs+5dza2rCSLVqLqripmopHaag5lepnygl2iZugQ8bF5U8o
+18mSXEwchAlZ+ro46zpCKyDT2Fr46Hvz+5AodkUWS6UPgoNFno0uE3+p7U51Du6ufXMifZ5HFdG
B/BWG4IiwKxvKYkBtTBNe2XMoAYgp6IMwkb4RIWyITNraenhHzfNZlVA15xEkxSLYKrlusWqd6CF
r2aJb6KVwzmXvvXBXbiR9Y6WUtvEsXdCo/uHgMpwi0XExz3XvZghKUiEaETLgJOhFfZU1znm3je6
7pjElHqabXMOs7a9JHMNiT6106JqyTYfWyD+YXBojK1o/DTbXYgsbBvVqMKSSCBWN1Ht1NV7xxK9
8QKijL16O8GcfvgWOkYrS+M9eaRh3coTTgP7ZIsyWyKrQlViD2w2iXiI2iLgLJFe04qruZfI8+sq
IqvBiVoOO05xDmm8qqowQbQ4KxIU5fKx6DjBeWhb2cA0pD+0jAO4L73EZ64THYff1v9jDehDHBfw
G1r7gJAqyKE7DOGhgU+CYz4hGi0HDVVH9T26WgMoSeVmqES1K3NvLyVDRpk3iFKjpwZlxIJd6tcs
rWeEvuWmHDjPIxNblPg/4oJ4RY/I35TAo13jNMZBtPxAM5QU2uv5g4Mroel4sQjf4nhsJdvEmMRe
kLUo885YUTlKFQM2ErYZfaRFnJ0x1UJaKeZP3SEEBpg/6ryOA/+/z7Hq6iv1ZNK9vIr1yVnrtnxR
AXIkTlpiIya0OppMv5rOpO23k+3CJs5jlZolxcJIBYe81s71iF2yVcq+mL29DjwBfIg7bxjd8nFg
xH4wBMRR/SiDeLhYwFNkRGpHHbv4gkObKQmjAnVnnX8uRR8jC8JqlcaZOhvZ9D10utxWErpwcFuc
gRyiFxTs5Ej5hk2uOdlV19qvGjJ/bxu/SKKbU1YH3dnEQdhT83towqw/FQAXtCn3WGXLZ9N2eGIG
KC+RYztQfcZQW/WXiWJJWxRUuir9vZn3S8+KH0gEW5Di9xnW7F+Dhu6AAuDqWDIT0yYDQpFcaGd8
0mWQ71QSwc2W6W5wm4WBs/9C9Y/m8fe0EAP8ugzWtoNnxVVPdrQ23ai61aFJMFqPdQ2V4i6f2yva
AQrOYrHaZHp4jWxiZ2ONvPbOx/TSCDEh4fbGU+qy4y+gRHaJFNoDHdM7iqERG4fda8JpdDEGqA5c
trhFxDRNCMS8E7RHf2CGaHNnVzgSREk1dJcXy7mZUnWtOH405PEtG43rOK3LbJ2FJOa0BuAsneul
NmBHaUHRvc77dcNCPyOPr2Dfjaz/gUMvYIqmKNHWZUT8kZy0DiOD/bdQaX6APdnEGX02tAodqx4h
FxXBlC7nIlmZUdUsO6YhP+xxwYVkbyC1QkQClpr0p3J0b2Fj+YuMA+I8pzKkg604El/OQP/jkuh3
YzOhPO4bw9wOkphRlFbBujQy9EZMJRHgjG5QlhDMielN4zA3T8kGzwbNdGW0R+Bzzj2ymHNiqdAo
U9+U0HfOqt6/SaXWBEHRt+Y9FQQPDSHLOs7Hffc1yFE/i9G6ceIt33I0NIuqEM3D/dPSePcqX86Z
IWQVdNY6J1G/GILuMU5G55y5iLQm61lWynlVrQvyQtPsNijNAywbaBzOzFVCqZeJU3IpgugDARHe
an98t9IA7NUwvJUpecX1WG1M78WvJ2cRt/mZJhQuaHO4kMpnYywBy+gQydWKN7Oezm3lk34qIiKL
OgLpZw4XiD4R7tKPM/aRorgWTiWWweC/looBG6LVXiuggiKOlx1wGmFS/t5hFlyZ3QCMSEYihh6c
l7H7nEVeAeigvseofHH6mhCJ8kumLXQ64OwCDeEyT1qBbJsuFD2LeO/E4V+LRs+dPbPRuf9EUZZY
edO+d/pxFSPrRv8egqiQkeaVD0Pi98dBBo9RIDa99tWwBJ7K2jGXEynLi5KQ1LF0DYyww8UVlnst
LW/tpxisUhsURCqAl6GjnZSFYTAE+Q/6g4ELqQIt9QjVWdLwsscuflGJkW9VGz8Z7vSdxAZi2MBv
V+iWUoo+d1zPuy4RtEUP4c1o/xIGnhM+BUxB3A3eZ5sZXc1hUENsEvOH/7Fq6HUee596N6gLQqMn
ML7BWAsQi4vR+m+Y5P0DO8pwENr0ogURMlxMxz2W+skJJF5WAt2aAg+mXqKdbsnPV1O2N7VPuxit
VQ/WoVcfbhl4xzgdn80W0GC0wYuShjqlqu5/beq0rxZNfTkJJ0bWKjqfu3pjt3AE5FaHO9lnHCy8
iWsnsM7mmHiPWsqCqoXHqmjm6NLQu2Zp41/rZvgl9S3cJ/Nn9/snzMAFcolWNicvSHOk2SzMNLSf
2i79Pzf1/JGLu03iKQEpTivFoqoTv3vP4E3jCE3kfHO/7/6RS+LV3jRyiOihOIhU95ajMsZlEYhn
LaFrejDzr6DO/UeL8YRwyfzSaSgqLDHuye7qV76s5TEzSDdn8ANWV8aOmFLEni65hFzZNBc/ZLGe
H80C8SjECh8WIclFDuQnUvnZFZIQLEHooMS3ChQRKxhdh6S7c9VTU92bPMkly+/BjaJbOZDEUci+
OrYeSJlQVJ7EQhPnqjPE+f4RAXLsrR1vRd/q3jEepG+s+zvSdvBap+A5yAaqlWqc9NXgqrG5nizI
35+C359DQPgt8d10w3HyvfFYpNTJjcRxlvSGDLkUyG3n+zEcT/89Qg9Ue9BTJop5h0Fln11cYzEZ
CLFAZPPLv7uroLnmji8O/8/9pgDMbTQSLu7fPQ5eTjiygzymN9/sWbSZtm+4HmeaE3TsfreLYXkb
EpWzyUPDXRoa5UFMfPrhfhNoMS6NUNdBYHlNAQrut/e7M1FiCWgyMMUpjB/+3RRTloLdsScVQVDq
xA6Nlb5AuJTt20k93R8YOgUvnSgpB22N09S3rLrzE+9TFXUsGm11v+t+kzoN2ewZCjHMLfbCd32x
q9loY5DzdEABPJDcWmv1tirJm3eQgqA8tV+KtNZOvct+XBJF9O6qLFyO1hQdR3Cq9+4bl+5wtgLI
ymh8DkNNvHL6FBtDC7/NTKojQphqWUbG+Obb3gANFLgkxPPp5EIX4Iz1HkICR14VdiGq65EhK+s8
+ghS/3sUZjm0VXA8dX+l7joDtm4mxPTEwRk1RixLjbiAGmKrqY5CX1N1S6nRNlGOYb5Np8h4wYHK
wZxDtc2EEHGuumQp57sATfeHQEeyHNwCv5EkOyd2o839/gmcZxsE5LJl+Mc+jKpbZxA2z171puO2
OvlJ+79vuo6khCR20HOkFFnev2qM9Kn/9zhqofJVYZmQ8QxLjMp88/3HtFV5sTssDh3qyL6zPSCP
zL9aoYMl26vUKuN8eSrKYYsjGal4WMbb0SvGRzXfhOB/KOmzjXSdCRV75zwGCt+I54pH14HP141g
r/TyFvizu2iS/aLqhmqdNwFYOXDbyslGwatpyz+ReEuaPvxKi+EiVX7pyfp6nCgvejRzEa6LN+G2
1XGsQp2EXgMZqa/XjwAh4MUOio10wGhAgJ/3cL9hiGm3voZjye9HXuD55t9XK1TN+pQqbOT/9xv+
+6iP5SoOWcT+fYGoR/kQ5CuPSL0by0B8m7r85mieOvXzZ6Ad7bXLBbA9n90flers2h2yKCAX+WZn
yJZy2T854VCB2GCucA1y/YKeLCVN1NkqxcG4QpnY7OOg39wFRPcboC+BL3QYllrt6Xt47aXyNkSl
dxf6Vl78pkrPTsLpyUtlj8KCjIQpcE781cV6MMxu6+acX/12lvmDQmhSUocjzXzn2ki4m5ag9RTt
EIGqzUp6MD9T4PP2VqkDqV6qjWqnYtEplE15kkJhB/J10s1Zw0hUoreKVdadzJxLFzGpd5bpddB+
GCz1LSqNfBlk6jvvrM8WvGGjkftOWKlJUG9QuscAyYmT8h7oRuZRWiGDMvMPSmCFbBAv+UOHIZh0
hHNERF0e5f7BzrjKar18TDmYocLkwA6hekC7/thpREpU7sAV0g4zGdZjwbbZ6DKzIZx1rkuzO94O
hQLN8JmfFyQLJAdcvR9WTGwLA/3Wp9MTMxu4at39wPJnOzu5ZJnEtsGIvm58r1rFvLhLXxcU7wDK
naLgLVKuvos5T7jzSAJ+8kXFXESChRWtyNE2edM4a9MKjZuMoSv6JvubiEg++1BGqRu3mPkxzOlj
Z55svGHHEkuUGfvjrhq/Gy/dh3rQHlL51FhWdXRNLGCd4XF8zrNln4qNrxeIpYS/lYKyqar2gdaC
VD8YafHkMROvecHVjvlNGc7rXKjBZCwLtfSr6neIBVT+ZECiNN2bzqib+MGsxNadZScHyh1rIjxT
q7QPZDIvKfL0j2SDAm6UxEaowc6PRoTCoKe2lg1oZh8QsRw89n01NAdPOP527Fk1IxV327IFJZPF
jcWh2UYVu7tm9M5LZYt9HzXfhNBUi7wmlyvk9AufpHFYM7M/neVODPbY4F2FsC1LnzLSmA+mSlCA
sUIirMOENo44GsQUbcKUhYJ443whvWBD4gSPGhCjFizoFdzEVtm0slY5rKGf7MYcGVZnhcfRdeWO
Qs+WY9TwjnYjgwu39E1tKPyH2bgD96oXRE0jjG7GasVxkNl7NaCD8tIt6ZDOudJtgiuwgKQgGiN6
xw3lF4h1dOFdKGclHcUz0rVO7O7a4wC3RB/kPIgYf0xPSs4a51x7tS3aX0rs7BuHYCxcsvyaOF3s
h1HBRqHNW3SEf25CVR4mTuY65VPret7RUg80riypwu76fo0isVnyuzQ7S+UnRrx8KaWubeiV2QwJ
qV6CswkoUWaRiRULdiTHLEt0qeEjbcIOkQ3Ny9SPOKnMyeZpRTE7dkCf3rlwS/0qxuy7zVW17AX6
kBK5KtfaNhtyqgpzPGdMQruYWqCz67rRGnCM4OKARcPLmM0cD2pDw42m1Q69sFmgtmXPucZCP6il
5IYAZKEf7HJ/qbXd+CBgxFNv0lgQSHVn/NpNKkQoGwvUjqDgV5IAy2VrdtW2j33m99F4ql2YZcaL
EPgRDF22iPAzEv4G2yIWSNfOjpsNp0AyCiQK9zHKy6tGnSkKX6NY9AYrD1IfsoNgnNFuPA6V+GM3
wUfVTeS/vhQG4ngHB8jCJSPCDp7jGvdflgX+OS27t6okHcaLk+IcedGXSsx3W2TV1sQ4cZ5YXA1m
pJunZq+SQLFWtpQzdXkeHEFLin2q56fGEcR86dGWnXEhOAN/UE/0idvohRE2OdvzTcVZmyRFf2k4
YGmWSaTLBGjR1qODKQpDE3k5G7OIuz1VqMXayQ5kw0DslxH2DMVPpBJgRwsAZQp6VFxskgf0jlbf
IPIoe1HWyh69v06j/6Sk1MLtJUsnyN40p6muviLbI44psZveBh/FUWeSgwSCfwuiHRbM+sBJksne
p5LEQ3y9Ew0wmKi0CnXrdIWN/WOQEQQopJ+SkbiHUcd7Uk/RNR6pYupdwW/eC/CIUGj7uPgevFMX
G81D5Ar8xWQKBepDGg0SU/oXImJsg7ZM6VpEjt1WKfaHN88cO2TV0awoQ0xVRQKnY4hcNrDMTTwV
xo4apk9nGt1DPe5KoxqYFmc6H0jXdujtSeckoap5zvwMmTyKUIEsTOnHSSKa6Wd9CVmmy4YcF15P
vAq6BuZAduKDTqbMTs+qVePC+UXwXovWFjQPq/pMO/3A6NJZyy7AFlzGrcKyDPQ8Z14kOUf2sIWo
pJzmgKM/ONQWB2Fd2w6AqQ8h5LfNFf9Q46EyytPQhOZ+dBCElFGcrjRlm0dX/okLqz43uqCoVahs
ZbOZrbAvmQs/9s4xVRuHjjLIHS3UMfL4Zk0xnL3y9fItdFukz+P40SsBIhPje5UE8eCQqtHtE/Pm
9RlKhDz5i55JbmyO3mwQWQ0TPxZrnekUkCod5niCmN6fblsT+4jwMf7tTLND/9tWOE5wBccaeXqZ
LxbJmPwWUepv6mj4ZDIQ+xnzVsacwev20FO59lhhjdr2HY4nKQO5jAh1Wgkjeewc/dPG4Id4rH7O
sYeflCq36FT+JPrwRV7GVqsQ+hKTaK5a/OworPf56KltLGXN0A1aQUsy+RrVXuRgogbq83UZG85W
TFQwamZJv0uJrq8e+JsCNKvQjtqXpsXWTktc563WvafaSfGyVBrBGdLo9rbuTls5c9sdyqZNEfnh
xbA87M2Cno1uNMad6KZXYkqvBtJgGdndelAZ63zXzRmUVI9TSrEGgYbuB9RddTWtkzJdJTF9dBiY
HptOPLlKqf2OCZvABkWBYm4QFebxerMjbAmNytZIG3Rd/mly5P8RKDbD0/NSisg+erkgs89Yk3vn
PTia/9cvJntRd4QpNo3Slpnuv4YNGoCk1ugRQdOsAFlusqSip4o/slHJhwE3NPDctMRVYhw53fkb
9Ggrl1oXQJ72WccMRLbKiGtxvBpF2m48VeDdxibpD29BmTarIjOgn4gO8aB/Fq05fakoGheheJtS
ZHFulpFyUfG8SedzxKG0ocO5XdrKxOufmQT6KGs9xf1tgqaDYHP75ShmQlZZ1sIJmt8Uk9HCcOuf
umIZ0Dvkxe2XZcGcI3cXG5MeJGA93oap3Z20KpULy60RySWxt7fajTAsquDc+AF28RtJ4rTuOAla
WR+fwtTfmwNtH23hY+XSOAjeb+zIy69BpP/UJpHdbQtgW9ev1BH8kLWhLe0qHTa+MLcmfWusHyDi
vamhKq2SXeiwLFtFApmRSuwMzmuiBH8MBzDUxdVmin4St+vPg6VxCNX5DZ2M1xRJ6zZHq2sWUjvm
MCqkHtGFPLF4539tFW6r2uAYFZdftjS/OIUk6xSDOtRYqY6ygpvpkw9HTfLSMmEQOhxtbM0Wx6BP
ThSfGYjjOFHJSO20vHpQI72MWevIZyBOmOJo3HjOSJ4+iRiveu6gOxb9r5n22aqwz2XbyLOmobZn
XqD4VMPTNyVnTOvTChVVikWBwl2kIisjL3zUKM6flO0BfIwMH5/nzmqAfYzB3U1mTRpNWpIh1u2j
gChGpKDjSo9oI9ca5J9ahe+wbHlGIkZyXLarUGDiCRrj1gaxuYZE36kmCqnbIXPBSrVz6LG9E4IG
jzWHjCffVOFOEPIcEj0HAJhQTWxSgjGBJX7h+c0TewE5ikT5Q5hXT0Zo0zCd0i6cVfD6XPIVsxQa
VUZRHUbVJ2SuJNZGVAZmTxEacIdyx8AIeVCAx5qsO63LoVao0VzqbvBWm7LbVNqUk/Bl7eMeYwXC
H9pL4u8woePX7Zq5PlBhVuvG7qbMwF97o9wGBanAKFP7cxMUaMYJDfMI1z3cb6A1P10zd7Yq5Z06
p0+wfOtPWYU0PJ5YrDJi4irNbzCn0soAS57hOgDfz4bCXLYO2XuYPfDNTo5DykZAL65X+1vHwqvX
e7dIRvrTPRjtvzKezIG5taNyQ/Gws3WVgf5uBPW24+yvS4nO1gvUvopgfPNZ1Vwp2ziQ03wbc4vK
iLlsw6TzaiUbZW1sVOWZ5S4l5SVEjbrJuSix/ozSIDkCpXcfqHTlpoN28XJ2yKy28teo+TNQvvIU
UZOFW4fwOsIVyWWyOLtjG3AXZWG5q0QP/McoBwiR839pMOduOw9Zn6nExSRZP5fx1p4radwSkmZw
4uLS5oS5EjpyYQcrgBXL+Eqj2idpfRdanpyDYjafRWf3hEuv06uVhXnl4obVT9cGks1XPDVRXnIt
CPF0f5QTT8MGfVF4LDH9toHGOJlltNQMNecuLb3cY99GX3u4pxS6lnkw4COQbWrt+f6k32uJAlMg
4JuDE4Om0khYCoZrGQNWzzHvfk9NY5CQ4xLW4SNrrILridZlbqFg8rRjm2UJyQUQPk0Np+vWzUMn
IvcM+Dx3dOEkmxsx7z1HQDVLWyMjonHCatmYdbMkWg31SY8gfD6BurhTHf66JSsn4/Hc29VSZ6FE
Yx+1OrlEypkOgsmzr+kc1Kw0PTOtVvsQq0RqU0tC26SXr5tB03eq9sy9a4R4TRLhHHM2tJNlOye7
1aCjKAlaVEn4alT1dJpQK20pgH5rKV45JI4L/JfZ5IrX3fBfRqUK6HPGXggSx657un8Uxrg/Wrcu
HofOW0f/w955LUeOpPv9VTbmWtiT8IDizEaofLEMi745NwgWDbz3eHr9ElzpTPdKO3oA3TCazWIV
CGR++Zm/0ezukZfPi8jD1AHWHFnc/KUlUGR5tCil8YJWO/dxhvGFS/dhMXUUs4X0xMJPp2YqaRcr
TwEg2yj1QiVnuVMhGzGoscQDZBDoZmqQroqU4jOlE3+YGvXGFqBOJ1in+6lyEX2CNuUQTaHs3Jeu
Lp6NadwPsCIbaTcTKlyaz4RghIqwmL0bUCocN6IBBZJq4J4bgLsAsIMRxV9pbqZELYqOsRTYskd1
MxhQ60vXTyGycqqEA57uvgBK7Ufv33qemv5t0zV7dYWxqwKFHZu9AEOkChcaiWFEK993FI530m6n
C19hZN8qugJsjT14kt8NbeQDiGa2O0YjAqPAGcuhMh/q0Xl00Z0+1+SJsDjNQwF5iCFzsWpbWiWQ
YwcKxBH0kwK5w0hRiRHYb1xA8a9YCcA3UsWhl8qvm3oUXoswWTuFuVE9kDKpEtnfTzwIA5dCCGN3
wTnhRnF29gtPXAc/IYQA1FtOfYCchOF+FTm8YFJy76BgFhKOKhPSpAbkWaroPY6B320mDF/oyOTp
CiE1Z+dAFnkm46FNOmBcsMgKPQPfGo1bRWTTNiz6x7YWN2Occd06yM2hRyY9YnZ7ohiodqEo903d
vhRMXD+RUlt67iKeSqRhAh/fqD52ToCoxrUmBvJgjD/uvu1Du4beq5ONWD7yRegjRk441mF3g7ZR
IsIzOSvJ9ejfc5Kg3upNOgemm+y/r1/xk2dh3JeMRsgtAWi5frgz0X9dBQ0kWTACPMW6IS8LomQ3
4MGHw4R6AW+dbNBWqNZZPxJGKgVEXdXsrGzy7nrEmlI4yObkqm/EDYYCkz5uJ8f8bBtdeaKpjwiQ
vF+oMic0jVnDmvbghrl9F+OEGiT+XsMZcAGZrATeDZ/dDYy1HiYAjZjZn5nrX+QJvm98pLEwHr/V
FQ3yuaeYpK/FZ+kasMtZxpf5dtt5V+/m7Q5XmKGjbOWYnOQF86G1pzF2Bhph0+9P4dKBHi0c52ly
H7yxDVZq79S4TyKKpEegDhd0vLC0qhV7+322eQBY8iWs7AvVdYClMrDzWjPsdYy5/SY2YdIUDLao
ra1yp/DjHbBjhEvQslq2BajmeDK3bgIvcqEq0QeUZwwYXdoRlOITcNrKSegltPW0TUEVP6aIHO9H
6ZSMRC5yXUKsOshNYPLTi5B+gZlamYf5BPh2WZ+DNDQsPCmcYoM/jnbGaQYDrAoe22Br5lIvTSxg
Sm+nV42yUsK6W03Qom/dWv3k01Fb5T4ImjwILniDb62mMVcfEXagm1zp3V2c5zd+r75YNEzvlBZQ
SK72b0MfYB5FZ6GxX75Fkg2ZW01h5p76BocRCLkuHGDgCRqdnQ3ixvalagCxR0oKplJhMOlayhMK
68Wqt4wdh8w1Blz9Mo30saFu4AIJkAoZVhm9Kw0AJz7ATzmTkkZqpU+wWRmpkzrDfq4WgW7mZHJl
mB/jaBrfHUVZtKMWAU+++sig3WYtGL928O2jVw+gq1upE+bVx9jGv97QfRCZ6EGhc4vaFRjH0uGD
oictdxh8tcMoNiHskV0eMGzGs2Glt/VwN8dOeEFMGaIIaUFdgcgzMY5FcOGSySNZC6NmlYXmerZd
H0IEoYLM3HyvNa2FdZ0axh84ktmQDnXUbtIGHkrDDHQyRwhiitvvhkz7ow37aI3mBQ55aXsDp44k
w4fJJSbduAl08B8FXusLXaGzFIXhBzdafxGGSnlWmgcVRZ2Cns9e0cx2J0QGmT42kLXHRTOAnJhp
nnaXZT6cAa3K77pdJjBIVBhLrPEPAmnQGgt9augx6GYGEVEoO6+jUs57BWiLPKULfPDQ0GNfDIbo
Vr2OPIjdVUtADMPZcspD3W2TQWtu8TiIlmUYOkhXkyml8GXmuzWHQhqi4poYWrRyZWTw1BQKgmW2
N/EglY6jdF1IXQr6Kh341kl793XEWvvVrF3MY2fVaW4AmncIzo2joTzWwZ+db1sMq2xt6ztjHIpb
R1B9t76+zqJa3dlzpKpwySyZWG9KDW6OIzVlu8JGB9n08Q9w3J2oMmze2uvY4HmF98rr/KmqZrpb
Q01owtORewb02560UlsnHru2UNVqjx8q3pCj8+43xqPeOu291bENQi9gxgvYmWx8qG/hpkrRjOqs
deNeKzJrawxmfB1rQI5hFsNP7Qt17bdJcRkzAEehaM1z23mvCpqa1wFdYrAMot+qLIZFXw3pBsF7
xGXk5hkomSAGwCWNSn8Z5H1yHxfSQQaUVmbW1V3dMQFUU+veUUdENWVnGKO5VeFk/rEF33tGjfyq
CLfdFwiU0eRGArwtUDbBQQob3Wk4xoZr0kEj9dY7Du2eZHGl2ZKaEzjDZb41jChBYOH4VslJPAZl
7S6GyHrwY1KhyDeUXapFOXQGEi6XUuCgmPkpKFFPHer6NkP+GhEwLhYHIUlrOEFmWLXoOi7NSC/3
qYrkaRWhY59IR6sJdi+8C9QyE5u3iFMQLgZ+v3tfQymjyxLYsTLcl6r9hlCk/dCYBAUtC+S8Egl2
q1YJLKjF3JR5YEGQKA1QeIXLOBvt3tHNDERWgI5hjWCR61rTwnHK8NiksPU0NX02x3p4myMAw6vi
MMD4XbclO2M0im4lOgDQjUb4r6PBWSUQceD4Wcm5SIOOlJrYlfQV8HFdn24QUiImayD28IocOrAV
FiAFCOoJ7OMsS49hE05obIwgWf3+UkgSXwY7baU6BW/hKqg29WW2dmL4SEFeDafoqyGYWvGrXY3t
2Q0ze5nFZrpDbh+CNMfqwoU6fG+Y5ckFEKAPuXo2wH8tM3g9Gy5R3dG3Xoxlvw5sytr5jleBkUPt
h/s+m+KCxbA2UybISqfeOtHbhLAnwBw69GfWRVUV+7waP+ja+Mtc7artNHygDgyWscNtwETip3IU
d+3Z4K6YzpcQpTKo/H7NaeHhoAm68wdWhmI7DGEHpxOfaIFGF0ADFlR/P+EvdC8gnW3yThsu33cr
6zA8n4sBvWyhyiASAFCoM1gHMcKxB5vgi5b4jtb/QE6A2klhZDs0FPxD7BikQvLsFQTaVU3qvp7P
Y/hTvAnMSrFrgbOy9agtTWDZzVsgaNIGMh0XZgPJtVYAjhYWFMsBY/WRpdkk5kNYmuCuRpNrV8FR
y5iH4HclzmHjdaeqBFPuogUwWxJMBqX1hCPwzkNUZIHMD5MXigVDy2/pkLmryoVUqvCKta72AfLS
UqVLeEe/sIPbvOl3RqPcIfMaMf3q0CcJAb/AGqKtisBtoaTGQ4T9OKSjCmOcIG2Xc8HZBdGtE7T1
0a9LYHoAsvZzkZrXOuBVP3zox9t5rWcOrN2+L9D9iYZbuqT2YS5REaUGCmZh6o175C07TV3RJK5w
sECYv7cVDkTJFJv9UZmGGmulgZzgwqW5zftg1Qz2o842uje60DxBBrivhNruO1090qstli2Au5sJ
BTjwi0p9aE3/ufSzdWGOULyz1jg6mvma2wMrQqZQOs6yELPVA2oN1aHGubuGceYbdCORGKHyEQF6
p91wk9XOxURMBcPkUSyh8/G0OuWI9GJ4QtuPRgLgf/ByJmQXDQ5pWKnGGTB8B0o0VvaYtxhjax6D
pCxX3x0ChmA2MmjnqFGfwzFFFLFL6nPGfPdUeVZzM7yyGHOONFe5DSYDMoU+PWsd2HUQHEjsWi1g
s9JvoJFe/ArCvgMrwU+0VeegsQDCyzv0IFRBkyfyyUYKxTJ/Mb4OlybvnTW0GQMgVr8eke0wq0S5
JJrBY3EsdxkOZv0yh/apaZ4HzKWmKFZvB4B+y1SFVVpM+b4xTf2+aNGZsjzSnokWzo3wlXcnFy9T
KIKr6TDyzVqEekDXPIINKBvgNxZa2LeiLJ8orIajkXbl1sPcAVU/2kRjhIiLKrp+r9XGYqxhYY8p
ip3fCa6Sh68Ke/QlK51pEca1daIHinToWLyWIunPU9ViZV4HwOf1J7tD6L8Z0+ACUdFeawm9sXay
/Ut5SI/z8dE7KOV8B//YmrytLkdzTlMnp/lfdQvLtIORufOCzrgoVf7SCi38UYMhtYf+NjaAb7ow
F6scwXwuWuFzndWYDyadP/Tre6r9Da/YmCSMEmsbHuAX7ugN5bsWnZ3DECjBgeoHgwdQLp26H6Yq
vKcWiJ4xI3OjUjzbqbULkX3THauZFhrdVR8nqOUYq8OxN0fgDYM/gF9rHmtHRamlLx8gpDBHgGuK
moXfP9OCgeJc9fvIQ3BmXieaD429GVZWGWeYKSQIgXeesYhj/30upYywuobZ6/xJYJfUh8wgJPbt
QxBNmkuIG6ITOOstzSV1hW8mEwOFgUPmowxmZOlwom02nOYGApNdRDhYbIsUS/Ujrulfpcooztea
6DyGxVz2UHg4Kgp89oDWI/HvoQO6tE5ipduow9TdfwfmwFpqOszieXEp6JMmIPb7EgY/+F7d36sN
2QOgpvQR6rRBgttTjY7upC1JSfxT1j4xW1v4vUdtm6h/BA3S5+ZQfFhyG8aAmLY4E2BGiUreAxoY
i6GovCMZFiJcHUd2UO4HE1ZeWpovie8pz6NDYhHwNMEexO6tTSqKfpzmv0/Rs4YNz8fUEEJEE2f3
zhhTlmIbv5uDo+gd72XUs2crH5K7IrCUOwTH7uq8r39EJWN2KGD+RoVq8SN0BoBkigiRk+qpGwGR
yTMcXPIpQghrnAs0+SVH4GQEs7Gfy0Ch4V+UZHp/UoIRKSe3fHbggszHzBShd20YbaVgfYoNwbfd
h2OIlxLBuDTymrWbhODHxiTfmDVDIQrI9Wx6kTSVeZMP9YPmz/wHocLxgnDXFeXhv74UKY4FgkHX
ASToLagUjT5FEB9xLlO3sZURnEcEZxERXTkeg8v5YKxGRTuTjVe7FGvdZcos7xP7LgTLxgq58Rov
aT9AO9FhrH4UuREyWA6qbeTyyODB9DeakPVVDao2d0Mm+vS4KJ+MfGlPEagIOtP2AW0wd6s3zU0X
hApKlHi8ZeQQ60lkjK0KyAmhKOJtZtCDyHOSf0+2VaPezGlPtZfEsbRt5/JuFii6hWYVzYX2Vn4r
qpbLG/zwj2xCmUzpwCHSZCbe6M19VFUnPKunW8S6EeZN4I2HoKRumGYaj5w73srVgRy3rklfhZRh
Ln2sqdn5xoQcixjrnYWaCQ0RqCK5bw27uofyUSRdc2gnJ1hJOiek2gHl6Qy/BHBx1wrb2WVn0SZl
rcVPbXLjzvZFUDkR7YlsVIQKA7INyrN+p0z7Iu+L7xNeyYDCNlYNU1RTP+fFVFsowEUd+88UXXWX
ddF7Qom60mnCERD0l9jD5EveWk7WVaSL4MeI2FSgjz+IZ7vArKKlHwvzQfenxwQZghvad9UDGFLv
Zl58qYWsVVkkz7Fmaqirg9VTFdfcVhEwK5DCrSY+rDjZoQkBoXE4yVbh90QCziw6j7kf7OvKUFde
RyYcxlNzxrLxztHzeK/6nc0Z7/gnw0H+BqFb10Q2rcPRcmlBskB4Q68XaVSnJ8MD0oPyzSnsc38/
P4ZKAfBtDuqRCRpzaUcnO8ByFWmFeonJs7cVfeotZ4u2IiRBo4XwiD6UvYUBESytxoTtReVo4+a9
E/BCgqBJ7+uJOVWYizvfyqwPYVXnVkcqpaEBtyLvXFKpaRfSUHuf5yS5EXWuP8TKY8GQfpENgCvQ
Tj3FhXMp9Y4WY0gLbO6lonEYZBejHoL1mHUfiFhJGc0GG6YARhQwqh64NdZsadLd9TlVO+J/MTAz
oT15iRdt+CNxI5Hv4Yhlr3vr2uv0J2qQjziliwwEfkJug8Jc4My7Hd3WP8713Hdnofwjx9HtvjLw
CpI0diXVDnPTVScBls1Puzcl1yf7orHZgkLX3dPY4x8wL7I5K5qjo2L4yJtpYLfm/4vtko5LYt1N
pf0yyE6+kfjl3omhSyIBvKEYeGYY7XATdftMGw55jAqV8PlbLXSwnkmFkJqIrzF6hC8tRSlsyvEG
6N4BAm52sbCOuagc9vPnTQ6SvGFklCsvE/3FEmYINAlDA4TNxSJvceGxojG8D7PiYmkBpMLU5WnV
EpUr6pWwwmbtj12+BX3RLzCN+AFUHjbTyDk/72izNE+ljneYMmET31ofnpfeQb5uOfRpAhfWobA7
/SWfsnsowGjd9nbHjAQ5sChuwLFHWbk3x+gaN3m6V9GTOTceGCdOjz28U6RtBd0P7AVXvtl8CTpy
9w5sQ3w1dRWHGjpR8yOcP8vssCzwqC6OgS264/wvw4JV993xtMBzQ5epb3GOB5+l0f4tM/URbRXv
hN816pgeI4f5FSYQvDhBN8PxqfxD/N8AXcEUDZtpq3Tg0REtD88+G3eLAwCIKRnQrCR+m8BhzXZS
E/YLZR3j3QdE+IcNbkl6elBDalm9my85ZQC0660bYYTT5nt7+lIHv0J/tUi7eDmHdxBNBcawfnn4
Nq4Hgmkcw/yzsgPnVcAh3hQA5TUsZZAWijd9pEU3XTo8YHj8bJBSzmVMlozTuVNAllcbvy2pQcWg
H4Munyhj+HeqMS+NXxJkmU+Agq69Dub0O00p3AK9TTfsL5lgv1hN9iPWgLJbIXUjrtfJdk5fIfW6
pAR2t2mSB13BnKKUMl7zjssoh+HF06Yfq7uOgcBhNMb3ENL2BRqTfUmTKdzXhorucTy8FSI5IbXC
XEHFToOlqtLh5IsJk/yctwN1r7vQOkt7mhxx+T7tDUc76mjJdBS75zozqjuLlbLUHKw05qa5kYAd
7zkow9Q5tCQ5dG7Q9vDVzLqdzU7/43347/4n+jTJ6OdZ/Y//5Pv3vECXA228X779x/mtaz7L/5S/
879f8/Nv/GP18D8e//aVV387PWwe/+0rt5/5+S39rH990U/vzhX88wpXb83bT9+sswaJyrv2sxrv
P+s2aeYr4W+Rr/x//eHfPud3eRyLz99/e89bEn7ezQ/z7Ld//mj/8ftvJu7X//Hnt//nz+T1//7b
8q34/NvzZ/Xx+evvfL7Vze+/wTj+O9hJ23QNV0CvYTL+29/6z+8fmX/XTdfhRxaaRZqtY4+a5VUT
/P6bav9dE5bqInPtcp66ODbXeTv/xPi7I1ym+JoJAFVX8Vz9Xxf303P8r+f6t6xNL8hdNPXvv2mq
+Mmi1bSF6di6EAgmGaqB0o/8+fsbkdHn5ep/ywzUqyKVMYHjQtmlw1yAONr0be0s63UQFLvWgraF
jtcPx/S/iiTGc6wtARzlCKmpI/gr5U7z0O10OgHHClXe5Vja+6YZNEhA9bJzcP7TK0TcG7SJc73Z
9nFx1w7xs+GiisWq1WHkQExwFOsM9GU5QpNV7WyPpzek3RAtmx7FLLCVWFQ0R+zi4Nw20wYJ7w7B
o+ijzw+9Vm2c0LKRAMJ32WOOtAAWc2Cm/4jLcbfUpmxnFGSnVUGEdvJLqNiv0DIOzG5R9S3dce2A
glJH0HS2Yd30Bq4nUec9Mvf/UMzaWFq5v9AAci2Yk1T7ytTIvwUKlnkIJZKDF/535tD1SElTuIra
XeZZeKVWeMqdCUAfSc0CG4REGXaMuyJmXdm+CsRtaliPhXD2g+I8BiO6WENTnDTH3eRpQc488qWA
Ch2pb4J5T1Yg4aQ2zmMklDdEL0+a210il45pTakG+1fgiIkQSKsGV5vbqSN8sMS+Fm8PU8hmF5o2
KH9NU4ttq9k9Ja2+bmTdjffWoqh4n9BDlSS0AXgZ3N7WAb5ewQNU6fcsUrAsegMOpkWSj0+YP1i+
hGuOAIA9gW9bZ4O8Gm78/LFqDDSt4Oyv/HU9JtcxCq46aH4aaybtAz61RaX2++ognp7nTz3nH6Wv
71T5OuZWWIQ1XAuuDuTquMlpdjvi1MHvYpt7tWtrLy9GvrsacB22vNWdKe2pSofOqvJET/IR3sUV
qZNDhdEUIHEkksWxLJHsM8Nrbxhng9MjU32P7jUwDBZnouFzDw6CLrn/hAW6jDlX1C/d5ZTHPWAt
F1o4zz6fIEgFSngFNMRFItkfU3wizGQ8w8LayjshOZNuAzy4ArDWZzjrsfEhTBo8btjDG8V2MIyG
jVZlr+PkPPYo863+FJP+ue3/vM1V81+2uePYRA0VkKkut7n68zaHmOd3bah/+cU7VgcKRpfcQDol
OI3xBM13qCSL2mFxGHLNaG18HRAvNBkoot3OTpdbMNPRBouxDGhAhOopb4CzObJYza7h7juJfbbw
mwLnwDuMOZg0uYVSxqtmkb7GBmt5/o+c26YmwaurtHB+rPN8KSFqKgu5h9TQvUus/m5ejljb1nS3
nSdQaIvSYan4AY83h4WUp8NeMVI2CY9wjiJGLDV54l2FYNL3n+fa5wAMG1Wf/cKAEktCuTjrxlnN
zyWJIXZr9t716kuCUptQ2CRlEF4n3BeoEa+xV/zRXVPcd0wTjVd1Jy8QSjI1MNMZussjsPAFEkF0
+FiH8yaT71zIK418a5mG+k64/nX+D7kj51+YMlbnGMKXnHfL/HfR20GwVnk0cFAJvrdGHLKDE4B7
lllL7+59rKJOOZrHBnIxJE7QLmwZeUnzci877L/5CARKNxNOHEgEReMeslW4lO9COnKVb6LkJZTj
hjhhfirxRj4AKhah6Xi9ymAmSwpbLdnucic7vfoQmh4IFSC8wMcj+RTlIg1Z8vPrY1DMc+x2C36J
/uXWCA1SVYz80vBiK3hEmRYut8VfrWnzZ3d4Ti6HNQ2aDbUmzbB045cl7Ze6loZj8aUlWoV0XIyK
lI2EFToW2D7wEN+tgV4oqeNGYEdj6Zw2MtRO8uozIoqKSDrY5YxHwRkEZ+uRHug1I7xSxeznkC1Y
QR349O+wtqcJ9DawYPzYv0kFWnUtN2xeo+gqE48q41CP+b3fWmf0cVhLuvuY0rg3yqEDDWnfsj9Q
su29owJ+Q4o3w1pM70cKozTSu2WIW7ntWnhMkdjRr+B/PELQfJ89eWzIxfVXkeHX899xXJXa1tWJ
D/DQSE/+fP43OQ3BwvC/vI7HFwVYrKRDsnXkd6GtceRGSI+FWJTAkroqEf89fzGq9KKYjJUaeb/H
nhPvLy5MfvB3IvqddQmuy9JUTUATtVTT1n65sAn8r9ran1WDGpxmnie515LIexw6Z171fsbtm0Li
zJhhr9FLwvp8bXKZNzG71I8/7EzfFWzpv7g492dne7n4ULXhi0MPwja40p+vDnqv3qdF8em5wdmP
ekg6BG1RctRaTnRtFCKkpk4nWP+bxEKzzaP2mkNmOTCGETWiIZwsc4ScV6ZXRldNHvVtyG5XUbqy
ywolHgWjFUPfZyYrInGYISf8upnFO50ax7ZYE03o7OfMJSvTKxt3Sc/miPXsZR4GpTJloO/urNRW
+VKlr0vbvpVhck5CTPxYjqiks2ssolFn8MX27hvMv2Hfk9N5SbSLKnNToUGyFJFz9hTlTW4ufNz+
0AMbaU0bdUzD2oeW3ApKfiP0ev+dBQaU4nUfHuSmqwRvaY0WYBlWSqocq4S+VzfJ5yaPFkejVgaP
ulIKjkZGaPjSd8l23ls1u1JGZbOvkK5AMZfR6GK+w7h/h2AmWZOJPYYrxKOtlUwGaE45KxkYzZGS
Tx+Asln1i+5AYcx8TpQIdC90Q2yJ6M+t5QsVq/1onOSUjey3Oe0KFPM99VrcfORxoUQI6WYfJY6/
agW1Uf4OzEbOxOKlj+LHUMZF+dG0romh5BC1ktWrOb4n/XtSxnCXZUIDHvYaEhwT9Gi9Jj7HMomQ
f52M9pHc7ajG3iOrsdRS5Xn+2+bcLoh41PID5hxQxiWEfpV1V/cb12/vlcKEL05Q6yrIrMU00Sm1
T/PHqzGLsmnQSo8bcQBTQG4qk0tPyW6SvHgDNrBC+YmxgyJP/lQ/uL5+NJnXr/W+2WCeAg2REcFq
zIZz4aOcWreImJaKGixi5iFQA52VXBN05V70CadIzyfnZlrTrIuUlovS1GuXrHTOekb1iiL0Qx+i
vTgG2iWR2YDMnzhSI7goKa4T/LZbUEz8xZ4V7q8RxRWma3ObXccB8zX//E+lDrwRWH5T/c5Y/DFW
4Xwm2Vlp2JyDzjPuc+PR9bP31vUSJFRcc41KA+bx2h99AZ/TMZSnVJZIoetqazBCS9eY+p2J1GOu
2Zu5EKhkamHj8bXMQQMRyfEliWFgxaATGpd2UkTUWAhTO3qj9Rxm9U1qILkSYrHWgjhap2byZYrw
q0EbZZWLBu0Zl664qBUoxXSvnRSri1DJyU7NVzQS97kprC1WhEdF6E/YkN66npIsHTUwd5rZbQLi
c5kOuzY1YCbnFVcSAE4IwSsVUVjR7Qy/RiA9bRp39ITbdT4UFsqrUBogUZ5H+C4Dsr1r2xn7hY6h
1E5NEBjKwGkxK4DEWD/p+ABs9Tx/R9uCrCSIv3pGBSvIgUo+HbXc3LlF9D41KdFKvstYx1/48yF7
3T/09itii4BEQZ8gJITylN64a93NcdSJtOeBl2Yu/q962QOv6e5TFSF2LS62aC6iDFyIi9dDYFJN
+CoJ8sUZIngnq603f7FwZB3+81HkqporbKySoI+ruv7LUeQkAQBU0V5DazraIbMRQ/7VlVOiBu0O
xasZl+6Rdt/JKbtxKcrgfnAoovGECPFZ57Dq9EXViVcl1B58HGgISdkeUSpEVDlgkGfaptU71s4E
mmxw10TbZmFC5zIptn0DoFxF+xjXJ4ajFr30RFOBfpXdDaiCTztFWNxQgaqgBQbGTqAIDW0Fj72h
d/ErCp4wz3zxTTYpTxnyEEPDqT4UMVTMIkadArI5A74ouqPPFK4mjFNWfYY+R6IoHeKu/rnopUgu
fSwX7rDGPCBQEwW5x0mHOonA/4RYxX5a425procvNy3DLZkBf4sa1+t2vMwJ9xQNGfQz/8SwKtzW
cSfV96nWOsDkY8rCALPoU+Rhha0ghptRiczrZV4XAX/KGv3N24CW95A8BG3yJVdHU+tXIe7ryvEw
JmSXULP0yLcgGsmEZTMvoGQ3RtYAgEF8inz6gmSAK0ZePRdupCxdKRPlohwtPIzZAD6fOJWlGGPw
5ViQgbq8Ww3kHOhtYP1CcFuCWAWWyhisHOFZu2DzFobrXkZ524I4fNVNQIKIY7trCIAou3LbMRyx
FoPmn2AYKXCpE/kYGqbTi79Yp/+Sk7iqY5um7Bgx17cs5+ecpBvipPTS6T2QpXLmXAu9o/+CYAkV
v/M4HwZzqa6pQCqo0k4lBtti2tREld5GEtlULn9xSfSpft05IKGw+jVMoQt6TD9fEvjjzEDi5V2V
tb4zkIKrPP5RH3cdxpNhVXzJlNYkZdKACM1JuKxHQ/ob//5KjP/DHnYpizXNNQ1EQxx5OPwp+HO7
XdQmm/c5F6IGnyzx6BmBsiicISQpal4bK/+RohGUj6JajzmBlGNxKQQj6DJNOJjS4bm2h/c4GbG5
sPQlSgmgzJIvxW1RyEvvBIqaQ5i6iE5ic69jBSXPgwmW5NJTwi/E0KrdjAWmtFKWITSF1STfPUm0
pQX6a4VCyj2oJRQoMW6bo10k14pZCRpPyfRU/0Ua6/zritFUm6gmTEu3DKH/ksXCbRoiY0ADOkRO
oUuhtQQdZU0V4GWVjeEWWZoFLQFVAsES9iBCyNtQYbAJB0Qq4bk6nkfdUVeS7vuOVVbtHMY03Cg6
p6BtII6ne2AtQIi1uN1jjFsE4Axof4mFP9YXP845Phowe/VUvzpddwYVA0cws+Nl3lhf8r6NPkqd
sYH/heuWO3DcaGM5qoojrWzL0PtmrhnzLoF24zdeslYBKckAZpexuw6L4qFSwPfP6G5YiMwiymdv
BFwnFH6rzKUjI3q6dbBKoL9v7Kig94ehioXF61ZxQ6h1OHrjK4Z6NB6/C6cRuEXhhZIWo7LuSy1e
0hlF1MjCZg0W18KIukfUqi7zFk/bjtGUfKZ0aVHTJh4MAyx7F2ViM/WN/SADSi9Xzb9f8Kr9r+mO
rjk8WI2woNJk/qWzG5omx9TovKUTnU9HHr4VihrsU/h8MttofD5ZphstqeZyvo4yekwKGG5NKbg1
Hr/XF6JfxMwx6A8zkcnVu1wb71OHxdC10u28I0yq8sv8BgRMurlKCGFcniMycRJK9BKDn9jCSBl6
LEAN9z6ehg5mYnuMMYDcOlP5MFqhzfJqOfhazvQy9tfGGMRoaujvTWMio9+AVVTV6FYDjI53gtHu
RvB/Tot8SJGAN3CZdLe+4ewDA6+XoC03jdrDSkyLTeWB4EUehHufAE9AYZIzTM+k2WuyNDE/WaTw
O6m6HwGaYbWuCfZwHSKmm9inKOH4C13AoimgiISwnRRptaPH+xZYGnxMhvBr24YDJ+/H0FkfU+rS
ahjDy/xCIELquYj7Ny2xtUVJV3JVj4AQzRJSVhliIR2h/TGv48AnS8/7Q6+/hY6TryLQwUtgwg2c
LrgJZe2XWBaM27HPXeqRiE/BSEgxFOaIGpr186ug4nGj4uwBgvguwpmFsi4/NC35ngMSjETkWMip
pyf/yvmMRfuUv8cfXlRzIjNECIlSsB7Zc2ZL05hVghTjs1+dRNPezL8xyBuHyNvRN7zXAUfNpWq8
6FYGq0TpjlbEnYpaxd/g5T5nfDHqNXAZBHpp40eftAoKfeRy83vJw1yxSSvtANu/kRrNL/mZq+XF
tg7aC4wW3Erjc9HJ7CWCPRNE72ZbmTDaID0EuKFIlOiJfjwT+4jtxhSRYR8io5ppgBmegi/ZGSf7
AG4gt4Hq1QilDuqrpbC4oyhXllnPc3USMLGRhnrIv9+Kc3P1p1aGq5vCVOkS0KfShZzm/PnsCVJG
HYg4vw0/0oYZwuSGqN6hLrXMFNBttYEvOeqP9jpVwgfNE5cgd8F4ojG4YgVdtXjinBGhpi0ARbH2
6dks51KDVTlFZrTH5AKP99R4mbd0mXBYFVFHmBU82FzTjsHUvvZO+eobLp6sE0ebNxRw3bFhSZNh
mZje+1Rm1a4w3NtMyav5vBq9wAC/5SIPHCQ2Iq5EdJnQz0fc/OjmI6wyopu87d8x8ePnFXIUMsrL
RQTykjvruow+TIrIeZo9v0u3VgLpRqur781c9wSck8lY60sBr3mpksgcghsY5++mD+F3XoKGb13b
MsSVsCJaZSTFOJQHq7meECVzWPRoQVn8IESfYp+XzM/w/09A5Rz1LyagLonk/30Cuq0+P/8nZee5
HDfSZdsnwhcwiQTwt7yvoqf4B6EWJXiX8Hj6u1A9906LM6GOGx1RQcq0iigg8+Q5e6/94+c/p5/z
n/97+ml6/6E7O/doTUe684bzf4efhvcfCxWKpQP7NhzXMeje/tfsUxj/cWxHsIcLc+6wzaXcfw0/
LfEfx6NHiYTcsi3boCf8/zX8/K06dUwDJ6DNCd6iUNHnQuj351JYnZFxXxGGUo0wzOUEHdkCxM9B
zMdWjkJ0SNbkEgE3HrOYpqgAHDLmz8oeGEv4ubcYhhQliRVC1uaQoTTUF2k+lLuwNFd6+eZMo3P5
x8X930Y582HzvxeTv980F1MKxsZs1s6XxSRP9VoZ46zytaxy3WT91con4mjYxUTws1YgLkq6kyuk
A7fA9TjgDSQ/Yind/csbmfvrX98ILXhOfQT2WUypf796ll4FXm6j7o+TKVoRIoRXz9bVZqKDtbQJ
0HAq+cvDXUYXAw00SGhCYbzp15/fxlyifn0XEImkbaJtkDjkfn8XfghXOvCjAEXWCL+FbDXEgnia
J4zQ1Fd/LwO/6SB+G6Q5v58jHNNkW7T4j440d45uf7n8HcxGfyaVzQbq9kL+ecjo5rvWqavS8GkY
JhhfErQkM9pkzjMa/0L06J+musmOo8ENIPVD1vdvobNqwyI+QnghB8NQC9Q05VoahksRSZsx6Ulb
r+L6s/AxNtSGsQdwbu5kNjGfYfEEifnY6VW6Vwm88aH0XvV20A55VQW7JAbt28Rx9KRXTOrMTB6j
0iCrDCx46hMuV7WkfyTRxqhd55STdl502bFQbBtPWTaNz30DFpZg8XUNaOpkp95r0xIInxrZzY5y
GtmQavOoJzAiIiAglLJeKSOARuV3v9qZ0WrWjzH33q3qmffD6D37cWxszbzfjgPeVj3CGUFf96mJ
tZz3NYHmCf3kgEKZ5mV/joVpn+mz7v3UbPa9zdRcg4wFxRBAGrMWjuE1UXDof2iglYuESp/wT+vS
sI2TRhqdORHoa0FW1RAeawC5nDw6GkV5sHEZOKwGGTxTej6nYtu7ItzaovqYlAm90bHffHNYeWmd
fpQdnQTZy2BFXzBfjXP2PM1Wun8Bqmd0YBSVQOL2ulmJswAq2lhefnCCYKIJGOc4J8qb5mbRtoGc
dvDKdje443isNJxpltO8DBJyrKf8i1+ASjAoZw8Iwem0dXZ2QQ7czpAX81C/GeXYvpYETbQg+TZW
6Y1P6Khne1BHxoKncAo0ah5M6peBeB4CXc0jZqEYP4JBqkbt+Uuj9aONpWsBHUsbcEI8t9Jwqm+6
HFSEFgTvGVY2/n37l+9l3cH1HI0OTNFBAcej67tAg2dj8N3hLnrtnUPh62jMTAocQvBLoc3rTkfs
8ojd/s+PuPn7SebvZw7Bi0GyiEvNZnxZaYrcYdJXEj8uEA2LlLwUs+mOQkAW7bqtY0txtNyAwD7n
IyqBk+hZ4V+61HyYe0rtlPXPfdTuY1TBN/8ZDLG7HolyCXgpFA5/RdLiunrW6xrQlQv5UKNdvQum
8oyHOzq27r82FL+sWSYyHMAstGgkIq7/obnR9VGEPTK6ZQcOeSWIJz1rj85IjdRWnH6bmtRPE3X3
zBHJySfvnangKOr766JMDn++uL+P2ebJqbBc06T8JO5IF/JLX8TPUmfwmxpX/VQnJCzUtO7ZhFZB
XRSn0OiDZZkRlfXnf1TMq+Q/V22WUcNgskdZ7PKf/NIXSusijQy6IDTDiTl1HFHMqoJsP7ZBeR0z
S1+KxBAnMmeYJc8pG4nUjXWj2S36tgL6O6wrXMpGVh5cYt3PZWyGa2WxmPTuKYxb4wfNr3QZtJF3
Czx2oMGElEmJDTCfeOdYtzYR09pea8dzV0l6BJgUOOLFnPmi2HqpkwGJkaH/ciyk4K3V+28mBfZa
yznIpqXvv+Vl/S2bCkCA84Dkz5fH/Hp5hKT48QzDM3Xdcd2vm8zAkB53El0L2vlbCiJQNnEYXcUk
98Uc3aViEAUCm/ORMNZvJViFbna9EIp68qf2vW3Hk5KDuNKXFiu7m5cnBiILRMT4wXCsjnzMq7r/
CeDR/fjze78/jP/8aNmELUajBoNRfb67vmzIWqRx68IdXMZx3u20jHSWth1QjDri1GvZZ23BZplp
eakybcTWunHOI+qvJI7af9mt7/2rL+9FGDbTHgtrhGF/bYFkiYCNIZq5k3fORsaGRUq8YB9IteSq
9s+ij4C6FukBY0567QIXv1YAJYlYYwbfkXlKKtd+8FpjZlQGn7AwtL3MZ9uQG05r00jffWIjTndk
ArENQFdN+a3JmxOEa8aYThe9p63urzor9nZ0l4ZTlslvfgaekX6UudAj+AJ66AWbIOVwv/rzR/G/
/viw0RAXUqbZSAl/r43cVKcjTMACzEX35zSRlNiTgbUTcoCwVuCfJy+Z7sjoyQevMAVxhkP3RiEL
CrNFUV2UIV4cVV594L6LogvdJ80eNeJKv9Fx55iVEB4IVzLF+c+3PcCIQ5RYOKYN5sqTnjmnzLXV
ThH9zHpilpxwQxTcL0YojO9ks1r9CHao6OZWRyz2f/7pnbnd/eXDp7i3BOQW06Bi+9LcRNXhhL2N
YdCnDFhNpGVVTvBup1V6Ij6Arh1zwq1vFylw4WBYmgSuaOXUnPWp4Hxcp9k+grqKnTGO3r2u3jS+
nZ5DaNr4C70tUDextLXOXyZJ4dDbjnb8sMNRNP5EFkrUvvTFJE81vMkFkKYKlDW5WMfWt8xwNsZC
DDW8B6a56cpmin6ptaA8CNbbbR20+hPKJgR7ZT5sgh7UVdW40FFEE23AY7CwZmutDqxXUki+4bF7
7izfZfTrYVEvamDOrB0PcG4I3mrUAi3nxGi5frZ05HhJBh4MfZd9GHOYj6A0vpWWL7cyQYXMMSfb
+kbYrxq/zuaskXpvZ3H3bcaH1dOaCxiemtSDT4+w6NWL3G5JgsP0hF1MrGRUyO2fP0Rz3tq/fIgS
yaVhsPt7pry39f/Rtm/HxIkow0mlJFaUoGmJtUV96rk/4YW3NbIVbqSd0ymKART1lrPNxGA+GCq3
XtzY3ra5OkRm6T8OdJsX2egh9BqHI0jb+EDrFt8235n4jf9lBf8yMpy3VTYt6F5MmS2T8+287f7j
faN+z8qq7WmQOiQKm9BQhopU+DpYJ3rZbms+il2eow0yCnsfhvaMYxge+X0ij3VNesf5WxjtCgSL
/5NgVsBLDbFUBmiNHdEcLK9jO7zZJkF1nY6N2LcQ40sCx5h9DSvaff3RQBR1Y0LH1LWahudxMgGT
ptOJQEL7oERm/2td8z8LNfZ1Z9YTCQYt1lcxMbXfgDqdoUpMCM8m1s2976T1SWs02v0GeMXGxzTn
lIX+olyb1D03+enF4KDdoucM1cw/pO3M6824hyOAtop2Xlnl6VXIzF8ZsWs+R4SAaYAPLvBRhkfU
C9nG8qenAIUBJEAbRn1OzhyG9scKUOTCtRuXtHljfII4247rZiQj05ZXre+dB5XmPSpZb3P/LvGb
7wBfRpAHJACMoaRWn4sBGfk4XgNIg2yeJ7s1WqwJjb7Wg27eCYCkrapQPqX9kK3qeFybswYkd5X7
HY7hQy6s6WdAanhMrtwEqu9h6EGVcbrf6QMgzNIksSYq+giebNDT3nLFDk5iSVk6ClbRtgICaxMR
MGjlOdMNXlwIgRxjdAyt4lcRk1zi0kEFpGFiRk9qE5VJz7S1BVMHWsh98KGKEiHqlX8Z2i4c2uZW
pgX8XcLKGWCPey+v1VmWkSJ2oTmS1GXsPSWqs8lBgjEuecVCTs6ugpTZVESNlo67zky/3ZTz5TEG
0mSmiNT5OjPNl6YVD1ou5JM3wY+09JZoBE4yVWtTm1XG85MWMyRIM81+LBIFXreh9e65RrewGyKp
STp41JpIPfn95O46l0jbv8lq+LrIR0rBm4Aw1E06vqZw3QcM0cfCCoyXMIIjZ5KeZTX10Zy/As7o
/MumcpfD/bYeYVCi1HQoXG1ev3ZfeMA6yO2qQScFlHfE0nJj2Vpk7dBwHIfYpBHCvdXQZOHz/uiz
YucALd1HeU6+ZNc+3I0w2C8MnsKKl9kXc/+2wHO9L93yMy8PDmXb97KvvJWNZuooFNbVzO20Bad/
ez+QnbXEi5qckyhIzvevdJyJG+z2ySIDyHiAbPQtBMt0QquS4/LyfqhOjtsIuyQpxa5z64z22cec
dIya3L0hPXBu3NsNyqwXgOtlVvZH9Eu9v3TFsWki66XLMJGb+sjQD693HkO/S4fY/ZeKxf263JPP
ZlD7ziPj2f8g5j39H8smwt96rDSmI7FtP4dVCI8YZEaIQXkHkTBZBaG4DQnDQ6Mkpkhjero2PXy2
EzGwvY6JGpcHbp3YPsVqKo8yxM/HOJJmnLTRPJHgolj5gqcJRC+CsPaxaEf9waYH+JBF9W12Jr9b
usx3el9z9PenQxQ16cZJiPgRHZFoyo4kgoVhfLy/ZAkSWkVEhMNnMtQlIYZu557SNodcm7kBxOEl
x5zpExAYM4cozWHL2wjDsgZU6vitbk21SBtQhgPtkE0fFONHTS6vk0Tl6xgDGunLbCli092D3GNJ
VyZZ3LH76tBbJ8XdQ2znGmThSgGPtM941l089MVILHw69vY6JjBzHwRAm6uxbT86/P66nlmv9OGt
PWdC9fev2229i2pDvgSZLA9hQ0DBnzfyuyDynw8OnyysEDqtniUcDjfzJ/+PTzbp2szhFIrLqZ6J
Z0X7JltAIwOujnTKoA+Hff6YBdjDaycwb2rUmQD3vtjDfBRK2VuR5+nSHCNAYZ5pPv357dGK/lou
8t70WeXDoy3/l73LGkCY+QhakIRHs03MPeXAeg45IigcphPto8nocVxm/jY2k0WE/futwfzK7ja9
VE69C/LCOtxfCIGwDjmH9lWlj9eEmvt4R0jGIMVdv3iEz1Oth9wPXxyTDS7yiuw0wbc/S7gNLk29
GU/TblBUJy9mIgdgYxzeiuvYZuUxMpHvZySavo4OJWhQFNt4tBTGQIbzqCftjcinmEkMJRDZboHf
qKNvFsQXND1HXjNTzBVrsb9/d38BiZVtbNgGZJULa1kErrGLyxR9REi3UCQCvLaXOJtqiio0ykN2
im2ZnVrwrCtmx9lj7gwMIAfCs8VMq83ZNFqZv2lJ9dGMA2FsfVkeWsPBwsjkcTOQrkZMCJPY2TP1
lg/uD1S8w2ckseOmmvUGHWxAoWSURLMN1htKQng4TU27x6wflK1ra6+vxmXf6+lL7vyldfbOyet1
g3X0sSKTep14nr+XrS+PUsM6GFXFp21gGkcVBGMk8vNVGgJ5LX3+QltnBrglOnqSkm0Nr0Mg5DWo
r9xh5ceNfR1LsY2kpR+7MDSO9690cl1C4DVlKWHWuJXYcgxBSGe27g4fFzpTqwZWoyC6dIDOEX8D
LPAJli7o4wY4plkA4n0W1B2GZc7iesqkFyRCdK565q2J0xhs1Nkv4v2WRol9hnGDiW0cPQUozOSo
YxjZ9Olk7hwCp8512TPOQ/5+TjMjPBp5cxSVPlypTWCgD/H3ukBIzG3fMYoXPzSS5AqtfA29rFi3
mVJ7XKUSjKE7m6ZS83j/qhQpiLZMb96I0ANhceUj6Nca0faj2dRvYTzYp5F6cJGllfkoHGczFIN3
HYvoWo9NfowJiBiLpDzWKHwHKA9Dc7ayot9qufpJGENz7uvWP9R5ma6Z20/5og9+oJ5iTmh9RkH1
ERytJujIpRg4xHiDuBRViGhIyzrkaBNT302kg6uiiKTRvBQAwgJO9U+0IvMrRRoK4PEBM3nxl+MX
nLXrSd3KWA8xJxAUeP8NU96EU2yGUFqcGQyg8w2grRB1wTrIgman9qAMyI4ocnXVioCgQtTAC68j
BtA3ouiQEg+Ol2QaN5WdOrtAoY6tNN+APBxCxasma21A2AJPN+lbioFsg7jN5wLMoRajyo1tGtjx
htQDn/hDsggEZMirRp+5Gbvp50wcZPzvP/udDuLCTIl3bTW1lsSV8Qi4/bWxLky2DCj7fJN2JuC3
PCqXIbXLpYsSe9+H8eluoO5pnV2SQRULU3nOshYiWLnMjXd6V46INJzx0DbIcPRC7rIyqBehP3TA
DkIogWAi9popi2WvuwVyenqEGpTOywBCY+X73JkidiQlYfOQB1ayo6FBEtfMrisrB+FpKhkZAGYu
4f4vemmkv8Cr14S9DchW9mU2vodDgtICDywUzq0dEZVYJqr6tuHHTU6wG186EADH4f+9IEYiSD6d
Nfd6eo2YQz1aBDpcBcCOwO2y7/CU04WWtv7CqbtwRcMMqJ3LI+cBYrh31IRRkuiAPqDdVLCHkFea
iDjnQDbO8x/k49KdKsZx01Am7SPHvk6JkS+roMvPqczIuLSS6SxNPGNgiCDQuyBwy5BdHoijpjvt
YXAq6D9WtMNW9ev+GZQ2gxKPz3hVqix4aH0gXjQzB8d910ttXAaqCpBtmr/cIhmPdQBGrjZfO0ao
h2F+adLIQ4KCYhoarLeL8tHeVkNYQAF2xCVNss8xlc7FdZN4z3NqrEs+hb1AOkzD38Fjjm8qt/Lh
FS2cvXKMrNr3TVm/e2zJ0ehCweDANFDbvbl58ZTWLeuCsN5oXgUU8o22T0KospDFOrPXX/MKw5fr
jVeCQiIONCieas1+DqwAjutI06s2IAh508Fzw4Lsah22v6OKizG/2Al6UFW+6X5nvkHTO3OqXGua
MR2zVMxRCnLaJJ34IYom/66TQeqwI1/vjTYRW6Rgg0AyGq87RWlcrbW2gC5JPBJhriFGzTJ5YC8A
KEhOQ236w9bxMg0gdPdcyF5fJyVwRfoKjLXqDr2YoZ5EYJxjLfEfpAWTlFggucGjXh7ZNuDBpbW9
mbwm24Z9SPPURvApwzOpeeFqqqbplE0axCkmCltVpj/zOjwhJZnWQcgc1k8rGCB98mZqcCAXEj3p
KRjHaN8MzbuMph9W1FnvUZYAKmqBuSgdxFVlhw8+YAbKotJfxVw7uPmxv2sVZFLLDAIiSgvj3Iyt
3FhIH0BVxEc3q8xV4EVIonMnPUdkNFF19Xsnd1igSh9QnBt9J6ivOZiuzB/zuIGKEjsXUwee0w1A
4g0MEZvGrtiWytcyssuPSKseBtU0UHFGjTxy0A1dMaytWmuP3kA4zNSQ0FYYkYVtD95PPTJ/VmG1
nNO88qZC2jVv03ROj/HwFgaO+z2xmhczqkqO3zUDNp6X1HZqwrxJo7MMVuqkGDd1REQcWFT9xKGn
R6vi6Bfhu3SylQLUMIy3SQB2R0W1ytPc3VRVmh+azCAPqQg9wquQDjWF4x00ayYxsnG0SqhXq0Ra
FVtPNWqtjVbQ+aQHW2EXJooHTx06pqQ/RWpyL6FNGujAc/mX6sqlDGqWyp5QGYX3A3RHHL5I37g1
Thfgr+vjTTpGMVeEbMVUEkY+DhUkM795jqKRJYUzSIcMpgDIX8ONGrLogFKIMYXQiCzB8jPIGhdR
2MdHWY+bNqmrU1DFwa1TQrvW4oF70HxnblSCSKSe8D3t5lmjdhXlo2PlhzL39C35JCiqW1hqbUbi
0pwEkYfZB2dvwEtRt0K8LUElTOXBG4LP1JpC6D9DtlMtJy59GuNrEdNDFKwD59AIhifH7UlMlZwZ
iplLFdrxUVekQ6uoSDfMTUAnuI17EWSaciR3ifed0S9Z/tnT9aRLBaVCtBjldGMiodloyDVSTnTo
pmIghpIAl1jUBMCTNsxJgDYAEPf0QhdneJPfqskp31wGMRdQLGuSkQ69QRIKjU+r29aDThKDJ3/K
ErlnWnjcDuoxoFN//O8Xp478XcMCFRN3vK4Mhnql3r4EocxPhcBvUGS9t/ON/DMhLpzSCY5M4lYf
WUfMQkT2ycVqum/SZjBdCTRTTZFm257px+3+4mrknEWpy3ksMa/V8HHHI91BSXEb/hjwf5GnkfjU
jsauCW1xsLivliUYT80gxjvjMX5ImP/sI7/9Cw1evbNr7ZcvkvHmZ8mnIXJ0clqkDkWh1I50LgTn
ihhXj7bDs65U5S88iCBVic+E4E25BSaTESEYiDPmnGERDt50aWxtXBC1K86NlrVLMx4ZfdB9Lgp5
cqY8fiDWcxWrn5hGRpv35NP2ZoSNuQ/0pt5JWqy5aR3jThcIYPIPwn0YmTAQm9tH1Youl78LRjfY
OSKBg9MnN8j3vB8zac8OaLrHzkB6N1/Mvg/lwXa0Gw724Mp+Fi+sPqaTYWc/wgr5eUS6Gwp+Hl5X
qVuryJkOlTyPFqUU9s93dzBIYcFdfEi6xtrEZmD3C81qs40z0TmKUELchiI2mcVDZIk/p2mMoKnU
1VJvBaaIJsOeVoKebI8qiCdy6f18OQ1FR5uPy+D8MsfKu6LGK5ZJASXVdtzhZBU5+SRjsZNWIx8L
WockW33CAbJJ7842cYB4PjY9mMKWyV7ihPJ73FHsQgxHr/ItKgx9ZZW9QUQOhinQUOp2f5l1INAj
m5OoC+8obetUD219LYUort1ec/EvcEp7aqtyerWn/ZiaFWJjShkIt7SBNcs41PNXNUiGha4IFpvG
bNvGaXVDbFv+/QKP9Rg3YXOtOvSjekkGjoJXupm6DO5BdysHiTGtLtu9NcjvUe0k717/OgU58mgJ
ej6QtBBakDFwgi3/ECQq2VUe/2ArmfJH0s8/LXG1oip4IUdkXJl51T5EAKQXBf6UVd6RlesYdBri
hkTDajCIoeMYv6krPcOeYTwlcw9m0sW3sEixDwk32jhzJoGXE7pksjtUMUyXqooBAIupe6UQ/9AE
h8GVmnL5lo0k6TWDnmzv3/Y20mDS6+1L01XusSiC58BBKArjjQQ0SMG8ZdWfipRI3KJc1jJTLySc
0jLniLcYy0aR7ZHyGOD1qw9RFjzGZl9fPViv1xHUaeIegZ47AOezn07culsYoRifol916HNOSZLw
2HkO8nUK/1VlkhQ6FP25oLMgF4okwiOxogeeapNCRreuniDQLC45r3J+8+ZMG+uxpxfCrCq3nw1T
+65Lthrp3mHw4L6dLED2yxZwL6EIb/g0IQ3tHMhYuEyQPdtIj58qWlf9VKrXCnTWjQ/26hD285oh
gTlXGJMW999EZ+I5sYUm29bfIBE9pZWM3rIYGGgSu4fY191DnXjZmgkJgwVJrCbpZszC6/BHVyf6
pU8DDslxRsfCM09q0owrYp6QAMSmWcVtRBS3wSFoinr7gBmRZJl4GrdZkh74J9WpJF/0WeWS5V/N
8fLkWl9T3Hm7WCKU9+n8HyMIQeso05P3BjWyJ8LHJmaawGwh3HnO4HxWdhQT7WKPG5zrDHMhYnRT
ju8idzXmUjZ9TqsDClrk8UGW/HltpImKpai6CjQNnQt2rAsDf+9wX5010ohi/xjK2Nw4XmM/+F1E
Hpkec0ALEwseHS81IKadg0UfU5QP7io/5vPfQV944BN+DxE27aaBBoDd6fG4aMEU93QVF/HYVagC
CRPs7LS49rQL73oa2iwlKIE4OZmtz2qv0bdItTnfnb5dUsJD8ZywewrCtntSGVLdpN3nSGBeTdVa
S6UCbCh4NVdp62TPFf5Xz1b1Wxn77amCFgSzcd31yv4ZkzWVtNFPmvXdgowT+UTCxrjJg4QTfdOx
kTTHqiBsbUxI2yj9n47vatdO2NjTAxqXGcNBaGawX1A0StE8sOSXeJ+4Xx+aHOprThjrYux08AA+
PUpguv3RZcBLOpIn9zLA7GWafv2eBwZFgfvBzCa8DnEab+tqKtc1bkgU9I469BqJKy7S7gc9NR77
NpresoZZ1aSq6YRZnaJG6ulW2Q1Vma/ktQ5xqXA0DHexNr4YkxLbDoVSsMqsiB2ktcXRs4lQizWC
q/SJmAs/hziWzjV22DVPGkmd1piXOPh4GZIypxRMxYtROeO7q3OOhOWU34acA0VRmeMH6aqfdplT
9kH68KyoPamQtJc0yk+GPvmHanR50YtfuqEYcnvsiqrYiLapzjgZQM1U3bKsQ2Pr+KD/JbzedRmN
n0R4llu/0PsHXC+cStJyb8aqvaBSbS/S0doLjYlpZfciPQ/eHEcYNEz1vOIR4OqzIobgJj36+nVC
kGamTW9Vz/mwILZmwox0YlePT3GjcwbJW+7o4UK2gH7MQnZk6rGPXuucE0G52Tpy9W9cAeMJ6TcR
Rz05pjzIzKbDaziTidvZEQU4a84y2rWI+l5Fr46KBvOvZG7Ih64bEsv2MgyfM4nc0Qa5/ZuKaZtZ
cUHMVVzo2XOtPI5bNMb62fzJtBBUJKadTcw0eKvbGml4rACHaoYUlhFGhsbzoeRcuplxHqu0OwfW
97qvsh/+KCZQQlN0042HpEntJyTJKWhgua9cY2v5XQA5FhGdQqK7MFuGWT0ijGsdeM61Mbv44HI8
nm9oxeP/3tgZrji/5phkpxcle1RGVfJdNwAWVoFsCW4A0WgkH01b2C8DCaRhRYi8hmkp5MKu7bmJ
yYT4GWOKc4sZJy01yTVx6AIfUWB2CxpssOiGflpHeSrXaZza+xLGdOEFLh3Jiu2tgNs1fwf//Ued
I0SY5dXrEYvGW8gfXUhtUNSXguy1pCAIqNaMs6c5wxv/qyQiPF2fFAwcv96EEd0noWgbJGYbregr
GFuurv1EVEF+VAQbLdq2nUXOQl+GGqhJmMPxqfaBNZP1MoAcwpmtsh+y03B65MI+iyx9D02mMt5U
t5w+K9wWI3Ql7gsHon7WdeeiHItD1I7QlVuXYnRqlkU9qnWPzmuRJYW1Ti072M9X7x4yfL+EDX4l
TRuSZ60nntN3xEMDSvco7w/K/IKana0ggDBHDbNMhqL4abrQAixVZC+mO6SbUIQ/IBEZOMWmYjf0
7o/MqMJFH7buOxnMEliJRvJtjb7CldHFTnPjkhsxdBiR2ws/SVj9B4FAt4JfgP04OLdaOryR6Yv1
C5FZ8OG3PWGnuo2cCEvYUecfdOO+v9iMOAgwWTFHaEndkS6UEFKQzmSrgLkfqRcjzsbdm2MwZWWY
1BzvX+GMRRdCUB+rOTeQhc0DUN5tyiFr9aWfnKsxvGgWoIVoUBoVoiSnLHeq8xDl6kR7Y5PlhvXa
ZOrZ1SP9kXwTeUaa5qM+Jv9P0mrdZiYVrKnz6RtGKJ8txi5Mrqebbo/2s5O2FPkICQrU8E98gK9G
J/TXzqc2jJIFgez2J7ltggo7hNWfesTmeD56WLd4tQYGMk2QtvMGWy+1KvGPeKWXre9+UtJpzzaC
6E3g1vmhiHNWLwfQPHOibGNyVuSOcNCcDu01MV3t2YhJ4+UZ1HuKfexWGyUtbrEe0rU+vTceB+Sm
g/w8NP5DhdvyFqlsgVVQe/CC4C8SVMODDEcftJ54Jb+Jaj+mH7YoRwSEdeyddRBPlAmhtiTy1t82
4ACeybFEN8+PE3ogrcep5Zf67k0z29cuivVTSHvmmSzMdTAQkFGyAr8rJ/cuvh/pgGKhSYBDG473
b40okyulMkySTv4QmpF+trXW3KggHLcsn8to7sveX1Lh72RkyTUfDIAigiPEoiYSfp1yN8AaEiMF
q/og/FGRcpYGL4FP56e1gPYnVbW1C7vmpDL3nL0aaL9L/JsMiu7WZ3V+YgBHgQw/Z2fEfQHCwdvV
sT0+4pYn9HXOjZ6y5NvUdczgiA72O5EckqgjcTNOsaNWwr0FeEb3kO+LTSwAM/M+tjWHUmyaBbnQ
DhlTCQkTwIppQjHYWQcdeOGGGsUvghUp48WpFpQffULjhQEsLnB6ogvTGJ+TIDGfqG7WNqXo1JOd
k6qx3DoJoolRaPEjOWXNqWbht/ppL51Yu2RRSyyGbb6TPdackn6kWdR/3L/xqv4NM+Fu6ixIofOL
JuAmlJVeHRhNnQs3Sr+BCn71k/zWpv6x1Ir2wRhogg7juozJFvKzsIZgE1rcbiosF1KY3S72yNdj
y2CCq2neAXMS8Y/UMEUus9eAHAT0YrByemqEcy+199zXr2CEos8gnK7jUH/YVmititj+VdCUOHFS
EktvCvxXy/3ljhq3jTa00X6QyLiNNFJbGzrfI8prg9GRORzkgKq6gWq5r4TjL+7BXJyF5KruRpAf
xYvnFumjPunqCWUUIIF2InG7dqsnPRE6AtnCYeyWb/K+x587F9eRyVHmnp4X8euEg0VA3VF61LIK
tv0QJwt7VoC45ECepPN4J4aOQVcwv+bPQ6L1Fm2M0X5sCAwgHcQ+DKOajiEJTDRSPH3RcOEpZFCE
OIqI57ioD+FEI9p02Hhit3jDIYYh1+JGaaPIODWN0E9Kd+xdXlbIT5pFQz1BGawOvuTEVWdperGq
jy6espNsnY9KSKjfc8GgJLGgXmsmB7uHTJKV9BArN5CH+wvxDemqqXy1uv+NzudmLCBeDeYKWa+z
S7KC4LMg81ZsPO+VMVZYk1OOeCl45/9D0nktR44rQfSLGEHQ85Vsb9Qtb14YMiMa0JOg+/o9rY3Y
nTvamSvTTQCFqsyTKr5V22BDSy+/c3NkwFwV7SCdk+pOVa5x1si1cOlg577YaU5uniOTlAaEvIRT
N5mzL5i1ZWFhzyB0nDqkzKjvUUXuGQstX1opuQcheLuUpp2e4mUxVg2D+oBLOlI/ZekPKPsr2iq+
uXEV2fbTfMjGegDhWs9buyz3pHytEJBnZ6G52THR5qvZiWWtlO6gtvXUu9LPpKGmVDiEtaUtUfd6
SXmUoZC6MvVfTk2hn80kjbdFhHuJ2Et1TbwCazoT6GFKs4Nw6Zg37qNZDPq2JTHotHAvPmmxYBsz
8KpYVcUO2MNWlzNlEHiKlS+Np0Ijn8V33GPUeTzXtUJj3DTvhUJaXbIqWx6MQ0/CV76jqIUST87L
wXFhpehjCS/dG+NbDBF1rjadHBqQm4qbx6Ee6o7ZQkNIm6h7NH3gbTp66RekLJBRJK2NTokrhhR8
53of7QZpP7t/g2QfjZ8+N96B1+gfvsmdOQmLMD2wlrb9ZmXduDNIHwd0XLBt6nMdRlE5cIhX1Z1D
oAfZ6yooZvfx7+jwuHuHCITJapHqYJaGQQ+JZFACF/1dNkHYLmjBAnkTTyLu1f7vo6g1XqG5m6d4
tOjEkVf/9v/vZudJTK1x9T1sE3Pfy+0SQ1/yxmY7JDiIlVknP0pafLV+OjCVKVdMbEAhqxlu+Mzc
2+zKrbrNqJLyNAq3QMDOe6XSaNi7njop5uYv8ACTky9NPdBcRo9NYTLNJ+pnZfVM+vyMNYGOd92Z
UqxHOvi0ouqvVs3jAXRmdQXf/9feNF0bO0BvMfEm+DDyzRcpTHvXGUisGl7XpTy5o+/cDVOlX0rq
40sNZ/uY2+nBzViJqgfSn4OsD1upk8xnN6TQZWn0bowppo10phpeui3qCDJi+DE3vgONnUwD7NGD
eChHy7iiZY6es5pYIoLv6zpBiEG84B0lfb/t4IIEfx9WMbqxXvesrZgX8cj29DuVSPd9kSwr5Vna
2lM3RSvvFibV5atZCHil8irvTEIwQwvha7gYQtsrSWhepuySeD0uuGljJHdd3F/gstHMzDDxu05/
dd152hp9Wq9kZcTrdjKi1RhH5unvF9soARvrcXtjK3/KSUW7qTa5uHJj2mJBzl7tmBQNldII/Puw
meTOR5ibacNjn8ri29PF6+jrYyhjdwbtQzmeNksPlKik0Grl/i8two2md4bvEXHuVXn2kCk4Szff
99Ka7y0asbVD4Y4T927KkWLkuVtscyRLKzZJCA/uIqFi8ktaFPqa9ECytZYlOvf12ckY846x2ju+
y0d/v9QAu6o2Y8H2bnP1ac8gNIfpmQzjXUQooCXccQs/T22M2W7WfSMMsjfBxUQud8UKpk9A1JD4
0OPquVl8dRFG9P0XR5Gh91gJIiGMXNVPliT9Te+by99HioTtcADOHI6WNx8WVHdubyhG4paJzhEZ
4ca6hcT//ZLH/VuLlvYwjCl6QmOG6+2SqtnbHS4XDypDqPpp2laOkT5Yhcoeon45jmZNhEbx3JcD
/Vp66JchZfKm5WW0MZliHkZIgrcsrLHltkMcWD0/lv7iPS4MRwOLO/ceGYP3yGTP3KU9UQVtXO+y
xDNPYjGGRxN2KOEbzr+lJ5RpSDWN6XLOziVFxUi4z1+0HLIk4hb1xZRpX/XkRRDtzTSRGkzOZfI/
hvvvw+oWzsVN5XnAnrkpwT3pIzg+AN8ct/qDp8W32Pi42vZZEv9TUj6aihLDE3jio+g2vYN0cSwR
jmSpU7DK+ejvv+eRS6gdtIQwRd/0kHDH3Glt4waDXZ5jA+rAqJX6wzS7DAKUTaa7m45hRDrstiyJ
HvFdd3yIeFXSwhCnOBnHh4Hl5yzyXDaltmcSxgkzMMca6n+uW6z0DMUyRZ13oj+HSE+PrXvwYdFu
8WgELOTsGGq8S2LyUQezIcamLuJLlSLt67plwH7nYWRQGRFjTkqDbomZ387aqUTWuqmdXIVxVNcN
ysgx2jAU+4kaCG5a5CW7XOTNkZY+M5We3MjBJvtbuf0YoC9RJ5DBijrBINllQp0atdamgFexdyqC
r0eN3pZoi56EWbNq2RmsKaAzR5pAFzV3uYie0CHUF3Nkp4OlN57HZHpre284/D1ZzOf3RcI3PCcs
s9IxSfn4+y3XNRSYuuuXm6wjbgtd7pvDw7ojuC86F65mbMuK9/jvs9AsV1v7sTkStkEHRNBMCs1q
MqFs8PHiMxEfLSbto66x71n1/CKJtYO8aB/iYWakNffybBu0V7sBi1RDdVAQZpfUno2JAToQXtTQ
FQGBIIfR9ncNw3+poMOgrQlqe3jwORHRWodav2UIQQtB7mWZPJBMTZRwv/ViJrMwg4FSQFWCtz+L
rb7ItSReVmKsrGZ3PbSv3UQj4cRY/jrp2leBuiIrdK52g30S3ZtkIDOTdJdM/R4Jx+Cb5F2TWYpW
hZSOKqzJYS3cAS+Od2j79ZAnFzEgxpo/LBq8JahhsiLhUx89bz06bykc9gBrFwwZ4gAOtfLv+kXt
wPTwvoNAH5ZVChLYiwjF3Cf9WyU+zN64MgJkw0nWgv7lXMZHv3q3SonXmp6JT6claVbueCAc/qAy
SWfiKzov7Y6s8o2Aqwe3kWs6+iyawm30YiNWZhI580okYt3Ej9XWpUZbuH40cxUgreLmPZIO4q2H
xX3smq+O/Fq8orQFvKD0cRAM3zYBCbCSRLGF3EUNTn7tgoZvAufqg9sw/Kv3M9peKBe6ZM9L+qyL
d4yUuy4/CB+yShTqhbZFJhem4z13dlctB8/6Lj+LmWiV+qzIc5RYGIr54PUf0uyJAO3DjrefY3rd
Zt233p50tADOw2yolWv1q1T1K79+XAxC0rRbwJwWmIyre7s+x9qNd7Fs+1GjYgWnRNUwOeoA/jPw
ZRZOaMQWfQ6Tnsl2TgtYoXrT62oNTny3iGbDwQFSggwYKY92SmKQCNy63eRJGfbRawRJuZ9Qb3Zc
4o9Jxr7Hj26CyliSdJ/7yxbVY9gWBYM62pqRzKDx0Zqtn1JR0vkoiRTNoj2TXE9054U+M4ioAoxv
lYVZQufTQWs35XsUTJrvfDCpPpmYN83BADY+MKoZvHWzEJHikRWj0Z4jAcrhnkLqt30qU/NfHBVx
ACNATJuSVaqZO0dRENqD92xM1X6u5bXQjDVRliAHWGEgIKX8J1ksSKHu6LxtjNTgWqYFLa6P0Nyr
+WtOkS768WUp4zPU8c9Rz7aIwp9nnUlLTP5Tv80xy7bs+LbcFTnx3WSC05Lv9lIh6E8xnvGKVnP2
7nCmTcs/VGJPupccQYM/tGpaoe/5LAcOlmp6ysGl3fFurBfjK4HRhlopmGDaDKO6Q6uzSifr6vU5
APFOru1p47BmldTuOB+qTcfBDlpkX7fEn8+IVJEFjGa2akq5QcoClcXO770BupyLUfwP1nxr6eJX
npNDXQmISek687ig9V04R9Xj5NR7QmCCAr1OFkGIokEn43OTEICBts1JJGLS7NBNIK4H4Ah+5R9Q
F2J/IoKuHA6YT7Y6Awg6nguZ9DAHi+lYlAnZjmPzm1YxjELf/ChrjfdjOqdpfCJN+NAl/s7VaU3b
y72Fmtx1iCpRbJEl+UBMMneEQu4rDhhr3DHVO+A+3WBHQoA1ExNuwyno7Z0DHCnTDvyjOZ91/jT4
RHc0xlWsqA6AsMMRiomsidtAs5PfqouQXdnXqXCR0OW8ZICDTPuMxrANEDo+0q+INVx4KbW9mOg3
9d0mtt1DbhYE0iD5SJCNsrTQC8NoBVjRZEkQ81mpx17T2CH0ETF5R7FhaLDieLhyixEMDc4OlMOi
549RLt6GON6mjLJ0osH0ZTias/uT69rKm94n+7Nqy69xyfd+wbI0FvaWwfmNo3kzFONKadqRJXhh
xBmm9T+aRajSxNZvaggCr/OiWYGfDBvVVt/S/JAEexkDRDJVX4ie1Si0/CMK1I1lxB90N8IY1BBv
QI9VmUT3IWsqDE8Rwy76dWSlJDy2KaFUPq3vwV+5Rruuy/bLp0kLAL89jUglXLBReWXQ5WX4AquV
bVeDQnuLPCjPZoU6R/PWbtTuSrtcj52xMo3ia2QHQvu97eIkJF8w5FjZJHRx2IulaN7miJsbNwWr
zk6a2+58xtQ4Cq9xRahaVj635XAtkNqx/E+psK9moq9ayMraJFZLOdHTcu8KV/+XW+5WZo/xQO0c
JZd0NIIlkqEd+Uc5zDtlGi9StlvHRRA9XVAheo33O5Iu6U6MTztvi091K4aihXRFrCocpUhOwLts
cbVYRI2o90tV/rZ8x8j9iWmNH+Ni/K0na80uBEZEZV+AU4gp728Kn9I4mLH/sAiEq0laMK9dRWbD
IiZJwIr2LS1A7HCryjQR+fVMo7V35ebsiowHlE0hnMWB1w6H+V9c4Pydvpr7LMpfnDSlnGL/EulW
mP0hqgsqURoAhfSDIkEi7bBPa2i33Grf1Om3lZA433RhktwVsRN6yYjyOn8CbL0i3G1fymab6WRC
GxFjaWCysYw2Vcv+ZErnwOZ7f4NMSa54sSHXdLb+cRc8zELf1Jr3MujtJ1pBWTG3iDZ6pP1K0Z3q
ul3bbryxZ+e+H7OVvUy73Jw2unWj19Z3nafRxfD0g983YTn/2Ea/sqJf4hoDD3wxVDc8Ov02JWNq
dJuLk/iPdVZtYONfeps+f0TWufcgamMXoe4lfaNAudDCLwAU1rjP+gxPprorHJoe5O8RksbyzU4G
BpIxQpc7uw8TlK2mntbKZ9H4qhgYCMyPxGW+j5blYZ2yLk1qJvw5oTGgQ7KixPpL4KNXG9POYMaz
Fd0xVrWzHlIK2oJJG2S2u4QOZactfLtF6PjzKqrHbSUZb2TwAGWKDAfpbf3Vo4ekk7a28RrgYDPs
ZVPbvRFEbbOxR31v2xEANRB5EGvOceaGRv7lcHtXMlrVtX+ojecUJG4E/6IlA7Qp3NeE+hNA/qnl
RKnVS2lQ2sT6vtXSTdwkG9/W4Sq2+BgwPqbDxSnjhwkFjXKrndTcewTDiKRTlLzdxm7GsKUlbED/
0mT50ds+8mct+22tiIPW341wXQN51u0WDCodraQi8e0h99KHzlUk06L9iTnwwPwgsUpAMwx9etZV
/GhZ6Fo4z1XXW9hwvH95Rhki6JIRkyHpYqLZsDL9d3Lr53ixSbpq63nfIVdZLe34OQ68ywvzL+Zr
LroyhcviIfXKw6wMmlllGCdUSFFP5kcf18Gs2Sud4QICQpMiNGEkjfcC86qbnF23OhZLc1dEzY/E
BhA6U3WRWnpfT5UNVMZ8iVEjqJLgs8ZAbgXVMSpFBNOvj0NP57488huUPT+VVT0WqLYxDMNgm7S9
l0w18N2a6wiRGgn8v3nOuUuQgRtYbneDy/w6rXfnKv0X7VUFyULAUQIfL1GZRbpxFD0ihkp/U378
HLXlmz55jzmgPQGcTON5mTQ2qB4y0GqakWlV9iXLAZEuVTaBhylPHrJFskIashBt+vR9hR1d/qAl
j8OXjvbXTfP1IxzphlN68KmEVqnAqTN3TB6Lmf5va5LgYRcNKm8unglJWKxae857gJsaA70O605O
EhxGI6b8gnYmTEck0lYgxIhXqWjXDnpTozJHPFsVn6flv7btl1ugcddI3TbIBl3pBRfKPHbWtu/v
Y6f/JTmbkqmlACKkJDswipuMcVMLwMemGCh0x/bNyck/1VBJzai6C86jManxFY66STihYuLqvfox
TDU2IWx37WmuRbZKTbMLe6ovJBySrSdiDqczz8pmDOYFI5R1oxtbvwQIR1/VCRNGHSsZTSszly+3
UbK56GLFRPh9ogu+RRz/lvPFoBXyc8XL1R65Kdtj9i9N4psVY1DbFMc3liOydj5K2i8B2TyTS6U7
L/anPrd7U28vf4O4FJFdvdiQOZkaifSjM2/ZjQ0k42IUL3M7n4vWQQxI+hqRd1mymsZVOxDLbZQ2
0SJa/1WhzY+sH2c6en36LKOYxHn+H0yMcwI2j1ZcHCqn+FTx+NDM86nKiI6cadWlscfepd2kDgLN
Ttp6b1rUbjoa9QHdhEuj27+1ku9sczuVT1Dt+KamyD7ieHHpyQ7b1hzfYPTO9GzFk4vZhz+ewR0L
61lNLhIyA9h7IixKN83ZVdUURhRJoUXTLtSl+C6N+OnWrwscIaxNyrBW9e1PM9o1CWlNv89RTKW2
efTEfG+UT/rUkzeSNuuu8r4JYidhyb8amv4KjQUECbaLkCgDtpvi4CqsO4B7ikAwFnXQGIw61MC0
di/zAHVnUA/NQEbr6Nt5iMePGes5U1gh05aFXdMvaejz9lmxt6qI0mB+1UrSEfPJgCOiJ2SWVrdK
JF9FIqJVgvKv0Mt/wxx1XMKn38r5qg1RB6BC1Ko1+x/X2jj03mrGH53MnnPSN0nArj8kYmeUAoh6
dVNDRJZwCrjm1ww6MDP7O1KYOaC0Ij7kF9dhqAnKkJWW1WvCNNIKAQixqT5YxAWPBeIsONZ3lVne
M3xqQDdaH3HGM1B3cDYnBou2ZtkEkK4GSaEcsQEU9PFDjSSotTmqz6z6p+f1GHAC4x/GdE16DBUU
+evrZj5Uhd0cZwYWnqmNoSa6KdTiajULqLJgjVzmB6uRJTawD8jazDd0XbiI2xzrpUlKhtG81j7F
mxlBIMVctI3y+bOw7Wfm5riHhm/qkClcvlpmwdx6mpb4VP9Lh0CdDDzN+mJuIg3Lv954uzFPZr4x
rDeNxVW9qT690nnpsYaDERt25kxlgeyTdJHFvEDe5UF4cttund+nNva7xmKLEUnBxvhUZcn7kKoX
37ofOk5Mp3gjLhh9yDDgsLYzyqmyADbWIUjqKbFT/epqNj2RrtkWS/ba9OKgpfTZ6StjyWc837r6
qW8Mlz6iealv/w6mDI2pID0ZXo5KmAjr5aftcH/PzKQDmc+ePEvkHsAgQgBnVxXZN//URdDQlRk3
mtqS95jCk2S8Gz0XskV+XCYErogANHv6mPBWjr4694l3iHRSFD1UBa51tft4LeJ8l2rlq6/fcNzu
uBcTjg/YSBl01R4vzFDdLPHnRN3MJWBRwt7sV4vw/FtnARQ+Zlu7UR9pkZ5Lg2FIO3ywS47rQsmH
MiJn0wF0a/tcYYfoPfFdgwYZJt7etXl2DXCribdzGusqS2gSSrPeWva+fv4ePe3dVvN+HO7rQjtP
Ne6OzHlMCu1LoinT7OfBoAEB7zLCJDA6w8aNGMdHqK+niY5n0zKZbfE3UEOY03Mq9KfMA58fLQ/4
qU4JxsRg0nlGvIy3GkjJrvPNVa2jKNYyLqplbe1GF26LxnLvONQnrt0jyLMRD5Gaa53TmK468YYP
uFq+ZG4/SMi5IbQDEL9tvi9zy1ilKBYh0n47KZP5eFHjqp568o+7i+5XCIrgY4tqeR2Sc184Nxr/
Hb4LzeRZcYuJdTA/NKUJAiGNfyxRYt9NBDay0dnCJsSyJLRHkTNAhlVHy7R749qDqsw0bQqOeAV3
fd+TooCCipxMXgy9EM9pp95u/0uF+6I1ip4S3TPbeXT8CqiQeMGutY7s5Gsyh4+yzJDVmXLjamhI
xlFbGVkZDNV48gsIs5z7bVGx5UVqNZVcMf5+hrjAqln19zFiypzIFms6jwMnDhHswBqq8jFutb3V
Dxdv1M+9me1nSDFeUny1FAzETV4j6Kpt36/bhEpFgm+hzUl2Jpp5onc5O2mSVen4pBXVt8k7C7rA
jiLSOSSGcg6tRyvtL6YpYerdnmnPHnIuXOrQ6yXzgQrCjMEFx9R3XnOf9loUmoX+jwHEwW/LnYb0
xouzBydtvqk3aCMtv7dF3lF45fqb2VIgzQOu6TLldpV/jYStj574HjKoR1VP/JlU3BMRCjTdduLK
ReE0rgHi0bAu+kvN85Y25ZdQlFxRfg+ybqN6mlliOVWRTyejOlbtW7oIFWKAQmeTJU+NxUPYWd+3
71EvjR8/jT7LKNsDN/x2DZK7Jy4jk9FqwVwIrDKECxWmWonEC1URT8FQJ4hfqV3ZiOWP565TG+QG
b5cVTW8d2Xy8oXe4bvfmEJdhqiJKq3HaDKYOS33eoug+LAuYr/jWlrM6EdSluVnoc1m65I1Pci7E
sfXRWX1o1thlBkPZNLH8s317pF1fUqkbKMTlefI8xsxDEBd9uS01TAjmaBBAY9vc3ezLJNtfgZsM
V63xZkzMzoRlgB42N51WMzqxzCkEyPGGeoFGYKneTJfQAhvTg8AfHPbtsMLkPW+QU00htd5xQDzL
jO5kONPJIAc+wAV9b97S2AZ9dNAz8P7kRkQYi9NfcnrsA+6aWqF900q4Zw0we1j2+kmXDjC16YZQ
q71TNEDuk2COBUiHhsKLyTYSH7A1gd/wLgA+DutWoUM0au4u00zk9sCVYxqjr9aayFQnr0Y45boq
rSmc7MJeLz6TD4uIaBqm6Nws7tihiNsOK7ob7+WeC46/9mt/3ED/Lu0OAopxjjt5tZP204ghJpFb
Oq/iD1zkFulGdtBqNgKCEd3DaOLXLHQgbJQonpt/QfK9rxRbUUmXGUlbURNGrBcXN62HVd9ZZdgu
IX05B+5qeld42XUkzSTM7IZWl/Ukc0/fwsLxNp2+3MglXK/maXhWrmUEYyWatcuI+WjeXBC25hDm
XEQHVejeNi6Gu2Sp7W3ScJi4MPyhPEabmn5f6Bd7rA1ckHKdpj/jQOSHfbq1ERLrOuT5rvmY5c2Z
MFAf+DVfSSu0/dSlx3hSGZVdPNI6+Vgq/WvwrYGThL8j5h00GmI+eoo6K3HvPRHpob4YRApm4lhb
E9CGGdfTNKAup9k53fKECif+B2CciMkKx3VMX0/3pzvbZ5htMuXw+bvS6T6jiYtbg9CWEquI3H/C
e2PEzzf3An5HC3V9SEOtsLaFSWqRhr01cK3iw+miF3S4WHjjhbCGGGJ6Pt5aCR4qt7pFvZdcTB/9
geq5WdUemgmmd/UDnStjrbr5X1/CLiU1jS+Qsb51wOK1B0BdNCe70Sa+tewXrRtBJuUulQ05Tng2
gtLh3O2m9TyNKOgBhQQGQTV6gU+jKZ/N2T5QbXMXt5pqDQcqiwxt22vzoat0hFtyfomB2pC8cxjI
iwzKhEuX1tUP6EqRteEya3gQAQ+OzwCzuNhWA2XLDbBAXY230dlKQ+5jg4uXZvu83FxFSzw5CbCc
hFEq4nBKqrLU16rCdTSU0c63DFT4+SvJppwhUrw6zI8t+AZ+TIS9OcPxgZ7GNNZC5WJN3FIs0nyM
iEtRN64gkjFCcwjKjE50hc4CnXa9uHF4dYaU6KZCfhIefTD05OiYyabQmeeb3X2Fpy0yvVNzs/7w
xaHL0EWg72arm9zV6ROOE5pKettvHE5EU7JVNtMhp50wXJKh6wJbEhyLAo0xyWEa3RYtGLaeRIpV
Jpw3bPVfXtr/Uh6++2n2hZ8gtDEppiljC9Kj2bEkP77+4/KzhVGcH5RC7FcuNeZ6Wm06Ial5gWrR
VUCDbEyfI/IPyADXBtVp2C/hTXC2+vvTVIhvmmpNgPEy7pmAtTED9oKsXFSRzsoB87no48GJU9xY
CDKX2+FUujHbknhGO/qlVwb5Aqm5JxLtk3xr0kaG9zxvd6IpT5G2rHWtfUJQtrWoE4epI93bXC1y
ec2kerXahgQrZNDM5Xlg2xkd8/TY5th7yymDTZsdCpqILIPxAwLaNsI1YFg0ldSI7bZKrMBjSh8O
RYLDCJ9RwLXBjzHrOo9FmTqB7a7whJKG1uBOrlgqomsfjQVgl1pgP3l2SddkvHbdFub1wl/P99Ug
H2VZPFsG4kTt9gKOJop2zl8YBSVbb/qZL4Ip8C0Bqeqz+6XM7/veeImsZefZzXURtRYo41RLnQfY
IH6FRhGXAEI7Rz6l0PuX2fk2BuUHbe8+dXWCICdn3mL5GpQK8xix5iI4xxE9VdWp01Cml7qaOFbj
+dxPK73LH4EIE5vh5A/dqA5NHx1pFqFcePFlQnmA18ZO3Rd7/KiX9GI6FdrM5qkuy5MRY+Gu1UYb
F16METiW6w6flqk+YPtw98toxbQaIQwe3SLNSxemjf210ycG5RS1cD3c2zRNa7wrVQRrvE/w8ear
ZGgui2X0YZzpLy06Wt8WKyxuBCj4VMdpRBE7nRdq30D7sHIKvQpvCS3yIE8mpP2sbKe2qcOm6D3z
YCeLe3PMOXIXv6RuLebAey8tevFZCmQsHlht6UwfnIf7NmKDkmijj2W2R3euix6yim26nE4NrIxD
47v3WHV+RVOfe2/+BkeDz9t9yjrGc4xzUMcqc0eulhVYc5ZiUnE/AZg9Z8PAdnh7N4mmgqvQyBfY
scxU2ACIv+DKU7UjLh63fsKd/aFU3O/rFCVOBDAYxu2yzqI1kHZvjcEzCmAE7bo6O9uU4Bvhedtq
To6GSUdp6bkjEbywNLCpnLesxVoAj3dagaOgB7Lx4uhu0rTD6Ep6z654ays80AajyeRDdt2FMlgS
1kqNlKfewRhR1HNyczQ6W8Munp0MXeCYXYHKrBBGXF/LUhPcXUkcI7MO7YTLPSzGoej3w5vUCWI3
elMGWdsUm3hePlA8PxVl0THIN74LjxEidHbedcELM1YUFZ6zHcApbkjfW5P2+gIIBl0brr1jiSUE
9a62Z91tl5KoTicmYmvg6MIERn94mQICcr6xqa4t2l7CL3c+lqPK1JEGzJ8NqU29U2bBcLPQ9mZ9
NdNl1UiyO5LEeM6slLJFxm80qz5ZsFttspo1Xt+BptW+Mt2GiK/hVTlZtpsSwqkcp1mhsjnGo9cy
D0Sk3w8MWURWIZimnYhlPZiliY+7NN6XyHttrJOTMJEWKqfr0WiPnsox2mWUD/Whm+erV+dJ4PtQ
gofkHsPerYMcPS3txl/Er12POC5s3rViqbet1h5d5b0a5SXueITGiu5Tq7M2ULocgHGec9cLioG0
XyrBjOgrtgjNHtjjUoa+Zn7W8nQzV+V6gZTE3bW7d2ds1zbHkLuaEbwHOhzG0XvOYwnOm+CgoK/1
TwNBUypJXnLj8bdR7sq7YZRifXz2DHUexy50B76K7cckC7m6DAznxK5K26s1h8Dx8Li0onnDeULd
bwz3Q0G+boUQoY7i10nlD76RHhFjHZeMqitRMhBGid8VKhdBI6yhjmxMJFNzbXCJzGihFEb+PQwm
Nmg8AIy2nRgtJjAAo58f3YU4cb+5a+vkfvQKXIHdS4PXK8Q0xXNdScQ1Dm1Mv/+AXfOhzesG+XOA
l8oZgZ/qLRtj7+r4/lz03i8Z+Yq+45+owk9xJndLn1Rhm+NnIXEdpyedcvxF0QF6Pyd2RF3x92lE
/jpLAbkRmmzuVOclNn4VM4swmYsPehuAmMa7uTUV5T0em3Qk2sgzj6jynBKXrjEJXoVCPLixQPRK
w2OUR/B7IPloZlNx9qeEhmCQWjFU5fTg2vMRH3kaDhJTQS405HkZVJ/4Nak6LxiKw5iP+J2aVwaC
l7nVvtC8cStBleS/DjjTE99/QGb1OXbud42eaPGtn/g9NbhMazN9t0bHfWoaAAmnrTPIN4H2FEgz
z4FrkGgwdV8pBzyC8fTokFm6RicehfCajF2hVRmVFLKVGFbsq2x4MlPDf4qdmpKq39od52ttMHoS
lvoZSu+lcUwKntTQqSUJYR3Qg0rsGarrvnzG9KRYrTqruVcDsWylOOsAYgD57DRRM+Iwa4bTzc42
podMEjuq3S4B1uwedTL3KKNibKv8GQM1jVsYLjE0Ow0Cl9yWeehU7yXV/+Q3nK0zbnBtWyY4VTyn
43XIGg4Zrd6SA0htTB/J6r1zl+tbzLZZABcyX1dCpYeWYfbIjWqnx/UjYVQmdTnBLnQnrNWYclp7
c7YyBoOYYZ32IALDFd/7Q1lWKAXb+sHMq7sojhgjA9rJBrcKolxb0YbtVqQDEfHy5bsos7KabAYY
6QlFcHWupQ+cIrZvwhbnrpLsKjzFNUVYicd0bkHXVifbrz+mesRSqFOtL6La0x9lXusB5veZDBdd
a6xnMp6w3Mc/jkKfHcHmC/ziqhqH+2aMthDvPWNp28MU11HG5/JB1zyAG415s8oTUP7AM8ZmYXCD
Yd2RwpX3H8NwAxFLDibDopyterNiPOR+Na51Th37rm34MWPNabbGoH9jnL7tMoP8j7AzWXIbWbLo
v/QeZghEYFr0JjnPzDlTG1hKJWGeZ3x9H1D1uqtSbdLiwUjWsyomCAQ83O89l2oSAgnc/2wIl01H
RxGwGQWiUHs9DF9MqJpMlQ3+zITrTUOPTdqNRQipu031/jsrP0QN/x5eN6ihlJkF20V/SuK9rzHT
9ul44aKJJjZfxEfNfZ0ODXArTkxltiwSOcaPO0mo6oTOpqAU9srLkNXa2vLt9G5mDq51AmpPDTEG
dy1SqrUgLS0PHX85NC0RPQMEM78896n71oQiWKIJr0PTXQkzb2AGOtOyQrqfYBnc1XKRVhEyEBE8
ha6KV1GmLzOTs+5pOiqcuERp7QiXVvngoT6Y6lVOE83NYC9QbGkQPGz6iXS9UP1UTwk7/gMPl3Vg
Jo8aYQwboc+2nanV7mvTg10nQrpNWLVU8SRpaB3CUsf0nRnJKi5rXHCR1W9bm2shtPOKXZ/6Gnd9
t3KkKtgMxsFKBYymdS86MvjLnf6eAp4QUN/8qyI8cJV1Pv6QQDwYgRq3Tc1tYEXgu2xyv5ZCFSjs
SNq0NMeHKFddMlEwHe7pLngUd4zm9oWTamce7sVidEeYafPezhsvKmO8HDHU2VMPFCuzIenAQIRm
p+FTp2hgIIM3l4BsIOE3vn2Xio7RqgBVZmg7Squ7AQrPnV032StSxZbWKpSoLlAI/xoIvt1IIGbw
PiA138eC7AHq7UVkF/7Kc6fpgP6aLkaczFlQ8iOQuViYanwPkzy9o+80rAJ9xNpCbpelLRtRBZss
abmEfRMQs5IRXKwgecYhx4RDxv4GRXx7HBwQFUgTvWjVFDCUAHqwj2gw9jCgra5WSopaIQy5KbE4
77QaoG7JsPDZKad1ZxtnbUrSH6xMa7g66iMaKvj5WdmfvCz+FlYksxnw458NI6ehbQzMesgJ/vkW
uU+KLwjCIHCqUyq0+CEpr8qvxje/dN5c+V4PP0oYr8efwNi4fMOvr+HzfVJCRyvO0/jYlUG6A6tL
SzmGNVrYTXggHXdAchASzOHl5Ythp0Rid2JR8e9aiKLULrcDOvpkF8TQx7Df3iEPt54ZHRUr+FjV
ifE3TbrS5FLIp33mp+rYTcq8GviQgU3Fb3o0fdFqWN12lCAnTMSwwPErj7fDFNkRUtl8nXnqcaxJ
KYO+gs6snF7riX1in9nZk0a7wSqd9sO9ItSuvtVzwWiSWMdaMo2AoWIwXb33vbfFxcM3cd/2LqzX
bDxXHtirrH6jIJtj9CzjWatsb3t7G0uj3EBGZj1sJ7XTBQ8ZQ5IVQ6Xe2OvIrMvtaCWC9qh50se4
3OVWMZw6QrsXWdMWx2zswbMpd4dqCN0q9pb3Jj64MB3teVvArJrEZaU7x9wB/2nzOKBlSBXek423
jWDq3Jml7A5oj01Wt+y9LkHXACRpz2JS964ytZOfYYLLhyE+ibqfYYy+YObg6CdCfMEjSO8t8KCg
xHGiL4kkK5ZpyB65Dhz/qfCGx3Kqs49RRyjfOZiSjCqfzjrBGHu6ph3zr8A54JZA8BoRAUmuCkRl
zb6qKC3vk2J6EpYFtaDlaY2HQfDgqoZoZULmXOcGsptBC5DaDbBDcoM2RCsT6r3IBuQOSzNyo27j
ahHkM4cWuVum7qWd+YWMTLCv5iib3MZ2NyDEHnLV1OjlHBSZxVAu4wpoL7KBboVzIGcgPsSEDfnq
W6vl6VkaXnLu//eVn9bujqLj5+dSJhPx6CyRdj4khyTF0i31pH7t6WnGoon+Atj7BIgXWYFziEHC
rFjWZ7hM1W4nC3kJGNzkgaxbuerLhpgQbwqBbwRq41otgYYVzUKwNGMUDDu2PtyNNAZ48iNim3mj
PTAd8Ps81gbG5GlgvDoegtKQ6TW7z5BYubS5Ylopdtz1OmKYp9Jr8quqCxpO/UgiffQ0+GRek9cI
Ozrnjync/F6vgI0qc0Brmhf8f2p0ESBpVxq7qFPa0KV1B3qtSnrMs3tvn8w2qSE8R3HNP88Dcmva
cA6lG8a1TV4xAZ4Gz/FoH/GgOZjuRxkMxHY0Zvjk0SUktoGGDZ6xpddOCIyHV1PkrOnW4K1daEv0
i0R2IRdkRaRgux70xD7hAQ4XUkz43OIUtisMiJIGEC9jy/oe+MkBB+K4tWXavzgDVKpiVCNE6al/
MU0NmvLMuBu7cAelrFo67Aeex3ycCXPNq9sLbVUiat44sZe+IqC0YoWcUR/UQpoVVP4INkusXBwm
hrstXHlvZulwMpI82/gdu4/aJTi6YhiBJWGEkdH7q4iPDl0N4jAas+waddp4tD2mOMIbl8yE/L1R
Ml7vk2bXyDJa336eePiWyiG4GmF6rXOvPhsJCc200PRHyaKxJAk1vwb9ybeRpIFAK/F9wHMaKUq3
TO796TiqItv0moFUfHhxMT49Zi1jFB9v8nZQdFJsLR6WNPAxDfbepR7ibu1lmov+zgHd0CdkPvsm
uqtWS++Nqj8MKJ7ZjmTMBD37pHgcDeGzDz/uYUSrBFbZ+KAu0p5FyPezRbWLdF3bDCohHTdmO+ON
X8piCSZTMCH/jwFUt7jMSL041MHszSyMR91GzjLV9RbAE97R1rI2A036HfHO+xHtmBi9Ht8veiMX
iPR29KdnF8/5RrcG+0DfoFtXMfV3gS0jcaS7MInAmlQdniyVvXldLB/NMcZiRgr2neca6bF0iuw4
DOupCFZmB4C3uRjPbAvr5DhZctj4WufuM0e5uNCzBhJDP1xNr8BTYVmw+tgiI4pcVl7N2jJvYysE
Wfc95g3kH2PGhCpbGkSCEPwOFm3guWaSO09cq7zzmFIjqRnzc1waj+jr483N9FRkqHWIlbm/+X27
xq4vASguAiBppmFmCuRYbToyujDaitlVyiizmWyU+IpLIE/Il3L9YkOyg8ZU1brOZM+1JTpObkMP
wHXpQWkyiHj0FHvDmshcNZke2k7JLHp2I1ltfMnyyN4OIx3xqaX8VEm1g8JXASGtaGCgRNa3tjV3
01LUQl3Zmcy043zVz4wFg83YwrKFu7+9RcW0q+BN3ptmMRzttOxOmZ4HRxqQC0Senq83r2Nnjie/
IPu16jz9iD0nWZdGjvrB6cOl0SCB0TKGN4TJ9jiK+YVx+nabJGi7Ay6JFVCf4CXPIcikPsycNpT+
izFoP7gQ+aKzTML3k/4Ilktfj/T27j0kj+CNRvFCZuGuHPUNUZrJU5XY8eMQXno9B/md2Mgz6WKW
x9Tqsg0kUHYNNRg4EgwgeIJFfBBe4p+YXT/WPpeVEQ/jkZ5Kv0sodBArSvoYM2+KDc/aMSUrUQ/m
dVLSX7ttEi8alLzgmtv0RW9NZNB9s5aVSVtJVMMea7i2ZmJ98WZTF606uWZc+uPGWGrLekva+1Y3
g/jVIWBKG6bxZOfLVmg+vhDSQVjcjmExY6fLge/HLilvvWco/vYDvGKz8N3HXucRlhqF8QBX/lIA
o+MRRTe7zaGSOe5aJwBt2enYLsuaayLKAedVzYdR2flFk812Cjhd3fTV10EKEiY7DxOktQtbf1PN
N3kwOiENttreKojB19TZAXw9jMyp5uB18M2jpvbgxB6SgnpI69lamh3t8CRu+qfMlaCTwo+p1utX
BJXoPFsAbKmN0ye3UIqFJIBgO0bwkjSbrqGloIY1f5c83dg0+Ig9Hrso8TNb4bsTYXC6vQoVPx5t
DisqwudGhdlBpxmyRFKSfqH+f6WhdByZ9DWjgsNnlgjeOjq1LLV+DNngztGmeD9A8Xhss9rmSk9o
yqK3bjLorTRuzmVSVTweRhfWDeRnf1DNuS0c4zwokN6eOxvViIF4JNSD26tiAmGCo2po0t5ZpJs9
WPWIYyVrQQjVaQtTXGCEiLz0g2SrY+p99HS6c7eBXmL7GYGCszomDFDi9odIM/kPsMt15gPS3wRK
RGdhAOEtWBGS3aZJbVC/QAFN8o+f6+m8qDZ+PuwyVuS7MoT3ZuKOXLW2Yz3i3oASIcOX1NRMhhNy
qxjiLa1R+fvRjSLgh865lXF+zPMGsQlCFLq0JWCdWcri5t+92DU3ciL31+lqIKqCRLswLZ8yuvWQ
/iWlL1QD5MF9fLwdhPIwb4/kCfVWRs6xN9IqY+j5PhXMrKpWyLMokEfhqnkfW1N/H5HRLWw0vElV
wPWNbg9EcmN6hH3XJLCJOXT6+g284Es4RtGHcoKNVcWbWfH04MAzIMQPWTjU18fbu2l2Rw5h/nR7
B4MaaHz9XFQV4dtVXbKVzlLmlAXTxiArn1oismiw4BcL6Mnc243FkHBGTGnuXDP5iTilKiD0B6cZ
arrUQZtVHDrVGc8V3WVF5/ToBtZ06qNYP5WJ5SxQUzRL2kokQQxJ/GQG+rUNHfWdrMElG1nMn/eu
pY0fUUt7lbbOGtENftxy8JjLVhUnYT5kSCIOA8J9LFUV8nCjOtxegbukSAgH4LV8TtpKLt8tqHY/
UO5pyviBeecbA1DvymPL23uB450y0bwC0NNnUpR3GvqgYbCbmyuwaNEFmIG9m/r6aZzfOQgB7lxV
dxt9Ri3p8fQXbcD8xTTG2SkRWNvIDuPXpABlBOikPKsmeAZyyeZTg9g+aMp+c8b4mbIaOxeylFDp
2v0odIYG0ZzS4Sq+BvMAD8JaqtXewQmS9iHou6/mLGoOVWWiZYz1w+0Qz680NUuEkE6vpNvAXJ4Y
VdhGbW7NTJfPVULW+Tjp5vbG29eiIlqmCNy3SURC5DiUOw/iJpNDlxsoTc0tPhFxvG0gRMN8KS7K
HP7/VFk8pm1Cx0Y9OsrOHB5G8CF6g6OxTsFS6WFzHydNvI2cKNronkByOOQfmYlIdITYce+E5mvP
MPBODKZ6H8ZkGTch1BMvF/vSkN2SeEXzfRAZgrS+vRejMM8d1wEjDYcouERr15g5/Itbj/4psrqF
zizwcjukDvt/K3JpeXba99h2CQLJRHsPta5cNo64cAUeKVTHs17GdPcI6PmqM+jWE/p0cQz98Vaa
Zo0N/IFEG22CZaXpxh4dSTrT/+n0p+O73VZ/CGv5HA2rpJLCFopySIGl0OcA239ETvTV5AWRidse
HJ6zNVW7d13xgx2rhi8By93vIySMX0L7pLKlTiwvBZzlOPqnTMMWbysVLpGhGYaHbwDW70wnbr7l
JR6bEDT7w9i7wSZQzZeiQSFrSqCMY7eqysJ/pW3uO9eJueO+KIXchSr5VsQJQ3Q/cXeRScKO4Zbm
fTEN8fwo/EMIpPU5y1dJ23ZM2wJTYkhbt/RPpypKe5vedbdwG3HsOTl7tnYBsaVXqjbIMIkr2X4i
Q5famnMHB7EoXsc8b08jQ6YpYhVOB1UtUqz1SN4rba0sU6zYNnqoMK5jopvvnlWWy4JAo1WZBNi0
1BylBjPOD4ZwYwflD72mWW+iYl30jWYsUk+jxVezOOaWmtjpkt4ZlfVBmwqXKNjaRTIkj8qwvRdL
Vqskt9ZhSnNS0kFYUeas3d7r6QhiBGzLuZArwAwXeDIpYnVznda6R18/Oilhro0g0E8hQWDrPgJE
WuUYCnU3geZfdjjHBd7u318t4nPcCFellHMwnc6gF7/1p4CwGN2Frnq/WCg97I5DZ4e7Ksa+1cTu
IStD1PwqSGmlQzqDC3jI/bE/to39keQRaNnQru5FUoULL49pf6LeBCTaW1vETH8KozR/uTaIMmMi
okuuSAMP/afbiHVjTFWIx5sY5pCuZtAfQuIg7rrRb1c1nOgda2d0cjxrR05ZcD90Cn1WZT9wW+vL
G1+wmHH32DRCwEHAdGDlRwunJ7IjnLl5mUuBmjdo2hawPsKVpefxaTLR7zSIVOyVEVfRrh/EVxUY
NX43v4afuUACStgPCUFD2pNZFYR7EurKXcmMgDajXW/G0QO2VenGyhqxT7iBj1VHD+C0Ot29ay4K
kNhvstuyR9JftXosjmPD8J6OXvuHFDs1Z17myejn2e6v//6vWxqcY2BkdpRpGA7jz3/fXmZXY1dw
smxhRaFcBDZYLV2kQBOCOriGGf2vnnUMYk+P+UKL20d2fBEhQF32MLWTcTf6xbh1tS687w1m1oLW
8NZyY3QTVWQ7Cwv41nokdGOt8j4/GEZMndh10TMc5WitO+506DoU6W4pcoF5TQTr3KfyyPQhfEPF
45KZnRmAIlxnKTzUfYVXk6FdqnxLq+zj9q6PDBe6vVcuUnsGrlW62EL3Ynifmt69jyXrD3eI8etJ
AxVEIK0wHSUN+5bE/Y/lO/KGecdZ1IuU+2ftaPSTigryp6fP2dkRTxFRu+3MvO0eom4Yd6FWA/8H
+MLKZdGUcPVjC0pvmcH2gGJnJ/TO2cGF8yvN77W7pBbJlk1MciqzAVtsZ7MgDeOi1tOH39/uco43
+nQFuLYueDxYEryC8enhELl07Kju0OKCkKS7/NzmDTNGgzL79jbLi60Z+u21dHsI3JpjrjRAEDur
SK2VlTEBzTqMhwnEqC8I7lSlozLMkbEnu8TurbNvxv3Fnw4sqGhsqSWnVM+vfQi8tcATQUgcg1YE
tjtijbvXSLfZrMo//GLilyeghWHMcHiMmLZylPMp+rXzLCsrYslOpVDTJoiTfmeF1tto5u9c6T9v
dluND2HeDUuF7eXgW96wJ3WJGZXgKv39STfnk/rvk+4IS/FA46tYNvqxf992FlhjFDQjissWggv7
dGcNJuhhLHswCUESnEdyNM4Z+R0/D6Zf9ZjgmSgPmISYUwG6DxDY2hdDyuqV0N1uX9IiwOHC21Ca
SE8mF9vwofEVKCZCW9ZWlNlPE7CAAqvko57APBw8rTxbmnivvMZ8aMAL3pVulVzce5PG9KvU6nxt
GYZgnjk1y7rh/qfFDbvfT5lsuk8QqfpzmGfjJtFey6TLd37kIN6WtbWRfdEuisxpMJhr1n1MxoIf
NkQVUXz9YRWzfqmnLKZy9nw2XUFd5XwKZxtMq8Ij7BEny30HsXmYje7anlAZ7aoQNa+4MdUiyhSI
nop5OetcfbiR62p84xtvRKHV2gpdkE6y2xgB/rlNPKYmvMrpmmjARTTRhSxO1t+U9DAhaCo1uwOE
1PonOJ0mMv0SDe50TmTu4f8Oo8x6oPD3bcA9INO0f2+i0lqUNhPKpg+d5yaa8Mjp/bsd4tmBOPwR
jkxvkZckD2UPdAQaGzJHtpARBs0DhJlykbAp3WjSxR7V+S6PYec0MMWJSGha6VUrV4gPEeAVQbYO
tMA4wX3hziKktQ6BJoDVnoAREICAtPdPd5v45cEs+T0QfTmmkrourE+Xdyyg+QmJl1Fa4kyxQYsj
9F2mAW24HjCiA1+gC9OCe70YQ+9s9WZkC477Ns2cGrF7tmS4Uj7Y5HFuvIJTlSaoX7qStmtdUtsX
w9hdG9I7EDziKfCT6bWyo+mO1chdthkaAsjw1p7uTXNimOQ8+SJiiIphwoKpDx8kv7RNk+3Mqgq5
UA33ua6LR4iM7bcEi4DB/Cc+11Mk3jD6hDAFyuSrgU7cgB7WmXOjfH4MjdxUrRMYh7pLkWPNcfQu
ZuqVAK1/xeV+MRpf3jFZoHNce/pDJExxGZAVFtUycGpwurl+IFsAWLnha3tnKrR9J0cf8BsTs753
UHdojru3tFbfpX3YY5hLZw0IiZ+rsJbTEqhR9YC9vFpOeAClpwvSOtLmnDQGQs9QINyD25DkV0Ov
j4ETEnDceuKhqawFEy1n10kksfgKL8hSwmdZauXOMAKuX3KTLCBUxMKxxQ9kvwWGpVa9zwTe1fSC
rS0+d59b8jGUA2pBPVDE6/AqZJm/sNl07uiTbTXHyQ4QQ5s/rJ/q14eWlEoIi62T7prKmONe//EE
Lsj5bvFUEZKQ6k/g98Wtp7mqQVfSQwNK0fbVVsJ6x/vuhesYavtdQxdyFbWlt2ilb59zzTyFYFm5
0978Ca+TM31AixpZmQ+hnW4HCC3UXdoSLByjdrLPskb3LgPhW6mu2qMWvkrhuVcgMrItXU6YPtNg
gEUGKjS+1BFMJnsP+O1NMwms6ByX+QJhKCik/GD1++fJ/1uzk1xoE/sJvZlN5b/PB8M75pB4uLHv
BANUqoB+cbBI3Ug8eXbx0TO0PLZlZK9oOsoVNvldRT7UxZ30Ryuz2lXed6yAIvqCI5wxa5si4Sg9
+YcQTXPerP37sSeVoTu2aelEoDj6p3VBL2LGXMwRqffAcfvKHfda3+EWVra26P3+zRUIRr2g7Smm
Ac1KVP1nTCsHixSFo80VsS1F2zPB7l6DxB9Ru+vqjJkmWupESVJKGd8bnHwwoUFUDUuTBfdiUkA/
ddZel9YL1koNeA1b7FAXz9GSoaJYA+TUgK5fvQnAYZQU95HOmqQJfONlYCcf4AIW6NUIOipj+8EP
37Gss6Nw3RA4hojOsQr2g66yH5FonaWG+OT8+5/3tsn9fN6kNFhSddfmtM3lzT8ud1rGkfC8OMcM
ijqOZbSmSvDzL2U9Z1HOzTizT71dIvSDwYb2RMtzn3/0RK3E6Fgj6nD4YUwEneyZdeV7Hr1HtJOM
wHxB2Ggs+m6dtRk8o0Y4d0wvoVPYnrsobMdYOuT27a0eT2utjxMnjJp6hPav3PbdrGocUTkJimNH
qqjgC9LS+hJacyiUv7GTkKZe1bAaAx9cjaIDqNOBiPTo4aOTkenGDV2DWG9nloNYX/NItkdhJEsu
8n6r61b2QvPvqsWiuHpSQDnNjjpFyUPbheeCJvri9+dZ/FqWMS0xDYeWDP8Tt8L/H+e5yBpVjTCP
iDksN96UB/QWaWBDs2oVAWhsCdXa6JICnhYwz2wajZ0azHeIhCC7a82g/4zx/g9f6tebRsEldF2T
b6R0W33qgHRRXlXGCBwpsppda5ftKSb4ZOfT4F+NRENtA9EOuyKJGiwMateP7fMfvsGv1bOyuF+F
aRrScYT+6Rs0jQ7nmBnTIolsIICkF1ANeVCZ+E8pZLGbXJmMr+JuRxOc50IwvNIz3HYWkV0kRMo/
/EzmvEz8+3YgftORujPv/8UvEeZOi6rRSEIysYL2FFhducniNsJrm9jvSUW4CXLGnZ6F6YlR1hP8
WfEKypsEikiZp1ib7D0w7lcr7ZKdUKisQQwHa4tkMAvB0wG+ToAmw4XibtaiXTUi9K5D9yLMoI/p
l0q5o6KBV4qYxfQeGjPTfjjlqalV8BJa8m0yBhBEcwoZiccaXPwoOQ59+1bMY6rbwbVBd6WWabBV
tuyHyqndVTQF14Tu71lStf7c/04S2bpWt/3hNja9HbSw+a6c1Nv2svaPv/+d2fF9PrGI7ekB0Ctk
8mawQ/n3OtP4WVJnA2i/fqLwAdMcMcBNtXHp6CVod72ls593xsHtybbW5kMr+34VWHi5b/8gNwN5
CFP+TnxLaxycMw1flhQyOUSzLM0YC4HVN+d2iZwPdVnVF5I0iFg1zXVZ282BuPj2cHvViv4t7+tm
YzUIynMrem08Me7aHJoBYVVbjcYw2SCdd2jg6UG6i/q1hal91ySJy9zIBQh8e0kkRL3X7TWIjNR5
BBE85Bu/0DBKtYaJwLowiXKksnLMuEHmwfz49tk4RsWSxiS5N/OMc8gtinai9VZOUIkzyGmmPqOF
lDqQwbVknr/wqw6Znx+G19tniE7cS3JkyfrPB9EEn6fLwdXAYMKkit7ec6i0BH/nspXSZuzEwSqA
omizZHQaVhHyvHs9xe6Nh69H4w2pKW3rcxWxfwikKK+IIvDVDFASEhdyZyParfLy5klIrEZd7rBZ
M7+HWTouEpI7yW+Phy3oVvDsYy3BfHSSdBYx59og0JFynu81G182OcIyxCl2gn0yafX9ELh705/U
Y+rBNlIRpVVihVcRa/iIZu0RVhpsOK1Bzm7iwhq06ujN6nt7ORg1ApWxMphJNPBwbP2pdir/mknN
eFHuhzKt9Dll2O2HntzGqgZpylN8f3vVtaSv3F4VaQlqr+lg7s1bLDslD61sCmdXFATgZRgO7hqj
6Q7DTMlpWZEOKYoHhKeTu0GnCGs/jr4kkhK3Y9i4m+LRe6T2fqUBckqDCM2z10n2SrVHqaTGmHSN
SWeUy2gVp3f1VXe7VVePznkMIyweadacHRtj6vyuHNNp6ZQ8KcnJaQiEEarBzNcI5PxYKYPqUppa
+simYHyydexuIgqujTsNTxZJCHe2Ved3tWMRMpa2b53MwTX6fr+nDv37ldEO/T5zuYgh9gcUOON4
3zXFdO+04pumahKcgOLd//w8qU+9l7vH27vb56OrFk7YoJFU0972sPE1bjJekeane2H07Xq07OEF
9vI9nFT0FMKC1SZLbx/7HT6waQ6Q4b4C6xDOn4a3T3EzMNkP1aFsnOxsI7najLmOLRUd5Onnoe6m
dabNVRlGmUthjc2OGtukCtfmZ+gcfRZZ0GfCAZ950dnDhv0JuWBpfXL1mavS61BCev4e43XyFCfO
MppZg2Dvy3J3ewPmB2mnudPHVomtr9j7Jb2Aa5CM72RUpM9a5q9RpjtvFV0WkF39jkAjdRz0+8gv
3QN7bMTwt4+m3FBAxTm04Zeydxj/lopws5tEoZ+VK7U5bLPZJjCrYN22+PvgzG8dF/lsGat+Q74S
sQPEO7d60jxwZWbMHGJ9Zck2eOwrB61rWl5ukgLNj4xNF8L/YhtMLrbGSNzy2fA2Fii6kBXzzgmk
v2sce4JIYxVXHT96mFTd2ZHmd5tt20MpYRcwoKiPMYaDvVeWjzYhtLTpbZqtGQ34qNaY9klcPsBd
s43Lf3A7GZg6FFYRYs0igmN51HGd63K8ywzidWvEagi6fJ202HY6xLgY9hPWIlOa49Groul4e3U7
sOMf7zzCn1d+aL86WphtcSmaJ0erCGUhqG+f5d2zI4AZa6ZNI9d0jIV0jAlPiN/gVJgAJgI9finS
9LW03BLcphEv2dTKRV2o4FoPwUHmdbXXG9D/KmXwQlmMw7HxQmPVOMgykZ6B5MtnUHGoZxunkeVF
2WWJMTYB0dDiKi9MXz9xYhgfw9X354er0eCCzKHZyxQniIfG99wVXX7WVOyfbcw/YgFBoZ20YhV0
fb/2mEQ+hX1X7KiG6oUshb0N2MbfdQqTvKdVfx9aTATA0jrUMyaUQ8ev5idF0GzzNCU9lnshgnJx
1+RFtsVuTASCmWJat/E6TVrwaNGd+WoP6nutl+q9UxYsJH8MXspw5xX8GqNjj0R8JdPPg5ZCx16Y
qQMsVYmd7xcRntVitpbHlPhTXh3oEXj4cc9Uk625JJCYi2IBSzIePohmDfC/0fP3yXtxQ83cF2bv
PQjTgHOL6JmAS4Kugmk4k62QLcdxAmXYYuh2Jn1HKxMRhwMYRovJeqP+KZejTaJo1HvyFAP4EWk7
LnOt++5q7hrab8To00fGzdzoQUgfnlCkvH3u539J9PGrIWIaELe4LITyw0cEJQwe5/53FtTeYx2U
X/U4sr+afvat6nx80R34NEw0zlE5nXM06LmQ6YeXYwh0Zppu/lddKdAQdvBGxlG78iwab4lJVEbF
rINayF2kqWYd/u9QYHA5RIWpL/ssgp7ly2+TpYpHNSi5ExKJf45icUOD1CEzQrO5qI2HQaRql4f2
eCnreSJvwdSh0TVuf1+n3cqwf9W/LJxo6ixhSeDev8y9pjCWns1YaiEEYnNbS86WCf47Iq34GSng
86Ci4NA7bby1uKI6xi74t+ruyTWH+sLOZzW60l7IburXE73SVUDg6hL0Cps/ZL/s+yBdFOLBHzZo
HXVEJL7i/OTolgGpchVGf1H4MheDj8feM1zpjfrLcT2aT13jgKMHncS8jqlOb724iXXEt834w3XV
srTBbDIyWviFO22nsR8gLYXEeQZutHGsMl2NtbHps35ciWJjhFPL/DV7C9zkpAKTX1c0Wwf0sFWX
z8IbviXFCIGEq2yvPMQI/UjcQQFLDp9W9/j7s278WhzzDS0WM2m57Mhug5R/bA5zMTUOKzJhEbPh
37OTL/TqwoszkPNbOStTVsZ1kOVr22WE88VTfeZ6djfEkBirIkkwYQ6uuFuvKvym15hu3C6wAnuj
Mza9pu74LIi0W5q+ADLR1HpwbpMyOBcJkL/f/yFybo796/Jh9mBJgbPWZRNlfR6pR2OKRGYkwjJy
y/0NsV+AMIfDOtAbwdKO2+d4+zgs3b9fCakGWF9p8TAZebtw6jlMvPdfyrr0Tp2BcDNBzv2m7Hhc
NdZMjTM1gFOabR5cJ6t2Qx+uRokxuUpGwrwVYCU/ID8OOYkZtD53/jKj7b2HX0rhVRNlb1rau0Mq
2LV1o+xRJvMWfHr6/ZmwftnYklEwTwwYwVhMvNWnuYHIEiQqsZ0tikGoJwyEk/wRkvr6GEmU93YW
xqci1K5t/o3iNj7eDoZw4H8XnthavdNdy+ZHTDDSeUAvPgwCCfiAytVRL9VowpztjaU9S777EPBf
5QW0C0N9mcgGtffEUJ9emDca6dVH1owTRMcZ67BpQan1ddYxOyxWgizq5fQ/hJ3XctzWtkW/CFXI
4ZVsNNAB3WwmUXpByfIxcs74+js25HOuRbrE8jKKomS52WFj77XmHBOBzFNaIEqlS7AciEf5y0j5
/HYjGdL1EquXokNBDFtla01rjc22fWIPUVhJ8kyLyKuq5akrsnMvjdWRBKj5FXaBW82T9VJM2VfJ
kB6SLhqfZ8h7z2P4F3a97rM2pfLh5G7LjOqZmBrMvEC5iL7uPz5DtR3pkYSbCz69izLC0kQ5WyWo
NbJ91ooq2v2i70eJifB+lvbEx67SXsNLCbGUHRH5hBxPwEYjNgrkwl1tL8t8o/WLzLdaUerqO62/
ItJc/bjzuUNrFtlVvmH5ZnqwCKdiT2n54H8ky6egZyXZIWUSgSZ2l9vsXfzS9msc6bLf2v4g++xC
WWsoq6M15Tud3+S+JNwp3pD7juNJW6mqR/wHVAiqq7xhqzH2KGfdq+ZeWkV1/d7hrBXte1QF9y2M
UxHXks6yg3qif4mjjGgbmJzV6MEApMpKFPOQhr/L3HfblSh6qs4GsGaJgTvW1rs/sQrgevn9J0UR
OoBf1gzuMrTzad6iXUJDJF7Yf7xwRqYlE9p7QCflVJ4Me3S1WetebTyfB/I61x2AzfFObWrnXPUg
NpeZk46YodlxiQbuDQVOrIcNOR2cC7gz/fH7x6d97NxxN7RRMNC/ti16pb8+PonTu0lqeHbfAI8J
bKu6rXI3uPHcEA82D+jN+5KBWmL/iShx2NulJuhyLQ5AkSs/18bomgN9ebsYw2uFHiPWGV1tF8IG
AToscuVvv+yr14REHE2FztKT3PkY2V/bQqPJORMuQrSGc0hqtgZsUJOLJVsnOt72BXHoJ10w5cP9
iEWcxYbRp4JIyn4/AzERGzHttRK8CsWRVSG9mmHjBBNBfenDAnbLD6PqXGZdeCHs4FA6S3fSxB+b
lfU7fMY3iEUowub89slrIZ7rd+8VlEMW7xgm28zd362qEHaB0gIXvR8QiweS1DlkYoKZ0Dis07hT
XSnW5zPduvXgLLwqDYrWvvwqF6Dgyaauz/G6rOdhkrULm8GSzKNE5yNi6wGkeiMQriyEjla4L5ly
FeUIs36dv6XDyBAVwt8hKRPjkQ4AZEIy53bQnkGDWwRj9Rgqfv+zqh9/VkulA0Tr3DKQ9NnvWqNF
rNctLzeQSwsADyInhjzt0r+uIfr+ghziaKnUG8J05ZanBXq0KttZNALv2ix8oi+Unp2qIv3Uzox7
K4QNri/rYSDB62G7GEz5EL/quN4cYqt//+D/ZWpEU01jpsCexnCYH/36oWlaXe9wAHCnUM17rUwQ
UfcqnmnVkq4gSPbz0DqPcUMSFR7808wYGdj5W1ZouyGpu7PUqdplmnu4PQUmTE7g0b5TEvv6+4ep
fbhL8xa3eAgoszVa0O+nRrZUhghFUajYgtjAERn7+6COFzoGdGOsRb1xuwRz5A4mlnw4c/UwNSep
JkFKYvoPB1JZ/XDByrpmJC/0NDx+WIqr6jOcb8LrAZogyOH/W+zitu721aLGN4vDotGu6bVTUadg
m4qeSJECUY3lqqssgFQryHUY7J80YT/eIvlpeTPxj22gWdHf9WCznqTlAtMkdiYnv5l290da2NbX
RohT48yxjkWdCJREdkC1ADYbH9mxtYfuaGl3czdg4BIdhrUdrE/u3ubH9zoqMYcHh1AIJLshFqR/
3gMsDUgioZb3zZR68YiNvOslNnDyupykEYAvWOHH7VuRVYMsT0zCE/MO5VoSBVJtKjdQTNpVjtTr
DGuJDDdah7b+V41um2CF3NxnjE7vFFQFdy16omNTcysnxTposl6501bJuY6yUgUzFKD7eC3W73T7
j8Th5q/qJMl+T1rwXWgX3xXkvjdNXKzM/AZKPCa/a3rN5PiH1RTl1SBqiDxlpl15uCMelMjFusOo
UdovLRFRR8KVWrraSuWX09hiWLGjoEr6EF2W7OV1pUD4HoZvytAkFxCmhzo10cdHV0mJPlvlNbFa
/rqaOoppGTrPhImU4v27H03HhGwKKmC3tKOPvTpcyQJeUMEBq4wSNbAzpzwXuAztuZJdfZWWgzVX
ZLboyWTcyW5rq/rDME6kRTSN5s/rDgc6yNuSbYRCTvCfdDC+o/+ZvU7GebrWEQYQu1UBMA7105Tt
nBWG4SwP2ktpYqeOB0f+U5s6jOYTWIVBHs6TiYJasZrh3hQuxQJeK90XvXBzFethPTaK1zUFXJt5
rh87nj7uRlinIyBlhHv5yhoyqOfEdFeWOvjJnuiaM4IHEUo33To8NJgrLWyhctjttMH50Tj0B9K6
1W9TyDS+0c5yBCP4bhjFJyIBV5jFENfWRF52hjX3j+FYhUFFkCGunD/MIuOoXxrGowP/gJn9SpDI
4lfGIHPft6uQyTQwvAFtcJALsyhUYouzJb/ENe94FaNnHCWGcOSq94md6jA6ZGChgCtBGLSJ2wGR
fiiqetoXZFgeMwD9BVJ8cOhczFgmV0BGCaDQJXAV+Dmv9lC+LQw3AmggCfPYbvAKREH3Jncx2sYJ
BpBK5S9r1aNBUA+LV5+ShJLmwgONNBkKIJDoNdsluVIehzUDxU3faD/Wi+HN+CsZ4yjJRS0bnzeb
Q5+eS5IsznnWeStoeblwPDHG51LyTRnT4nYKYHT3h8WYpdAHfxgMLZj+d+lk5e33y/xHlbrpqPxj
0IxWZNob7xY+OWvVtBvNBhyfFhhh1tIqzy0y3maGSx1Jm0Y6zK8o+Z8JqieRYUF/LTXNX5Wu6jed
FLvd2oHwNIzyJYm0I53D+g/ocHdrAp/DCF97lXAYoerVa/0TAZryLwJDx+I2isAQRfLHESkuGEPh
Ls+Dj5MlsLVFOYQxKmi8fvH9zBn40JZ6e7NwFEPnggsMrOIwIq+5FItyHDiE3rSx4RjJDPie2K6V
uSE9AtRi8qkQ7L7W+T5k/WMcj+sFj9b6bOYoXm1zcnb8zVeZedNJahvtlMFkpIEwhbvtl2ZY/wfM
WHkyi8Z0YykZvDWu/rJAojy08qWVISA3dYlZeY7O21E0XVsWRfq5WFMw6dmK+gca5v0qSeZXY36d
hnL2jaaz95pkprRQOZvIaecnakay7tS5vQ6Yjgl1cSWeWcOEbkH3xh0PF3JS8is0xcYHOje4qt3h
zCIq89DFKkwAFAiMDuhKl8n4UK62RtZMJKHdU4qd1jjKk7VjArk8KeLrZix7dCDVuS7WnBsLYhAC
s7MjUWTl09wA6yF+Evm8VIhAKd0lLmz8UgqDMTvGU4avy3VaqHyVpCMvrv6MY2W6EHq5nHMYOvdF
UorAEKd1V2Jyd0zHGbWNZF/DhPHQPM0YExVSCrV1/m6n0904Gajjl1gik2piCyrFzOL48L7oTDg/
uSdsCvxfbgkYTWWUrJason+y7XeflDRpqrxRoTXqajseppIB06x9adIk2uVZGTWcOufJWxwOqIro
yEjxmL8pAj3Zq4UcVDMJdhnIorvKILCBblvxPcPqISO1+hG1xinHZ/GXZEPSS2tQlLiXWUdOHe3n
UwGW6U4sTTvGKYPfVcmLAVDmK0q0+Y6zlHEZEjZkRlY/WMUF3td6lJEBoAcRX8ZNvx71PDThrMkz
9sOUJM0u0+4ceY080Iy1VxamdMcqMLNY5TLz4W4lNC90vmmGICWsBpEz5nBcedMft8Zfha26vJNJ
T/xkv+N8UDHyNCON5piF1EScfH/d78TgSNPB4h5XDdWLVkTFXrLGzjU4+KB7L6ez0pNIXFXj2yC3
I6qDeT1vl7iKsUjHt5GGoPrQteI6tA9j9CArV8ohOFK5TpdGp+F1tZSLo1wiIAgPnQnDCSV4DCHI
gGvaCJzP0fHM+LsUS/AUgdK5Rt+2f2H4P4WFg602zkwfs5f+wJ/+PjYDVqaynnZpw85dlKk8avGT
3otSt7KMp6x4pkbmGMVzJP1ddI/D8LnTX+b2pdFfyvyVqvSXYnml0vy1lfAaQgb9UkqvFISrO6kt
RGJGyJDVgbx0c+LKI1rS+VYUSDExmr+Zeh7vscr2z8PnSnz5wyGYcYiBPwhzkEoH+b1ZhfmEVDUZ
XjPFRM15ZE6Mtx3C81ScZueo8STpJ649UREJI6vzSu5jd+6kM2mZxon437YOulXU7ARmeWGISen2
JSwvY4ku8mrbGHuv1Aq4wbnWzrWpHlp2ouvDvNW6PtihqLq5hSEvA3zcW8/Xyi3CZ+PmPCfPJlw1
KKvFc9czI1Cz6CzhdSYJwWwOEQ33a1RleNIMxavUg4RH4igL+OxRGhnVHqgVfPRWjOCpMD9Rdn7K
9FNPaJN+MptzG5+j8FzLojTCospAKQPQlAtkSQAH+YUCbq/ml8G8dN6knZzs2piXZbxaGZPZ6zRe
SwKgzWuWP1BJ/pBOD5UlKp4eCtrW1kNf3ChzvrXFjV4nRd5sr7rqfMudmzzfzOoxdW497vyTQ3xW
NmjYXoReltWGsFqbGJxMSkdiCg0WJEuOPLWOspsqoa6JhnbycDw+yuujUT5qWynlIxVakEQfbevG
uwy9H3AH3brp2S2fRMnZ31UaDz8rNx6chNS3B2u7xv1VSx6k7qprJHRemeMWyTXrL1lyTfoLFfUc
KC+DHvRDwLUegi4ThUEW3aQ5nfWtchihzgmTA5W1p6Q9xcmJg3E5HaeSqfPRIaov/cQF91HxZKkK
bR4FCwOnL8cSR+R/HL2KCJZnG+toUNW4eoqrzHbHXp7cGVPl07IM7SXsHH6c3Hii5UEsqFD+tdMw
EASlD2SVx75Ci+y0fWu7EMinBTpincVwzB38ouEOChWJsuN6ix27u0jDsG8UPGkxepW7HJIbQK9q
+RYzODCVzP6StplFQ1VO9psxWHzfKoiGWXrb9DknJj//vMxeNDa7Y4T+cp8RJEBCTz0yl+VSYpu/
JqMeeb3amXdL9bayObu0WpM/MGTBk5r9MPUm/zLMXXvoik86VR+3nKJ5g96PaQhqdfogvz6tcWcn
Ocr06t5YjWekIQ7ir3WvCzxpMnHakxcwbWvb4EcuL3E5dhx7yR1bSMWci/lJNY0X2zCy26ozpudM
qGWDq9eDQfYAnM2ZwIArctwcbO8n96aP/VgeOcp1hbYfHrQPp0KGgmU1FDPUvYGc1X5tuUu26kse
Kr2r67W2y4rafCAzjTADJ3o1kM6DxcJdYo1FT29kLPfljK3NUvFV91l7bESyzyc7+o83UFx5dDIA
LjE4s9/781JrXdiEAx/sF5D+lQlO2ojsiG46HDs4cdZlAbsn9sjuJJcpKLFquc9E1gOsMInk4Dej
KVpvUgYd+ttI/tFUnFMHKb26hF8ByV37ignh7x/1x74qTy29JjSg+KEQbb9r6TFXjdau1Yr7VG5D
f1DB+doGOUWdlhOHC//6Xuqi6WD0p7KDrmo2i2c0OkbIwlrOpS35LY6D+wI08j6buC9+8vA+9AN4
eGxMdITU6Kg/WJlW8CQEPsNRjYewfiGMg6jLqU05ZYeTq3caomROS0GIegdskHxRR/Jc0k4tEBct
3+RkAL4c0gardLNwU9BVvmPY+E1m9ZMn8mPfjkfq2LqsqDJCfZ7Qd5+ughTKuYW3HS9iiW3QITvM
7nEPGi1Ocb3N71C0FPtW6VXmBwQ6dvkIU2eEDb6qYv3GhIDlplR2fT3iQ4+JSG+dxQoINBBmMhuk
1zDGyl1cKLJb0Iq8RIWm8RYyFmh40h2HLPuVrsd4j35aQVKRartxwXmoSolDNJVR7q2YI8onL9G/
vO81/AlMozWOsZwKf/3BGZPSbGTwcY+TaDwNVWoTPd3Tq5TvikT7kaJ62IMJwc48ukbIT2vn4Cx/
/yBM8T/59ZCgwuRmYVPpTn9s7ub03e1cKQTgKt7LKiFyJMb4vdGKFLM6OsLaRujGEZNWG1m7IBr2
Flrxl7aPfsTK3P4J+enYrVN77mQ40BMnXJqoUMjVXv+jIgPtxhSmuYpewx0fJPk0C0HHgqDiiZgL
dN79jvWzdmudTlHcLWfoIvXFiQaCjQtYM4uYM/b1QMYTqQVZjpYwbjCZkJ9wsO1eftByzXmWmjpF
GpYqUEvS8NmysL51mlMdtt/V5T51h/Au7Usa1VZImjGgFp+1MfUj8r124axZ1zWWUOPVzauFt0cp
YlkkvtHWSpTHvGmDSUYTtchF42NecB7NxlyQWpMg+/sXBHfKx1fEwC0HowlVr6W/7+xCh0duumY1
KNJ5t66RE9g6A5vtq1ofbqbGtlVUPjLPOZD5S829qCE/rP1hdPzZ8Xnv9HtV8aVe1KR5Tugtmij2
TjDMyU/i2IL3pyb9VulJy7LYkC70aNHzfZ3r08+So5OmHY2tMkJnxyNjJCoJD5oiylDQ0R5Q602O
L5TSik+FvR8Nvh3ST/VCQrs0b9UIRfTMztM7jxDlymLO6a2Jz/PJFf4EcrnkRzkCYPan+kD18SE0
Dut8aJOjbYAEP5rNUW+O43rkeFjYojJqOMX5KSHtcDhN0TnXThSi55/VrGetFlWt52I9W9DSyOmG
ElYEFLiwFDrtJy/hth9495myGalx52VhQ0Xx7kRYdmldL1DhGbF189UBxnZplGMMqhAfG/avlOnD
jeYyXv3K/qsbNURMSMTiMMnOhmJVx9TMyc2M+uQpDf/U46YIaEEWaFv4Ssrz5RSpFjfyMDuaVfJV
wmj0ZJLLuYutXn5cF0PbNWSk+Q07ilt9BtZQ3jGy+QIaoHmoKqt5WDqn8eOEJqqVT81DFOk3eSFa
Q3dEgrc9mASpdj/StF6vfSLJDyNwS8Satf4V112+q8u8BWDCeWpN1tne0ftAYMcPC/oSYnCm+1bZ
v6hg5AO4KFaQWr0Fsk03Gdk7cJUYbMG/Nb6n5hTeI1Wkc1ITD76Z6RUwG3cc2fvbCHo6zFfnIS1a
JmGiv1vhD9zlc2lgGCC8oRvV0tdvuTwkBaSJUvKIru/uzT6zYAQ7Hcgk+Eddomp7mA9wRMe2x3Y6
Vg9KIb32q1n8SOz6B+NZaJ5qyFPy2dZR/ngfpi0gW9xqDFSW3OR+XeQBWkp6UShI18jElb0oJU7W
V1hEGh8PPGrnnkQ/NM/JwV5Ehcuhtg5AZez0CPpk7o5rdyzDY6ccCUhpytM4nbqSUyvoh12entcJ
Yd+ZqkkcTc+jerY7UU0UrOqZqptgiES1mA+2GhsWM1HLVpoIfQmsMFC3qxMSYRgU9cWWAwkNMTiy
+pJKAdXVl0QJhvoy1ZdaCqh2q14KqJGjm0nQn9vxZ7aalIBaiNeNA1nh7Rugn9Zacc31c7hdGQtQ
SPAZ5tTmDTVq/XWxUvm+cbrqVhDEeZfJS/pE5LZ6BxhXfViN+kutwdU8lfQy6/MQnZ36bPEFQlOm
ws6ZD71kn52t1ALph6h5Ep/4cRLVT5zXRHVmMGcXPlUirM8MCjPos0s6gZG+ZGZQZpfEDCITzJmo
W5gHthGYW0npReRPT/fKGKhGsI7BvNViBJrFLTsY8r9rts5UkwfkIvXWmZm2yli7EhVX5yU8UVN4
yhVRYXuywdsnJwOCuHHUODRyVtwKBfRKCI90yFA5agdjOBBAmHzBbU9tW1B/Zc3Fkjj4NcRu7taa
p2seJInPblHiwPPrAqfJaLlUCwcLe/b3moJZXkcjVQdOciaydig1Bxqb8jklJnKrGFUjwanYtYQT
TxSJb1Ehag69NSSmx6s0L55EwZSRwMokXgbZVBZl9vu23C/NHr+BtDO1va7tIWP+rC73OGDJK7xQ
b1k9y/SaxDeAD9R+kfglsGUDpIafxMSliorrv2s0DhSD/944mPERN16pp85+WiWg7moDK6pUDlSN
LLY/ZP0h6Q+R48f5IeHHcfwMDFvv14q/cEfN/Sn0qCX0cu5smhfxg1SiwtgD0Up18t7AJtLvodIm
boZoCUcLPwg/lrbHPPezhs6jVu6F/ESrAtjBnpxnMiFi+9MzCxu6f3nh2GsaOqctC2moWK3+0SBo
FHPUJQJhiWWjA32/wA5T70cw3dEO4hKlNbsI4JuySybmfztigCKW0gietYvidyLooXOXAnODKEV3
587VdFHGVhYbM93NJLfYqpJcCncTRQrlwNoguRYJF5JLkVRLtYbbG2zDiacUNfPL3sX+MvbuxHhj
hdXkrpxWSzdGAwUGluT5xAUuRbFPp+bu7xqTHQVVFQuD6tw3MmZEQhnuFYTNW0UkrESigGpI9c7O
dr0sqt2qlkjp3YWZW5IJn7nwXqm1cbEuzRzTSYSaXPLlaGJRi+0Cia/5JpR/2+22Uph/JFj4XSEZ
sF2KDgyVbBWh/lREaVspJINz14QA6cITJ6mYUlN3BEOQukvqOiS/O7tK3xnLrtB3UNG0ZdexXa52
CTm66S4N2TKgx7wvIN+JlDWU+fc56uflHk946KOcJ5x55nWNdmu+05sdNqKYni/ZK8oOoCDQdxVO
KxadyCUpjVq3YjqzdG75mqk0zOkTuMTKM9/UFpcDU84ruPAUuZFBtp0oDPnCk89LxsttiGq2Kle3
M4gRcQfD7XpR/UqGtwsVXdlqAVmCvzdBlr9LEhdMXqSJUkj7nXc4nZCQ9+VuLBGS7NBRQH23dWAx
SGvFFftovIhraSEd2JEU6bBdz4j63qWjqE7eNYScGqIqid/ibbmzMpdaeEEncZ0o1W0nd9iuM6+j
yiOBuMyjEoVml6J9hX1goYllu0APqZQ/CdpScQFcmoqrK65jucroWmBXR1dW2EHhZXWnWtSw1Zq6
trMD8Vzru1Lf5fpOX3bqsuv7XdvvMvZvvK68uiGOwXvlQPcDS/Eg3+MY+/0Kvunw3i3gOuJtyzRw
WNPRercrqZc6L8DZwwkJVeTcuhw/YSCKn8JWc8dpKnwyh2KQH7bsImhie9Ip2ptk3SKUC2HI7gsp
+I3hYOXZcn6YgJcgro/YpkL21LEdXf//ko9YiCzrzbHesuENz5Jkva3RWzO8KdGbthWZnODINyL5
Fyn/Yuqvw/pFa1+Rx1Kh/mrxdfhCxcuLc8zjW7q8dPlLvrwM+YulP1Ndx+DgOY6e0+jZXp8wdBrl
k7WVbT3Gk6h0etT0W5c9Gvqt0kirI3igrgppHyem/ZQtEtFVVfif1EzKF3KI/RaCygOqDtREQ5/e
57iZH3//QvxLxxatEpNnB5qWTu/rXRdJHjtA16HoeJXWVa/R3m2XJSf/rcpRx1QTzKl5UV/lGs8X
JhTl1DTp19ZhgSZ0TdtN7JDwkDF4I0WRpLcsfVscB0c2iaGHPEHaQbpIq2rKHocQcM1KpPlWhXwb
8pWtmJOdCgOD0/atjl/eWTCgSVmPHYYJNjljEiIoy07sp2WejbueU3Aepq+VMiHabst/XhJlV/Lu
V9dGuRvViX0oifOEvUbHtpfsZ3somrt8bFlDoJjuwLz7RlcXL+1M6vDvn1frY1uDmQnObEbwoJcY
y/16o5tNNczkduUN3tjc5wQmp7K65YBRjJqdQ6EcVof9iSj2LT8rgsLvoKETxdaFYt8S5uLKvoXS
7d1wYfMijX/vXOCwJNaenQulk1O37VzYvKSZ2L+wb4nnv/ctY7hn39Jv9XPfwtal4gCc+MPsa7XY
tFC54adUfYi2rUsY/b1pEYJFiOhJuexh/0JPtOLzdqmkA7FYbjOgSLMX6ToA5vxE1mt9bElo9BKF
rs5W6VVp7yRdmZmgZW3wluel8MzRUj13ZCeeF/thREQHerZe3pJ2DUbZGr2IcDSSFOz1tF2GNmcM
kmYTjjfZRiadTNcQRiBtPFX/3qvKfQ2Ee6evFS4ORjwMPVGf8nn4M84FpvJ/39q+37ZteF8RZOBu
v0Fw8F+zuhDulSb7zinJwBnI27KnVTmVvGz4zBfgaW8OAQn3RTq/OlH6o+qM1F1TTJ3DpJJolaxM
G4zJPkYgaRhBmw+jimokS+XyRS0l/TSMBZzhtixfZGA8gf3D7OiPVfgevskN4ZTDUvyY+/A80od/
aVEWbHiQukQGJTnIy51EBbTUqy9KpzY3pyvbvwy5ke8yHYVAZpAdgiatc+u+qJ9//0H4yISgg2Sy
zMumYymq854hmedWXo6NCiO/h3kkFxn5LWnRPymMKkpcQD7BLPaTaaVY4vo1eaKdTIjPlBS+gfDu
mDYoLTKV1LCWVt034KynzoRcEfcETi7Wqlzj6KtDnBtE3uVSL2N/5iQfBfHKylNXTvwmT9PgogIo
/aZX+vtQgTA6yt2IP7cyrzaco2PT9bRAnDF7iez8h/h3pGlyz8DAuiLFJGmv5HA0yA6U7lE/qkZN
ajk9hLqQu5NsfldE1kDeY7iwI17zNV5I7Foi7WtkSH/Oi9z/wVDsYSqkH3FqrI9Vxn+rD3X2APNa
+kSG+lEti+uKJ8my0Raz7r5v3xEsYtr9QNBGTLf/Ereqj5FN3slATOykYm89nLTEau/5bwnDc1Cg
oBcm53kFT6gsQZOm38i5G8hMd56qTv0mA0b7BBQCQfTjOQAdEigsjC02fYl3H2iZzrPUMxi4nxS1
Zkah0z211OqKS2uo3JW5kLNrTA4ELue7tnXrrQphw3KhEFAtWo0gaZAq7/GXzEjYcJtr+3HaO1j3
Ms/MPMvZE7uqZ4CzPK317EVUbnrpVlPsD1tJBscmn2L6aFX+NPlG5WtbdZOPuBJl8Vr51eTPlT9i
Cp/ENZl8DOLR5OuRXyPArFAf+3nF+umBRpq2ig1PxTNf4zgtIZoSZgPCrcuvBg+v9TSgBa3nLJ7a
eoXpGYuXmV6y1Rj7/VZt7NuVqDr2x8mH1thPNInkcKdWPraAevKXShTdthyXQCUq5Y/wQ0S+NPpa
5Dujr0R+UfkzIsLIHyPxRWR4VKiLWpFUNh7ufoNkn10FpiL18tQjk4jK7H2tiFpImyz3+K+neD9g
6/5Mt7vNWX7dE8LtcLhlMkNGNrTNaf5xNrSIVMvtQWYdyMzRH4wlPvZowcAHJ08GxHo5XvZN66xf
qiip6UQBEmnleAQglmRkHiJ/ajRT81EyLa9V3MHtN4CWjkbIaSMeAyOTSKTttfCTFtvWQfv1cZuO
BulDpydBMs6mufvH445ZhWpYfIjodAsc74ILcS6YyEpa0xxBC0OhmdNDis3yEbmZA0PhhZ6lfiM5
Wvrkg/VR548a20GTrcKgZOvxnmimZPOqZ1MmwUWG2pfHdRWYdfIDzYK9N3Kt3CcWZPvE6Rs/zUk/
JzSk8JIFal9OaIWYm6dagoJ1yAhpw8YN5V39slSdecD7nnA8XJ2vfa7f7NapP/MoGB9alQyiZNTz
LF/c6BX9HS2r0qJFihYHXkoT6HKgYcORRVlNQC/QaYJQFl3AuA0iJaARmG1Vj3ddty+UoGyJXQ3q
Nmjo+eVHevhx0LfB2AYL7b84mFvRB5Qg3sZBjG9+OKfMtlAFD+eFr3NROQwU7MokUCwn2zot9d8l
1yclOjH5oNJRTD6opTj+HH5gZDbZzm3zj4njSH5g7qEQ0irmH10haih85h9SKIYf/eRVtVdbZO55
pYV91JcTP298e/bN2V8NUVN8mGtOYAd1PshbCROkcbC4NkejOdY2+lkGX8eM4cNW6XCi2KfltFPO
Un8ao3Mfnc1aVBudcazU67ncyrbP+Xo2hRFZ1FwEqn0eaUMWQV8EbRE09CCLoJqCsgiyyU0A0U9B
MgV5Adw6iBldkGs1BvbIPCBw8M9DSMLIlujnDsMy+e/Ts62dlRiByrkdzpEurj0huHydi1IsHvZZ
s07TcjJ4ppcTYjRmZON/Bz9MfSjGP8x+mPqQncj4JwoPDH5+zn4mAA1Et/x39rP+d/Dzz9nP/wY/
3eRpZBdvsx8GP4VFNoMY/GTsLpr/DX5+zn4Y/Cgk8dR/z37Mf5v9tOsRVTODH0oCiK6J8Q+DH5rB
6Tb+oRPcRL/MflaaxPbZ2CpZz1MRKPaZGnjaF0/+o+NZ5ymH8Vts8nKCi+3973djGyf3l7WKj5jF
IuWwZDHfk999xEDQFX1rc99tijgjycBSn8qCTOV4rq0TBPn0wrC5cbssrvENzgQ8qciaB5ExK8OP
vTL51sinqslR0FgWiG+ZoQ3P+bV06JuA1oz2LLYG77gq33eG6VyXmDiOvopa1D24KSO8vid00frJ
kmb6R0RsBQ73kjoL6fuv0biXJUiu8lhVO7OQ4tfVcrq7HOnrJ0slB4j3exAmY5zPVHYgDnolW/z+
P9Zt5jFtk/YdnPVx97MWdhzmrozcFYjBWwRhoHXD2ZVat0NsvzDCFWVle2cr7kcTALdlb+v7UN9z
MrKkPWAbKsQ1QDJRCc3FS0qvHLx6q0XxWnbBiqdulTrePHg5yknFKx3Pxii6Vet4xuBF4DYcD5hy
pnqF6kHDEHIB1y6R93hYIKio8uLYw5mexh7I3jz2GnO/4tvEM7Huk14U0gVlqybawwiIZDdHYc1W
RHYrpMxbhRyH7R18HaogHakTBVWAIvLTkODkwFYQV8DaFKlyVOW4EPigH4/pvqfAGhF+V+/rdP+M
qYDwG429mLpXnP2SgY32pswbMm9uvXGrvoWh4rVIZxZRw+J12xWpimJ4KVHDhlcs3mx42SK+SP5b
0YKWhdwYT2tEKY23pN7aeBh+KBhbo72nepusl/2i7CeaD8O+qvbasCcBnoLg3FgulSpuTNVuOLhS
JSr9QkBd79D3F9UShdjvyPPE09E1O2Xc/R9j59kbOZJm67/SmO+cpQ2SFzsDLJk+U96USl+IMioy
6II2aH79fVIzu3u7Z9F7gWg1VFKpMikyzPue8xyqDIxVXAeEcUbSbfNqa5A6uGxJbGHoZDt/jqHb
pVB8OvqFu9DdwXo33F3mXQfSoTTlsLrP6r1M9zk3y+dox31d77FWjJ+jq/fILSfOptZ+GfehtZ/r
vWERw7zP7L077oktCz7HYnNGjPx6zwg/h0FEKP8Ed8jnqAXdhl0jCOLZ0WW/zdPdhLu32uXDDvJM
k+5SsZViW3CXjNchPwe6Jz8gMpXWwGak4g0wYyH58DpmvXHN6yhJNxWbrtz+YxAvIrutdLbGtIUC
WobbMd8x+pyz+nW0086widzahfbODne+vTPD3cxNEu409wm3RLcfuTe4W4h4YXrYQwYk/ICZUnV7
19t3yz9Hs+wZsH0nb19y+3DjLNeRfQ4DOES7D+e93V6HyT433y/tXnOP5Cjq92MAHHXHTBugIwx2
YkRXt6vVjhBRO7sOM9s1zE/+1hi3VJfSZhtC5uA2ya8DiD7dbobRXwcwkT+fsYHR/us05V8tzeyM
IZ6xN/r9NBV2uNFywsljYWcS4p/FwuIk01544kVeP/v8I1uJPaQpRuGesuys9Um5p6C6DjLjpH3U
1zy+oz8cRXkdfniox0NqHwCUFbDRvevwifvLjj4nsubYiOPOYf8hiXi9jmA9ifW0BiewTFN5Zozl
WY9n07mOML207cVPL6q9jjG8VO2lD6+jrG/kfJPXNz3+1maXzjfJdGOI6yjKW/k5UnAv+jYpboOi
y0gU9Q0Qz7NtXCa0Sxuw3EZzTtJzml1H6Z5GfZr0ya9OYQUk4DgiPO4j8qqc8hgMR4gGIoSMeR0K
T1B7HfBNAu86BG8vOxrzdShxtOSpEscKctfnmMszSZeaNxicpvFssaSPIGmuo0Eg3II8urjrxWxP
OSa2S1VjcLswsvmGIesb4xoO978UwP6HA3NgBdjZXdYpfLz/Yla2lnpKmpLIV9gvtBq0UbA0V+5d
lkzGRqvGeZp7Q6FgxULBwv8qaI6ugVzvE3si7hBaqJOSJlraTb+HqDOA/jdocYBG3M7IR+/G1D7V
nt8/c7QYnnuDB9bph1ux1jynkq4hetGD8lf1JWjLXT66H0MnX5UI02eY+B2Y0SvnJRlAnsgPVWn9
vaYpsQjsOTM6qKsDg4Nd2lrfi7I/ei6P8jDZ7X1DJEK86s5ArNNWkTTmelN4bveMIUSw25xelT+8
AIcFO2fDTgIJhJgxawUMbGe4Xb26iWW9et+CRN1mziv+GCKA13E8tWX6YAeTv/dtKAZj7Xj3S2VM
m86SX4hv9m8QStJf7ZDxNgbnZ1+dFywaKBgm87XL7BOGbEEoT4VZcVGo95pMvNsGkqB0ce4WU1vn
MTPn+88PeUs6UAOlZhu4CbDaIpN3Y1efs2Uxn/rW+sL1mU6LrgABSo+GeW9dqJs9ER5OZHzTe/cV
xvFrBrWiZt5d+2VjdXIm3CrpKLun7pde+n4TYI+7//xgLGlycuJ8atd4TNz1DNzG/dKIM/s+900N
SXNavDmge5PK90WZX8ymKm+HbL4jCqEBpzKZW5v6OtGrWEVM3T0EFIUe0gT6TVK0uI6yZMxi1gYb
CrU9qfq2SghQ9xP0io2rxJvrWh+W4dQ/ZrWcwAinWYRGIQyQTvz5FPg/nAuprF6zM0xs1TYawd/P
gIOvDVF5PZzLFM+OHKh7JCvq8QDI61ttWj9WGKv7xsg91ESG+ZSzZSoLMvGgkRqIIMK9DLIUI+8D
w6povZA8qkF/nP/7w3D9FCU0x17k7XsnkU+lsvx3q0D5qwyiIwFnhw+B0X1MTXCTei9h+Zosr375
mqdfss/RDl8c8cX6HP1EXuW+Um+FIh/3K7nVjvWm56/D5+jmr5BsSibJqVe3vlbdU++F939+3f6R
z/P73T6bW/o6CJvhznt/5M1PLRl13oK2UpvGXScyvSO2Vuy1Z01fAxDUBFFWZIhra+d2c4kLw4df
ZOnTmN93TYDpriO303LVViqBW3ewMAUuEAAymX13gj69b3KcpSmV5Lt+9IlOqpvm0Jmg6j3Pvwjb
mb96kyOw1tlR03I9Mp+GMIlNw2PqG+8h/jDWWc5ruV0NJJp5HwlS2HgVxDAYcJILq791xcAy5TTs
plTnHLyksh67Knlah9z5MtrLoTJq84cVfA9MErf6YF0IluTDoNrlUpXCJ9DUrsiPhiC+FPKFpmH2
EqYPg6xKzhWEZ9pFDpuiq+/CkY5nTapZrMWIF8UT040p5+oCfTJ27eqDPK35ua9kuwc00hzhqKmD
GxjpvcVzGAGzp87nosMm1uPsjM36Q7nqXQ+A/Sm8DuxtMtgwY9/vu6uAeJORiD0aNKXivKwBzjuR
GpvlXchJoVAA/TLTuqVb9skf+vwgLDuPiolGyP92q/xxk4FXA4UYghoqx/6/6PT54WMzhd0Yu2Im
FDkxXl09/cpWsgZIkh1vpLxXxAbti1BMcTMCLP3zF/CvFgeK1hzDeAncrKx1fziMpYVMewsvR+zI
BAFC6p0GfNqRP/QJbht0BbUHiCtv2Iy1zFyBP23kyMkQ22O7mex0o0mw1LT1tsH4tRoQM5ZQWF02
l1P6g/iBiviBpXkcia/981f+L9szXjRTks/2jJKl/8f+RkbbRVvI+2Mc4jQpBE5BWSXRGJgeB0vn
JxTP5cYYUU9//rv/9mP+P+mHuv/HY9z//d/5/Idqlk6m2fCHT/++/1C336qP/t+vf+u/vuv3f+fv
m6f/eP7tl+p+u3naPf/pd95+08NH+8dv+d3P5hX88xVuvg3ffvfJth7ksDyMH9ATPvqxHD5fB+/l
+p3/v1/87ePzpzwvzcff/vKD+KHh+tNSsjn+8s8vXfOArl3sf/t/f/w/v3a9GH/7S8zP6L6Vv/3H
r07++Fb/9vjRjN9L+eOPP+HjWz/87S+2/1dXOGAL8FB4dKgCVpfp4/oVy/0r5gWTXrUXuOihPUQK
teqGjC9Zf0VTSfnCoWKJkOGqoe7VeP2S/dfrOgV8Gm+4h7CBzvB/vtLf/VL/+5f8GyGj9wqjbk/S
Ebzo3z+aoG5Y82yUmx7uBFB6f1DpT7PQAqPRviYShRDx7aDgURThOkSFTda4XfRlVCCKr+T0SkrU
SnwHsey5pV9t7E83vk9ka4KmO+oTZ933cGx9l4CwYqKONjk01NP5SzmnP7sCh7MCxLh6y5tY2CkR
TpvHrVOmr0Y6OEdhuMhepvU7j9x8W81+5KsV4Ymz/kRCTAyt06jXDCMKUhYOXJ+fTgsg3MaS4/Hz
UzMbfCJGpxmXTdFsrNF/YA1Y79ale7G713mavNt0aoov77Mp6aF5xd1gVstRw6xFTpX/5P2F5DgK
iqMh3j/JS+s68obCERyD0eyDYuWMFM7JyyAqQCq9723LRqN4KdwgqlxykHG9OT5qYtIwss3Ycxw0
FGzYMJ4Hk82iNSxEOFEs57DjLKggPz8YYu05JDbsAgspN1hI7yq1pqcGX86eanq4lTVLgLYSBfSs
ooVMGg2s4Edavutr7Z+aLEektBaPNKJS6wrrsBA6J9aaRTpDELW67mMCoSQq1zxASOuouOn88SQS
dHtT0J06m7BsfN95lCYmTBUNzzrXMvbIvS99h8OI3Rax4+YiNuTsIA8KwSjPltr0KY0+lRYB/crE
jody0hvIRUcaCdaxIFksChYFPxxqDQdZojNMbLBxWaH8mpzSPTO/bSt200et3PdBWynEjnA6kq34
tXWKb17L+9ASswXKIx/c661ZsEfoRhof46/O87uNtounrmsgdXsNqi/f6XerIwhyBnlRAYU5w7Sg
8hKi07lqumfD2xhEJmyKQJTb0TDNiJ4uORF1VcSVvRyV4gTp2KwWxFttF5KJN0VGkUqCo+512EXS
N7OIMEF1HA2RUN0UkdNlzrbp01vo2/iwGxVfrYg3Iy1bABYszchZrCfPdaptPbKThK7ISb/WkCvB
NSDNTFQ8ZQTz+A/kl58LHoHZCNr7wQ4/cIbBfJ2OKrFfyRxKCNROfpC4+pa0M4+SHeEWJMJwTiUS
oIp7ixjs0Htd2uxxHd5KOaObppS9APkBc+qbm1Cv5V5MUvF9rnFs7NcsN4657q8Se5B84nsuvf2Y
5sZhDjiliJqzb9kIJKSGvlvL4l4t00lVgdiScXvnKlJVfVeLoxDGq4DiiAwV8UkIQyQIFRv31Hnu
UmLuW++evYhDQK/7M8zZ9XCHydpuoq7IeRtrS5611/WnxbEU6GUXe5OT/MD8LjHPtOR66IkzeCce
xkqFu96o3vF13ZFz/Axf591Ppubc91LSEQHtSi0Yhdnaqm2rLGujCHjhh7YjemUzyE5IuPw4Kctf
a5WBPPWzHb34NsoKmsUactuu8ijT8lu+BH72PFZH38KLoYNXt67o9IVQ1jpSoqj2qX2ZwmTN6R1R
/gny7TAtdO+Xdong/bwEa0YVkeBD+KzlrjBkfp40sehY9qHHirE+o5cTGQWo3OX2LLoJZ7ZsI9Om
BifW8HvBMxsJNBapN70RTfBzmlw0uepoWI2O7Z5jRFWViO1XgpfD8QkHK+6myUJYN61xR2YHBjFK
XuZENhCVJt0W9znz/UXyug2XjFmBs8hUw3nhv9qhout38iuT42xtVwMV2WBRqtZSv9lExmg177LE
aCJeMzkBkw2eXyF9slNPbCg5h6SJRFlJxncp6m7jJ02zMXt47DMHyjbDBwVnQxj2L+YMbwNcoo7S
vNzaHYDsBZCHcFsf3zdQQNrGazsX/HFZbaz7fi1ewBW9pnMF0tAciriU8ouZdoeJdOHIn/xlR8T6
xskgkBggICgP1sfVDKBLDqu9dQb7giOt2bdq001kXwVL8Jz0BLhbdndrW8TO2QYOO04D71otFunr
S4lg202iqdePIcTmnc+Jfh2HL7NrEkGS50TEViPEe9Hfz6KzLvi6BmecNqJA9NCv/mum3UcFogAs
xPQ0uMFHOXGr27hn4NbIe3Owyg3s5JgJ++oBTV9SuVr7JpC/BqHeEQ0BaSZ5keJk+F5jFAO8LLCI
rm/hWv4kWyTZ58bJrJNwUx+1yxOTjRDeF39kKiPWPswzjT4bM1cbNvdOPZQ3GcfLMI+HYP7ikjrI
U5ndyqTC0N8+g5/Bfp+/sgffENMc1UXWRSX0zSSvEd6CmLjmJ0atPUJgtg8dkYeR37MFKDFRTzgc
I93RGZg5AQerOBadpNyyirjUrXnKwDoszfJKxOpTMbv3hps8myat4MViRy1ZX1h2yY6kQ5zPlEAz
sPPHsMvJkuwdDoKrcZG5S9JXSWyvosUR6PWlhkSzTae0pcLKEzL7N3WCwA+Tmz46Uz2eQ0teVMca
PFYFT4WbbYs842HMxEPeJFkkV8felAhS/VRHulw21B1rm06hNpjvmsE8JEmSHQzEkni2zfa41sUd
qJrngRjMjafte0DU5DtZYR6JCnhnIFZ90SWq+6mIADy5u5JEk024tPWmHxHElCQoHcP15xwu0zZE
ixULolX3euy2HvReAgZEwsQKhJwlOgqYNQB0Db9mB8Vdb6CEtEXP7WrHYgSzn0lm6J4Iu0PQ5ncZ
tbVoXpx22yYEQw2+YUelKslpWtmnKXQkrUb2Z7u7VlrisIxjsDfN4VV2w9fJ68N93a1wS1QQ9bDN
DrV+s+QSHEOA4OQTGkEsC4IFQu8FBdqCnjoDaWyQcJ8KO9+oCQGafU0Pfym6YL7PrIRp8KNIUgo+
cqZ6b03XuQhQZ7g+tCwFm2Ic7ua67R8hoQNjHv2W/vXKq8jDWE3Qnjo1XqSBQItqQbexIXVFa/k8
rtp6gfP4DREwM/XSP7gZwUdNWsfK7+oLnxB20cREnMLDt12xNdqJjr2FB3ZeiDjhYUgx+oucNb92
WtAr2iBmAkKzZ093Tl4OG9BREnBsh8nS/5m6CiLqdPJ7cz4NmbyQ2gSyIfcear/BGyFgA3XFcktT
9JkAB2y6nqLlofu7lbtr9ESUBu7PgI0GKZAEmljuR36dCBJgT0edQzVanMvcZR8VbbaA2iR7yIPf
BlXs5k1NeaCXUTORS26oGvR8Or71ua3BO01DlAt1V2d+e0iaW4ddw53BHp1wY/ngSAt6Q0megBkc
y3ttoekfqaDEPu3kyvFfjcyMVdmzs+Ne24heOFGd9t/Sb9mAzMfXaLULL1vZ/BZR7Q3WySmlH5cw
f3eW14+3mYV0R7PhdwZv2kxTArWWCZRtBxu0lIV/HK7MV88d3bPZL68uSWuWJsqPGYsw48lAezsv
ASa5nODTxnwyerfbaS7pVigoeOuqKN/8HFf2+Vkl8DeQ9RsV3ZKRr6PtfdnbFDTrFx98d1oWlIen
OrY7cYMoebg104KYbaZa6c2s9cPOmgDNVsEwRF2Kx9fvUqZSvcudS5ABloTiku+l4dw2bereT8Zt
K28kPHiIg3BvZd+0UUOBIlmw9TWyz6MlKc3YfUiaXDLXsZ/AaaaCmdgIT3PfhF0WGTnwTcIETuZ6
TatANZ+GYfs8EPJRZstTVdeokVsfxQOB8V3jHUfB/ev0KtvN3mOhJTNE5uOhxsTQVh/DMhImlXP6
L1zrYS2/Qf+08UBlP21WROQNvMHs2ErAiJlnfW8kwjtb4DcpStgHoTtvmIFnGm4EWDTy1qsXJ24E
mAyuJNHMgyJMDAGJuQYBlSBrV6+EuQ59AdbIC+cNCm4rMiTBb7TbM8Rv8q3tgP47+toFoft0sMJs
E9ZkfkxET5AXUGR0n1FfuokuDt1uwPW7d4LyqbJo6GmAiRGJIrcjNPdocqviscq653lK4QijGp7q
eedmS7Pp66U/2RgfkvyX1adzLJJp4MhWcDl7L0V2TT2v4niy7/PS4SBw55H2uKXeTOIJpw9jSVgB
BVqBsuphs9eQjEP5c4X3sUzEvSCbg4KYk4zZjk6xS3yc9eN5mevsKFJxMgCrnYzGOg+8pD2tC7Ub
r75ta0bZl9SxNHG2mEXy0JtNjc3BYa8nHxuxdjS3uzsb9K9sED7Ygia0V9kyKi31iN2PELccVQjg
7VOiRFyQx/buGDMZYPpHauGdn4Mi36qCg6HkojhpKHZd0x3hMbm3mL+/hxybyuBUS8U0E4/Es5zd
XD6arLdbUnkzEubisHD1YUCMEHtafmS2uYeGbe5FWqbgyOv3vOG60MUwNwbBiDGUXb1hOmJXo+R4
GMT4y68FXfiyXPfE3+pDEFInnCbkCMIUd32Rl9hRV2ZbM3hhVoiGFhKprrACj4lYo7xN5mj2SnZg
TXMrqhHZ8CqMrau7AxoRwgJSk6gNNV6tdocRTQhPl9z0y7xGq2Pll8y7n8uElk4wvTrSJOL4vMr5
GjIe1HeOMh8o0wYF50nBTZGm7crVyl+svH2afPOb71bzYXCXFGUy+3KZtjTYpboIfl9ZQ2u6IAJh
9JoMTSri4cLklxJc7S8tGytd/CpyzPfppN8SWmKX7GJZUVuF3mWwFgwVAQfWgNkyLlojro0EmhLl
wtXPPjop+sMStPvKHNiZsFJh4ScAZprQROQ9W+u5taOgJ98ixAUpye2IsCAc7JDDD+hKypPpjEVC
G/iCKGUvLeYnERT36ereo8xlk0aUhskK3IVc0sptuVPs5Htec9aYnaXGiF1z44yyj9o6y+imZz87
w3mQVVfRAVL9rk7Sm5SbnMQ2BW4AU7458Vo9T+4Hy7n31we77RFxru0jynPCM/KOzkNf4VqZgJSw
rDSRyy1gKiQCBim+sRl4oC2uaQemzWOZuqwzVktLk+wPl+wEpXpcXsX6OOQYpjr3S6CMH2Zt/LQn
6ARVAkzWCfeLRf9zuQYVcjgQVM9BYg4kW+FYQP+TIiBKi60ji/e1Ku3dxHEb4PwLDCwkCmiDNnRq
fDxlKYQESLVpLDvrKahGUFXk11HNwNgt+GOnf/cKiJqVW0adoFTDHM3DfN3T5gWw3JZTRd+b36e5
ME8LIoUxD67olR7ZQ5pdCEj+BiJIWi+rWd5NtfpeND1lJXu9K9KcEhBlDdYfk/MRUV16aoeDcO7A
IQ/RbJlt5CinOKT+MJNuzE1leuzmutbeI7K80uUqb6+7TZWmY6yd4GPKkvwwOt5OtyPM04KWhqHW
Y6W/8fjCQKzD6aIVPrmcVOK1+WJ1JA2sYv6OItdZ7AvtfQAFtfkWrMaLJrwxkkIiqqqN94lCCPfC
EEY0XI61qXAfDq6/CSlWoU0dY+XJ27Vp3y2Ti9SGet9Uej0YrkTlW/ZRPoIDNDHuhQKP4YqmZUz7
FeERSms1Fd1G4dWrAgelMdFUZZ9hmXtT5COkA+YpdaVi2ZN4I3kWE0nQf4gk6YAETC+rpe8XIX8q
FtqNXsOrM61Kt2EPQoQCzQbi4hsYSBXnFYY3CdJ/HMgJsvU1EYTdMc8alPPga1A2ExvIAe8dS1E3
ElGFjYcc4WVuTgazUyvxVCZbgruqFypOrPhprBexxklYIjvqfcpZ3VdtWDfGfP01dkxNo4dHoKlw
j7oJO8hV998JgkZMVITnsgoMlkiHdInACLZr8545znoujfBs9Z08OLm4zRrWpMZkjxDYItthhSI/
wkoqflvO2eZCz/78ttjksxXjiodyKnciXF6Hjr82+1gjq8o9lMNVQsL0mnzLTU7iVifDTSBJBzYN
l17Kxdd4WJvherboSGxKEJ4v5kudYSJZtH8zDIiOBtynpvfg+QcEeMMWG1cWrYtINsnkHgRLxLGf
WHOC8pBm5I6m80NegWoRs9dHohxf5Zj/8C3CEhY4BTUoJgyQdHeZCpIo7B8sEsxKXSRb/MhMAzLK
JlVGVUahrFgnnP1EqK+FPe2U0UZ11S6xehzkFLAm1DgMcXC5zDO+hcUlL4ZtU2Nky7qVHADT/wiH
SE7wTQNOutG8zvTjKhuXZfksHeNj7CufgyyhKL6dJdsJARhp5xwS1vy7Z5TENZJrnFIXW1bzbSyT
b3YFqqbpn3S+sodv+Je4ML5VfVWNS44RMESqszU3zFi+BtP8qx/pYZm43HBk0KCZTWczFEm/VWuT
IfXzxs0ypmusJ03h1Jlp1ZgjgGdmxAW3LsEhTADdjpA3LldbZlgqOUPTQ8MQWx0qjvIx6E6DX1FV
bsJ5vJWOqnam0sOBwgl1vtS7yYv6pasnIto53pALQwFaA0YqMx8XMKo61xKPFky9eM1pKOq1eqko
T9rXTCfJg6Bd+ODm9Xbu4m6yjHi2E+vYDufCAJuFobHtSAIlLG+jUs8lO4nL5zRkPg/IwK3lp5Os
K4lywXS0fhRtrmPq0l3U1MtTCWMoGjpYHoPzTZtetylLC/CH7H45AJO3pFBxE1l7qyIiym9sN5aW
fhv45kSYT3U/U4eardulZ+/ezeaNlRKiqsL+FBSHiVmhlIpNnzrOvsSV0EDoGRzyNLzwkRLMJqys
Hi2VCmPtjhv2Ir2aaYVKQsPc2SVTKxPPY53+avz8S29b1xhLJ8E3AxJpNPR0zORPj8A7tjHEcASN
t2+/pKndbSno5qCWPNTW44Ihe7QPpMhhlwLA3vQFju0Uoy8GYJ84wBaw61YFzS7L2UFJz6GYvSbB
WQ3rpjLwkXEWfgPR4h3KcP5ps/zxppvSa8/2mDN9FcxjBqc+UdSA1eos5F5jstM3ZlJ8hSfn7pAS
fICh5/A7YbMsg5L82uZGr0Lt3UmZFNrxeYPNJIrWrXZI7R9NkXc7SYBV7AY5IXS1v+GR2GC0ui7I
mjI0cjPXv684hhIrWPxiPUgjcLnOpsnxRefLVzPA5jtTLVcLFySY2fan/cXP/ZkmvSpghlXrUc9f
cvIP6A2Y3tbo2VaxNMQ6K5xTBxo0ypS6CzpOjCIDZmSPt02oBxY2iSzGd2dkjxRyi/KX1jM6yUYb
6Ks5igaOG7kG64hh1pzde5hvwtWE13i5wqn/OA/rsDetJrwemo1HbaPFLrt+K0OCF3xUAkW2fpGG
NKGuvzgTCG0W1CfJE+N3RFfwiqqoWCZe92QUG55AxAQWe4SCB3qWQXo0zL442it3f0ospe+QsE7e
42UUFDy88amx7EtnifxAeSf2l+U+HzOoGNOlUrKPXbOjoCer8WANp6C118gi84sDx9ewmssjPWDk
nP20oWg45fRnVvxABV5AzoZJaW2EnrONkQwnPRoV5iV5M2cdYjnimdfyqb826+reZZ40fYpXir1N
VzY4/ouSDej0RO7CtJnptEdO4eHAkeGtGNgNpDTFDeJz4sV6dj0vhoTdEYVVZKd+gktLBNyXvjdo
OSWqpAIUWjGoczzl7PDsnGrjKp3LgFJ56TNoxIRi6mKh7Ni1jyEp4GB3uDUzjOcAe58Ht9nWmWPc
tS08AZ/mh3SD9KVIxEEvgfV1SXFTBEncLsKIZU45ix8BrjTIIp6a535+dAUlX5rmr625kM4AlJ4I
qqijOBenMrhvJPShjk2BUZI45/J8R2trPCQeN1Dbuvfr2J4TekhQRLhIpC5uh27kvTGd7HpX3oVP
waheKQc5Fvdz4hqvGbEZqL6y2z7t9tbYyINfVBwZzPoo/J4FqDx2Ib0QlLMNbrIyR1owjkylXQ6t
ds5tHguEuv44nBO21Z3WG4uDcaT68FtzZTaHa/BG2Oybs4DpMFux74Lyu5rLe8/BiBka2iRF1mMb
iZ5ZBfFaU08yO/1E0tSHoum7AYj/kqVOQdBMizA842JN4n1uUPSJFSh/wKMeq0zFJHUnZ2aCIXJ4
BHmRzoFsQeqHnkulySk3Q5nsm4YZfB7LfVbYZoyI/fta2fa92fqU8fOSw8zASgxPIivyiDQjTvd1
s9WO/BCdMB4Aq8/Q4KUqTsSyRquV8kSJme2e+mEXD0tSHWky0wNrbWtbuM5jmVlw2cLgx9xO93Ik
xLX1O5KM4D7QmSBPLa+3zRhurHK6YOi/NWqaw5C0Mz7ELYSvCAondDlKnntz9l4t0GBeySww1O96
tn/YDvm2WYnmMy3xHFTGHUAttp/KNmz2q24UlC4O+/ME5DJaQzYbucGhqe8ncgP9xaErC2YjzPrn
peo5YSTBLs27KL1arbL64EiSoFPnshYTyu62Pzmd+9F6Z7OiakaWNP2/lhKbNGgJEDPeu8a1GE9D
MJO/wnJ8m0uzJVmzJcaFKfS8PI5B+45FPmGtGFE9IghqBu/VLZyLp8dyYxscr2FDbTgZwYgYqhcL
Q1ok7VPnUGofaL9MhT/xrpgOhBmmJJPwT0/w+idL+rdUTB3ap7vCEm8OfVnCLvud4U0koDSlD5Y2
/cUp6p3zFX0P1uo+oTGvICSyEu9FqZLDOhW3zJwxftliYwc0gD3XutSt8SRSaolZPh6XxH81O/FB
gdOJ66k0sckhzATVVYZJtJIoekLn9XVJyLHqTKrfqxfGg82OwCzxVqXrjbKrOCRdc0mzX7KinM7Z
t9jMjiiAEj13MOsWZGXkDWSPJM3S9bKfUryQQphvjX6a3PVjnoJwJ6f3lERFNwNzDPM78mFYb9el
TCIxOqQJSChcSfXEYU4dwQt8493KnWXUABT5pWfhUp1tB1EiZ/zITccWSqw4+gtPYN8FuOI7NkU8
nC/NXNF6Mumss8vRkWVOZ2KQdquy1Dbx9D2d9MfaBLVrw1TFbd5jqKc3ahE+W2PXnOleXkGQArkq
/RRD6Qd8kPJGt/hM3YpCZGgPmKMMGed0R8GBpK+lJDIkpTdLLtola207DlLzqZ0tOhFhyf3XH4NC
fLB3BOFs/BhUcrHW8aNK0K+FM3fEML3RlLyrKZJfMWi01DaWoH/ftu1d67HP0TXlnLAxnlZWIBJF
e8N4RqSaUkmMprxEkW7CiOpn70elW5ZY58DEe2eY/Bq7RYaY6Z7TAL5Lj5/surXm/9upA87H1XoZ
Bo9tvbY4pnhzpDo20ezkooaWMvWf72ZWUVy3bwd2TFtX9W+VkAQjYcubffOm6X21q/qOxKPqHo3h
SYus2Xu9/eY3TQlr7bXR4QsahKfC8h91XqI54Eghc/lujBr8TWPuqEN8DThNUEiq0P7bDo4N+TjM
sIoK8IiU4lutzyVi2agqrTFqzTIesN9b/5ej81iOFcnC8BMRgTdboKxMSSWvDXHl8CSQuOTp+6MX
M9MmelqqgsxzfjtusbhQrkIFnB/Bs6M7SUiQP3H7WqlDokMUl3qyt0117nnMQ+sF/K6PfM9/ndzk
2XCqryxlKfQBrNacQF37ljF9YKXK95bdPMMKlLsy5dGwradUmPfSkDnRRdpBa54z3jg0COtTZYAP
pWvyhcSw2k6smhbVXUE3hMnVnAzV3g+sF+SM7AYbJe0YjE9zRdxheS2qBXiWJcAoypJbDqUxCWcm
tbu7HLuR6PdG+ZNLFaZk5Lg5Qm5b4xdZ3PmHYflguL4eaU//j/BO0Z0M6d0FojZhDNdoe+6rTB7E
0r5NaUvs1MCEZRHHN670JLEqDtE2idRVclad+4YztwL7RDXOcrTo7oON9aWVpFWgVwoNbbsOdzWs
X45nP0zCpU9NAJJdzsSP3Dy7R/hzQ0I/lv3IxG4DWwkWCkY5TLWznYBF1PvtUfPdu7WmUlCw8JmS
B2x4yDKERqJUz7ZEcks3IDfduYV6M9anomII6P3174k6gD4cu/xvXov7tWiAsafHxGQy0vHaIxj6
RQPyWkN1h4w2O8Adfsu+gP0y+aNxvm2oe59kBX+xOq86o2iYDfONKyV4pVZePUd77AAaeo/Xresc
g7kK+hkf675zxIvq4VxTHz+LsE5L4j2CTlFRO7MzpqS6N+l9QHn8sXaKNiqrtxaZVTT7gGmDrbOQ
BPrfGmQ/PsGkVLbe5LZNNZ1DpAT8zywjosh3VdXJ0O44gk2n/Jmh4jwzvc/nn9p0f21XvJAX68Zd
8WwUxK+7DG1mRWidP72XOEsh4l4Z+566sioiYiE+N9wGGPTHmzgnMoLTUQP7aXcxVvWQpXz7bauF
xdS+OwRB6XSCNtujxTsalzm1GMLPIlKjj7IL7hCnHS23pQgGlWYr9q3evMJQACyMxistkk+rYnQf
5u4u5yRjTWK8hvVnCiCt+o6Kd76Jrj9b4/g0jbjxHIqTCuHGrDEPiZhfSQPCLLt9TUZdvEItb1DA
Q1XeriisZ0pIBaex6jo0bXgH7LpfYGnkh1c3R9+IEAEADFEeT/5m6kjEE38IkVWYE34azln3lugl
dQLBoyCNgP9nc+f1NT614NVY5LG3gzqqOzBhLoU3nNGxP2823ImYV4tzt8u/am5MArO0f0Ol2CK2
WCcSlxApeJ1FQyxHcmE570DDv8pIdm3OIqozCVX+d27xEmmwdZohPt0Janj7hrg+dJ3Og6Z4rZZ4
ogcqFO6kgJqnm+0tcsvQ7YLgrOHvJ2LybkwqbEAmaRk0Ybdue7F4V8lymij045EpC+2bjG3O7Yaf
t4l624+kU2MFwgtEmd06kfcnz62X/tiqZWuhVy1IOImUhHcEHrCycjckHBca1T+ufUOmCOCUel8m
AlWmxXgDq1bRmoDslTkRMKn32/r8EPNPX4F6Av9uzXCfqb7uloGHSA3m+4JtJMRaAu9SXGy885sW
h7OEC1bTxaVPg5duTPba5uvTZi/UlaAtkxOq54XojH1ObZGbUB4wtC1RvjeWO2QRSjwOHm0cIoW3
zbTl54aHBy0MaeeSYauamErRE+P1t8jGc0kHdIy5NRbPqlefgppBcTb7iZGq5gtNsxfbp5yKlpqd
1agxbCyMD5g44jUFTtGEPJsahYtLQvDn2MFpcqzVtF10Uw9CcqxRjLi6eUepQy/Tq9g7gfwOnGET
1qgMQQlnrVc29FX5/1YrSensDgh0nKtQ1PP7OjSAtmZ/N2xlM67xJMwyEha9ENynjVNeZaZjrtaj
vGK0mzJ5TXLt1yPkiaYqoDsibyRgfB4WhFYuIiCH9NK3CpGSX361+WFrvCWXqYkL6iI1T7+duFqy
wT/hJdg4IT4mjYPOFcaOzJDt3IoqFEJWUuhhzvCCMvQBuPuO+aJqaEV32akhMyokeMa6Ew3jD/r1
lklxPLrgCsrQHhe8d3az3AY1YGCi1fspsZm7jQdZacyUnr5zxuoXAe4rwWklmp8ZRT8aKxAZ3Vmf
0HoqGjpZONWD1VY/iAzp4SorPGUWqqom/cnN7EpVywKJM950OObChJAMffaJfx3fVRt8u7hWmbf2
kykvYklfupbLQU/YcdAbOgMIGwsqKtOu5pZzFXy+cxW9/obA40OalLY1p8zqGyRZixUamwf1jsiE
D0carx69uvYIzjtiXC4pokpm63HGp49y5kYk/YHzyI30YrzU5J8PXfIbeKvOR63CqYvy5Vt2FBBM
zHuJVjERoFuaQJc9V/xDPntraUdqDXe9JBoQXvvLzLTr4ojLrHvoSyhPM4gzg0COB1L4kOU9zXJg
fBztA+L056XWH3xNnGy0dSgZNfqw7Q/CeSXYBk0kS/6Sy+o6lwt/YcHFbhWRRQ0vpD7BlBD2ISD3
ja6oRmWEmUk3C+rmPhAzVEqOzKwNyNQt0q980xQ7DGdIrvgkpiksKgU2LtACdNzoGqYK/FnIZ+3h
Uznb92H88fxAHqE/xkFV7DoKzqxUIwGhJMurN8nf1s2XdFEOsac9esQMWVRwdgT+qdS2Dp5VTTdz
TfDTmILEBhIdrF7Yp9zM44SZ8YaskDSstTEADfxjz5e3JuRy1BYPFjHnhuanl7Xl21SzESBeIVpz
KNItGkrbmJ9qJZ2wcCEkFFK1Ay6O+gITqMlkPGt6/d3L8S+ZeeuSQf+uCvZsDyCn2GDPalS0Ybbr
eyuBj4pVXnFNbMrQbV8uMnrgBy0/abmmIsuaFmJOAhiswQp9nXm375fLNPAIB8b7di00qGxCyQLF
C/MhScSLKHJ/gzCJpIdSEaDGBwaY4S5WL6669ZLO+qNezP6BzWeNKkmHXabK76wiX2VezDdEELjB
p37Ckrt8FKORvHreHVpC6w62J2w9+lVKDC0FASYXd5RHYqGzK21CI7sixmX9nQA/PkfsqTtuYRp/
Wf1gtZjtcJ4l0JorjQ53s8fqj4J8N26oYFA9Bzqjp8MsOpdutokrnwoaFkLdrZazCyMI3BQcCILC
czQS/JgqQIwm9f7pRQ9OfoBWzE+F499dBKz2uXUwvHuVjW6Y1M/VEfc6CqcyM529EgdDVf69vCe3
HyPN9gAKzv7a0pdtpPb3RTbsLcCZmPbWjChMp4Qi8OJyoXRiYnMPNe2SWRjiA8yR3HCLE6694NBx
MMJc+iz5SODNERR+VSnslWbNDxVkEn74l8Lg6EIw+i5TsjZhCdB90F0KbSDjVEIgtL2G1iCgGc5g
7UupgjQ9B0Tc/VlNBArdjO7BQ2+nIy1B/119wkReZ+HRWsR4RqBoyufKBUkxa+kbepT4BOdl2Xjb
utZ0YMwLlUvfLDoxEHWvocxSv10xzAAXD6FInkCbfNRrrBtj4x6NYhFMCOUP/0ttYN2EGviSm6BZ
lrjHStiTOBHZ3ezeaxZTSWoivLKSJaGrwScXFQ7PQ+wTkfat1/hRURnb1F97+zYw8JHn7WWpYJqQ
C15R3JwCUX6WPYwcJOS50EaeDrm+VwQeirbkTCFQgBhmO2yAk0OlfDybnvNtyso+pMR91uh0Qi0x
+jgfAjzbnXoQk4eGjzjgygGoF2g9UI/+5KU8d4xoqSkIufL7l0bYxGJlPgEzNif1cFG4dzh86bIb
Vv2EJfbRWIZDZpDq3Q/3HqfrzlS8ZFdz/PBRZnO0kgY2wWolVfCVta44O2P2b0irBQ5eAElPTYie
1eGolR+ma5Hc2tc3M8LymmO0Qt2HXpTHS811ZPn5TgKoxoF48yqQPX74b/SJCXct77RCD5cq/YM8
D5vBTnMiQTgc8WnOrdb4nBOo53D3wZ44JmJOG0EceYS/ADlN6A/iFNCPG/Zi0PaDM9xS8QDVKb3f
dWXu6Wwj5Eh4cDMXcgy2i1pdPpmkJxGoaL6GKh9jNqh/jlsMMarhZxQzASmGaJEUlIvVTT8IAHI1
jGFRePzFgH8ptcV3XZpKbB2UkaVTQHZM9aWc2OZ7kJCGuGKbW1i6KJlv+IX93Zix9OUVzFuHBJEd
gdaapFvfS2cDDFEiJvnZGZp531gZY3CvUIVieIWlQmZuNoTGsPWKAOSDAFHOjkpLIltdvAzJR5+s
BJeuxAFYiv05behmDrr7Gj710pLR7o+IKbZgp1AF9sXMc7YJBkhU13+zpZ2m0ivgpTbGpjQed5aZ
3VsZAHsqxRQ2FTZUCvTQYSALyTIrGprpYHAspeXaHwmFJ/m9a8+DIl84eViDBOVQAeKgbesf/BZY
zhDlOUoR23mhSY5QMWcR+856CpDHR7Pr/6xrqz/MNKdGmrvoEYrU8eQaLT0Y7bqH8kS5qMdrTTre
4hPztqk9UAsgVazz58XnSirkh4sKCTyh1qM+yR/dfvUBjaUAVi1fZs0fQ0x+2VlbbhO3wzihYjUI
JL7ME3ZPGXXTH9waRqt2y1NTp044tv5VBGG2d6bq1Q2Qp1Kceqn97Nop/iWK37EyLHlGlmxziPA8
vUhUFD2grVuYH6pKX9ZEQ/q+ssAb5azCLtPdaCnzP7UETKtob5uq5a4xblU7vXuGj9TL8D+Cijlv
FbAMZfAheu+zL9oLEXK/VQVMCPxymTpCYhPAOTtNdiId3ZuO2NGU+2dX6MlBFCBnrZFxdCW/a9r9
9A2AQd6g2zYHF4yGXMF0NwRDytiAXEtjbcqFs68mwinm1WEhQvVvdQ0b1FC9YAxwY7vwCCVkUFWl
ceN0BkDrODn7PLOephzwDpe0zzdEhkiTjNxC2puJQoNeG6awddu4XtCgaJQFQJB1NJ3ZInjXg+Vm
UqkfEr6NaM9A/V0CilkaEXMV0pxbXdnvPTuaxyWlsKVHKjOAzrEF2Rm6zMlvo6RsoEa4kYSme6fB
nhHWDSBmsuBnntHvr7ygVLdpxo1BK89aQxlVje7EKxn3e2nqxfaNP5gD09/kO79CsWCnEqKQOfzB
o2tlv04pYuKCWhiCknKbvJuOXwIjAhKtdaDxDGNL6pKq3bd076GvGGXWnutCEC22teveWEvu3HqU
qHpt8+sMTDyTCoadQ9d3WJaut2s8NEWTR5Q10alP+EaOYMSP0zg9c+WAl2cGRpO+OCq8C23DLu7k
+hfuMCvG74xwaK3cs0ModsZXGjKi/c7iKdDleyHT8qhX8iczhMlWj/Ag2XBNWcKaU5iEdhT1Es2J
TVMgLfB7nMsDlygNrteCfy7MOsI/ULRD3X0m87u7yY0neLTUa158H+eSJd5sDbrer9ARuOrGTZxf
OxVOmPZECJnBuzeAZ4ixjDI9tALQSlA5O1zqlEWWuOPJxJwgRjtK5QWq4Mb2b7CRoBSqaJ5QdRtP
FYszlAbI9K9P88ReFKAt9qIm4nduTQfh8sTjZ3e4VtrC/2h8/wFXNyS/zbXSwwpIqn7iLmvQLZXg
kKvszsQHEFRTy2hMwRTquY4bc74r3S1Au8Jam/7SxfxTmv0nuSDTlP3JbX6ztOrTLxAma+NXxwms
zBkx+wQI26gHu9JpUptbnB7II1c2rNDP+9eKsFM34VwY7YJyGyQeZkWaPnHBP46BiJnEJC9DVaa1
2q+tfGeXm0TNmDjg4NCTpv4aBTBuafNEjPMjezCi6NeEHGNsGJA5yE26fEV0VD4WLLJhbTQvpFSJ
UOeIFx2bbcCe4bTVl1/DBo29tfBjAUzkYn13CvtIAJ0LoZr8doCdYb1qCi/YfFht85KVvn1dcG05
FB6Ceix29RkgnMsdGjFYzUmnQftrctqz/ALXEVsQM29CTRJSBLr+LiBydlrSfLr+u7VsVfGehSgr
R/eQYVIIVcWHVGMcShOKagzQAgRL2BWpGk3vck7oMJPJNSdjxzOaT41V0/eLn8Qh8Nf3EPd1rgPI
+yZngY2THBs1QmttOz4taxhPlAY4yxk04KoKO7O44muO87T5Sbo5rjYPilyWJ1SvfPpCfvIilQc/
N+NO2ZdFpn/9UHz1q34r6vR9VerkiuXVy713u8+3KPFEIsgB4nVIi0m726G0+ifL846rxiSJVJ6Q
Rrbzyvbu6jQAiO3Ge1Tzu7o0r1M+V3G6mOjHyJhCq0zyu8FryVsVG7bz6hfbO5o0yLE1BMmKfCGr
Av9wIQl9jrKonGQayoEQkhRh1myRZt2UNICOOXEHmAg7DINyPc4drsuygXZb8F30Uq8j1uYmrFkQ
6d66GbCpYptyPbA9iAVXUo8MrLpsT4LL4bCsNHun63uRoWGSjFRtXTd7Wk6xjyT2nZ/VcdXPF7xN
KJeI8Y7q/DyZ3H9cWh+21RPIIfWTZxPVUtvuFRj2yw2yo8n3kf3/KtjJR9tDiPXVD0KY61hSObbc
V52ec97ymo8yB1HUyISm8tsIjRbXR9l8C0bVWyZkvgHbI54YXxFAZUu4jqV6EGZ9IEuqt54MCe6U
+Pj3V9hRwG0/UNbOb1/yTBAOOcKL5aYD9KesLO4VhHyKjVO04GvSbg/2SA4xc6UT1Q0wU19ciGFY
wIlQk3KdoJlXYDKRstcqqr3WvbE6GZArO526tmgfq8b4Zwl7Atmmxt2yD2bJ6i2wz93XiLcCP80P
jsn9UsvgiC4iFGSQx9qG1KFSfC4mRztbLcktrAvZXJOkmKlHT/PPltO4SNVGRuw+x07Iw1JqVnJb
1SPuwEl96fhkaoxIsd9CczsBeIo9D2/o2JkYsbPuuxSouKXUZujOhOTgpSraGxwOHspcaV8aBH4E
1M9nonQ5z/RbxB78/YpTp90iERJSKEIIFH7rrW1WNW08eykogM1arCXUb5gD2zK0f6yngKfdYEXZ
bPwurvCiFfwE8FoeJ9qD8KXAkWoBvXhlZv82eavttdwn1t50czxB5pOGBsAva/CPrLzncD/AJjwG
JUe+amtr5xWQkqXtsIxw0+BlYg0QTQdbWuVfmU2QcWJ9Z0t2nibegGopHzM6fXcw2fGsaaeMrrK9
rWW/bo3YJvW4miwtucOD9mO26LAzvX/K0/Te6IPiSffVn5VbddSjT44LmrGsJcn5EAO6DTjDwk5j
v9BtSExJew4RNLseu9pqO1vnMtnoznxPkQtPTKtpR7jsG4ktILJ6YRLyzgsmllPjcFGD+D42ZVLv
3NJltM59YNLV2omZ9mc6utELjlq+H4RwkWpcu2m2yOgb6f7iO1ib3iIHDxNra9x7UtgXJ70pvFzf
I5R5o0Zc5yB3kdO06tiSiUO7F/QrDWDB+MNpNjRPlkRVNAflywjmmZbdGfy4FczLRtGYkDAprRrV
+tgwZ5wA2v0DHNV+VaCIlprJT1cnE0loXSLMIAIfsVi1MUNcOBHmyWe79tEuBDnfsEAJZK6ncRmQ
WfZ11En1UkngC8wyNDCT1hR+Nrn/r51JgstN7m/D/Ewd4FmqWFrWEYstIOP1teSyK1wXSBJvvGvE
sl1PTZAQk0GJVlhtHylf5p3mizwmz4SRJ9CvwRi8VaaHdi/JIJ5Mf4MWy2jV+z9RklVblete5BaB
y57+FIgKfk/zSoRXX93W6UU9nhyJPK4S/0Bc1RRVrZ7FNEEPVrc8LnJ9Ta3Nq5fjpOAj0XvYe5Ua
BOcNS0WFUg7b6VIAh68aUWRfaJ91tp1CHol0dpZ/edaAgDrHUWLqzRB3A4lQOCk9NFVkwlU7y0/u
pgSnhCyVg6I8N3E0zV/evOoHQwf117AgQl+d85rELv1f0qjhBmV7Ghm9luytoeSIyVxw5AlzoYkH
NvAbJGUcqxHxljqSFDY+o+YTQwty0GxUVqXdHPg9hihwOmywHfLNjpbI1jIkkYQ6jZDGaO5ZbOy9
TmAU4brrQcEx5Jp7tXqGuwT9TjK1j+NsnofK/ILSDNBblSbmCzte5joI28J84sMuoUAsFO6t8RjU
IrlRnns35sa+T6fbbJ4ezFSQZjdaH7ydr3pCPs1I9QngC7Oqy84pV97HMguquF/8U+e3+tEb1UNn
13Y0jY5zyKwTTaFNGFi1+YpwkCw2Hyo9s4s74w+93q7tvOUwkvoXLFMXFkqeZrN4axfqQyhwg3zx
qpdgNoZ9hdFpNZvLQuIhRj6GoI3YgL0SmLw90BpI33nSGZz8FQH/aIp9JcCraw9qQMfPRmsPeJHt
LGhy9FMHoHLTliqeqcnsQfIOk+DeLmC/BnQJvQ3L4BMGYIhZxdgysWh7uhnPEyO9jYoraAJCMGeX
CO/hKjFk8C0KnBlmptOTchBGjcJJ8G6hbkJ2lffU4a7FpzehE3WN5Aq4jltR59CRFQMefmYj1rzj
oCvnhniw17QgQHDiw10gNFbtvTX1j8FCotP3+///MYcSr7RcrlbLU0u3zSRAjEv0GAMJaDbI87Hv
P8bJ1M4CnMEeuqPpeCUdSWTQllLeVTi85egOp3qkd4TYUp5jw498k2Fmauo/EEseDpDzAMM6CiiG
rEp/4pA5Td15oLPywVp/dZHfeP2gnWeDvhq71Ou45efoaxZnfctFK5dlb5rndG2+KmQexPzwsxpy
0ZGMxDqpsXvkDSP5aUA1CBW4bhqHW6g+mjrBbYXKoUsnPxwS5V7TXr20z2yjzgvkKW+DTdtjztFN
udTtiAD79v8/yqeFBbXST///me7X1hRauhvcOtt/ccNzgzOnpSpDe4iq5gOH8DDk9itTEFkD5Pyp
cR6xzlXmB5fxI3759lp057KbGsqyC7VtsuNjkfXkcg8j0t+8PptY594ndHq9X1I77JU3akjQ7Hmd
HVml8vHCOFfkR/tyWp9MnJQ05fre1Wzmx5HF7MNzUSQ2VO0eEYOZx9H0OEwr7Q6F/ENhyO45CyjO
Q/dPSLsPf5yl44J7XH51rfqZJvu5XUzjMUfc9JAb4l/vsqrnFNvSfwmtHgxa5GUg5k67lEdZJIzF
iCUkAutbJP2FW6r7IqNwQ5EDa8H6Xoq6530p5tBIAD6p3wB4MstY9rKgwMnYDczM5zEpbwwTw5+w
4aHIA4yJdSgYUpRx2yl5i2XoHQ8pDS9aq1/cjLTTRFxLwuJup3RGbal+WjTi+M14aWm9HNFu3vpY
dbmau5nEALJWl5LSYSObAXpxZIBnWrRLQBONyBGn9FSYhWQhXbXrQLaK78ARIPK79evViO2g62Mo
qj1YQ3pjjN2LGXTsL4P9Tk4hFy3bJZ0wQX5pNCM5t8rO94q8qtuJwYrFBnoj7fOvYNNVehba4MVl
8sCKhuLfC54g+fPQlX4Vu6BqlHesd4CeRExxh1coQlmWsfuMgY0gP/BjvwremWEq4kehy/Wq8xFq
NMV9Z3ZhIgUYUacAzBUbW2YRB0lqGQ+Lc7WkK3dZl5yAzt1NK1bsG7A8CHw40iFlDbCNvUeFwSJp
S1GDnoZp1VEzSmlh3RFzC5xGW9YcTjqWf4MChNnonw2+hfM8+FeUsCyEJqnDW01t090tSN9Garqc
RLsfeoJ61QygtPZ1QJBJHrFlmRGNFbheC+fUp0B6CyPmoQuQ6xGJUvXesKuzGp0mqaf5AhPSFw9+
bRK1YjNBW9if6e1h+dQgRgsAqQb9KyuDKQ9+8SmQakEQ0GKR6SmMGQc4IUabOa3CVLnqsZlxe7mq
Go6C9JK0u9ME8YZB0T7AsxtRX6qPktk/5tTvcbUaO7P1rROk5Yzn34QA1/PvvuIQR+/wOu1cRXB3
IDHhEMmTReWCHDoX3qO/0HA2OkY8umt51g33QequGZO4VJC98T5hIB98Lk5DXjP0l8ei0f4JJa6m
vmREmoi/RZx1gbmW6ds8ZO2yoAriz/oG7HLCONyn9DGS6g/4YBDzxWm1xVQXcOGpneuhXWmPgN6K
poiF5l4Nf/32QV39gQO1nrt7kCQ79AYX/lxyo2UNBIRJFtlQ96TPWKdJb/YlAZHMFZLSihGdnsk0
jTRjdsTf9ry54yxDguJ2tk+atC0GIGRzLiNz6vYGslKza57lXNVHGoNJ751vkkC7I8luPf7LiBWN
V73cL/UmF8SsvqtTnJCp/yo2ahPLnqCTjHBbbcYVOyKvIPOl8dk9J0KQZU1GwlDB+Q+B/l72sI/i
syPCIlaTq2JbWA+o7EkdmCu6OoV4WcjcQ4WI6oLuQsxZReR09ttk+U8TTgI8QHfWyHptduoP+YyI
0IvYVFShBBN0kszet5iQVZQV5TSJ+02vONvO3OGRFf6rdq0D/0e3/fnALXRnWdl9YxvaMRmTV8Gp
vhf2F03jKGRGvY0zMfyMi8vblpU6T2Vs0t2ApJvKZPTXU8jBHXvT+GWn0j2MbXpfDcI8Gmbxz/MK
+tH04AkFuEgvLla/YwtMGDud97FU97R5fGtEUo9IwqPZsh5rqmH07fMocDfj3W/KXZ94+yUvTqNX
2PgwO+uMvuKcBKo6EjBJbV5n3fGN4R9cN7sYTSOZv5XS1N5eq617nTeAmEC1zzw+XJstWoFcIj1d
f3wnZxCpWPfTu3FlAzUd9VcMw3RE//2t5Htq8DRs7z5aX4AAt30l2PQfEMsTmsSbhBocpmvjQZmv
HAn/ApCtaFTMUV3xU67ZW6NhkaK2FivliBoLNw9mte1vLn3yPgXFaQpcc0/a5ozraD3pXs23kMAd
Sxlu35LS8O015PUHK9HMEAFxwcGLl24gIBSVlgnonifOazpjbrQH89h6NXZB0Cdn9u/Libs4mJZP
m+BJsCSFp9Grd2mTn7MW6UFNjFD3W+ryQuc2WjANkAWUgEIYroS2Gx5mBB8yxT2prfj0DZT+QAKP
4zhdMwWE02bekRhbHMiej4cOJ69MPCRpjv2dt3IiQTS4w2lARv09lwkwbjpNO5LBos3GP1o9IrEf
35peOivDru0BGZTBufA0KsZGM5wM59+SMhiXXhc6Lb3YfGYl9rud29HRylnGuPywWjPmFK/fWZNz
45KikKXo/REmmnGi1yiyGxmVMyEMi9OiBR2uONouAmgTdqP+6UxH8ILQV2EnPzMVedEyMzd5U/Ui
UW05XtXiugm+uq69DHSnZQyFS5Fygjc20tT0n+3TSqMk/i5d+x2slEBUnJHp9DIlN4n90KbdgzVQ
gAhZAKvFS8FMV5Ag0tdf6YrKdZpu9c37KtHDBsZwa5LdHyLafgukL6OWn9fEf0mdk/Par25BsI7/
r55zppzyM8F0bE31Z9+TgZYzPC4jg/byOKEibEYU9cLSCkyd2WlIOrjUXL9ffA8X/PyF6qK+6i0X
hmZ+EKvYXNoEJZ+xrj89S/l2+OIorr0b3XbrEB6COaeVOBRWsjkRiCdNHmA19IpTKj7UCujgkhdm
Bdq9oaZTocrHgQ+Wr/TcG619GOX4XmgbhbNeVVDr8Tw2OO6JVB5VcV8p9Vp5KwhlZtwnrRtlY5Dd
eopS3KZ6TC1UvqCL0DDs4UvynQS5j3Oj51nvrotnWydbmSuZK38t1i70slTy2FI9WsIERS7m92y0
CbtfKTGabRmXRPbIbnqQgflpmuVX4ZE7UrsEJGWIJ9b0zy59yLQA2XECzHD2v4ksvkxKu68xf7d5
cPTJP4tMIf9Utn6yhgelS9Boh61q5cUnk0f5r3iin32aooPeezEYpNPMfGe4ZFSsE4p1BQFoozgb
RXEpyvF5bqGFSJgmkr54d5f0t1+rKwTiuRtnO851rT0Q30NYnNbdgQawsC0ZZrkK3i2pmg9pBb8m
2hLHzVHbW84b0MstvN0a025/vyz5h7S7s53hAMpnDHBddT/Wm9+XGTTM+/Gesomw88V8qFeP3igN
WA4kX7/OdvkzSlBe6kV0imTMAPvOMIstu0CEACMvndv80WPBDeAV4BLJKbX6N/7j8CoTFd3k41Wg
xw2zNjMJvE+OgwFo49hEC5qa60ckr1PyNRgEhKQNtiDja6jp+eRh2XbQZGKgQSMBqzgKs8YCPfZh
0EObl89rU38uIw8tSqnnvjGevFzbC4AeCyFwJM3p6qQW1aHwJfri/8sUmSJFvdwqOyM1YmOeHS/Y
NUrDEWM3f2uPBWj2WuBvxOohSYpI8ywFpJ74v6MYsCtDrm8iwMizyzeRvMzJ/FZp4roEzQvOrfu6
kp9jjiITURQTT/3iVVNy1krnvQZkgTwxW/yU5KSR4y1zAIR8oVDCqF7qethPriRzI7kD/UcTQDZr
aBOm5i/vK2LVY1fnf+l2sPPsthnUutl1H6mEyC3NdaWWdaYQwD8sUGFgxvhGeu1T67AANgoLeK63
73xaTMp8czmqt7HBB91aFCvnyQe1q2pe/WczqK14g77QJjB5dlPOwJv2yQFllGIM1Al/8TFWL9oU
C3TsWjd8aKSr7UaCyByzAwNNY0EY+DEF3bZ8dTZMGgBc7JSqBNNvCFw6I4j5perBlDTk1bwimr0x
XQI1B+tAs3RynyfHrF/qc69OdWZjx6yX2CoQfXgdnFzGflOhGMMsZAHYoXsxTOytsw0LbRkU5bpd
fusWt7Mk4c4oAbwtE78zs8WW1PzQo2Ln52n/PCOAMAqs/4g7k+XIkXNLv1BDBrjDAcc25okMzmRy
A0sySczzjKe/H1Ky7qq6uqXuVS8kM5VEMRiBcP+Hc77TrtxZXCsHhblpcPtr5DDsO7gGrOoLPi6e
0V6F6dbXjEziOdpi/eV5Ijc3ybGb1d1MnpdXEgsZbMtwfpnhrBj6sVbkM8C5/Rwx3GQdNd0E+Ss3
jBcAB2dWXXeVvzMLdkMe8u6V6/cnYQ3OyVd5hvSonU4S1UfWdmtBuhtHmg73SavfoYWqFevxQ+i3
Hx4ITNr59LExgnxVkYcjQ+vNy7vxdsDro5y+3BUzCJsJif0k0HGaPVxMOoI4o0mwnIVhwgWRYjXe
6MWx1qhxa3IDezlKGfOSpy0PKSnpfGpsVsPhOle46vqeRZGdp58eE0bAR5ST6PBiET2mGd7fAJua
rtWTZwORF8wSeKYQWmC9z8P5EI14HPF+Pw74S0CzTA8QEhKaBMJqizi6xJ0QB6nbpyiSqyxnpcEZ
bS+yKY4sl3QNxx/XLH+p9r0x2CZFcXbioTh7TJcR08GasL4emI0/5UPxa8rrpTNzbhzCmc0IxKGa
ZUMADfe8hJAZRMxE7U7+NM3kgbMYKJJ/HyCwIAaN8R6kecT0Q5ytLBlg5p3cFzsYD8lybBkhE3I+
JE+xBGhwWqmpetNy7tkAO6DVWgGkJI++tGe/m7Z5sDqi6J+bmYRjG8pa7E0PZLCd1FyTAVRjiVPi
2mWQ25yBTia10LX76UNiJ+W+W1ByX8odHpn12Ucz7smjGbsTMAYX71u/YrR4o53wS87zKasYBWDo
240F3Ukbma9zc3Y5dNfuUF/nEVGelUe3LNS/+QQowIaYcIP8NjVioLTOD4JmV3x5tswbCCeVyOxF
1N0iZaZM8sJtJkgT6EhNGJDwrS0Pkg+yerg+p9jCwRap5OKp8mJzFqBTNemd+rs6iR4kfmC6nCeT
2K1mZMwEnGslSBcksL04gFz6CoLxabZKyBvOLnSmEwUZVnSX3r9wD1hfgnWNRXcfONO3i+gCss3w
wy8tVEwmd+cw8eWpPIJ3krcg5uAa55+xg1w+DlBNGuDAky48d6TWbtyOfqirxQezEr4WPZW0O3wM
xCO1W3C6nEVDzH48expq+asrvQdGDydp8NcVLXBFlge/kO1JAUBl6ucNxKyKlXCP2Ko+Q9dnb65f
eL9+zUlzHDnt2WhcQOk+Fx29MN311CDoAzgEEJVOsHHFnd2ZJzfrfkG9fSKE7yWuJ/5aOziCnOTT
B+cWkuGX8HK9OrllC1E0t3Ft7nJi7zPyVTH9sPM0c/06kWjNZ30fzpWJFqt/8sIaM7Wl8MAQeYKM
xrlllfTYWBpkIkGtnem9Il20mONnUGiTbZUCO/Pjc9gmNwrQCxF582FyMLG5CWERgv1qC9ugm/P4
mPRf0q2HnVWNp1GEmIY4YgEkPBWUXtyUIdx6qtp2gq0xTjkCoGWC56h9ruNuS2uPhT3+CNiLAWeY
cwIV51vfCi6I7d8ga93FMftXr7TJiGVnuswJ0Gys2m68gjI/K9P7lHZ4g6eRYyFMv1MLCbD/OVZ3
EF8fcBeh4mwpd8oheY0FT2s8fBc13CWW6oduar9nK7sUDoNrxfbIwtFC3g/+cGX6rFFiHvgYu1Rq
8/9jyQlFs50zq7VKKCfIWzs6x9nH2ZOaydc0NPuK3CGQ8z9DlpnsLFDzec5Baz41XRSnEHhy5LuX
rP5tjZl/hHOdwlKY7oMyP0O9oOTI1BNWhUnW7IBStGp2i5GOpZFjVL+UuBeoky+Oq9+n2n4gOgCJ
A4p3p2Sb5wVQrOuDUZSfBUU1VLcz/tuPLqXNsqPXORRnHtG1HIZNyDA26syJX7dIFPAuSpSVZG/M
lc3RYH6F5g8zVxBZG/FoUZHTsIT2imSOq5MzLqKfnnx+VV2d1IRD3czvA4V4aawOIcPPdVqUxzzn
ecmD8S4YnFc7+jnRg2EaPObcHlWWECqAYIfXKtn8EmDU3g6cbeS3N0CeA6p3ABwRX02cehqxCYwT
4vR4hFl3ByvVTA+O4PUAwOsanO4tebjQrWriTNY9CjYCAzIYx3wAXcc3TbdiO5s9nRONlSFKDtcM
QELvv04p8IbBYjVei85c6/DZ81JxyNIHIVOG1WrDcMkAeE3bjwi6zQDh4QoG3NqwoEVxTJdAygP6
FuOeZBAYPsz2O1pRoAsdptdcUihAH+Bteeh874kDzdmPXF1oprL1PJRfjmq//d+SMZQShpA5RnP4
KaB+0cCFBkGHw48ENCJTsWPa06EjmV2cGEjWqbyL8ZHjDuFibn9OBlPHAT99zbs+hF65cWwfaBEc
Djeqor0Vp09jg1OTyGTeCkyyWzm828YcbgFOfeGlY2gpyOGjoSiniwBVzYwPqpqHabISyTXugVAs
kUklsgsfcEY3mdTiblI/OgZ0Tn80n1BeADiSHVZpI+WDLgcQWrBInND9FMaC6J3tV0MhBfQDl2x6
w2Z5J0grzE16LUJBockWBeIhbkAjiD9kFyVn0dYPVqGZpLXAQqdMmafObuot7HvElwnE2Azs3wYK
EK21uJ/N6dC7iQWUilfOe9nK8s2u2KWUtgEMvMpgGcy4VYvwmagofFzLZkZPoCpASDgGVnrxHrue
z7U6rGUM8ILKEIZoiakKE6kMQKawKqfh0bA+PfyP3nxpTXvT5v6NVQevXW/feAMS4GaMLn6Xo9ql
76p7+dwOyEeYt16zQYGmgVtuBD/6KWMCkD9nIXovpeAvIktuN2yYnk2T8f+oIK25AgA9/uE+7NBT
aaJ2SPpBygqL3DGwXoVcJPpL2/oguIAGL7T3gPVIxh0fzTg81z3rE5ZrsxoYjnIXNPOl8qlxShN6
3jA8I0a+Q0zzMgO2XCet8eqFlNZUiZgAVX2Z+FRy9NuecA5+EG0tt3txGUo1rXGsZ8+6Naf8mDIm
ckJkGxb8wMvosjiYGvmYxAgrTZU/d1Z1X4Jw6esYFDbfUamNJ2fEaD4EKHx4eNn6JeISRnRB5k23
gcN95ZbNgLYOOR9mzvMkLL7hJXePNxtfkRovZVQCjp/fMiN+wH9ZocID9iiGI8b1XQW/o7TDTS/r
d9ON3iXBLJQUK9c7OzUsoR6cWVavDRfzcCrtu5pk4bWN97C0oJYq3/vQ9ZVBILNZhUQniqtmH9cg
c9BxW7fIWx5guxwjiw6IjWdTqB94kJAOYAWAAP5co1jARx59F8y7uFuWUg81bmV9TpqLLOaB0cvS
v08kFtmPyDfPc5kdGWA92GBNUhF623QwnkD1/MqNaTO20AWGmq9n1XyUczNuZs2N4hdPTT2hALGM
J72sXitEuho8WO81t7OJYSIRHPOtaKil4v5ZyOLqVC0zZJtcXzHdDab4ihlqnVr/tW3ILIZxwCFB
bDicW2c7OuEhCUJkhaX/gpf/qwbnJ+aQxcR2AkNxMITxlBYnZMkAWRJz4aOOK2F74qZbINKq/Kgy
l3vEaO8nQxzniX1oGB6DxLpZALdGdnW76k0UWQhVljub3YoDjx3YhmQDkCtw6EhfrTG6xtaiX8BB
0ncO+fThg+/HN5hQLLY84QOt5gSHxeBmKlqw9C0GJg/MUe9524ykKNgcamWhyajHITmM7i7rnR9l
3xd7X4fHtKiuaK4gqbjGGZwooGxsEJCM9Wb51Taa1LLh1mv64JZq8EqGxbltvZ9NSyKFbY+rEEFn
6GQwNwoE09aGmvXWwGjmlsXZ6A0El+H4iLf8TqThNZWnwsLNl5vx18Bf50Y1IrsWh2LpPuJpvjHq
D7te3JHGEICTS64ycp8rn+w3AxboPGNw8X+miM/HXEqelenkGcjZqp7JZlRC2uncL6ebyzXiQ2AJ
F29Rngqhr4KNrKWDdjeV860aHQY86Jjb0GgJe5xYUCjCL7PIeKl7gGB9wgiCK1nG7huLLBIWvPJj
iKr3yWTWlqdgoxsZf4Ofe241GLkwwOElYtDjmIuJy8oVOnRK5BAtq+nB4yUKgyF6GzK6KqOdbpjR
UeFBoVTmuSKml2FRteNXH02FOlYNFSdNfw0mXR8YXrbMajK1G1IS55AZr8x2YfsHt86g+g3hq89S
0uE7JrzQnEYuayTmaCIYmfUDEk7keozVrWvCHIpzasoI3vpvbzqhTDgFkufGL79iPMPor4dXqlTo
QG70qhzzZbLGF2Qab0mQb8gmAF8ha2fXZch8RWyemyo95aO/aSfNSG1hfaElob1q0YomMoJH0iEW
UDGW6PgjZoSFc6i+RoKt5gg0KyxZVZRDtUrK+d7hO7jxXAAQsza+9IRoDQ6pM0XfuqTUYPyxFk5Q
nbkWzkVsY3w2fqbs21Ydgi4dt3svmrFWSfQnFj5kz6Fc7bnZI1hOT3jct5XS1H5MdwkIPAfCPQKz
yeYpX5NPdBcUidwI6ABmGb/7dn7MKu4vbM+DGvmDrCTYjuSejuRvCAZ3qzwSV+13uDJyo2OTGHyC
SL8HjIlQ5SMlxcHQjPHqIhpXU/SRVuUv7EO8IdPwy0uG89wWe2MxiHQq/DVk2QFQiF67gN7Tb50Y
6qgzTQx8Nnd0xcRf4G1f+TwvEskPtyQBET48XGZH6q1kPL1VA4D3YTwlVtfv4FC4+4ZVZxKwyG+G
7uDm7gPmrWTpOFAVj2R0linL85m8B1gE047GqGSV16Po3uqwybYccEPEmKQpbW+tyuHQZ4N9yiIg
U15O1rSt76ooQZ7Z0U00atXXv7sD9C5ebNQsoBxE1KUCjTdc20R9zsuGdWzfKmCwEF+Zt8mCCUhu
soODnMlBDJCWTcGhUEDuNVQeWAo3LUQ/LmTsPQlcbrh6YMVeUbsRCclssRksvb8I5tX4uIh1KJV1
dZGO+VFS36JSynJT70Fd3lCPgO4dz0Msv2o13AGNeRGd90Qi3ikUOMnDiHGBZ2QbDOTRuq1HjBik
KNcLsAfw7w7jy7wSBLjgpELW8Nui+enH1buBCKxLUVyHWFqhGR3N1BQEOUTbIcJ7Cfh3XPcVG0zG
EL7TLMBHfz61S1E3dvNPjxHNRlTuCR30k+FiwdQt0vQ+PuDP8aiqTxqU+XlyzPiAqPsUzWgee+0D
fFbunY9l7jGsOWVkUn7Vwup3cweOeMD8pHV7Fg7GS4sN5PIGBrpgEPKjS6pN2WFx94bFRK67i7l4
nbVmXmBsO+HkRKk4MGKikii/ZGV7z26Nv7ixsPcnbsLIjG85j1UHARnhxZ2XlHcLv2gV68qjsXeY
qnX2N9ioi10MJfZZB1zWi1lY+c51mEO5UJg0vb+/jAVYdZQHtNbHBBlmWXyhmfhM7Qgst/5AFutu
ilJQN0dgpqTWxzKd2OTk8R3qg4OQ8EUcWEGoTomKHgnlYHgyJM2BPsg896k4U+DSs8zVjT/HN301
vNXTfKld62qNJTiwpiSpws3vlMOEo8BH0JcJ0pL0Si+OyUWzsIpwPsFCqaws3Y/spTvbJ9CCwJdF
m+IfaJ8RlK+kS7hMZyfTFbShsW+nman9ILaIZZ1D1nq3sdD7gHWSp7Kr4IQpNDe0OaI6ReR7mOhe
s6ZIt6OKCYbTLz67JRJBfrgc92zi0Dr5MMHbGtW5ltWzJYq7ciA4CTL4TWoN4aUgKYMfDs6jWV3l
HB8r3qCoNYDmRgQvWfCWPcWbXztgWAAMvcYZCjuen2oZllcbd0mCcAradW9KXrwkvY81TRcLZbmu
iIWCgfgwmbK5mYz8wY4fqBs3lpOG3FeksCiMOgZO7V2LvWkDujYrjGstEM5ZeQ+N16Jst7mYpiZ+
n9sef38xHopCpRgSQ8ZXVvDIXz2z5O6eRs88Ssoy1ufsOjOYlonQNeqx6YI0kygjhyioYKaJHSEp
7aQxoJ0mkUSK9Bls0cI8Cx6HLs6eB2bDFNoXf0q9E7Ks7jEwCb/uS3AbXFXOtpTIBo0sfoQq0YFL
5BLNAtZibM/AGM3nfga/zlp/x4ocz5plBC9dvhinGzAXUciYnTQopAbxgoEZEHr6s6CmaBPCBxRU
BLa//OhOddkbAjf0JgkYE6b817ku7+zCr3ZVbeSHSTXhO50aXIw7vibwGxgcVMhHN71HH+m5pnXi
28q8sEU1Lwgy9mEAPThqzB4wyB3JRd0u/oJDm0MFXL40jdeaO9dS7V0UX2hqwH+ypUll9UakDDKi
ijlyUrmUjvXWydVlkmW7Dkv+6nJw9jGKfzfdGRbOtyocXirbeWx1c9/KECxTbLwS8d7BQxNLAxMm
2buf8KUfwJZjZ8CQGtPEBAKlkIalpHW3y0ZCMKzGwTdOiAWKcdXt2wdYK7dZSfvTUB0elko+96Lz
GKx1yfgDnaKgIi9g46u82xjmmzWiAaBbaPZDN2InW3xHTBUvdgYYBZk/VRG3r2Ha4NQAIY1MaJGT
4NDV0UYUWLHo0x+sCH0oZF0mo0FwxrGVnlGxIVNWjIPs1rsu/+oL9r20HXCi7YYqCqph2dCsj/kI
vSaQV5iudxEG41PO/Gm17HsQxUaEN6knZljjzp8vneu318Y1P5GPYstkgnGyqGWZI2KnjkkK9T0w
J8kQw6WP2PBqjmTkJuU+r2r0tRX1t0m1Kl12W63u9/aMYcW1QINGkLAHE6j+CJeL7UF6NOfmGuWL
D9niDIswB+XtHHFEm/dxNT5ns87oYsDe5R+hSGJSz8t8n/QZb0IDRidy/UvF7jxYZK2LD6cr5Zth
xvv8O9QclzYr/hL5r41rBcfBfUrC5j5T2QdnBilwWF29HDeibX6NpgHLhE5vrCPeUry4NYbTBdF0
ZKizKjN9R4MOswioPzo+yt/Oq6iJFHEjMk9WtaIR12kEkQpRfMVsw/eLa2UxJ+I7DNNjekRiFPHw
JucgJelp4ngs9XDXRBDGRM7m2GHG2LNnrmLGjpSId5lbKjSPIA+NbHyoMgx6M9RWg6g0Lkm/Wosb
eFn5LjaZzddhcYe+7wNJKPVW7Pw0Vfo66KepyxSzKwwYdj78NPjST6u5dFHfZ+RFJg6mAZlELNgB
nQfWh2HDZNKqMREpo+nKI3c6zSbk9cr9oPV9Dvou2zGxRs3HdCaM3noG1LF+j3OmBmmQXSfC5acA
Db/ZKj57BMubjr04BiIEHN4MKm18i5p7y6Eqt5ETBISS5wwhisR+HzpAZ2oEpR+8zgpSB4Ui1leH
3SOU5qOpnZ+AK8QRSGkXQmir4B4JmzELINvzZEZvY1e8BnEpjzUipgyZIZnH463NF4ubKDw0uuI0
Hd6Mmvot1HI/VH68DolXYJCBGYZTX4KjuWJDCJgg/ByrWzfxP8ZZvbddsx1Zeq6sgP+V4y0rjLi7
icrxkIW+B9qieXPtQW3j2f8KQ1LI+Zt0BFDY9ZoXEVAuS2oodHvPbtmc0oqvT1ilhylwKJpy09iX
96YKjX2WOJ+d9WAGvB6+QeyXUgDKc/YuYYPFclrwI5/RzrYSeN54JxpiEXeFR3hW0vDKjDFebFDD
TYMeFswG/4lZQwaZxVlbaOyRcoNnxcq1YQiDB9ovP3FEoYbmnBtR467Mgjz3GPCKh6FIhC2yfShZ
3ZRfq1JdBemrdaiuQdWxFveGR5aqEHdi+L/w9k4c5WSP6AHIeYs0qdPBd+Qgg2DksQqGlscoxa0a
VJRsTVKtqgUVpcOCfZTu78ak+ex9TDJ292Y7NARDzKjUu8Huu/jFxzvNnysK883OBIkhxvDohN4O
Dt4H+sT+FAbIXazpI6Zz4Iwz52O8uM0dzX6KitNr/BtTuTfSJxUt98WOn+FETD9p9hDAQymS4ciq
1t1o2ExlHkGK5JeuHHqVFPetn6FjjMvW2vm98VFEYgGo5GxOXcCJHUdzQupv2G3AOs8Kj6tXnEqA
x5QEwDMmBoXTtjZYYyTFA5ntPkZNI3prQudHoz+hWcW0H27ofA/OeKEbxqtNUm/jvf8uXtOFOoUC
1RyNTw6bnXDEtW7zQ2PBgTTj5CGN+sdqRusZDwJ+S5Yf+XPXPb07gUkXLyDtt1nqZKWMr6wPjyob
n/PZADnDFC5vnW++meFeltaDa3xjQYZhHFu/MpjuKJseDMz6eHQUak/h7BwxMI8B34WFlZLY8HZG
jcLTXpYxqLacFOpOlG0atI0gLnBrNS8MfTPWus+ECM2GfA0KGDsIhPHFluKhYJALq/7JsPbSTOul
iMSBGWbVaZb9DZkFjCUJeabjg9SgxmsXPFCp21t6qxnVeLCe8oIiJcVKHyGpbOdgC0MuwK99L5iY
APPM2/3YOHqD+/5ltvJfLlySa6bnaFP2S6RHVyCzsZkKJW4a7sRc6o0y67OaGMbPRvmeus4LJKXn
ekCJD50CBvY+ib2XmASfO8Qn2Qq7lXOVaZrcV2X1Yc6YcfGwlbcu+8B+4ES1w9jaYIV8DpIi+eHF
n/70advSvKXfvsS9sDDw0WlMrXwPy5rD089J/Z3Ta+rCl+FMhn7qMRFjM7WQ2zxsOM0jKsz+Ps8W
pEZidzdObnuHwbSYxLRYiEMjBbNOrA2T8OKIlhqLToFdfiaTdwFyPdiWG7Esh8hkTNo5c3uf4/FU
J2a1mxOjvo1L+75O0Pi5GllZFxZbAeFhDXeWcN/KpX3Hv/UtQ1y9CWX9pbGHU2UY7U9Tdi5FSi34
gk72NjdHsqEtN9j2GZFHHYmPmyJU7BLZSOwNXH3bpM5u0pRLXbFa1JgcESGSsjf1G19M3XdR9NdE
eOA1A/fGLWsA5eBLLZxv06unm45koGg4dU5qb1NT6pNVKlKNfGxBQ/JZCwOWZtyZDM756aa4c4cf
VBAfFaLMg9Uv91axVnkPKRelE5obVqAMRfpqHDjZ5maV8vwBKlZfJptN5dv0JIjbAymQk4YnLABo
w8eAk/tpKPjKLeRFK0nYhWcCG1LSbAY2Y43gbYsy6QAISA8O274Hop7uo6Lnp+DiDN5etgZ5qmGG
awVTZtvznzqOUieGLziwUtsQUzF4iAwzsMuacf7g4jd0RI/O4FqjZFqNysTV7eF0KG25Zd52BHIA
5fpO+IK4yBy4k7KCa8R9uZpG45Db8XOVGR8p/g/W9njXoxaoe40HfQfr6zA6wHRyg/30ZLXHohF4
dTpIz7Vl75XMsR9OfJiRH++swL/io4qP/FobT7znlSS8EGow+bBxO6LOCb3c4o6js2wgVZCt9DhK
XPeswDoXL3e4yDZy4MTw0AopHxqJyxcgXwEFQGXlRzQjewpmm/6nfB5IErF9Jl213ioiIwPjTF9x
ROn9M8mgjnjZA3u2ZOBL5IYZadmVtZ6m5NfUuzfIWd2N9B872AqbwK0vGeCslegmvc3K6OiSnUCq
A1BV102PeQXRnHtZ7LoRML4Zoagw81vhGy5aXtySoYYSiPKwjLmkgA+H+zRLXxNlEEa2DpOS7op4
k7UY8blM0FvQKyA7X+LYm29n8U1Z6sc0TmA7Zyq/VACCsd1XsOcfTZRpND/RD+IQkoIDlOigDekv
8pJ6gUX5Zfz0CfE1JkhJg93/clrGU4aON6ktmnuYLvea2N0O8OgdJwGkuAQ8A+3ShhiDT8s0d4nI
kV6J/qkY4WOEjblD9wJ3OB3JfjXnVxfgUiFZSFuzgm7VSfgpsbkaBhsDncWZOw7n31HV/wrN/lMC
9P8O7P5rrPe/z+H+U8T3/32o9/+UEb68oj++gn+9wv+fsd4Ooe//c6z35ivPftbJH1O8lx/4Z4q3
pf5hKVcJT0uTYYFjkZL9zxRv/Q/TFaZnsmb2GKtp6/+keCv3H8uPuIR0a+XYtiJ6mw3IkuKt7H8o
pYVFGqDnOIATvf+XFG+b31H+M8F9iSt3cTgr+GaONCl2XC3cv2R4G9SfzK6wekLQOTOWCumo0Jzb
7j5ICVfQ6Lhu2yIptnBrUBDWR8QBaGGS4MBp1qJvd9u1HKuzNREhRcVIKemT1hNNkq7Df6soUbYw
IxnkslTZUug/dGXR0pe299ZcIUfIxnbbMtRzzPxb962N3dZ4b0NWWUzE7hz0X6ihGwfNv16XDSUl
FKKicG/pk189J63Xf/jk/vWQ/zHWXBOq/oc3xPE8rSzl2b8jzW0P0SL//efPhygPCEG3/peEr2Gz
f8JLP8/TqSraF2DV8tC4Cr0CocuHyph/9qSo7nzfOsWQ0dfCeuKnXcBcBkpqxz+1oEIhPqBTHFyg
dFl30anfc7ck5y5no5TWGUGnXXWjohLJQBUDP868jFurmA7dUoCLap/3H6EnFQAqze4xH7ZtYWZb
P3iVTo7muqPLIzyBsdNU7/spovZ8EfnaQR2yE7pqt4J03HXP9iwhnRogPcYjm337Ju1n/8SdTsdf
s7iwhcv2i2BYc6z8k7Ly+ihG9ou5bE716E+7yu36r86XbBARpdtx+5boTp9tAisjaV1IRbr1mAOC
uZ5pB+eu3fYxEoouH+5ADefei0iip1T6RMcptO4yKts9Gne67Nj/EoM8ErbTsCIR9VGNbAhoUpTb
+nf0QivtJMaqacXd33/IrvmnD5nBlmnzuHvKdlxXKtO2//whtyT0GqSsAvnJ2YyGCYQyZaCCZD/8
gciI1yb7L+3jFOfGV9xO0DimiFwKAlgYbreAIhPVbqC8LvE/Blc/URbaLbw9vii6klFs2xRtFBQI
NKk09QRCbzrNRhcljQluUlFqeelF2TinNDVGwTJ7+Tc747pDJ87zkPSoLN3XeSg81jAdpXRAOpyw
UThgwNygiZh3wLXr4+BUiIkpEvB8A+PQ7j5x5nbb9XOzJ2F6y8zyjlA5dxsxXt4BDmPjADDaruwL
uKBk34zSRzVc/eoSsChhjUJriKa1MeDrrAwGwINJArQ/3tM11MeAOL0fTo9m36nqav/3H4xYvl1/
PI6WD8byGK57WktPKefPH4xtBLy+EC3t7GLpHxChQyR9CpthPpSZEW3arLFO9piGiMKao4JFFDP3
X7sq9IiugFGUex7ZbUO3L9LgZjDlqbIMn6Eo6jyhFbpCKHaIlu2ao6tut3//8q0/Hx7/fK6EkFq5
jms7ylyeuz8cHsIpfWtmn7v+fUAI8H6MJoEJLVvllWV6DfuvuT7+fpQcY0ZabO1i7DOHNlwcQwxq
K2KQNhDcj1Oc7NuYVMkmAIjsACr5+9eqlpP9z2+1QnkOwdxylXY9d7kZ/vBayVboRt31ULnSgSPe
RFnXWWC+CwzoZuq+DIrE26ABeiOczSxdfXBFhUjUHe+suHjycanOOOUJzSqzdULruMHwNO8Msqm0
mLKNRH2DpIvwEKVgKqkwCeF7xdmmyjbQJArA06w9yx+pX/b7CHg0Iy/yHLNSsjEqerBLSEILHgKT
02jA4JKAX9z3/Uc7Ze9B5SBs9coHazk3LJk/wopdMr5ANsp0YJgQthdDuy+OAyk6F9giSL/9ZQTh
jdHT2IBvg2VZUrj9/btq6f/+rkrXdZSQpqltKrU/v6t6VnMX+BGo55EX5pcmqcGguyeVsHlxuvrU
hCc/1CtymbOq37I+IDVDzu9pAW9tea1a8iWl/z7PHiDOXG3+wwv8Nx+71Cb7RI4+4dnWX+63iOFN
YE8IgH6/tgrnCWcW0hXfoNW0CAm2CcfrS1A4Pr63MKSyBN4hTh5yvpX2Ge42tfdEeuZXmlH+pvI/
fomW7/hfHkxXCrUcANrSjAj//Bb2Q9OVaUToQuuEHLtN8j0kEVsO5j1+d5/IVG4h0zkrAgnhSc5D
slM+xMQy9QN0Wl8+SnCSgVW4EWD8/v7dE38tlyymUI7iKyMZAHie/ZeP1yFmEN8pkgGrqG54lXSj
uW62JsSElO8ZxQG7DQQRdEnmW2SjUfJkPG2lD1UnhRp+KIegW4ksvjUFD/iUunLDnMnbOfEzAXnn
XuJCEGp++fvXbVF+/vU91UJJRblo8Xiaf73wvKnFpw9zxXXw5ISNR6KWK24G8oQpOFg0l6Xo6cqN
8kC+2vcaa5/3Hw5H8W+ePM0syLIUs2Apnb98rlU6F2Xf1dypcJ+Vl+3hgmHA6awnX2W0yh2cke7W
IGn6UhWSHHuUKbxucs0kyxAx9muSGNJNnIZvbtqOd647+KflYSzIazsRMHQGL0345wAdi/uvlQ36
aHtp9P7TX/LfnwKSYIQneBi4sOTvGvIPR6csA5rpzG6xfPES4tQ/j+70baf2/TBN23QeCAldCqHf
53wgrPEw9y9tKevj3BMRJlrju9Mus0e853b30noogfJ51Cdglad6cGJU8t3b3z8C3n9/BByLI4lv
FY+B0HL5eP7womfWbm2e8rXSsXUMc6i8AV7Mvd25t5jnPqkIgQPwD6qWeCSbsVwyzbzlSrTb3/+8
X7yUdqDuhi58awOFlTPkQC469cvgHGf9RuVLoBKDbZ+aXmN32cSIz1K7zjDyZYLoHQ90sb03xvKz
pemBuwLxwfHdT/QslLQFJ3mq7YtpoH532mtmsRf7XVWlQfVpd0G4hmRLsF8MWtbMyHqt5icf9/F9
6FtkAWCzRBlTfnVkoOZRQ1hzkrTQWM2n3+eWw44wJZTs6OoQIMBU8fombpsolRDARwSqpYBgmg3z
i+/pXW0mYi1ZTjErohZJl32tXwNFN4r7wqD4clW7YxRKSgKSPSpD9Z730nqAM+//aALInqTq3gQR
lUmqeBRjRtOIqBV8nvbm9xNaj3zu5cwf68n6vpw89FE226K//+Dtf/PBC84tKSRnqrbkX0583vo4
FrUzrmWi+rWZGQXeY+9s0AJdsq+gDx4qACO3Wa4/1IAJQow+pH3MP9C/dwU5Iyj6OXp7B1CTOT/J
xJt3iTut+5b3LRL+vbK8t3h5WDK84buEv4A6boDNZ/6yevAWeezdTHbNdahIm6lwhq96wX5jdCZ/
6/8XYeexHDeybdEvQgQSNjGtKpSnJ0VREwRFSfDe4+vfSvAN+kodrUnHNWqxWAASx+y9Nug4NIzL
fsCAqpQf7EsMomhZfLD3wF7139+Gaqp/Owl5drFWWp7D4ytVo/7Px4ARfzfXIaq/sITwkzujb0iS
CM2UCCBNjIfAduQVcc8PvoXQz2y+N/yKBOrk2vYvH+XPatGxpCsMTmYDY63724Uh6CIsvbLsFG9i
uu1bzOS2Wd8GiOvWZ28ao2XfjOG7gcFow5odbwqBlSQD5iAiUb9VyLTsDG++o+pfDPoHzaoBJMbu
X6oG+1+qRYc3n2Ds4NpCOPK3wxv4lmUFEzGlS0d05dTO4IfVKevJsd05tvUeWeEdOMUjcrT0kqik
EQ89eFEtPKZkC+BHff+shhSpP9PyH20GXJAayTR7epjlxhnS5lCkuLOQlzCUd+ePScNoT6Tx5CO8
DfetxTQxYAkk0peSwApCX3WHOKjwaT0NlryKDqO+/Aht5hSEfVJy4/5sCutOi7sKp5mNkH/xnbbD
kT23AFWmd0eyG59nuA/Ql85WoUHmpY1DNwabJJ/3AZ5UOJAbYnF0FxGKk3UED7ByYVsT7Vo5Pugm
+CebN70oCoJMezCs68NANKdg8TtrcNms724PkkUzjLtxnEAIl3ulrgVLFV/pdpqDNkpft7JTJ6S4
OjnYpTkfb5nS0i0RBdoU35ED92eUcTtkWmDUnInxe8FAGTYvXqohsM9ZWz6lWg0tF4rboUXXG9dy
3qeUoKUggkdgz47QlGxErh43AIDbPgdlViTWBXh6tNUGSqs2ZRmWehl5E8UvgYcRBT2Ym9mEUcI6
cz8mybuWpR+owrbkCDqHmr36HgQsCoFh7Pwg6l5pYl7QS9XkwYLEsWOCDedRvAzG3Pkm2ghE92gv
TLdTOqfgHGkj+ECBmqRrwovTzagwAv1ZtxgShFa3awNOjPUILwxtOBTzATVocF7782mJUM8xmrHj
rakN05c4ZpVhkKkeVSUVGgNgwmZ2KIaZvZYWdKXaOxge76a12i5Tqfsdxsx+cvGKFixb55kpBfXl
vpk4h9Ku6mD9w4/oG0ju6pZfTzkN+ymAxeJ+Ue8RN7AealIIkeXgo+gjA4gm+nZsxMFFjFTYDI93
rQZ8eyAGxvfUu3FW/WeGAboTjXVYn+DGQL8PPsudU/zFHBtb6XxHzcq3pj4xnbnfEV4bLgwmRMqM
SurVsVYfswXZqWcDfnhyfgrVQ6VNiWOJxV9T5Hwah2PVm1i0Us8X9sCvryOtpRDkBzY9jZ6u45Vo
un1SF1dvSGCbDeSRNNgld+ujJBfzhdqbxaszVnfV1H4AS/kmKgFhCyb1aW4GWHg8Bj2n1U6rnMtc
9GBq7M58MSb2aMiJdk3Oh465nI8Fc427OjcP9SjvUgeRPpKC+j6ZPrI5vNJD07RbGDlTe2l9wocZ
0NuLvXeGh3AGpcwvnvmWmaKiLryDXGroHL04ThaYh8YeAZEuIOeKKNxHMcKl9SSdiKDYm8LedkY3
XLSovitalr9aUnF3A+mEbs3W626dg7nICQ5eEAN8CEdxDZoALXArvs8xQxrN4T7PpVJoxROjNXVd
taGLrlqCtm29Ld2gRqQAV2xjpGDNQTdBki8186YLo2c3NrRDUlV7MdF4TV0IGzxu+XkkwVDYhGSg
TzYNNIMolRzpkU7B1c8B7AIaiU82yneWNba2Cysutm5/4KlRRD7eFn2VeIcleI1bAs/7OLxJA+O+
MGxx9XqiyYOex98uR7AqxfLgwqdADoX+Qv0Bxraab06PVR16hyAIB845nQsY8aAnfZ9AqlBEBQty
Z4yUhyTIVj2Fo+i5q+E22E5EUFNGjCZvva1LpDn1KHdmyZ+0tAtajX1FzshZk80ZJb179qqaqZca
Yw05iNDEGNu73NV2iZWHDywSN7YG7ZRsA0I9PMjuHZRcHakfBlROaCyfel+RoNTKXG2Jzc3AAnU3
QCKfwWX5kxd7B4ShnPeZ3lzFZD7hpTrzB8lYwGalJmdU9wPVGy/gfO7YN3vNrSmZaMLUhThBKcgp
qOmx2FTEfQJon78tuSYPnUKbdnHw6E0l3oYBj361vOlRhAK3mQi41cNp59WEeJBV9FOikY5HPoZg
ixhLMGWJo4QKff4aO/E3siP89TgrWwkSgqCi9e0RL+JE57CfLYRA61BkPQI+J0dQX5dIXjo3rPAI
dAb50zzRBecAoWzjvo3UfxMYyiKSYNZJGikt7W5yOclQrSUHT/Bi0IxMfG8bFO7TwqiX1+V62K2H
YzU4z2lFlhuO6Lu1PDFyOz6wBv6aRcVNWYvHskdam6ZcCmETgZAFt5MNPGAdcK0nhsUxwulD/Hss
SI9RnVpYaFuIwe2+FQmovlJ+JKpaJufhOR/ofDv+jN5xw60nCbTszncDNr0I0y3fUh5ADI/bkXQk
P0jcA497v8sbbWs73NyZye/Yu8OXyRnKz9P28wKrx3U9MwcD7GElwBCrE7LTAW3ok4VngYBQNXtZ
D+fI4V4PxWPQAD513K5DBEnnljpUAPkhKpsBS7+yiE1LsSPQ64J+kLx2Pf22fslrX6GrDgiyDQY+
MSFP2q0vjrU5mmbzjkDrlK1xlvOjcQEYhn6UGhMNyF08dVHNyqPiqUoqXqGaQ7NStZxypnTR7sE1
Swog36mzCc2EeBMEEFTSPdRBwqvwUt5kXr0nXya/ZrK8cja790YnjubAwN+2jiRZ9rv1q2RCNXOo
zaBrR/c4GjmEaqzubkM9Jim4og0Sws8NzNDVFlr+ovxLXSnU3OF/Zz2UlUx5hM3ORbAH+99qHABk
50LJ7rZwo43nyoG4gMggtbg8vQMxLqwRDo0hVHv4DSoeOXnTkihRpD9iim1gvm6o/W1Y8ud2wGEp
xm5NMLJRH+9/P1TUmkHvDaLDF5UAh2HWdzLp2/ZhPKJEZ6a/8xbxZZRpw1oIiAUv3f1fWoM/x4iO
FAzBhcsMkYnTb60B4SvjbM1EGukD0Vcc0kqcNABYkYW+cXJgVW2lIweWxX2gBfmRO7eBHFtd8564
V7dPb2TcsTNv522Y4ehGjyM3WLse//tzrkPi366ftKCCwaVmDuIav7UFZdxZkBIj5mHuFB8WrPZ+
U9Y5zD3YoKpYMoL2wijlCQcqkxwH2fyIRYwJb9Du9abqDwoSs5kZrbOM4AgCncczj0h21wOGNgib
2LcZjTZR1J9PbVvn8y6wx8euVqm6lfVRO5eqoWaMQ9n56+lRS7vDuSw+hxCVE/uouCN/Cnh5FH20
tbDb7r2SxyjFWm8W8rnK4VIuA+KmFkPQwYzts5vtXJC9coEor3XoAubIPI+LeSFMDd/CwnvLG3Jk
yRro5wZ5EH95XKX9LopolyVpPFoT8nosouNg26RY821UAg0abCjsdyixVCew/s8FiUK0zYf/vjj0
+H88XQzcdFYpwrOYt1nqLvvHyKduywqxNCz1XAnJ9Qo0nmpUpDjIGq22Vppf1xkQ3RyYb9N6j6eS
wUeWPI6qTG4dqz+Jovs2mikiPw3ZDkaJm2BG90KaanjIzPyAbRTI5riUr6lJ4cwPeMugKe/Y2Tro
veDDFqS7j2npvEI7A09lNTuhjniZ5O1usZtfPYOI7WfXFTaPeTa/ZglV6npaDjHsSF7V5DEUy5FF
4SPU1XNVpPPWaWlgcghOmnob17jFy/qlzPP8YM+cvmtVZmhFfLCsV2GbOLwBihaArDeYN56jhsAh
EZp+l4xIcmtKB1vrkDCq3siKawDQ+XKVZlbumeCy7E1bYnZJwill25xySgjsXctL9nPtBqYg0Q4m
IUjSjO/r0nB9yxnl1XWxI5hYYlXBwroTSY2o3oC57ddXhcCctbE7OpNUAxVP8YiPJH2ULVJ+SaW3
Qz3+XjOP3bP6+FEHlB515LIYXuS+S6c3syAC6y/3zL8cyNIGIKgzgLeF6anh/D9umaAf4yLyeKDX
ZT8oc74SNdODXErPQD2+EP4xuqcp/97ZPTxUjuaxpq8j9PAbIN37v3yeP29hJtZCMF7A1Qs/8bcD
hv1snjKIZ/OK0Jc8qklDQpOeFpozQuJQajZGwTq+7449FGSS+H62c0OZ7fZ+VDLgtsS4qQlz+suL
618WlXwuk6EaUySkE7+PkWrXqacF8Tm6idbyNeDLpMBgAO71ac+gET9GaaJsoszSrao+hF76Lkto
6GCmctjvFviI0HwB9Nupv4HcgVeW3nSGDSPPeMZ23nqpewmHBdQExdNfvlVXqU5+e/G6pmnopoWS
xGAEpe6Df1xnOBfUYtLAplPqXwSDC4/jmpTozNlVeCuu9Gg4zKTHEs7rviuv447A3e72iz4A33Hj
b3qQkh0woBSMw+5oAE6561oXLhW1p6lbExJ2vKkU65Pe+etmMNGTb6S6Inaaw1M/OswV6+4UQ0T2
V0EEp4pNbKq/vgya5kYsObV0eVlnNZXYxc6SUeQGdB/JsVJ71M/SVlu0nYfO8XOi2zP3ZVZ3aq0c
p3uXnmEL9luzVSzCsDiNjfiFQ0ZiJUKE59jDz7UNMYd82IW9i0Z7CO+LkGHE+vqqxj7dJ+GIG365
W0fahWVcFgy/kGmnK+tqam7VVMU8+Tu4l4+d8bKuLRtXv43jKmEQwCdavxbMGhYdfZ1cJyM9oVAf
/T7sELTNmFcq49Yg0LSj0fRiCwZLJ9680ngjyxDnkIvL6fMNktBKtYLcEFgNvNR1X7rFvNXp+Xfr
F7CuJBY2yRPV42YZGfk2miAb0Wte20bgvuxuyE7T9vDrblz6hetIpAgcKVjUtj9YOMsrujQdEFpV
5QF8F+YbmYMMYFEVqhndUXGKq47gIa/gbjF6R/SYUkKXqscYvRg3oXGl+8iZmWvMn2YsUGC3cvz7
R+RI7ev6OXEGXCaT6WoZLRUqZR4XD1k14MGWgKFpjP11OmiQ0+D3Y4W5E67/Bvt7tYNx8s2u7XBH
FjqJiUQb78BuLPuwISlCFhlDP+F+G7D77cqWLCCSNn3d9uY9XyOqUeTlY1Xj7RyD4kJ4Ky9+lERV
exvDXkma0wTMQneb4AL5ndZrOGOtp0VsET8U6OJDcwofDJolkGKIWjCA5+g9UUquUiapTYw0SC6p
xaTvO9b2jg7qtIDFGLmGcYrlUDwtEch682iMlg4dJWyfRhSpJGHZ+0Uwm1SNvIjwO6MWXbJ9YzJz
jK2Bd62GsD9r5MW2Zu8awhJajARPepBeGSY1fqQQZy6vVduZ+x09w2btX2xll5+LCMSn3qTblI36
du0AtB4cXE8ueq5IS5PXipMDxX4bk5CJa2bqOJdKYEjrE9l3uKPYkBDhDGh/MaliCJV6mmENQ9/Y
DjkPJL00CpEqOuWV3cHMBQyw3gNrO6MawMIjFoZNmLvFH7JsvRaT7DrY0OZ+380kKMQ5kknXMwVz
xywhs5ovA8448/qUl/6nCEdipuV+J1Hlbb09dVl8xfSc7Uw1gHJbez8sADCZPBxTK6F9VJWlUTQw
k3DNm8Y9UYQY6gzd8OPGPKRmibITmgaS8c2QK5++NzUUTKyYOiWBYqR9FI03H6yOTz5a2qk0+vHW
hW/dVu0DcAi+thbyhutt475e9ksSPDDyEejcBBijkgAJER3thfSXUlG21gmS4eTBGRw8HpeYmlcG
zH0GSstEsz2m0TjAIjIOM2vRTkx69+uvHtxTJ1a79d8vy4IT2wYhqsIsTK9Ato/RTc09ykrOl7j5
3pLberUB71iqorYLjmWvYaXKrMc6eKhjTI/9XFHcryPhdcyU5Dg+ogmu8MLyzkimCaoqvZbaFDOr
YS3kJNmeutuDAQe4Kf/VT4617V1yDdpiDo4JA/oU88iGxTiBXnGUE4TI99+nxLeNufHs2Vp71aAq
+JppZUyx5atTgcPScEzsYbLAY3SwJvbYfNaXx3oQ12pDOC5M2oqifSnNAbNPU7oHPcbf1arVajTf
2rNVnMPJfU7q8MNeSJBsOjXqNIh3IGkxMdku8VJ0EUFBZSfGhOXBRO8kn1Md4LhB6u8W3Ptm2pRt
6Z2rVP8O5Z+I9TZyz0tPZxqEeb5bi+Mq6B/TDHPiyCR4F5HetrVzVpomomx2ZbuZtmMXVc7ZMQhn
F4qC6hXIt43uTuQAOpMyWPwiao40I83JGrvsqcwZc6tRXyUMZ1uYwZ2pKlkLgajvxNFtIP04pUhI
pfHWMjD+fONFEwGDIJXbymKjkGro1ceYt7W9sOwIMPSWINnu0Vd3cRNt8tmZ7nu3fQyD8SXtYfDk
Bpu2ZMKqvO5t0yk4DznouLp6Cx19wESM7m2AyGiWw48im6JjZAzmxfFaoprUlrviJDdA0EK94MtO
4rpkYbEBcJnFtz1WI8Y0LmCBtYz0VgGJGL+MeGQ/B8vr0d2xoYGtbDHwZCeu9gyVs4xggNPTYLGq
qWzIi22lpRvy1vghUUxIirpS0LzXy6FpzrbVTZOUm/S+mb9iL/K4oCEYb2e5Qh46u1XHeTgXP9aV
9qjNz2FdvSi/MpEJfHA7wjjYOgCdCEuBIOi14dHBVOdo/E9lD8JIR39wY8noZiywEBeDfrbGvD7N
XlYR3g7Rx4TOTtvLS9Oc24vX/P+D7gzFr9kxgDqr6aHoqZkIrwRtF5gzihWQaiajlyxoHnrvF3Yz
7glcWHgAvK9whW7bmZM18VDgm8YUbsaADqWRcLc2llqdsZZ6sIgFSMM5Phvly7oPWN/h669VTaSg
GjbwI2iNhQ8fS9/mWmsDhc3C3VpBEXsIZayjC62dVtuLFh2p1oX3AfKLg+mGYIpmmUH/zUrOJEsn
BsKj/9Jc1mlG9o1rPFwW9yDMcvTlNIykFwl/SRCJJgQeOrRUt0MmXjXoMSRYCSRvVBCb9bJF8Zgf
u5CBAaYHgicYYdmgK2XnblxleMNDhT2zOzRqFEiS6K6Oh+C4nieux5VbTzvaU8LiEFFsFQkjoF5Z
S4e14VvPtDGzYz8wQ8AJjnAOzXF9yjys5MAwykRxIkT25rovGlakj2mc9hnptUsYUfgwgl4nDWsr
tC4DKpUrP4wcmo1jgjjWf9qGQ34pcj+Ek9q4/dwgzN9nt2bZUDKsnC0uwtSYw0Hnw25cHe2ILeiE
TfjFScF7aPEKTK1MsdclqV6xqrBNdJB96V10W7QzxV7wHBVoC4uylFQcw1cyJ1MfIny+tXK2Kesv
7eCdlknhnKY5eENwE/nW2g2rUT3GeJb6Bpv7RvsSrTd+WR1x9bxHPFhq9iqllVOek+ipiO/rc4jo
9L2MyBwt6uoEiwROudoN9HksfDJajyl+IqIpu70xQX5FJL0+51rDI8x8Nd9MafNY6/34uS4u57T2
FxyE5fcyrz1srxw36wEfWe1dHbvOLhyEvqN3OQCBZ619VeqfJCYuAx+8Sx8t8+iBnSVZUYT9sfnM
7mkPpy3BQ6hW+NvWjVBcevemYQSb9WnIW+3gos3YLjEkoTAofnZM3SGjiGPB5N/XR+d5nMXZyFKb
cUH5TO7tOWb8ulsMvrNIDRv11D05HCVRXI57mcfHAXvqpkfAt19vDa8pf7jxEB3+/yqy29DHl2TB
dZeq7QmadTWUqJ5TghPSsd5USkMyiflXH80GXB1e5K4+/ijIKMSylnmHivXituiqJzEltyksgWOk
ST7Iwi8pQ9YDTol3Kj0Wdcd9pcp0jDF3UzFPx0ktZdZR2GcX42r5xibvIakjv1UVzSjs72UHRgu2
x3rHrZVTqiQG6iQFodHt13+fnOJLJwkmcJRQP3SH77Uj3tfhituijXFtHazIoG/Z0oNwzNMGwXiU
H9ezhxykH3beviWGjnHATaH7G/3P9ZE0teq765A1XZEkvGl6x4TS0DJygl4bLOFNkJO6XqP5Gjg1
Dp0c/UGk+7yr2lcTT/zG7o2Xmcqffk1+rONxpKUg04xib7FX1WyqsHVisp4QZi+vNVO8M2fysJvh
WKyfL43AFkhtIFOhDAjnC8jqWwuNGXZn0S7dIXKD57XEjFXtsBajFRvJCwIgtCPfQBLMUkuPAK3b
XQvbIwQ8cMZQKjqibV1zMzvzq16VJSOl9MvYu/I0NOOPtSV03OouiKny7FYGZy8iVKtpAU+EIJFs
NgoBswEfXsjCDFit5bllpFK8NSOYjJyWJiGIjzVqQ7pw/TXRCwDEdUQVAj6DGFPrYRU4x3m3rUxA
A6ID864WRnHlZxOqzXZkkEWO+R5QOvcocu9P8W2j5kzZAlOJWuMSjhJ1RtFN24Tk7sbFayVlfJCB
2e2idkAPYjQVIj4SjAYSl+Os/GglY11yBHZYPttT35GzrjlwNxthksY7PrlB2NL2owuZnBsycYtd
2wxcMj14MkQ1nKbGe4l7RrE25GseufFSFr+gGzJCG6eDg/D+EhsHsvlKv2IaXvO6OuJ3P/QRkhBb
xOUeZSDKv4JULPUXC6hSuzCeII8hutyZA2qutQboYwKICXwhv7MPX+SM+C2QPUTKxIU6ZQIA6Qfc
9YmZfF2fkSXFxRdo4mUtlCqt/4gTcq3lcDRmBu1ap3qSIkmOdZo/fXYqdrvQfncP3sg5EqhFlD0T
SjEOd2NPf2hEMe8BKR6tLsHEKN+zuCwOmszFNQR8hhR3o1NsbUqRbvVas3K0k06GZFxrjtzd1zJE
6W7aGuZnt3Nv9IpHbHZgYWFzZuANUhlQK+PC3eBMmr8suDjrnvJh1khyzGT10A62ZMcOSX/KjORi
d1zoJn2OA4a3bY0aTgMesQkm9uQdMy5Ddpw9Pekb9YywKwGsv1nP2wQbyDW0h2PaN9Mp5fArkeHe
r1/zYACogR39MZeOusfYV7bNQoXKr+cv5vC81o1llT8hO4CisLSoYwJnIjM6PWej9UwMZvVaShVD
k0GQWogTnodpOGuarTBTEDDX9qUCfrk1OLZ3DS5lrB3ADenJBT8IBQQeKOTW7FoOhKdpO6fMT7In
vcUtJ/bXpO8dAPF2WQH0Ta1CyRPrfLj8yU7kEZRQWYgLuZKm31tkqTGzIN2Vmc8XwBZn3BTRYwLZ
kVhBnL6zhcKWkykb4vqQlLW8m1v73Savh55Ds25sl/8/T6J7TNb4smPepulotFf8/2Mo5akslx9t
ByZDBtYWr22519MaAB46Ml8jGOcSVTiBkRwGQzacCXS8lkzUjsCBBC1v/NOpSWgjEZpdLLnZh2gp
rqSsNqfuNM9WDWqVmbiW1vc1ab7z7Ir9GBigaCUoXUObPD8c5jsJX34/miDos/T7qKToIumsk8cu
kmj751SQcWijcT7nE5Li8cZUDuZRQuIsAo9OIOd+ttqCmVpREjrbDj5OsGVjNcDFucADfE9kOzao
AHPRskvOFGEyPZw/DsDDbimf6PjH3UC4li8ibmJNVgntZfcwQiTceU0zcjVAxoq0gAMTO7zy2vHk
Erz1pWpiRKlOxOppkUfYbIwvMvuVpVOevmZe2n1daiIU1hejEej7enaLvQfO2cLhi2ajnw6dieRM
aOxyGHkeNY0ARbcqvq22KhQWMPqjnNG3RgLXxBjKwntw0JPy2pXR14CN9kOuBp8yb15c8WBnRCUY
y4iKIeiWJ91Y2MKk15Sy/gbwvCJlIBRzbe2SpXp4hG9vkcZwCZeEhr5p4lPWZfYTb99oF2cTlKXB
fZ+0LnoYJEcBygS5RXMV349klbUI0omsJrEj4jBOUw72hCEPOzkCVArP/ACeke7DoUgug84aDaQJ
e4zpNvR6cUldZTZh0ZwkTAedKTrIJoJFKcADSZMfj3P+fi6L4AQR5RoObXPIiiDDsw6lsWJyu5lC
m+fOmOtjwhJ6M4Ca2pIHu7DO75C1RY+lwaZ3SMcbHN9oTPWse8TjfiH4xNSj+JoLL9npDoIATv0r
jVThz6V2NIAL3mXBogMvJrJRDMS6j208wgpOpqNedvlpSvOD5Y4tVpBRZzlhbZUfEz5+6Vwrswr8
dDbmpxlAI76L3kXB1h2ZVrTQUiqpAJdvbpvJ5xyyzqECXHeUKmssdJf5MjjONdMc825maHS3VMEV
87dyq/SCfAmE3eMQXcM4k/ewuqKYwdxcld51GBMNaB+cL4dB0KFMqePUkBzxf9rue9LfkSYCYlv/
4ZT13miSgehkwz3XlgEONGUvihs/vhDZDpwtUbF1wRJclmQeqKrH7MAui8OkDa/cQeZxvViLKXFm
hzEv77rNT6bmjteiih7bBSfJyP0AZiDLn9IMtxgBg8MxXyg3QxJf4NWz7Wcpp14A2UjlYjwEixVc
1ntnsOpvDZ5i0ohtgj07/UfraUindXQB7KRBXLpCgBkmNVeSu3yb9dGwWzU2Tgg5cOIe6C1Du5ct
+dKL7i23xGZjhAiCpzyR+teKfY2XorRJglzcLk10P9ZOeBowpbLvVXoRPnpkQc8BaGQfCXdx1K1x
auOkvWd49NzNXJMQWP2jOSLhM94X1BF3q4Svb6r4WDcV8LrAhbmKEWKb5E8EqnpPrQU1NBshsS0k
4YF0o1Qqsjy/IoGNLhkdClM6sa11abxMSWn7YT0dw8Gb0d42u6kMCIUIAePCR4zumDpvlaPuzFwc
Th9FeW8EexlDeww7koonVz91XgCGyW60+0GPkWs1H8yITRwQYqvPbnzjlNpTVjo/oyQpb+ahcB7Y
EjJC7G/cIVhu8oIItLaqR9/uUU0skuehtvSLW6TGmXGAvS/p9+7DotjAxMquBdsD4jv4T2VB49lk
UXoo4LTtCYtD4DHqyFxl3Yobu4zFjZE/9whhLontQDRoTGRtxcQfMGvwKlEULgA5BWc3/cCVlnqP
IoBFO2Cjg8cI46LVDc0Aipbj0FCLJ0TXh9k43SdM6IjtOs1VF/jO8mGzObvtU607wfN6KfvGugqb
91CE8dUL+3fgN8ldNrgG4vB82EKPdW8FuK6d1dTu1gU9zobJtngE3enKhnqU7SNlQPe4VOnO1Xx9
yfqnaULDo4XzCTEJK+QaAXBb5u4NtiOyKqVMj1ZVweaKx3I/aqHSr02x39jBcKDBSO+4q7HIEB8z
EiMCa28KbhFSBLfmQPhelBL/XC/drnPq7F5M3YJ900kvpFODTS8BQ5tuhNSXrXiVxt9zGxDBiMCf
bSW8PdKO+Wl4X8YJR2g8cnPq4gaYgWRPMKW3nUpaSmnym4E0WcSgdIYh8vm1mhrDaoDaf8Hf5NES
JApvXQrmn7lgEhpDbsomZ0IyQkWMr4vcNoQBpKox/b0WSszvDJTDa3W6ruFZBD7DO7JvrLm7XTym
ZgiuNFT6+vcJWNPriJlbS/241o3HyHEJHI5l72uM5H1mftfSJiDFq9N7l06m7UXygzczMwlfbxDn
QAvUAZ4zsatg+VtykNesXuTnaqfngN82oNECHUNyweRBacfYdWvARJrqzbIK65LkMRs6JWGeg1Nn
5MU7a8rIYfrctLmEmY24ofMQj4zwmzuUQf3QFkePbF5eBzX9G9ODtbeddeUaYXaC1an+ypoKL2GS
nwaSrMhjQ/wqcluRlI/9hEQP3H54YvS7W5dui+Y8t5PSJHh6eySN+77ELE0U4b0JMV9od73x05ZP
ZvmSlLK/S7qJokr3QOMEwfNASJgxjKfeNvNzlLHNo6ljN1wx2upmS6LJc5BJDtorElKShFQwuGXH
jyxUojuwgZ+OwErjdyMd2+OY4LbFASxoDToSQ6KeFAcHLlfAEXyCc4L85CAxcJqTUdy4cvLpO6aD
oY83E8GsglrrodaJLGiyLPDLgWwUrwzDq2YRR2S4d6bXViezTe/qZm4Puj78JCuDdKvIQoXPHoat
HwnourhMKNE2zRwF2wis/5YR4VfIyt0eHiyDkSieDjCYLkVIkur6D1vjPSgm+oYhZc2GwnFPgire
IGHltykQqrHJ9EvomPoF9x11aGX/ZK3VnXuFzmrwm044xny3Q3kdtLZihYovUmThvVEQZsZkugYF
28eHvJgXAsBnaxNqo3avUTpnL2mXp77h1cXxL7t0589VOscc9A21Sv8XN1hiMGojAJU+W010BOGX
c5j3fjGg5SQc4wRr7rbhT923qXkDTaWCjhLAbbJiBs+LewqDRBLVOaIlGgDWl4NKJKPW5N1ePIsG
N4hZWM2jGcVYxjJQj2sfGTSDtV+m6mk9SZxEf8/k8FZMvK1iS5dHIVq0yFGtbUqW1Ju8IQdMptmv
JhDsV62+OxeiBUAdQrDnsCETXSARA2FyDLKeCMP+K+UK2seFCs+RpBLKAQIpZEMIApF4a0JtODM0
uGbsWjZhxcC2aths5UJkp3Xotkr7KeKNwTFe0FUPrfgmrCiEqawOIJePNxX2PZDfEzYBlPZuZT68
ZdENNg1ydE15MSs74+AhejTTsEczdPsSyYwdPh6RuWnU0JTctnihaESu1QMjSEcO98hFljUYDBGF
qbLoh7cGYwMIWX30HaxhuJEBJVkhL//J2lmAie7comUJ2mRnNL4J/4FZT0AVuNeqbTf71hSBuFcC
0VYaP+Ns/rr+F69ZvhKi8XMdZBdJ8Nwrf0OPsQ8XIOoqiIS7tQAJ1C+MphitTPO5ZAlTRi9Ob22y
RI0EnPLNrr37dG6i41hpRzG5L7yPBd6XCnaZObNgihqW8/QFDpP8ouoBifFahd2rXG7Fmy3gTa9b
Qcm1PKel2ElTTD6DwKdIDTLrgHyYMY9eh0Q8jrMx4VkwPsIEv9AqpRjciqi1YM+Y5byeebDWeX0X
iKXoD1K7eB5NGIFKgmsUlnYEKfbD1ibrL0+T+Yf20nFMaeAORfuou6b3m0vRiZwuiqyIaIikUWRL
cmpJW2UP4KpcTFxHMlleCVIimTANnwzX5m2KJ5lRc3DMYC0CxSHZXV0rrpqfD82PaMC5ZVMdk1CG
fl0PT6N2FiiGkFAwb1918dQhzABzYzfYFn+ZtTyv6+z/PinMP6xnDktQUzK79hyOi99FnXXEAiY2
Q9Im3eGmqqKZhmmKH+I0+REYWn/UzW/rDH9db6xjofU1HTMu2sKiuMaxO+J1cLA/iA8TMXLiNr+m
AAai68pDVTLxDaEAihKioBoAV9V7VgznchENc26UXFlDvdF4A6EPwqj+Ijc0/vAZ8uuZLtcOKa/p
yFWN+A9JUckCRkRtxxKtmkk2cCAkN2O8S6clPFgEA/DgpdO2sw/rYGkdIa9KPRdQFOLNJjylaniW
hukThLgRH+th9e50LpYDRLjbbIk+/vuS/Kk/5jNbLh4qFO94k93f5G5tnnu8y5BxRf/H3pnt1o2s
WfpVGnXPBBkMTkB3Ab3nQXtrti3dEJIsc54ZnJ6+P1JZfTKNU3XQV40GGkgnMi3Llrc2I/5hrW9p
1iHxp6Oaiid8B3KteXMm5kS0PLIIYoQYn2qR8ra9HItzqilun5C5RAcI8198TbO292+aWhsmCRCM
GcqANPp3TXQl0iGuWV6tIefbqNSvbsl+0TWGuyhoyLBAGw9BnAQtjALlodTnttP0n7QAZWc81V/Y
JxhLwWdx9/Xn/hWIw1P3T76xpi0ETAsDghH//F0rZjht08SsHWalmsAf0sIK4zQ4acI+8fgE7Oza
6IzuhDxsyxAbhC76+0LAWKRbIZInzLCdtwss1AR9SONR59235W1Anw1pmk134/wA5Q1BBrPVhixJ
VFCogeIe+IRRyZblbwI5dNDu4RWiMPPfA53yV0Ul2P2BiVM+oexwJ/1WB6gnjPwzJthyvxyJds/U
chkROhk7wJmLsshe4yJPNrNRf2yr29Ks/NuBxPHGRPoKfD+CNkAamBFmcjV2vbth9wU0BedsU0Ay
s0L93EPCIQ4k155Gz3lmXYPpafIJmIz75nse9i9F1rcAySlfFYkxsIrrCV4MR08MhTK2IF636nmo
gp8WxEhm/DH5e1xatLvOaXntMOnnK9URkxXYpTw1n16QmtD6++6HUM035prcVelj5dYgg0L7Qrv1
a6CwqqXTngvgt5RYtJ+6l1Tnms1qlprTzZB1+U3lTUcsVdrOGeNw3RGMeSfpmIoKQWeh2CrNVTUw
j5VFbOA2r2vKhCIgO6BA3ECl8yGbj9r10ksdzFIwPYjPLg4zYBFttpqEhia9lYztdWYUvdhb0QwJ
sT16EnIaG+S6t1mNpsDowmttj3chCvYV/4MsJ4C2GUbS21SViOAMstia8lrbWjJEJEW7gbdYtCRi
LiM8naTKg+kerRqnf632g3DJUwwoj0UcwzHmHmb2OWuPiDwd1j17wpONjj+bd/78yfSXE8m/thVd
EqQ7q0XMOsw2LxV33ZezBsfBEZkXd02mPXVm9hI2iJ6X3fkik+0bnCTBWFz6Vr4bRcQsiq3JQG3M
9AiStOg4Blt2g564AZZOnN+KHTJA6RlqkLMKW3XyS5Ywy3kWXY/SO5AXXNq468xN19vN94oLQ6Hq
W1uaB4T/W5JVxpe0KfLxSyxv9aXVWRTRDIK8fZ1rl6TOP0DNe3ubHzUxl5umLYy1FYn7bgq7banB
13dAwazGAF0G2pG1k1bX5RLSJk8SV9+fOI92cR+KG1d0+8Sz/N2yFMeuy98GamxNkAGhnydPYCdi
z/ViFbaNNVHBkSVEb+j0j6rHXJgKoPhlfLXK6i5QSj8ZIZagSLN2OouddaUZDGSn6TIlVH35AP8d
Ne9TJYp9whj1zqyLm3rO8yjbROywDcqdqqtDb1XDmtASREAA4DsFyyYg6PjQ+TgmZ2zu7C+PhIzW
VYC8MgWUmir5EksPOA2qhn2lEWU/KfUtLOnbTel/EMymqnHa111T7SxYnpg9U22tarp/hzTVZh4U
CWxzrMM0OsVhZ8Xhg+kUTHf9Yc/+JDrHWvA8I7lq2R9lgSCt7tWHH2XZmcC/i1SQvXstgoR7obTf
y0oOdxms0G02BY8sMHvSoGd0sbyxzQrWPi4IK9sv02C8/t/NKQxvC3YNQTk3GtjLWaYQF1EZ1MEm
RiG3yeVOxBLHn4Pi1pX+9xolG+3pjV3DGokKnwWlD3bCQQ+x6gxtn2IxvQmq/AzrMCD52qxOGfY7
CbEgCw1MvcbYE0YTftMnrIfEWTIKBaJVstSXmcGsVL0v9dTioQKrj9wKH/IDZRhT5dnptRzebdm/
d8qkLWYpujzEVVl9TlP5ambkbao8D45xCf5wLuMq3/rQtcZGUG25+0M+IQ9kpvy2FKkVUyMmS8SB
JLI49TheosxbGcV0Gg29/PKA+dGsuMjIp1j4V4PLsxIZ7hMUOKYGJSuCMFrpmdJw9+r11mBfWA17
vUIZqTp1lEF7DGfVVeYSEGxXHUbJbriKgZ19FzyrFr+KMglsYTCTrsN42hI6w+E+31L/WyazXAFu
79zHPVuoTrJXUTwNHvCfpUP4U1xgHGoNuVkzn0osgc0eupiNOmyplZamSrVsJnSfDa/r4aWIkeUu
05GlUGRuuJ+QRmzDvOH7WX1CJm8O3exWzOY+IxY2FDJOwCO4/le/0geyFqqr8mLjRKOxsVyerNiG
h7psW1UJ7RiBdBUn7aGMf6qq3vj+EK6NILhko9ucWgAXbQucNUSJ0FMd7TUyFdak95z9GekSQAae
YKetWq/exC0CzWWEtQhlo5DlK1xv9pjg1OJOvSzCkcobLzaem81iFg8G9ZgIyr8woBVrZnv0YvWP
RZjddh51sW5CcUgnkBRxpPF9nF+uZe6sIQhGJ8ow3p2Oy9koYDCdbFk4FyHg26UqujUQOOWzZSRn
0MA9O9cQIM++POOinfHmsU7dmr9kEvlvCtR3DdGQzeFMuooLuY4K5sqTG/2clLS37VTagJVceajz
+H3UE2+NWO48RcP0kLjxQeMp58iH08HmhsSadd822UZk5hnTtLfX8+5O18zonJKLxgYabZneQQny
U2MNpGI1EdgONMAhMmSWxcqU9N5Kxse2NzCjt6xolOyqwyyYMrE8MC7/NauG8IrgDG6sdSkDn7B4
Um5mYfbynrFGKKjVFHy2NsMw5ynx83LPPOBnlgSKF4MlRIWfB2lK2DB1Us+gHnQyELZqCpFQo/aY
a50swyDlzZEyuflRV0N2J++9x0nXyGebrYusnZ6M2Md5P3tJlouTgDuDaG7NOI9RvCcHoUZeMZ2J
LmYEglZ5k7nZd7MSGT6p8pS5txZzx4vlDrcUJf3JMKSAUmRne+DzwS4XMSuTFuEWmrWVUcbpqRTG
NcdNtCnD5jAXHFCvEUH5bvq9KY18OyA3Q0zTHipi1Vcljp9CN6t7vS8+tDg/zj/mMRlNM9DizGze
E35UxP3cwX++plxr9RQItG6cDdjoXzS/zHeLSiZmfAFG45ARg4st+4jC1tsPI+KBmOXXqvbz+ctA
aGDF+m2fuxMv5jZyOCNZv3/m5XizmIragrlg2Jq06rKIjz0B3/0QqCNivqeuoZTqS3BJo/ypCEPf
M7nI1pXhzoPDLeLF4Qpfu90DrDrbAsrv1zLGJQOhRGy/OKoXYxNiB5tJrrNbZDlNr5Gt7lKUBVZ0
6ogkXT5P8c47oXQxj4DeLhGg4EOY+4elrAwDgoLA2xLCmTLDTUO89IwWATDpGt6DjGeKRXm4q0us
x46DabKQ8b3vxlQOVb2VYEB3JLRHF4+mcu972lswpjMmpoW1YxGgm1gxt7uDum4R7djo1RlmIoXw
NSJht0YUy7ssIwx7Ua0vyseljZaZjegMYYYVgZrTNQtQclhczaDakhwSE0fucJcXMWVZG+4XCc9g
MYhSvGdNF9J8wBh+lgEEA/JafPcFKRTLQ5N05bYjIPBLhw1MGSuKX+0jf2Quz3VudCr8gj8JcF+v
A/FTy12GQWGfGQ1qHsQZIOy6VSyZyC9MitFlx2I2GiEU2DSzY1FRqLZVYG6sDu3p8t3JkddF4dB8
Pbqt4hSJ4+iyPM0caWzeChYaE9cQa7tZxlPUCeYRys0ePsa2SxE2OI19nNzYWktL2y0+6DrMYYYr
I1sP9iv2LiLIWevsMdBclo83LV3LVKIbnSQOHBYms7kv2KPlJkqGhMQSNtxJcZq1pWXuF/VjJPP7
ELzTHaq+1vJaPPOE2CaWfG1CyMyAr6gE6APTWJIdRrm51FJITaoe90bShY+Mx1YtX/olsIlIU6w7
5Gha+SpwBkHObL9XZB2t8sZJbrDsQEaWKcni5L/SJxQ7VMzht9hjEN61FNvE9O596V+W52qZP3Z6
PaFV5HNyRwYXiIbBQcxF9lyWLdfFMusakN/TtjUHiH8zaqNGG0B67KC8g+6LL1vPMGKW6DJvuHFq
fW1VpSRAL0AmXrEByWT1BvMhOmmkWhDH7t8n4DgHFXCuRsZPOWXWnbCQyxRO891IONUdj3279NKf
bcLC2pfn5fYPZD9uclU9RJ2tbupJYw0364KXR6LiutgbhD8Cy6JVYyZou95dJZ2bBbtExlSwkp5P
UlXwsMi+3NH6XqfWuApnZR7qOGC7IO1M87SwrgZGlydwHI89+vgjMRpXUpg8NvPhWxy1h1gf93Uz
6NfEwVY6Axym3G4JvI9TothZv86K8WUmJRmYNE1yDdmK8r2OH8G4pefEGHZY67K1rcx7FnnficMI
qU/R/gUewcW+kdIiRvnDYhuxZ19cZBG1XukWLYLP94xk+HBjJoBAdNAC67Ik6yGw3erERCIHqZpz
K+46bE67mmlNK6rhyqb+abCj4KwsGvqh6I6GVqqdlljDcaENJNIHZ5WEz4sgfZBGufdbxyFhiozS
duoJqk0RePl9Ye4YPBMmW1sMQmZbLxON4jB55v1kNQXNQNjzFZBCpZUMmBt/3LbmiBwiLhzoLvPu
R0XTKuPqkSUMAQ8qypcQOxQBAsCegXquIWjApfLewcI81J2+72jhbypamATZMAwFML0m+F/DyRm4
qJm7HHY/uwC6xIxkWM4VPZAXwoDPQULi8VDzgDdSmRtmA+fRB1YBgOC7VoQuUV3jZWFzLDVm7tJ1
RwRyL/dW50x36QwaUhELMODOT6PsUmp//7yAKpIam8VQfKtmtoca1WOkumHrdlGxybSScV5k/qTl
e87IwDm0Bkc5mcAQk4RMLvR3BkCC6qH0GxrVXnwdA/bg4Yul9LxmPh6UJOaaTdzM3hslD/r9XPft
w0D0bP7S4qwiVgPkM1/YEHMMxAgjBqe/TZESrhvdsCGzBfJg+/MUeXYpGKhldlN0l3TcR1FCoy7Y
W0Ql7g5ow+xUmuHJi4VJYlJ+htdWfymaW2Wmu3B+ynNFC94T8Mf3YJmt53GFCib6KAjOux2L+Ix7
rLjSXv0LZOs/GyCbIEtsNk1Ct3XxG30yTWvlDa3ObZgT7qESypLww5jXNAl4x1OxHmYsy3L5L4Q6
VnnzxY9+f6a2mpH3ks0UpAygcB5/0xwtOGBdP6C10leEFYQ4XsRLlHE36kFnb0P4qIz8U3qsKRGr
RvisQ6z6jtz45Ebq/9KVupDofp98QicE7OMaQuL3/fugUbapbfQWmXKDcH7gKsNskE5H0j2eYoOu
DZip2Bk641h3gt1s6gnhW7q8LOvv2GPJAm3gpOUEA+aEbpw0l7rHqTX8ynFyHGSzGxCm3ROfSraA
AkFbh8SRsYpvCUrsUMqNrXUcQ5CBpM8flxrCtYf7jAtq/jOgwGTujV6fI0ugQGBGtJmbnYDGQFTZ
A7NH49hm5BxmZbEN3XlKSsejsw3fECVKCKJtXyepEDzgEbbmLbPeZZRzd6njM20Y43yrEY+1Rqy3
SrNG7atOUlkFqjonuXmAVYTZo+BwL8BJQbXssjO8j5t8YHXOAI87yFbJ/dBoxDU55JjNAAvwfKeq
sZ+00TsI5PQHL6iKdWMqcudmt4WLmNHy0Z166tWc8YBJyMsv65Htckc+4AAMNLrFI5p5/UOPMRJR
Yr0pPSTkhKXciLBPtuZc7ZiUPaUQGZGmWCG7GrEWW5oOO2bUsTYbL2Ef2cj7CuuK+w+dDBqag3Kt
dzy3qLnnejWNS1zIoJEMpCekdLfxZiR3F0DTwK0n98IsC4Rtub/rwKzuY85Kp8ycrd5RcAfSZ2uQ
NtuiN78Gg9FMXmxHCAyJ3BDv/gNJRvIv7PLin6x0HMwd7DykydvP/f0dm3EMRcxNv4A1jJ4zRmzE
wA+aotCXfrgz6gFxH19KMnPXw1lOvfxtDQQxzTw6LdBmrnSnAdCljJt46PapPuJ2rol7aGPvJ7Ec
eDmHqdr+13sG05iXG39/3Fy2DLQLs4EdHuJvHnDu/5xuH/jXggYLHWVv/bGjpvbGa4M5KCWS6zGT
VDdKow/kAhnWdNO7qUDNB1+M9z4NFW807VzXbbBOh+CnNpH1Iy1Moy6bNixpuM1SwERkBDi7QFQP
fhw7h9A5LvsBtwHJrVxiqBvEMltTDiu20jxK0ykq2elXETwvvcRI9aVDt9NXbaK7pXtAJmrrt+3M
u0LENZddeHTTeOCu1Q5jFRU3Ur4KrbxzA2IS+4RErCp4joX7SiYNU/uZV6laToKUYmjDe31Pmo6x
LhsQcC2onF82hSouMOMRM+RlZpNVHsZIotN3E5lCi00vtyUAneCORLXZdQeSR452yoj8W2GzvB0b
8mZq+5MFKxPc8Q3zZM68DDh18j2uetqe42JiWoYi5A7y3KIBnqfQu7b0QsS+97Y3zAGtON5mHpVZ
fk95krdWnZNgGpyERxU0k+GYluITnHlLU46jB8niV4swVMmJKR/emXn1FrcogXvU7jOwLIgMxNhx
na36lsD0bCahLiPIclb0zHTCxuP4yeOe2UGZl6up1X6avemcyeJyNkH4WQTOSxz4xy5F70GBOFwn
2gYDE+zXcD0hjtkZ0VJKq/4eJtAtl7ramuU+TsWoinz67cJp7dFermQZPSwb9Jg46IqJ0troHWcF
dQBhRM98lhUorcn8wo/5M8Op6JS6LvICQnHZXpAEI8zx3E4stBlO7czQvlfg7w9LA9uYOyGI7/tq
o0o/36H8rcNuuAu5AAm4xsrN7mK2SiVZjLIgnfdE4tWN+3qPtoPrtghPy2dXTsXEqe6ewvKUt/wO
4GpXY6vbxBWi+cE1MKEY37OCYrAS+hmJFZJWJooM+gOI/1Z3A30DKqLTH1F6cvPOhISyxnrD+vbe
ZKkCBiJ9CCbGW0tYA4ABc22bGfb0Ep9Ec2M4ibfjAbosAQ0xsx7KDyLksTvMaj77KwAgnt83joEW
/+sxRJgQtCjPptKlukITkMRoxHU1bCoPxMTi9qoJ44Rl578E0xzjWBFUVusO7iW/xuVVG+GVrBlS
Pcg4tsD1LpW+P8PEhtbS1jLAILj8nC3D88gVtdPyDlUtwwBkFl+N6vImWEacOtjTTZmSt7nsunQG
3IWMZrHe/Bv6TG2sgGSDeWJG9g2EGr+9+i1HqW/n7SrRvLshiHDgO+R5N2b2UE0oXafcf9YDWsMm
xULQ2P4laNEKscvBU90V57xo3rVhRETnOpjI4pGBvouVeN0xFbqbQuZ9ZqVrT07X/AzrITk3+AKW
WsDTcUgqyCLXMGheIm+Mvqr2MrKP+mCIh9zKiTyfQkBFlUf6Erq92sQ9abW8e8O0RrbVMeskD5P2
CZ3YlNnFPoyLduNUoISzrr0EeXgshtp6BFazK+N5+Eie+85le/iv1swL4uPvx79n6uQDWpYpLd3S
f8NcTaXoYcryfm0BY+BcZHybjNK4GnpWbTrs/vQVXrMjz8+4KePpNUTC/2QzaINT1p/6iqYqiBhc
Wdz6AdaiJwPapNYAJ5yyzKC/Icg9MeWHow1b+vfi1KCS5SlF8plLQoQlvICE5sGTkb+xMEps3B5V
OMG56UGzFWq03HrWtNcgiqwNwwQHJE9Iwjtjln3pBOias2tHBsNtKyhXksk5tQVdC5HDxiFKgHvM
iL8klBK6hFOvy0DJbZyxhZknI8sH5azlDLqkPpUqe+h7BJjh/L43zeey19IvNxAOwFOqMf1sQnLL
4TGm+z4mLXyiTVtmBE6GL0VL+XJNbW1E9usCwkBWkG98CU/KemDbPG0XnUqZWv62xrjsFMG4X86T
fgYnLEN8JQhlFt5tQyu8jolo7Kj2d3HjrBctVQVWEWNDszbHhOBiFIinfnR8Gk8iyRFw+VN0FRaz
zOV8N/MmO1u+R754oZ69uOzOjv+hjOcq4fKIrM6ESLTqcPejYYIUe5vPRZ2cFaOLVqQAtFcKxi4t
k7q6mb4PAaHORk3knKsFO/JMlgJyYQNCWVdkYof3y/px2aBqZddvhZYcPem9l/gO13kVINlNdTZd
fnqxRqb6im35lwBnVEmzFs1iUG3RgLKfDCyM2Uhy8iRT+0ASY7jodZYRXdDjvXRVfxQc9VffJkmw
CP10X+vFbgqtO/a/jB4jBr8M9hGXRD2JIvMiGQUco1jTvKl0s18RokX1MHQ/yZVFyxEYX3bCSQz2
2pzqWetK1loSMY7wk+on1Q6bCJ/CoTcVgWDZbuoH8+ALJwBElQPtLe3k5r+u0lg9/F6lObiSwNEJ
x5OCGKnfSsy+M6B1pyURzVrUkZhm1QcDAycctKs3ehozUv9usIZtD/ovaqG1VqKkikL7VUzfFLU/
t7q2gvZK9jDJeMqxizUAHFBE3sRzVzTrsDfvG2JSFTu9gLd/qt+ppDd2oIXLnV01p9B3Hjjg9wpm
1KoVVrbWKutpSpAAp1dn6ume7OcywY5r6YNYuTkcjZJFdaAjjrZovB2NGXHl1W/LRqaz1qTLtuxQ
r8RSV7dTV15YqtQuwDYzKI7pu4etdx1M6hVsrwaZ1boUZM0MFTltAj+V1TL+DUzp4sYzQYCiSFu1
0qguGTZS+KsRqfTNe4sIgQIOOEaua2fCm3861jgyQJw6rOxkgNtutyrsYOar1ga7/eCAdAtKM/Lv
fWmQyCYEXrVarz67jvxHdpF0rsjaSeAsmJF4XrStjInUVtBea26B+ylKSlK2JY7i8BAbkbXKorpf
acbwS/ZIZ7W5/hV0IW6RHBj+f+SJvImlAUm1vOgSs3xZk3Palj+DUFNrV2XPg17NcoqEjTi1jqdf
By/l2Mxa/tbMTjEivSBnpE0fAL72Vm+ulZvslU/krjnsIRlOe+qAjyzJ0V9F2QMmx25Lggqb7O5D
udV1itxfTRNwzUWvXlKDihv5sgPtJeRdh8Gj2U9jfANa/qM3EOPnxXCXT851HAnZHQwQHSGCurp6
N1r108SDXcZMbKhDRNH+cEVOIxHyF+CzJDpQjLLkHzAbI1gkPhld8wHV/61H+7qatAk4DiNAo7Ak
lA4OJ7z6t7E4Vx5Gkan7DBOuQ80hkleqYVtWErCIgd59VMFJ2TTOdoZ1ObRY0U3teA3SH0awbfPb
0MRt5Wg0Go3cF5rVrLK4mG4L1WCTFcz8MKQdhEP91ThjSjQyWwxmqB/5RL6IsgLIPpZ4Z6PPGjky
SEeu4WjopMoeKsu/yIT/KGKmBPrjVOAXdDztY+w7wocY1PkG+y7h4VcdCmKXNT/86kD/76XyLfl9
259RW9T//W9JfP/+3/+ay/fv/w+l9xkW4MP/PL7vUuRvH8Vf0/uWT/iK73P+kGDwXJR4nsVQCpbi
v/0Z38dH0HBKzwLk45EiOUfnzWtiMvqk+QdjOnSQOjJWuHVzTtSf8X3zh4TJbyQcIW0SAd3/k/g+
Yf02gBAYjyjf+HmEebpEyPj3kdmguWMcl8hTUlGdK96wMKjp6FAe21ztj+mjNg7rvGSTC3CWvdPV
Y82UpOuqA5W7t4PvQv9FrqVgKpTxq9R9V74F6cWpf7T465rHxL437GMRHXVoo+WaIxjzDM77vYWX
kAT5o4iP6Yc34Bnaxsm6MQ7JWG7Cxz4e7iUhM1AL9Am0TLwWWJPLZ8c5xZzBNkloZEDXu9a9Ijnb
6dCqjd003WTDFojoymvOSp5kelL+tkK/QFpEMl3sEj9Guqq2Z02sq/gz6rAtk37gUHaRjuqus1cN
61r8FJgvJJxZP3LtFN1ze0/M2nDlfw8AMUlOmFUFOQL59MCYwgRIET8D9M3KffriWmfN2PRvxR7X
wn765T+Ch+zKjTN7c/YeJetBxAf5qsYbzVqFO9z5GyDjxBSoNav8Yv/QHSB5kEi28osb+5dPWoFi
sX81enLFVyVHPyH0K2fbbKiBd94jrR2awzfuGbg3u/i2PGNbpDnRDrODeF/egGiy1MriYAHhwhw+
i7iYobccB+/S8fVw/+AzfbdTNCkvVnuK0kffv+vbh0g8Setc+FvNZy99hEKMC1++z/AEglC2VbeK
AB2HKwP5F2Ec4WYUe1KxOCgzb+0YG9y/hlipt7m9TVZYVrlg84l4VSaZO7Y3AxKCU4qveNw14gSc
GJ4EHt/eXTNwsB7Ln/IXV4nxkV3Ga3oHxv6mk7fepBfEwgefbtNQHzvZvV90aMsaaW1QeH4b1SlU
G0hZv7yy6cG2Zf8/xvSzHv/bZ95G7fg0lp//498+CpW39fjwGUAL+Ou5xjH0nx+D/zMPivTtt1/+
dQgK+QfnjMFuynWReBNU9x+HoGH8QQip7ngkmFp/fuTPQ1CTf6AG5wzUbZowxvmz+PrPU1Az3D90
Zht//bzlfvmHJvkrevYf//9XjTK0nL8VyS65Rjp/huPqNCjESP5+DI65BKMVuzvHwiHdjIz6R4+2
lPCOnmApDpVYujhxS1PjA+lrSkfMopRnumRmBKIEkYAyJ8weGLubqcrOJTbTY0lZuPzU8q9BnzLY
ixOZJL7UxIYUDLKlE+aO7FSZs5lNeM6C6nPoCQFzNSnZvUx+e6J/LVm7e9qmsp9sP1Knf/wrI9QI
pqWH6cCNypOEbMus0yqZn379d9fX//HTVQ8TH0CogdjZJJq0Uwy3rREoQJR+xNK0TuDQrVPoOZci
0u/A2TqkkVdbvFmM21bkh4Aps8gmBMCxiknvWWG2hw+BKCHEaM4Xa6KS3PoRG4Tm0nYUcn2S3doF
bjZvJUYeec8ZVyY1+Vqvs1vkTeCaTO9uHCjHQbIpXEzyfRb1tSwHtnVeWJsiHu7cUH/rVXZb9TbY
KcVARnyDDzStmrCCdmpmR63EbOIZxWtioUMNfKiALA/0lUM/pVvDbNEtXqEv4KtUp1mRBPLSLIh5
Ji7yijd5F/RQRGL9h9mN/ZbifzPginacB6yy+QoQUyZQKYTPdRQ8oD5j2Ggxn9coT308Rqtk4CLA
bDvty9F+z2ErrXUerTU2dCpO7ooA987Qpv1Gc81o7VuOWpcKJ1apBe9ZNgI3I6i8Qt6wcnFWrcXQ
6CuMU0zKETJBMbj3gfVsWvjTR3wRLCmnrR6BJmGDfQ3D/Fmzq1ORBEQTANmYaAgcI/oFi5M5q+46
OLh4pV2fXc3kZt9ko79Fffg0adlzZXU/VBAY28Dju2MOFxvnozfGd90w3okZZhYwQsRMkaWrrklv
syC79bPkMx7yN6dyL8web8D3fdPRd+EGVivbm25GPw83lTJL8HgnLGnMI0X9qbnajcN26aylxamo
6zWGinxbJBVjTtPaJWlzQa4TMlQn27BAnlvXG7us1yaiCIAmax+0RjsPtJoQQKtzFbWCqI8yAZbN
a+u3SAkIzFrnuvtqz0wzO90AN9h6VQ9yKL0fZ4F/ylhsMyGcW40pXCx28lOflnusTYi4ebGmqdiS
EIO3HGifO0F64Js78gvy4AfcE97oOfMHAQjrlKTkc4fyWEaADRJ7eMYI6V5449m5n4DuZvvidnoC
dKKZnkrR+FyVB23sp3s/1lFkswOOHXkO+4FDAFgAbA/HfI+xxMa6jQteWiEsLwXIoeJftU0STaGr
e1+4224MNZyghG3KyJUAr4J3O0ZF4ZSsHYOxemS8qsK4/RWl2jdf6Ayfg6zBGbArsSaDZnAnYGLk
BBJes7N0BQlEgjc0B7M4BvqjEbAcCZiobEf31YqkePSIDXLH1NrIAdGWGfY8hdW46jv9uy2D99Gs
CLSFVj4PSrq9HBB7NY2+txQyJTPm/ZPUScnYxEb04JXfRcr3prNEscvsyEdXnk4rH9PUGmA9NGiv
oiTR+zP59WT9CXEZ0yq96ob/aKk4PQr6d6t7pB/nE9xgRPBU17d9HSU3mQAa5ucRZNT0pcX1cQyc
9Gep4mOsuybwJgd4gFMNu9xs0YoMuviRe9D4I7AwxL/sabuwBuSx+xJV2iHJ++R5shAV4p/EAhaS
9IR8tt65PJnITznAeebwzIQHh6GkQ3bnD6hBm8auD3gdZ+AxB64/Dqj4C+NXlDD4MfThlxc6Oq/4
ZB3DcKzuJpcHhdTWU6vuQnunQk0cBnJg165m+Vd9U5DFcE3HRLvq7WhetV+aNpZXxz5HpdgJ39C2
g1M6R+wBmDkAlN42kfuDHJV4l/mQ6AKnqp9GZL2rKfWrT088YRW0PrJReIjcS+3eyX0CWqzkwTA0
yHx1zL1VBk9d7QwPvnbOoEq+ec0E6Vzn7W4MXnhjsNpahZa4gadZv1J6aRDIkxyojJ5+i2ADm5pQ
xxjqwUr1Np4zkyQmhkHN1a+hg9aqst/auLskI9MiUNz5Vh9MbANygMdaYCpFObBLM/M4FWZ+X7Ow
Yx4rbtEbMOQrRA0lqI0f3TaMrqlIiI9GWZwZ0kdNZmYXEjIoGRV3ojuhnTFUP6yCqtXOmCAg5XTm
RaBXkJVR7kQEqQmjDaDAvjDOSsAVkE51gPU4Yzx8VjEWxKrGYZKRtsyAuTghtE4CUZyC5knLoJgz
bmBxYn3MDG5OPXpNp05s5Ti9WEl6FuMwvuGJCC2++EJE7b+wzcm5Q/vHGN4Fz4/VEU0Hwcf6nOb1
m7tKcCfHdmLeNn4I/K7Ed6634kX3+dJEQ9Xvgt7M3Y+w6W8Vf7qswchHXoNPtShtsQX8tbPK/JuH
vvjspzOqVdT+TonpwzWo5Re4DzuMV1Ke2UHH3zrb+fDU3P0E0adsR3XpXcLVSoAdzRiwEEP/xCtD
dlsOZZcwoE0wBvEdvNZh35l9uM5cpzx2cUyCCnyUh8DUxgdfKn3VO4a7avFi7IFw8Y0zQN//pSL9
J2Y0OK/02399ueaAaCENIgF4qSS9+W8Nr+YrBmxu9w4smrtkyo9Z4N03BRMkbg6eS5VR8fFar0SL
c7nEMDYVxVOQpXealr1NMIQ2g6wLCIO41WqxHjHSCaIkUEsb7SZnLcbSo9pIIyQYhgVWh9IBxILh
GMktXebJ7Qt/Q3TvuHZzlhVObmLkqj88LDmmhVDaSm2E73UFByJqtmYqHrs2fhhxGqBfe+OwGVYg
Zp+TnhJBTdGjecxmAaLn9LAfzfGDvIBo7wzq2gfhHVgbBvBqeFfwQctyth+ARXPQY/ahtkMWdusI
1EyFCC9ub14nG58IY2tTJ+hGtAhx2b0gD4bTpCrCEVxEPl2FLTmTrLFVfdZaoh49t7oP4u47+UfZ
2v9fjJ3XjuPKlm2/iACDLshXGcqmVaV9ISpd0Hv/9T2oatzavXFuox8qoZQoU0qaFWvNOWY8fE+Q
a72ADL5a6RizUia1KULdGDJ00IU3RpcipWrcZFXE5VvR/ehgSDd800yNkvtceo8wuNEoaetYjJ+B
bX/ZHdPDuBRP4+AR2WpkjzFQgDAxP43itfBwyQ/hNveGk5la0W3hNOkaeuhE2F9O1wD+WnTbDHnm
qyanNxmOpb5qcA3cXn8MnTEcpRYcZI8s7s8Df7ZB/wy4Nk/P11eYilJQOncdFlhtgqkCFWDcjWM8
bYyEyQ3mYl3gk+Z1nSIt9lNTfFzf4Pqh/nyI5cHUAKsQ53f/+Bx/bjoKPJJs8AYtm/15uzLT8/Wk
CdBjy3/tz3u0glNXVYOqvm7596Wv25CKDlZLKw7F9T96/UB/bnqMJSrdUX/+P9fnOil+yx6VB6qh
tLw1g+q5FY62LyoJdFWNxe31/j+/Nu0lRU2EtJgHr/dft7j+mhnWfbRgM/5u/3ez1stuJ6nU8XrX
9cesZMwxhvRjMor6OEjjzRBgl/RWLPa+sViHFQTwzLsJNGRmY4djPemj70bgAy2EB1PevokmAM4X
hltYI2fE8wF5GC3W7ol0owNDXhjgGtm5ab/VvZSmfWYDn6ujTY+gr+/ZgamYVQnmhWYmSnck0DXN
6jV85NdsYOhuJIqcl36jNQlFTk4eThnCDTWjX71W09sVgNQVqKgsH3ZUoHs6gQylZmIayiWgBRJD
vU5V/TvBzRjDIcBQFFgbZMU0dQpeICevvEQOLYhe9IOhWS/N4A1qhzTuMUpkzOW0/GFuqrNRdT9Z
Tc5J/dJqovVhDiTU0lvUI+PajdL5pmyt59RY60WGYkarGD7qMaxx3P7I/rKNqy1gorC7b2bSj1jD
wASUDYCr7qOtWZGShkV9cI8s8gEKMsVqRSCi3rvDxrG0H4fGv0fCAWHVVKVmYW5SwYTIiLLL6CBq
LQdg1O6AOzcJC6Ae9i6EVAI4JcjObrmcFjJgVFr2Jus8obyYrbXZcgqRQTLdaz1JBBYySbt8jcJI
nObimHWgX7mMvtp5ftOWJv7dKlrCwJ40IEfdQlahu/oaZRTsUkMEROIkCzI4cVpWqPcC7TLNp7Rc
J7kAy6RhaQ9680PM3q3RY8MdGIrPYxhsbfNDD8VdjzW09owNbdoRC1P5UaHmYVSVg/iO8wcu9BcH
8sUlqp4Co2FmEo/wZbQtqDw6Xo1NKRsgcZR1By1eYu6sIfH5DWXNKve0R0eV+ZtTLFDPiR5i3QHr
dFRXEBPnIhvJTHUsyQbeZDcIhTlLBswwMeaD7apbCBUTIYlcuMobN+QwsXDHI2hZoVj8mY22PtZd
cKjFvDXMLty3LRmYJmdtMyINCZjsr5KVKNnnqRrkE6gUEgvddj8gqngbU7lLFFoFE/qDkxJ1AKcI
LZqYvkv02Rxw5ojfOE7XYo7oqtk35aIDSqbIvnM0xmSFxYFGk+KJDI64AMtX5kMLzGpmvlxFb1zq
TL8Z1eNkC9sn/ep1Dow7pdNmnpOOAGhmyb6YlqSQLmM4DWKkxWSHq5fRdaY/wWT2O71DbGkmx2Dk
UhoVw70p8vdeuPkdui9o7vJdGndMcxiVYx5dGcxw6duc7OIup61yMCX5idTp24QUauAoue0b6mDB
eaTyHIh5wqewzof8YVS4UuCbFhqLzC5tP1gmIUMPi2GnB9bE1vC/kQN0fsjiRO/mS5HmX+Dmidps
mdXXWddu0P3SnwUdjyO2/1KDSUlWRECsqcJXso+O08xBCvvdpf9c/lg1382wT7tpvCkHpk9Kc38H
k3E2Rqvf4yaHJ5sWxPl6/dmJwSgFIIo3JVrdNHXzI67v4s+t668NXf4DHAJ0T/0xjDQJQp+8vcp5
cwDVggecA5r4zTGSKHc4e43F0Vi6RlrhFEdvniNQxSU3/zx+vXl96Lrl9dZ18z9bXn//u82fO6+P
/908ub7R39f483Q1fNST021jrcqP1x+dKyB2FEj2j39uoq77Hw9dtzJjV83wCHnWn63+l3vzbCCg
/N8b/N+e+4/3yZSZHjowN0Jk+REvVHbU2YWOuDYpX66/o8Dnna6PD9d7rzf/bv/n8X9v+vel/v+b
Xx+5vt2/X+0//v6Pd7+++n96+t/7xkb6Y+miIXTN/BguP6I0kfOWdvr/uIl5BTLe9d45KFNYjLPj
Hupq04qhPo4IW47XW11l18fm+sOOEN9db17vvD4sUos4i389h0KcLf9udH1Oeb3zevPvC19v/fvh
f7zmP97jP77x9U459RRv1ihssf37ca+3/n3nn5ceZ21de/44iUOXZ5eO3jYuF/kqJwSQtpjIfoNO
PrJ82hC+bK9Msrij0cDTHbGcQER2k0IOIpLglGIM30aFFeJWsldFiyQG5Myq+UwRxMKQJdd8QIoc
1vpHO45bzO/FSswsh2JGyj4esGwWT9KgtBzq0FftAsjNjGi1JODOkkDnOYbxQwm9A2eVFGl1pBXw
hlh49FtGf6yf519uTEwwkHvHjJp12mJa0MikWY1B+yMaozl2WnhLlPJ6hIXo157wdUlxkVbDzGis
Rz1POptnlyczwBLeqUU0vjQkRYAXWBYrMwDSqC/QatAAoe9MccNbJVtVj1ToWkNTZ2m2NCFGMKVA
37V9ypc0PBYduMPY/bR0QAKJBLrWo3m2KvkDGuC1KMx0WRQeouE3IpcIOJaDfiuQSA9bFBR1btRr
K92D7Yf+52YoXYd8D0zsZRb5iZfNTUiSSbQZ1IMV2V9JP7ynXL43zWDynzefc23h3qq6ABgWjMyu
gKi5bXeXGenkex49g8HTyH3lKtVK8V3oM9pl7RQ6+mfReJ4feN43GWufbRjcmzTtjFCd0Y0iZQvB
D+i256wz1mat1XIXcItdpOurNMgoenAQIVGOJZeV/t3xyKs0sMEdXWZcjOpwGOkItdxWt9edIMrT
hspEm3zt6dJCya/ft5RN0MrsjNVBA+U+RlVCgMJ+gJN6qlWt7xIWGgAt7BNiBJtEZXwzOsrZBpS7
G5k7mZqsUxpYu0NIwAAsm6OCj3hkhApNL63NLY3deT0nA/75EjlvY6p0J3oHLVA4M1dcZp58jUZd
GEgoaRdnvdgLrxs25TnqsjN0blCizQjLDgHRtlF0TIJxoih1Fjd8BjYJEPcXkA53Rc4JhH1JK4dy
ErkwdyQvaLYQ6CQ6OVAmw0uZ1r+SqH3Cf2Uem5RI4LTp1jUcM9o4pAan00OSkaeiEcmOgzJ8j63h
YwZWgA7oXmbwHtHybNxSbwj+nR0/atqH2UD8RngR01UDmdSg8+Dcdv2uYK+PgW89WKjLVkq/Sb8S
LVpywtHpihRFqcq+isL+LmvH3IeNulOO/QhXql+hNNJAOoJ/DDJ62FYS3kIrtDdLmqNtTwRO6e0O
SWKwhsFEE5V8RIAZa8+7I8mu3EqjJNWLEG+D6CQmJlyBshzblwZOK5UI+ObFo1TcAwy764LY2AvN
gXCrD3dQxyiBSe+cGRU7ib7X9EZfdoi33rDIDnFOhaJjwdEJfpRoMy5qC74AjzMdUNNax56iEUe1
h9Z0gf63HWveUIesnHibHqojsyscY1bqMjEGSTH086UfbTAHgbOixyQ2nlm8hml4isy3jtXJhgU9
gjEXQWfPkmKWKaWYGvzZitqDqO7gpMHInqc1aawzgeQjOSmdi33UmDFip5xVPexjq4B85WKiiucQ
7b14j5w52rYV1D9zDg4TmfA9QktCYmrkmjqVVELla0KTqMkWXV4lW/i/ImTPbcb4gBZ1Ge5B+dIb
woegVtahjmivtl7SGgWQbT1kQRzc2iON4iT3qo2uIaemeOvPKX+otnKPRgbGNberaetI6Gp1HCpU
a+15GBRqcQKo0hR6XldFmT8NQbqlaGduNDsbkjLTTVNYJf1arGxcVCFxudN+chCQthADUJ0OD3OP
TqxXWu7HVmfBXYAUZXkNJ2KiEtbiCFlR37OS5QI6nAInwASvgY3u8uhFM+mAANOpV+KxgwGMx53a
fNG6rcxWj/Dp0nwjc0Meo5q1WYgev1LBohDccxl7HyfV3btp9DbmrBzLVsNQNeGapBm0znItvegJ
Y5fCauE0k/zJvA2zITm6mC8KnE06LFly21FIe1X80ZbFulDIZrssLO4oCPsjaOL7IJn5Q7rKu+iG
/dagGIzSBqv2kO2c1jzO1us8WxeBKj6iitwghiL6qKyyV1l8xTjYTHtIf7VG8Fg5rbayVaX5eRJp
K+GERGu0SXzjYWNXA3zdRNz0eq5vEYA6Y7cqRrCVqkUYTkjBIchwg3b2h4mxfAUsknxpoNftZDzN
SBn9YGzULluAHH3Cp6jYBwJgr2sshnxd+DOkAdxbMazZDLKJT2gCv4JIwH/GmoLlUW2cSmsIGmwS
RGxp6XdWvrOyNlyAjWqvkJoX1nGJrA8ML9+Nywk/By6SN5azBzaIXzmFJ6F7DL9sfO8bLuAISDhh
lZrxHNl0LMdCOyLFpJmiMVSD0wy2UljwIbMTPKh6E2Iv3EiC5xFKl5gh24Hy1aKqCc3HWS/tQ858
Qdg1vJIMiXlk6HdaLS7YGKHqFmrHwv8N8Xl8nuUqQ4p4NKDFb7JsmF77F63mOtZkTXChsXLDGLbc
iSH4QKRN7lKqThjIoDoDMK/UyOk5yQJsIXxoW0seOvgzif0d4vTF4DaQtiDsl0JYOYVC4BxC1KTw
ljnEsuAz6QzcKzZJ7RVDTdSf1FdIhFeVm5vn3BEoRw504ao7zeqPU06eC6YfZ0MDNjtZaUooBA3V
yA1tYO/ma1+Fu6Czz2BX4qOm6/zHRI49VxN7vvLAT4z6zLu5p9RzL9nAO+YOi3POhauMJlETMIsN
WZuBi59PTuV9ORz6Y2YU97Upwm2v6RYoheUsa7sHe3KfFJYEcOVE51Sju1BMkLOKgdzCvkh2jjbD
dAkGn0Fvv2P4Fq3LGRd9UkfmpnPeBsbZ56KpEMz26CXt5JNm5lvPMAeYUL6BO3avlwLVTCFRr6aZ
OMq8WPD5QQaxzzsyKG52U5rq2258GONkJhaZBAaPApbrOcaBuPpK0lTbaYxtrain5m3natPVdAlg
SBwym3FyAN7G659VDWHUjILxogrjUc7FBk+5sVLzGJ+KJmMkAvIdAWp6F/VGh+QoRWCM/0Of5bPE
gLNGersYXeqnbkBmLLRBbQaRkvNVSxyDeLutxc5QhhkBHAP8tVz/5aUowgQ0k31jMXIaqK+E/HLF
zGWlJ/7OFiPYhCQeNqaDbEoY7iuQOqrxrgN4laQAbyo8RfGg7etqurfoC9EDp30VIsZY08DF97pw
hsNJ7k0PgptKrH0cppdaX7gX+rtr8z8AHNTsIul3Ki63XKvxBObbKAXH4zi2gpG7wmKlfFMXzEKD
6EXXbmXoafvQ0j5T6cLTCVjrLE0SVuWTu9OHMVoPOX/s1B1KskweCDVa2NwtVBGHOGHTUyRn1Pkm
b8VF12R3kCQLSjQQa7zQaNvhnfhZ2r8XZjKcyWIdKY0BDh+jjGoCqoYN3QBh36BQU7eeeVMtmWFI
0VxK+NBA++Bg7bYKbYWF71jTWlrF+XTP6bg6dYuOIDdnTExAyFZjNBH69c7u1/HXijmTDJCVzBEs
zOwNVLPV+DUk1DnJpFhfCEdi2ZyDrZ5mR0+9R0V/MVOp2Atcwj1TfUUeue90zdbDKeHmI4qIcQcC
P/EdA5+NB66P9j2hOjjtYzqJzP6F5keihFfVYnmZKQRyEl09FhOrtKxO1oAarah6FMPF/ShamoLL
CXRoyzs7Nh6ShEGcpcuL5jXnfHLOjJYRGY7DrpuFTa8THzCXCLxgkGFjKZ+Uin4CssYjJWIwYUBP
0AYTWYZ8XGhcOvXWXtkjqdx0Tn5HXQE7N5NYV2HfOfzf1p7IHmsrupuM+rEZMZJ3hI8eoa5nBg50
mCapnypEJiYMGwrEHzKAnwvJvMl4xrZubTtSv1Z1DRTKlC9BmH1MjtxFXXnBHGpvtTL9rVx530n6
12a+oiG5jJnf4IyojWFG38Xc35oNZkgZ4cXu0w6hJg6SdLhV4/RVGYy7bam9Jo54DuzmhXIcfMbE
HBkbne5iTyPmimH/sI7HDheHoMfdmuq58LC7xEpeoLr5vas9aB4ktAbJUi1eGEpIGno9vJFGx0hA
bTh1xM1VrZls8KVSArHvIHMZJxu4LY7ocFYP0WAD1e5G35KFQbJW7zs0p/GltA8All7hxiBltBGX
uunX6JmPXU0TrxZwr2LPe/EYEeT5YP+gaiJXJFubJcugvLXeTWt4kQ744YqaoL4nrsuDbAI7G8H9
jdCMcYeh605XS+BbZZZHFwplInt75cCHDGzqNPKDOhsJVqGTl4hFx8ivz94PtSv9CNVqZzUsmfKs
x06BPCXR6sZ3kBJsvX7XYy+JBjntRXlAJ4J3xxsWctBhHODvC2tIt04xPOSt0Z21D2FoJFokvl0n
QBU8ZW2rpvtksfo5RDCTDWxPq0B59zF2cNhk6s6M9WMbom8KLcYYVXoo0u67GevKr7UM01iPvj2f
ufSEcXgaZQz3zdP9zoONYuUQ93WneWo7mqUZRtrRjUlw0V+bcGRspwHjG1CIMONCfRW0zU2c0n03
7IcJrNlGs9yAyzP7OmCaRWtT7o0+g91BT3gfCoSmbickZelJBV21lS5XydgMJGs5xp6kCZyZONib
jHoYU1LtlyTLRpUF4UIDugdbi+QcxwH32O5znYFI2iR4MELxq7VI1lB98ZaHDRggew859cZS0Rfy
oA9wn4hstfyxXHqYfT/6ruML+Fq+GIkJlYrqqdM9EASxRwCKxdx3ng7kQX+FYbVrKi/bRJpergMG
kiuL/WY1lgj/BFCEFUG1IAAls1PQMNhegEN63Qvta/ZsF1DujaEtTW4ZhtvOsHHph9BJptZ6LWJa
zLQOfrLZ3JdSczihtrjlMeGgPGFl3QasoLmydDO+W0ZHx6KMLKqltCMPbz7bc3iIp07b9HF7SgzM
wyz7aQjlh4n4nM0wMGaKCgy/IZaQVbvo/MzCPcdO129HgFIgYfSEgGiGrUu/AkzUm9Jjc48Bas1I
hvO30T/NSX6fF/O74VDXVA35iOqHRnB9BogXri17GVELIGQde6wxJfGuKZkMRxShhT6gpIapajPO
39h6JnepzUwLI3awN9NfVpGCKaSDbgKmelT6qyoe61hDykETh7rN/JIouFja00qsAthkWf8ZZSxi
JiN84JzZLB74WwoBl5Xd+F53ZrrxRv0lUeXvMXlEn3YbTcXnDMYUg48k6WnSn4XTJxgh5aWuHIPB
V49YKuqLW+DAKKIVa1zSZHzerQigtjyPZfLaBL27GSd6njNkymgij8KKIIZWDLXr37YYjI1Z9/Na
sH5BMdE+ZMzBqHjZj8zgN/OexapkXGRz6Ef5kA3lYcxSEjx1rKZcd6dQPaL68F0bVURvz6hfsuSu
zpGhRwHWHPQTSAerhCuI7Fdh/zq3ULsWA8qGADL+HEvxHnMEQsjJVr0pv+hmbBlRsCo0oJbX2h6f
1j2c2M9Y7/aahPkmUOd4kTyGpD8wcNn1y1nc7jzI9lntg1W4cx2HNLfU+GSOX66ngnhRZyYvqzgH
E0czEaGklqfVTUOMkcKKXlrlc91EaDvkTciC1+2D16iCdYV8pqnadkXQhbvV3dpnbVTFxYMM5hdD
sciu6ekMhGEBCNzMY7+dc2NXC/vXQPQpPpyIhqhRYObUcIrPRF8iQlpHw3zRVelTXSMzqoyMZ/5Y
8xT5GmflbNbAj43NZxdNL2Yt9FXWUtHJNMaqmDsoAOlCFVCb4qmNVgQdPhWzp0Ox5sfYUB1fb9G+
01GKexfhmsSFKbimIPLEgO2KwgNbBE5+sjjghNZ7mgB7lYTVMQyZ7EOdZ5FbMCbirMedfDd0W51B
MpvIDG8fFHjcbCZbuHqGg8tBgSIuA9IGxYy9TFUEX6czxkzm4JeKcLX1FHu3TAhxLWghucVRzlAO
fzv/iqNJZNGx1m32wJJY8NWooa6NvWWAc33IYTK3fCQXYJeEQmZrHYlxBqOdYBnlEEa9raF/QNix
xSZwEk7sYcLfFc4p8YjF2gmJoGmWeFC+W6IgmUEDPj5XBbS0iM/YM46HG84oiWgL9L3gTg0/bC3y
GhTxzdVgkKJHBDPcNk+jSnDWWlRFe1DXGWoT8hDDnCwZvXaag95NT8rp5ntnRl7YnlsijjdBNIX7
yVJHjH9LE46mKAEHWoU8ycgX/ttEl9gadYbNmtVsQ+jvXLHhGRdDOvqeJMGsAj5yRAns0FQDk2To
3ZnSlqHf2NI6BFOFp4UrqIjKN2WMHBYC/OJqstuc/pIEQ9ohWyiqcm0mzM1XTjNVx7TFrdXqMUrl
FNmOi6EhmH6RkPAaxVxmVBzDbtHjTQSVctVPkDDpx26BbD/NlbGRuWSiKV7dodpohrFp+RPs7NE4
Xl/7+sPlhP3f73X9nYqiBpk17NTQYJRcZivXHyqoatp25XHEG38E7LlMMFxBi6KwvliR3V7vv27a
LE/CKxbtnJJJrSHHU8ieh3hXeFtgtstMDWVAfhz/363rfZmwl8QFuXOtks5GhLWRBiefpmoW0pr+
37eu9wEQMEmAtCV0yWgn9MhiDx/Q5Y7mgYQVYFSx9buJ9MeRowJnCHDNThLoPEcVySMWNtq2+6iK
EPSNkjSbW2Gt4JUFO3cYBnp09m1fDjlBIx6nxhRpcNzoFyAXJCB56DYwea9oVZy4pnDWH7EYG1Hl
gyT90GsiVMYy3NTliR4tctq+KjdtYhIuEb7zBT414XRRYb2MIRR9EPltK2Q1VmE/K1lciOTTLtZ8
m9Xm/dDN9FjCZ2Mu7oTXX9raOZt6/oWCjydHSDK9HJ0ta4+80TfCNRgRlnupYPcG2ghwND+F9YDe
lb3OK8Y3D271ttebjgpO3FVVd05JjeGAZeisNd2K6Jv7UkW3fRKyckV/Nnf2Y6eiX2GbbkapbbDa
lxAQJnsnmMUzklis7YpTo/nY6P19bDPubfoT0cXGuuVr2+JvBup+Ww9GhfGmtHYyr35EZ966DWwu
kZcbLwtvEgEnMeqxs0aT+ho6/Eh9nm/B/b9GjJpGLT7qpEl4Y8W0H4ShviSiaxXEXPnWdAGSFdXo
x+uPkFiIA4SbxybV78J9Vi/q0sD5LPRenSdj+E5K11iHhfEr1MLPwbQvOfqPdRu3xDbJe2UnAFAp
ikrT3GsZ61SVvwoyOJidSZLaUaCtyf25CRcj+IBDiLTRTYMCr9WqC37LuzkJNVJPUW0DW6V/3XV+
7ZCsl4722nSzO9voL9pgwGExbmYzeaot43myfjLmzvsSY1aJ5ppGMyATGHeUu1NI3WKxoHFNTkvd
8NAQZEnjFr/0iPYrdck6DNoeBAYupC6xb/iyKMLQEXAS1yFf0QoKWZ1ZieVPeXvyCEbcl5N8o7sV
1CWC5DrX7pvEEDsqY+bueY3YaZ6GZJe4ZC7Blu112HnkYwNfDPGQ1om1LSz2lkwCARfT2evzx1aG
69SY931Jny1pqgZjMtcT4rgh65EldE5r3rBOEbgbsqdA7C1+5Hl5vP765z4Udvr2emeU0scUlfOt
KhdPX3OBFOzhVKCOlFX/Y+kGGIIoOeZIi3bkGZ3jKtsRurTpChlHZ32fTYU6aCgbcHrEsEfVEZ7M
fVGDHWlDiukqi3/PdcQNt3omemriQ8+u76biaNXRpRbVY4ZU2AZSsGTZ4DkJP8PQlZBBalpHECVs
+icJBvNIhjdlTwr4RBEV5v1XiY4fnam+Yrgzs6SPb5T0fmyvTja9FV0kF9A+1r7Q5fPhYAa6RDYN
Tl+skf05K6eTG5yN4IZnFe1dkZztdIKVZ9J/mV1LnLwYInxZUP6jppLnzqoQuLoSKKaO6SAqODKM
PCBFWuo4CGZvk/fTm5bK/kmDmZvRSN+mGVOsaaLZ8vey5bZZtGsxoIMbWXS6Jl9bxxoMcsCCJcZk
aYfGQy9JH8k8+4nGIYm5soUg0I8f6Jfg0IS5d4zDO+SezEvQihLpWBEnSUinmaS3Tjb1h8mYaCfk
yu912ncMYAUnB86aOAMBvE1QtbZxIHAkBO19aGENHIBU4lsl0U3OhxzBJccjgNycgewZAACRv66D
DzM62XT4ibfMDyI5sujRD0ZpgFKsoMSnpdevK7Ny/ED0D/Tvvd0sxPfkBt1Rxm65RdjHVQB2ZZt3
gDEE5OpRJymqwqrf6OB00tbDBlMu+VRTQd6s7X6Xpcvks0u3Q8KAMINLv2Z59ebI3i8cfDnhkLkP
4WztFnDKytSq6hAP9kfrlU8aVGUGQ1RtJnmUw4Fa7RzaGGka+BcT1lIRUS9Eof412jnlarVqL3UC
Xa3gilmyJpw56F2dYUQzda+9zlp5OKIIWVPqc2Tkq7BLDo4kcp31zTCTMibn79weLrXDCbsKoIgL
opv7N5UF385Agro50ewvYxog2Vdgq4OXmaSnzdl7tp1m/SFV3nNWMQr1mIxY+W+CH5n/DvRsXNxO
CUGtpgS0mK6hY9MgCG6nutB2LubyKiTkafEcNQ4xCtl4riwaJDkTKozp5hnv9iGH4lCTClsgCjAY
fWSNnrAijz9yLb/jTFHE80WL5Q3DEog8y9JHflgI4HSl7Ug+PAVed5od6AN9RkunVnQdoIaiwcc3
E35ZyvwoMn3TF/kS2DlZqzpq/KqDpd9F0mE07pcVcRKdml4ahyMmGC6QP1+L2qHL1Pv0f1jCew/M
Y4oNMcuXwm7vepQSJsfWRqbes2eN9w50Ga6oW68IHsD/P7KAqumv0FyCb27Igrwv8kLtgDy4KVOP
NXMVKN2KEIXaBV8+PnDiSg0+Nr6SFb0pnHuk4ra1DTNMPQxM0bYys0n3bVnXEliF7cg6tgR9W121
M+fqODMNx1GQf8RO+uRUHkkN4YXREF/rDfXp3ZzaJ3I8qf+J3OudVebAwVIS0YWVzRczx9Ar3BSV
X3PKx86PbPN3llC7dB3I0t71eCJDbWKKUcISPED4NUkZJSq4xYVVEbULNQ1Z62GMdB9q58ETDvF3
ol173TSsZa32rjMz47R6JgRkDDoxCmBwyBUDhpEd1s5fB/vSzP17FfFqRYG1NwO3YMb1h0x0uW4K
tc107bs3BQO/lD0Ks9F97iYfxS5YXrGzWAl4cmVOJvrA3FmEHAOzgeJuSud7Djn6LgP93drmL9+1
79EQcz1V3c4yutc2cT6hDzpbs5rcbQXagT0pIt+wpquVyvA4TeYORn21s5uSUirBVEBScq50rmsC
5cVEdHvCgHjA14BE8B3SLA6jgLVkQhuLuGiEq+WZbKbWTyyDaSpXtZLuxdaMEd0o+ZOQoprrne+1
/V1EFwpwsziGDMemCEefV3TBTrPGdwsZ7RGj374YrVNO23SF5SnemwqtMdnWn9gI7gJgMoG8EAb8
1Rkpw4w2e22JkGJCAQ7CAJhohPgmG6xplFn3XjfXa7UQ0N15I4hZRew+7wVVbDiXPDvmWg4YbJNg
O8ME9eQZNEkXuJ6i37aKRrSaXE9mjrq3SK9flz9SUQ8k/hqMHzxrm012sZ1d44wsKBBvdsMfK8ba
o4lnaYnPgRHtEGHqY0E2rrB95Cs3PZmZhrBhHKojeFZmBpxW6pjZf5sEL3QBu42mVx8qt79n45Nw
ih+u3b8d+0wOAc2yKb5jrz6H4Gv9NOkf3fTeMVC3TkmjMSbFg+Ooo6OMH91+sEf0AHVNeGhw783y
MWbGiyZGe9ALwDJePvpBUu01I77PmunOMsj1MWskEXR3KqZUzDToe6Fiibdlr/bCEH6rZb/ckgSK
Rvst3RGOCCBhiISPI2hfz3AJqsCij3BqVybjazEn75MXfjFTp0XgnZsS19EH/tx27Tz3y4KDKGPn
dvIQ4rCQoNCPqV5Sik/LqyoqT4aw2j4QFWhpfbJ8fQhuY5u9JbOYamE4wg1LL9rvW85ERLUQXw76
ZwHlnV21VHX6Xs8gqJqldUoCfYezjz9PxYlHFsElIZygjdCSMX0gn97l/V2BnmQW1rxxe8W0oozF
xhD2jRORKjOmGokdNg3JO8LPNsvyxhmxopW/NBxx67mhBhzaaTcyKXHCOFhppav8qA5/xYZ+rJP6
1m77B6wZuxqEoxrEceQYUTVeHVKQ1b4fsl/kTy8C1uyHPsLzoMU/lDzfZWiwm1jj70mTcO75DiNK
Myc1mZMkDIHGsESewZkhm5bwG5eKrk7GUzC9T7HzHjnkaGb1ez80M1U1X1ASYCcJTbmP6+ChossX
xvI7BfXit0zM6Ve9myhLgOUVT2PD8r0nMIKpuk/XZx86vDoihsdxuA1l9SLr1O80Jlgx7VPPbY9p
wTNMvaPG+4r6MfBlVp/KOn5sye2zRgWhjxFVr7i2dmX5WNGUo8UnWCrkPoS4ehsE+YeVtztKvGYb
V8Z91VE94bb7VbAer2xpbaMgeRq0fC/S6Z1DtCdni4pPf6jzqKKu8z69iHGZ7HC6zLepyScu8zbY
a2oJ88h+ZIjYL/YdqyQ+tt4WGlGPVoEgwsJG42NU2osGnATUmpnLWvAJY4gTivsJihzLGi48CNpY
iRVujnj8ibr4KU34vhqjvJuy6IO5w32WdkeVT6/YGrd0GWkdyeip50THZHv4L8rOa7dxrd2yT0Rg
MS/eSqKybFlOZd8QLpeLmVzM4el7UP9p7NMbfRroG0HlVLbE8IU5x3wQDGyW1yqMzDOKkJ/CA5mh
TnDvKdUCXro83XmTHFYG3Id6rF6NFNd21U27DkEg2IXsj8FyGp2A2pvYmq3G+2UG0ScMzd+2rj8O
irorwuU8MhSa0aW3TrRbXkq9np6nsGl8GXiHUXWbFiQYxX34anncPClCSy/Y1RV/DYPuk4mIi4nb
G9v2Bg0fcuywfJ2HlJ0NajzeuW3DpLNEsVexwtVDyhXc52bvPinHPLYkEVJtrFVlbAXagGBszwnz
57UFr/R+FvYzR7uRMPUXxnuL4BLa/GkoO7+19V9wjbTHGtFkpQ1c6cA2RdFrk3gXkbH/q3smR3ZQ
nixWcuhm2xQXN4OypoDwNrNkgGj5F/PHaSKHmzVtSLvfjsiyMJqPBTBVQVJ2Y5vsf4nRFfbDPCIz
aUbtw4GkChckOY9hKjCNuRMD/2o6ooqejk0iG7SQ+l+irhRc+shYz8pUp/tDXHRMRTqmWKiIAJ+2
Bdtug0VES5oNSCZprbMJyGpSKUKLa+MBCWixa8lIPzm9Hp9UH8SnKi/xtRLFZtVadaTm4uC5P71P
oHBfrSikcYM5lr1um+RoMmRcaEjFITMqsQ/sODzbLTH1ocOzPqES0UN1oIjUdoAzDyaocbrniiwA
Ck5I/T1Tk5lrMkjlcInfRMtyn5K1nN6sv3i4/9MIJTufIYh9gMQS6aLjEiwKQHAaEuBOhFUdEzvl
oQ9AmCJtWw/Lx4w6Y/t/f3r/Gisx3U1iU9BRg6zFWCwHVgdzdNFD3x9Ujl1lFSxK8Pu/Qb45At5D
lpjjCWA5m5iWJqpxR3+Ctn6KYUESNLo8bfPsxu0ZN6CNih/tD+L9+xSO/JqeuPBrAk4UFJC8UE/W
QN8nwzWxtfXq5hlEkI2R5rtt+JUvCdL3B7UESveWXe2CaXhThELWo+ClQlCGIdq6mTXrjK47FAvi
nJOU4raWpOku/6SePIMhNA5NO4De1UJQLTJ58GowDDO8VN9LPPs86g76w6o+A2i7qrb9PbGaN2RX
HvEuJc+RyraVEeFNaKZyi5o5RmtR/8k78SYsRIPeFyrOhTXI+ggwwE60wju6y7ubQcecYi4Sg8AW
RvxI0S1H+bSda6P4SMx8h/TG/fQiZaxlK79NSWZQ6bkMpawcH3+5rfpqEygMWopt22YEe09P4r7p
+ixQCdLFu2HAmDICoR0XhAy7jfsgK5P0rlQSCEasVad4f41x2ZllQh2H2aMWuj91bLkAMzK/E0G+
/+dL9OXrXPQ9q4GCnLNz/hZeG27d8TMkQXQdNlJHuDLs207pl7JBwxB1tenf3+aA+ItVXHLRNMsU
XA4HvxVX4YHkh/mYOIjDVICSxUSyArDzmodzzeSEyTGzMAehoq+R7r12sfZshwYQ8hjXS/2UHmsz
jp4NeBC4pH/ZfTfsVZR+hyGztqnuSWRC+4E1Zmk90gUonPms1oYHfXo0MygBhACjZnAT7xhSXsZD
QOOcxDc8nn6UkW3kxAQWuUWxziL8cyND4pVt0k6JIvk7y3hvxuQhp6688JaLfcGJEymFDsfI2q0x
2sPGo8494gKFTciLUvMCuMgR8T+dmJUNSHdo9AYRN9dMBZSOTnAeQgKLe7erH0pDcEzJ3Nr0BjM1
nSs4JOTwMrMOO7lL1kc1N8cmnM41TfNBC0m7ytmizLPj4iQN3920DN6HqfwlDBZZYTsRQKtrMxlg
kjQFhX8yTGpnN8hdmJXmc9oiYcspAEi4cfYur/aTnaMWEFV11YLxQyXvQ16Vx6GyvScsaX88MiWP
GpVMqWg2EfSqfiyf9JBZQCXqcId2Uxxtpg3CYTCbjwryssagj1VsvSX7BuOe2TwyLr5I5AZcx8d9
PeiInC2BUAxPxs404vcxLp7S0flcTNoxAHq6syVoPjNulOQaFMKY8Lux7XeDIrddR1DuhQc9T3+T
P5hvRgc0Vt4urntlqwup1lwYmQLuyR4CTlDTylVzTHDaeJsD27p07SAPOoB9f8pz92S54Kw7yIeR
Vb13sZgPDZk7WYp2Ceta+0qvYpwMidSEGVz76nGDBtfwMknjs17AF4gX21vuLakThOLmywO6vIPh
lAHDwhFyVSSSN/Rm57LEdBma1cWUg3Zk1axtsgL4Idvj+JGRzxV6S3DznKuFfvw0agbIsiGLtzYE
DySxiJyn1tF2rGa41JjTb4KGRkjOgbNrLNyVgxp/SSfAac5Rgw5f7Uf8wyHHFyPfXKjvZh5Bxezq
PNL/Wk3zCzYS36E5Yp0xBDgzRfBHo2n32owe01FIbgYO3JfctB6AkMgDTetResVKCdP6bhPze2KN
hM9gvAILbM5pNz1XWeqdOjp21LTOIUuNN/qQcN0UxrCzvGR6wh/yXqU9UJGptLn2OoywpjD17QEj
hi5kcvMoke6EAu6Vv7wcbyrJANHGbcyXYNaeyopNcTilLZdHlj5Ba51FhBTAazzxwj7xj4HUl+ME
L2UMAToOhw8RR2fscc1ljI/5lJoMPrX6VKH2rnM7eAo0fT41DlcJ8k9aOU6/5sa7DCpPTlwpIILK
wvcc+AuAJpur7tAz2LVl+VoRs7sVtXgrBThsJWBGZzPVqY6UjP6DKQ0Y+A1lY/yAGGC1ZDqfs3KR
EEXREbjkDRXXT9ck9bmUuOO0AoaYOGFuTza9zBNfFhJ+jtUUuIEn7Tku5scASm8x6dGN3lqHn2Ph
MhU4z7mXlqtulPHBWmwSsqrds2g4JcqUJgvmvnsaeufbnpz00uOwNMcpBUbfdVfZEOuABPxK//ap
KSO9ziFiyhScJK0EI4LIQw9SMczUpsU3nyPzRGvAfr3sz1NiPtYj6IfCENXOU96eLX36ZjjuZ1LT
KI+xcxnYXfI7d6zceovQ1PhPEsIBAWxJtxGSw5WX2yh8T8oa8hEM8COSuvSlmpMTbnMmFK7bPwDs
Nvf0h2LHpoOcdfYABG4T0lQGb4XjcI8NEf5arXLey44leWU25RqNLKaHLh1vVhzWPg1wstEQgxHk
o71PHRMq9Mxsx0yXMWwWY1FGph/x52xUR+ycqbrziJiryLtgC9oJ0ywt1aNXOuc8wr6pgS/EYzUa
Z1nj5W/lEige4Zdv7dBaqRrlvSZZ6Nguq/u24U/HZAAVJ/sT2644GbZlbuuh+wMCLH6o2zF+sBmI
RENNjRpODygcCW+gtdwyFjnmnObIywmE5ALMCgRABVpw8gpnh3uKuKSlFh5DG1CrItt6nxJchTod
zIjWyrODZHHVF0PuK5GfG/wxjK/NeN+SDOC7y+SuRj+0ThNKY3NIfKisnd/0g34dip2mF/Xm/lBP
xqMQZbQVKK6HEpwOF1/53alOf3fCgkZJghWxu+8mAXo3sypsmzbyp+KCO6I8zHrn/Omd8hLUyQZ7
RH6+v7+G8EihDAB/5p7FvHZgzuVC7JqYmG84yDmV7DdEPa91+GG7ksByPB0gWLX3vAi0XdDEO5Jo
UZ2HCrB1IPotMjYyi1PP9N0s+F01LyGQmj2iY/4oeD6bSrf+CuY4R9Oosg0iXHP6VKO5xeh3aXo7
OhvV1Ph5R9wjisl9Ny+xCR3KzyZLqRsVqbs2i1e0wBoKvmJvpQZULcUCpWYYMJiG+4z95TkqdKhA
9kC0n5skXHjxbnRG/17opfHqMizHH0LqaSg299sI0dvc9yxNWzObx2U8muqGAAp1YZ3aR9Gh3YQ8
Z/hDJfStHSlzV8ZttI5tJkwQHR3yeiaUuMVAPiFm8doc7F9ekgFdTWxyaQvTJy6t2sc1m9EEw0di
O1/sMDu/juXGgUShTEPbmDT/EzbcjVvGQP8RqRZe8WxkmFC6xHFeOs5cZvgoS8ky9eOZHZTXIaAb
zXmnURGwwtUfPchpRy0ddtPy9hlJA4egm9gF0tl2ziqGWPLFtugZ5uUUzl8Wmxa/8hKynviDGKBH
tzQg2c5i07DBzW0eLRBua87A5pgWnXe1uRh00mlOkeg/hzR+6lvZwHOo8/PcYjXTGM7iaNHQhTbE
pNssWbdm8N4m3YgzjQ4zmbyrmIID2+tqBRrb3lsB8EuAzvVeIpDFXI6WFdAJthcMSS7hcmQxLj9q
QI8/SvfIRrDZNdI4kTCnkJvmt3kYE7w9yDyCgfDSoa5plLGTJ20Q3kayQ0GBkEypJIMOphN7DzN/
zM0G1UUVfgSBwTrQgIM7gfZ0GLy7LSNtt/EAExH6Ei0BFHhO9zrD1o0B0IOjBtwx2h0wAUFGDEfc
jgd21qR/W5B6NFAUjf67VEL9NQz1kQbVO4Jv7XmorJcIodiPOeTb3GrbTc44/2IN6bcXJM5bKjDu
2/nUETYTg4TiRVvhH9d3OjOdWyRnivWmjP842VNYpd1PP+PcJ+qccITGu2kN9cpQ1fIkEuVsa0ZU
JGrlfzlp6zNhigAhChd7+YhXfCZXcMmzv+IW25qd615JkP9wGDJhryQlb2QIcF3Ywkk2AWulejpR
QtgXkFLDJkcNQHU8WFfTuSbclD6GqkjZNDOhpHplIeFZKG2pHnvdU2xkEdUmQF17XvxtP/AuUAVa
V5ulL3sk8pLSwvhxWP5t2h7hBZ2zSVYfKh5Dn4+lFr3PQOAPZd16+6bNif50dPgS2rypCDtdxxU8
ULQUI0VUB5diCOxfQud+Q7wrI2W3nE61VH/TtLH90gWnJtn+sYsyroQgbQXerm0z1YZ/v+uqMfU1
qf8lm42rjzwypPhAyZNiJI9RsbTakQIeYoBRvOch2hyFtQxgdC78Yhqu9VS4R538kS3LySVhZbwl
WJI29wuyU4pHCcYaKjs0ih4W4gYZJZVSwaVNlT9zVmubEjpWzAW3b8f+OAscOarqHoOAi48CGg//
P3mjIerPtYftqsA0CgXE3Ixz+2IoiH+o5ZjmpIh0GBugeLWR/hojhFumBRha+y1jM8yvRYzyzkKW
JQJXP9jCPNNSybfA+0w7mgpq2+iAUp8xGcdK07QJW1FuE7GXxTvwOsUlusmBVR02HVJavNfGzoMD
U4RhI+ZSvwWRHZ+mRdqv60Z5ab/yAQBGkHhr2zatFXYJgEH28NLkNoWnVtavpYpOUpQuMlg0w5oc
ycAr9OIKuR7DKPJ57kqWt3PSwb2S2/yoTazQStQkSd1lzwT6Sbaf0S326vYCuui1GHtgl0Z3Y3c1
4I1AKhOm2rzDBfYuU6248sqsQ3dBRU5tD2mf8OzQYD3BOuHQNbbjj/KABrzEp6ewfbVIiwLcecsr
ConfsR/0kLQI7trJWersoVpHLbMKx3p2hmaxdMUkSuNnULY3rrsocI5pmQbQGhztYDCnXPUjfLWh
CT8mbQqwXI8EkpjAy/kJKaZPhEaRTsK2dpitqfM9ZTQflX0LYBE9xQXrjWas/7hDARmdlJcdw4Go
4r6sDAN1gqzVXi+GrZEJCsku/a7TJDgFccQEJ6FwLnJkhw2yvzXcN+g1HexlF9JylQhxSyEro4R+
dC1NnvNy4j3B9wtDIsf8W97mrvpJWo4IPBw5abAhM0oVoWqdTA52hiN5OiM/FzrCdbyOW+S/R2Ea
5c4QNaue8kFp1nSz4DP5RjLuE4aTkDefy5K9WujWYI1TRAS2rm7SWDTmbY7Zn0099mS2WoQ1Fqb+
lwwiwqDMvt+w+MBhUnAeKRInQLuN4gC6/ge7YHcZveFpQHkWNCrYmvm0T1zCuJFXMXV2R3cvEAOv
nFqvn1qJHrnUq2I9h7MCXk8DOQjM9aiaLPZhDeVmks8bDT4Xne5RJEF8gwD2rIQlfStFiTn34GDS
UdvCitw1rQV5rKCmDVg7DngkoAIp3OMI3iDCO9mazi7gm5jXE+BWcIlYFXh/Hlkz4DlFnI7mOT6V
3FMPjnpKK6XvOD1QV5QVZ8rc/GQM5TaWSbhekJ77MLa2ZZymfmUQOJfYgIrCHEcJO7MKLSG61HUk
BlzqXGhL8l7NlNfKxOeCMwvESmfAyB4VSsn5zdQyBOceU8JOQxGAq6FiBQr/mPUgWu+I2KS8+MzK
hlOOoFSnzK8ib2zmVu5OETEHd8kcXOWHGlrCcj53+Ww99U29ndKI3t+dNrD5onNoB8/taFQHr8se
xhSK6TBj/C9bGR2Yt+B4wGG+6qYqeJxVaKP0jSF+dci8KMzWpYz+BgHRPEzpWmQojqVvlEZia5GK
M5MDw2+l7qyseDyqvlNbu2ADNpE2ttVNU64zIuH585iDIHZkLjbm26j+pJupfBKthmE6Dwofal4z
mqoQ9tMA5JQJx3Hp47htD02QnaGsCb9FAal3jY6X0PysRq08BSPvpQnQ92DpxZdll/0Fb3Z3SVVp
rllz4WkTVn+OkeCcxzR+MMd62t//5ZW7AuHbKXBp+GHG4XJioNWwsSb64ji2zWGYE8m7hSfdI7dz
26ZVvXxr4LtOoK9C0IGbSVlMWL0IXino1nMu46sBgGpryZn1OzjUBzMOyfsJp3oP9u0xMuR77Mns
0hneA3YldXbAqTFT0i3fcCy6ryq7GNHXwMny1A7WM3qdx3GcXgGuJQ8l+LKgTZaJyZvK5/SlSLXo
qhWj7xhZelZR8zxn2fjUL3fTNDql091SmIBEc+hvR9LCCOC2blY/nGSNlntK5kNVgBYIWCnvAePS
iESxbzbcMlNcWFpb40sZqs9S89yTU7stDFrX4urnEaOQuPjVK/2QpKrfznoEWlhkm9mU6T410fh0
reZPE92JoTvftWD2jYcr2ZrcoNcB68dtZqLx9JzJPDmTfknFKE9mdy4iHQ4YUpooxnCuRwIRmkNT
nkX4AfuGLjQl0kuq+of9J8jgsnF9vY8b3JYmW8/A3npDiXm0BjvHplK1iqkW/X9fgaZQCsN3PEj9
KdJYMPNuXrxebfH2gwStb1k27NKAgDCQNrlJ+rkz0UwVLmqhVofi12XkcRMTu1KDo7ajrW5tRTiK
4XiA0LkUowMVh9hj9BZD/pzaZN4kMru55exHPdY/Owl+R7NoHsy6g3KQ9Zekpx9L4vASm+WvkGkF
/29c+72ZDDBXDXyp4Kxi2xi26aw3qxarBmJuN74KqxQXzWUtMgu4sqx6bCB8LSmWkKCadRcM04ku
vaKxsdA39Wx1M9aZfla4Z/bOYkdwCDbwYsRHhU75KRM4PsdgYJsEWgxiIstkQGXglb+iSt+ZeVud
TIcCLLUdbWN5FEKELoPEwi1HsgaJMqXZqhMj9we4AGKna1hxo6AJV4HEcp/FiwibBuVUTuBY+8o+
1gPKPWeGDkrqOwIkB+d83R1qoFjnKu6n80z1x25rWcAvOdFG7qynWuZbbm7Wr+QW1x0pmRaNVt56
FgBU6spyopmNmBYhl2JjUPCqHycmIWk5pIs2nz4aLSm1FV7ARseo2UCYXOvcljZ0xOTWaNkagpa3
jZPXUbbNY6PXK2WHIIL7jsU59G6Goww86vS1qFAROi2+c7TTm3o0kZAXpE7OtjvgFC7Ebp6yty4g
9Srh8ujh0JE665XcZm0t8vxctFztolo3Dx0CZJRDcfbUifpt1tuPzKTpYTsik/w4Js6hkUPw4Q22
ZOFQxw+eIndQhfqjgRIM0Z1tfTo5PmO35BPgU3LWQJO5AKaJPOm6RwtVv4zd+skgsxOCWxX7hTW1
3Gz0dj65y0MaV8nBNiSm7+Yj5Sa+l3MqHmBYzg8uCyqDZO1djEpKrZp5yWmbZy7ksRadnTx/7fHv
gRQtYzIKzOzU209sFcH0Lg/sQ6z/PGMnusSLLayKQbiEEFAxooIK4B7Ibi9d7nlRjz44d9AqR5Xb
7ckDfyKNh7+sVX9Joo02JSNWgBaAYCNbwzPZQEIJ7HS8YGzesLUtX4RihVJmf3NvniDr1hI3TM5h
Rv3ICURUFlZwDz2UVq7imjp1rMeDlzb61XAh4i0/iqQ+xr7Zifv+pxNX3/UUB9uq1ilJg0D69to2
NO3Sd24MO5Q4Dbr1TR9ozTGfQbOkjQx3tj6/g0gJz/lcPOSMG/dzgxlDXx5cpM8bNk+kZkZ2cro/
uML7Q9qzYLcRDEcW9PO+5hUKZT8e+TUOxTRvCDZdt1GOaiBV7yomdLzX4h1QJ2urxpicV8EebLBo
PfMQCWx9S6dHOXrseAJmTEEDwiLs8KUhcj5lMf4z3Wl2Tlf+TkTyiSqE2QfDvD62x81YBsNKDnIz
O0w+Y3ZYUVER+zHabMXtTdaa9VabAbzAjk5ivJtVqGHbRfmwWoo4x7K+IpCbQ5a9qcEiL1yi1rQG
jOkVSifh4NklRYr5HZcfSPomBsh2IAbTtvxh7r6Tpsa+VO6qJaLW7vI3hu+oRkpkADm88lXtoaAS
M0Id7RxkLhgM8IHEuu3UCCaF3mJv6IQ4y9A5NhFFvkp5dUrxnQV0Z8lAxqrb0k92ZzdCBKrwwcys
PyOBQjIY3c96iVezNQ2f6YeWinzXCWdbmbLmGoKoLTYJpR5n40HF/aUJTEjB2ZtlEks2G8NHJXHH
Kgt/NzIVitikWXFF/j1JZO5pxhyB/2kIrY8K7fgKzRuBjSSL1mhkoLgSXDfpHxxFts+vt7NT+RM3
5ILETvUZ9Ih3uQ7AlVYnJD7Kz6xvO4xfs0SOvnsoHYbmec8bEpH0NRRgfS3gTIHtUHwEe2LlPwPP
wqWsohfNFS/MnbBIN9AzQpQoXeXeNPic3MUDvD0jIOvHGZER7QrYk0X/afsRMw0kSg/FYi5q3RrW
BMl3Uz1QYXKJizOAQRYJ8o4sWOhq0TGOMZQBjFpXCPNlYKNXgpERSPaOeTic2uiaglftvPfJw8AU
YiNedQ5V56jdEmjoN4u+dj1b2FjCOQUb5L55swYYIn5Drj6vrMm6AjK7YiHZAbv55U3FqUmRxoqs
fa2U+wmSfl21mlxLl0W1KenLOvS3OlbIBvduEmN0BkHCmg7HMcrqL13ruAzMw2ZIqxkRDP75WH8K
RY2SB3jVKAWKQ/JYE+MPhjHUgDEkIDYRZ65Pj1kWcEiIYV3opGc5Vrsj2Pq1zqkyi9NsxGR0lSZ3
+AXgHta7alJPto2woszVQetQUsEjWM0wg0H+tDDDmDwbDQp76pyXwtlD3Pga9RG/TsukWlYfXamj
KkIEb3ZDQIQ1ejVhZC+tFrw7mXo3gvijLpJbILDpY8tjKxmCAmjZqCZ2tsmAUdCXADrQfg2Z8XdR
o+jZt5u1YjsM7lol4WUCOLlvkaSbIzmEVRP6ZeNcDCct90mJB28Iv7PU/GpyzEFpmJy1NnkoBucZ
QyyKlHx4RzSzZ2H81ofTcwqfVuL5lyn1lKtcWqoKroeMXuUITGSoMfoZy+7UgSqUfIykDW6aBn/y
SNtZF4FYjYuzjmb7vSFjEgCDfqxS+Zojg0gEfhF9btZUO+46QvC+JSb5g+35rS7HXZp6mAklorzQ
tQkLoJC1Fnm6h+mCXFObBTYa0+pvrcqvyRt2TkVHMOni3WXCgrZMzO0eqlSwD7ksZhHakUgP1+0M
GymHzGN5f92WrOtEB8XfjeigRtYEcdKczSra2jaomtCSV2xu4Zrk5J3ewk0JojpE05K+pnUj13XE
9mTOmvNk0+V4piGQ+D4WiXGJYhb3aWzsZQL+rAwR1yHRsHwvxE8SYzRCTKg+W2fcV40xbsqsfswB
wnllzN6FAZkf3EKnnfa5il8K2E50/igJvWrijYClhB3PZqLupiAb3JqIW81G75Azd/Zbu/wiZJBJ
2pr0AeW67C0SOFezTfPnPskcUWnWYX3OAZnQUdKd2YlfKJR/ocFVVJt+hpGYEKfbQsLrN7nX5DtZ
5ZueLDm/lyytGRJQl3oEFCbuE5Zcf2wNYiD6NDtbwYKlm8uXJuMuMUY/zaSNR6vhxi8ivIH4arHS
82KEXssfmj2GQY1tpefaTAzBFiGsr/L82TBl9dSImFlI3foyYmmuFV+tfRWlNrzrHDyZzbwRu+FP
B3suGZhUdOZSUvz0FWdCBQaWJEKuwOhYGpbCQD8rrri7Rq+qlagcVJNEXpqh8ZLp3g1aGG8Io0HQ
afY5EI3c6mrKCDX1RxjDYiwP932lrutvSRNhomOHzcLA0EGOOq1O2kag/wB1ZwtdTstKeMXodZa0
4+nLINBOD7V8VfZVKuuDcV3g5zOvZWhQ/c8EFehT+ji6WJInDX/8rMOcThgk0rY2M0d8WiDkEVxi
desBCXPVjeOKO8V3WvE+MS97SIu0otEvEnDGfu9QcDGPeBUeBX6SB2/EUrOVC+snGRg3nDOIux14
LPbwyDryI62zCU48aLAq/NOHDBzlxMFKqHledT+zt6oriExaI2bfZgtKsIRaiwiFterz30iROClG
/SkhxKXs1SGccTgxLrOOzfJwfzaj+MHRqX0klmv77uJoTBa7JTVvfSyrFCHb/SkgQJ7+86n7M3l3
Qd4fqMJGteg6EjigwQIDvT8rBv2/nt0/9q9//t++5J+P3b8YjUVx/Ofb/vUx0n9g6MwFkaZzgKdh
Ea/98xCHxn//5/0T94+l/+cn/vm6NK4Xx/DyY0iX5Ok/n/p//9h//ff/+rb/zx97//X+2/f884sn
rh391+/3z//4nw/+67/853v++WP/xy/5z0+4f+H/+DX/+vv/+an3T8jYbvwsav5gT/sZvTHwJzv2
BySh+zonnLHL4b+TArJOzPpdZnW57aapXreGY2wm4d8PsfuDXQMnmJeB/5T/YSY27tu82Q9mORzb
7IvTq8SeCWrFSL3xGHR4jyu98qvRfMvoUI9FE5nbodNuEDl+lJyjbVNSJHUzU6ORffg6bpAhenXB
xc+D4xerkrTw//0QZz0J4zLCcCCIKUWztW8Yz1DtlghvIZ90XrbLzGwrBfQW8IcBJZb7UBvpszaa
09Yeau41eeHsurq2dtmv0XKtvR2JTdQb2Q7t/qWPu+o4DOmThxsdBAcqO2uxsYsiL/ZxDihg1H9x
C8i3RaIh+WxCAJb3a52zDFNBgNQ5Cw2MmEcL69GBORCNK252bXmwo6BjSenkTGiD9hjMT6EWmYDc
0OeJz/vJM9v2f52gcJqYuQgN31INXIpSAe/jvFghUXYQknV/aupQDGxc0LJrf8cqwCLsktYKvonb
UGL0ZBlhc5xIK2Kd/8Y6mGFniuwCHIunaLGkQlMmoNQPOTCX8SM2WyROabINCrtexUyvlO5HlfY2
YwxZM6y/dh3srVbhjuiTHVwb3r0uX6hMlLLAWbgl9uecxL+Iqy79AeEr2px8VShrli7kHNPL+bqW
QkS/DF3X7fqszTH2HFIR7AOijYiLn63zcHIUKdDSC+mP8tMAcPWYLqWfC3JlgwqYtYlOf8Y9uMiR
qgIKY30ajS9tXqId1IxhTSTFRf8I+vDLxoeMPF9+u2G2zizVQP/kCFaBLTfKiHKUlv0jB2O/scDl
pvVgny29ewvHxeTJnPogzfHviJuKF+evRKTMGjE5BnZC86BFv7PeetXH5JOR7yc+FppuNg3p0DKM
hya6mkTFFRfuDAsG0nlbFEONrl9Nskt0J94r0d8cfXqfnfFPJMr3BKxn0nNzXcoSEKFvFZRuI5v3
uSURdRb9e5on5yQtHsq5emHubp6BGFzCrt+guko2ucF2XyQFKiU0xQBkgIwwuEoOzSkrwsh3cKuu
CzJ6EttjwVnY38YAnKuXtMZ0cCe32KLqmsADjOym7EEehzSlxwqn0jel9xAAylxVJa1XYrw7WpBt
UiQha80c0XD3TzQWWFUMdRCp8TpoOkqVprja+CKryP0JGD6mKptWCn+UHw/Dfk6gwyK3BN+S2881
eQ47ZXBVGTQ/c/KneqB27Tu8Tqzg97jdcHMGra/V5pcGXI+J281J6kd96KPn5IcgnXdDI4sz7Jtn
aYE6DVK0NJjWUkqAXr7aU9zy5ns/pQnlqnpFzHNMhf5eGtS/uE6+wLGSgFD1H4ng9HYQfIJ7QJTu
YQYkBgYxPuQvF0QSU6aHhLJl2Q85vgO2Yi1k+Da1hvAbUu4bG2UsSCKH6jHaGk3DEi3jFw4D68gg
55y25R+TaiNiwmtbG4NaBM/MsRU2U8qOizPG152teMexqc7Q5tcxYXFlHwNwC69O2gKamU6h+s65
AJE+N6kTy7VjPqJyD+PxwYkZyUtqKp85xsaqx4gh+RgzMDFJXgATNs2XRFFRu6CK1MhvEprlOsMF
AhUl/Zh4S9YZcgupiwddeWdV59uSrJPJo0PhpAh3htag+UwfG2dy1vQ4D55daEAUemsdILpjQzOw
dul/C2llB71339MpeoqiL8eJHxnArJrFogUFeSDhR48K4DrjoeysQxAbT0kQmRQO8jErSBuIams9
NuqRauvo4d+m1S5eq2n8HOHgouu2jikifMhaRBbq8XuoBWurZQAsmuahrRO/FO13HbE5aTlAqPoA
STeEbx8m2Z7NaXxvqtw5th44E3a8GcBEJq/gi7Bs5sbXPAfFPkcduDIW97eV6T+igJpNvT0/lbn3
MS/lbk8rvyGG6OxFKDgyIKxCnmvjT2B57wqU3aMh1CVFPLISkf6/KDuPJcmRLMv+ysisByWAAlAo
Fr0Y49ycsw3EKTjn+Po5iK6eyciqyepKkVxkeoSbwQxQffreveduXdLi+MqJom3HHSzUeD+NwVMT
AswaCnJYcV315HKxc5Czbsdv6Bo1QD/jmRU7bSlYMSUdW9d8Jb95WoK6rbvXwieIkG0cCZL/2QoQ
c5yunttQIgjZdg2xBhYU7YXKJqY6lzFGQgymj03RunGC5r2e++nVmH4ySvlQufmjywL77ty/DGLn
gAFyF2TyuezGJ7e2T3JWVhc1xoFcFJ/TRABOhVkAj8LOyLN2040lJI7EWCRyXi5zAhcyOgeRHxJu
IZ0U/8O0RgDBIa/MbgcCFdCZH1PbfJYeQj3DKpnkl89G3pAxoZcgbTzvaKunNrIezNEKgA62dzbD
WODZ8su1ZlgwBl63jzm9GNE7eNF0x0SPmb9+Js9oNZQoso3JMvE/UhwU/gE5yCmueZjYNm/Dyj3u
6q7IbgPFGasZ6Bh3RMZjdCXJZIquOHB9zAzOwez8S0POuN+Gq6Zgql+5YFHleE31gDCI0gqR8fzE
QYDPi1tuyDwICnNQEW2yMvUAINlZMsus7ny7EcDjOJaIKjiU6ISxVifbqvbAsrZQHTHXw4zsnYXl
O995QCCEwKoyhtW4rcvPOuRwxGZ5yZWT4AEONkE6PGLAB7eagOiIvJ92sOwd48ldWYVHq1M/UGXV
rjW6feUFm5F5EPOiX91oM138iqv6t8K5/3852b+Faf8K3cY19D/O95uHv4zdvrx3zXf55z/yW1A3
yal/f4er9+b9t/9Y/0qJvW1JjL37rtuk+a/Q1flP/nd/+N/LmrX/kOw1//a//63Le0pC7f+evquP
9zB6/y2elr/yn3mztk50rOsQU/WfGdkOP+m/64ZkbetvdBx0w6HF7irLnH/yX6Hbxt9cHXUcBqW/
/+DvYbOm+pvpOsgEXFvn/G0a4t+J3Db13wLIHAFNwzB1li7bNpRjyfnnn+93YebX//E/jf+FthZb
et2la8UMFP6R2pgmVNKSiNHKIoK2ymNk/J2ECK57HmCX/khxfC2qsthD3ZMrbQxpxOlDug60uFhG
jJ4n1uCc7plmYVws0479ytk1tsQkPKp23YJ0JXX1Ro/L8OAlIUgRaR+Ezzn+D9/CP8lXmyN5/5Cu
Nl+cYDNTsB4tw5VCzOlrf7i4KUu0uMqNkPxa59UpR6yYVNOuw9Mu34XV3rsqevJyeAKicj5VaZzM
ocBm2QLJcb//+s2YfJd/fDOmTSAedwA0D10qEobnN/uHN0MSVVO4cczAr4xe0Ga81iq/DZ3iVLc2
RwhrRxtiK8aQMO2hDw4BCt886s4ykz9+zFwbPPsHaZfo2OvZFonsJBFk/vZ4jRYhVXpBrhVrI1mv
6ssI1LOpVLRu2bapRWyk/eyZMHBlRVc6tJtbbcKohmxw28vk+a8v9fdQO8e0hc7tzLXqXCvnSfKV
/3ilkNVxRCoGQUZne0fBpGBr6U+SJvo6DRuaV7Fn4pH8F9/2P3y+86vO+fWWZdrS0I3fXzUakwj9
PWTt2lC3EceyRSRhnU/lv4rt+z3i8Nfl8cxKqetENEtT/9Nd5UA5DG270fHVdYAf03LdawhHOgNc
KR7p44The/3Xn+g/eUlbCKnzatJFH/ane4fxpM30PjfWaO3rI+p+BoyNw1iRJKXataE7RQxC/vo1
jT8tDfPXaLuOsi00Li4fqvz9AzUKPJ9hj1fJJLnwQBhDLuRjx3wCsctxModrLqetjxFqlbfSWP31
q/+Te0iacP+4ZGXySf9pXYLLT3afhzBET8lQLoaBEA26dBmI2igyH6mtb33ONf/+i1osu7phWUgN
5Z9uXGxVnkBSPa7tpL7SDbVtLpYQ1qyzXoeuipjjkITy16/Jev2ndYGMC25XR+o2RgLD+tPt5EK+
N+M6httvlW9a6F8qX1xyqnYAeS54l7T/tNoA2WASr/AGEIeX4if4F1GU/+ThcXSpK3YpgOc8P79/
14VwPKcmBGNthsMui4j3VQn3Vx5+//XVzp/g/4sH/fXsOLyQMqXhuCbLw++vowSZydMIeli5xZJT
4zp2AsqY3Xw3F0xQjUisSkGu+/9Nfv8n+4Bt/cNnbPEPK7BgYTBNbqzfX9ZvI2fEMxatQwtJs8oD
ujQaRHrj2kjYEgYzrEVnOHsjiEmyy764IzlQWPToUe5/aOktn/iw8mOk/EMW7ULXe0wrpqJkK6zT
LvtqtORRwDDL4njaw3Lada12CkZIszmZTYtJ0x/le9eaN7Ud+EyD3C+jEDce4v4w1rYDbfEg+6yM
+NUM0+fcmCAR+G/A0a/KXrVOjFnKxnsGiy0wsaE2HdPt2WyfUMA61VjBFjXendw5W05AmrBPW374
ycOODAHkdjbgJhV/Buy7pIotXRW+CC25AjCBasC4r692RE9rRorQnRCMXr9zQGKisj9QrQIZQUVF
ChrtnotFaapzhHP4HctJ1PcVYvLQ03dWOW6SgKQhvH6C0tXwL1bllgvlVOfCwpQM8YL8PxmKB7pp
wUp4rrORacXkxCo/rDno3RoYbzbQvO0muhnwG37hr/Hp+6nqyGcYM8s6ijI0jgHptnRgbHefeJ29
LIvHkAnHKVPJLel/+TFEsCd0eJgizsYthGCmAlT2p1LXw21u2j+9CYeqiHdgAd5Q1M5+ILLXa88n
o7JL7gvrybPYWLG59adGmsfINeszX+ZPjARNzdZ9MkSISQQpDksYFpGQjJRNDmteaqCwHicTG/Oq
waW47KzeXjHqahb5OZg850I0qVrV0iMydS+mqV41uqjWPT1BqxH9KQfmj9yRiUdUmBvN0r2DXWgv
tHy2duMmB92iRe665tYjgvWIocLfBAkOT5rBTC8rpnvuFcl5fiQE/M7Rw5F5Zg4/UM5g47Rb2Lhy
b6bB3XPJyJ/IaFmXyXBskil8Jm7zxZU+6lFBT3RAuk0MyzRY+b6OdFRq8R0Uk3tTPA6D1txrstmJ
4MtXAieSq3trMNavhIGMBzsz9S0ZEUTT4GE+BmEOhPvStblaZa5JKGknf0qYlGiyUZVCvP8sXNg9
irhTLXBB3xgbVxfezgrbC/Kwp1YjaGBybQmZxixXqUfmuQ9YJguLRzKcvugRP8XVaOzSmBgVxok8
qBRCPKtJ2KBxn3jkastpdi0fVON0PTlzs3XetJNtpBvvEB/9jZ6Te8LyfmWSXkTmrWosf+lXTG3J
TdqWBc6+hEoHnFlA44rxzy5PBhSCzPHWBl71FRR4tHbcdg26JfKWL8p0vQXr7XgmypP5dji8ZoW4
I5xKrkpyD1ZeTvin7nZqU2aKsCXk++sWAFvulMUulFZ7KFQkIXaEtzHq1CNJ7jdj0VnbTu/xEvY6
tgdVZORiIMQbp+ZchTB+kaoxu/SN1znpBA6w6MIXHeX8smK6Dj+oeoUASB/Iuk1IhgDpMIktInga
nIeu674Du/RWsq7fDBxNzPuKdleLAFJu5JaEdHSMAQPjzo0HrC8Ummge3rPavCIeNnnHAHqYlLWJ
/3pRkABxpmlnPIoj8n2/wZiDbCTWP4EuHsM0ZRLvZnd1owE4EM2FNHV0CC7Re3FLHqE3/Ajwv+uu
tu/oOAQ0p44+od9kstJRhntKfrU2c3V9kCQQT9OGtKRaF5gGOu3NQVKhelTLiMZRbcbpmfWr2bty
bY/WC0zk85gVBBq8ZEExMFeAApYb4C608SUvZojv1ChS490RNsAVRyBPsmaMS3K2GUCI+ZQ+IAIu
LLUNjfIjG6Kfri4iKIvjUUz1W/BmCXHr+xfuOxIE4uKhiez1yADZc48ixbTcKJqBuqy2Tt77y2zg
XcG6I3V6TL0zk3aaoITtEtaMuh5JHpKWYtiXGinzVdEQcm5l+5gO9MqmOwj4AVFLMNJYEeUAYxNL
ydrnmLBMsH5ex8C2l5o3DZhpkLFMA3nxthS70DNQFTDdasdJg+ygabvIBwPVFjrdpdAnLJwD2qgv
urIONigveWSQIwNXJrXhGWdstyT2wF+jBGboPPQw8XQ8HLGpngQIGSSqz56haBqx3KEkIrnLqaoO
44zz3brp0fCyxxF0NUoBethhlXRLmWVvhplxB2BlNZmNJ32EjMVJ1ixUiK/c0DwKIci6JzUbFt+i
AbuMV1h8ES/aXLIp34jC/nTMYoIK3F1aP73xw0asCIO7a6Liue88ZJ3BfZxoX0WEmYT8INQe92U8
QhqtinhZ03W1cKZtVNA9jEEa7IrEea4TxFB5JI+GNN/LcQITG+fP2LrcFZ1GeoOpo+/LpFwaYWTd
CKBak3mP52840aQqUFtxRq5h9m6cgvW70wE9oh1tFlF3DWr+tG/Vb1btHo2mfjQNo+A2WREZEdz3
kUQMHZ9FlSGnSfyvQm21UWzHUtPvUk+84ulYSniXVwuM462NGgHidbWWRHDi5NVtlFR0qWTdH8om
/gmdbmeZ9ZFTxkecTOsJLTCGiTaMPqRb9gfI0/uMTLFewbSoE8kto4/fQU9AS9sqSiJ7qtHMiwdN
+Pbur6s08x9KflvnwGgYlpiPG86fz1Wu44asHGSJ6EObb9vYvU0kFqSpc9FReYzHYmJ4D1VFfTFo
/sD8jTqoxAEGtBwF/qi/5xmnoIR7Di004WFJ12Ccbcc9hIu5TMlOitxaSKIvU5vV920afKQ6CQke
IugkW5VBklyicfxGORYf2sw7Acd7n7DybhIykVCmagMZBGT/OZV2KV/+xeXb6k/tCpNeDA0LF4Gx
MCUUsLlI/0OHoG1Ua8WYz9aD/m2EGigjTrQMJJ33PAVsaUbDfqKF7EXYhp2u3EOrW5oWB2mcX8a2
jyU7FofyJW5ipjs0kInCSpZtEp0IcnWXVarA5Kkf9CzttlXNVWGA3eSA7pgmDT1pWAwrcAhTXxBf
Xed1cBoshlw986cV8azdMcR4TviCIEBpcOeSEID31QA0x0Q3AxxYlrAsUwTIaL7K+94Z17jqjV0v
1GGyiE7oooGkzhSbXpEney9i+okbVrHSEWwpeaItKAkuAbpBlpt7mG7I3a+aQbcCJdC6rQl+pl/1
Wkw5kIyYDLDKr8ldsxgft7FQ68FM3cVgRS/G7A0LWxEfyyoqV+yctEgoccj/O8dz9BqW6elgJ12+
V6H/I53mtYhnVh1qVIQNYJN1ohX1jn0NCWMVdw5EctJs+B4Qq8y1S6Wf6NhbmPysY9sz0puhyKLE
YYdk0lt6gjtXtxvYOWjxNTo/JzW8W4HoNrBLLcR3bonjC59ToaUxqhneU0/5eJxCrdz73ngI6Glt
i5SCneKeFnKOAE67tEMx7PKgf8uJUrhoyGJy0B3neOKU4YWSsYYzZ57F/bTVQ/etWtte3e4y4nBW
g89pGi4EFOOEhwwt4GxnRJZrtsljFX2WjtoEk4j3+BBvRFC3q1KPvjJ4qtg/nQaxKrqXwbx6HRIw
RlGKFkTw1vbIMTUr+QYexxmK7oCIA3NWYIOZs4uXvGdKDI6IwKqUr4nxW7fqUjC4YUfSThDqMZli
Q7VxwuGoeQcUPupq8EEsZa2atV2PNvA99yNDenioFGlD9cxhJ7sJ0pduj9oCCwVbUIoKLhAyWuOV
g1YCsfISUov3ayE6Y9v47V5F+EMw+B4Aub8bmZ2d9MICQ1oSA9jo2nAi1+4tqeloFsRlrqUpDiVT
Q+Z81FN55g+PCvCpyrLuUGrJsQ+oD+mshpfchJmIKwPnEBjVPgAM7sbJmQBrPrikbCCDD8Y2ytwn
r31rG39FmFBzzEUP0knByCegm7Cvvj8idMuWowIaOVSZf1tZZXMszP6MWwvUcGzoe9k45G+nabM3
NXSmJeylY95bt7WsWr5fkIIoNaaNgvnRVxiBzMrrj1mCFdOKRu+oEc8QGf2+S1zjppIxwigbYwRi
gVuziPHET/0JWKtAQ62APvp1v9PGrqQpeTV7R91ElraRIs0vldMRZ+3S7wJMpnSn3kYeilKHmdpl
TN0vL0fBlou03ZfTu1fnuGIC6xjJsN3HkbiynkZtuq8AkGKQFHdEDgZYhXli6pJDY+ejgBgK4ww6
5GxHVY9I88cYyAbxzJTq12MjshjeeQ2C2mJIP0rT+3JbkxTZWtsVymHN1KdxqUxvWOOOVRt0B9xw
bIALkfqk1oinsiPbpO6/wdM1bPx41tO2+U7cgsizISz2aBRXNVEEph8/zTGAGOlq3FtM8RxDuHtG
XRRiUbHzk+Ah5F/OZhYgA2wnjhksReO0Z6z3HoNpiDWarCDsFa+oCZyNK4aXBAPqPAvH+i5RvHqx
YaxS0kv4mrI3rXEfvcjklRbcETOCzHwOI8jAQ9edW43nzndYzZVMSH21iKCp9onIAYtnUM6zvP/S
1fRd+1xnb5ftig8a92NxSurkGvskwiZR/54a2uOsExu7Oj61gCTwzbTGLomYhWdEs5VjOzIvxQJd
Y9uAhZmdkSFXSiN/p4ohr0xXKW3AHk9ooKn8gQYF3AaYZge1dSiYCtaOTVWiSZlAzq7lwBpXa/kW
qZy2E9awKzxISn7Ppy/GFHVLTrKKLkYLJhLDTzrIx1TJjOfKYPas6WI3EV4HLhu07JyO1ljcO5nL
XC/wdYW0RXDDZhlhZAbncFJ1y3WIK97LUaeApabC/M5i7xi27VJOznDrj29e5ZvnaIx2IOe1XRvF
3wharuXYb+sKYEs4xt+KMmJVEEe/UIhmHcAfW0tLX7KEloY5VbdeHH81SUH4mlNNO5mUF9lV7r5U
9m0eUIBNNRV/YIVEo/poKlGWlHtP7LJCs+/a2kmu/fBpeOE26PX4VaqH0uWclqIV3xBjHG7H0B/h
tGbW2gZiUSRPQ29PFCX0TuI0eYkC41TWekTbwWo4n/SfUgf5Nwwcksit2sdM8JdFoCAitDZh7omw
l4JQSYimlM5eZ75WGKsrlgEOEtahIWV6TU+Ioco9xiRwWI0GC53MITzyWzurr1qMUa1oWurAyB8W
unVvyeqCjEjhi8B2Mcn8LbNaB5fUHPESws2lTU98ke4MGxm1h4reSTcBupumNtpw6DsOXRZu3Iwa
ufVb6KJM01uHZbCHkXBQ0RVeard2oNpy+1B142KETSOks3RSImKKmkMl83v05j1jjSlK3BPxzhFv
GMQulUxAMBnyIJhvI3H16MKxDkR1uu6TWYnGzzAAE29jn+gKxDs93zgg8jHXZoeuMXgcy3iW1kUb
B5Qx7PLP1KUDFDcvsDEqRPjWsbBz4zx45kMvPCAmEwdSEFHRUmste+vgAPb8LtlPdQ0vhJfTpzqj
k+4xzEkXuU0KGg0pIAfFeOPDrF8l7fCDPYLFqkgPE+bgvKETBVCTwBAeBazaesW1JPpZpIzjhxq5
7NQFxoIEHzpWtosJgm0HE0h+Thkuoq0qphXN7q8WmexuYkO7kD5VCbyfC3DBrtSto8m0Bmxg+ePF
db6NmfkzoDa29qRwwkgzO1qpra94XCDWlHj/ffPyqzNduJs+Mfi4Kta+Ikq+8UGgeiZ5y1fxkp6D
v65SNHyq4mAqVZxvEiIvz7lBQj2c+H7vGFSnrV9tWgdbeRea+poD6J3ndcGDpfIN/r5bDYH70hj0
djkSqrjFKE/6rknOSs9yTvY0DhzIQ8h5b9JYtJdxIsIqTaSEO9uvvYG1wR4Kh2jD8EPoaXn0+qG4
lmF+SS3nRqKavTWZEWIJ9OVGD/ruJF0ejh7e7Upq8Eu90dNWPYEOZ7KO90PH3hPgeLpFk/hY12Qq
9IAOd14xVFeUIy+ducuksh8rW6PbBesVYpU8T25ISHGGyjwrwhfCzLdaM7Q73y9Mglojbev2gYLY
UN1ltQPScmakpIg+1pNVDhx2iuisg63NA/siBkLV6zqgnSNxZGokXk8djethvEmMIl2OgaQ2JlkB
jYd5NEL0mF0+uNcmk0Q9tnq/IXBSnnIb+UAbIP5xaHJrbt4dbMDwiySNzBtOk9qIYD3Us/HoTjU5
klNqLgoHOijIDXGf2O1TOU0Q0qboPNlFD9MYgDTapmfCi4OToaXRSsSXqbGzi2HZ6d4vU7zvYMDT
6NNrCK6XZRSuo9Y/0pKeXZstaN7SvuQ9CGR7mF77ItY/8Dzs+qhdpm5e33BwytE6IbnX8VN/pGep
gbkLZhmVFrXnRNC+iTuFDtwFY0fzq+FXoZAvHjCm3gVaze6IF2ejYlOuqhpxVuhm+R0jrnZd0Kti
0Jdd4WHWyxgl0bZyjHEDceojLUrtoy7cc1gn6U+bEqgTxRqhhK5165XuS+EZ+Yv7i2Cu3BvUShnu
5nR4MfOVpZvaMwI175hbJhxwHvoEYPepwT8DQtQZWOz6x9Zz0n2g7oeQeivMTPjNg7ftQIvkXAop
ftVXFhCL3RdFQljykdNKsCJJ67GdKucO3z6I/YSSKeAUsamCKH90qg6zH7ZokGSgUvu5BzXqYu8n
QELr0TspyqMSviehOtoq1oZ3O50eyGtEVNk5nwF8gUQwOy2gCEblV+Jw+Pb6YLpp8HpvQYUZGzn5
5kIacXisu3mr70tkM0V3BD8WHGqtvBmarkYIRcOQDMEPv2/2SnBZoavzbFqTuYi/oj7sDprIH6G8
NxCMqHZYZDDp6Mi+qrArFnmPoqqQKX0uDIcLok+IHdG7W3fsnG3FySQwJ+KgFXTtQB8enY7/LYHX
n5nSUGoiR6sTnAmGZ1xH249WtgV7gkYz7DNCF6sW96plYp+dxsE76ln9HUgyQjNLu1Bvrv02SBED
MhsKpvQEJFBf2EbJ69XJHbN3gqFcEhtVUD8YmQUgACbtIhsw+7qB/SFHoD3Sh6orw6bgFK/fC7LU
m8rJl0IMFSOZjg0MFADIL1C+VvwO9eCNbQ1LKxqkaEyRdY2AiAN5UZTJ/Fac34VFolNOpjqrQxl1
+bqam+cm3dRFnJrBBnMayQANozQ1zlHx9DsmpVK8lPvG1uXBHWoS/3ICrVgpoVHVxbr2wOnbWfpA
ToxYxgm9UMdUP7ipKR5dXDP9j2Zy/3XOrYQlQz8S31rEVpGNUboHR7AfPJyTmFlIx0xRg7nVfWGz
k2sVrQUkhNUy+IWhb2Yr5rAp0/qqsI1MWqQtGcNSB9qfPlNv7joN46GnlfQc6i83J6mCCTH2Dt/k
sET2xsJwUakqMEwLg8Cl5RwaR4S3jldsZeWEU2RwLelXAhpsMVI5xdMoS3enynEpjBMRhSAS4OqG
LZJRgjH5MkMMOIbY9s1wbhSsG62aoHeZXGajW9ZONJO5kpzC4N/QwTYGFxuP5m3YFm8pheV5Zjkt
sfJba2LZHzilKU51iCqzmu3eCBDKcT5dYCr9SSSLNebd8YS24IsjueTgkV5MlzkKCPOFapbOSOuK
d0GrM833nKrfHfucEfwHcYG8BPheC2QyJ0X7FFjobMLOEtYQXe4kNjoUzPDtMcjjUSbn0nXmCCvx
iRL0welAOxjNMyO193xMwZbM1C7yvTHKIBurx+Czs63d1HFYHxwyR6YwXOHqUWoylzWSZVIQWLxD
q16Rr/gmejxZXZ5KKHqcKCpH0BjtQW3qb6Jwv/KALGzHq9/jKMaHTUIAWICa52Cla8h9iZpG4aiD
+5jM4kHqFQR5vIDE61TQKZkEJiBUyMPGgPWZ2kTZdANx4W1DdBo4zdamPWqAlvaFdx/o3dmxvHrB
eY4tnZAWy7SusTTvda5+crPnxsZIXLWduQgRg5Mqd6f0cBP5ol+Uo3wCo7XSGjZZvYPMb5rzGM0N
vkVL9HzjLE0DPV0W6Omt0XvEY/XlMiLU95TS/OeI9VZMJQq/geU1zH7mNL4kKNUKTwOVtis2MBSO
rheD2IzYOvXY+So9qNLcfjHQXGPrT8T36hUB5spGYct+wJlULtrAQX6LJYJ1cVWG/oPLanRKHBEt
ks5HCa7bG8tPUxpI2UGk4pWE9GVGjbJs8wKGkEbvawLVSCXKHlR05cK3mcE4rv/j4HfGNHvMcmTs
4LbZY9SWALqOrCCEQsLYxQNToiyYkBiVP4XpPEa5xFAtfsjk0BZu9BLXmONU75JE6VsPBGvg0QLp
uA5suhVQrUbKfcSO4HYNg1A5rUYV7uUFvIthC9rzk+HysIG7y4aPh3aeEjV+My09xnAL6KmoSnkW
ZjuTh9qV0Y0B4AYKs9daI6TUgx0z9YAPTkhpSXEZgfpbQ3ylJ1E7G9Yi6Wo+jTgNZJKJbH5KmgHw
hPPc1v5LVt1LjyZ/MkWnwNHECVpcih5i05uQjzrN/bRl1C1HzzLINYrF2oxxziri3T3gLbuWRkqU
ePY9MTmLvGoPxqDEfaSs4lj0ereKpist+nbZ9ykTufJHMuXIYnKUKrwwgjgLsmDSY+H0012UAzkx
tO+mrRz611AocO7UTw5s840n1ckk7XuROtXHpGX9CgArczzjHQ1QuSgozS7ODW5fSdAQ57gZS9Np
c4r46FwCb2AGzFQa8+/OUCS89JVxyfiLS6d0nviNMcmTra5eRjd5HCYSgoy0/dILCRw7h3hok+FO
+HEZZSdMAuhvc85uIAmzqnmGo8gkRyoOUQ3j0FcvxuiIrXmBUrp1sRWVD4lbE1+EuH8U/WeEjYWA
uGKHopixIzYJLLe3ehk8OrhL06S5USRnEka2aaP83nCNJ5uDLRuduhEhDa6pIqKHCEayvqcnJuKP
DctDmDvH2iKa0B4PxZhdvDR+AgmTES6nzV18yhk2T2AFmpo132/ZAAEm8R+qQpzqwf1saCMzimwv
sgrvgto6QoUu+dP90bfCs+pg+CcXOjnsaCU5D1ZT3nVMoFhYiGyZrDuhUyqheQDcAzTekem2Dmqq
/qWM/GufvlhTcNtalPmTQ1ZvuGFecXKgslRWesi6ZMuYUuuJzrVJQGeGlWmLmSQikFcZHBwndxLM
yXAaYJVoa+8uV/6tz+pGd60+6Sn9Q/TD5ioGRhNL0Kl2UJjwU/mrsZD2KjOjeYxuHIwONsZgMivH
EK9aTrMijfrl0CMnpxWE/+IDrAgls45HYJwuZkkAwtAiZfBkvzGjRTDMaeCACXR/wBs2WhCkDQ6s
GU4KHEVlxoqhHEIODCTs7pwDLSbGLOG4zCfIAbrlkD4ekjyNNLw39JPn+Wwp0xMZa9YqrVgz/WYn
/btEVyvNDVZ62m6FOfMbA5cU88Gkg2DdaFP6FDbtzDA41g0wy2y8EBcELXFkPe7us4mGrR49Vm51
oZgixNIcTiliq6VjOvfzf1QClGGXjFszJPhKOPi1zYZsVxmug8o5FHb9nOn22S4eK9kyGa/1l8r3
7rETHcaWwKc8p5lemtU6IrFkMcHBrobuoji7LACQEDeFH6rIzAG9LAPAwDJiJklsQpFPOIX30kj3
0xQdxFgmdSHiF+ahzmseoLOHsZutAi3/cKKAHDwCTO2MTqCb88sa5uCy8VCH2iyyUfguAw7ujc5e
F/FdRzWqOM4vt/kwGmutidP5sPvAfabh0CjARJHQguRi+4sX3rGNrjg1a6tSMcZlfKU9OwNzvhZM
1q5j+rnJ/exC3MD4UAM2WlpZcrQBpD9X8TWscSH4mTjnRQJwtNNmFtOdwhWCNqh69lwRw8mrkq1Q
+bPnrNkg0/fAJRWJiulxtM1kq9VqnWOYIUl29G88Of0ATnqsNLJumW87VXmnTH4qG/0GZpG/xMa0
1hMKYfQ09AqcFhErRjzi0u4RgGI2tsRtEtO/CA3sOiFoELQATgiHxd511Sm1CVlNSAWz3Idxsl9R
p+xgY160VrJzad0KGOVqDO5NjbQJ5yXo+STyvSfhZA1u9YagmFJHxgBRXNK9+iUZ38bSRf+/rXpq
7RwAq5+ex5zGHzpffxVFJfY829mPTXUXuarY5n79ZDlmvawcJpKNqGgRuh2o/SQifSHSFoWbw0Bp
b/uyy+6GNP6EVpNto2I+dddY1kFDnjtEXFUn/EPfPRTPXjB4WB7IEpIQa9YVAxOiZ2bkhxiiXWzP
Decq22QGhrFA9ZtqDk51VH82gfYyiu5BUc6pPxa0DM6hRdykN6VcDiMCJapxfJpwRfcVeCAXxz8C
iHqpkG3XJp8ZlorZ5HyWVsR20RKzo/mQc5j0c8dquzLVLkGiP6Kk5jwlve8+rO5Tr3uzhXNNRuuE
TOkhrlH7cJ44t0p7rVqq5tarnor56/RY+faRYOX3t4MxYvXBHrQxTCX3WsaEwRjrva+IV2nXU2B4
nMtY63R3b5jFrZf4d3SrIQLRAfco0StT+xpIEe6thJB58eJrLGnzm9DNijx0m3UBdRo0S8id9JsX
zORWYLrl0jXdbMUj9ehryQE6CzmGnUEVUbjHvvUeOajAlEqpBcKuXVlIDUqFfCNWtbUUifnCHB+o
Ev7HRTRQzJb6cOwN4gGTCbl5QHs6INt4MYGPXKuud+meeiE2rGrRA1wyqXfW2YDkewiuTk48FXlg
isyrixHQW+zZQXWQcA3uGygWhLSz5DYgejJ7klSalrMtLRdkLzeTNXWP5mBY+85vvyLm/DrRpTW6
F0d7yoV78KzghyQp1gsfhqRT3srEY1kNiosrRheebfRG6xqDb9ozcp16f+U7nxBCy6stQyJEPY/c
bYGviqbxRrXmIUKvgBzCI36Tth/GviuHdknzSGbbeiIKqR70Q0T2RFWUO6gyP5VEPAS8BPJkBqYA
2zcbidQ/w0jG67T/yWAdbwP5f6g7k+XIsWy7/sozjYU09M3gvQEcgPc9SSc5gbFF3/f4ei1kZUlV
pcYkMw2kQUYkGWSEEw7ce+45e6/N8ZjxABWgDHBai34whW1LHb1+i15/oeDh2qM2JBXZdwfqCK9r
lIs1DBcjlek5ZIZtaNWlxpy5qZV01y+QcLR0A8M80kEsq/XZvoqTL5MZIfZw84H+NPpw6XqyFKpx
XDVB5aW4P91QEuR3FaljWuCRTTRFYbkxfzmUAxIoE/JsR+E3yfrvTnvH/Bdxrmlf1HD8YRvyiphD
SFP+aISNuD3Tz3AEVVGZ2AF7JHh6TvZ0JrSOmEu0tkpOBfWofqM9vA1m+mbpOvXkzHBEboKjQFnQ
WclaUcsHk2/ujEa+i0qB+akk9KwSsCSOOqpSPTWehIQWqtGgcoK2ui/AiKAseYpCYRk3BkAjc4BZ
QBINHx5plODOzAbUk8QYLDgklXWIJByTWN/+ktXCO8R6khJThp6pj8cJWL2tTa9tN75gSGp5mXuV
mpxAJzD6rbQIW3lZaq6f4Xg6Q7682xa2y8LiqyKfVjgnkXJB2we0dA9a9Yyh8RXQ0pnuTVIJH7UK
ASIY6c8X+zivmw1hDq8KGQmhwTFaApUgvyMe12ytgOtijTJVBH48dXhVo7qyQ6FHsyKhAItziX4C
2xokKs5v4ow7K5Cby6xmp7qg0+TzaDtTslPqMr9lY6JujZFpuzjhp5uCLveqShdpRQmvNK1BuMu7
Vi9GW5slQG5zzJViajPrqXRAXOfr/Sc2hHfZLy+qQvEEk9sgImBL50FfJsfrbLZoN/zCUHQbNKt9
jYgXeQZS4zQt7Gr8mSsO6AEUDnYnyHXsh0mVncYK9VyBpnVlpCHxX1ntGB3Bb6F8VcZQ38hKTeoX
qBoRyKAekBRXSa2nXFiEGK9FFhSl1qACIZlZBs2MV3h8EBACvxXKRI9Fv0PgoGvDJilzY93N5BwH
47AKOMq3EZpArcZQhpqjcIiJidZZdNMY+JsM0J40E07HlDX12syMK2AY+SHHvUd+2OT1+tL0YsAF
MgwBPaAY2CYNKThhUo3eSKQRHFJ9j6H+JpnjDdPl15iqzPKHfh8K5cdYqRtL74+5gMXT6HrxHAlH
feJMB9P3QX15pQznqTCFKxJPunE1m1fUANiqFru7oSWnmqXM1qvqFKTE7Eiav6NofCqnPndln+NX
YUziOjSoNAoiK5GlIrXyVaWyk8nYJn5pnMo1pyn5OiXPiCawLFmuJPboNLEJa36wbB1vlUWivNAR
1ECkE3pZIpLL8Ohr4jdWBS5wPtWXHiaXIs3D858dniKS3FTjjeqKcN4yt980KPNJncu2LAU4zWvl
d0Z4iiCP6YfmJ/nGYmlcxaxtFJJyeWp17g0zbcnL1VQc5QN0RRBpR2LpUP1kkhcYUu6Ouhq5FS0q
l0PgAL+kjRwjMT8tk8axwQnhDOLFOGOK5jWHybiTR8mbWoYAcVjDiQsB3YTY30lizpyl7MyHmQAJ
1bpZtMkcwvGApU0LyIbmEafADh2wJAUR1hsFcHbPJFm1kgtkdhbGgZ2AYZ4aTiREjcrHzFAkjpvS
6Tkk25kQ3A2tZngE8HZul8Vd8DcywxOWNkxacvhCNB5rkoj0dsU8wrIbngiblNh+Q9+B4KI+PdT5
ALB/zD+pybAc08b057CAlYH+DQ+YIRu/gqXVFAKik4Sl5sjGDdhlAGzTqvkA+SxTG1cUuFVNMXdr
GQUY06xj2TPvrlHuhi2bC0wpVxHUj74GuKxnoC1Jm6HP86pi6bYBg9pFtQypI5mpTKPv8tB4kkSU
DAkZKnIiCUdE15yIioPALq2xKxB6e24i7SboS8Mtxb2LFWXGlbxWVTq9lnQdlx2PM6cGzyeLYBGL
L/jvUflHp7pnAkgCFZizCNhxQByGKjbKviqwnJEeQ6MJxT6SEIY1NMZ4CAE9mVPyWixG8zFpKo/a
6iuYwXq1rfVIhfB9TLXZi0YZGqo1r3U9/ICFsEqTRnGUjtg6MR+ewfPc2QiLlTqSZzo1ghdLCX2X
cHzWF31uJEbxRi6kbSO1Hc2P/NID+ANy9K1Sz59nP4rXWkpfVcIBv50M01/JaA1mdXgp1ATtlBVd
rLapNyPGOI5H25rEAbJKz/GUq+tQwSk+40pvcv+IWjm8pO1wDVqYltGC1MHIEiBa15J+VwQCTAND
z11dNoRTbpBPYekABjQBa3/lX+kDTMdYT3dKtJ8FhLOzOAQXSzNgLRcF6le5Pg8GQS0kkOQMcsT3
UWGSwJ1EK/Ac0ZnTi+i9bdiq2ugy18rdgmpn52tF0Khnmo0sNu93OdQ2ldy8++n8rKnC26B3t4XL
TS/9qHU5o1xNemrNfD2RbjiiEY5UV+V7EIGBHqOkWqKxEjjfA6ePadpUkeGpakLouQDWL6uevwO1
elQy+S9TcTOz5l4m8a2Q1EtizuyzTjXlGyJiX/BmMGzPjZ9J7p6nqLvqY+8QdwACS5h5XMncrJR+
ZQz+cyO2oOZ5MNKQ1DWjyD+TiH9tRMrBGFSnMkq6gTW8CFZCPH2hc0FNEF7K2RXieZen5r5L1ZdO
NW5pMZ7LODomhrwWfbvo/X1a9dthefE9mbk992+gvFtaudak+EkKil9GM4c2bx69Wbz3TXyrw+Fc
g5XVKSfJTdxn8nhWIgNMrNjdZj38tGKKxTx5k+r6FGV0LUB1Fu1LkJulnbFc2hOPF+kNkN2EDHIg
2xL9v60UKdchLycnkPrCGT3kagaDSRPZuzGvzYjvRjYMSyFpX6quf62U8GqNwbrPiV0YjGGD+gBC
d3tiir6Zuyf8WscqqReh3XPEpev7EzOBQxRDYunBseK2CE5m63/4Nfzn8M2qrROpvp4M9dXXpKvo
Ky+LcT2k1zRkz9RDjhCXoF6z8hjXw11axqfPateRxjnfLf8FzsTeL/Rr1ndvBJjuxBPxxYc0es6j
dJcpwk7TMseQYhLHhE3rC3ddDV6GQl03lnqpLNxLzZZR2q6qwhuo7oDjx8KFGU+h1XWOCRSOCBM6
VIP06Wvzo43V17bHFCJ7hi9sDFCuRDSRvK3IJ8bWy816ngPiKohErUioxjukjKlFvW/9slQfjWHb
DN3ahKBcIjwjsQhaAdyZEsXHnESbTmr3oKn2Yhcf6bjsTXgBAMI8xrobUjH2KSeNSX4hpSmGwMCJ
Y0mPB7T2RDD5sRPRSLfDWR8aL1LV7QCAjtS6VQT2n9BvcI7Y7oOyDDg5x2c/fioaOie1cEu74iEF
TPuT5D5nFl2+eSPGDKzm6Y5dYV0tch1hukW++crZ4smozRdEkR1jFyPO0BUlJ5VvrxUya+Z+qyra
oSzr+/RqLnFz9LoY4WQ9ZGWo90aFM6VL32Utfi8H47Q8znJiXDl0HHqphrZuYJiFwiNIQbIhrGbx
ljyVcnotJ/GSqsV1JrklEgtHl+Mj9eFJzLRjZkhOqmRAfOu7pisPKUZNofAvZOlG7FhH0wkizKdR
Mrnpo+o1YacBjSk/1STWt5V4qU31Z8B71iDbgO/7EITytdQeokSyCGR4opEnQH+BCA9Jpwjxtd+q
YCvthPECeJ84MyYt+BXGL6Vrvk11Xei7sOteZbH9rDkx+bn4E9LCswsYM5y3F2nLdAB7jDFi+BEW
rW7NwD4LVLc3UNi1wX55I2S661NDrZqxxolVDnMyqA+hRYAc6ROKnB6XS9j28zHR27uCNbds5Kf2
GFjaHSf7hxbOtFVIZKQ1XGbau1lggFCe+1y9Skb3OgfSrUpE+r+Jg0XtZsjMGMOseWEscTSFcm+G
4xqci3GEEsjUrFV+haU9vHyJTvvUYk9MC0iFQnJSTCKftPBtIJPQVDvkKxZgnMyp62cNsa8ghqex
fOmT/B5o3UEMjCvR7OjLfc2eTFWm7mToJZrVV2kQiClNT4ZafBaoZlRfq5Df05ONG+0j8ftnwtOl
sL0w2d0u+tsSbaI0RF4aBIeghrkj9XtDszadwlOfZUc13NQCgV+R/yb6saO0AkFGEVzaMjQ+6E26
KQ1TJRE+W8W6mI15KPP5aDFnr3X9QBKevyKT9SLRGMS7Bd8C5jkwDMG6BEPs0c6jENfGb7MNBQCW
0mtVKR9TzM2SlOMRDAszE0IaE7pmrVeGCpz4bp+I1gmJnKuqw7YqVLctFFSsPTXF/OZH6ZvSKl9z
BBU2Oc+K4WX0f8R4QAxR2ygjXUPM3rDrETZf1rxxwCNnToF0IxhfXSOFB7kgGDLN11pr7PJgJxnC
tu/UfcPTUuI4sGlwIajMt7pyoMlBL79zWQP2rUo+m78v5/SsxQxOW+smy9FxbpR1S18vSz9MkfBN
I94sC5jOBj3P/IBxdU0K84SEzoxU2rGka6XdNmikLV7N06Akbxbr5HI/ScoSE7rlFSe5cJ+68ViG
0y2fiOPxu/WkHNAWA6eGaSb0eDprgXy4mt4QCXSb2bJOQYG5pJ5AOKt7LIfrrAtWtZiBOOy33SBc
zbo5d4V4K0JBBJcc3hkyOZPgv2EvpSixUGBkBT4zQ8FSkf4as3zjfdtnBTEl1CpRFm9qcoSja4As
sBjI1cLcyQz5lTr/KtXFl8maA7tdzd7jAa4c+73UTeeJvLnUwBHKSLLs4peeAOtCNLYcwmhuceB1
kAPX5MvYfpOdQmIZ5vwdW9FzODQXfeqvsbgzWqTOMygn9Gy4/GZll2hNC3y39TQMXm5kMHrtkK43
aYeSIO3f8/ooQpSF62ze6gI5XwQSNS6UAdejMbgkYpo2e8oLXjE/DsnkGDVtN6MgrGQLDjgEY1re
bA+Wn6WeboTIe3Jdu87GJ1eeRnskvfpSNaEF5ZhQMHI564m1JieuQYe9rgqz35BXtifpfiqV4DLR
3SUaLn9kZUZATyCsW6O1nIKSxZ5KGNYlYSXbvB53xqwiF0IyMplBvemGjiW524UxyQwhvcpkniuX
0Pt3si6Kiy8XjI4eIUPAbvLFWx03HwoWxy0uvN1glsij0FpMAYGjEvNK1IRxuumI50wDWJSd1QzI
UNB6YAsqnbTCVdAO2ks7NsWOUzC9pbjOsxemAVSy2fRGNrvGnR3lni4yP5iW8UakhphMLH3Y9Koy
r0Q11dYTDgYQTKZ6FIhHiSZcBuHiP6iRiw/zxi/QJ0hjbTpiNCKuRXENL4gcrYxINwva0TOC4as6
Ft+GFWYbqYVnMao1KWLAVle1VGhHepYnvSXBSff7Ta+L0553wAjWXVka54YDo9OOREwnPXaAiSBp
o2O8X9AJ9sTRyg9kIJ9F/HD7uIwetcbrDnX4nbNEE6YZz0IMMXXqp2iF7oY7uRjAnijKOeiz5JUg
GywtOqUP2UWHUqEDW0g62eptHNsj3nwla6ZDKIrEQvVSQYevWYWtJK8baP+0uPP+XhH95JSZxDmB
iTtmsFh4yAqTH05Q9TzWn6WiuyKVamfQhhyC7DVtJOGSUaXGdZLsUO0hT26Z63L037XzpSnJSBAC
8VlKpEdcITuIOhXGnzpuWw1WzjzER7Wc41WrzzP4V+XAvU3Cm6DbBIr0sE67PRGz6yFKDmGv/rTC
r9jNbxTCoF4MhWgVDXlogT2wwWo5deEuFnP2CIN2Q9gGNySx9NnTT43zEd2L9Kc2qa5QJLc60Kgh
NTBrW15YNcx8600OZVCSyPiUVKQC6F5athwY/3UMZN9Pd6mZ4CKhawMbno01wV8bF6sq4vfU0Di/
zdO2oV/w5wdFn7wZAuEGufShWogqpKyvV92EbKPSHk3B5AfzhANx72lOaZQHs3HEkqes6GbfxoJD
MWbFD12KTlG7z3Q8R1xYkmlyQXFbw+zQmTm8jY0rGeFiBpTfUyWO14WfEpwpkJRC+UBsD0ErcZhp
zEcRLUcZBu5Ud3Mk6o6JnGDRFgkocQK3LKZdHcwnzh8uQAuV3DqG4JHJNJR2Xb5cVQRxE7r5PF1J
kB0apCi8y4fUAncoQ4pBm2l+YFoArha+ZZF0L6ggRQYkKxABncvNFJ3adPCiroFZpbEBcLd7vSpU
qw6/t9DlnEDG6q3n5ziixrtVcv3GfnEBJfhZttVGoNFicweSrjDHxsr3wdFXIvtwU8EwEt/ClyyX
fK/x+xcZpLEsxvwk1m+ec/8TTwUByxe+NNgUWLXDLQR7iZloaMTooDT/u2AoBkKBW057NTRv6v2X
sIEDL+qD04bY1ZOpIe9auw+jup0q2V8lLflTRbBdBs5lIe2lrHFLs6GJpHVY0nk01bK7z/TKc5lm
/oAZyikqBjVxqnRe2sd3oXrumE2BlCzIFtIW0aVAfiEaxoZJsiPGMCDRkZObK1UPRfCNTdAHBz0n
5T4kvA0RDbbCyPPN4R72eXWAS2RQhW0ErqlKvCGxxeV3WFf0yYExxovZvNS/x0n87QL/kszkD+RE
f41NyMMOFU8TeEyykaZ0Z+Eji5oTud23IkiO6lx/DykiiugyAlBXi+LQisjyfNRGUDRjCUhbTGzF
0tJLhJWI3M2hZvk2GbYlKtJ8lRuGthjSyzGQMZBxmyiZ8TRX0xNDe82ukHMiEjsxPQVPyOgXhg5G
iSGGAr7E25Of7mQaoECVF0GVBUAuYWaLriZRmH9KMjshCW/sUO+hvkTshcZ3CbQwIzy+sEivJWn7
OlkqcpffMaPHT9fxPVBfsolp1ER3SOcfp/e8LVRmfac5K0+KmJ2HiBQIof81YppXmhpjQMwOtdZ9
dvq8UAu+s9I8Y4zRpvmp0scH6++5QFMa1ITG6lgxON+8KwO6ZFVfh5EB7VZsepr1ONB4foDH2GlN
Z7EcY4yQc4tWa1z7UvI9JypilaGjmTPL7z7WphYlbnLW++JeF9ZHTgHBVF/MMQjK76FVcO+owYl7
vd7q4nAkn4ecbEpYNG/Mmw2LqT/9Hl9oLxUOvFEVXX223syu/xaieCsUyZMV5yAriG6EKYOOdELa
gIc2zHNn0sSDsAzX8/xQ6soFJv3PAlQclkE//KmwRrmSDyyBlgj548/eEBcCFv4zCosA0ft8D8Lg
TFPsBcnRTY3b5QzUr3oybnH7ffdyuA/D+EWQyo0IEW/ySzZOwHnpOldeq4B3hzQ3fXY5DwCyz2B7
xPvlc0FLs7pNL8zYCXcF4y6aRxTujpnlN7mtN8YMrss450rmkVjtMu46m5l06rTsSVPx0BjDvVJp
F/lNfs5Ny1FFa80Y8CkbkZG2uvRGa/XRiBQROiMqiRZeUX+0Re2ZxJkKTXtTYh9E2aIRS6ZHZpV7
aq61EInvoSa7eVMoPAaYluSo8ZIBH6iWsZKSPfBZkqYbsINa1gQfRSHjAY2IhWOMx7EtcL4oG4Gm
dRHm9xxxB8PF3IHAw01DNiViokkPngy5vlQ5F1gj3dAeexfI2IUhTVaJXz6eHI7slTc10TUMDMYn
wbGtWfVKb9LNJVAF4G74UOD2qTwf2exvC3FEC1Gf5HwL1O1iiAjcCAoAyah98SPKtfGuLxFpE6CD
2v8pqp3o699NXz0bkYTGYeqflIHlGZhnIpNeyjs7KpzN04Uzb4XFdcp1NzMYlKuBfmmb5FKJaKAS
Hx66RLoKKLIzEoN06aZ/DvCWIS6+TMDyHWhk2xZCI4mH8iMW5NPgjxp3PIMEhtgzctcr+/AHJpyf
ONjWbK7+qL5RPrK6dfGvUSbHfhTXGo1Gbam/wFEyrA8IV13Ep3TjrfpLiUkrwlCf2f/ZHJFY4ATM
XIFQsBq9zCoU0Aq12jAc//zF7ATN7hFQkPSKY9TQYwgIEA0Ff5m4AFHR2+sEw8Kh2ux3jZgJRF0v
jrMh2lu6x0Gex0fNQdJjp6H4wwzHGPqlmbEpWvPfDOt/0QYvf8MWgR/8R7bhv3z4H/9jgOE/fsd/
/O/TEP/8Svc74k7/VyTiP/2N/zMI4/LKvxA+1REu+f83uIl4/P8rqem/5ybm30VdA3P6+RPkuP3+
9//E1/8Nmij9AVuNwSHlEtQmVTZAOv0Nmij9oSL9kCwLMxvNd32BPf0dmij/oWu6KFo6VEUDYBqc
p7+wiar8hyoveCsRDB/UNliAf6dF/tM7HfwUf338b3mXXYoobwEhKvq/ALNkUNeGxPZiqqYpa4q6
ENv+wauvWm0iSnES04QYLoLUHfhx9mkL9C4JwlfLHNepRBBgSsld+BEVLfF41pwQGze5+OE/Q92/
ihPoX46tBoISYqW26YB2XUJZ2GgRw3zlJZCyNfFOroIzBx3C2BlfhkY6jmnJhFXKwP/yih4PIqC0
QSUB73UPgvaWwWjCfiNuaT3IuHQrVJQjHrlwKjC+9DyW0lGHNYpqAC8UASbovg+GNP6MLZoA2mRt
RtMnP8o5dG4xEw91mz9RAneuaD7RjgsTcd8DE4gNZNB613kiYl9TUr+1mJjOLqqblV83aLKq4Vpz
Zu2DCzrxvYEPRh7mY2jQoZQ16xAxOg3ErRi89sA+Uk3ZDeE3wpxrgACMZShftXW6m9oPThScbrIz
gmMUk29YK7jc1fcIpb3GadQM7c1kCYkaqFTh5PoNiEM13/RCj+oanVQ7lm5WxIchROiWQ6rsKMZy
EQT7kD9JlnntaoZh0pjtxyrfIVRdpTreUGr+SlYV26/HzxoHq1gzukmjQ6eLrjgygpDHYyBZmIDH
S0c6Khoopuhg45LB4ShLkyhAsRKtUtyQ1aCgAifsfKKbQsnYMSDH5GkbJObGyKvKMDv1arOLA+E9
zvENIpgfu2+JIpTtCWck3YmeDQuS2Xc1EGCStW5jJCu5Q7qYmK4sxUeICJuGkPWG0RZs2xVYZBd+
v2eOoyeioFBwO8SxepDpyUjaTGE4IRtnooCdIMLMGGRI3kmd2oVYG7HYZqgaFBcwiDfLRNZyvEzK
DnS88kz48IYxP6d9/F2h72oige2l4apBtNebZGMwElHgjvg0QzseEn8skfgEp84nGlbtPKWhNE5Q
Yg6JA2mKg0TkyehWFoUl3FOvl+RdU+ob6nFOVKhWMPWK9bCN22RXTb2XmMMz+zeWZIMejJacJ45l
ovnL6faRyOU64yowS3EaGayLGZECFXxgqPqFx/yRkGDaJjoOX+0Uc+LLmvh9IBCQJ8gVAevORnix
OA4JluBWMOonfE99Lr0boQ6NeaY9Hl+52q5ZP5GwRFqJsmlqHLe1/GoN9KGKGCu2hEAPsNusnLJU
3DAxhUYG7sAv9hLRwWEnIeXPIH33Jo/u6OKeWobKSDEZcpIwyFzLMWQTPv7sdOk5LCdulMBthhzE
J2kI4E9sXRPO4WJIGRKYWUHOWWiAL1R1F1nh5GeWaetMdFbiOHie5hhlXhe7idCedGHe0JS9KcyE
NSHYxRak0RSze9RWjqWH/qqRy4PFJD3oJVQNKdo3koKkwe2Cam0QykVh7AmkgPFaqkcTwwgxmMDT
sYpIZpEp09ttOFOJmwaRwBWLj5Lh/DN1b8CyZmM53AozDs6RJJXaFBkIl6tRFNdTkZEul5y0OdzP
lr9RKtQycQI/Qs3WPSCiqMmPnBtocuZDwfy/3NFcexZpVsQtE4JidkaUYLaKNSuG7lfwrWODwLoe
jEsrL6YqxYq83mANTEXm+aa5QTlNdmf30kRI1ngbUedc/tzT/m+XCf8fbeqSqIPUtdh3/xd7+2f3
b8eu+afN/b99319gZO0PGoe6DNGUvdzk7Pn3PV7jT0SooyYFsQyucdn9/9rjZe0PqgL2dxk/gKTL
EpzXv/b45Y80TSOeUZb4GhUe8P/BHi+p4r8CeQzNgDwKplIFVmmJxr9gI0VDw1kjBYoTvVSn2Wkw
GKIko3hfhW/tVoSwhKQF2g0BbwWN3VV8sbzEbdazjU6YZS0MHf9H36k7fSdepXP5NG/jy/Sb/caW
HfyK7+yR0ltKcO9v/aYxLrOna7eTb+JaP3a7vNn1o1c64E7GS+pvrHZFGTDdpjX64boiDBExhzvp
DkSpibzrO5/TtsZBP5q0vFbMEhIvRpdF2xHNBjvHMh21g8Y2DpjISfEZODfdFcJhEfk8Cd2Vw2vN
nD/foOfEHRywphk8E7ZUcV5ajRIyYZSusOWIzV5bhN9i+iAQ4cEED+OsIz3l9+5deSC9ytxxgyPX
Sdz2nryzd9BiU+q19imjlfrUMAmv8txWHqQ4x+QuvgsoxOziGp+x3d6DXXfU9tVzCYOn+jEeLYp2
5A0/EKve0zuK5I+JSxyeOfFVCI6e6VuTqYj4RYg/xC6zh+vwUl21U3oSm9CJLzMdqFV8Ds/jg3N7
qSVQbNpV8sWVo4XV8A2ANmKGdyspcYlG9NMz6j+qrryA2sKCyMW2pTeImOFKQa5osPd6bbsdw31M
aJa2lvsNy7ZPqOF0aVNntC6hV6zxtByrH7Ei2tS2ZmcW7Vl2tUdw1fY4E7dQcByDxEhmsJxNHf/o
r80PfSfB7rHxwh4tGEWjHezZnQ/Fuo/427pnrtv0IbTLdxkPkGKMM8fBCxSvr9zkOn4utdadEyK6
pR++BrCc2jl0RzL81j8s1xEOdN3xGrKtf00MWy4azCxaIUzPs1Xs01axyztJCWTT09InhJB/C2lf
mtsdxgu7xfjzlkorzGqy4ZqYgPnJf/h9YQ8UjvnG7397V/BY8QP8eXc0N/VjdCR/7W8BZG55C3gu
LryBqBnZxGjd3/uNsSm3xr7gSfGTjX+tNthCvltURsnqptvUuY7xCMpV5pauygepTf6FE3up12+L
k7UnHsgJVniVVu0mdogz28eOccI8cvMv2VrZtFtErdUV1dqpOkKAOvjbFr0Y7TMndMZ46/MJ4tae
/LfmKD2l9rOyDr1qbX5HPymbHI3+R7BTL+JFuVkr/9DvOXa+WC4gT4+mzyY69rTdUJqh2raFEyai
C17CR3btz/U52YkrZVN6FbUfyJ5guTBSspo3FG0581QHvbD6QO6euOVO3zQHmtXVU3FAEeHpT7Kb
rE/C6gdNv3PIHN8L7PVOdXYnnnlbc89fjOxXVJ72L40uPsXJ1/35uN93xk5YVwfdfhtvozudKadt
bY3jcDXvFoxw5TzzxDmnyi35E9pMK9ET1p3THo2daaM4de4gmOy3yVve+0fvPvDQuMn250e6Stdk
a62FY+TMqw/hSOqkfcL+5xbOh2+jV+ENuJ8652unrA48LKvnC5dnnW21te+ZZ8GNnbfLaF/e3N7+
OZ0uvt3aZxxBq865XXSbjgufeA7s2zq3H1+PlM/wP8sf0JBcUS99PAN2cnruhHnV2oPnnxuPe3wr
7Yy15SaX4CJ6reu29u7tjS70itLV/lnPq7fcfrvvaG1yyWgAem+1e/lwtZ3E3zJ5JBvxWrkWvKUu
Zh938urV6Ab8h/jaTlbDIb4JV/xmNgLUL6amtnDVzwW+wVXPF4tesMq2/iZalS/JNttioDE4Ddg1
7TNKM0e/a79oAYzFD2+jw8Q9BZ93BvDC04qWmtV5q4UrQp76l/4leIr6dRmtksu8y+gOMjF0+JKc
y0CgtkPej5U5ae6K3Vp9osxJHz1UFsc4Fuc+pVaEq4FthGCM1ZKYp9El4RyKC8qOT1ARamysHxPy
ylddWcWn7iB7kwNQ+9Jx0zG3tV03/0i2g0Mf0Z1dmR9Ou3YODCL+b/JmLr/Ir+GtOnSIzraiF20J
ltHPTFLWhLTc9ad23+6T4/iwXP+pWM227NINZx19VZz5tdiFnuFenjunuEgveIqdzP3CuW8v/9FU
9uQvaRc+6Kxtxg0PvWdetFu5yT8xqz/793RTbIOtfp8u0yW+t7vomO79TcYzm61Vl3zlFXzy5al4
mRxlnWybLU+wexu8t8cHnavV7EruR+Tgk3ewJ+ywJW8Ql9rKtfO6A6AXr9vS8nYnbreBG1q2hQM7
vjsecZ/uqu3y61d00M/JQVsrK8MhR8YB5OvCS3V5rAb7WtuAkHetG60ey11Bl9XGs7AavIfMjXZP
V/t0xaPIQxM5PLRO47brwit3E7c1P7/Tr9tV5qjedHgeDs2WZ5IfSOIZHXckFzn1b3WWvWt8q/gj
9VB++F/TwVgX24plgtVoJfJenfJr/mvyj25UGBXuLAKGdPpHhY8qsogTX6dncTvPrrptz+lLiCsI
aNdk/qBoMCKQWcyD7K6Ex4ctF5Yboy3IYg1jVcp55vdHhO9kQWE65pPMQoS3fC0dhe/8Zyg2Ac8s
nijdM+SrRUYmFt4X3WtvKKHp1lZvMtQ+eqiVSxBzzd4CUK4kSYbz5qWmsB9WM6og7qybwdourMyD
vNUd3ILbHzxh3HjMWPzztjpwkI5wJtjNcd6P++gapS5Izomu6vCC9Cn8VuIVnXu3/LZYRetv6VB/
q0Tite6E1Kc9YTvCqvPAfS9staem84iEowZq6StgVlY2qkETeaPEa5OepoQdxsEljhieVwted5JW
lAYRy8PsoH2eVIbinI0Oy0XDJ1F6OUq1cqX9WC+c20QUHG8K6imoOk9whOaPhDRd1EE7A1X6TX9T
t/o24VFs14Hnu/J/Ye7MltxU1m39RJyApL9Vg3qp+sY3hF0u0/eQNE+/P/A6y56ee88V++JEnBtF
qaSiEIIk8//H+MbupT85nnG23lQP5+mac+3e/tJ/TOYqfMGq1n4tnlD1BOvqddyNW5iXd8qp3Kn7
ct0x/pDMzaWceJXHyegFmx9iJ8/awd5Qji2f6aDjeafEUKypTpVfjUdsXukPqGAdl/sa2ZSnbpBH
r8Q+8GrPX7ub6sVeSc/0Pfp7Gl/PB0pDbBGv4MdRtoRrisNfXATZX9sDMxewJtxFvkT38YZYtoN/
r2ibvN7gT6VWvgmhSHxNz8krTYLhZuyyb6YHtusiaf+v4pu+z/b2m/3m3+spzNEVazqA26Sh1ppH
2b+pdjQpTM0b80MIE02jW7vt9YNtb0Mi6fS97b78EK899eLb+ErJZ6Oc9A90Zdp7/aFiCrhRSDGO
+k05lzBBCFgr9lqMMmGfJOux2PO98qUq8SaiviK9WV5grSGKSTy+39qLG7JqpOO2QqrD7GBPF7Kk
IbST3AGR1t11e9A+1/SgeNDgHhG7P+h3uP3Sa/X4/2RlybQ2Kj+/R1//LCr/f1gvFhbLuf95Vfn+
mX3+JWRnef+/VpPG/zFB+7OOdBzTBlVA9sDPijG1X43lG8s1ggdM9/eYHc1loSmoBju2mMMmLJaA
/1pNavyVcFUiMFzNtKD5aP+r1eSfaRpUnlnLzmhXGlqq6/6xloQbP+q5xVoDSHhChjiyInuygp2i
aNElQOAWxuGanOgeld9orktTiu1vh+q/KVpr87/4PXxh3gVLsKClAq6Z+rzc/r1mTczfv3bBaWbX
rwJQfUbPVNJO8IbVu0hXlNWEHuAYpQR+TVF5Hews2hBsWezIqmTq5jsHl0aMR+r4z24KLYn/vqRO
pf8fd25ei/9WUK/yohqwx9krN0+x3jdBeoT1ktBmjsAAxrJFu29295Pb3/7DYZk/9l8PC2eRblI0
EIam0VT463+GIzIEhsuSPELwsxKNH90sKPI7K0pUhJ79Hc1xl8XKeIUlU12gno/4EV/JKkyoBkz+
+p/3R/zRWgC3RslDGGLufQhB8vZf94dQVifMJLPEIKmqE6yJhzGAyw2hB0uHQpWyd5LxRL7qCVdS
fSGqqT4mdrUZK/UHyarVa4pspFEJcVcHU2xCvuR1J7sdRdyQRZ+pzs1r/UDHMAH1EFN9tHX9DurK
+Z8/yFyJ+duBdVTskBxedw5z+esH0ezSkemc/8n/fOqdPN6WSSQPNQY3T4wy2LsakjTMqd0hdlpn
A844yJDk/IfdoFb0992wVNyNtmAMMP+48oAhBGDbuDW5PrNStaDTTkBaTLF7n+rmtdXxBA8xPOLE
ifD5eH6dUZ8I8PH/73eEUcZkGLJ03eDb/evxgGLfZxiFyEMtrcfGpXs6+RhC4zJssLkk/kXG2hmW
9esUd8AHm3jc9TEFG6EV7s9bx/94tS35OX896Q3T1OiegZs2TPvP4ahTWpXUT5pDieCar5jhFQ5K
g3IYqltu1yxTe/maowjx8obY3H6KVS+vtc9ERyffTNBjeqzaK+Se2a63sJlVCRuzFUv/BtNi48f/
4aow/35VGJQKIabpgnFMuPNV/Nv40JVWHvetw3qXREIMnFTJEdffgB1AS6r64VxV8q3UW/DtpihP
EtPQNKCEYWLnlqxthkDC4xmyuzKy3J0pWqrjGa4eaci5ed2AyQ+5nouaelpLjS1Ghhj3Gl65KXXu
qoAECwAQOwQk47bE43+huM/Mqe7o57iVfRra9jyq7XgGE4ylvc80UJky99Sp/8RaaZ+Rzp/hlpNf
ZHTpLsSvGvdCHitT3BkYuPaVaZ2cqv+cBj8/cjDjW4rLBvQC9H+l6611OFTpfziqxt+OqjbfDGxO
RseAEP+30wBYeuRYnQXYh69cS/SzUWLoyBPWdVpvSKDhJaUGicAuEFI5j1lP9VDYZxkHzjkX4XPu
iqNqZKbnWDalmkZV5iREZA1wou/H8Vp1rrKDX2sfwhJDcKeeAIcoP1r9ydfQqAbIUr1wVF5at37v
pGIyUMQnVWSvmRJS/gyYC8sWvYmZNQcct5vou1k7xbM51JMXKAF5x8BdjkZfMZdrXv7DFftnAVjX
yNdzaDE7TB1sZ8lu+u2kI+RR9FlYWfBNzVso2+batBwKpDjlmuAO/Wmspw+3Efi4i4iD2Ibplq5x
CwbPvocPYdP2sfTDP+/V30D57JUwLO7glL+5o/8ZU1WKzq5lL1BKGDW4ACgVVTCRq1eCrKdoLrZD
FiUejdIkStWvNTnK22jQvWDUgotVF++OPQI41TihcccqzugAgcmGdcWP68juWa0qggqoWjtn24gl
ojH11DcDDpzRvolevoPeYT7rO/rV9SOM8rktNlkwOFusHxyXerqv+vo501ZmEFlApuvTPx+Bv99Z
OAKWy/hlO4bmwMr/62CgNnlNYxPztxtn38nsLbD6ZdVaj5x6h5jJ2mMyMm7w0CG7jWWDzrkl7wcD
3H+YtNBR+OPewlcwXzzcpblX2+KPWUvE8Yl6EzKZDE/qYADR9se3CN36GcSzuYpSJz0gZMKPW5WC
plOyt0JsveZoPpkwng42spl/PjbCMP42z+NG5zDTBC8g2Kvlov/trPXh2qvo7SkUuVZ+78Aaispm
POhQq48D4ZLr0ZqGTZ3aznokL3gHvbjcASUzZ1h9thtaBNCZLd/MsNYvhZ1Ynt6fUvts1zizS6Wz
H5gDejJVihuibLTbRquco77cWF15EW7aXdOp3GeI+3B5UCQLaQWCGr63sY9tR9LCH8hyXY1kQZ4a
xJarSSnC5ylW9mOFWjsHJ70hoxWVOALyyC+/675RrB2bFWveFdBKnFie40A2V8dkoDbBMlphb73h
iHwYaXL+IEOsDL+OjeF8IHMA6I974kgv59JBN38aRbPFaOkfiTxGgTlaR74aVE8xKSTkjtcX18kI
kbHNAx1g8fPzdqivDP1AU6rah4SWo/kdUSTLAlhlrTeX2n4TtWSZXeGpTPz02se1PFQu8F1rdJGZ
GHRNCIRYN4oWIrmA5lq2wtqYehOfev1WleknsEmq2oBWN5amvhQ9DINgeGgdV76F+L9TI7oGQxnS
1U/SQ1OOL2VfEEAUFMmhSrTHJcYayqzI6gv9e5RhAp1UDWebWo9RHmPqBiO92ifLKsDka0+ab8R3
4GlQaKOHXgWdZp3thrJ8FCEqxfALFFxiBdAb8ztWIIqLXIurWjrfSlRgOA03ukRs2I5ZeBdrZDum
WTocLMC5LfvuWz3Hbs6sKwgskPkH6IxmV+O+NQh1QcZQFV4x5tF96pJv5MQq6/5Q7vTMN/aOXhYv
qpshjUSPdlRd/RBYeXbHkDerNNSe0Oy62UyT0DzoraEXqb16kVbw2cYg7t124NQXgXzIyNN9iJvO
XWlhSoUtFFAAFXkdkKNeY25fAL+WB3sio7tzQBe6MCld/BsH3weaEiGCrCE/flbYi22uRBppaBoV
U+xJc27egQi/dGBddFK2X5Jci8BDTPiiNWXVoiB/T5XsOSry+AnCh8vpc3D1HlyIaVGdVf0cn0qr
eyUI6FOSOe9ONnuq+btvnRZs+vaMTR1XcS+pA0vjQwzketmo387OSDBXWZJpJgoKt1DXNxie9bg1
DrGaUNjpCcOYAMfCxeD6dCgx+77jriurgcc2qbRZJtLW4pB0gKKmOaTSSZrq3DjaYrpXWDacEJ8e
TbW2vKbFjxyolklip+Kcqzrb4iapThAGAbS0CDoNkpOOkpnfgbY8+qChuAakiO8sg9YWowSpnz1F
QMDKMAEGmotOFSp8/rkt2Ad4KgZrS9AtMtd5z3RMtnh16n47tpU41lb/0GCU3GSK6m5E4MRXY0j3
EZaDoytGc6WWqbUZOsc8lu530XKVpvo488e05Ar9mH8UOp4rA3KXuq73iDRMUdc6X3ojUvbM7+xr
ARFoaw+GYEHODhjDCCstSPstbAR9rfbkpxLQ1V9cZAV51Uf3mKXFQ1jdT5H1GrfKeOYMiR7t+azR
6n1dwVOxzLp86n2dTlSUX/yhfVbxPKLeqt6twA2eE2royH/uZhBc0yrDA/Ms8KKw7XdBHugXt6x4
YB2ihuD1VCdIKXaB36+ZKl3SCsZulaR3hto6u65zGizpOD1AuY9ox6W4Lg+AYejgxdD1tVA2awKq
CK9mVsyZPk323tUNHGRldy01Jnt1xBgZGSrZSEBx9DpmjmwDxi1CJBwyRonSRVdT/yzNuDnC13e3
WTNl71GfbJNWd74JBbmW2iTlObbrfTuCuReorE5c5yok3qY/9OI+Qp95rnyCR6Q9uA9jgv+16HQW
pbn8pvXd3nEfAXjIH7EDf1MR4WoisKlyuCm1Gv/XqvH3I/WgWNlZJ3PCn5jU3+qu0O8DwlImLo0h
L13IOgEtnaa8pG6qnifxiSUaHa6OXBtQ7vggq/obXH0EYfDDN12gfo2IkX9pfPCzIOhAnkK92bTc
vM+TqdGAgLN0iofOpQw+3pVtEl1to04OWCwBzhldfoqE2W/1PsLe2qQFhqWx2YvA+p5mLpVpgbXZ
DaVLlptrb5CPpQ/CpQQO4YdQJ0MBrebEl9H3L71MhoumJJ5ZcRnknHL0o5XWUwDMMn83T84kkRVy
OR5iTf+SqmHxqEKBxzbmDFtTDA6EJsRLU4610lQsDzCg4zWldlc2BfC++fLLx8Re513zgefsy5SC
Rq37U2M/FVmrbArnsSwTMELzONJLzXOC4tHBIbfJK2XvdD60T2B0VTQdRA5KKM6de0eHUzHmk/qY
TLdOhQc0lEXsgXyvtp3qGF6bYyEt+jR+CnWEYyHtfNW0DyZnOmgnK/OGMGm8TEC4IQagOgV9PKxz
SRAYNxfGxkEb1qU+dR5wpeaBzHtCubza0vPvKdbpGWsoOAkeGr2LN6pwXuMmIkvL0D4Ysj4D8tt3
g18lO6eaXjtcJ56dk3M9Y4arAfO/0qX+U6uoT5n/WJux/diRnnBu3dlXhXkOCnGJe10CwJhBeY6J
Z6Iw1E1fTuLATS3YcCG0gBUJXSpzfIdMrnIGZRNYeNe4O+xEqBVlsSdPAbGWinIbQb54qqF0KKZx
JqTsKapZgskQuX1hMFPlHkPwbelDukvb6pa4GgYyjCrrooNeV8i4onBOug9afMIB7PJqqgE9NB9M
EVmJNnI6OvjRCCzbnIMG9ClBMOgi7gMQdgxaviBDl9FW1asdI07pYZQxgOd9coqbuyYaQxofce2J
sEk2aYIMLtTHt7pmhTOEeXXBxQ39U9QITd1D0LdwprPe3oE08ZFLYMEFefwU44NdxyBHyJijTzSB
vdvjTEQdZpP9YwdPgbSZPKTRQ5TsjTIoaaVKsSZcDBEWhLB1SUnnPa58FzQqKlfmbvtlfFJ6pieN
38/1Itoq4GjVh+UByDFBmkA/W6asuKlMaHSJQU8Vafyw1XI7vRAzYpAiabz0KSeGaEIEox3Ddq1/
tyQGIRAOw2Oh9MOjA+0vnOrgLo7NXULaEZOqxrnYNZgtqMk4LHVbXAgWPBAcCot8XtxqZu/AM89I
+jT0ozo7fnxB47ZKmwti4ebeIdOs6ES90W3uzcLupgd36HxGGszLLW6Vi6mjYJnIogSMWNRHwkud
jYYqV5Eiw3OKWFQdouo9JWQmVvtmI5g8eIbSRc812ZNrsgvpYw4BmqRWOPfjkXqyfvAB5ZyNAcCA
73wJIDoBtxzplYgi3MnJfFdcvoXWlw8dUPc3LZzuI0sQgjyBBWYFrDxWKR3qMRvFYbSKZ0Ux/GMc
AUJjHFqVWh2iDbXNnVFYl1iZhgNBI+pFG0iqtDrjO6Gd9kWfH3oqu7tStd+SeO/rgXpSTAQubiqO
w8QEB2zVHDhjEpuTT9gbIGPhVSor5YaQJ/Swf2irJm5pvoXylvz7IWt9OrVuQWhefNTCOr799pDi
pSYuTa4qFQzyAD/TAxbYXPJWI9MVcKrO12Ip1nOqdc4cv5ecRr/6MjapuJt/cEbX3eRl0kFFzMMn
6ATlwVXQ9soJGnJHzjE3m3I8OUPICGkbOPI4WzdVnRhnaFRNqOr3Fhz9DcnA5JNVpntPaeDF4A5K
pCYwr2JAhpVPBJ6t65B6CEmUGexLwRxkktyqk8j6UgFxZ1KDTKmL32Q7inMVC/Pgw4rLHJzURRUz
JEXf3dgPX/zN2Hp2lmOIHLuzTEEQcSCj5yBGiq4azbXTYQhJ0ujhJq6ofkQPHHwa947q7DiJyjuC
aHHQhoCz5meDagYo1PuAr8zS9sTpZFh4EHlUYtXIDWOI3DvBXnX0r3GJzDfUgXQrflVtBzCGICCy
A9xC87GZBKONE1WYeJ3xlNlMTtSAw2NqAVRmPzm3A/1q0xyOUTOO90i5tnZnGteuLaf7FLviOjDK
gZqPu8W9bhVr5usSRiryvNyRtzYNspvSmDQMO6c/hJa9y6PRvGGiQoShq9ad0itU4fLs2NpuDvMj
WnUW2EzFjOWldEdxkiCdkxQpchy0+R5svjzXlXaZBOSOWtYEvZSbWu89UtBQe3TcRe12YErl0uqk
HhWfXDKGAA2YLxlRFbABMH0GIzmlfqwCdszjjZtQUJVN0O2UPvpadipZWoaB7Lit7pjkHc16Mm9M
lAtcLD6tD/eDqZ76zIIKU77pHwgbiU9Ois0GmwM2aeimG2syWFLUJjYrYjFnvAfwLEhIG6aPwVmT
JAfUlTEd64jpX2Yzc2snmZ0ZJJytP8HGrbk5ebqoK2C6Joy/ziyIvCb5TOtsTy8K/UQa+ZZVgf4h
OC1wGfnB61h8FrKP8OjYwdnHSnXHVA1rqwvKlroXgVdGnnqaOqbbMbGmx1RoyJWNEqzRD1U6Er9c
b92Loh0PbRTiN0KWfZ/6kNIIPb4NTiug9lM3qCAN3oM9Hg+Tg3Z4GpgFyBYzOR+7J8cTHjUc7Vs1
mFsNNOZ1WfCE1A+PSlTuB0v/otkBeWlwOrhxsvYzKt2z3dYkXJKQqVKL3xxFLfZZkbbcC2oW+eAQ
VlYL+MLBoj4Cysq2blVC51c6FWNolj3UVeHfKcOnWnTW0zg/uLBqsAI8Lk8CETyodMiumhZaTw0e
lpUorfG4PLVbMZOyx3i3PO20cb6/+M1m2RhO++4UF7OZcd5sCWz7Bl3vTCXfelr+oOYLo7fz84lo
/Ws3FBSvlz2BwcPSqQEmNT8NukLbMEhDk5ifLj8RgqFtlo39fN/8F0HVF8cpFT3Fg9o6MyCFB9Ts
5z4XmPDdJKOkZ5Trker7ujaoAKrC/jKn8WyoD+mYWhGZOCX5AqnypJej8gQv0EtCzB/LrwiH+FoC
8L4sz6ijIB8o0/y4PLUV4DNKYNS75anvNOGuFiOVmHlrEbHHjB56TrQM2yW/OblwMf1YXlRJmrwj
pWu/vLb8CmkdVY/paXkyZChvDbe6+/nuEp3oaI/jz/20Q2rbwlbrw/JqJt3Zwx1o3rKxCkDirgkL
uVleLWOfW1TZW6vl1QbyNwni4+vyYbVOSR5SfApSaxmPDDSlvlXBv50/AKybu5gCwG15ZrH+Yebi
T6dlOz5uhHWh50ic5vcmtJ28KGqV7fJqDwV6nwnD52LmVdEM6iko1O7nPrAIym86Wv/lRTOTzWM4
hj9f+/n+sd/0lRM/LBsDb/eqtm5yXV4LVUgAnJXa8efnSV1JKDfResurQHI0WC412ZHLQSd9+MD3
R0LAvB+pIaezVuDVWF4N/Km+E73289vMKh8GNUsvIaprbBX6tkgE4Oh/PygZa1sfxSOz1vb8x++X
p4NOqt6U+rA2eevy/j/eBnJDEAFiskapLCyOf7zHV/IzeC7QwfP/WrbyawN4TbSj3wiCCP7vfjnz
SvvX02YMcqStPkraZeu/NrBsrxYU8sq6Gn9u4bf34K+vLxL4+bzlX/uU9MQ94pYk6XEyCNT69Z9+
vcdyCZVVJ+qTKhqU3hquYKWzM+T/GZfUtRmJH/NDGiMAX14Kg4TXI4uQW3qJ61/vWX5aHpa3LG/+
9XT5qW6BaYQmhcx5I8uv/vx31vKfdD02DnUHjeyPXfi16d92MbYqdPJYntY/f/nf/etf+75sEnr6
VxFFpMz9+ni/tr285de/lnnQ4Aq5W37z612/7cFvn6Kv4DH4szn+t03/9jqo0W4bJEjYtKb4zmSt
v4AkyJ6bkjlmFFGPw7KdPWcDQRBKQfDX8mrBbGkT+km9W562Sl97AUnq2+XNycQKpZon5W6d589W
ovuHvAgRWM1b1vFxnyGBEA40vyogM12LVn1Z/jTux/heidr98tpYpP6jlM/L3y0Pw8QkLink4/Ks
T9Jj2Evt7ueWJvluyDYm+YE9bkmwXGlNbJDmyb8Zde5buivVf32Axhw3ULaMHVIY9km3lW0NJcZb
tsstWAUjZGk/P0CljfKg+Ixpy6sychEdzOX6DB7BAFjtCd43otNJGe/DQc/3Ymqcfd5YyKQHLIBM
vopvA2tzhbrlJ1Gtn2lpN899rzGXF/V4yvUUu1QlfZSF0nr1S/1+eSu+6WPc69O7Re0BdPCoXbko
26M2pa4n/cx8lAHEHIdk909gOQW28++WUthkhbTJg8tEfofPuDhkZp/cuQYg/bKrxq8agv9l+5r0
v5ZBGrzYgTS2qShhZTWxc7b0kOp0V2evkeI+LZunGAktzy2+uD0V2ZB+2i2VU3AEVZnjzPSzRygz
/WrZrP8Rz3O1qWzvdfIA9kmG1QCLMlFkzdjcmKUYl6acgscodZ2978x2gonci/WUm3dYlaj7lPBP
ZaRFB4I3/NXyZjoK4aPj5w+5NlaXTPr9Q61ebLKvV9aQ5m+5oqiUKGbIlatnbxU+DkA91n2tqcgF
C/d++bVlNMFec3sSTeZ39QH9u6ruw2vgCOVZQr5efi/0jkAEAEI0GXKTuXCv+09Ek09uCRR5bGBk
cpdbJZqRf7QwrGwr7V8HP+48x82dQwcK9l4JmbwQ6Jh/GBUl2gCAHOToysutLDimwTDdBwnutWUb
IoJao+Xuq1qSgshNJjmmkdneR6oxh8mzjZTuRhOo1W5wS2ebNKZTbrohI97Rb36QHyiCx0al3CvK
VKN7YxZ0rhS72BdwRs24bE+/HrixtCchCypgyy8VljP/+pHKYXEomEGLKUuPJUAU1kA96TAkks+e
xPnRamA/05E5E2mNu6Wtr8t7lgcW2/15+Wl5m8g0sAK2qr9kUzztlr9aXvi5qV/Plz+Jc6PwQmsg
ZOa3//drk22Tl3scfd9DmEWqYo+Pah6Uj5DZyLURwat01Ojik5NJcnYcvpoY9mDuEMfbVmXwCm5k
2Li67uwbYZ8SbbQnhYLBtC7UCXp+SE1Pb/tLNT8boP4dSFEtWc+rFrk0cRicFOHeZX7n32j0/yD+
DPazW9jXSKdJEFQCAe5cIVgech0NuCLLh7aF6+GkeO2AtVTH0W4RCMPtROLp9HKXtYa7kjbVxpFi
8YpgObTaFg2zuIJ5lYaNe6qRqnMr7s9EpSDTmaAuaKmlvsc1Lql+wGxI+ha257F6KkfLPkai9zGZ
zPBYhFNGBplU+q9pQtADQRX+CyqKc+a01rfeivdFll/DyG++UebYS3qZxw5q7LqUFcqzgTUq6Tfj
q2pJD/y3eigJ2CnSol+3DQkl9fBUdg05b1LZEjxi4+I9GUQ0e9ZogL01fbESMsUS1UHLl1ZGBaWh
oaE+xhZKG70B1ZqYYbxJwpe8TYtTGoID0Szq0+RqW3PI/FsvWS+6mR4cGMFQT7E+nwtZqwEq/Io1
Ci6vHHuv6KgIdeoxGUroELbarru8UlejBrUEjOE+U4zqqTcTdZ8T8rIzETdJLbsocyBV1IXBvh7L
D2fs3gAv1fc6i6YtAx/GoXn6bYbZnT0N47qtLWUnYowGVbeOAoXxSi3mpf87HPhxo48hBLsqtQ+i
bD/rkMV42cnDUBwJzUl22QBGcaroDZs5imnkm7Df6hYWtat69B5dVGnt9z6UXijr+C1w/VUotS9d
1PWP+lB+joW8a4QRPARqup0yY7zzp+jZNZVP3c1aD87MNeNz7msahGu9F/haMHwTK+ewzKD296yb
GNUQw60sJyNpETfQUDC0Us8OOaIkcR9dNXcPkPgpXkRvOnwRYSDxhTgRtuRU5j3eh57hCI7yLU4Y
m+Lx0eBrT6jJKkbxRIWA9PqBtEeqVWhIsHlb6i42qkfN7LC+Zv0R3NqSSwNCKiOKz8cRTKXm2ncQ
ejQRH0WopZ4RdRctbokBFawsAoqEUEDqneZcqXGbawPIMdCYbCOaeGAor7B1FJxmIdhswdx9pfoY
EMhsWZHLzSyx9KlbKbCJTYvcHaBEXmnZPwyNZiVWd6dEZzpxye0N5UtqGPcjkm1u+DSvY7gbrWzO
pd2+i3o/JtwlRp15i83n1I082zmF/yqC6j3hTNvGoyAWXqvep7LBISatT2loVM///UD/8DksrZRo
V3BsiBaQ2MVvTZd9ndo03o2lSalPpDU2xA4TGn0nOvHWFhHVuAGDR6o9I05SFhTTGv/R0AELBSFT
aiq9RKFU9Z6CPg4NA4djqieEU0IaswzSPU2qbmUOabfuKVcFCKrWgYn4PuhftNugGAc/NQk0Y6Ac
HW1nsIxlc7h3FMi3KD00IFZaxjdr0IfR4N6SaD3s7EYlFU7FWBeVW430vmh092mA/z5hyhfVV9BP
Bf0Z9btZAUpznG95Yui7AQnftnQs2OSOV0X9k6lo9z7wmfUhjsgqojD3xAT6sQ1pXJlT6XiJah4K
gZffNdRrgbRmguSzb9CgrbqOZUBXTSnFGXuvas7elECjipFEi9i6J5YEk0RTlVvfwD7W11ezt/0d
FGYMnWbhHpqxfIPw9elmb9Ksd2pmXVMDgLuiwxhoQv+d87IhNr45kgp6anXmR1wbXjSRm1X5AeI+
6k+InHZhUQXnpu7fezs/iVp0+9I23vy8lMdMbX+kMr0Mc1pYqKmbkGTZnVCsj1rnpJQO1T1HfI9k
3uy7IvhuRbwNsNuFUIHrkFXO1vAVsaoEp73QR2x/3a4eIP0mZQf/snbw3tm94pXAZPNhfOZK7A+K
rZakFuT2oe2p0ycR1y7RBcbG9Cdzx8VReUDY8rXM+x9SHO0u1a9C8CNe8CbFmxsU076b7DepMrCp
g+WVY3MdZPIV5fFHFoj3KAUo5ev5Z0b25cUGq7ntnOFTOPuoir4GivIQkR2d0pFmcooTWGuBHrnR
Omozd9fREzcV7IYM6E8gA+DbxWG1yc0U/3w26edOF99JtOhPJCk1z3XNtMyKrW9ToOJGqMoTyXec
mnkPcLmg5+h/0/VT06uCFPMxobPZCNrFVQclOIyfFDodfpJFV3/IrlohLOrWc5+wM0duCj/sxtOJ
OeuiCGQISaaTHjD/7M1VLpHhWpm4OklIY9JsfO4Ywr+QZRFPsMiHqpwuZWZSk5nifgu/7Tb1hEIz
jbjaCdhxDN2Xsq0KetI+3rluqDZBY8ttF+otGYhgkw2ajIVr/HD8clelCfmAjikA7BqMyS2WDZfb
KwpaIk6L5qAHqcsaTDdPZvYIRcN/3ULkMw5qBfa41ur7xAVOVqBxNo0IulMMcU3YI3KFRnksNX+j
5KTeVgYlw0nYr71L3lHXttciSXGedjnQTGu8SUO0d8o0shZJmaZroI6mlhSCAgLiuTDG4a6nSXKl
QWmERfqSR50LGCN5r0HurUJBzB1ZrNGuyjSIuorJiBnr56ZPPyct1j1GY4yZ3bQm5anc2FFkE/lu
femCNmWJqKpb2MgkNcp4vDNrzEtV5Bikn2Opc9tu51fECLmsstqAfNaujQyw0nJN7zc6RY2G+YRl
HDGesFjtDFciN5Bj40q6/Fp/Zzn1cJf34Wc8DcVGDSrmtrl66yLUpnVoeYqZBM96KH6IniAPAbfO
NMhRHQwAmwTI3Ka2oXwRDfVjoTrSozOxrWdqu4qSfltVeMN1DvlBgZO5dVoi5xiKdoaqVDslyz/U
V50p0JXsLx81e6uhhsD5FFDvPoQRvWpRReMF3nSM1BZES+5gUgpwLi96C3Sm6YXkrDQYPRte+23Q
O5/GeYNVmiRmWzo3arvla5KxvJgaUjEmB35+PdoJQqYSDMfEIGoA8HY6xhK3Q7Q52bgpqR9DHRHK
ukUWcIoi9b0k571Oh60kiEsdpg/DyE4u1h8F8Me7A3RkTLRz71TaU+9W/SWR6F71kwE0/bGu51jH
JCDiWeqbRg+4y5upu9cB6ioySh5Q74SCYgPeXXPIbxhNRtrzfXiq0N3ksz+bXrruPBVdC1E/m46T
YX+fZJ+fg7gMkIjNU4om/kg76QCSnO7gHswha3jvclT/vRxokbT+ubZpOjSSmFat04NX0CHNqkTu
wdsmJifE3ZC7o6s7CM3dvjbqUz/ngmfaR11nyUmTvcFRllQPfDXbAbsdNzYMpsOUR3iklKCiv5wW
u7HvabWM6iEalXNvKM01sC9G05QPhQXnuSaCPDDNwKOMgKi/sO5glzAnpYNxSADrQ0TSml1DBsa6
dyOX/5P8F3XnsSQ3sm3ZX3k/gGuAwx1i2KFVZkRKMnMCo4TWwgF8fS/k7WdWRd4udpv1pCdpLMEM
AcD9+Dl7r93tLBf0zyTDQzV593Yy5s/pcvyQeXzVqF+3WRdDZExg6buD664bkr13NOOTM1N9hGtG
b5P0M4hdo5PhNgi62YDfKGHbp4bK5Z0BJUG1apCklwzPM0TiY9eUD36vp3ucLSxKaPgOkZWsc+Jg
r8MIzc7q26eJaPG0Hqo72zJejby0T/M4joy1EC/Gs2guhe6uZYR5OvR94oh8ckvDIr5Ab9THUfjj
1pWefZLs23HK3DIhtIys6rHZGh3T97zikUFO960ezRgEZb805hvQQ5pkdMMJTtqbT8HgKDLY1Le5
FuC8fbN9REaIaWIguUAzR2qd49ykxlNnhv5W+eoOkZO1nScUCR+RRJ05fwspu5mMMnzJXRJlm7jt
n/KKezeEg1DI/unjh+NULn7BihTKbZLX7SnrWHgdUlKttrofSikOlb0PEG+t2l7jkBfRrWuTJYYy
vaI8ErSUEQP3Uta3jx9OO3OS1Djjbf4LkNblYG33wiGMIN3kvdXssqnBO11ZxVobZbXte4vvy7Zh
1jAUWk0GsAHyn3JXHTh3dIzhib4Y98NoNOdu+TGReb2OUy/cNmQPPNTOdRRpvCFM20D4a/UvANOL
rU3ttFVoFpPaDl+kKbETZqX5QhT3Y5fk2ymerdeBnbBuknYbO3ME516Il49/DJEEUodA73EMGb5R
Ca3zpn7h0KHuOttwbgWQDdPgZBZkTF6KdCifDSPLd4PyA3oVr4Vuwu/xJk1yvatLAg3Ktv2MoH49
dH57GMzyPPoRx8jGunVgDq8JcdGKUXpMe/ReT0t8uavLvZHYr4PRfWtnHe87hkYxPc6Tir92OuDr
I68s0RnSiYk2aYcewEU1w+HSce/G0cE5T0LShhxKglzLaTy0Y0/oW8vIB4fE3jTY+Fs3FvsZUQuE
Dx+tQD+592N7DTDaLdtnueMG+ZpkkX0Y5WjsjYJzFGtZiFY3sI7+jIdlhpjuKyokGipPTuK562Ho
se76VX4pGsROfhiLQ5uRHWZz2L75sUGMHvDdtUsSGLaYBq3SaBzHlBTxOMPX3tt9tW+yzD+Hc/kH
pfRiLfyrMUjapmDKYToSIb0pQcr8XUWecPMCXgLEq2zRX0yR7e1UJocEXBplFYSwzvw+GD18CSPb
t50dH7TWn2IXqibxeiiHz3ail9QV7lvAWnZ4kLUcb+UkSH5KLbVRrn3X1W5Igy6SBzeOZmQjndgp
q7qP8uAaFD7ytMjafPy9SRbvVi69U9Ka704R37oktiCmWT9yMVt73YvomLhYZ2ezfVW9b8JnLfyL
TwDvpvXn4NR0pL4XdnsehgXmHXJE7KG86hpJ1ZyQk5gDTcwwFKyqpaKpM8IKOSf05xw/K4G/WIdD
KCGDyuiiDcbnPwjTf/GaLF83TDqhLAettMW55e9fd0zRLw2rRCrVLAKKUnzJsdrgP6ZCGfokh5Mm
TaKOEDpIw8vXXhczzG8xhjWWkucY6H1TNvHeUsI+UrRjpVziiLqKE5d0q5iZeiFXTd6ShjgGD0lO
KvGUPgAc19EfPGUC8+ev947jclgVrolxRkL8/vuHKcLaLjqkNOsPfWxadK858am7DCj1nciJCk4p
HbcfT4Q3ZefJnsszSi/rXsjP9TIIyscu2PlzT+wFlPuOkTIcUX7E+bZ25/jOYlB9mYDXBbkIrp3X
8IQuUtwmqP0DEm4HDzSyQs5L7p2V01CaIjpSFrm+jwOOoXZmr66m8euAiJuSD2hPPNn7QsOSKAtl
PiB02+lKfdGwxD5zAB49klbbKLliBYEGgxUtJg2TPO+wiTe+SSbPLIKj33OsAIcPJSMU/bpiXSR/
gwxPFgdyBxbhXLZsBTJpbeog0i4CnhsEt7OPOMNaZTKw79qabIL852ytQy0/lyGAFd8G7qzs9BOd
KvffV1h3JJiyI5b3fT0+N5NMjsMg4cRl9IpdYr1vYUW5Gqbme1kO8gsQ/ovlVcJej0krQB4sgvV5
ZXZNtxKerN5amEdjI+NHek/NTk8j0ZkNDW+jjjdlm8dYCfA4oA089rSuQApTTPaEP7w7mx7HJefU
9jtjCQ/+T36uHSqariPTd5pQ7Ptmt018ULqaxBTkr93XSuUJDKdy39NMhf9qnVPbWpdakIaFEwNP
O7V6T/DHLg1ZgiIeXEQr70NOGbDc4BmRKjUr66kohdgkqBlWRKPBGpDI4dtwvhXS/8oHrDZyqiPE
GoMi5a0RlO55gLHRfuV88IN+ZHOqRDHt6raCgwDCdoipAaAsEk2ZaTRYKIw5F2SfWf/Hxxgs/GDm
z5Or9Oe2aY7sbnC+6yhYFvw1Ybd1ZvBGq60oyJHx6UM3HV2Kcrh387R+CgcfzgcS0PaW9QyBmrTZ
f7zjHMvHxUvAMXAvLd0s8JdqSC6xoZ58I0VybKtyHQ11vnei8fvHkavOumJDRMnVGF5Gftvu4/GP
OHHZfg/xSs3AXWbrDcBuj5MVI0lpZCQcIiMO6wuzNw5KJp3uJvrUZMP0PiTcL8E4EbrhyBMRQfFn
URuLAvBiRE1/a+PAuouEsWV+9owSL3pyxxG9pUTnqg0Mg7rJdpwvq4dsn9nYe6LCtV/Yyr9B7Js1
L6ApDe1lKSLnsHqbGNCei8mP70ccHHFhP3qGXeC4grgdZJmxJb44O4/0JtJgho2ZGV8C3xj+vVb9
v+bP/Z9jav8/ItWJxZD1v8cJkHzV/fj+X/+j+fL1v0hSgjH9o/0rjfbjr/8vuoDzL0SZwnNdy19M
vA6Ws3/TBZT1LyzOFnu59PBtf5gE/5tV5/zLdHFWYqwU0jPl4tT7b1YdqFobLytcOUu6pCWK/yu6
wC97K0gDMLSO45psR8pzl3f3V3esg1uuchPSynnEWHhlfUetS26urx5sSWjGPIXeLuphtww5R8OI
kDfttY9hx3E1Gzra76J+yCpUfn/5Pm//NhT/FZT7m1NveWM4jR0+oukA5fvFfJ0LP1dl4JecY6lO
nViB+HDS4GZl87UerEdDeZ9MiRAraaKLrdJHow7lH+yCi2H+r17nj/fAdwJ/QTLkN395DzXNr8wp
mRwW+U5W3bJ4wz4yICzpJv46YxA/WnmiNtBC0z94Nf/TSyss1opTixSmt1y3v1jxWLQcqVHjoZ5n
Vj71IS4BNcBrYTungjwT0W6sygpvnF/Hf/jYlv3b5wZfIZHe4k78QCL//cWb2qgIpRYU+iCqkql+
G4FGQfEOd06TGzvLY0oX1NratLzFVcVs+eLHQ7/1Q2IGCL/8w62w3IN/vwy+6Qjb5YlYHohfL4M7
23aqUctu9NKz7iNJLEEyHf26te5iYHuZB/mGbGZzhZxh1ZkacB5+JV390bb5+1XxpcRJruhSedI0
fynehiBNtVKq3RC0gvtJU0pWHOru50gyp07T44ygeWPa/YtwkLv+8/fwqzuTvC2O/Q6VMD0aDwvR
369K6foDKZei3zRyMnZTYzOTbHGGhWa408Qv3f/zyy0g6l++dYd7wMXlryzBrfj3lwtC4dEkj0Bt
hZJqSZftLlHVt16Yr2KYLkHo16d/fsXfTLF8QopjXhSCBcRtsXz9f7npowHpaz4CtbbsaTrMeFXR
NvucSGxkt61Hy8amLebY6VaH4lLasAcocvY5KJR1ADoQUuvwB8iH+A/fOlgYmAseV3zBgP/9PRHN
ZlegApoNJhp33/VGe9bEcJ51TipLXWA4Qr28T9VCvazTB8cb7SPZ7q+WbceP+cRczWfFvFU6Aejk
g6f2MgNI2ESeRG9EwYaSgZq48prD8JgQm7rof6EAO31Lpgz/+z9/xfZvj7aDwNekxlAYfWHH/HIT
NULVTl3Tx6z8nuIECnJKYvoJ90BJgKhnc2Qav5CMCQMrmt/96s0oKHB7L4uOceccCERhYOiQnqiY
+cVW/sWr43FHAg4JPL17rZ1FxEZP9WSx26yoa5qjMNWr76dETmcmNICyn1aNEUKP1JCJo3L27uxA
q22Tltt//rC/QQoWHzPgGtsxfTY35zf0wzRZnAqznrDcFuRCiC8ojPJyNxccvkuhivdx+dNcMwHN
0/n8tVGEv45ifs3rMXoai7jctvDcIXt/6BK8Z1vY8IELsnk+i7G29v4Myy6FSGK6ix42yo6CQEQS
pntydeNql+XEsMd+GGwcxFMR8VU7qCoBjLLJX0dtm+yIBu/Xk3ISOHc62ikX2aya/eTFaqbvc9ye
3LQsP/dmDBB6/hPiZAGp/O0ZxwoDCAD6kS9gqfxq+FYVIWl5SsrUPLXDrhphzH98GjcQ6daSMYr9
kvfjEVf6h+fK/m154aU5zrO8mJI+7a+HegnyXroOzDRGpOUumaIfajavNkSIcxUYWD4GhChe6KBx
7sa1NZHEk6cd0uHW8WCphhx96ZbvDTzFm6EiWKt0XPSxUWUBehvn+zBiHRGYmjdl7h3o9APmpKjr
vMm5nyz9giqe6B9C0leGYQw0twjMFjUZ7nGWH3XvpOfKYzchiDffFZ6eNp2o5R9u0A8MxC/fv3Qs
Ty3MYsXGtlyfvyx4nP6c2EFLwFNnD3dJ/wT6Zl7FdHV2izMJ75Xjc3obElQIfQsWro83bQ5ym03w
j5SZ36+ITRnoS6EcX0K8+WXBJ2NWJ3XqMD0fabXLOHsMsqK+ZYBcyKOjwpujVK0ZwBIEUBo/cCil
gCfD90EA942dhgZ0ZuyEgtQ6MGP5Q0H42zrsSAGzGVwCjhCGmb/kJkyujIGqk0af2tnRwedymC1u
0jRqos3gQwX+57XD+32h5Iug5bTUQKQ0eL9cGo5Z5YhWrCcr2b5WsUFWHo7osEcnV5gpo5lKzGt6
v+kp8WIookXRbwe7BepooRWwfVgBUZ8eBs99jUlBzvM5hqpp1XfupkS+cxcZorrDHX6Myr65iwPF
+XmePhddSWZWmODA0zA250AZJyDsDOA9FEmuCu90z0pdRf29ktY24hZ60PGI61ymr3YpL43srHXe
jcFVC+eRHITxOFiNc9RYhVAIlDPiVDQcqvVrIqU4Z+o8vnToAN+KdscuKDEZ5uFxtH1G4uwWezq1
97WLqbSOaUG0s1m9ufjt/CicbtaoL/FQFU/SbLZjF5U0QvlTZxWIf8WL64zkO7iif2Lbr1eggIYn
R6aEuTUBfVM3W3wBYX6MgCF3gU88JCPNLoyq8+wS7BB6dLH++bIK8duKt3TdbM5NwFDM3xAXOVqq
WUed3lQMP3ZORbrqMIqFb+9mzDQE+ELsNK4P+yOzFC7JAPR0P9R4NQ2xGyKru0sF/IskjvoVmjp/
F6RlceuUjL7Z4ykpEKwVXTTc9Dj4+z+8+d+XawmDiOMgw2GLimz5cH9ZLiQZcRYqT03LbpbXCvFO
lSeI5ugTWT32TcP0mqOn2u+GhYcMcYf10uZf7SozyZVP9Wqq52Dbd3V4Gq16G1YV6aL5kqVRKbWd
GFsdm8nMD0n0nThR49J6IJucsYc7TG4DaUaj2Kdl3/5hFRT/4VGT0K3o31BqsiX88rGysasdjpB6
E9Z48OhFXTwHs6RZIH9xv4+eZa5EZh9p6zYvYTRfSPX4UeaBeW3c/OjmNK9Vmw5rQzrktOtUrON+
630Q1wb/3e9F9olUt681xu31P18QMgx/vySs3tABffYwzgNiaff+5ZJgXJDeELAbZUSMHxtCNfct
UIqbJwipTCpfvY5jStAbDbfDqBbc+hQCRV2Ca41VhDb03uIEuHKYh86WGrGq2W/OmDQHC2CB15m0
3DUEsrIiFNKptcR/HTwVCS7QQhpfk9KMNzIgPh3x7bUgS5OBzrTxu+kWLo+2j+okNtOKq5itq3j6
EToATQy8xqShyjr96Y3J4hcMPg12/Sp1ba08FfyQmf8VC6uxtgekNrmHzlvbzNv8+qen23Q9RCHl
XtD9SER5QN6VbJqgk2DSVmD/yrUcoFWTJ/Ngz+01gs63LQsyOxofkgwwE0vuDEmCghqKT16eTcwB
vfRgBhOKl9ZHHGOeUwKDk36ctn2CjzWpiofemCG/SFNvIlNttLT6FTXdz9Co022eKbUpyUlxdHZH
K/o5m+GeB31yaXt0HE7VIfElpXN0lHlEoAxK9Y2QxeK+D5/ruiZeHH1p1xnXwYd1IoVEdNew9HQp
AzJjrGcmjWR6EOHrkwNfvs2BqLfdRNJoRjiOk+Y8Ff64T6YsZdw4rL1p64xtSwMWHq6YoDhLG060
XVsbZRGNWjbqe6SXi512J6CP+aazUrVSNRN/HbJ7GCW2eLxr6OOYcCZmuy/meTpkSb9NB7s6DSim
ZpVQN9N7V6HTHJze2jeyZxmVAHkHBYGkBsHSkgdy0RZAlOyZHUSSTehm+9lAG236QClIfm217aEZ
JYgrdO69uQLE2nLXWcRlHvAzfM9RDKw8ksxpwacnf3DgvBa4HrgXsTsaP/N43qg2hHac26uUxtWa
v7EpFWWjGVThVubgzauaSQr6ynTX+XBLRH2xQ3JokB91BxRygRWSRqCx8wctKG3tBNtRFTgNqd6c
1KFnup6EjpniN0wsm0d/IX+kYvhpTOOTroezTDIwr7P36MFfWOEvFNTt85e8SYKDk6WvhYofcok1
OQqgBo/VfBwwKzemgY8jjv2NxvZHLOF6oB5jBEFMQR8M73piPkH7J9mSRLk15xLaq7mzyZw5lwmk
Oz2paesnzsGeGEIZBtB5h749c3tvXUfMEVKHme8Is6cpAN6UY7SabZanthtTxCQMn/ANlLXi75ZV
xc0ESyZLxFNKoOo6XfB0yy8p6NIfmqSsN35FKq6fGjzylrFv7QbrKzDC+2b5gfLzaRrMz24YACXR
aHyxBxfYNuoJa3cXW1+zFtDG4PysTOb1fZW4qxyvVyh78iVHVL8NO0RTzlQwI3ID4ZK4gynW6hmE
Jy5625YDo5WTYd2K0l8ProcAAgWsN/p3XkRhOrgn8IM/yzj9ZNQG26RPjCnw/THLYdzHMVHcmt1J
PBRuvmvIZY6Ktj/kI/IPYGoghxqvWvlD9amfC7njDmI4FNTfmpQYHAQAORa/le9UxzhKkHnxmNT2
AG8x4vtDooOaAa136PqIReMSQekMiKPlKjndJqCkWJUx0Od2JrOuCU6iZaeX7YShbIi/jMp/0RUN
9Kwi0FmHhVgzcQuRgvfPO6AE1aoPGHmWY24vlqNL7XSvRiG+u3n73E30nWTsbeuyrldOj82LkgEu
tLRK2A42JHTvNBn1ciffC5y1UNWrFrBWf/SkER6GuoM7AOBB+TQUipammmSWWkHoZEEl5K65VVFE
+M0Q8jDV58avyC9ohlfUKySOG5Simc9XYDNLXgtGR6R9rzurF2jk+YWalXoIrddOLi5u4oTcIiBC
qI7iTQaUTVflW2ci24YcMgl15niUr6YKujODrVU/ZJyOVfFJlZWxFpX/kGiyj7DLrtEyEuA6z2tb
IsKK2CKYE51R4L6hlaEuKdsGhB2JWWp8j+FFp6k/bZx4JBbYTO9Z9Iq9aOcnYg7fm9ZLN05LxkjQ
fWvcYdrg52hWlTPisenu6pT0M6iTPKr585xg3AUyaK0z3JClU/1UtoFlKPwUzgpS+mRh1owdpj+z
dRcMALW7aEQelRG6ac7eqcMlGhu07tBOblNU2bhyIHEHyQ/RB98rp4Uwg6R98qdF/IEOCj+tOWLe
Yl7saheV/0g61IJpcws33TQ5T7A735zOBQKTdWy20tmii0L50dG88Zt02IwKad+UdS86pBmQju9Z
EK28uHgPc/oCpYLJT7S1varbstmHJDutG9dTrDfuHSkyZ4X2g1iYAKxQV94nXfbemoTUIst7BO44
rFpU5ptUW3B6nHEPgMddqfS1zB/szoa4Vd55E4M1N9Era5qKtUtSblzojaGywzguqJHY3jF176F6
ZxubFHKoQRBfamg8aVHcO575OtXEm8hPqCbTVdo9YYZEZZFjS49zpn+oqGXsgiZu44vfO/nGBk0D
TQYGufDXGIV/eAlAAkR4z+6sIU+IG3otTPQpqecagV/TcOkML7si3nE3gU98Gi0+aaantBsPIzeO
Bf64TZDag9rImY2vxgJJFD4wiUntR8a5fnQhPeX4SAaBiwEVABk1YDSEror1OPpqjT+a54mJrZRc
1KIyrqzFl5wgniWoBy5bEq8DBaWmUa/CDz4zyLyOtfm6/B+pGDGa0+1dR775pqyYsvo08BHckchV
Y1bk1qlyX+qFyt45A5kwcChCS23DZT9q9JPu/W8qxOch+oR8cPY/68ltR8GuaaFVKJM3qEikkKQE
4jXQyVMZP8m5ex0liS3Z2OJmm781PZaxWPWfgpPfG8dUya8wPRi552LCmWBBzdCXUXnFOkjlkj4e
3FXyJzcJeHXo5VEisGCFejdJpOlZk/AdEzdfq/aAQws2fT8+yE4e8CkSqa1J4DAjf8OW+A2z9dpI
czK6BvYdnzijouXMCj/4ThOUftC+cy/sxDt//Og876WVJBB+/FMbgZ6zZUjnpnLmkxMl5qkNCZew
Ujfc6DA90f+ZTyzOjGfLsA53NTOA1eRk1qWb22emM8algIe4CrGUE4pDKViSNIt0dh8SjKIVBsJe
qePoEAINVpGFz3WeTb6ndY+GdZ2gepic8VqvIHLpywJk9ebwM9XQT8tq46OT1/nBjnqQgS1j3ohH
ZTOFE0xahGobtx6zbUAJfhd0JLR6Ec8p59htYrsBkQb2fK+MYc9ZMtjkA8VPhHZhl3JUjA1WKhhV
+YnYwm2igwZOEcJzN7qGRvzF91L33KCcZy12f3Rh453tcs5PAAPUAUNlgliHCgn1WDUa6drCBLQp
RCxPs5e5OyNxn4I+Gy7e6xh6w52Tx09YNJ2neh6J2cbetmY3fVe5F+7d7iATy75hUpTwvbKNV5MP
4uZVtGtyd9eTcJOj0L8kuVPcEStcwCvj8I1OwdkNRB0kVqn3pdTbOPGysz0hSR3M6oI/+ShTXg2p
OEt9GBZHbKmYDDICHjGRZCuODOEB91NUOs7RiCijUkPTUHUTtG92fZURN3czGHhhXT3vDdh15NM9
hP74ox21e+l9OLyihZGRuMTJ1MBvS4zsF93GVNQh/940y2iHDjpZg1rFoxcmDxwjunWTZ+1DlwcX
hnrPVQe9q+g7/dy0GvWJ1l+cDOimNshkkN5X2XTgYWJzH8Jx/jR12KVCROog3YA7TFFw70+HIlpi
53oPN0XSWGs3itZxvmTy1TNRKm6GIITY+SUNxccf0E9Ye3EAR2h5KUBaliTYmGTmheT2DEXzbgnD
hBeWv4iSgw5Il7fQssmhjetVVSVviSVIY3cIwkgVC2+uSdabMrx+SVdt054s70ghqEcmefScgqSa
nsQlW1dnIxzewIidvYStqEvZ/cy5oNkSxpgi658pRA9Ybu0WPX++TRgnUsJCPEEDu9fmFL6anBNS
S2NhOOajYR0su59ewmq6F8GsD7OBn9lfbuaupG0a5q33AM3GIVaB4YGdp+qBGSyCiir40sJqubaN
A+SkgtINdZljHKI6KIX3RtkPBzqsGIKnqttmo99diNGMj7rmxB9E4an+8DVV7CBWbSAnRqKKPnG2
sdsNDxJq9LG1ZbqfurR9NiJggTSPeowzHmoWXXEzdJQYEUpXXCLNY0JFvEMbgpCmCNVZh6hLXWc2
mSbF0c2p7Hib9IHz6HYAvTXyK7YqXZwdsyJDrcebZTVkNASw/lCN5bu65hiIlBgyWxVbz3VZ7Cuw
OfSx22pb5ql+LPIlg3g0T1Vd5kTXh/67zdEDQP6XzA9JNiV/snWy/hBXaffWxgtJxR8+leW1BaV2
ynvIiik2sWfOntt89owTErGrYkq+Nh3HuNR+W/AQUg4NvribhvKa9wMcDUfIW+SekcKYhF6WycNc
QmvKOpcQ0Dh+cSQKUWx9F8Np6NOOJuSgWd3VNfn1WIazXTqiaXZ4rV3vk14ypTuj/U7TooEBFZ8I
SneOXQs/J0EAyLF3SBdWrUT3qvRDia3F64tsWw8ABce0E3ezwUarCvivjMIgfdhdvhKqUbd5bp/6
iZNSHCyxmXFC4mLprkHyGQyZuJqySA9Wkz7y/UUPCYLHDXjJfpeJWd71o/kdkHf0OM2+uc5JtX8p
+yR+sbL+S+X4Ie0QczpRDR46YIJP+TB+o2SuHgv0GTvtQkTfeiYhOyp3N5OQKR6YOLsb8rbcWgPc
/i4bFFLipgc469Rb6MCgFLx21yuyP7o4zb8pkJ51OOZkoQewgkJj2oURS0BbshcLsrKvs1fZW79P
m10Sx8lVBy0ledUeQcn6t8mJLlPUUSk0hf1iRAsnGQaU0ZCvpIeJMLeY0tsDW9p2Trp0HZLd8ru2
IRPQjRgtec3mXlLQAHyqu5hgJru8F4YrTgj+MKugGT8C/DrVPlSpHn/zOoiW47ECf8mvdRYWi70H
UMUYNe36rY71I7a7ELm4Aag7zL+hSHlMoBtdp02gRXpJsdecOOR+LUvaPL1u/afKcfVR8ZWzyGjp
fQkmkd/IhC13KYnhBxy4rFR9tE4nzz74hAvsCpHVayHZAiXybNZHz9+2FeJ0p7Aey9pzX9LYBpg3
BJwlpuqawTU/9TglLrP9pUTFC/Y1Y0o2eGpny8RfWyb1VTNYB2MUSMwL2dyotgD0JzRwvLBp1hhW
EElQplzSUIxrITivs1xQinQFs0o5dKykIdtpqR4iF6GczmeC7UTaHaKhXBgQdoA7qFLHjhXwXBuC
KNOoVhuTHWbvuNZXzuUNVxo/jNeN2a4Cs0fHY6n7wa/k7cKE758xUJf1OhzU54ke4s735xcMxN3Z
tboOu1w6HSs1jJfOBQqZ2zypdK8Pdckt0mLIuIYRDUKkwvHO7vAZDqWdvXX1/L0ZcszNBuuSsH19
m/pC3+K5D886SZ79+BjOk/no1n13yFRDPo3qBxoRvd76rufffNE9Bs2SBDbiKQBNFq2rkvRJf6zl
fqACTBURiOP72IkXxJqEtFqouHGu3UHRNyrO0YEx1xdGg7tkLJL7ukrznYoN+t95kuN7N4ejM+X1
1YVkhXrfwXUe6HFnaWNf0Hy/1LaZXj7+hGbvoXMQGwGFye8cbO3g1YjuyT2AybPy5x2uvHyTuIQE
D26wsZdnoFMaGtun2iMxMCbSMPJUcZzb2j6EY0LiK3XbWpn5KbD94lbAz4TQQ0xrxU3OTo5UM56r
O7/Uu3L8RDf80vSTvs4tiQpmLJqd12TLad43ToZmNY+HFeXaDDi0zG3srApeq2NNW2V7PofENKQN
GpKzJXPzLKY8WHl4oLao8r9WoU4vMb0M2/CTta+K9G0wxAnbsfM9zaY9dg8GI0V0HLyAArvxxF2N
kdT3uudFlDgmfbR16qnZiAmUcpd16dpLwYWmgWHd7Nh5mDwvvuAWa7mF8VAHOEoqvv9CRftwdPxr
rbpqlVRVeVQTrH42iZFWOmjjZKA0lpq1qXLr5tEMk9VAlsGzHJ5Dnv6b0/oJ/l6C5XSTJC8GAgtn
tr+DBW+3jIcwDLcyf/DmiKMm8wpEvwT1Ethev07jqUxCfRrMyNtDs3+U7HnPEZqOviedxo85opip
ZV2V6a+zSgCom1v1hDnkoPM6gnpJ/LlRTPZtiBmADgQlYfXCtKnxXlmsLTtX8hEFCsl1MFNd+ZNv
PxaIPY0uuiR99+JwVn7B+kgJZc366MD/N/h3u04sPpa8fmCS851DNfFjjYzQNsldK4NPIMQveSpH
um863KEJZsQ3mIs5w5IbGj37jqiXdRmPmNrh+O399lKYnf1cmoouQgsbPMtSmnigmM/D3MXnnMMi
Nw+pdWkrPzWcAofAeHUzXPu57uZrAWDtKkmYCBqwCC1UIi8bh1vgy27n9Kh9pR6y8zBK5J5RfTVj
v4BbIsd7kCndwWi7xzTFUZO5RFllBady8AK7xK7FxlqGtdMQWIegSwjUnmdcqSbhQUinuiNa3le/
UFA6OdFyd4DfN6beuE7jQL5r0dsPVLavUrQXkdIDyoFa75A03fqQgy2/PuSxiTIyb4RBLAsCJKMd
orvC2HTdE8b+L8C9cYd4HTa6GkCFJtkE6lLbrgYgMqc0qry9sowvOsCCYAxK34xBd3tS4JNzmbU3
0UvuylGYV4bwJ06p4XUW+luU9dmZ6nF6YKMvHsiHrYb6FsfOZycONJ0bSQ+/MPcaB82xiMy3QVMj
ZLKCSyi5lmSrqENVMuKOjLy71gWdKlkO5PZRNNDpzVHjhDD7hMRVThv4xEx6Xtd5HuGiiQkOTbMH
bvBuMb/QJiHzZzn0RknJAMQwIb6iBOUaMei1BB2JuT+J8+CF0ZF+F8Ginm09TiMRd/+Tui9rchRb
mvxDwxiI/WUeDptAICklZSqVL1iuIBaxr79+HLX1LSVXiPnqbbrs1q2uruLsceJEeLifER6RYZbY
5KspL7ingkVleDmzARe2u+pz/73A684oeakgIOzJtboCS0UBZALS73S+LSXhPeHbBHjlqDJ4OI1a
nYcvzXBRQCAb+eE4ddc+v3dFBwRSslXzyGP7Qg9+Avw0xH/0IOUz6yJxT14GMtY2awJTLlmzRewP
kqeclFrXn+oiykDG0jAkobnaQIpiW1Rd/UMPZBdZf/4sc3FBKvHS7AXGg2acJ8grP4M4NmCkGVw2
EeRDyHUjuxGeP3lMQ44y9p9L621zOUxOqNUUkMpiym3TuBFiD0Fv+m3TrNsLzaqiwIkvyYX66Lsz
2kQuRxJ5xHsQX62QCXlGQfRF47uCBtcinVmgeEMErCzLJ9Rtl0qKUMzbuQsgFoAeF4Jv4NHGvS8a
FLRzbVPt6vAs67isUBB49jgUTXSctuCRiOIufkkuHFeA4glB4+Gvs6z7jDeF/yqxHeTa6qTexMAN
LCPGQxE3Ds/m+h+uf8Tz/Zfq2ib0BqmSLb8Q5S5ImeX9oUPQSkNVAYcHNxpmJbA7o7Sz3F27de0g
WD6M6yx1qAtDsL15E2OmVBqJK5+uQ4xBtG9dh+0nDYTqm2Tx7J1BrXYRCu47R/340Pgwb/IwgR1X
sSqfRaj37LrOjII4Xgp0Vm6vkx+KXXIa1vUSvuApLyC+DrKaf35CGMuGgQGLKZ78IP0efhK79itG
sZ/u58M74PoHr//hz1+5/krKOLAStxxgYsMHrx/451vXP/3ng//8Z9wWfSet/nzp+qubNq5/DNTj
qN7pCwA/rt26/uZ56Ob1V//88aSnEILIxf2fj/35I+PhBCI4lSqxMO/2ahjwP38DcUxoPQOahyTR
v1ORygGm5s+3r58IizqyGCrVRr9/08GbXkeLN/YiX8B1/HuWb/4029KQBMpQvPnP37suz2jIf0Y6
YJZAXwOXY/jgn98f9QY00AzMN19of4ZzM9l//l4hlHBSkEP/81vXX43XswTCRf1fASdE3AUc1ird
1T7UxYJ4nSENB+Ovgbn1fOCaXVyLiVogP74Mc0RFwIYGZcbhX/0eUptd2yyb4icpRDjICJiDtPLC
2zxe3iRm6GwTFXVveT6CrAlKRv6Bh/yPSh6mqhQgkfWZpB2ySH75f/7fix7W73X5nf3/oKA4QPSm
Sx4O7+fm/beE4vAX/ilyYBYLyCECa8QBcUnzqF34t8gBOGmoIS5Q+QDgNOL9QyXDnyIHFiBqPDau
ZQzMALH6t8iB+d/SoE+EuDTPykAmSv+TIoff0DFqgToJVFCIQ0nHLTaDjcA4gaBMCyBLhVgfb/pB
roUI3qK4dwYJMmDj/gD5/jQxQFtu4B8MatkYQNAih77AlKOK1ucIGPr/8usjYMz5TLVgDcLXmTNg
WQ0eCm2odfz7zTpu/+nlbanFMA33+j6CrhSlmLhpcImcAElvNvqJ+BkE+RX8cu/LI8x04oLCS5a7
0FHdt055w82nQsZWyQgonQgoqSBcva816CTvq+WcyNXEaAYRz9uV8CoU2HisDwAI9EGi9PUCnve/
midmgADdrDGy1KDVgA4MSPhKCNgn4JNrGs93Hn99YpMyI1xjVfdQ5YACjhP7At6ISG3Lq8J9DsWf
v/v+0O5N7yHYgQglG2GHikhjC6dUXtECKkqS5ePvD7NwZ62ZEWr0DODhovG9yEnaTCYRGOihHtXq
CBsevEtu5gG2bQiu3set8b8rMf5z4K4lBDfDaeOE7xd5EDmIXWu1yhOgLlWkRlVUSBMkbjS8bQ6c
tgNHB/lEmoiYFHbd8UIoBWRqS0SvID7PKAhskfXP8mnZGi6xtbWGuhEFEWFVpcxUyfFLBVm0GaDb
1BKPjISUCRIPfuvI8SUk9YWSgxoAHrP1ZZ9Rc4juEcDxz8SMbAUfNQnekGhEJrS2wbjfZOK8LpSD
oXS61r6sVYVS52QAmeEk31v1ke0QIOYiL5CMd15Le3NWbImsffL1eI2v9vnex0fmgwOfGLhFxdDh
GfIqGTWy7nZrwlPf9AZZ4/mkQLTd5q3kUJmtsVj9eLo/A7W8bts7bY81XQU3dXPp4obOS66CEEWF
RhRa641CxZ5YqszMGEfSuv9ZLlxwv45lXXE8JdFoZ9UpKJwi+mbLEUNLiWJZM7fH5FhGpiWjMhqp
ALRBP61E8gZguQKECbks8ZOnvlT/OE/T0qDDot+bs5GJkYMWnNMd2lFfXtGQTN50UU+ULbgBzmS9
V/ZP6pyqJztx/umRuUnbivHxGA4dZHfxI1cLDS4siKJIrxZkg0QXluwbqucCBmkr67V20gAXUAq1
UjX8a0CU2jjPWKNR4dKfVeR+r6IkJh4VDLtFjQ4Z+fgIl/rBvKyh5al3c7M7cdTG4suQOevAqoU2
Vv6CqAnRL5tYOSsGhvfOwJQFROvI04w1nxzRyIx4kgAxZ7FHlLcFWZ3rC66xYMJGo+AZW4g8g231
zEFMPc5FjT3LmP/MzzQmaGvn0iMMWsGXs6Ka8/XHxmBiE8ON+z3F5SUVu3DYxI0V2bQVHLDGJDja
iVnZ0E9TZg4Le3+ahXG9aSPlfVsNm9i3G6uxwHk07CbAr+xWp8jH99loleM2NAq70b/tC3EJMCUk
Vzz96fFI798SEKn8PVAkWrgcyXMYcN/2QPnl+uABYwiHZMbjBtjhS/99TlHk8buFUOqjc1ZhiC+Z
1lmvX64iLxfW68V0NngLKtSG2sgEVQFqtN/mWrAuzML2trLVK5Ua2wL229wum5rs0Y0Y5XnK+Wch
dty39os/driaeRKfmOcQeevT4+EOG+TeaEc7uemTgi9l8JamCYT//AQ0GAlqU4UAQW0ZINwQaJLH
LbFTBnB0G0Z0FFalx4QOABkQojBRcmHWdqcNLq+g8Es9UEELvzobBqdXJqAR4IpZAn5lME6oLpvV
TzPTk8lrZXR1im4Wd2G9CJ1UfZWxprUJQ+yrn/aJsmgVkfyZhu57fXio/d5KdMTlVHqRcUXTF5Nj
zPLysog/OMQ2C4YFfsCbOZZT7Qy/f+PuNU1SUj4krh0eHPnBiq19lZbeM3BTlDRI2YR8ZjwTDo0g
j5awFlOu71PsFhfALWRXcKV8gzSx39Wtlmyq4+OdMpy0e3tytDwJiAKRERj2ZLlk609emuv/xNGW
RuvBAKsYdRQNBSl5k7omm0A4FriIx72esEzjUqi0E1CY0WWRw4I9nQmhEAR+HWTCoXQwZ5um+j+y
8nWe+uEiQxPg7CVc/RYKH6hxmen/hCWQRv4Jgupxea7C2PGyHKQeoiZQn2zxUYNRHFy8j+doYmXH
9frZOWGYikYbQHs6Sc1ANUfeP/70VPdHZrsPkG5JgwZIBXkJ6uIcbKpAfCuJDL6ymJqZo+t7887W
vNbD3Zw0keMjKoX8lKN2Sq06obX7Ph4ZZa1Yyy95ZpKmNtLi92mOgGChUbkJ54KHzhTYBVHSIht0
dv7pi2Qu+HDfQxSk0Uk+d1KGWu4U/pJgFIqgitrOLG3zIKnEiM3Eho4UqbUT2QN5RdTOaCzWnAtC
TNhfYGNHI3SzIohaNM6SF9oCjF7FvapwZkQiolW2ArLcmbmcePCBJ+N3U26PAw60fOiE5DUyB7f7
8+grue2AuNFAPt4eXr14xcqqpz/eiBMPM9Ts/W5ygULnKIPOoKPC7V45Z8u0d4ADqYRoimKVirJc
yurycWNTUymOTEKIAjgm94bGeCIS+L26uYPJIad3l+zn3hMjyot/PXgozf8eUoxE+CIftr1MLnuP
7EqiaWvreUl9PR7GxG4UR16dBPhEDxpijCJ8z8gn76z3vvb404sJL0ocGYauArL0zOM4JeQD6C3i
xETPFABR8b8tea42Pnn6CYzHrTHDIb1jIMb0E/SZFpDlxkyB1J44eqxcyJpYy7nlHly/e58f2wav
yBIWjKnYWwAT6gwxPwVCrNyYsaLcsEnvNTCyC+BuzT0gRUInh4WjNqWtSj+HHfE0huioLSAF9jNn
fhOzVghrZXZh98oalTfw8S0IdCpf3FOhCcaTbCSmxio+geO2yuaGP/TiXu9GhgOaomfOvfbunMEx
ZdizBPgbaot8UELaEtOyyypAEqXG/asD47kwpNS9mCDRomdYOKZeQEOk/tbXYmNWRlEclLJefUVv
yfcOwhBrUhj6oSXb2rLx1lQSfbmPFDU+QuTTuChz8aSJi2FcB99B9kUO8gyRCumiIgDKiAAlBBZP
fT7evFPfH9kStw2YGuSIoVPkEPIDOWqMgsn3M/f++PNTtkoYWREkkwMecQncOSLRHbwbNzsD2+gZ
Z/3pL5sYGRLaj2Rw+6KJl5fV66tjmjvt09a0mcWf8n/HtISNB77VDuIPjt6qumniYW39bc+HE3/j
WQB1WrqQesHk1CoCXQd51xJZIQRqSIr/1wZkzGTFtoEvcBQMCMyhrke6aZwU1BHMRSUnZ2g4uTfD
ADQw8twIMzREnFW9J8ezqZz1meWdMH/C6PwXqD2IIFEYOpnmvOkE5FpEs7XZgO31EN+xL9d4+k3v
/f7f2UG8EXwt6ipXGVNVAcFCtI4YWzM/YtsaAhHIKVPNjzfdaVVH35mhQsAmT5TlRXlHHADBdNMj
MZZvq/UKSnLVtQWuRkWFihLicR2xfh7PCDdxu/GDHb/pcefWZ3BUYb4Lyym017cPHez1hH5Rh2TS
6s3TyO7yYRy1BnE9nyCup70jkq+t8WyAFog2040pv3jMO1GjdJDLgfBzEA4u1bdOQ/5K0RD6eSbK
0VAeD3bCS+BH9oMPM5D8ndEI7IeTKXqv5GTmZuEmnlb8yHBQtAcJSXcwHJ0S2Q1RV5CyWFdImaAk
5kxMAwIepNF0k5BP5Rm3eqVucfUxyqlXTseIYFItrOuMNZhyW/mR0+IXHGCCxWANKqVRBMMxdbNc
7baohjZFxeDUJ6TwFNRyz3lJE/c+PzI/iQjIU1P/M7fXHJGnfWuKpUHaQwMSWEeB5O6k/Px0K0oF
SyXEFRR3ZlknN8/IqSkLsYrb4cGjyp/OYXMgxhFbVLNqY85uT3hl/Mgq0XTlJVBFRQuvm41JThp8
8Md7kp369MgkSfElLygOnS/hMAF/ulN/UMc7mPBvisREMESyIYkTKzsauQuB+HhzgGZUV5YpLPvj
TjDDOO7YLW7klFCBQDViO6xerrOq2RIyWB0c+JnvD7vg3vdHVuYS+gzqkIbtmKs6MUtCDkgc7Ody
I1PvC27keSQhlDr8Bb5f643iZMT01QgnDHkeZc5CTU3RyHgA1BiEbIkpYnGMXdVAWBzmeua8Ti7A
yHycL//e3ipMPEUKxTRSAkDxzPGcSDgAJfLbzC+gtlpCWADXtpoR5C23uPg6oqjLmQfY1CuJG51/
pqShQRWiAXX1qtaqfggN0zA02PAUD9a5aZo4LNzw+ze3VZWDG78d9tErBF3Vt5bYiY1H8cwgpgzJ
lVX65vMRLYWJWAzH/MV5O2RKv/SIrxvbTIUL5W2qGQbIESXLf57D18v4ph3oCC7KYPAycce2eo3o
BRwduGtaiJTThWinNR4B8NmgavSXTV4zfTdNgocrlaVhA6hqpb3iaflGvg1ilMNlruCf5dwjY+os
XrlcblriqSKM0+GgNNpG1+HY4G5bP13mHsjDjr1jSgZ01O0WCJAEC9JuGEihdQp4MBRYEgV8FvOn
cWozs6OzTsstaF+GNlYOZPZ+Dt9b4/gJp8eGM6YoojljFSd28zWDdDNTDZX3yUVGM5GKlyAZ/L+f
J2UOxDFlU9jRmW9pVGsKw+fV1QoCHWSHierUuStjah1GB96LgvOi5IcrwxGsaOsU5LtX4CbGW2uW
AGjCOb3emTcTJIQL8BnEw3lcOTqlwSAqcyGpqSjbNct08+0ODD+DWiH63xm4eb33SjuY5fHYKv0T
OZgEmd/h+lhevv9ytUcXfQ1ECtVcfQiHwXJrRxsnfMaLmLLvY05PsQKfJ1JSw6FbKE4yPBwqFQ38
zAWVh4vozrFbjG5whq+LPggQtuhrlAxxn3TytihmpmY4Vve+PTrSCdgYUYxJQbFr8QWo+VDiARIt
ifQxP3P/TfnDV/7Rm9XmG98H4CVNHFyvtcrooDUwnVdaQd2pcajJFlGwE+2r789zN9WEx7MY5vGm
wSpE4QpqudDgKjL71077TDXDdvfrdMYQXi+le7M2Ot4wgygMWqCFl1dnAGeJRH1VHeyt2t4wK9NU
dYczOu2iI97KWpd3LTMr03o/nVhrbZ315azzNbU1RpYgAjcRn/DDUFO7tGnt4/AN5ygnmSkbs+7X
VCOjmx+Uax2K/tHI6uX1jVE3u0Cv7LW1/5k7QcNmuzedg993s2A86HI4Fyg+BB4EA1OYKGZNyNkk
2mX9/uPNYmsm7Ob1zrlph4rAx92LceJkINKhw+cgeJkxMBPHaIzNzIaCZdpNEucV2w0UsE87iXx/
f2qQ3zSWzMylNYE6Ba3m73k6g4IdepnDQiyM1K7Vg0cOrT2ATl3VQ9CWsjzFU54RFJ9ZmasTf2dl
rt7azYzRKJnL0zNmjDYiOzB7IJ8kQ94Eh/NOsugXmXz4n66520ow2LQamwP+CrU9tmxlumbUcHRV
WlVQq6eJBt6ipon/Akaj2djFxC11DVfe9I+nyoCPefQP+eHzXkYpJGETeWGx0pmxwyxwiQg4iCKA
/Vhvor7VUKaV7v9u0ccINzcRU5QXZwESipa3Dtfgf1Q/NrLTW8H6dNGsmUW4bqI7i0CPbPQFxIzu
GSUGTmmq8fIDgGMYnbPR6e6SfMeqT5J9M+vmD2fuXmMj/+tSRaj67dHYavUKs+ZpwFYqcyOZ8LrG
2LYwkWihBi+Lg5cip2xCxTid9tYcZGPqphmTl/d8xqeokkLfKwSCvDXs4UesfC/MC7HArKVCUZLw
FtzIuZtmwqDQI/Mrcl6+CKCF5VDLF9219I1R6a1lv0PnSZnZZBO2kR4Z36qhoPhFXQIkpfC0E3Xk
jWoCpUICjkx1OOqRIs21NbU8Iztcu2IO9jMMB+nW3P7QvzliM4r81xt55IYFqOFlhRbfV194gt3l
IFygY9L8tUROylw8cOIJAcrx32ayLvKsy8Awh4iRv2V0Xkc81zUPBGxl5BvluOQZQm3xZjGzqyfC
SGBSH7UHZfRI7LDtwHen6SCA1EvTWb02GsL0h7MB+jKSaju9BvJ1DeD1SuGWERJuP3O78P79zI8B
hB27KMSMG+yQg+v5QK1lxT4hfgt+WbWYecROGCHQ2P8eZJR0HBgjMakrxJG8tbcWN4KFkCqD1Uts
8CQb1pyZuDq2/22DIM33uy2RaXKJzYe2QDUDjFluI6YPmjEfLyliDpn/xI7IDqh31spJr4FKjQCf
PTefwz651/zIu3M7kQJCGs3LS3Acw2e9qO1yB4Yf4Mwo7TOxOz1VUsddz4EqJnfQyI4IhQg6droM
gHRoNMESLG+ZEZh5eYgXHczv3ZGc7MGnAzb8SOunHLAHQ61mNvCEX8FDcOWX/+VRkiQJMZpHDYvF
GSCIIIxquma7PBuuzhHCaArYCSxKnbtmhPtmjR+j0SRQTHldjyZXCVwKa2Fx//xQdrEZm5kpGuSD
0VMzNaHcq5yXjEpc2261ff6u7ZxezU3MDc419IRwvE69tSsUw7ahOKtZlKG0Gt53+31AnpVYp8zA
YAPy2CBPTtbIiKEW5Nxdhp5nP4Cc1yZWaEfQtL98L1Ty/j4bnp4IVfFjyFsQSA3T8EXgLAzfLH5S
oFgzmDBIJ+qV7h0GiE+hH9e4P4slpT8e3gQIAgoKv/dCRGUtSDaHhYkJAJbOm2nzxvvcDTNxtKSR
K+NlkSQnLb6urkLi7bD2hwVC7cpWQ2EAq0Xaj6jO4jmG03PnHI9RcVmFd7M3rNQLcn2RDlfAXkNu
m8xVvUwgt6E38Xuu+BBCLN51NJXylhCclw+Ed8kptZ5mbNH1zXpvDCNbVABpVVYpxhATnErQcegF
MXdHSTU3OKKxYmhau97HarfczzV536eGIsbvUTH0IhMZBk22nxeTVUMNUOnQXGy+9Yuuf59OVv/8
U58eb7f7DhQvjSyPnEbtwuVjXJ2QZd+ek4Kzozpm53JHE1ZmjE0KEgZ6ZsgM49KiX9ItdCtVMSbf
doH0RGOCUscI4UE9HsqE98mPwUrQBAm5KEZj6qujn7XM8KzYwBsWcTkTtYDWE+B4R9l+3NpEvBwS
W79XSYxBfMbmdYAykZXT62+ckupkZ5B83WrvczUDU9ZAHK2PmILSwW/RyqqsydvOM1BwUmznQmdT
u1tkfg/i3Lsogi6GzxfaIh8gcCgLOOy+DZh/jxjUU6Ua25TEWw9O+2wYe8IIiSMLXrl81coC6Ly4
J3a/0lHWgrbAtKEZ39vjCZp+yv7xIi0m9t8YcOSKdMOey2F8amCXcJsYPdFyHQ+5cOkDVmgeRYXT
M3UHtoo1h2o+K9DmIrhTXtQYcsSGMSuJFIbpPqOUnASfG8Cc8HAg+c81RvSsPkGhZ8mSpZ1qtrL/
ejzoqT1zvfJv3uQtjTcxN0wvAvjikHC0ifauzn192Bp3DOIYiBSeoVkAtmQY9RVPNofv43qtPO74
xLYYy0EFEZNcumA4v4n22qufn62mPf7yhJUbQ48ovKhd/oIvu1lHAFMBH/zb4y9PmQFhZAY6sbm4
jAsfoTNeU5PVwee5gwIvEbXhsSvBHfI2vjOXypoosLlK/d1G6ho5d4O6bwKHJ4yuQzGDrOIjb3pr
SscWS03Bcij4jqDOgKOy49Qd7sQWQrQAB4NLyOpsRiALu5l5lEwhaK4X881WA3/+IgVdKBiAnzNN
1gH2iC0HEpRPCyMhr5zV2m+exSCp65F2BWy0QAr1WGqZLRv7pZaYEkKl/mqPAvGZPcQO8/7f21O4
JgluesTnDcL1FQKBkGTVE+JaFOF+Qjg6hSZvGoQGWxMySlq6zFRUKi4Nu0eMM1rLlmxVJuipjMia
rbeaWC3hmia86UyQ03zOQj8O4ZZO2cQW8pycSupVuwo11BFuAuRChCEmYpwYbb+HyLGzHKKt1crb
qLShvsy5YtcM4b1pGd0jVNknkQQSTWTwXzuFQ84V/nujSQZF0i8QghN+yRBwRjqGh9rkBXm38aTj
lWDpwxrb2DZa9fU+6+HctyHCNWt3My+u64scxWHbwMfttGQt67JOf++AvVYKW8RSBEsk0s775ZI3
H5/T+xeBcIXc3bTIxCXYRKpF7EBQXRP8PUTXFNoHE3t8YPK5Cun7BgySYKPb9AzaH7+NAgfKPtC4
uSiFdCwlCF9mhzA8IVEA5rmZmv5rgPW/FxSSFr/bYhL+Egdg8B9QJf4Xq3/gJaYdQQ+rUoZlzR2n
icjGuNgAxEKVAIpkvIspz0A1nR7mgQYpg798+I4rDCpQ2MdxlQzWk0KYHveyr/DaWfk2v0XtE+TE
JjnCgM698+9nCfhxdQGqofOiZdFc5YUcyhD9MFXDhQRS8qJO9ukl7WfM0MSFM64sSMEdfRFduNVl
wxzBnL4KuriceQBP5DshE/976SP3DM3sFLfZStVlhLy/8exFvOlpLt05kR7mr+L0N4clqi9MWotY
9SG1Btw/s3qTYMDePiAPYObaSYSpFPQ9KjG+IFM0M2XXw39nR4/xqTWoKiFui6stG4CDA4AXOifE
ep6D6U2syRifWp09MP/kGJUAys6aNury87Ftud71d3o+xpFyl7z0Fx68TLD5LmFeA4U1qWWu0srw
MNgIJrjp09Xxc1O+AtSmAcOq6Kr0BpzNQnld0cYmUCH+rNdWa8W2jxCTqX/UpLZkB0JowXrdESjT
kc7iiZXCHCtz8fopT3GMPBUD17+ww5QjjMIpqHoeqCvAG00qMresU5tpDDyNOOhDeBUmp9TlpeQg
PTdUrKKGfVlblxWN/y/ggFv7i+E7rMmbc6nZqejNGJUqlVlaNHw12BaUs51JsGXUnujtilLI59kM
3hsVIb0TryzB/ajNkZVMhafG6FMhO4txIKPZgTMEEgTaG1DPlAKPJyX2GRDUd0C6KXUuQDFhocfY
0wLIs5qqW9FuajCIovw4NRY1FWuQeOVmTuYQebq3vUe+Q8yBTROqHaJNLaDNCX7eI9/Vjisu9IiO
F0oae5YbgXHn8WmaGtDoYqulIrqEYtzZHtjtwWPHtuqlPvzdt0cPT69LISvI4NssSJTiCyrBK3C9
0unfdX2MJOX5s+CdubazOWgMSEwmIsftQZwhb+fqwCcm51p5dGuZw6KXXIHt7VaunpIoUvo6fMd0
zQxgogKBH2NJXZYOQU4otDa/AAQfROdiShP58uk1MqHOzmKhsU1OLv4c9cTUeEZXWR27QebWYCaO
oXzByonWSTHp/cXMzr3v9UFm+PdNKWcM74OMFvRcLI5iHWWbjGqPLgsG3ipULnx7fLyvJudtuHNu
1qUrskV9punWFlhYNSEzJf+CxweYdQmkONZnPtAXKKYiC6oyAqZiZtZranzs72aTQoKEOed3dh8P
+mwrMC6r4C9S3PrVB5HUzOAW98//GHiaVBT8pgqt1FLj7cGqLquoGOZVtpfTdQ1M6lMtpdWqy2nP
plCUTKgug9B7DEp9RqznfLeprTKyC5A3jYOIxeESue+yXifUezqnxDyS2vsXk/pfSrEQNqylDiAy
G0Lpkn2mpfqLCVLxyAvh2YGaXrorQhp7PywWakjJ3FuRcUiACCH4mBu23IAYHKXf5wrCvaUEmZOL
mx7LLEtXPhdfdE4U85WAiVKqIk6eeMjTrKQ6vqxKSHgtwee9sCCV5n5QPgv7mjd9/CJWaay6ZRNZ
qIgFB2EfVtzaq9tEpUT3S4ohQ0iDE8IIAf3f+rHMz5kwhr7/NuPHaLo2rWQIXkW9jfpieeMtkSd4
UdU3BOlA9/RxSJTv7+8dSnRQ1hMivJTgxwbVYqvVmz5kYnzV7MkOaP2IMIDzrlFl8vP0bGlH4xO4
axD2oGSYGDtkaTcmoEwAaHmEHE8naFoCA6q9W3vcjaEaqulzuwm0BZIF+5/HG/ka7rlzkY1xfBJK
wS8F6MPsFZDAju7ob47zpqpPKgY4/NubecDIBga54eehEthVP1sCMPQZL/deef+Hwgt6F1eiq2cQ
Ull7y7JUVV3NvIiu3u69Pg5H/caS1IJ4yaUafXxB33T0aYNSOWN3RNXA4YDZMs03/fC9A7zc1t7X
2tpYA8P8oz4tf9CZFRZL/WoI4opfj+dsInDAj8GDBZQRff8coz94q7+sXlZvh4IA94QFPOxC5XsA
068NjWg/T6trkZQFyrPHbV8NzJ25GOO25Sg7uzF96W2sFlDpCUB+yMjy4IACQg0bERutRmEZQAXH
4+dpvV7uU2V/Vn+elnNI34mSXnCt/14O0PHRFLjEMfyXlepcy5IdvLteBpakDx2e3Q7/IAuEhUHw
2maMo0Te9ygtJchrVOSrwno8no2JyBY/Bn9nIdQKkO9CV9SBlQrqUygE/YBC1DLUdpiIz+1WScmz
VWsuebeW1n75NNP01PU2xoRDTQSEB3gd29APU6BkELAlEeVWqeV9WfgEiC463hf9y+ORDpfmvWUf
3dpdFy1AIY/W5EtNuKgmTTqTj5q4Q8aocO8cUSKERXu76kAjg1dZTsNMZe7MdcwNbsu9no/u4773
JaqNcHhhEZzh8Or4gaqp3VDp3OKHgVU67Z+We8U6gYbt6YclXw4ePzMnhp+4qsegcahyQhk2/6cD
r9ioK5QKO68DhNzcbXTHQacO5m5nfBrr9do+2ds10Fh7C5l69enx4k09u8bYctbNqL7n0AV+xVlI
kHooZhw2p3FaW+9WQPYghRqiBnOgqQksMH8tNr+xmC7TLcQQ2ELAIymA8xz1DSWUH6ghG0ynYdhb
FJhutWfUGg7WYiBtA15l6MdXrIvq41FPkMbxY8gzJVYLCi8XXC2vL6/q6uUFxuoFlUDDon/jWtwC
KrHdopQCV+J+9bTHpYjQ6uPGp6b8+vS+mYGGlosu6q6NAzMwrHCNFlG7vUYEVX16mTMDE7vr2v5N
O7IExbFL1Pd2Vn10jQtlEAd6thDe/ICGGSh7gF73P3weLJnxgvSM/nh4g6m9c6iu6d6bVgOm45kg
a87O5ZUOQnD244IGpeai+/KghvO4jfuRW/76mL9pA0nqmk1KSbapCgFpyFAAskoKiPg9BTMB2wlX
fQx9pqESBAUgWbbZhU/OoQuGYF0chpK6JG3nSB4mDNAYBg2mcZbv64Vs4/GxdW1gLmcdw4nFH2Of
F/2idUWwAdm8/y4okgolOJTQbipfTRZqbn1xifZ4LaZSatffv1kMVxYhMChFlM29pQsSguJsnecH
AeqixvmpfwplI/RWkq+VO/l7sfT2M81OXA5jKHPT5XLEnV3ahnjzQpVfi6dMYUBtY8klalDTZQe1
jiUHgYB45txOBXLH2TO35ii3akXa7j2N3l3sCqEOHfxOuwtEQcDtBtxCprOHx+ObGt5w297Mql96
LUJEMm1fDtJW0OmZFODEvh6nuLi+5iA+gs9Cc1HhTiU8dv70uMfXb9w5+dew5U2XkzKJ/LqVaBtM
Aq+4qeMXX/Gs6CjtoQWag0JNp2cjHxPPnnFKKuP7TO5ctAWuIwYajbFSKP5HaAqv9CF/nhnQBLLn
6l/dDKg5B1UTM2ikURY/Z0GhTUY7q4FTO3MX0cRyjFNQPN0ITcyjhdrO9xwp16E6lxaY+vTIFc5q
KBRzYJS1AzyIJFVGpvBvPz00eTMvHMQ/sl7EpyHcotWgTg5m8dsTtwc9WMqbT0N2VAoQiaBt0G0u
mdWx1xL1b/Fn9HDWbj5elZzcVhIOMLOpD5lxdhojdKD81hHeibf0yjtKDvQ5Hu+eqZGMDnDMIxBQ
D0vrPkHPRE1X4QnKrerjjw8fuXPU6JHn2gqQR0xKjCRNM5IE73RwePzhqRzDGD/Pew3K51h0m990
L94OtL3grQkP2Wu9y42/RU1eoxk3KxFJSRl5MZb5DBsR6PQpBuBQRMmqd6KX9VwobOoIjOLHTMBw
cjfYUMp9PkdQ8YlWlCCp0FcmiTBHyT+BY4NMz+9dtaBSvFNYAVaiy/XOT1/65ptnM70WgFJinyje
hZpUBeETcKYKX3TaKQxbGwztQ08G7CpSBvnGj7iOSCnY/mXvy88V08w4Ste76b83Cpg0fnfuzC0i
PhuWk7ZqG+pw1TsF4XSgt8oCmnTEX2ZwqktnDrhw/9bixtD6qqtErh+Or7/1UMQXzmz3iV3JjdH0
VB/KZRBjv7ORQv90L6lPsgzyqUR8o54Whdp+N97MuZ24xiAA9XvKQI0CUem+wglgyHnVOFxDslAt
rQZX5VNyKB0RYorG4+N23wGEqs/vtoJFm+V8hraCbfUdQWNX94q5pR9swb2lH9kIvqKbpgIFpX3p
9Ow9P9QbagfNWjsX1QapJ/XizKVqJ3CJ3BgQDwXGirsEIa6xKsleUOi1sDo/k3YDz+YKcuLMJmDS
xoC6Wk1YEUotMlDNap/ppcsEinChC1Sbcf+Xs+vYjZznlk8kQDlsFTt3O9uzEWzPWDlnPf0t+p8L
ePiZTcDbXrApkifwsE5VcrbErnNbo5P8fsmzbShXswN+b8nNpdIK5qQ1/WQcJQdykYtvjMW8Bz6A
9wLJ2vjPvO+LUwrXXO9TXVkOTW/6Y9SfFQv/bMjge+8a8F1nu2SQwcQGzTvbMGqoo0rbNFshExxy
bh0M86Gzsy7q5K7U1eUgJjoE4jNbEzQ7kXlm9P21SaWbCNS6aUbUgZZDeIRI61EKZi9zQUD5o5uf
alHuFqItQ25qy0LyP7c5ZiCHguzi3XVL+T6cQgr0X0vpyrIbNBNzB++MY770u9mLveTpZ4NTXnJY
9cowyeDi7q1z+n162zo842D5LhrDv8pGnswLBk9eR6iUodn4oXpeSkc/QNl9F3saJ3QzfAkN39em
ZtKWelwOfQn193ysU1dTwjzQZKgN9k13ub5WjENEg/iHyARRt1UjQztpT0Dm7Ud0j6SewAvarI3+
j0uMiszUMT7kQTfmNgKWLfHV2+uTZxgYjdXvyzUJ4YoweHNTN0/aejZVju2y5i3/e0DFKgtNdUnF
Q2UtO1HQbkvI3IMxFZzt2m28pL/TzPjhcaXe1rQImuJFHKKEBnH2fa8ArdnX7UbC9cttoOu9V3vF
cDSx4pFus5aNsux2AB4x1cf1IHU3IICyRfWgGTMn4DIGp0FluSkoidH26wFFHa/rqsu8hge1HH4W
YmkQ2WhApDUu8wX1xmQD2poLDzDOsDcaNDZOcpKsagZveiNtmgPk+DgLYnwfuGnAWLbGlag3GHh8
rk6SjbTA9Hm9a6zFJr9/iXFSluhqqaXLoVCgSG7M76LaHC0t5pQXWMNTxmsIozhrHaY+5J0dm4aT
jg89xM2vWy+jPwCi1P/OvjOrvBgLDN/t+q20qezoyQCI2byfN3FKxEye3xsn34JQwFNzR2ht2UXy
9lqc1cDcDzxEH+sjKUvv6zhvzQgnCjLqqDsm7vWvYw1LWXUsxJOhJfi4frvuk4vxM3/9n+6NEg2/
nYHZ9i4eUo6xu/io0Bx5WRPDCuiWjXZtl6oC1fzBlDsPgr/vQlSfJkvatlHNWRiGZ6UbM1YD3bpx
gr9oGqcJ2qdmG6NnseX4B8ay0+0XSqbFhQ7d5YNQnZP1Wc8O2Xr7ox2ley+spQ6LkbieBkD22hN/
5h/oxoulygw17jGsZquOeVkDxcs4kYW1m5T9lv3ar1OBoTN7fFYd48H0ry8FI2ug+y7kflrntcHA
5VZ70p3oYXGXt9xbNj8bnjLJUA+XTKgx/OjqTnJjeSVpWHd5mS35/G+uUjTCVtG7bF4FmKbYCpD4
vdTd4F2fOMPXf+IKvvjjNoxEC1o2y2FpbQPtBbOjvxccu2HMmkbQ4jE+V0BxvBysDvR8peLOssjZ
TkYtXKUxtFldqkNKbDKO3XU7P+FCrmpOj0eywh3e0l/Js8TdXFYGTeNekyFdQKqDD0kew10yAxpq
QJltBkwzyp381wLU1vn6djBcDY1+xQch6JDPgmT3oQCyPT4lPHACY6tpgKsxdlAUySPkOWVkyxMa
xTszCIcwWPrXrOA0ODG8GQ1nrRZd0c1VAMRMGL2kew3NzldDzmMx6wuo8JvX2SJPUOEAVUjpJqCz
Q/8CJ3FgLTxlwEuXCLooZevBvMn2Ik7STtgVflNxTIHh1zQqti4TinSjka4Hef2VqZD+EjunKF7j
Jbu/fnCYBkGlyKVmlMo84wO6xUs2hQFWVChbvxWqZ+xqx/QhNJR6vDIb43No5KpSFXlYyDhKspPf
AXCx1TjJAqsGQiNW12KVtVHByEnT2amwUevIltpnqKx3/Q5S43bcRnbd35b6RgvvouWDs3yMc0sj
WY1SX+NJwtFqfc1GE/VDf85mx9hD4+R2fm2dtnIkZHgcM2f9G1nXL153NfM+tWJsVtl5YhT5rVYF
sc5ZQ0aoo1GsZa6oiprgU1ZfBKbcXvzhnN8mvsh7iGTNnvj7L7OX2lIBs121HorhYY5w3d+Vy/b6
PrDmTll4lBir0MUDfNQi2IoJXkHtQShnuy/dCXL3XQy5rGHm9WQzAhSNVDWnwRw09EcekvRJClFm
M19niJtV4gafNUqbcnEBArZDhJV9sQy+lLScmwTrnyl/UK2V1RhtB2D2iPZCDWWZhoNZYjgymi+1
aOcxzsoWoAvBKLwMb2WuOvTJRp9DxCzD8rNkaoJG6Vb3+pYx0F4qDburS0EOFQ2HeWotddeBMwjg
Zdl00Ow+2MMsIWNZlfSQKotld4uE9o2+6n+IM1BpxB3gJcU4hUB/hcf8oihOF9R7Cd2uv1bIiyV+
xvtMxsmk4XRRVJWxPuB/Zt96L5Ep1Z6cQImDRxzFGp9yCalsjVXdYd/ag/66pmhrG/H0CBqUhZe2
MzeK2PMXu8XDQpmaIz5B/Ige9SDZEHkRS7Ong/6z9J0GzGVjOiXKSLJJB8I/3iuPKJfRJaN+ghy/
TL2exyqPShNdHifprb2k7npq7tUHw4SyULUdbwxP3ade59d4V4gSv9pweZRI/Pwm9aYhcokw1IoR
GqiyLL+M5FGZkOyVvw3lIZxqO5ku+XybLybnZsWIqzQYDniCXm40/Flyih3yNT+8ZNKgtxzyjVUx
Y+D8kPu1V/nXbZ/hbGjw92rGyihoGuYrvZjTdhRNZxwviRXZedvb9cIpbTLyPhqIXYfGqqChCMn+
dnFCUEyDQCq4/gWsocnvXw5WPobDMAgYurgdn3r7ZfzDeyJn7CWNhIYyvWFJCkZeQQEDlU6X9xLB
8BQ0dhDq68sQxrCFbLNuqp3lzDmIw1p/eru+JKyJU+F9Vfs5ny1M/FnHGRS5mAHWvKnY3ktFl88q
xs1OmT1Dcf2xbW08agJgwVFaY0DBVBr7J5iR0Rl4Ajr0vrwTkMvHAf6o9NFEGNTQ8wzkgXSp7/oT
z7BYH0UFcimqzSUXyfkBjUK0UzYjuhjwWTynzRqfSuuXNpwbNcVmF6i1zL/HzXojOeuD8sNaL40A
zOUlTkwd8xfQNdLb8lYE903DfQNm5Dk0CrCKInkYBww/Dna8LTZt5rQbCHW50bG3W+gO3Om3Tcnx
nowmd5VGAkZoBcQLrv75APgsBkZtS2fjLD4aT+HLUkM7anTy1VlGLi05w1RoDKAytCUwZ3ixLbOD
qaHP8Zi2J3H8/SNDpPF+XSd0ayaR06wvthoi9526ATlHJb/IsfHnZ39CXXznFk48Ia8IlV1s1N/9
g8DJrhm3BBoh185C/L/nCXOnovxjC9yUjxGSaVjcEk5ZWMuYsh4MYKVWvbVCNaDxQczAQ4kzJk/j
4tZGngy8vqN0BV3X9akuG6eyFM45ZZwamoc2iwp57seEzD8D7Ut6qjhFDIazoIln566s1TEW5oPi
F15XoXwqBGlmy0deaGD9AfmiL9EynNc0ETP8gbbORdANeW8LaaMf9E7Jf6dau27DTDbcpjZrgIuS
iBOkWZkrDZwbpyk19UmQUL2VPelAFEtkt/e6O46lMfIYmojWlHJV1PNIPiyBGkguAeVpO2v7Iwuj
sXJJPhdRNGPy5sdq15vJBa7iZyNTtqtKiqK2PUbOt9IhgsT8ePuzgamoJqx9v4hSLONShVxOvit3
0dP1kZlbSQU0E2qBUtgk8mFwVrc4do7xLF5AR32TcyqQ32d0Cg2HG5s0N6QefwDZk23iKcf4loup
ZFSCFRrOJshapPQmDoplg4QmdTrFlp/ltx6wKbt4goQs7zrI+gry+xdLQ+NhnDRka60B/YWAOOz7
18i9vgffn3aFBrOpURy2eoWPKFu3AzQXSufgZHV4MFfW8NQ1E4lv2asLpl4/179BUPFWPyZ+wTk/
rHUhicaXdUmiuh/AKwAfcI/jE+jgY+I5N0b6oFhUgjq28xz3IcZ+lvb6cV+P9lvoPv0O/eiQPkoe
qAd5vFwMK1BowJqS5fE6gfYFh3TZyU72EH8MbhhxNcYY9L8IVf+uUwaJsSFH9nWw7t5KNK+BKLZ2
JUjKujISoaf4LFiOottp5DTnGWo9E6eyyfwyyr7bolPUYQ2x+y7qj5DouWt2wqk+NbWd8frYGeUA
hQZjJaBuFDOyfPJNsUCyTbJjZMU74fW22i2X98wBK+C0d1rblXkVfMbBo3lWlXSZI7XB4dC6TbaJ
7OU8mBuVV1Jl2AyN0QrlqLVEDaNHJ82v/XkzfrS4vFy39++TGYUGZjW1ZNT1iMHlXf0SA+fLI7Bi
9JgqNBZrGuVxTk2MjDcHSJ3cDo72Em8ho7GbIhedPrscyhYpBPwCCMzvJa9zp214p3jGdrlpNii1
fiiNbRzqYJ6czL/+tayNojyEBQaQ0LAwp8ZbXsWzEfQBLytk3C8VGr6lxoPQhAnOnWIPH80TLjV5
YqPQvpleBgWe1Nigb/NRP6s+D5TxWfr5b/1JoRlX114bxjIjS/wx+qkjgKZuuJkPYeyAQW/b1btu
9QpPu9Er+z13zRTAO+ctc4zFUY6DbN/Wl9HWFQdw64STLLEWmHItAhgjct3CIuhH6R6tb1vLmxtO
RsMam/Ies9BN/Uzclm46lp/v5cqe//xs3jTOSxbGekxVeKb2UGwSL11dCV36PLl6xsxpmNcs9HHZ
lZg5mpDjMwgUH/sHXimJYcA00iuT5r8zN6bZnzpQnqyqOzU/qzEA//xvrKj1yFqbEkdMsdfWLS+F
03vR6BRbXscpa22ojMBMQ0EZyR+gGCOBqCt8f+Ds6fdXKYXm8E26NJYLASOPs+Sa03NY/okTf1F5
VX8Gy5hCI75GNNG08oBMWLkjQg5mIKExyDOO0348ibyyFesrqDxeAbWQuq74CiD+o8gWnhTfuAM7
6FPo569SEL3I5xjqd394kGBGtDEoCzZLOR8rFf8nRasdW5dQ6MAB4wvZi7xmTj/w6HqYq0eZMwhK
BkMhf2Q+9oAzACrUf3Tb+Gi98PjCGJ9Cw78iLfqby6aJLSNLNo4D+MgE93osYWUzNPRrkNRGs0iq
LH6ozvRHfpnQayY+jSeesB3DtGn0V7wYjYEWeIjfGLMjtpFT9aeo4dw8WdcVGgAG9SE1n8noQPd0
j+A0WlF8U+0GIeFO24l2zinQM9eJsnA1HwrLaPFHmt2PkOQM0ls81wNxwMthPsvm38RBXf3XSY0t
elUqcosevP4O9bDGWc6yJ3/UvoHGzr6yx23zWHg10qfFHrZ58BoCgJWfpAfxxO0wZZ026oYwC7WW
rAMmMbeuEduiM4DnPVbtykvBRFmYnuWYiqPHNtSV9ubg8FCzDAehUw6iVmNjziYcwwEJFYryLTj+
OCec2Px360r7Am3KVINknqSvQb/cp2fdne4rr9vzHu+Yh4PyAonejFpMTmFVnSCGNeJ2ZUDnWNkk
uH5E872ePZjlDzMIGnQWa+UwhwWWyjqX/qU5vEY+Z6W+L34pNORszpq+NHV8RqLsh2Kb58c8vg2t
x3TcTmnimPIhznp7GGun1U6Kvl9lXBn3qrZr1F0u7pRi5ewZ4xTScLR+aher+FzPV/0YBvJl8LXc
5r0IMM4aDUGrkyQW4IiQgunLZtGEF1Gx3LxL3SIUnq8vJWslKW8xi0IsqB0xo8QmBK7tI1innQc+
5Skj4aBRaGpaySHqBBIw94af3Dabwm5O0jNuwRf1WTrlt2kDHncxyN6ufxAr0GmUYzBA5AusIxZN
Aam24qL5XHELJ9wMcIagGPrhv1BuoKyStFoUfBbu1rG32sZRO62edNND+5bXdM46XJQ/qMZOk8QU
/wFpGye/7+/Rrjna+YbzCcTmv3E3GuUL4ryLRZm4m7ByICLjSSIIVpCHK05414SchfqUav7mX2h8
2miMZTOR7WhuWwBDdyo8W3op36rARM+p04Aqttfti/hQncr9sn0SnMQbt+Ob/i7dzF6PT7fX59bX
T6WDB5f0zwewU0i349105kHoWNUmGuk2CEMygrVCOiB2aWgIfkR0vlFaO1shZA5Z6+dqW4xO7MUP
vDyf5YhpkJuWS7JkkNuVYoPsvLBLPBSsG8NpG0fkQRhYOccn2dGXCp00oOElIvfvzguDFQzzUwD8
lp3fxojFvIDIgDsqNMitKhtNSMhNvHenU/2uB6XfPiXAnFhB+iqBkZxbmmHIkym0Hrg6rSBcIc7E
uptu0t9K7epucQ/UI8TjSkgrIpS9jV72vox+dukDnrUznKRKuZROb+NVItXIclv8GYBCO6v2sp02
Pe/GynD0NPotrscythosIZIKGfxo1WjXDsfMWZOnvEg7FOgQE3HXfgZvdnjJ3c+s0PydHRTkLxdx
V770/nQ2geV0ypPI651mOC8a/GbVpdiO5JOaj/mgus1WCkAOwfkoRlChcW5quDaDRJxKfC9666Y9
9egA5awX2dRvHBaNYutrKeyrApttnOfCuTUW+117C/3w0tvhW15xm0EZC0Sj2MR1Rps0KZ+j9lYE
5SY6js5wP/N6JxnbThO/gTM76SHmi9rbhD6I0J1vFEjCyC6vl4i1BVTioGfaBF0OjD8t6KdSYltJ
zqvyB5wHfWhw9oL1H9RFwwzlvgU7F9K8HNxOKcLftvItTmRiJQo0kG1NektJiQvOclv/yF6zjXzO
G2d4F9wSOff148TaZSpPGLKmaKQYf9L7EJud7QrhDDI28g8fp2iY2hC1+tiS51g0v6FRwRYJtpwn
vcCKUjRWLQPhrS6TQ1SdlmBydCc7Du/dVrRNXr2FscX/ga01arVCYRw5Dmki0IIK+cBon+t7+SyA
8S3F1Sc/yHyNNtb/kX36EhL7qklVTcJ+lO/FbvY7aDAkdghanDAodn/WD5xl13pteP2BrEP22b74
5f+KQV/LgdzGw1/5pVodAJy95T37TeK8y7sPMWydxrcl6vrXlejdmzFckuyYW4mr6XtT2cjJIep7
jt9l/RFt9FE+VJaErxHMyRHCYChFW073oQTQm7JRKstpdd7lh9HhqdDceFKVTHVIjvbgmK0f+ajy
7Rackl0FhUdlE79AP9NVXMsRZbs7l3YK6djLk/IY31S+DJnJHxkwzZwnLX2+xiQcQLaz24LpwVnr
UwpVhevDfyKIvgk3NE5Or5JVaQXiILbrm7htRs98GQsk4XHl9D5q4vnDeklcgwMFYvgjmi5vSka9
K8l5NG9w4+sg7GqgBqxyRmdZF3WlACVx1/TG52Lh7rWZ/PmRl4MxUiQaHWdMSzVYC9bJODe2eCdz
sZDk7H6zATQubhTluQYyHnF4F+0gBL69vrGMpaABcLoSZ0ZHShR7FHZ1V/p45SbcjDoRDXXrwCEh
CyT7mRyooZ0MSBpvkZC6zSX9xUPKsBwXjXiTJC0M5w7V9nybuoaXt0ECSjvzFv3c+8HglE8YPUbK
553ii3sEK2E9meQaPe2sZ+E8ghbLbzfZQT5okM7w6iMvlDHO/ecEvvxR0Y6tnpLLbl3ZROjc7W0x
QcYLYOLP9psK9Epv9GlO8t31MK6uaov20Dktp6jLemX/3KUv0zfm/y+5ZlDkMt70x3mfQqQrda2j
ivh1QH/ULrqrzghcy24OwGLM808k1/rOPCiTVvrEzBsSoFu/uDX26RaMWepDk9j6c+t1B+XRBHHM
9SVkpRs01C/vTRn4DPyXmiHfK36NEBqxPLyAoS7BSSkZ1v5fwJ/yN6W0qrMZ93Y27vuBs0ussYkr
+LJJc9r/LXXU5yeRKx/NOLk0DZ5QGn8XZfDG33+G++JQOzzSUdbY5Eu+zHg0RbFYiVV0XrMrf49O
+6h4Pyxf0Ui+oZxKkD5h8GQTQcgbuFC5dTNf45wWRi5CY/kWa60VgVxA5BvZI73e0a9lq33w4j4r
MNPsd4pajxoIzORD9Zi7oupGC8q7/Zt5KG0jtdVN9dQLm2XDhX+zTg91T68iDU/J5PDn9b0lZHYt
7WqLV29iRCORsmIBUmDREmPwBqzZaIHoPWvHi8wMs5VpmB+Yhv4+xeSyjbc/onzbvxlHMAlnLzzl
0e93W6bRfpVg1kVFMgv9OL48S7ZRubpfP/KiNaNUJtNsdane/0U7hMcMOostaNJWuwQzmuEW7/pz
4U6b607u+zxGphF/pqFP1UTyAqD8+98L1OaOXP9JYs1/fbVM09UlbREvEUnuqo/+AJJiUku1QC6V
xOhf01fX+n39G74/TTJNVTdHirla5H8Iv4qyAWzxo3m7PjRreZR/PRIodSs9TGF1crDKdnKwFm4o
+97AZBroN9TW3yPUfLzhXZDXQMw8/pThztMqahWBmyjkCWXedNtLF2QBBGSmp+uLwiixyjSdWiOK
f2FjtWtYdv6yOJ1oj279kixBGAXDC24NqIn/uf53n+1L35wjGtMn1H2EtnLsL0zBrJ3+YtjDDv9o
Fl4Dxcd3FBmm9yTDvbl+BX8WBO6Lg7hZztaxPQmX65NgHAQa5CfLUhiaM1ZVgGJEAgFUXrWfcXhp
fF+k9qGZkVfJ3lUO0JPrgbYFWvj6rFmDk6/5ElAzpVn6iTynyQF6hOzsgId9Tib2fayWaYBfLuSd
qpNNUWwpfTD2+V4fgrhwgYW9PnfWipMM8MvczX4Mi5nga1Btk96gCqY58cP1oRmmR4P1DEia/c9h
zH7pZgee12bNmPjBLzOeCile1hFLYoA0/cVwpMzmgRwYb0IyrdJp9fEQhgOOyeRIz9EmPMbnKVDx
3oDnsQ3EgXeyXQY8dQsGmlGm1Tq7ytRRlMKXiAH40oPOaR7WwHw0POOmvyVSgr/whOOZO+Hl+oaw
4h2NwFOlwVyE2ZDQzLaC/D9Ad+HLfEr89VwG8o53b2GYA43Eq3sQnaBXG9WGX9mp9LMgKxxe2sEa
m/z+ZfMXVerkZcHY7UUBmRt5elV4XLkMW6NheKCgi/Mow9ig9dqZbvz6ugQ8OQFWvDCIkXyZeAvC
xDwLNbw2ujlki6Em7CfB5Ccv3YWXejOyJRqL14trZEIsmyBVkRfvWs90a+8EopPrp4d4hG/iA43E
mwe5W8cSX9AksbMOH+rYcnwQo+gnG5RJL6W8gqEAM1egH2NLgz37ceQWQOQfnoDjQMti+iqfH0IH
7L+6r77Np/Cw+C0U7isv8nMOcwNzj6iYXidLLK14fke1qXeNZwMvszNQ7dkLDxrN2iEqIde1Op/M
Gn9gHqcPzW+cd6yh6Oc313eIcXuRaTBevGiWjvoTCitO95hslj8r7tHSrRGom9CBF3bmgEf7xlos
GplXDlFYhQK+pcrRAdjNjnBqgPa3tYflbeWkAwxrp8F5rQn1NJGc6Mzut2CYwpMNdv/6YjGiEw3N
E4UQr5U1fGEDWOmJF68ZwYmmZhM0sBXLEVy69Qyu7edX8/b6bBmSdzINv+v1EK2nkklMREjs5g/e
xaTFeZeek00VtOgi+j3fmu+RDEX08NS66m6ESjlaBJ1usavX9ayflBdQqUTO/HGnbOXFEXywnozH
kjNB1odTKXymKPU4ZATcLaPwaR3zDe+ksQ4B5RymbhLFmjS05IVTeAYABsoj777PGpuy+FywDCGq
MDbSqxH8ke2r6PIe6VgrQhm72keDHn7C3d3mtkcfRu5dPwuMSdMIu7WZFbNYcXKls+Qbt7k/OiHH
KD7BDd84eRpjB46KvA/xVnaY3RBQnQiaYYLTn83ZtW6HQN3hcSK1DX0zKrh4QI/pI9mOG8lJj8Zd
ctudip1R2IVgW8sm/L28t6fMD08RxNVACJN5+hhMwGxmAB1szV8COsKvLwhjpWk83iit8Ri2WBDc
WB6UU3UBzfL1kRklWJkG43Vt2YLyDEMXHymoyyMXfR/SuwntFPmlXjdlutHfW2d5S6GtZn/gaIId
gNd1wPosKmUYu2IdYwOH03hGT8P9iH/+c/2zGHV+mcbnif1gJumEoSfH8IU7gEOAqTeARCiDMeBV
kVnnlHIJeZsmUargT5ITHI+n7SKHF+iIDX13TCmfoCnLVOcEJPfYvGobc0do7YvDeOSVSFlTp/zC
Knb5oBNv1nkKWibwbpCFKO5fX31GnklD8GYIJi1djqhmSCPER82ksts6fJKmGaTjkgAstTLbo9Y9
/OjvaCweilyqNrf4FsUuYbGO0dqq+8LtGGKdJRpHl5ph2w1kfM1ubsp73ZUv0zYFE0B+w3sVZmwH
jZuT9EodGvJat+yiTeZA7gEyPNdXh2FkNFrOlKFCArJsxK1D5mVOcfmh+6cBckkl5KlKjijcaIL+
MOjAcBJx1pSpK7vRiVI5z1jw2V8erV+aw0MUsJaZMtiijpO2J14BKZ3sWR7eewqXlxmxBqdMNi/a
uBMJIi2+70Bzsu74vQmflvONO1ApcwU1qylUKpKj8XnMDqOwW2M3XOwJqt54OnuvflknCcW5bLbz
7kmONiu4eFNbvw/v8ttlW7vo+RF3uugkoSvMgZRluOXLvwS3AIJNvJv8vvclAP+XJ33eF9DPsOO7
ZK+786lGspW98fqQWBtLZQwdeJamzMJntOtjhoVSfDH8LccK56gz3l3xgPTvHdSY9awoSTCDtE/h
rmc0TtrCrXUsT+EdXl6XLY8ul/EhNJquy9N4Afcx0IflZSVPrjzgBOMOSsPnNIiEVCtJ2pNb7ArH
nhj+mAbNNVUuVaqE2aIX3CPMctVBdAcOFIw1YyqIT3ozr5mIhEroCzctL4Ym+9c9F8OgaK63QYuq
aCVOkXCwGH7nrx6vKYU1NOUIwnZRs8zCiuwB/9pFnrT7WRe3TLO51atc9R25H6EVXrLNbf9Rerwo
wSqY07C4pjP6pR1hP9JZ3Rn+upe33Rv4rcCplGwat/F51WRWIY2GyC2KWYkGgSTLMdAYVdDY/UGy
30XFQd9VwINjkDPyjVujYXKmVoRmKFj4Hrz231U8ZWLG7tJsbmqTQKclxe6ug6N6qp2MIHPhxVNW
UZPGvrVEs0chm6Aei9elQ3c2UmbhufBAdfhLA604YktiC6CecsLe7t5+ZAw0GC7XzWUuSRIyfXT2
HxEU2rzrJ8M7fD6XfCncZRbUamdyjeseRS+6BRDjiNYF7nKxhqeCuSW0sSxoWK5y2+zCS/2m3xeW
HT+KvmwXp+SxiB3jXnopj+pm9q6vFetYUdadpHNV1D2cqAqlm5bbI8eqCNGgNjMWUKUgK4XqcmIP
jxnoBoZndUDxV7m/PnXWalGBftDrLAw7TH0BtCA6ZtvWibc8q/40gO/sjYq/CooYRk2OLp6/lGf0
9Qub/pDsc9+Esuek2ihIFpPzMJaOlbojHqhOwra5AO+26aBVcy9pdvZwMjjFeoaV0tA3vVj7cSJl
j+ZxCN7LV/TNBNcXkVGFpLFvcToZMhgacHmKw/893WeodKbiNuUcMEb4p1FwWpYjASBTbw+J/Ue3
eWyXrHHJ719MsTHTRtZI4aM9pABbKdxXhU906Tc7/1lQ/TKyrjetKBsYecz9RQalg9PKl7whqrJH
8bdaHVTJX9xo9PX8uNwYbgyWiTh3W+iaJY7e71LB47U8sz6ScghapFptTd5o0FLj/gnPPAAh6zxR
Vr9kkVjNxHQeNR/c587LzAFAsez+M0h+WbyoHKsoXTCyGqA7xwX6wJMCvBa3jsYN7WSW320QZfhi
19S1BUGzQ/Qqe3PnSJEd3RuRbUIax4odkGRu5WJz3T5YK0W5gVzqwZxMjlnvdnb7prrlzuD4L8bQ
NNbNyDW11UTkDY/VKfcv8YZXE2RlJDTEbSkUoxhj+K54S+4/I8gEQTukeSDOy0Ynqe3+lkfVz3pm
oGnuxNbEE1xDNvymBeyHCGtqTh06r1J5EJ9keziEh9Y2f+ZNaCjcZLZG34NgCY3n81Y/yFy2UoYf
pEntskmOZYPk/bhHHxPwhx2iQAsiicsh9ulRvzm1NBguL418TUwslLhLNj0gWI3dlnZ0mECgB9qs
5j7cpwEExeVd7vQ3XB4tRnWMBskp1mSY6YJTVh/mAyEYEx/7D9VXHnhb8hnSv/sw6jJviMkkizVO
27RT3OUlu1nv1wKUr+m0N51p36AB311Ue96UT9bsITAqzanxkzv19rqJsnyOSPkDPUkqpSQra4Lw
AMiw0B831o16Fl0epQLrdFBeQNcIS5uA0zE5iq+BtoG0spU7HgXI925eouFzlfL/rxrEza+7lnvo
vncxEo2ZkyN9STtSHaoeuyBxjCDe8MCX32dfEg2Xk7K0HmZSPyBYEcJjlubgFQ2hhX59V1lrQsV3
a7LUSCFVV5CVZN5Tdbk+LGtFSB78JT6VYSjkYCwleakk49ZpHYetzrnes5aEitZKYa2K0sPUBkfO
oUQm32Mvg/CHC0LFbHMwplTTsODWu7F/MtAPZ/9sSeR/l2SS5i5fCSGQfOxO3VF2zXfOIzprQSjD
HOK5FKqBLPaKp4V3dG9bgebw8gDWVtJGaVZCBYlwlM4r8HBkh2qrbnhpMQP8I9EAuGnMdGEg6f/k
mDeVN/tZZy8fwyn29fvJslENlf2ixh7wYI+MzmaJhrvFs9RH8op/zGxLdcQ/veypgh0dxTvh13AY
Lnj2vtTb+bmcCMnJnHnmWy0614/A9/5NohFxaZrOZSZjKVfLnrzUn96rm95Lnnl5LGOraNK7pTLH
aTYRtst7qKyjU2Ha8h7GGIVMiUbFGeY4dynxzQuY12e3AVk/IEZO+goxBfUs+41pSz9zHiZl4MUo
DlUY4q9afyVn7h1/wbv8s5aIMu8qr9amI1Y4+snecJotUieOgTNcKc1aZ+VCHBcjpq3ZcuNMp7T0
ePyu35cPADn413ck7Qr2GFJsV1XUjszYbbJbSeZZOOtYUhaOe0QyTjEmDqhPfBnvI1tr7b4lrPE3
1w8+Y9VpEFwGWKI8L/iH3oUGfLuvttFkK9ufDU7c4pdYo0A1STJrbKl6A36HzoeM4yOv+M2aOPn9
y9gV+uDMgtRX+kPpSrfofQQzxvVpM/aUhr6Z5v/ffwWwHEw3bX7XCx/Xh2bNmoq+MYrU/UqWe9p9
CrY3W8HlrchnJfS/eahEQ94MSLVrWq6QdhDrvLqQJfGWZx1XUMm01cgfTCeW7fjYOpN7M3m1Hz1Y
vxS8f+L56f84+47lSHZd2y/KiPRmmq6MqkqmJbWZZHSru9N7n1//FnX2iaeDLRZvVIRGGiBZIACC
4MKC6mtgRohcA010X6//VE4BSaEQubjVgIiKUew/jOfR9KrcW8MBIyKaQ/PN7MMaJOZ/MYVU2ecv
eerGpVcjaf4ynsy75Dz4+Ze68ZPc3QtW8/mdWaGour6StThtoBxU8Ve0uP/d/CLEzcyzgwykL9tl
85SzccQE5/4FbARhdXYEHaGc9FyhBHeyqqW1XuOJW+7czbdNb8J1fQvUvfYaf7n+8ziBgo41tdNN
rjE4BOdL4lc+MlHzsBxxxwgVgSvzdpOi6YoFXJiZBv2tx+q5PkaZmwfW5Erf7HrnzKGhPJU5xioC
R1sF0UX+aox+ZX6R2tjN78fWj7u9ftHXg+1JAMDsrv9qTnpFUXdsMnDSNVDsa2I+9UCuVa+NchZE
xveHkk/cieLt6sk2ULjTkc12LiAn+JOTs3ls/2rhdG9mbonRi7+cl+Rn7FVen3jT965Fw6bsN69F
g5ZXzLZCmxEmawfzoTtLgqIJp96gUKjeIGsWmN/wo9cgf2wOhQ/yvEAP1xBVfrx9YR3hLAJncA5O
CuAbR7ky1wEqGLpvumV7bdJ7WjW6upAgjeccFMpnOFKitwylWZ2iI8DATyBXKO7scBLRAr+jtT7b
R5JYOEOWJNYEy83QEPQHjzueNuJdczoseEdS9uOfddk1kpejpxAs1NizYH4sJheZoFkH0m8Hlg6S
nTC5AHh7/zV57O+M++x3P/q57sZ/0ixwu9VtXs3G3XZyaIfyr+JJs/3xvv6S5X6T7db98Pi7jQSX
rPeX2M9+D7muZL1tJtaMTXnFgDFbD0vzLivxqKTct5c4UB/AMRUdth0m2zAWD8RV1d7laDsEan/2
kjnMRiTS4Hga/yp7dGXjqfTncl7+ZMl+RG+Nf901eZZD8qI+W1K1XNBJsYSKHx3qBxFygmv/JCea
FcxFVGZI7isMR4gfQW7mqQdjt+0As3lSAS0sw9/XfwTntKbYwqK1pTFhxbboMb1bXOeHuRe9hHOA
QgrFFmZaqigWe3fswGcGiGi6L8IM77/VZfyaCo5gTnykUEAVzA3/eTWpwevh4azzRZAwznlDkYBd
1+uTkWL1q7e+KnsjiIFDskNDcM/giSdp0rJulV2WEC/FgfwTEEoQzwbzfjsLNpanGP1/k0dp7Mx0
ZUhXkLXv28fJQ1NG7M+x4L7BeXtXKAFfMUdVOzKabOaYX9ufiqt+73+gqfKko9vx73yfh6JHQJ6q
SDSopkZfbHYlw/lkv8YuWsW/T8fieNtLiUJnxWqjDALGnDkymwB8Tg8gMBfpiRMkKPYPg+OHxmmx
duMe0378/lAKog/vVKEwP03py3h+z7O98uLcR4CoWl6Ntv1webkpNlCgXyGp8VxGiA2sd0E/sEfR
WtSGxok7FOFXj+Us5Zgaf9JtD4yy3tZ6aNHzri+cYzAU4yd3bdWPBoSrR0xFxDCG1MsLTz0pNojw
r3+CF9wo3E+zJ7tvWdkVxLR9oFdBGmy7qUQiVH6RwVUnSOp5P4W4MS6ujWwyNx69zh9O7ZFR+zH6
p9vKd++48A93zDkrDMuqIH8+xk8acoaRjY4a/lzXEicIUcY7x+lzo2QvzzEqNvmxuovQkFuGtwkn
56+c95vVOxBuoFjmtccYlMTn+LsIjMNbOzmEpSov+4SBIzGsBWyRIAFO8SDQCTTDiQsUmmertZ4Z
rLC5hMZpOWpeI3id5SybQvEkI5qNlNVTTEDwh2A6ooxZPwOSL8xOmH4/Sc4oJk+Z60rS2Ege0C8+
gVjwGbzCqTv7tW/8FYVkXnSjGL2tTOWmZccjQMzP1j5/6r23VkVVqBFMLeLpiZy/loGE2W4Q9OtX
Hb4LpwqHiyMKzjwdEbft01jue1YVl9GYJyHNxoUYePiT4tl3/W2pD2W2Gx0jU0uWoMxGuIBwDING
AOosv4se/TghmkL3iiqywVYB+WDCh3gM//ZEfHk80cR1DcWcy5bFBYz1CNTAelr9QWD/nIdxhUL1
jLj/B/7e+bgBrOfyvDk+nKB5AsHM+Dd7TEW0b5xfQeF6uib/gxTTXPOIkSDogRKdYMwKP/ExCtlb
S7lTRhUK6k6YjX6YdtdDJm/F7P8foj3GQEtSxFAVaQw2yvYEJg9X9HbFaZ1RKCRvqpRVXWLYy+jF
F+fNAM7aeYuO6n10Kh7YK9xWuiYA5s6D6suh9ioixOAckRSwpylRM2/stF//bs/TXnpZffBHPogG
jvIebShDXRM1uZUwVKbmGvf9Txw1GImrBvMRvAnpntFmsfMYpIw4oh9V0NPv09tOOMpKl3XmYjns
IROUKxWa99zk53AsMXtJYA68KEsRfImUp7JdsBDidQfra/uUYcjf9Do8iiqk3C8QT5dXc0Kv1rsh
d9/QGYEpy2/Vnf1WP4gq8LztJ+d03hXDlrOTtA/Sp+1QfXmzjlruPt7kMRSVV7VRXdjs1Sy/zE/5
ydkBjvJ0XTTv/ZHi8uxOM+qCpZBAHCQYDPcks4m2gLzI8JHkEb3RR+R8grjIURPF6I3mf9W0ekaI
uuYbUu/C07xuEdwIeR9gmc6H2NKm/33/mz056N3If9tQdha1qvDum++1kg/iy0qNGm2CIQF0eVfY
7rpDNW035J6quA3mPfsJ6l0vots5J1C+r+LD1xrT+QdCMHotAGgmavaiAdiczI9y1Gk569tnYRJN
N5Wv+8pRFN15d5L3I/HDqidNl6OZtdzgWeEhAfHjz/7ShLqf9K4FtX2/breczOn96x++YuQrRjKy
1AyQH0/z1cz9Xt/HgsyJp3jizbWSjnnMgu0UxnvwjkrHZieq6HBkUzBeb2ZybLGMvjfdBCXsd4rb
4LpSeLKZsj4oZbTjZChZJK2eBxSs1Xv5WTTekbetFH4HfrVilVPoJNODdnWtNxPxwpPv58ZNR68I
bhv1qFDgndqm//TFyDs5qI99WF1EEEKeeki2Pcn/tZnkWQ1KADmKvTDXZqbxr1zJtmgenKeSpK7D
sp3mQH50MAtHPegP2k7/JUrGPk8p8QVSgBrnaEvWctoAy1mBcrmrdz3yyQ64R7TLocdsJ+qj+jTt
w4fIaak6q5QO87yh7h2OQnJbdun4TEHUp9oi7xJj3E5N8TTF37TlltqBbdH81yxNaS4KKB5wvzAG
B9kUYOqR4A3g88wB0olHJWrVGGsO6RM4tdWH6ku+644yOC2U3ze4LD7AbPWDy8Zji8lsPbMbjEd3
0Lji5X4naiT/NMpDODkN9SGdDBukYafmUHtyeNP4NYglftSl0SBVzEAMXCklL3KTW+IXBJMLq2wn
ilUybYORzU/PPZ5VRI/2HKOmWaxqLSsIHSDauUcPx0HI3sJTMfHKTh+AC7KGjUHxMGvV3IEA5TIC
onKeTxne+Cs8+ZtvNxUsoSDimkrk/KP55Hk8T3utQ5eD8XzdEnm/hDiouWRl0XXQkOE2oQEWP9ET
1ed3MsBjWbL2wcbNbU60cYZkDS7a/sD5MfpK5eo/nV9slHjhf/8+H9T9vkfxuHVXy50wRUBU+/78
HQtfJy5s6r2jRv9x4ekQZTvQOc7gfq9AIDH0rnQYABDxQeek3EQMgQ8Sl14HpwAZaQ/6dTD+VqDX
lGWw9EpndXm7vlOfnmP4AHXrZGi2rIfNae5rvO/u8N6xvy6ZF+9ogis1imOaCUTLuw0NG/Zv+4HB
hMe9JNLO54kEVk+c3NpmzHBhn2hQVdBREqwAhwKvkgkSn7b3lgfBT2Ee+MmBQ1PcVa1bqUdDE6aZ
Z88N+BQwYbfbRy0eEFZQCIqur5zA8q90d9SVVFnrDXczbS89JoJjjSeWeLqq21k8qhCr7oavuMPs
rmvlcww9tE+83HLiJJnMBl4OYtM9CHsSN/tSvy17+ff0yvoj/cmt2US74uf6xfmu7vqvPVqORGxn
HNOl2a8yLLo9L/i87L2301zkvQidz/z5k/2mvSiFbGtTN0FjgFz9ro9vYIUq/URQqGXG+Zlw4tM9
xo9YSW+vpwYU62j69FbQGl3fEl6AohmvUoD2X2aytS9ATRpg4cd4+WMVAshlPqhvmiedR/CA/Lr+
uU9vyLZF+0+aJgM7LxpXMdsy+2J9zb36oGIE0E50jPB2mLg35gvog6NUG94UwFEaWsF4qAXZGG8T
CMBEX+baAQvFdhqqAoxJean7Ndrnbks+KAnzOP9XOhss3tzZ6CQTxQieTogzm5qd6IYE02TTFuuX
NzOcBSrh7SZx50Qv9Tpj/mS+LOGv6DT6GG7sifLHz13KpO0izoK6XKtCuuRKl/VBQau/fdYEAfrz
fMOkLSOmJpuKMyEreFVRzJwCEbsWTy5x1dWUqrUdIReD7DB6VrltxLhtUjrlpW8kW1kg2HLnn5Ff
/ARwWrCNn0d7k7IpO0rbFMsK0UqrPGvy9GVZYSrbJjhMePtIfHKMp+I/qd0WLs9zkITqt/FLJXjn
/ty4TYd4JWZ+jVMXyRumLvae6bNBvCIuJ95WkuS6jAAmX5A9gdZd8pxdgkTtehDk6Zs45Iw+tXld
IFhHHvgiKgLz1Eyc0dALM94ahWXQeTD9ig/o3PAxt/umNdNGkaGZm8VMseY5KGHVwpomW92/jzaT
toOUSrXG+gq5Cab2ofT+FWzLIFcEa7UvwlJy1E27PrZW2Rpzwiccd3FbXwR/4IklebDdot6lqity
pL/LUyZk2eZYHe3zGBgllunAGUE9/Sd7jb1c9FbHSa9N2tehqnk7SzJWPHvTIRnxoK9juAWwrK4t
MhOOEVL+4zSqW7T7YvXdSfEx18e179mg0Os2yFMNcUirAFnpyIotnY8hVrob3YkQA5+f7Sbt7xjK
IetGDF08FZMxXOSsskI1a5z99XVzYhTlPHa20bLx3LuB7wJXMX/2O+/3dcmfH8Am7euIyiEvB6nQ
IHl4SPw5A6tJdp7OororTz7b5g93Z5CQdWpmMvkn1WMNoXCfnbkX3Qd44slhOS7DkGQ2xEfneG/t
E/9tCZon0SsDxxZpg4feYrz55ED6FC5+vq8x7VUDde51zXNs8V/cxniHwcUewvtgvUSH8SRqNeIY
C23v0OVhkFa26hjPqUHig8fnWfSYytM3OSx1ZbOypqu0E8j0H9/bCScv/m1gjNh1pfA0ThxUTZRO
12bIB/vhRcfiC7fYXNHqeZohx2YPtGhSN5COCYCwlfgBM5QEJzJvN8nZWahr0o81ROf7fIdZ9aHo
0sARTPspxlhqrHiF4Ogxv5vD5knUzcpRNW2KmFvb7IYNgs3dfxQNx3dFSdXnTfy2SZsiDMnsVhm0
RqwD0NenYG5OoEUts7e2ddP8kv7o8O8DUv07u96PyxLk2f0gaofj6Yz9/0PQmVGxmzPJwtwCGQwX
HagC4jEYwOltTv1t2QzteKgLtCDWkg78Vmcj/x97PVRasw3McROZFG+D2FHz4VdkibzqSy2rJ0zk
SvdbggqTmjbrsxKXCwJ196cfHNXrBrTOXHc+ntqIc/exaXejrGCOmZIEc64GiVF6GNPgZ5sUXP/E
e830k2zNJA4+S2Yht+PKmndl7wcKtXu8c19QTVXcH/Iruv/qnTcnOzkN6lAUED/vfIUxEr+fxqRo
1EJmOMH5Nf5rKmPQZskTOtus8pKkym5Gq0OBWvSNj12mScKBaS0t2ElX49RFZ+ctP5q+7bjSj+Zu
UXZ/67/pF4E6Ockv7TyQjXVAtQLfmfuwt1k3/fPkNYCybUDaC1IEZm+fbBntQKjsPtXtwpFPvRN5
hfzcTb+ur54TjmnbQWlLZdtVrMLpZEkQabbuxbbS2KHUyd0pVpteCiUH5ELXP8c5u2gvggJeuDRx
nPLs9NiLOAC5boCM0M3sL+rdJBomzHEigyX7H7x2jeq+q/OyPjthuZN2lZAYmHNboOzDdbZNYzND
sHpMwRE27K5rhbde4vRJZVS6oUIs4+3p0dkoyoh5u0s8Xa9ra7AHCGYzOqa7FO02iQCGw1MF8ee+
iyOnHCFaeksPSvD3uiZ4dk58No+2fsh7SNW9UUjgylnqvxoMul4uUqaFyY+D2b8J4WGbtKsgVZxt
iJlY6R6o2GN+WPe3vTSatKlgrjcnchaIzp8W9H2Blea6ejn2QPsJcl2Px4VtWle7gGPu8sOGGH9d
Nk/L7P8fnC7OgexwWsi2gFyQwxvzCJ2cwMMMNGaXQKwNupka76Gi84G3XuJ0slPYDqhN6zPmUPvK
TlRQ4KmYuFwM6MMamSNUfKqP093yMxG+P3OSEUoWrEsY7dsaEJ09Fw9ViEbd5+0sugrx1k08L637
UtaLoT4brhEqX5uLKpyDwNE0bRHI87ZbYn1j/rcd5nASRCDOKyAq4P9rcaZd53oPFD9G9x2Ttxzz
XtHFO7/ku+W11Nx+f92uOcGZdgmkklom+rjW5znoUWrR0Hx2XTAn1tHOAG3QtdyoIRhdT8Jt5K2W
eKFSzYM8rkt9LsBvlh7AKuVdXy1vE4kfrvVsdDqGAZ43vO59F3Gt8KQSJ8ybxlyGHKZRHXIPWEhB
nONpgTihXVrruhgQ+9qD+WQQNhnxlksOvbIoN8dpsGXm468RtMXXVcvxawr0jxp7SAYDe2YBR7kG
7e7N/CYi4+TIptAmO8oquXIgezxuYRLOmD8uVjPHgimyqUpGpY5SqBlNnzdfWymcSd+0OFoqGX6x
unHrZSjaj665uv1ucY1s31yK9zbiu/J53ut3ZeqKkMWc3aVQp2wsNcfEAyFMPMLcNBGuj5PzUqhT
n+lNvlXQkjZ6II9G079Xlf7w2rmP1+2HY+0U8qSjqL85BfZY+waeDkD43RsLHxTxtC5WOvTbu2Xq
XsKGF4TXl8xTNXHQSJsGq2TRZPXiAEQUgpDKOcQotsk0MmvrSqw3vuRBFNpuEYjekXgrJudjnKZJ
3KvYxTlAa6orYpzliKW4pmmItm6wsWJpD8zBnX6bfilgKR+LeW0KrBbkMi4jG76+bbzHB4pLQmtM
p+jMIHIMO/OkX38Kd9nlz/Ppph4Y26S4JMNOjE5m+hghGVx6fWjt0CB9EhXFOL5CwUmRkcyqtMLw
MM3On0PQV17XDCfOUkSSaoxxNag4GV4t1iRn+5UrdfDE69K5eifnZJKltdWZ2E+r8NI2TCoEXGl1
O7wsdU0oapTjKYd45aLGRlFJ+BFj6/1BMUa69eL8nsJ9uBzYUqc2qga1Y1RFsASiFIrnPcQpq1Qf
VBDL4HKAsYcLWAeuq5sjliKMdDnNF2RRSKJAJROuoGo53CaYWc8HNSTFWK39BOtWd6AASFpPdLHj
1fQotF7a8mVELMHZda9boBVa7iJsXvcD9KyNixelMsa7uvKafZ2C/veMTsUbfxEzpQ+/KDdRIU0s
/KI5iF2UmAUGz7FEijCqu7FQYnYUS98Wt/ezOxG9HG9rSRrbyk6/9SMEpxcTb3iisPJ5b51tUuba
CGyXybRN7I5TPTQnPYIqir11Ukpvue9S13gyMRdSZ7TPX/vhqHjL5fd1m+Kpijitsyh2J0cRUmhA
HCZvCURVNM5hSplqtTE2E9V2sLVHxoOoHMub5jhAWdRtt6KK5VGqz3XqOWF8sP62oeix83N1GBRv
lJibtIwZZIPTad+fhJO7Pg/wBoUa9bpWp1IDua/dqUIXaIIMThHcZD83SoPS0xZOIUsYd49D6dCf
+4fboiMmaP6vb5aYLTFl4B09Kxhj3J9Edzaehtmv+ODyZWOoWh3DLjCoCAMyMPN3FM2j5jxZGXRU
eySVK6ZywZhzNIC3nrorHpJv/RMGGX/T9t1+xewVTEc66Hf5Q7WTRKRvn1u6QeFH6xZtRRxDUc3o
YRzKYfCdELyiQfEdVK07uw/MEKOADBASi97MeTokTltPS2qkzLfaS70z3UaYh/BMidxQW61tBiln
TjtHkwts3B2gxT/s0hGAWHmqIq7bR72qgWUGl7OfKo7yFiSFN0K1DIpOGlN52ToWybLnPHiTdkKK
eZYl/fv1xKDwJKso0k5yIFh9XP9O94Vr/0wfc9BP/f6i+hjF++WWSGxQiBLGphnGykJE8wDO2yAJ
BBH+8/5a26CMtIpaDo1iY/3RuTTd9ef2rUNi8pCBbiY/DCBDPOphfYo1VzTul2OeFL4k57bWyMw8
AcDdD/gtIrIfdsx+thPk+FXsvp+NHmkK7lJoF5b05cFYzEyQt3GMk+KW7C7FZOHBxOvBrs/dNyTg
IPh/um1ziccaaZ6DREXDjfVY/yx8I/FEHUuck4XCluS+NNoy1lFUWgFody6Fm6CtMxBlPLy9JB5b
IFdxmg7iGZSrCZqd5V/XyOd1DYPCliyrrYpmhrYBK/qr/ALS3EUzjOwKrJ6zbjqM3ZKqLNosrBvP
kK7yVPsiABpH3xazng/nl6WDHtPosG4MGM736bHZ1yXgzqLmXE4EpoClKZbVssyx7nxvHpyjfrlN
2+TU1RFZJoOJrQMHFfp61wTW7tYavUEBS2my1a0mQfwIRu1NaNu8TST3VrmyFaOVbdg2imrmYQpE
o+84eALj3xyxcayPLIfMLyOKvC/2QQ+iw4JOfa325me00e+uK/5zql4bpPX/ay9llZul1CMY4nX2
st0PiQuohLEBpKfGbvYDTHpnAF6Pybfurmsw3cfBgZ790nYv6HeyMHWr8hI4Xi5kyOYZGHHo0izj
bsnTBls1HMawDa//Tk7wpCCnWJ+mZswgNscITcQhDzUGQYGS03dsUJwTxnoM6LHFZnWnJkx+G6cC
jwjZXzX3qt18uC1gULiTPNfaVgCdc+4DK8Q4sr2oQYKnGWbcHwJG5jhLMjPNWPd9j8dC1XGHH6Lq
MMdDKIgJjBxGlLZ5g3f0GqMho1r4CMLVOjlsp0ybrM2qm3MDkoAc40sBYAvR8G386F5bey+fRAk0
T0HEyx00BhRL0jTn+Od0MoLy4OxELzmcYE2xStnWjU5jQDTGds+g+tHvZ98c0Ex43eh5YYTCkjB2
8R/56mP7qr46o5cH2hmzh2Q/eXzR326DeBgUjCQvpW5hwGCDFA4sHD4ICdzrv4BjPxR9FE1rXg8R
BGsu5j4E+r0oLeEJZjvywerbLQZT9QLB1QlDCk6oIglWzMzvkxyQQo4kRWq3NsaWlu3fRn02e0H6
zYmLFFsEflZJxUSv5iyDQTK/jebENiiYKLZqp5cGiJ2Pzn19RDVQdD/naZj4p6Ubc6xqVYNrf73D
keKJ6pc8DRN/tJKi6gC3gyZq+KLjBJ0mqFRw3NEgWbDcRNWyzVCGgzlm7WviAXi5VvfbX9EFgfcB
cthajgSw94YPdLiDj0HhI2P9GQlyKJ7Cycm5GeNUINHGyYnZp3+yy9+bXPBf+KJ+UBZVgdhol7qM
Hk9UJeDEVYowqsZcWbcegie/3LO0bNmJHuA4yTtFGI0JewhRcOywW7ya+UaQ+9Z36VS83KYTtgUf
oseqpJIs6ZA/+e3OOud+LYjYHC+ndKUgJFz7OH/XSf+iCGdrcF5YDIoz2gxba40KcmvXCau7fOeE
KWb0gENA9JjKUznxyiXpJMuO4e6Ou7nDgMZWI8B8hz0SxOs65xShDcpSWkr1YBczvqDvhi/2Q4Vu
CSvsDn3wy3yobPetT4L8vnuUfL13mxbjJa5/l2emxGdrQL9q8Psj8bI9RrAoH5SjPQlOC55w4rN5
1s9pp8GQ2ODUaT+Gsms+XV83JxxQXBLjZV973GFR5WAsROJZB5w1U2DSmDVTKiEAn/WjvFv8eler
rujQ4Mlm///gWFs0Jk4zQh/mzkTz1AE21LuOyIR4KiFu2472Yqo2pGPVnvwlCUQT4jlxXWPu/GHZ
SZTbUdPCRsyXb3ogMTrXgygF4qmEnKNdvGDAagKzX4+61+0NkMuLahw8fRCfXUFjNPYy9AHw1065
XKwbX3QNSsU064UxSQUU0gY5ZixmYWRh/GjlVobfK4KAwIk4lIVJbxe9MUrYIZh//eaEEk0L4lbR
Uz1P7cQz260vKy1mv8DNUI9Al9DROFz3TA60z/gXbKkEbcXUYksxisjNck8awIYzHpbYcw7jUXoQ
fIYt9ZNU9F8AprSsAah/D5jWtyk03qqwuZs7DOPpBLGRswUUzFRPTmNVGZTEhviofyK8Upt7FAME
N2vOaUghSyB+wjNpCfFOaB6KQNRLztU/cdfNHts8ZyeJiTElxW4ONrd/sX3c677c1j9tUNTSiuHh
ctIw88HbfXO80WMpZKmr8tEZmNgIabX2KO1EdVROBHtnQ/kQwZoc02MBqMdF/YvsmQAVYkLgRQRG
5sQZClxqQdVWbGzV3ypfCoA9EzgSTy7x0S6uOm1kdyJ19yt2Fy8WRBaO71PYUt3JUqYzxwGk95f5
DKKL3SS6H3JsmmKX2nFIrLaA7CXUQCopClec/fsXdMlc9UhOIXbw66fEnzwM+gUJmyCS8BZNDs5I
x8i6OkeoLd32cT4OPlgBwj9rqLrDL/PbwCYpiZBovB9CfDM2zT6RmM+rZ60GYvSP07nKTgTx4v0Q
cphWxdC3K8uDMS0Qw2lFhRaOIVImJa2VFbtlZ/S3zJe/5+GNzzLvta8PXtnXajHNcobaHDSR7lB7
FdwVeVqmSW3ZYVL0AsFLuLnWpbpr3MZb49uy2vdbyIdlz1I5p3oH6fOx8m2M0X0R4R84Bw7FLmVD
kS7NDMmyN+AZNX7RfmzBsutvjFSUIqnu16RTmF5k5OPR/kV0ieAYyL8ATI2UqFqWNGcFQ5EZY4Jo
wRyDptRI8ToZWirFEHyyfTFbJycCUoTSpI4YSV9hvSzpzL6WJ3GuzFMFdcGqXjQzh+jhbThIi6sF
ojOXJ5mks8OcW2oeQxcYLuVZT2Uo6h7hCSZ1obXRhzFmS64OaWDsZGGxkCeYuGG+qmozxxBsgVHQ
9jH3an89YvPMgpyMOnCsldP+s2LtKALHfC5Wp/CjKZ9TlGwgdgzio7O7zat1ij6S5zQrohpiS9dK
3XsnaP3ikp1FnH2fG7NOAUhq7iTVEsEuOrzMFK6FG5TotOKJZhv7IdJZRTWPUoOV43HbddDV93Kb
MeuU8Kiuys2UmKpZY87oC3ttPzc5nWKQil6TaiOBMgx33KVn/e62px6dwoyibDVyjW2igUuNFIj5
d3hGR7yvUZSmGmcm+Iu5U59FbGafHyWYpvC/W9fOle30E8R2fvJs/0g8vXGVH9nd/PUWF9Qd4oKq
JBm60kE+QMEAeYpckLN/FEbkJNE/J8ngY+xEkOxFSR5HzRRGlCddsc0s5E9+4g0omF5XA0fNFDY0
FKXWK8wstlDCMOijdpn+zods8URHK8cFKXxIV6emqBwY9PKtDOJdF4jHe/BEM1V98O5sTOrIYaIb
zGuM3RmZrugixxNNTkG5l4dUKqEW6Y75C2oXLyLid95GkmOwMPO5TNlptYWFb9+LyvW8jSRuOJkt
DpQ5ZhgKNegOcZAejOOwu1U8cUfJVHRzKCB+C62wugddDXDR3YsoUPOUQryxt6ehyLoCWHr7soE/
0pS9SgRe4ewlhQoVWtaCdRtLH07bXY/eqjwULZtTuMdk0/81QWNTTbPtIDu+1D/bSxVuj/pb97Tu
RV/gbCvFC02zk3SRgg/gPhqWgYTpiRjM4he76+7/+UVDp3ihWaqMdK0gvn6NdszO0XgxeKKqBWdX
KcNRkcR1NqhqhWeNOIiEs7N4YolzjlOSZ0DbVWgzTd3yFAtCIU8sdcyuH7vOliuUn5P7KhAdvDwV
U8dE36qxxUoFzymfWu/J/oa3Vvf69vGWTLyyi7K0HSQsuTrUqDZVArpFnljijbk9ztUQaxUSvtQ1
3b83LZZifCorW5N8etfvsO9cUXbKWSyF95RSsqlOisVaeNnahKrlOB4F9Cy5XQ2DjtXml/iuBG/Z
Q/kAdHx4XRecmERnM7dWUmqlDOmyp2D2M+aI+6KWcZ4+2P8/nIpbGremFb2ruQc37o3eQccvq2qk
m0sPsRtKEqMvIjvlrZY4XZVnrdw2ELsitkXChypOGkaRO6qSgvNnRIjA+D5MGr/d2ojHpRLGwdYL
U4MPZIPQiFno+vdbgE4ROlVhlVOVwIiN8KkKrtsYR7UUnGPFnRWVzDHmYMHgetGOcZZK2YCkfJDa
ZIDYBQOyRb2zPKHMTz4Y7azGzZAt2C8J/E+qgOyRJ5QZx0ehTjom0/IeGUAL6t2mVeJedqfUXcfO
NBXdJ5jM5F8XyzFYSu6zVmmVKybsqgF1woLmRxH2i2cFxMFaB1OGwKLOrICFx1utgJxqkmVoTl1A
t44L5tLrOuAtlfhWk7TZks1Yqsbef31RrOWJJafZav9/M0g8FmlvWi0F3hSAI3W1hdUWhy7BWCjR
DZKzXIq7cdRpMscRmgXuZte4t4olHtZl9gYCbyx38ZU9y4Fv0wLxsWmN801j7mBhVtlPUV7D8VyK
s7HnREqiCTr48SRqUuU4GIXYYBCOZlkxFsrezxJfD0VgJt5+EQcrSiXaFhmCW1fyXm5r6dYpmqZ3
ZElKcmSN6dO8K2G286kIRCkTT73E0bKkzMYmh3qrg7ITFSh4QombdZEkZSPTAwYI71dBoZSzaxQl
I9XjgPcVWO0YlOA864RkDZxdoygZJx5rDW1ALL1T3OJyo5VRvp6mKvXSAiM1q7J58Vk865W3Xupn
ZjMOksbcNywvY+jclulTZEyd1KtsGxA7ByZaaG5MPTRmIx9OXlVbzVRzIFZ+Z8YXHZI8JRBXq+RE
aTOW2qb7xVU8EcsvJ9WnaJi0N6MYk5tYxI1jQOzxUoOuszkRviPw1k38zUn/m+TKx26PkTqCVITn
HMTjNrMunZldUYCXOtbe+CAKv5z1UgBM46T1WKkQXDxkfn8Q0Y1wIgQFvMy1MjaF9R4pJ6Ej84SS
c61PzT4vhghh5+d2FHWfczRLkS1Gs2rSWjnM2+QgP3XC0gXH1CgdD7DnlaIkWO3gs3JOhI4d1moq
Cuy8jSN+J5dRqgwZxKuAiFxEZxFPG8TtsqhPZzmHNnTQ6/9f3tc4t2CKakEnLxi2M1SfnHvMjvNm
H4Ptw+t5CU80cbnK7pzWniSWnUkoPm1H8RBVnjqI26mKaaSa+i66Cg3cLW/0Z4prWaNWTwcbgu3d
sscYcu9Gs6CglirrLbPeIFj1SlyyRXbBq35SVMtiG3orsaLw4Kf7sAgnzK/P3M4Vnf6cyUI6JeRp
UltJa7NC7/QZA7Dmv9lDelfcx3/ik/owBUDQ/Kh64ewwjm9Sdh6zTYxY7WvW6IwRyKfsPt7Fz2oi
vOPz5BPn7ApL1hsmv3iYX1CJDvVQ+l4cRXVGnnjqpWa6ZZkDXcU/wRxTXsrAeYkKr30Q1Yp5HyBX
vtjMlgqvk6xDfr5sd+qhPSV38l40Y4PTDaW/wwE/JA1mW3UN0nToZ/QwdGT21iC/AyXkJRpdK3en
n+CP3V2PDlzDIj68mvpadTO+NdRuvZe+KLgUdWkYnxcPXBVH51XeRxdRUy6nAkxRMU0PLGlZjShu
3C3fxiX1ysXTfQ3NPOP99d/DifsUFwPQmpE08oRDcKjfht7DmNtfqyy4lnPiHQXHxI3spOUCL8f0
QZxXqnDmLE8w+/+HDd9yveqsDGFp8VGfwcVcFJh46mD//yBY7yxjnVus+P8W73j7SBy4rTQz7XuI
3cLsW/kyYfab6ovcl6cM4r7dIGVdV0EZg70N+0JL510jZ7FfKCZm/WqZfFvGT6eEzd1cYF4GvjMG
/4+z6+iRnIexv8iAbTle5VSpQ3WeuRg9oZ1z9q/f514s0J+mVFr0ZYDpA6WiSYqiHh/JrhPC4Hnb
Z87bmmSaUWxHgU4b2u9C+l29MJ7a6r3ejPWn0gu0lFhU5DOXE0fCgmWGUkEM2J6+Fm8U1jE/Kdf+
LeQSFisToo056zHq+NS+YciMb9M6ptHf9F2lyUl38K8v/bnu85c1TljYTGFWSi2TITwtXeLUw60e
9nQaSq+07q8vwDneQT/5XzeabYwWyNoxPKkH3e8C8zbajx+tIxdUNKmZA/Um/8BounJGqwp+xODY
Nl0wtmlyFRfRPsUkx4QuCW3nb4UxwiJrTG20NEyLCU/9qNO+OQGojUEUP61a1CzEMyjGg9WmNgaN
YIEwml2iHzFTTLD1y4GH2MzJW2uynRZ1bZ+WwwZ8zJ6Vc/UoYqS4nCkTFmhjGIUmNwWEb/xP4b7z
56ARbZxno4zz1pNtrOs8W6fhpXmOH9AjIKgLcTbNwmxktckVqx4sTJDtE7Ds1q/VfeFft3vOplmk
jbwu8mAbkF27Eh1/Wd/EKRIWayOD46Ad0sXCwBUwy/4C68ev6zvmaYNx1HyYltRQoOZ8j4YVvz9U
GOF0XTRPGcxRuq6rEYf9aJ20Q+xj/sg3LzsY7fDf4BL3pZ3YAwSrH5mnn7+LjSUsD49tE81SJXw+
m0aHDS8hH0XtnzxlMH5oVmU+mGTarG7FI83oicqGl1NrwrLwzG1lLWA2tU54UwuKs43Xj2nXOqLm
T078YKeHlbluGj2B+MXR/SawPftQByKIM0c4C68xwfplqTOUku4Xb3ggP8PH7K55vW5+HMtm8TWS
oiSzFkN4eMbssEB+03bfbPNC9f+/FtgtIBBKFcg2gvkRs0Ae8tvaq0Ya+eo5FI0J4v0AxjXBrS03
sgnVj66O2amxu54XwfMm73xm4TWjZimquW6+GTS0/AG+Wrfxi6fCFX1ajlmyvDxZbbbRZM72Ka+o
+pz6xlPzZh9iTzMFBxuHXIyYzJmppWtaLdNgY3xb+2TfSX7+PDhkI9wuTaopVL238HBdCB/XOB7M
EvfkxaiaQFTZWzhDaJhcUb2JJ5jJfyvVXGZDamzMLdOc3qTxbhVVY3kmxByieZaWilVgzx3A/uZD
iQKL6Nmds2sWkpMD1mdFCkQvB8AkTu8iw+Hc5QkLyrH0JdfSFuoocZe/zX3kp8Z966lIgBOQNpc3
iubmqXs9SHDMlIXq1HKixbKOxdTz6hbn5MY+E0c9iooFPPGMC8+J2gJUDyXFe3AsBINb3IzI5EWH
N088c8ICfVsk+YzdRy/TB5jjjB8NcdKH7E5oQJwIzUJ36toq6tbECsrv2AFBoJfftsImPw7RDzEY
Fw6HVTbLAdJnxe1SR7rLIsc8zsfaa9ddct88ipDEvHjHgnqUdFS7VcVKrS/dYXbXIbqRbjAsys0F
yQ7vUzBOXIeqPBUKFuhBXFBgzDDYYQ+ycEgyV1WMJyfKmilhAkuygvXOVihGkDrpe7RvUnRHpsIu
VM7PYIE/0VSVcz8go0/3htPKFFdEt7gz70VpEE/+ZmdfyiuwVaVWw081rb4GyrbyqP1OPfvpW+7M
UvQ0YYc4am0G5QN5N9N6p/r5Tv4lPPg3dV+4o7NcPcasdElWdIh6Tn2Po0Z6Mxzd04agcqUf138D
72BjiXtU8KsWZVwYuDuXxJ0SJ7V2Ku4pmNt1N++0OxUnqh2ovRdHd62QFZEXd1kYUZbJepXJWDY/
ZQbVIy+WblATyEDBCwrulPxItL/lg4jS5nKdjeis69fpVDdqZJxSXKlX2dcStJYMxV6gQ554Jt0u
Y0lajAXiZSVINSfBVOrIn/e1X9xE+6WiUnyzhNQKqXEUvZTw6jc6GwLQrxzHZWKcptoJz/ZIyVEq
aH+QbkrJw3iL0RvRV0WI4OjabjuXTJGJCMvUV3rX4Ceu+U91+JlHorckjo+y6KQ+k8DVsUJw+6Y+
lKfmkMxgp7AlT3jEbxq5sHUWp0TWKZyaFppaPtLRUbBEEZCgwNconFZ4u+AoiKUKsnt9DI08Nk7S
pD6us3nbLoJgzzkV2XFk4L6KSBWW1snCqIQ/xP2ttu60NwUflqd/9lRflaw3DEgP8Rz2onmzs+a0
eRKObeZkbv/AmYxGs5pNvlx6+qk7qSMdH677HU/ljFdbsibJFYHo6jb2Q8Flhbdf1pftYZANDULt
Cr2UmB4h7jLgiWZctkqLcLDzCkWm9/KupPKTCOPIE8w4ZzibihHq2HP+ZDjprex+XFcwJ66xoCbw
82kq3tGs03Z66gdR8zzHoP+BNJk1meM5spAeRQ+lr01OtO8sKiKi5KVfLLYpl1NV1RXJxDBszIk6
1Bbe1Wtv2I83audc1wzHa9ipZKAprNdhja2TTqeg3McAx6s/lFXc+s79EYxfxkNsjnm/KQkAjDF0
QKg6YvBNOYMMVI4E11qO4bDwp0yX53QMoan+TTmuQboTGA4vgSSMaw7qnBaNBcHksbmN7/TbpXJG
CsKY8/Q0vBLRwctJkFhAVNfYPbgBsUyyy9ABjjcXiRp+jCkbv6edKIvk1f5ZgiDQVNWFoWGV5QC2
vW1UuWm4sl/4ITVPIvAvzykYH64MrR307VPIB9lr77YRFY3fBt8yVxYnlWOWLFE3Y+pd01+e5x1I
ken8LGJS5LxSExYwFYZjNRgqNj+h6h/9bS1aoPXTOhaB3aNrZDn1mbfeL8JqDOe7s3xBcmHneiph
vd7VT321M70I05tA1ialrnJ/XWecagYLrUoyTLDLauiM+ImHuTkHlRa/rovmxFUWXNUhUWjiHKI1
Ixmd1VDcWRoqWqTK0/UFOMbEsgatdj3PqQH9bI+cySEJML6cxs/XhfN2z/i23vWxVEbYvewlAQhg
BTbK0zdz8M52lGvyCLFhAAq7X6bT3woLC5w4xxIH1UrcTNkA2ZMHRPV974jI8Xhh+pNk8MsVs9Rj
rSBAZZ6KWwOvdXvrPjrViHZ4gNAeruubs3kWbaXUXaSpW/jZPiZeCgLRizVv8yzcKm+GMcoGnGKL
0/sZjXYdXsTzd0U4koHjpyzuSkHRVDVkbD2znMmbHlBf8zLNsX9Gjqhplqed7e9fPsAar0bbj/gN
dUKHc4jI1guGePDuqCzOiqBWZ3Umdr8Aia8cR4xJwNQBV37UiBMfh6N8TiRBPsFx2M9b3pdfoadR
Uqmf5+Wd6oA0vabRvg7sP9ctiONanz/wi/S06DJzmKEj7dzuwwndNdUPkRHxds647TKYeWiuCY4W
X3ZS1xz8YR97QiId7kdgkua+Xho5bCG/8YYC6L3Ut51VR61FuiEegFbPorcn3jH/6SVftITJhcM6
9Vhp+tCBicB92vtNXmrj/zEekXNjYQFWigkG8CKfzNO8RxOswHY4HsBiqnqM5Jk7AqGT1zhRoHgi
OBgn0LN4qlK257lKIbigv3phWx4ndWaZhpZhSuplhdT6pND2dXYIer0kX0Rz+RkWL1z3WcqhYmwV
s7NH8xSHVD/mqpucUTV7m3+RnYyn0NfFz960kbbnPjqrGDcwyYLvwFPX9tG/2E8M7i6MB8APA04H
E8y+10tAZOa4jcCbnI2bzbz8uhec4DynYrFV9bjWdvi/WzU82euPNphsjCDbZTdzTu0PS0APxrN3
xnnX9f9UEmNOgsjeORFHZjLlWimNfAZpP+xdwjS9fRYU99ZOSDp22T5VFm6VtMpA1AX6Ns7yS3Go
nrN9ntHsz8f1WHzZW1UWd7WaeZQQDbtHydipaeULYvxlragsykrJRysJC9VEjO8ABtFvnq1b0fXh
8vmhsviqprOIWbUmjnGao6r5O7oXVS4u+4zKwqois8bGTd08rW6MZhbRizNPGYwrDvIiJ1JIzJMb
7xV/OCfO4irv1z8gTxmMPw4kT6N+McyTSW1ccJp9ehZ8wsveorLoqbWU+xXt9uap27KM3fe2y7jg
WBVFHuYQOvugzQiyg0Er0SA6nioYT1zLOdWXVduufYqr345O4YqGZXBOY0xQ/G80bSbSdTPBvgtM
uAWxrXU/O83TQlOM84ker+uGYyYsgGqO/0/h2THcjb9+514S01lwf+Q4OguiCuVIkfUIylnw8KQ4
YrI3js+wREXR0JsG+jjNk0RtNHZ/rxCsstPMIrmqO4xmQy3lpd6eLpzBnz9aITEsTx2MS6I6KRvm
BPE61ZzCy4SQck6tSWVxVGqxKG2YQR+zuzwXt2idvsO99FTcjS/Jneh2yjkVLCbNLUgWRkqKRV4k
OmS0eyh/9S8z5jtL9Lot8vTD+Kk5jGmk6wgrFW0OYIneiTDmnFueyoKqrLZVliXB1hW/+zs86Mdx
V3tySQ3MBRCkPrw1WGxVGI9Z3C3wVi3Qd9GucfQHi843iifKJDjqYfFV5lwQWf5c4H2kp+ZeRP3L
cSYWW2UNLSjoDai9P1n71SuD61+TYy4sXZG82ivQZrB2Gcylxr1GD6FX+efrwnl73v7+JdEsZWuJ
iIk9b6T5i5B+gKdixkPb1DASKYedZA/SQ7MvXNH0Y55g5sRsm9GUihmRUEchvqfvoojFOX5YjNSC
znO716CHxZG9rStPOFWPczCww8zCUK66sfgMVhJFl+0dpjveiOAhPHUwp2aPKZW2GkMd9s7AADHT
+R4eGEMc/2sXvVatNQgZthMnQ2TytKNI0xxzZlFS2iTPAwGNOty7o8ovdZ/BPNKT/OtbBs3iouwM
A20XcxPv1bs2EA1q50Ullryor6VssjrFPIXPNi0O4QH9/m/jS+98D5KusmPJTJnMfbpFJQwOiFE7
y+7Vh1Tg5TydM+4YF7mc1Aps8KW5HXf53b369i48bTgG/g8WijS52sXw9coLDyutX0vcRMpvPVir
LPxprCqpU1bs/G26Qbe3j6GUu+8BAVV2EtnQqLVtbxsHgzjtX/E4K3j35QQTltgIWGyjnHoEE7Cf
7bYpnfVBhIvkxGsW5pTafWybuEJhQlgWvIs2zLNult8otmWU+bd4bQQWqvzn6Gb0VGr9Ku6+GalY
gJNipwneaRGpjtohoT0VTaDl1B9UFtgUL9o0awo0AgKdyiFvv3ScC5HqDntyh3lZs6Psr0cWzldl
0U1LsxRRtMAUwbl2DE/PqDMJ7IUTxVkA06yMmjpNsJcKs6mnE8B330sEWayS1OV6p25b3mh1NBdX
Kv+6LrgGw+Swqj5b81JB6/XvrdX8HpjlH9HeEAOAOSGLxSTNeazFGehrTi8bz/y4IztMb3I0UZMO
536sMwdno3RWX4yfmgGUz7uuFY5QFn9UtYqOoh2EYlSxmwp6Fzlmx0KOYmDBNHnLeDAZmnZwTtx2
0ufrG+bdjFmkUW8sK1rkoeXpY92tp8opX8L94hvugJT7e5dXFnNUZRjBNfeo+BiBDho9HY0613fP
cRuWMAmTWOSaSDiSt+h9ko+G4DNyTI+FGWlZpOaWAaUM3gSqnA6TqgZ3fhYdaZwQrjEpbJ/ZUplJ
EK8dcrf3RJxnPG0wHok5futazzC+zumPGtDyRPD9ePtlbpOWPmMS8oz9Ng8A7Arvkrz9Mh4YtqVZ
RZ1lAhdcHeS73DO/t18WaTSsEnoRawg2dxIgaJGoX4mjBxZq1KRjbkebuekoaBBHxFHG80EWYiRX
UjSCpGu7NpZI/gA+KXcGbfz1JfG/97Kpshgjo1DHBYNvcfoSV3LQSyE4BzjBiWy6+nJ9XHUjLqRN
bvlkvYC9Iwebkujw4slmklazRX07MyB7GyNhAPCTuCIP59geCymyrazop+1Tzr5+1O6Jg1rd9ZjE
MxLGCwEVk6fWhmTih/8PZhfOycLChpKuJeVgbWIRMUTcFhzcr0oYF6xX0ifVttmf433rr/6v4SHu
0G1elFT1F3f9K8LNcuYkqixoSKqm1TJG4Gbt391D6xc40nsA6vI782hjesVy0u5qGp/tw+SPZxGk
i3MxYZFEuZx1xbpi0eZl3aMlQLrBAPFXEXSFY54sbmjSOtK3DVDnq1+di2ANMObx6boRcd4dVRYv
lNpWkgH1Zpzm3Fk+skP4p60peTX+5LedGxIaBeWDfZZdgFqmkk6pkzYC++XpjHFoHdiuPJNy41RW
1ApS16pp+DtyRJ21HPdgwURSPCNZtyA+Xh9Jdu7jc2cI8iReSsrOIRtXe9DWEkrTikDtUJPMEpp2
L3WNsVPhj0kH5CJ9bXpDoCneT2E8XS2jwjAHLNcpNxV5VNOHWRLcNDjezkKM1HEe6lED/ltGvmtZ
H529ExgWz2gZj59HC0/ak63jrr4mtHomu/oIzr5b7aHzFDfSqHlTv3cYvPRX1C7BSaZYxFFJsibE
VVg/WdKMpDhUykOe29Wub/Po1u5yFI+tjJiPoy3r3min2Z/rP/VyiFf+6S5GZWzr0pXxztg46g8z
ED7qXv7wClsDl1rSL6MKyRaGD1cnEfiFI5YtexOza+Ns27ARkJ15+N6rqMIWuyUzw6ROtOMCwAxk
cSAaoXE5TihsrRsvdeXSbbsdHMCW3+uedqcx+OaYSIVtkS1tbTJzKyanAT2aE1ivNFfb98fKD7Oz
qCXqsmUqbMm3wORVmRhYY5sOXD3bD9q+pdLeFPHp8VTE5M0yPJiETUdOOQj7V2pNNHwKWxcAAFUA
ieD9AsabS/QhLcmIFeL7/qmjRRDt5YTGVDgzleNEbBVYbeNYnlQsoC6dh4uoY07NaxV3O7BICUIS
x+zZcrBh5mSxiaXiodrCRCHRqKLLgU5hy8ClkZhtpUNsfRrANK+jo1EQWDjnjMJWgpcBkynmFaJ7
N/6zdT7H7uCDtKW6F6ZLm4n8izsCt95/0+qy0Pskk7FEiyRJc6IDiIa98Yf6ii6HXXImbqZRcA/c
5cfFL340v+yX60GT8/6psF2zg9ZL86zZWNitMBSjcNY95jG5+Uva0QV1+u89lSlszXiwjH5WQFmB
wlRHJ19U0eU4BFstxhA+haibMVk37T7DO87gk4Psikr0PPGMR6NYUpcq4O8nklDiDrNTASOn+nbt
i563eGbLePRSZCDCqUo4HGoDxr71Klc0XpFzz1TY0nGpl6VBIshW3qqj2oLNo/lrJF62L708EtJu
cJfZwuGXK+GSLEUzmFASQvfv7LgYDolo73UgMkaBXVSU4HwKtpysL1UeriNWiU/GIfvZ/jKDeAf+
uofrjsCJ3WxRWZNJrjYZxIOQ72/q1t7saTvy47pwXgRhK8nJGJFQbSG9PiVHTIwvqHy3OmCxegbN
1PU1eD9gSy2/fIUWBPBtm2CJ1Tec4q9yaCnm/grq1RwrZcvKEwypNu2IgPcBHbb3phPv4r/X9/1Z
ZLsQ+nQmrQZkrqsME7LTubCpWuba0Wot0B21+bJbJr247WzT64si9ofRuBm6xjOHfHV6hcjubMU9
tXMDVdJWnyhJQtuVOuu5zJPVqyNFpYsm/+i07MEYTT8e08JL9NLAsOsVLxI2qMvW2vCWRF9pOLSL
IxWZ3xqmN+ZmSTXLyigZUuAEK0V3mj77kSTKH01dFX8hveFGAyY4kUE1bqIk/zN3C0B54RiLcBGX
DwX1H4S9OaMtdAjRpOJmCQIzJpL8nlxww5xzr3q9rn5eSYBF2UuDXEzD1ptrnXH2HFSv+WnslZ3V
OxW6fAJpPxRUhMO4bKOgkP2vjXbqaHVTJOkAkyBJusucYj+eRSQ6l/MKlQXcl7JR13mfoik8/km6
W7t4HQZRkYfT6K6yEHu1kIqiQFcM2DH6U7YjKgW9/p1cU+PePjd7y8/ugNGIaSrwCk5QVT8fv764
szoPiVYlGW6E6NsFmtQ4zPtccox9Akxy/l1eC/UzL/iyjokh00SrsI70KL3ZmDG/gvwjvO/cDoC8
u+Z70Un9/JlflllsI23VaAVZoFt4Ax6RjhvgIhruBVa8HZf/BhH1M/B+kV9pRa8pKeQPDqga9Jsk
2Bh1stXtNff6EpfPH5VF3892vFgTKu6nziMuVthevSMn8ofsfH0Bjv2ySPyl0qdFkmWoaD+b59Vb
TIHgyzm9yiLx61ZeoUIIjnZx+1jtZRxuin990zzZjEdXiTp2MdjvTtu8idZ6Mnam6ETmKXzT05dP
qnUpaKJLbHubFRNPL0oAPq/nrty3ItQcJxzJzJFpJSPIqFEwhNHU/pidJzf2Zs1VeoHJcI59lUXf
hwVRuijHTxgxZn3elcZB/TG5Kri3cl1g+TwtMaen0luakiRYApM4XYxDBHc0nmwGstNFiHmeXTI5
cNaMGEcgYYXsoamf04dEfb5uO5eTCpWF4qdy3VR5DfX3bu03wLSjWiuNAqO/vGuFBeLXQC0OsYFd
x3/6/C27L9e37+xaYSH4JOsWM6whuHnvSgA5MerzkH9X+KaqLza/xLbdKO2nSohrjWcwxePmJ6BP
vmwqCgvED/uJLKoF4Z0Xo9kqG3HPw3gJJxFFYd4CjMfOlWUZ2fy5QHEY0tueBnNgVQdRlfyyvyos
t2lmkXodCeTrNHYa/V733stAeIbwLIZ5pU1B0GrpBB+2fYran9VTpb5ftxieWhgXbetOlcfhc9vE
zfWbdrdp3S6dxvpWFFZYctO8T0IZ0N0V3a9r+qT6WujU0e767i9HeIWdICzpszknpF5OebfqA9W7
ErPuU7V5LPvFul81LRGlu5wPwIL2oyFsFqVZUcB9iJ90P9Sdepe+P9eOfPuhOyYGSMw/rv8mTmBW
WOw+0XV5mGtZ3kClu2KHOtSpOREncoXkCJyPzgL4O9RK4zBV5FP6iQmbgeJIngxfVDDi/gLm4O0M
ALiq7ReUaCe9z10ddMXPdrDse0dUn+bVhlhQv9FkXZVqWCOj/ambXHIsfylBe8Sb7214rP9e/xgc
A7OYUxiJvK6lPVZpXTSS+SCeExy/PMGMQ1ejommyAsGDN+5BgOOLaHk5cYiF8zeGHoFCoJXBCVQC
OaMcwBoh7KS4DG+zFTYrWadRkdYuVE5q0O9txZVfwNy5L94mtwAZ1EKrH6JXp8t3PyzFaEgHsZU6
jzEKm4obBoZBx9rNHOWg44O/9MH0VNzJJyIafMf9ZUwgrORFG5sGv4wQx0bDdYBbhuqGLvJSVzmn
wB07Iv+4+Inwy5ikRevWNJK2pcxHgFgouen2jXAe8kXfhnCmZlfZxdp0paQAOp7tSpARg03am/Yi
fMjFvAhuvC37JQnoh0Up5xl71z7QEn2rHIgnKrbwRG/q+iI67JbKlCZ8cPL4sp5Q5n3/zhmHPTOJ
S9lXU1FuKik+VAe9svczdl0L+38ua1xmU5dGqRu96KGSxdEMGjVU9jO/+pEIR2VctheZbSVMUtNe
qgILrCrVd6Hf3mZPKl2/k6RDO0yIG9ainLL4c/voCn3RnGqi9UtzZ/64HkI/izX/XH+xAOPIdqUv
aTPZygnzY/DMS2JaNFTt3fxzEnjhm3/s/XqT30aO3NNvvbhgUcadzaTBhPfeVABiHYJtZkYFsMX1
H3QxdEM0475GjRdXoumIgQewazpjIEJTc0Ke/E86M+SWFqWWcpoOqlN9zG7e09Lvj2aHYWjh0bqF
Xf26/iMu13BsmU1o1mJuw2n7KoTqVF7onFAF83TVO+NOfbMEq3BUxaYyi97IWrdgkenD9FHBnAPy
R7D/i0UV7J9xakPSMct627+2MWpn5+6s4jjya8dyZhH8hBOR2H7EIuub0hxhRKoTeXjxdUq081/f
P080cx0BM+UUxgW2n9HlsLrJTE1nnul14ZcrglAO49MxSasxxQSa03JOjtlZ+a37Kgbe7Ic3/aD+
kn6OQfl32X8Pr4/lGA9XCXgpJxt6QuvC7UpNIKm2Ia/oxhV8bU6IZZOabrXiXN5cbkBPf3b4uzqW
j/cbgbp434JxaFnuSr1QID2j8gH4cUpw3l//EpzQzaIzKpCQqkmGD6GjjFPSsKSv7Rlv7qLmTc7W
WZiGKufhkITY+qjS/r4qHe1UAzbjXt89TzpzIhtRYsz9Zv+9b5yHFBeRzBU26ly+JdgyC9qIy6VZ
lcLYIlDvLjdo7MLl8wXUYMJ2HU74YXsVF3lOIkCbkWhtRw7gCK/m6bpmeJIZ963KMjU0Ar2X+9wn
YK0V9ZtyDIblewfy1uiIji0T0O+laPcF/tEfvheOWRwLweBOFMyw68UJD6YjHQTuybMT9b+ZWwIK
2lzb9Iz3ACSdx/gdlw5ByxXH9dmGxWWjtxowPnu7DYPaVqbtcXCzt+ZRBBrmfUomYU7asF5rE0qp
9+G9FADi9j3fZ+EqUmwUhrF9yrGiqHwG9nN9Gx9Ezc8cvbBIFbQE6GUoY9uEqgHxUwCpO3cGb9B1
A+eJ3z71l2QcE5Qw0fMz4jqgTzUxsqI1qeXnP0VNgBybYXErIXol0Hn5aYulS243LiKRc25OeCHh
ZPEqeW3lVqhD9OSld/FOBFDmqYQ5VJu0tbR8SymP6F/6QGnGaVtMWxRRkXA8nwWh6HmbF0UK8a07
rCAbTIIGxXjnu/pmfFTv7akATzRi+RtBkcR0pv3HdVPhfUnm+FTqadGrBerOPqrDcmcGrXDyGE8n
jG+2XR2teo3j09B9DB5L3MFVvBpIl+9ABwDp3D71Fys31TDK0nbTOUDghZe/Vn4kODs5YYXtYdRr
C2+XNfSd7otD44IKKriubo5OWKxJVqZqPm2CexfUMiXVvZr2N6KHas7HZKEm6xqZFRg4ELT8ztFS
WtLUE/V38XbOHJoT5j1uSLgtzzLQZZMFyb5yI8EDAu9Cw7YtluUMHguUn0/qzUrANNcf5H31rN9O
7vJqvF7XPScEsFAToylCu2o/g27vjyfDsVBga0DQeV08z2YYH436KVRQyFY+kSyaq/oi0gbeV2Vc
NI9MpZjApQw0L2YqvOZe5Isu2ryPyriovtqkr7YcUc8xZgQZHOZb7J9FwCrOxtkeRiUhfQME4OcZ
Wvrdj8Edn7+5c7aVsVe7TMll7BzYwsxTIsTE/jYR8vzwtr79/UtsSWa7kze2ZoC2JNzi/5qBLIha
n71jFw44tocxT/pML2yEgHifPpHlVX5X7qp39GD/tL3pTanc9SGrb2ZAgzzpo3weDuU+2+n4rzsi
VignZa9VbnXU3mIU5qfnzs/vIy/EIOUBg8aH1+vGzPv9jLd3k5laY4dNTk4YZJ7pLKdvxla2JbJK
81QxJqi28ohvuYVwhCbHmNlmSFJltrmgNR/J5ozORdtZ/Gkvygd5CmG8u11BqKB8Jppu83HXARDm
iWD1vLuUxji4qkqWLFmw5c7TYzfJaBLUH9ZvEEpZwpIaJ/hpjKdPShNLZg7lEHClkVPpz7v6fQ5i
QccMRz1so6SilFlkb5eTylucDj9gBunWdVPkfFa2VxJTugZz2g41TP/yK9AcuXgS2WsrvS6ep322
Z7LGuJdF2spcKKKlKlXxgB0FNgB7QY9JFdcX4alnOzO+hJO43YYCbJUE3LF+xY8mBqWtleDc4XxZ
tm9ynOo+bLfcsHnpnNTPj4rTO/HBEojnbZ1JnKd1iPTWwpfVgvRPRDPHDrr772mFqTy13ZBXxgCt
6L91ldbHHHNYhVeszw6nC3GWJWFf5yhJrBLSMUErdup9/6Q/WsHyEivUdgB0xIRstILWr82pxKVU
x+OmLio9cm2K8Whj0dVFgkOc5KA+jaBVze/QB08cjJgVsaDyvgvj0MYQxqG6pRtov/IVtzwCtxp8
67uwHZZhN+rzutWlLCQcv6v9N8ncbCAH/usH3bJiYF0HX7ZRalh35GG6D2kbdKI2fp7i1U1bXxyt
y3RjGvv/dTTM3HWI4kjO6GCcsi6cjs3RPNtR2dUxMcLtnAlv8N4STGAWFtUFNqe6YLMsA3u2aIVd
xh30sxS7NLeDvshFcW47qS7JZhy5jrUpj7sGBvOhH9eChim6AuLX6rSUtLgbTNoSwVKciM12T9p9
WJZ9jV8hPRaRM0lUD2ZvvmlqQTTlfuXtJ375ynITxmbRYIH2SUEPi/SwBtXe3meSIzruLyMUYKmM
B1vh0oAnEdqqLflp6KQXxZz/kjHylD65n/T1Tk/Cn9mICWSt5MeG9ag332pzxNKMZ1vEqFM5RKaX
fViHzlEewsf89rkQ5J+cawrbRNlrAwCtIXSX15K3FjFd9cQhJaGZJTxStwB+wdT+gZcv/SzlNn6B
dhMGU6AjX60e1P3ghhZF/Ty8XQpqioCiW0p6aTHG5VPJKKymqHDLMJ+JmQNt37hx9Hg9FPKEMwe3
XS4lYCQ1zOCECQDC6iJP7Pb3LwYctrKkyivE5mG7I+R9LhR/6gV75l2mWUi5ZayShaouigwY0lLS
/E5y+kOngixYdbNHEdSJEwZZHHmcFZHUE/wGQtGJiOeFZ1EU5GmHce9cjnKL6CVOT7ystXNH8+rP
WovuHzzpjGcbWWtIRgR7aUO8c03YeZihIUP0HsUTz3jvYjRTYmlQi+lrLvrFdtcNkRfzWJR4nc1T
MjXYdu2WKlVezWODHk3zUHqJaOucuM3ixOPF1ApJwtZ1dKfYKmbIWgMABTXt1tmN+r+RKRhhwElZ
Wdx4HBPc/1b8FnlG54mt0WVSdksYO6Cn9JS4clBtcuT14brqPrOLCxGCpXYfKr1N8FwObwPM6U25
C4PhAy9hrZvdGpUT7k1n3aGldniod/1L9SN7DI/2Q3YfnqTzeLsc+1sRCTzHNlgO+EEtM6U3ZUT2
saC1/iwTdy1UwanL8UcW3UVkM9OXTfj4FgbWj/I990QOyUlLWDTXasvRPKSb6Db2tXY5jOWyv/5x
eKIZXzfUBb3Ai4JcEynJWqLzuBZcSTkHHQvUqqV1QgsSJGvyTVzeTykKl+YBzbACffOgMSxYK51G
CTViaIVQE7PSfxlnRaWy4VTPHeaRLl7xtIKRKRzd8hBpzrfKjJbNYrgsPVqW3MKqup8crBiteEI2
gov+D9Hb37+cSn2+zQrMIDpHpWmR8kAzj3FvUiM9TtHkmpi4ev2j8xZijmzd7ot2MPBpxm7Oj3Ok
IACPJZraa3l2w0Fqb7tWU39WSVEF11e86Bz4aew53pogcKkRAsyBrv64Nx8w2Kg/Xxd+OVmE9M3f
/4ez6+qtmweWv0iAuqhXqpzq7ri9CImdqFG969ffUe69gMPPPAT8EiAHMEmR3OVyOTvzaeLiIU+M
fl7wPWEV0w23aVyn0NiEDvEbe5GifkQfwUXwxGJT2g34CIPi6KojcAca9+WT+lCcK9xussFrQrZd
/u+nZ8mXfWme+DLuir6MzcCsbd5w5kANdUxp/ThdmY2/hP3T9Gjc2e/xjSzV8PUZh944Z6ACKJQb
agZncOc+d/cayvhNyqD+s8tl3PACPhyXB4BVTZK6MXTr8Y5RmtvzqP60/iLn9GPCea2/Grs8oQTp
ZJSMrLfmL9nZ+nVQhm/j4oJBM1lCshz9Xtc3/UEjdPTaa+WquM1rXzqDWxDzn6OOuP8BhiUoNc1z
9GJQFH7/gSTvj55WL6jZfXNkcuFfOlb0wbmJtaoMLaoYcsPKbV+9WAw5oQw0s6Vsrr48JtHBtv8/
mVNvEQbFkhRIh0AJbKkA45dRB5rlfEBsaW3ilmh246falJOQ96nwSDvKYMgCY/kPql2ZxsQqY7hm
vTlNDh7JHNkx+TXCGYPnbN8Zh6TvKgzeoOl1f8jeF0bnhDY79Sb2mpHqqp9K7g8CN8MDwuyyVpK4
RVcWAKvFFaPVgxT4L1pazsJZW45RPBEVoKRxpMW+mWm++PhXvWVP/TWyNCvKX0/dg4wFQbQmXLQ/
VzaJVdRWn+Mq9ebkRZ3+XHaNoi/h7HnNq2G2ezQ8BEVg38jYLASTz2PC2rgthrxy1bOW3JftyQKJ
mfqq5zd5+vitcf+HxCeZjXzIsAKkv6/XD70Zvc78DtyHuDwoDHLWMXEZ5iQ7ay6F5uXtunPuprMM
7SOaHM6CtXVau3xG+0uQBkZBcb4Gq8x6RY1zh7hdFGs3JgrqanLkDUcgcorMm/tbkozUcZ4uz77o
iOMhYkOhq4is8AnKKb4moGcqn9nTcF72svqEr3HIWATuyAYLtZaiIhrBiA/AVXbIdu0Pc2f+XlIP
/3fy/WQFyqspq78WGBhPfaQZWeJUJnI9rMhfSGtGFLqAzL88XQIj4/FjqgollCIf8TI25cEUu4h7
Bjr3S3i5edHYORvuzNRY1QTNV9qKApi3aZEss2Av8egxPJiYDY4wYGoZVVJKLM9qqQFKacmtSdQ+
dwQ3ddk69ZYizOyMpn1G+6mjcTV6lnmsBtmNUt+88hfRBM98pKRdNLAS0Z910xxtRrVb9aj51Zvp
K6g1TOmEF6e+p+t1ds32ru2Vb30jhQ+JTIUHmbVr+3+9l9qHYlZeY1Yhric0TtTQ6fQwMnGCLNN+
zCPJdvv6SkdcHnyGJYsyYmHdat0fb9M7ZAXqU3poLA/6xj+xvyMv2enHZedAfyG4vAlFBssTJS1V
XLK+RDyl7O3jmHsESCyAd4Y4aAuqeeZeyU7KR/x8uTvB3YtHqoG733a1qIV7gBbuQxeWT8UHC6TV
iaI4l+dNykkRu11u4lwcQWk0qTTp9137ZvS1n6nMbweXqgxpYP2J4dZ8+ZsEQr8AT/wbMQ5toaYj
Q6eqB7DCPYMESXOl3ccoWDntenAG3a9jMCySbSJwGzbnNgjUVVdtMeCVVODls8YjsQxyLjBsHtOm
xWM/QegdD0A38Sn6qIPshMuIZJa2Y/ILc+ZRbWRIm7mPZngNcFl4abBVO91WHt69me/cj8fmXKR+
feUc7E7SpWCz8XC3FDW3fYVyyXNul/6s7531uV7xABCfxlmlLpLTlz9NNG3bF3+6MailVjlIjwIj
0Jh+OYH7OBp3MWE7x3FOfUkkCy84jniypdg1mlqLF5x1zvs8JVBc+mFJOaFFq7Pttk/fkC89GNNy
fEPzU6Pmo+Upr5cnR+RIeeCbAnKRoe7QMnuJfmC1FULLj2ZnDp5bnWQsjqK50f8dfp1bIECE5tU5
Vw91/6AqjA7s5fIXCAzO4sy7hvrkYjC0PcSgVUxAyTTeXm5ZcCe0OFNOK0Ot3QQmAa4xmmlaqCSW
H+nDng3znlWqn2VtWCEVfrk7gT3wiDjHqIrM7uE5QExxW+2GsDn8kLGaCBaAR8SBBqxq8wFtr77r
AXrsXR6ywLTM7fdP29KYnbxmDM0OQQN+vWvmEwv02ZcbF5A5uzwYLjUByk42x03ukg+EeEEHCd0b
48atwIrHHlwwv4ARLD9kiz9R/U6mPihYdnObw08fpVbJkA/bOmza2BnePiH81v60ZmnwIloMzpjt
pjQNcNHiuq77rkXLXSvJaot2EBfdJx0UHJYIDfc+6grDbqe+MJkutmjQnAmTCAGXkWAxVkx9dJLd
SASOjYe3rXWRsqnBkE/IjzOInI8UCd/LG0g0HZz9Ok1t9t22kEDz3Dc/ikN1677Ktr5gl/Cgtgyb
U8mR7MJNqv/I76Ge+z6gdjfbXR67yC/zyDbFsUErDsGZc1z4bwXIb+sQnOnrQqdDJxMnEZgvj25r
0iwe422CcjqGw0q7lLbXMjS7YGV5KYCZ9KPS12hcQ3Ewoc7P9el7oEji8rA2e5hQwDmh7exQIQwG
F21oVnR6/zmaIDC9vAKi8XNW6tZg+Oy2nTmHSU3zkVqg3brctGjeOTvN2orlGliazipugKhKjPbT
o6xt0bA5O00mkgLxgLbrj5SOqFiff18etOj+w2sDlF2ud9XmXdx9VYMSzgapl7affkIpFDz7f9w/
5TFqPfZjvZVVtYnmiTNglkRpHHfosfeVimq0Lvwc6ObL3yNwaP8BskWONi6bFx62RSA+NCUuNyxw
OzyODZKbZNK3jT8F6o/GM/FCsYSyeE3gdngMm6opRdZsbscIrX1ymwc9RZ668odeMnrRtGz76tPp
Z3cRUdsRHZg/TH+46faXJ0Xkz3j0WmoOuD0r+naYb/W9qz/eVN57FVFZjb1gs/CU/4sTr2q6hTju
jemN1LzRpa5AtKKcvSadsbT9Nid9qNBlpkhw0P5N9oAusNi/CZZPM66QtNTyFq0/mUqQ2ZS8SP2k
4MWHB6r1U6Wa5TYnoJf9g5z6ev6dXa87s/VV2knsSDTvnJFWYAEoQN2NyRnpL8Vj1+pZNjOi9zge
j5ZGNUvabdPMN+Vh/Jh9t/f0IHtedxMYY7IbJ9COuQaNt+eIynhQBMvB49PSwkwHtpkv0XaKh6c+
cMLeXjYCwT7661k/rXTtGgprt+VwqPoUNXRXIP13KmNJNC5qnjPdqslq1fq7Euflqj4sV7dmSgHg
vDx4wTrzRKdV2s5Rum3TufAglOYpLf0p82qiOefO2tJYKlPbgkv790rhMO9ktWOihjnLjRrXGox4
25z+tBtpc/hW3RVx/772f1rKfJxHZJ/R8OJphdd4z11EdYmvFPj4v9mzT20jW4UCGw1tT54Dop/x
gDeGFqS4sshGlIb766M/daDVvaYO9jbdOyek+mEOHBTTubcyJTbBB/BwNFe3urje4kpEfnsHFczk
ozjMu0F2afjr079IVvFgtIr0EP5e4ReehqAO1/s69xw96CaT6stRDT6A4ni0Sy96MJ5Q5Lhr8TA6
g+Bg2SVt7DNbYm+Co5JHqgESg8rbLYKA57OuwQHx67KlCTYtD0lzTFtDIRjaHbwl2ESpp++5ah5i
BqEfS4coNdb9zyaNOQdkf3d5yALnwOPLmG4qhG3Bsnln/3E9csOuk+By06IUOA8wi9tGdctya3uB
YpRPFvo7Sb38vIQoRmQBqLxcKS+GaOfq/0Y/bULG2ZzRVxuCbLnWqHMXvWSnOah/SL5GtGm4dNXE
mtxRtvzwcoxtqiO3oL4Qf36Y6aSD0SvfPa9Pi/RJfTuEvzIU7nDO4/+fu9539rgnNXiaGa/qjmZU
CivZ5ua/fQC98u+c2ZONkHTd5sw3vWHX3BcofUh8RlEtPktpAb+eN4Ac/u1lUvSeZCZ60aGyU3sy
IltBXIon0X/b1fqybeq/1zw/vave8CqwPsXQsvfanUyM6mvjwMvRv10MaqI6lYKh28cu6B80KAg0
D5Lt9HWER/6DLpvIoJvb8OtH6737ARbq8L1/Ysfp43vxEOFZxKbu/28c0c46/R7vPy6PXJDdwyX+
31lpmtRe3LnfKmUAV1muix05j2C5MG7JO3gxPR2KPMhVHoYzaFL2rewl/++4v9qunIkrpeP2xEC+
GO8CLy5e78xxDVTIbjqKj9d8Mz4qDfDGD8vyq7f3PWj/VXDzHzo3pppb+I0BMLBz0sdHq60pY48E
0ijaRJvi3dSP7vyST3dR7i/9vebeJ9rVnAet+bsr93rxSx9PK/thJeG0Hjvc2ExroevynNZXcT4F
UfQ4Z5Ond1daf69mKODtDFjQOVdC2z25ybHv8LZqLP6Q13vbaT0FEgL2S2QfYhTH9SxMUOsMMcD1
MC7H3j7N2bnNbzNoU5pB6oax6rE8LIHOK4JmCFjrL+A/1l6ZfmXqdwwcm6sXk6c1AYioPywdGMOG
oz42YalfuciuXF72r882BE7/rjpZ+rhwNmdx0gPT/ylj8BB5B87PxUqtVxCUQc42LWg7ne3mUcF9
5/KYBScQ4YFzSFDGsRFvrQPDezvdR1cgAv4x3KXH57imyuzNlSf7EoGz4AF0MLfVWgxMEMQ6ggL3
HNWXlcWLfB2PndMbMmiqjbBp8Npzk3rIJyZh56+BHSH6uzxZX19CQL387wIr/QiW0i14Nd5dvLiO
v4aX4lGWFRXsnv+A6GbSZs2Wghp99xkpm6fvXWIJj6BTyVAmaYMVrkkf1FE90DZu9nkNZd7EPDru
JOOyEByWPH7OJYD4rNtW0u3Cq4anVXl0ugJp79e8+nB0g1YjaqSLn5mSQQTrcHlNBBhkwrOsuQRo
tEzHwpuJB6iP8YJK8vNwXm3EgAPUsGSk7cIdxpm3pTGrWjN83nRcz0oBB+4eyelu9GUoL2EPnKVH
seE6dY/60+VJ/YGA3zgXV+AGZrsmkaY0BNuMx9m5kGWuQMq93RqdPfzgWXZx2e6zX5w9PL7OaGvd
rBUMPirSipq9e61Y6W/JIgt8oMNFMoWjL4m6XaKrQPWs03Cfe6BDvQf7WgRhocHv39qrUmaJAjPn
CdiUicXxsBkMxMm8+QOl5XTsoKx6+VtEn7L9/umCWlnxvGQOFqD0E1Rff/PiS3iAHauWLLLAznzO
n7JH5g8TQKyVl127f9Kb9fXy2EU7lMfYDVZvZvO0dbKAlyM9Fb+Vlbp32aneyQh1BTd4wgPrSNmv
UbygD91C8rrYjTfR2boyQ+1KPX33uOABdrFjNc1kwmu4kJrZVTNy/vNxWkIzBNZKIi0oOO4czpyt
JbFWOwektXzUwAxhHFtpmkOwRXmcXaeqjZ2Anx7SXf25CNpTfkj2stctwQ7lSdpM05pNhtqnc1xH
Z0Npfidu9nvMpu8ZAA+ua6MEwi8GoPpDm/urimtUc64mSegtGjt3RM8xRNb7ASWU+YKNWVzlKaGR
tMD36ys0yOr+td1FzQtQ0KN+bznaT/WDe7+ERjDmVMpJKnCiPCROq90erH4YvkWHwPaaXY0n6ZuR
QpUBGnm+stO14LIpiyaKu6LoORA3C57qzo4LvXQG4sYZFTy2lJBAcM7wcDjNXFg8zlu5SZeTK6Sd
8Q5lKaoXlbN540SJ8lICjeBPxMhCPSLkNVVQOgbgVLfr9WjdjS1Uv+KodRLqVnO6byGD4V/+dEFN
AeHBF1ZiK6k64Zo0Tw9591PP/yTRwWIatVfNs9KXtBmoo151xUTj9eAqfy73K/AHPPii1rREN1Hz
B3qJlca/n1vg5yRhvGjfcLHJ5DYtFCQw2ya0gKvxkI4vl8cs2iacD3M0Z+00UJSdGycPDajsRWrv
Tbk0ibNtty+iBh7352Qj6e0W21DZ++PB2A+x1yterJ+MO3a0SRhB52eQrLtgkngYICtINSxDir5M
19zbZRLtYhZNEoMS3aR4zF9im7Htusvmk9vWH7s9+KlTZKNC7bpESTGj6uChrrh4lfFUi/YxT3tn
JEat1igcO7vIpv5pb6c3FtYBno86vz6uP3P/41ubgIf/dU6xGBC5x0GmJuehMH2klW6TfPAuNy+c
uW3BPoVEbtKoVqy1CIlWcg9F0wN+2JXQRaF2rx9rh12lcXtqFIh99GnYG1AWTGPfwN1CMTMZd41g
p/8HLMgKE7KJAwZxSIPm/D3MAuG1GMF7qAKji2YnTw2IT8BMeHnWRLuZM3mkursmASzz7EBC2itT
VEZOfSpBWwm3Fmf3azNEedLipIvuhmtrXzfB1PvRQ31dH4dfFoQlbkxJlCTqiscG4j0ACOYaXfXM
U96z1xZsJhNVX4HLvYU6Weonx+b5W3PGQwWbKlNNe/uqxarhZJ715eFyw4J4jAcL6kOjWBZBw91T
CUjxENbUfP4WXTbu77x5pJYF4gaAiVfQiSYPqVceZSli0bi5KAA6Ac1QD2h6DtWnZpd74x9zL9Om
FFiUueUJPpm1npB4QOUScsN3ww60fZKzTnSMchu/VvR0XBvcDzYG7sZDHimUsbmJpoPb9V1GkqHf
ym5QUUzjma5eRtX9N++VPKzOzUA3rWmYj34tkQp9S8yYKqZD6/LPXKdeokrO7K+J9Anh8XVdXGj9
2G4doXK5Bnw0Ok4znffJtfU0QNHAn49qWPl5KKNcF/giHmwXG3VROAs6LMBK6ag3ZvZ42a4EwCxQ
AP27hxq2tEYdY7Gtm+KZ3SoP9tEFxCB1PaYCW6a/423aWLwSFJgyhyQI8nkAnpFntbKM+BjVog4K
KkDFEowxZT+/RcSC5eHsORnLWiVgkT8P3b2TuD7KB71skoE3BeZhcCZtWbaizCZaV/a6d4DGuS+L
6QUhPU8spxtN1a0OWh59jb4bngzdJIDCEB59t5ByNZw2Ax70evXXd2s/PluQ6rH2ALb+cD3cbTuK
XP0O8tE2jWSfI3BPBmfsw8QyU9EQDmrW/QQsdBs/ruW9ZN9ujXwR1/IIvDxOFLtXENLkIHwjV6u/
kSuq0H5yZamYzd191cPmwz55VxO1yo0+dNtqlKjI2C02NfbslI4onMpy35aEGYJF/w8obzSIUXbo
JqsMr80Lr7Af286mvVl8R5UA+VvOxLvRZaw30UNpv2clbhjDOceDFDRMJAeGKGvF4/PaKMpqiIVv
r7i/kndQcp+BO3iY9jKOIsGxwcPzpqgnCMT+tu/epCfFy34qR1leVdQ4Z89JM7itEmN6Nn5RMGcT
P6ILdaXGt53GX+2j7fdP+4jlapGo2+Q0QXNt3ZgBxNSDKcwfR696+OYBwYP1yGrUJLE3C0fp05g6
fodXu8umJvB3f99gP42fWKYBb4o4uApQlAnhwQg8a99qmofowS1ZuuNsITZNfPs2Cuud9XG5aYFZ
8Ug8y9FZqUdoeg0bIDpVX/pMse2LL9aTB+IhjdNmZYyWIV+LJNLkAP9ub6ToQ0YbaA2tV7K4VHDq
/w0/Ps28qSd5C+FWxHdK4Git1xHduzw7AtfM4/H0YmmSSd1mx0/CV1l09/fPv5oa7uDNiVKSWgU/
3ORZL6NC1WsoT4fDjqCOmCZ7pMzZTzyu+t/7CM5wG7Vife/gTqAP97O10oTcqt/SRSCEh+i1dsqc
pcUETRAWwhPbhpKWAKlEc8+F17Gzpm6i9tg/h55q0roAQVT11zd/2iyD0jngqUaz1RIM8VEvTrZ5
ayYH3YaKV/ycdbJXeEFHPEDPrIkROzE6av35PEJUfjw6QRXKhOEEhsvD85AyrevFRvPZAff5xzmQ
PS4L5p1H3I1d6iylhYZHiE6vnmwXipIrPOJOjVoD2Fa0W1AWdvRp8uZDdDVDqWMMnLfxTSZ9KRr/
9vunBTbMZujtBv1YqGYYvfR7VsSj72o9HQadoVmF3r5KwdeiVeRss1q1zFo6tKoG6t3sG4/63TzR
goJM4I34SbZfj8qu9pIfl12BqDvujF1Hu1ngDLD5aea/X8vwFKIp50y1bdPKaSs0OwTrvjjIxFhF
90ee4M00k9ZmBdqdWlrtrRv2onobT39/glpds0s9O2RP5Z3sMe7rz3B4kN3CXDPRDXSn0P5kebKo
TPCQ6PCwuozURb5kaLc8WB/WexZiV16NqDYD87J1+M7KOjzEbqmmvhpS9IHX0IBRXVry8XXY5/wH
WJexqCIKwj7nwUSOw+ng4kuvkiTCRK1zxpqXheqYW+vdETmUqy3ga6ks5fl1XODwqDpWjl23/u+c
4FiVBPGiTcJZbBIPMWRYMNFDkPj1t5vlLLOCsEu6LGjWhSSDGcowN18bPAgC/3WGU7GyNd5Gi9Iu
hKRAi95e3m+iuf3PpTVbS3c7ndkBLKuSuRWMlseAWXOl92yjslkCFs7IeckqCQSLxgO+RjAPAmCG
hhXw5yMClYxXMAk81mvBU4tbTGgWBfFSEK6o0W1yPp1fKUAZY7MdNC4tvO+RAzg8qKvoy97NczQ6
blLf1JTEaF/feRwe0uW2xjj1/+sxswdGfyaBbON+HT05PIarcgrIcG5bQfXqh/iH+aAFeHbeS1mT
RO3z9pboSqQ4lbUVoEe0eXOvDbxsO09pLrk6iLw+4UxvGcapbPvCOsc/zY17iJKn3+MxWsL5qYfM
6mUzFH0GZ4Ym9A51VUUnkMnpAgeUmmATY6Gu+9WrbJcLrisOD9XqqtIy3La0tvtVF5j3+q58rPpw
uiJQ5oJi/L6mDttrv2WZQ0GexOEhXElWWG4yocPJI3BZg6f/cALs2m5v778ZeoGHhLMzVoF6jWDq
GDgIO2qCXami+UrVK2IG6x/l2IKd+gAFoCvi+ZdX6++t+r8XP4dHdJnVlCV2hA+Lfjg3atDNNL5b
Xsd98YaCRwTb+gvksI6t7VkgW7i/3KlgizjcEWuWWq+wGX06ND+hiKc+ZddaADJeMDld7kHgBZzN
k33yWGzqijKq0cMQaO1ODQvclKX184IzgUd62RFriqI2zHNrAOQFmnwQov4B1hISZWtxuPwBwnXh
vEFqLqXitOgkuktMz15hQ0Gk7XXtLYco5DFJkHpvrLO7ei2bKbNoguLsZ1lULjideAxYMphjp5LZ
PCfAj5N4CaN8oHYpeUIVtc65iCxvpqVdBhUqgMWRzFdTpoKzr5VsacHy8ACwHkVUdak0qEdV2sBR
rMCu5l1NmnAeZYeMIEbkYWAWKu3BfowPKM/Jbbdjbggk/krLPLi8+qJP4BxBvrJIGRbgJWoFjyzx
U25em3rvOcYi6UBwj3F4IrWCaIQAlqpCXG/4WfyGSlBE7asmIDsU1AHxZyyH5RCZe9nFSTRj21b4
ZJCmWahzV2jquT0wP0L6ZKublFXaCIDODo8NW7IERE8lWmcubpFt5sVvddBMoB2EB4uCPg87GTjs
b5tfOEyeLK2f8CDvap16TqOovpvnogmTtBrCpVKgqZAUTu4nzLWv1QJvmIWWDvt0naZdqRATr1rL
+ltTM6o32b2mmJrX9Nbsl0WkB2uTKxRB91NHnNkH9nOm/eKAsF1rdX9uEzsouskNjUipH+ooHndG
3TReXoOySevVznNWZd5lM7AOmrm5CCdGjWqT1we1ALvjAIcSJLMdeRWz1yDOSxAN6X3pq06mBYOd
JKcWVA8nO8oR5NkGAl1VRe7MmFWwb5ujV5A2fSQjdDvVbGV7Y9SIB1Wg7KDUzbCbxiLDNLNqXzFj
fVD0Dkz6VunSrkOkoRu5dVzVQg/XLp7CyzYi2FEmd+upLH2Is25ekcxdQ0i37qF6F8hYIgQGyL/P
O7nq6l2BxsFw5EV4E5E5VlHDXAiWA+c3ODUaHv0sNFGPJ4OLCWJ0XswtH4dZjRM0TEhFa/UtUiWH
taBh/mmeGHPaMLtfzzP4FRmDQmG5Sh4RBJPBP8aj3dmutyXcXk1RDRnIvI2oYc5/NsBHsXJAw0WA
2qtdFEvLHgWBBf/ojues3CxbtNwFCmADTgDyMcn9VTRozkX2q9paRY+msed2qBGV5ktEY+aCobhQ
+tUxpnVTrt0rP9RQ8ZXwshFuY/vKGXJRymIqazHmwEDOPhQ6fBkMQBRu8+SNG4HQ2kAE4G+ECFWq
5hDtyd49FD2Vvd4K/AfP2DjV2yPBgi5avz2AMnW5cXfObfH8rYnhwZtFbnXA96D1qDg5SxIwp/MS
93uAPIeHayoqU4jSovUsupr6t66sqF1JgjOBvfNYTd3Nyzqr0PZ8th9keCdRo9ue/3T8a91Aor5G
o2P0S4P6V23LeD4FO5AHYC49xN3KCCjZ1f+bTPIvr5/AZnjx4bkzZs2ENMtZP1bX9V7zFl9WQyCw
cx5NmdvTnIDV8W9eFDUceCaR3BlEU8EZYxabQ1amaLgAed2zDEwpmgnuxIIWGYLRCq1OgQImVVC/
+9900zzTolbMSkTqbZJR8vhchLKCH8GQedik3Wk5y5MC2e0KE+xcbXk7aeph++4vXB4PlCzLQte6
Fi+lmvrLKm9UANWttKRLfGwNJ1iW93q5Vtm5dxpJQkX0Ndvvn2wHdYKAx28ifU1gvHcTTa5jb5Wc
OQInyMP98yxXMpQdrHhrz/f1vtwDhHsnk5UTDZw70NJpdmt48RUeVgs37ZNeSnYtGjd3pGX9gMMB
DhZzAs0Taw//rR0JOEx3l81fA6zzy3XW+MRI7pox6Xt9ORdJVSLpU/SHfCZV4UWR7rzGvT7eqV3h
JH6ZtyDPBeOgeW+NWef3llver4XmnnrFdWhcpJ1FJwOIiXPaGTWtknxVfaB6iEtdVZm6oF360Q66
lCDpMw+l4TtTB05W107MkboAdaunXDNWN2iTfkkpMEf5PVkiFHcXimHfFTVrcfnUlSnxtKoeH3st
S18sI0cxNzEdFo5mXO7UuFGe4pQBOe5kyr7BRr4xqyF6yzI9wo8ZNF3QSIfS4zQ3HE8zTXB6VKoT
Mnci5q5L67k8sD5i+ySx1eu4MTp718Wz+9wMqaoHylAle+YaFUDKuWm/u+D2aYIMyX6L4vZhPOfJ
Wj6Mbrfck8xoA1IiYPWmgejE02yH3KRmO9xbzRxN/hxZcw+tMQNyIgrEGs5arpLHrkrAiFNBU/1a
G+bIpixmyS3YuZciVPsyZ15SpZigJIshslqsqbaJuVUtZWobH5rE0I5zOrpI25EetBsWA0zDy0FC
BA7KZFGghucUk0tnZUzuHQvJKEy3TuO4wk1qdRWfmCAg9FnKitNkxMlO1fM68ZS6KE1qa5X2y4Bf
P5VEW8IkczH5uGVRo0zqXV5NIEI39Okd9KaLB4hCtVtwJfYqdZ5/J1nP7jJQOHlzYVo0c7vyJnIc
7VVxonz1VsTgN3pSr14NETw/zm39ANJ7HeVVbAx6o0RdnlkyL9Km5SV33Tb2ImNoAqajJKCaFrze
umpHR60yA7ebx4UqfYWoZ2j04zQocTjGYxqCf6a91kctv8OdDXQYyYoyq8GNjosZAeCTMcUz+haJ
gr5azmxxoxtS22vqFb1V3y3WrL+MjdMcjLUxgmUEB7vRKMRXpqoB4cH27zpU2n40OnK9WCDHoAUq
919ddXVpa5Hh1NvucJ7VafLWOlNOk56j6tDJWi81sbAmqdIA/hlg+wGL1kd56bO+0fzZnObVsxZ9
/lWkuhL01tBb1K6hrNu0iUrNpXt1AV5mOxWp1RaTotoWbbBhTwbTq32i11BsBcbSWwoTb3JjNVIU
DGgfmdMU132Hmh4F92sK4VpCVWc2d4nZOpnHIFt7M89V04eQKYP7UWzQOag7x208S+n8XHE8OMBQ
q8e90um+5nZHlEBcx22/68G4WWqPagWPDlW7odBovJjI9457K49uHCu+y8phZxTMt2bglHXQUBo4
Lf1yBpY3NXw1d2gfK7dWb+znYvRXE+tQlF6tDIHFGs8BLZKJ7EJVZj/tGspF60rtNGOeVhfoRjm4
eXocrGVE4hCHI7OCema3GsjXG1K25yJTa39MY2jt6MmLU02hsSKv0G2qAqrWAZPVt+9pk+8atzw2
o3NYjNEvKv2oLCDW0EdyP9bkWmkn5CJYF6pL45O0CvS+9YzuYU1mP1sqMGV33pxPD/YCLVA3etXB
wBsoXQHCbucWxA4f6tK1N24RvRdLtKucn0OEP0pRwAOS8ngodlGEbPWstIS2/ZutLrutiL5VFD8e
UEZW/WFr8zyv+rWhviXW72b9FemGX3azn2s3hnGn6CiqIHrgNn9Y3Zl3qH+w6NJ1kTdFjtfUDrVM
O8jaES7HVF+nBeKKcwwXM1Z0dlHk656GdNylBgOBiH6z5sigZclDzaLHlKjzziz09WD1xXlUK6on
8CT5RO6NeLi1kw5af2Xrl4rr25BRMxQSLnVGGXkrB+axSPfUerzpspLs0ikGg5mRtkG19C+AIHmr
0UIVXlmepnTwIDMGP9Wxe5SL+XD8ux6s1fVihKtRHGtCHrrEOSbxdHQdcGC1JGyqMNHDGioj0yGJ
qqsJZBCmPvojQ55xNqC4pj+s42u0Zn5V9oG63kb6vkqu525912ekjZbMbmi3WNSMxsDqrpcYxchu
5q+QWPP+h7kvW5LcxpL9lTa9UwMSAEFem26z4RpbxpJ75QstMyuTJLiTALevvx7VPd2qkkY1fZ/u
g2QqRWWSQQIH5/jx425ixFpuQLEPSukiBGEuphqGaLTyIpgWN4PQynudOZfJASmjGqN2RjQa9k57
LrNDyvnWzN7d+WF2pIPAesgbZHDkqZy8pbxbyBnLxbU9wrYt5C+XMWhxHmdl5NJz6l5NmywH0Np9
SS6isfzaPvdpZGJisckD3UM0YPqqLb8xUi81H2WvPdVvRzr7mQyktc+Wg3a2xhhP5dNSBL1YYoeD
U+903pR+AN9yEjzY2KVLnBuX1AwL/t4ox6fJM3E27aC83Hidde/Xc+m5pX5zzDmCdTNAuROvc49n
TVDVV2/d2OjPSfLiuI+TNUdMVsxLxfigckxBF9ZdpdywM/XjYp5djr6IE851XPGoQk5gydectB53
YrOKa5t6rQDoKOP5dVAqsuAtUhhbtMF9ZeFMmkwcuguCftSBvDfcNpOfOXTbJMCdICws9vnk+GLO
Q6aWg0WzPeb09j12+cg+Dco9QqBTNc6Hbn6ienhJZn7XGDJq6nULj+NNKQXzHXhDoTMBs/GZBYPG
yQGBK4p2H6m3xDy3NdtM+NrAFD9EdSf7vbSakCqIUkVQ4Y8hhuDwk9Wcerp11cVllxKOchXH7rMQ
UTlgz2tjCF3RAu2ClyFdvcbC4Ku7Ndtz6tyLFoxfe/HJksfLVD2sXf/CycnIjwZMhvhl4smXujkQ
BwudhfbqxpLiJjPD3UuEV3M9Npx/UdKF/XBnxoXTz15WWp7bHe3sqYKNg2cNeFBUbWH+c2jL/LVt
in1VZh8WaOYIhbu2g4ROgaQF3bKTM0WDG+CsmAzlCX1rjXPcGafrXXaeCXslDFf50z3tfXPAct00
NeDRrYlmjn3hHykA6yWc+73lRCjEfaEq/EO82q49MW65jWbQKd1am6I2/WR9sKstg0yxiSEM2AU7
6YPVhi6J7G5jP7W5DXGhaJ09c9lyRO42NqdwhCyfCcxqJa+LHWfdA97jSI+GDDnfGXKD8XlvHS+G
m4XFHGcoNRhIoHH1btV+Znu57bcY6n5WF6b8TgbDwZYXTj6E85jLU0Ofuq3LYpx9FvEhzVGzF+6P
TeSQvQ1ziSycIJk0+FW/J4h+N8bVWOJd7lwYN8nHvly9vPObLCLukzm/5EZkDb5VefYpNzy4r8Co
NdkwiZgXIeguwGyShwV+xvyumm91ty2Rdoes2tNHuFVMzsnp/VXEiXHQLQytQg69o+Q2v6OtP5E9
e8KQpOI4ff32pUo3EpkX5mfSEOdbIzEk/zRRvy7dk50dryj4YGBgtd6LCFZDabGF8D0/cnO3qAki
g8hmlqOJQF4hPPdR8XVVzCN0O2Oz2F7d3vfOCb13L6+zbVZQT6v95CLIQwzKQbVuhVYWFdUHjmpz
ehXT/ZJFefVR5oc+w7wCmtlQecBXhz4NIoFxWlzg80nlW3sD+oP2jcHQJfLT8VyYD4kZ0vGCQ4DB
teoyl8+i2pYjml8RdNYhL9PzrRBXtEs825YI9HpX0Ee+QvBq8BYVCj56SkezMvCmDePUQ5fdrKuv
+ZAGpCc+7K+9ocqEh+zkE6Yx27HDKYBgzRA2sDTGid7PdhcWyGr8YpZHMRegDtbjcXCHzMtSicaD
sueoavDUllWlHpoXGi0b9B34bX9ZReJJ606/MhlWG4zwblMsZCfDIZCFRrJphq2UcTlsk36fGchH
G+2xo5ZgmZWo05Y7W+ld0hQbKDsXOLLxlLOwrgI2R1NrPohPLCiJIPLW02dHI3yfSbFNrFd53y/v
ajGC5TI9mhnC6kLDfN6NrwJFB1yngvq+nIBUu2/2caGXan1r73MC3Tj3nojcY7d5f7V1gj2y+CjI
fhmO2MA29ne2VxYG6EuEvN20Gy3p9aMvZ3/KGq+PEB7nkHYeV1ni60tSxTZhVx8/Iu8M1A/CBlEK
6laCBOBh6jEWoftJvjQRL6EKX3hdGkLsVQrIxNuVQC+q1r6G37c3PWUblp+QdFlV9aVzB2+dEcxM
iMWBzYUtr51wyUu/yp7n/DyycQoM5ruj7fGQsm23epQ+JJNXHFa2aXh90WsESZOGdv4i/cGWt6Vj
IG/Iz0aPwvJsm/Nw4UoVnuzIWwWtzmNRWSnkuwVe8mRKFHt1twa2pvBxcGtEi5rH0zRt7ULD2znR
z6mhH/Ju0iiXeb9vmPM1yQsesbTZpd34NU9qctC4E9Iu6RN6yLY3MFhN9hTx1kEVGkPkZVs2NEhI
rjZLugRu3omLm+nLlENhLm1BYE1mL5fFwSmcNHJoA1vrAuFHVeZLNifO3cytYo/p8U8jWYI1RcXh
8vaNJcspLyG9pm0buZVqyHs+5bcjbDCCWlUQBtMulPRH4wOU3AYvXOQ+zMQPrmVanjVDrp7LLmyy
4almvZ8t/aPBm3xCBjLf53ron/J6zbGVCxqJUjeBIVEmzkkCaf6sfq9KI0H1NSd+VSCDb4288vTM
8o3RIUFYkMTWEn3ugaC0pIT4KVcIJy2sjkYsOdVkYbtIjR0oNnLV8ZjkcWJmgaj10zKMOE7r1EY/
EXoTrokSzyWouiCvMTNTe4Buw8QZJ+wpPXy09QT5u6koty5GVpSrM2/MxpNw4YmdkK82swL8FYIe
ZHYy7PaSF0bu87lLwjoHcUY7pp9RpO71Ejqt/OxX1Jdt9jhofotK7ljzHpqtNvA0KRsZ9g60AWx3
QRZB8P+76Zg6yWPeQNJyVPy2MKpHoVG1OVK2NzAKx91w0s5Yo9DGkD0O2LVwY7VMQzwM/V1fWniC
tWrDYqpo0LFVhlkHcbfiSafk3cimG9fojrKfAuzbyKZm3LKryIuTRKPU20bg/UscNao/ZKq5STSH
V7iVFt6SYYRtHXqvZ2kGcwInJGYGAwGyGdbxkxiIVgZKhh5U/h6LD3KCxc6eWEjNso9mbg5+ylxM
vhbO02z2j6NMbxkfg6S1I7LibKiJe2BzH1mzFV8NXTxj5DtnmO4Rl/qzzUR24W4b9C05lnR8Jmt3
a0zUq1hyb5qwvpprKAxaCYxNmzTZuqWDl3gNx7pc91bfXRp3OKXa9BKoDqpW+6NqQJyxw3rWqADW
yF27FDkTOQHWogF8v2/aGnGXm5W9qWbmDy7dD6W1HzTz2xHEDmWCheWOMWl5AO02f+YDVAmyaHaT
SLS2Ny70raiNL4Xsn4SL5LbJ5LFh3b7nPO7zKcxMyBoWrfQnZz7OhiogWtc+zdfkORnCZVhe7A7O
dmTJcH52OOOYs5jIOzE3irrksA7Aj3g3nUW27tuxkAHPJdArGRcT8+Ffs13dzG9k5ZtmgzfvvmbV
5NvZiLwfEQy3/qmaDpK2In8ekKAVVnkyCT0VKt/mcOSK3aohEVr1qJuG0FQSBtlGVOLgk9c0vVH6
kTUl9kxdIJ0aY0j7IPxRcaO0/FpwNQZdlz0uVRsNvL5TRVd489Sgik7MWFd4MyBMfLp2u8uzKm5L
+dg5Ih5r8tTV3dsA/EFkSMB42Xwt+vRGN44O+nQwTpx104E1IvWvpUXeGYY3rFAOyRfjkLd25cGP
6T1PUDOSwkoimxAPGW/UG62OB87z02DI4TRlTkCzaj+a2Wtq0V1h1WdOkfLkpdVHEnx9ZLPFK1vG
2mtRedVd6wNTOlzBJMccQehRLQAKtUclu2ks/lCXyaa2x1cnk7uF1LuK6lsxtQ+rnq0TGAMH2pZb
ykdfDPmmJNOu1MW9LFpyO6dLD+coKGc2yFi1HWZoSIeruR7wwZ50mfZGjHX5gGJwVlYq0lkVFXV6
nqpqjyoRaxMJgQ951uYViIPtGzq3eihrLx+lM/fnQSXOG4YIZe11PRAWR4eSq3B2m0+cyPHglKOf
tOuFVf2zVXWPPQO/0LaGM1/Yrmbmds5M5bdT+5jNMHWX9tkwRYWNwyPsZpBQWBrCzOiWwqEHmpEk
Xgxy1t2weijG/Rxgr0SeCxnCSLLyReJ810mqfHcuN/Y6bEfV9dFQ6wrGdXj0UALqt0PWZ4ZnCvYM
UOksh+xAlNiaeXfoF+ezIB2cIar2blHcCvrZuXVY/exMNLBRiNZzei4M5Bd50/tVopQv+ZfWvR3N
NOYJCVX5xLLViWc2wMG+iQxoXC5L72Eh+ZQ3gQIqOouzmTy54iGH35mjsiCdZ39c4JLQq7PbOk95
097LPtu2fQ7GRx0KijjYzXdj+VHC+hLkkI0AldECrtoPOyOnvsWebceMisU8zs4X2rm7wla7AjKb
opGQrzNe1Jq+UsEQ293pxUT1UqsR8G6CfqLuVVTWyYceKbkZ89qJ4ED6UDUiMI1tWWyycQnS9tgn
j5wmQTEiIonCI+NZl0dzBY4x3SxtdxLtivBd+WuxhpZE9tGGTuMehjx7WsWU3LiyeVwcZPqmNYd2
PUbFLJDfmUGZHHuUm+S4zGXgwsA1Tb0i/zCtQ2rDgr26q1Bwdtldkdwpco39dSDXKXT7HYGFpQ2t
1QS1tkviNd8JW/qm1W65MW1XKX0r/zIM2wqCT3PublsDxUrWhJiT99LEwmZe/W6y4SeKHNHM3DBx
170tVtiVvVPtgFhkQJiG39gwqSxaMFlk+lTX93by3siPBhk3IdorimazdHYwyCooyzfl5sipz0zv
K/tctnHdbgHMwvosG44zOfNqUyc7lh9X1Le0J7tmmXZTfZ+lb2z8qtGNmeEL31tYOln+3BBjS3Jk
AjoQ3WPJn4yO+nx1/G4Gjoet0ZPEc3P4ahi3fL03ujJQo3OW7rgz802DFlteYcHxmzTFfOxHOnK/
cLYOYT7v+L7G2Z3k0lsTt/Hd5IH3CgCe2E04bIxKQCLn06lfRq4uPan2pZmEBI2Sdln3Dcr2ygaW
b4jzvFxbDTOxAmHDc7eqGrjhPY1iT3ksNIDTRYa2oQ9WIwEpaSxf6c394jVC+6RyMG+Mwsmcw2Ys
72pAY5hAjBraBHmrL0uK7o6BIfR0ZT7pioOCPLDIZeyMMYA4Fxrjya5p+tfMNGMqgaTNGX0eyhEA
QRpkvAorKLSliGqLvXXrrWPXd4D7m258NJKodG6YQLQD4FB3e/gLPbdlMUa5Bdd64NqBSGO9nsRC
OJ6OvbPcJDDpLc/uzAbaywT8Jq9c9qmYQmRomFOttlNe+wqHw7qgamB1NJtAbseHgoxfy/rdsdDa
cdgHSe2DqnCqU9t0fWC5Idcl2G4Ld2bf6nov6a+wCeKbBfYXT3K+XcvXuqjeNFU4+vtAzSPWid51
0+cANoOX5vND7hRem1C6S+rC8CvU8Vaz4nHWwPmapHkk08eU3ggHgEnX+LV+GSBPPKOkMdJXnnyY
yZc1FYDA0E9gA/KHbUdfrYlcH9TIgWUtUdMjnazIOnmC6QAR8CsbLNyxhhsbw4tej8WytH498jCZ
yM5aQIHoQYWcD9qeTimvEZNpCABMZc9uoUI1DxgdXiMTyaYL9SVo65a49YHKjQtJ1yJqq12/om6W
dwNb0am8GuXl2za/JbVxmocmVK6zU2l6GvEJvEzUctOIPJyKNW5q+9YZBnnICfvClfU5FfPeEgZc
MrHGHJnPPixVvYbjiIBgDxh6+TiGrXvDoS7qyK0qstSbJX2X1vgFQTkHIX6+VC7Nb7sBUghNPOmz
CTMhuYRDWx3FcJj4s5l+sO5+JoUHHdyUjn6rH3WyTVtUGEiNcmMrRuhyp0lo1EBuU2eKbbres8rl
SA7SpAUmNFtePVrOUYhhiOu0c0PMy5XRJLUGQMB7n+mGPjPK3Gk/OQJ7tVvwdaJuMbMLnVMpvKZz
0CIZsPRqLy86uz0MEm3Dth/dRwI+gldr1Hb1VPKjsYgG4G8Np6ipWwGmWMls3CXS5uNPeuT/w7CB
KX7oY8sS7tmjndHDGMH1EZ7HUP/u/PqkvyzP1hKVt3o7nJLK+39ryuMc/77hnzN7EEWSUwwyied1
j00MQPT0s9H0P6afmPwHPoeFmcKU2SnFGEsG1qQZ/szr6Y/pJyb/gdU9oF0+Yr7YOthIqb3C1jir
RZkGa5l1f2fl/Mf7/H/Sj+b8d5rF8Lf/xJ/fGxCx8jRTP/zxb8fXUX10/3n9mX/+ne9/4m/xR3O8
kpd//Evf/Qx+7z+uG7yq1+/+ENYqV8tFf/TL7cegS/Xt9+MOr3/zf/vhXz6+/Zb7pf346y/vja7V
9beleVP/8o+Ptl//+ot1JS79x29//z8+vH6Bv/7y9DGov0DKsvjdz3wA2P/rL5T/ygV10YOkqO/F
t6n3CT+DT9ivjkMIR1fTRQPPvg6a1U2vMnxk/coBoluC25QJm1+FKCHj9u0j81cKiVcMOTEmrG8f
/fe9ffd2/vW2/oIc9NzktRr++gv/tqj+RZbBb3AJA1+YwYnSYVT8qESd5WJI+tIZ/VmiV1qWel9C
A9YziZv67mrjtCAt1TEvKWCfHk7mO23Zjmdmdb1ruIHNbTXJjM1eT/CqVWWZ7uhaY2SAVwTWkc1S
nfvF0F7JCoZMSX1mHQNgAEVSD+aq03HJLB66C2SkAfmr7HG1ZRKbrOwfMf89Q81Kj+XsFykkKL2Z
JplvSSRxLrfvdJV/1C4FzFHZX4lLgHRS1BMQ3gTWObRfSrtavCIVwgdjAGUbd56SVX3NyPRaFMuO
L4BRBhtKfeYRrt7xQqxbUXZnaaZ3mWrfJeARoXFsLRDSWKdd1pkbpck+y9YHbS33VmfFPE9PpKMH
uyaBmUnfaWyU4AoNjfXJ7rJdOuWHsbcOitdQ5cz6l24C8amr1XNmVU992teeIdRLCjJFVXbPE8lu
ulTt+qx6ht74c6vUDoSJSI84mqw5RvvpQCp6Y6VLrJmd+UT3xFPC7tA+Hh/HFfbGqas2dY4iRuTi
pkN+XTTOl2xSx2F1NwCmcKCOxoVl+R0x1YF0w9FxcU9lXgHzdYydcIx9C/8zb8hIaPAkrKzKB8AB
SjlBR8yFXA8D/lzq2KrNSwmI2a7XN2k59wVSePhrP8Dh/aZwMAaTz5C7UtDDbJfpVlL+XNTzlqHU
gw6PFa/9kPs6LStv1NMmt5qY0vkzqbspAB594skCxkKBIq6MCzXcTSTH+iMXPPr9MhY3JJ2e+7R6
de11Yy7qxuXLRSzODVKpfc6R5xHjljboWySj/EDW84xTGuK94imfU7qlbs0D1napD5psDXCCba0G
GTjoHteUnXoojz8TVz9nU7kThQE4yL1NexzcyrZQTZCt4cDlBsXle9WYl3zVWzMx0G2tYIPLsNrQ
79vMSr22jNzblb21DHEjC1oAFzYdiMng4CByBniMHJ2BaLTq7ND15msKLhASohTNTMDerdzOIOFB
R++zHYBQVS0UKAa0+oCSLDmIKkm9d0HtSGfxZNTNrVEDqlKaPgy2vVs78QGG2uxx7X4RRrbVLb+D
trP2SN+BJ6IC3QDsrOyLOyZ3pF3fdQeKBStWuNo3xWtV5zd9kcL9ncLjwjBRqVg8u3V7fbR75Hkg
GX1VQ3JeqwYivIneFFb2nBP3BjAypObHJWxLv51zQErOpNBFMPZzl59dg6KyscZdLUeczD34LmjT
nfq+29SpFVetfsql3Dpl8yST9Z4X3RJCUleFUhLzktZLErI8b/ecyhKBo7/i/tCPcl2g+gaYQsqt
Rwi/Gp9DlgAFNkJeVYWPKPPU29mK0aPxdoY2KFBa8uIU6RSCS0YO61rsBk6GqMnJo7UAHO/WRO94
BSqEVdVGMPYa3V0LItPB4hTghNiZFCdFqu5S5Ab6x012QoVrxNQtBUrT/rjSOgVYVNIPKAXcVXhC
cZ5hh1pTsyHI7yRoWyXy+S7sbYCiWiXaNxY+3a3MQkPSKmGO5bog2Rhvq+KAwK7dZODLB961H7Mh
7sYVlIPFNqcvZBE360hmb5wTFczF+Do37glDKp9WaX1YJr9nI9014Hb5azVt0EU9YaYFDQSTRZU0
2Km3u09KBiNQzRAmGe1CVuiLdFPiiRSVsTE0tp8JpwtHjZx6KObRd8pZewapN2Kq7qmT1CFnfX8L
xwFMT6hhRk8UPQETok+sqIawdku0Pzl6LFbdH1G3bDrHvXObLAsrE3SRXAAdoZN9VrQ42URc1QYp
RWNvuEhnvBt1+yi6Cb20Nb0pwcBqhDoyM4kVbW7sRm6Wcfo6C0zkAM5FAj7sjTkFQiS5m+8TzKSA
QjaVgcEFtDkBt0EoL8diocOGqbnYTNJObozeTANHtU4wlFixTl8CwDYlsFlYcG7HeqR7PqW1b5bo
GLNsdKKKdlm8wH58r0eNpG2axhtFyxsgtEcDEPxuLJjeLMOgYpD20DqqeYKRFe1iwS2fbi9AdMH4
lc+1pJGdkTqATRu0oKqmCSQmXYIMDeQtJRPbi0Y8pZI1UQL3k6ASzhkBNA8LV8ZEJaFNbT9Hfz9N
uuehBSbSopDEo7hzAfCJFaNISw/W2piADzW7Pu/xRKAa+Ehr9LFNK/c7okC2m4aHTqLf2Ag5ByOD
Jw4aPttuKTZJDls9wJ3UAstGleiGuHWYKuxBwi4JGl0zWyKJwmREmclLFjDkmhK9uCEBEAOulTKF
DwNJL0NeILBMWc29gWNNEzrvxxJoguiH9zLFBhjHxyKZn63ReJJo8iayOIIDlvoz5ZvUsPdMoQ/h
2PNX2nenjorzOrgxNarboVPeYELZqScfqb2+NJV4SxS+XZNXAxoCaNhaS/VoKj7eruPqTyx/c6sr
baiqZ9TKJgq2XN9MDU182y7IaUpIg1QmP7ZGUR3oAP09v8tdgj6UA1YPtsWWw3PlLW1n9iLNbPUh
bGsBCCysh6adM9Rz9DmppIqdIeE3FQr0r8pkCPJg56FCJoVLw7pOjXBkvA4AEAjsiyKLOZ1emqbY
6cqyQTsSvfctS/23EvWnvMjbj6/5649p+HeZ+x+n8/8fZurXsvB/TtT/q051Xpavv83Trz/x9zTd
sK1fXYtR20WGTkxTXHXT/p6nGzb9lVkutWCO5DAuyFXq8R+Juun8yl2oU7q2SfAf+OyfiTo+QqUF
mAX/cih3MUP1byTq3+T+/pWnQ4fXthwbunAOTDIYQdv0+9ITxzNhGQMYiAYqQPYuagTx16SIXeuW
3PD0NTUgSgBGVYU927E7g6KzizCF/gxQBAPki8YT04ubl5spB5wKWcTe59TyS6fCwSX+LUr89Xap
Y7uMOYRTYtMf/TAMMnadsBKwH+yvo/MlhSGXmRwbQGYrmnK/eY//KGp+W8R8z2L/72tBr8TmBEXR
jwN2RuOqOdUOC3KkyRJTpmCF09nwNIgl5CcTHN9zzv9+LRdin8Si1EJVdy2xf0P5n5U70UHkLGiA
rSmJpmV6V7jbnKL4kU81/Bty6M3/+ff7Hg/4dk0sLdRnuDCu6PxQvpNS1OjOpCxYEfC4lwAiV/XD
nP0ERfn9Y8RFbNDpXRSe1u9WWNZXvJMVCCuSwWAE/OAMIrU3YjxUAJ3+/Bt9e/3fr+brtbhFkAOY
RPw4yrSsuqw6hVdG29bD9Qp+ls2LazYBnLoPdn6kxYPquVewe2s6VEC8xRRAaMwf+jfRPzmQOW5A
fFdvarrPsoBd0fbOb523AV09wtHPrffVesZonZdb1TVjw0GONktYouh77ZK3Lt2V1Se3YR89gmyU
BBLnoU4vCuWihk67MXwKwQLVAwDH8eGALoQiChyat7raG+PDGCbiQaVTXGX7Zsy8Tt1bbe+NwIYX
4938mCSYAnUkQAgfNYmlrDd8eMvBk/3zJ/mDAPl1cXDBQcJneJiIET8OQ3S6mADUmSwwQc1RXbIZ
ag7upuFRkUbMSDc0gZfY/Jq6ywlEkk2D9k6t2U9u45ve6Y8vFHdgOqbpwA/iR4gJbdoW1d3CAt7c
E3vw82qNe/DFzBxjyWN762TNe1YW+wK0Hs3ANgIkngwumiPskw2D9qQzP+oRnzgGiKHZbTUvL5Nb
nVfTDIVMIziC7XLnbfyp8d0fP8Hf3PoPsBso7asa3JUFmCaJnSoBpI0uJJQWhyjlQ8QtepOKW7PQ
2xppf6WmjVI/mWX7fVTBS/zNLVjfR5UrH79jDW6hn8EStLug619JC945WQPkI+guGWgC/Uxt8482
PKfApjiBbIr5TYHgN7GsHBkGW4eRBaPJQT6/tk+r6qkzWOstuVXgDz8xWbsGx98tEhtTI8wxEWh+
p5lGUtJxuLoFKCv9eXkkmYOKefzJeOQffq1/XgUI2/cPM5sYzyAeiKU4ogH6wXKY2p8qgDTyJ1/n
jy5kU8pxvGM6SfyoQGUvtr3APhYB03moTB1MWefn2g0S860vk+jPN/oVWv7x2eEcJQSpiOWaP46t
KhfzMnpsWDD171Dl8Nb88c8vQL+pQP7JJX6cu+3Qlx9oge9TwAovbRufLdoDJhclGiJ30PoGuzDO
2ixywCWR2RL1hR30sHWuQW7GjBOo51469UEjk3BM7Ki2501L2a409Q7DJRspF8A4S7SI/CAssTOK
xkPjRbcgc8h2q82Y6fJeKIT4pnlZMxi9F3AFKz7nmmyLAADlHlwfP8sE+hxVDHZPnHZAyZUTtJi+
MzBM3mY8XOlHk9yxNgWb3vEx6hukr7ZCOxdNIF5dG3NkK4Ym0vZwBKljP1QJyADoS6HkbK1io5Ph
YjlLYIKOxhSaJ+wlhQmpBBZI3GJDpDwoFE1SouHIHK+oawgvAOTCTBdcTH1VTBtjqvclZCLmUqML
64Axitvu5g2cmHZrBRIkLiHL4YQBsqCHzERnXtyq2qyDCFKOXkYJqqGRQVz/sSE71kJCmX5U3PFA
uvcx8rUhuvY4ZjeWAV89w4vqZuAHGKek462xgsG5vCRgomCGLKyb4STX+SDMetv35TYn8lAB1V0B
H2YV9HfaOM3afUvQG0qdGOsYo04YAVNg1YOou4KY1tt9mGCiLF+L0HHJVqJ4soxiU4N32+SgbVjh
jabVCfX8xqBdYMNJBpeLDHAvC9EFBapPrdG7nvuH/8vemS03jmVZ9lfqBxAG4GJ8bAIgKYoaOUiu
F5jkHo4ZuJgv8PW96BHVlRmdnWlZb2XWLzJneqRLIgHcc/bZe516xeBunm22sWbnAnta+rQ0ejRX
L8iMpXrql9PSjGE1P/oevx5liBsW7ne9MzjSSRN1xr42k3BaHuI54f0g8ZJeJvdb7OynHpvSiZQR
k2ZMnf6PAqdEwXi4VvludPFXYy9SH7JigcFURHpRHjzj1FLqyNxmp1NI+Blp09aeypGJIamt7Pn2
fV3QHH0739lV+SC17s73+hdhqDu9zb4JLQG/dDOxdL+jYe9NZzxm7IjHQ92M5i7VCsxKzqvq02d7
+mBoFrS+fh4xuOH4rbM9ujwRGfDhrAPwsMkfzd5moYx/19op/mcDD+eyrWtnjxdw6+Fiix0jYGHo
Vohs2+KVFkZ23zdqX/IG+Kl9yOv8m+V88VFhKsqfU/zSg9ExB/2h6XgaUcvrCmJoWUaFtRzJPr5O
XrtblPrKVXKYm/HRI1eVN97BSZ09gs57WQBZNKAeNH6k8AUQ1TowST70nh/A8dxP6dJvRILq7Onb
W7SJM+WpTyN3Xc64G55t/9Su7yviQtMugR2/2baNk3zgLfYOTWmRZ8PE6/Zbr1U7294WeB3L7NCM
P4jA/osy5S/Ugj+qJewqDu0dFGz/r/lj3RVOrNqRI6+tX+sVxIDUwwQx07+9t9q4bzmAh0WeW+/1
nz9e/+8i3nb/5jv/tUCaBOplW7AweLml2vqB2uI1SbSwwsj/z7/TPzpl//Y7/aWecRGyh7XkO90y
eaJMwzafArTP/86B9F9v5V93BC1aZtltOli8fZ+xuve9f3Ee/aM3jI8Dh6QtLIrKvzS8WjI6lrRz
jnH3SULG0KMxPmR/ziv/blz5t72j848OcdfWhW9wsNKr/qVaUKNs5tahudLXZetoBHgc3ILcJ4Y1
fIz43nKXlJ6jwpF42rLWYa9cnN3z7pYK8+00SjKD/JGzx7LLkukUv8z3qa32HmGD2ccWbxwqsycX
iCdHrFEPUIu1v4HZmGFZkyWYsJbb35apO07I4fnYb2qcMDm+bK+saSH0jWM9qpiokH9OshfGcps5
Qy9j0YA7D1tl2duOWtXojpp86+mmkuKL/U0Hy9+OHp1Prx6TeTyCPUpiFa6ejxqg4wx2NrhBt60s
/qi+/i1d6R8rRn8nKoWn/3X+j59N9x8Pp+35n8pP/5NGxbftIv9vBercJM3fqk/m7T//Q34yfvN0
x/F8H8wfg8ibseBP8Un/zbBcYeo6igOGA/p/mof/VJ+M3wzh+RTSdF26ZdwK6j/HxM5vhmHphu+5
dNeIMGDE/g31yfAtfrS/qT9d03eF7XGH0Nv5HhPjvwgfPevupKh+LoFTZ+nr5A/p65pWwayRmPAL
kuWdtsKfSMg6dpg+7vy10SLDdPEkG233mqaE+qa0mPaulhRbv8zmgGCu9VRz0j6yvgjpfxJPYrhF
gL2i3kGKEE/NKt7SxbV3WZt2YV+VTZgsk35n6MzPJsPdFRD/DlXZlYcZkJUlKFrNXLaY5ddtZ2Gz
7zqKidbMDvm6htWEoK9Svw9HwUCCH4fpLv7l+ubVWdKj3/R2NAEAowVqGVbn5yxmtFTFzyPiyG6c
sVj6Zf7heLhfcCBK3GY6k9YO/VjG/n6K0ztPuj+ra36beGUPaiTI2w0CyldDtqhus52w7KtpqhJg
TrlbWT7QKphgLcp/bjGAz4s6p6yJZJVBepy8Mpi0AHiXk6QeVfJCeZvMr8zLRHMbo6XZEPZO9oP+
8f7D1oqvXDTOvm5tkvWp+y7IzjnwHKkCc6BlXnvoZ7Clj4Ye36dGyub62v+keH1oUARwHd5NiCbE
afdj+pOcfOhkGb5w/TQaznXylvelhkOxDPcefADEIXlY6pwaMMW7mY7xZhXeFXskmktVvNRyn3f1
ZdWqS0Y+lCssbIeahQsZdu6lEKyWy+LvKACLv747y/qUKn8/FlYTmplixQG/dGpG+aK4ipjKZl5D
PU2QRBQMk4uO9L8pn3BVPpsMpGCOlpvRLPRQuvJKqOGuGj3ko4Q5g2eWycY068uYuS8uGXgvy3+W
jMKZ3jR3GPA/12OqiJ52DbG0wrd3jY1j2Ru/pzxOSzd+Mzw2+mj5eofJ40e6YGWtvH6L7Zlclel/
I0XTboaM/FilfR8YLcYuLv4sb5+yhR2Ht1gLJpPAq8pnqyA52jCqQf3/seRa4FYcOQyZ1SaufzYi
pwpZO3bWtNnPbtCIYjmXfLavSCZ0foS2h82wOJ+6am8agbezl+yVWVwdaCDoghwcBQuPbs0Yc59J
283r9KoPiGVxP36l5rNVAl7oceFT0Y1tYDrFK8mJKngzXeb19tIcQBTI0JwxlJtpdu85cxUiO12t
rMRK2Y3nUvHJA4l+0RO8yp1Dh6gpmwkvGyO75TnLiFbi9TqWds0iBpIqmASf+ywOU1HmfGQ5XC42
QLRqzF8cwaE4+FhFpHIizOC3x0ke1nU7HaT0jnFnnETmXHOnwHxa9Tu75SZjfj5ubRIdUVI34uD2
mnnIbn/6r5cYUrqdsTj3ejPVh+X2xTCqP/9k20cNhtVh0KeF28q4I75lgqwoQcam08G8fZFNYu3a
ZN2P7WojO5nsHS/o9dZGdsdfX9rEL7deRZYolo9t81jq7TfZgrJMvfVSVMZzzieyqYdRCzsT1m67
8VVyb43aHPSEdfcL412kELD9lmpv7QUZ6BSNEzYVPgdlClzBfXGbFdc4li22h5tFuVlAHxFCIMbQ
mWN+gDraKZyqvaqK+19/mpWe//mnrt6OVFa4TRo9XI0eA0RC0mNAzxUV47rZKR91t71FLbAGw0od
R0WmOzPi9D73nTLsvSYJTEPnji3NfZrJ5vDri1LO1zwNc5Q1dndIBip7v/Jyuig+N8WquI2DhzzM
UxrvUhd7rczXUGvqW6g2IzbhFjmTyQYslsXi+FChrWDwx1xZW5RYKcJTUTvHnujwQTTWtjRvGa4S
XRZUCP5ff4paiavBYJKsa2YS+U3BIDHJHrnUohZVICyV0ghOzBCG5votG71vchruJywbm1xX0TAm
2laW556L6Ojpy5cWpzHDv+5tRsM8pEM8c6aEpjn5d8vc5gfzkkGKCUHt3Sz3xs537H5f6fhqjcQi
haZ342HQ5MnIG7ntHH3eZp7/Yqsuv7dK54n8f7vjXU4D0GOMtVGQDfzSEUsuuOgMYz4w/T0KIAI7
Wx+YVbruW2tUCNmG2x8sxNE6xHjVR0zzrGBaDYKZRDq7DONHa5qM19vXZCDT37Xcy91A+1ea2rYw
qB3d5QYQncvIVH4Xdab7smjJQZXqZNXmeM6dp9axHzxpuzcjAB6srkx3dRGUcv5MlYBxytrUq1fh
Ro9N3t7O4sNYVX8cR2/jJN6yNWeBqoyjKujtzopaHF9byx7MYJkSjoSSY2qS7desmrdV75k8N127
aWdWXOu1vUZxFROzWvmVdO9rWFoeHdoIkUAz7FDiCQhrWS6PgHueSjU8LAjNbGIpz7O5rIGL3yBY
1bOwMvIhJS07GIitWtXMolwcwJqmAdTU7PTBMxo/8GXFh9i3H6vk+ewIwpzEYu4NWsLI6UlEMaRq
bpZwc73kGR0qoE4i13UhTpmGd9kfxtABNb3tpKu9WnoRqbE1kDkKLlmvDpfFwoVtEiJbx3E6CF9G
TWmQ3HBt8n7Oqh6qekHE8UgTDZYnD7bvcpQ0JUOE0qGCQUojsseS2IS2eCI4SEJTP7SpXhAqMPrn
TC/z3TzYwy4z/Qc3mX8MvktcD/rHtmzwi3mavDdtU96PdRZVU98chyG+m8xW3XczoANRpWQel7h7
HNMfeAm8sBrXknOAEDo++PYewIwVmJp2WtdRvhheubzqffEwOSp/1/PZ3RtiSiI+kvih14k6Dml6
GRT/svKW6jD33s28426MfLG27TR0e9MzyqhvbmfStOLBcNz7wZf3zuSwtrOZJeCkfF/49UNdmTCn
rXHZ2rnvkYJJnkS9YBASPloYlzuATtr2ohOPTib7YOpt9aXH6XZt52Gn2SMoi/imIviyC0cNp1Wb
FtazC+6mGJPXdKh+Wno2nUiuVJuZT/FV1lyaeFzHEE7QGg2tnz/WBQ3XJOZDMQ7Y1krkvcIaIk0j
bTuQf91YSJNYDMujnLPhmAn3UlXdyBC2LI7WIpn5Az8y7BcDCg1hddKvsQuqoRVQWqTFBImfsQj6
cdE2tq6miFEvUKnCXgNii1AaXn3YQ4eObR+dNtw7koqz8unzFh2xKY3XPZ468n5yrHci1aw9BsyP
unUAPOb8k6ktJWwQ0E5d9zbkKbJYDlui5tS3XZLxbb5G+lCa0Vi3n8XoGg9Iq8HIasdtP5U/qyLh
8hgL7T6vzHqboTsOQTlgBnQNBeGlhrSVWeK7ETMV0YaXVhN3KiP7nIr63pz5ARzNtSJJuC2whzoJ
5WJOwaAHczYdLA41aCmjCtzW93nk9QjlZo+331rCuJzWvW6/WJMWSa/Ce5OC61Da2B+EmaHd4l8K
CpdwPe+BG60pn4xZdnVoWxYwImL6rE2xwyS2zk7TbhMvaZ+mCQWWN1k/5EqxTYkjh7sfFVuaRwa1
+s4e7Xe/sVwwF8N97vTDY66YVOXAVKlhpS/mBxvuVKRXJAoyz6XaGxJzX1XJFZrOc1ISal2zb/iA
onoheD2mFIT1OZee8WyJ4rqWl8mCt1Am9d1KpPoxWdLmUbTLevDz23NnEOFUizKouzkol9gL9Ql5
j9WF0z4X8ks2qf7464vm5OSVZUs0UgWw/gyVk4dNOJHi5uh39ndXn4r9ULbpY2e2UFFEa0VgmgLS
MI2+SfQ+tNsmIdtVvZpLl0aDqb7l2vhU9Dzu+iK/xaYcGFN8lqC0pu1AcgVCEO45fTbwxzptTeRw
3ppe9dU1eROMUn1vLH+zmDWGMaMboHVp3KRFM+zkLaWwJpSFpP4EbsN5YV3luvGUC9djnqvDUlRb
7G8/UuEpBn7Ou0ocFeiKB0MFHsr3QN3pRoRe9tOCjWDgkt62IzP2ApxO001zMHN/wbvIcRuN88FL
iqult3mg+cMSlk6y78fZRTBVUW/c3A5edlhjGoKUBerwk5cy1PUJ3IaFAbfm/4fdDJRpJYkMddbB
vX2R2cqdQY1oZ/Oxrt2gg7q+UYt7rbzqmSQ8jsiTvjLj7Ff9miYwbljFeyteyL1miyy3HbdGoFKS
N/kMZqUl1mrjXMTu590Ll5DQ8H2K9foxjuvXvjJxSK0b3W+e6lIT2zKREEpIx/QzVJBJ2GaQWmcm
Lfu8zOptQ/mpVaIIE1+Frjv+Drn9zZLiPXNKP0BNuNTKeDfymc0EoGVik0ojiVmRYINXYzDbB4Vp
sGe1VqeOOBq9hs7ZX5+SdevRdMqhuej22gWN6tj+XrjWXV3iYl3BT+s5mvyi1e8xtulNlZu/r+WY
kehTX9QxI6F7pnocxlHqQ2GRdnwuUwVHJdd2sU/PXJEdnOrK2yaicWGuCDoGMvJqUkso6JWANXww
b29fuzomSDvJp2Lhn1yMmRj1CgRl8GYnmNWR8Le+FU1/GcEAYEvL7vIHuyQX5o+3lrrQhmjuVgV8
hrcxq913PfWvwFkh4g4Pa00sv7rdmMxTalKOtb/shyX/7s6ZxuSEEL42nwUJHt1AjLsR8fZL3n4B
wTiVJO2r2PvmaNWTbWhFYEkcmyWhmnLJwTGJp07rd36ckjD7OVUpOdWBB1ZcaZ9dKn4MnSuCZjYv
HraFX8dDmn7mdrev2pbpyxhOs2sSCjID9hNnYTZZRypMCnSLIVhTVUfsom8qh6GceG4gMBBuioo0
WUrXlvjpWyeThiKNMmtdJVtQjA8xA0q9YW8g8u28QqPCaPckyd4rclnz5DZR2Xcfa2U9i7V7YW99
ZHYmPzRT4VEnv5Rqx+rNPWUzlj05C7KmjUKN8KgtGUMxLe6eUqtSsH9uv/K0datK7I2R61TOcRg3
+qvdYN2smBQsrrzEXDDhbFNoNcl3PxnxHTb+ri7Ll0SUWI07aR6AY6xpCkJBUnot1RjiR1SInhmG
7UA5ZRwMRBd1ipIguR1OMbwVbc2OovRcMsJJx+Svf4vL1LkDnmdx1Cbr6jLyKhFZn3BSPAFfAKiy
JBUZu8wLVxSVkMzSNsZpvcUM+2NyOjoeHvKxasrIcpW3rdL6dU7aXcqsfknn16oTBALarw7kjaN7
/NtkObazZeAUrtR2cvSTN2Zvnqj2tkEsS9+TqI9E3Gg4DIzyVk7GoWUz6FjbPmqsgpPVSeShIZij
+RZpZRbNk4ssH1j6u9VbyaTI6QiZgRVmsh9ieuWK1GVQUnUUnFpe+uUuZnYcUXimZq3vavSC/eQm
z3r9oqXWYz4aNxhO6W5oALSos8hB2vMljx2xMVZIfjaRbZzo0HIc+DnTerTS8o5H7jZZ4xN6NE5x
53mYlx+FRuiOFNld3Gt3qHIS92L6po3ru2m0BhQ1Wr/4NuFXZ0orI9LTsufOS6/JyJ1Zw4NpYrEV
2Q9R6R9NejORNzMfuNc9DVzWauHh0vS/WzYIJVE670vxzaoEgmH9bTDji1YC/qqy9nti2ic940me
zdNzJt3vrg1nvWJ1ySwV43K3iBLzGJcU26rSv6zV6iIfeE8iub7Ntki28Cm3vZ6mz/XI/Vebl4on
y06M62Et0sPt1ujYc7gphvjsVHKfJPEVef9ZtAbNue+DMDM57BISz2U8vZjjDBuOOsNd7f1sGs8k
jsJJGz+aRMzhaotnv5g+4OB+uCIH6OUvBye7rDwP1radNmmRPitlUnh11mmmgEBloeGvkl21Yg32
Cwee95A8r6bGsDmxvlJbf58S+zthlE3Xrvo2HyHP9BpYxnkuDolnn9p6OVl9s8+A/m2GRnxV5fhc
+t7DOKws5s3WH8JCUc0Hf5unRn5pOvAihYtTb0yACMQ3gJ67nAtfu6x2123HSjIgGblNzPEwZ8yO
hTYciNzG27zz9iWyKbgavYJWwfN6ZbJOKSD3c5cX5Ehu/AisGek49cG87L3KexvshhIlZt+Wy6Nm
kJQJE90rlevGvquLXpLNfrIaU4UaRgOkNFLgLogWJDG1MLU2O425SfEwjgYRB4ujKbvIZSLqEOfZ
JkvjH/Esucnqcd9XZGBY5MAsspTHnO5qR+Y4TOPiPWsNZtBjHPipFDuqi11DdGirlvEJfQEUAjar
eiHfmSpIFHGBPZ2448XhwKyFadJ5yp/AZsBfcn+qvGPPEdbt0OB6jBcFrSideRzkz8tCwiRJHgGq
5qFiZQxl+8ZOXCbXmsNmpjF1bhFsJu8WI1V0jmyF/ZhR2QXjpMZdNfmPXc8tzLuvmQW8Pj05OUlI
PuZeV7GMVCmua402VWbW42SKOugM+D7FaL3K9ionmixjZAJd3NEoQuHvHzqTcbBIk0+zmdS2XgRY
Oz8OFkNLw4wcO2+oOtZjC5V1tti+5/PJJDEY0bjuPgd/SZ4bR34rZhzvi/hxK6ajeu1JKz0k6UL7
3U07NNVcxwC64CLfAv0JFr+8aiYSK+9hvFdLduL+PNE/f2R1R6xrSSJxw2b2ythpI7ptUZ5EXLH7
op9fHa3Mdiygv9M054gNhMZm9Jv7hIiHMKjOVs+VsANZBtJnb3jirkZrgsTQyeo4zzSU9+2ak4Ap
dNoR/F5Afb54fwtwsoTOqgHZfnaPHA4tIrtDlJqdGiV9/qx5UZYaZ5GSnzagAWNrdchD+foToEUG
CId86u8RCr0iYGjx5ddEuar23fK4O6En6KHoxhmnogfck0vFrGsT7lgVQbww9/g7hoAfbt+aJK/A
gxSwTyvCHO43JnV3bD8EATqsxnWCiDA5NzYTxVKlXDZ68SAHP2RAnpLI5U6ZfnrN4LOfqPgxcUnH
s/NUNwl2heKKU7re1Oxg8rKbn/TFif2XxJPfhlbdpbONpSNZT6Z3O05eu4JKrisbmHt9eygsa9r2
sLYsjdpbxb+wYZ+a545P48LTogZSrDUaUTKDbLLWcfj79MAlu22jeMBLueRXe84TQKvTg+Q2O9Ic
cV3QGy96qIMWxmOAp6IT8n1hDgXHaL5PNBUYdnxF6L9b7OwsWyJ5Ihv6cKb+3hBtaol0q/fbeQ22
5LkojWkzzuiv5GaCoZo6sgnWS5qV7Z3jpfg6lmq3OoJFay8DQ9eWizzSuroFPocCVPYgvxjIhdOU
WZvUFxiikIlWGhdgBLfwoVMRIJ+m+y6xbBCVaZCQsEXE1fZ0/m6V8S167mwD5YiITX1nOXO8szzI
ZY2fvXX6eJ7JA/ba9LbaCSddar7kxc4bOMMGB0jY2hvPgDL8Wxxj2ktz/lll5W6awIopsNHBnMA/
aq1kL43eJgE0/ai75mL5LVV61b4OpneYDS79vHJCY1HJLjN4WlYihUVnlA/crHnv+w9zb3iPibgV
HxmshilGK6w0jmBwU8E4d58YuM2HggzQoI3vWmVo+9XS8QW1BH/mBnIf6BFnzuzIEu2XVuPg0XQb
S9B09mIycK4Q34sMq02+TPe1IAG+EglZCx6OusfzQbctKAeFFzreSmeVNxdlDOe1Xj+Fy2c2rt6D
i7jsanRwgogl5hHWgWdacSiU3xyKObEBZpExdMDWHTjvthg+VGjGQAUlPFBnYfQwK2czV5Yfdh07
h25gwSX+dFFtRx0R3Gz6bgdU1wndFRevuhm0ytrZuPnsPa4xj/oyHS+25n2XyRrUbnv7X10ZTDU3
h5PzQHbgOhIAOUySJxmHyEeerCJY9RH24+9JsV9rOcBBaF7mLrnPByAbWmZeEdI/ZSqmzbQWr63N
peokurah8F0C1m8fu2kMrXEyIrr1mEhpUN8EkNW85UuL5vsEofqhuXep9KNSkeTz2/6I7jwEVUOj
vXZ+HtEBAykpxp/QNJotD4zPuejNvSD4vdFkRt/tFAv2E2kfRgHYM7dQ4AssRI20LG70djuBIX6A
vwv9rMiGuzXR/S0oox50OZYIewI16tJszl0BnqRWMFi1+NA2K7PcRgPQ4G9jCwVPCTAWLdD/TepO
6c6f+NgRz07dUMRHY1avE/lO/oHxS0jtkcDutox74KdYmSIv59ZUwOWieljFBlYGdalb+Fs5Fp9J
IeFTrM2HAEkAlBuCj8jXQLkp9xGPpt7xBwxtDlm9CWvWwLlVw/Oql5ZeqjcpylBSPdeL91BkcF6J
3/HvfaCR0UHCqsb+CP7VA/60LVs6KlEmNP22endr+gJdfiy+/sxYKVRpbyJY1v5947HoKnCXCSKk
LL+k7jyo1uXArtod1sLL2tC3pHLe4fV9pWfDGLaeYrAuZtu/rjFPwOa9gDNo+FrUFAzMpG3NoZ72
76IrXkvK4e1qOdOmXvRzqsZ7Cx4VSptHavOmUzFZ2Sw36F7yrI2VveeSP1gcIlEmgLqYHG4JPjM7
Bx9NqujNV80lrxk1VTwUkXCIKNddHWRdfKpuwb/aCet8jjed4IvrShFk9p7R2Ms8K+ZHPAQot5qt
XDkANcgpjlXacHTTnxVAdszeLEZML7rLM31IF8bhGvI5Bocoq3nq6VUXTs5QkItD+J3pOIXLu32z
nOq1ybVkTWztm1Au/VhWO6v1mXPovC0EHjfrTEUpSV5zldxzLt/JtbmncrvrWpcF7bUDnAsMdaIB
Oh218rPJMBx7U4GxVKuDmY+clCwpOE12MqrWm8wMHlsWw+9EO+BDW2gEqqPPXJGlCiZD4ewIhqOV
xu25uAc5jPWzx3Rhc3Ol1l8oWw9FP/+u8ljH0zcSPkh42qQ2QBC3R9BlLTIfZu8s98IcnBdUt3Dq
hjWCs2gFnbJS8nttHZnrcjcO01lZoXR6LIGMSLfFVHwv2uzc6f2VurzbIkdyOQErCuTN+A+kBzNE
P8DSdOnBp56Su8IuvFErc1dhVg+osss+65e71s9+uLiHufIhqdn+7ziNlwgQ+0tZE4peHHmqYln8
sfD1/1uCbgyKf0WPMP+pJegEQePvEmnm7b//wxNkmb8Jj0QT/Hr8P8K4RcL+MAXBlHCxzxue8G3Q
3fptWfV/kiPc3zCjG4JIDaF1k12B/8cSBFSC3JLjER7zrZuN3P13LEEmmaC/WIIICuEruv0Q+IVI
EPzFOlcxW8h1FuQFvXqSLBcATOrdjyV0nU7QiQzakj7U8ww0RvYPVlsmJ1G7LxiJHoCcOODChXbM
V5pwfyKpNXTeNTfIkFYZOMXGsLzrYk8m0Vj0fLZ77WKRu1ezsb7DDPQeUw0ni08R2rT9fC4KI35l
SLWrx+ZJY5fd7RYTD3rmw9UzU/tqrXK80UxzBsy81NlVsG1pBcOsGJ8ALoqrNFZGmJVFkZs7AgCg
/ntuN8vjr7/UBj90NQRwO9Mc7vm8P/OwDWRlGdcmy6Yn1lG/e0lnXBkLy3sc7nnw64vX6s09BYy/
M3PoeHNvrtduRHBrKLR2g8r1q27jWvIy1zuY8HMc3ezOLC75Ya/+gvFvXK6+5oCgS+1XzVzXSzIc
G4Ajj567fmZZUr6YBKAtOcxXOZr9A+yDZvPny6U4uOgxjJtSd9c5ZhZN+sqSg7gZopHP4QmexhX2
HIFCnAm7X7+335n+ZjBrcd9IBleoi6zUML1TaxTF86AW82r7n4btVJfOl9Zrbsud05XmtTTAXvsI
cERVM6w4s36VS9scJPTH4NfvyUAr35k9qby+GOYnnl1vtNF6WKbrvE9yb7m2pY4slZoW7C1+78Uy
Aenb61ONXWufmIYZJoQep2mOj00xf3isMbmM/kkKvbnaiUhePRgdv14NOd2Y5vhJVDTjGyJffW3y
3jtKu7oVlkN9dSZXHHSIp0F/e4mJ7gNLyxrOjcuJPvXlVVWr3GEtAyJJMuLaGLkf2VlhbrPZLq+c
0n5erITSknXHFoeV3DRtHHGnQlLCLPmwXBg5LJEgMRjqg7MrY3u5CDEm28Xk2Pz1X3ilbwSa4zz7
us2qB8BflPFVvvM7q44qB2GO9SwstkiAov56WbHwj3o3o4xRQxVK2x4vaBjjXeaWeuAs1XQhQT4c
yo4a/tdLx6c10IW2ZdkBlbxeDZdeWfS2o0bDNqzDxbRm+WgWw7dfr1ZSUJrVs0xbuo8GXdalFMp8
aRHsszbpL11vz+GQm+mOuZPX1fWlJ5nPZP9U4Yh12N52qhmBXPxOcWCm6/Mfr/L+04Bq+GAbDBvG
4kJ4wNjQzddQ7XlZqcoN2AbiILK7xUW6aRfN6JXRQqGN0y+7sFiES60mdV0xgbo4tDJ3fux3wa+/
NTHZstlJnVwggmQO00siS/HkDjk4vIbLpFDq5Isff/yVr4aXjhH1SPlaqKx/FZ2pnfPOv4hCDI+/
Xkm6LCisunaomLi8NKm/M7KmDUmzaDvXztECa411MnTZUTbO8RmUwXhXWdoQmMOYviSO2DWFEx+F
leM/833vHGMdepF8X00q79yahXe2ABnM3Fmc/NscG/HZcbOTRJ5+ZLrhnJecOyLtlDr8+kvAnX4I
mWyJ4HSH0NvsMxuGHJTBGyudv1OFV54pHPPHxJxO0+3Vr/8JS3uEWpa9sLyvODsrm0gEOVKwJGZx
BjXtImr4u1xfYEmu1XQu+SEzyq2Dy8PSo1cegrEgAoM+g6RO/zrgQ44rbz460HurtmwfJ2qZ0OXp
uus60HdGBl926CbAa/X00tV4KYf4vcN0Ag5toPHKrcuif0h7bnc+s59wTH3rUkyvkCTWs4bKdKmT
e3davfMorfZlTpc7N42wnXM5O6Z9MQNHdWo/zcqL5rz1tj1JPrYvq+phKGsMArp+SP83e2fSHDfS
buc/5OzAmAC2Nc8ki6QoaoOgKCkxz2P+ej/g19ft6/B1+Nt54U0FKbXUVBWAzDzvOc/Rpv3q4KVc
VXWQ/4nvU1F090kwphtLKh1klpzGwKguXy9RZsSbZOTYNLnUH5dtXJy+vvJgS6rKTU9YJuvzTKbl
/PUVB/zmX1/1lbLoVKjWX7/uM5BnVhZvvMUWkBXjxhJZdPLZyV3SMr723qiPhDCDqzWE176KjdPY
j9HFcd4N8lOCQvsnC2fl2Zm81340R2bNxySei6c8C01McuSPc6Myz18vfe2y4/PjNccNQNeeqp/6
th2PSPvJvjb8FHF//qG8rDjmbtbs3a59SGCzvaWGFW57iKznrJvBqccLmqIubNCeLQKZu7yMpdWd
ndnlF7++r5d/mhj03nUxbyjTj3Gplt1bVQIzmMpxumGCTh96q/s94nlLxvQtBGRxGxD5VhnC3Fsc
gwxRVpdjZwr7t77aceoewFPUw35A5hitJHkY8gxwUkxZhgKwKcKyQpiZKMql3QHFapzjq2aoC5+m
pxstL1++filJ8Oi5FiOkMhyc0z8v/tAYGInMaOvoGFOKVYtd4knjYWIEuIrEvIrjzPiIZUVWFhDf
WfD4vhdl9DsZLOSIDj5JHjYzNTOUnJCniDCwIROxuuZXW9ZBt4Fgj9w5PaS+k19jFoIwdi64/4N4
z0lJ41LD2WwWXnatx3DHML89Ez0AQUIFb3mUtfXKrHHkgdvaO4r9OJxSC3MAXHLOCh7+elTG93r0
1r6TGB8+qNpNNA7TmcO1vARpdHYbaDtDVAevaX9P+SxXpi/711ET/nBMpnUyUS9RgY9lTqPxR2t0
3xIF+1w44hczX6ntXVV3zjkBhD42IYWejuREMS+wDt6M97JkHtMwTbosxud1POIfhUnUPJSjow+D
kyBemsOO9ch4lC0LaZfN9cvUjcCEGnd8M7tTH+nPum38D9eU/DvarREM+YfmQUGC0J0fOmuUxzi1
a7ybcflc0L0GfCy2P7np+lR9DMheDAWpNJhtWkji4mdmpZt5TA+BnjhVkqnKxv4qqcfytXppgpZO
II2hh4qstdNE1WrEgLcVC1sGclPMIB4J2ErkXgFxIJ4UQqXq1wn02l64yUU0aFw8s89Kxj8zey7w
ugFskUOcr+D7tiuIHsfE6fI95ttNMRjeVmQtv1efMtGxHcqy71Y23TPHyp5AkyaejQm71+Ve1jmt
QuIPwlXIhDu7O5b9I2vVn4W2iZ537nr5JhsDG3zGQY7D/cPcOEvO8qF1mp2I+wuFIwVuC4zN0/Mc
eZ9Rwn8ooO8zeMmuvm6Hk1+gX3gFn5bQ/ts4uMYD1NuxBvpjuKO780rFTk03AHF8XeyTKN9Ec8bE
uEvPnlfmzM6o6Urd1H+0BkRgF7koZCuALMoEZJp3/uhUzKuz6jjizbBa62Mc2QewAWmoEMoHTCB+
vO2xuK7JFiTsMaL0ZiwvX19hXbUR0SA3DglbhyQQ6c0maEAEzUxvbbhIH/4ie8GLP3G03YSqxczj
UJUUz+GjBzvrzCNkB/RoJwBF7z1cq2SJBEMaYl11kphPzji+sRKYm7o3aIKgym0Xkb7CyeNQGfP1
UlRvFT0Du0RZ5Wluu79fvr5VRYq/cqKgKXHT8jTh/cFIkfnwpMPDbNJbY9d4tifXBvyugdYnc3Rz
fH3Itaa2RhnGjpkmcUXG/5PxqT0dQmEvvmtcVquy8Zt7092mqaFHyur7LTBLfaqw5fdQmgzpXsbU
FldiVsyKcgC3jqmsrY+iveFZQb+SgCDfyKem33m9M1+nSGdklUrnoKraWDW0Ou0Gz+Dv1Sy57dg4
Z+iVL/YIOBRrzsavaALpYoexdTsysrbjU4AxfDsl4or9eykwMchgMDztqu4wznZ2ciAMW7K+WlTu
sIYOmEA719gCiDtMZUenTex8IvVZTH1FfgrnWxK5HxXgwVOQjrfWD+u7B5vJdc+hmQL2qpFnrSUH
QuEli01XHFVCkiAcApS3qHmirtA6TjO6seBCXckZXogadrNdNbtuoDDEa03z4vgsm44zJ4i/cmAG
ycEuH2MaUTW2gKzLuULRk/ZG3x0dPYpN5mN7dprzEJIbCNtGPWY8iuM5cI481xlnglT65uLF7fDI
P+IjOvH3svzq4k5RTHo1B1C1wL5bln9WhIhUszLC8Wa5GKlF5Hm71i5HjKRUROEVw9JpIR4OuoSn
YRYPNdNmRnCiXmeZdVLag8GkrQ2yN/FR5X0iyJpnnWvSKLHAhZdbHLTy5rULDPMkw46ZbUFjV9OH
zom1Cct3OH1z24FcqF5sxtlM5MOraApYNtOQWnAfvKRR1lGFoN6lm2JobdyDyUgRLa1zkA6t4VxV
FnimZs7Odrzc/bNg9ixqzos6vMbDhAmdicwcsi2wEjoNOkHRTdr2Fn55ikS7nhlP2Jtr5rWgXqL5
u9mo+DBXoLqjOGRALo18C6uvO4CPpYEEbc0vjHGb4Nh0dcQIINPTmq7N4ciGy8gfUEiD89dLOA2g
gUuDWjLF2TdCLEGu41/J/JozGNgtrqLoZFaZvIZ5oPdirn76OqVHZkiPoiy5i3vdQ8pS7oMRRO+x
COMjxZR8ZJE9bgt6XBHLh1sc4MNKqbO8fL2IGloaYMO9gCegZdedVAlIqiZAsw5EZMKZL8XOSd1b
11u4uQs77E5BfMCZPJ3SDAmv9QEAB4oWuaYnIVIALUvwA0re/ytWBDwwBuU4KYarDTmpVZenxT0X
4QsgFrElMzDRT+Fxbav65s5A8gs6tg485usdNQIvIjLUOqkq75HFFWuhc5nGvj/2NvjyuAGXQVNi
Balwb0bg3UcSFgZ5I4an0y6WaXPyCiCRDGUfqzo513DsLrRIbHvSXUgq8wk2f3tlXVS70cC7Vw4w
/p16rQfaecAs3zQbGKRZez5zlX7ZD4Vh3MgBpId6LndypGjAnaiwo42i4KDNHbHw4JjutiSyh62P
b+JYsylat4XzB2pmvvKrJ5JmwcUNCCPIuNyxfa+vUazZDVvqmWNU8qxr3D02y1LUTj0HFjSbkhMl
OkZlda/5ODM04uS276LsNo3A0nw6iMw8OdaczVeTqZLdEJWY7QYUiXiaabaau2brjK7ceU9JLM0H
t3KYgFryTLvpj0mARDRjwPIWZp+zNsqrSWHBY2bMUOhT61iHJ7Pn4Ks6wUZwSmlOaS6YXytQew2k
gUKC4DZXmFzTY1mSoCkq1gr/OZxTuZYpO0MxRsUuSqDXwHg0LqUfPuM9qbZi5qjGm58cE5PsaQo2
1aWW5WwujSp0qzx6vCuPxEbba15HbEnAPrHaR8AomvFWTZQnhBUmA3cwLhEoFmnobdw61MB0mOx9
qtssJpxYfXF+knxR1yRud+bk1ScxckDyNaY4ascPys1OPVmdmzKwVuNe73cBPy3whIdgsfN6PfUY
pZM/NZlwHtt+umYSA5th9oTblTx0aAjX2pbv8F4/ugxdL8wkUxs1/vFLys/sofrtC5Bz2nbOdUJX
pTsDoUD0qnDAcADw1m2W4tLJGhwGwxtcHPPgme6nmVDHWUQ82Yr4PQeDX+Sty22UdEs9rHnzCnXN
kxEc48zFbXlPbPlfaOj8OUSMyUdzUk/9WN6Rww61GVWbqcrFMoP+aGI2mg13VO0mMZd+5DOxsqsD
IPJpleVQ6PImJc6gSabkSShABsU3txa/pnj2b+VU/P1yZ8ihD7LB8D5jdbk7qjKfWudxMnjkoMRQ
yOUl9JkaFXdIq5Kj7TuPBVNTstXDKlHUDsg2eqUT82jl6cVspqOsvvut/8Fjh/bzBlNV4j02pdN9
wG8P6y77ht08YFD6kBTBvilMGtJ7+VqUoNitM8eYDHo8OU3Xa19xE1SrHtLDriMt6XiEdFKA9DbO
wl3vw/DZJp0lvnfFVlD+s/eD5KWFCJ7bsfGMwY8CTr+y1pbR/klK69uQ81NW5gFFNFipJlCHevA5
SfTlIQ29fayMfGV4ZogfPoWsU3HCaMzkwnU0CvJiMnAxChVLA2/7XAaTAeC2NbZoWXxSkh2TH/Sv
jEgXDpP6EYQETwSeDCGMAw0YxaqU1g8dkmXIUnq5ZsJTK4IDwsJ4mwwF1aR6PEcd2826J5RAPmKb
1UyUyf8jaHQmz077Utk10yw6QlQSvXYp0B0rZGkSPMwZo6XdmoUIFiW20GrI1n2T/fYg/7d4Cvh/
zMbycwJ/9TABDg7VEfGeaicgU/n4zkjIW6MsXksaEi3nSQbjVSTzGUm0Jy5LcgQXGNHFlUxLYOa6
DzejgwYlM4/sADCqcMmw1TPICC46/ySYQ6e9yV5A8G6PMCUrXci3XBAPDb/ZevD2RtZ9B/xEntCR
1IACPNQWdSKThbBKt2toD4QKkk/N8WvdWsaDpvaOIO0FCTgJQ6ItuUFUsSkBPFj9b+XLnSiHsytc
6wAL75m8W7HDgLzz7epHW7n3RBTmSZgBhjPn9yh41OOkwR5LlNTqtWBQziHV50/HpvU7kSjj9niB
57I4lfx4SRCeZOO7x7JX59am54wQ8X40qDYVXPdrpoHfjZACpFjSjOVmtObazPUcj4cE5u5ZsWHL
R0DGKQGoXap0t40q9YNA669+4YI0TNpWDRU5Xt29O73MCSQCquzoH7JLoF8RG4JVnZJUnpv6OmN0
xMbJnFjLfl1hvns2ZPEUmWZ1IoQIIZksVEEEzxzA4CxeZc8s34ooGDYI/p8ALG9Gj/id1ua8jkaY
InlTHGjzTtaolhwU4rUZMPONouyxw5B5qWR+0l51agsLAIgZGZymCSqpxtpZsmGVCUhZM8YgE66P
0jkEpEbLQbF1BPXpWpSjeAOVgGGjL0vfmLKb/G2fTN1mluk5yEaxFl5hX5shovmj9ldtwRO1CfAc
c2W+TViUCE8Hao98+WzgRz/KppQ3VIRh5VtDs5UCgOqUhU9pdIDvfOUqp66z5QGc56BuB9Ps2Qql
ONnsZFsP7n2os2aVmsT9fLaaqwRmTGR35bOMR2qXm9yiFN3GmTmYGy3IFeFSf6hU8zEmYKaXk1RP
7CDOquSpF/7vrna9Uzh4n03ckSrJSG0pH6QII6PJpT94hui9y1wobLNf2cyOI72ZY48TAv9lW3G9
d0WBz1fccXhEm5xkDwfmEg+WznaF6qqdhUS5Mtp+X/kpa5dFg6sVtB+O13zDkFntsMFQUmtHWPHV
AOnMTTbGPANvRiCkdso5+K73Qfujhamzcmkib96iUL52JZMDD/F87aTDk85AzRDNOg6SmpfaFWhF
D21B9LjVU3QrZu9WArhezZXae4Xxy09xZcqx2PcRNArBwZyQAGk1Umd0WmCZpIwoXKULvavmQ9tO
dDrseOcfRRKXKFFW9hiJexQEv8s55RlhkUVV83wRddt+i3/R3sAtVoh8I2UvaPMeeUc1tndLy+Lg
zGn9HFvZARcDEPa5fIfOQ/lm0xEaZG3UEQJgjVyFeuDWMI9SZGbDWMU143dDUTg6alIVeYk1KPUD
RMzlXuvqragsdfYPZDKnEylRot0GHWRp/sLhvZzpzm5GvKihDZ2ozcjelawJ3Rycg7HQq74JiRJN
slyygluz7OmbH2W465+rsXlGbzaYW+HcDXx5bBM5bfPQuPYpQkMyTo++hbmKQ3at6oCwAw6Krs/l
LtQA3/umzw9yQsSZSVUdUBZ+q6ipdiw6uDtLfZOy3c1EBqgFNikuD3xEF6eYwDYdAMhvI98jzKpU
s9eRwW6m44DVpVN5xob36WAiXvsIQ7aSxa5VdHxjhL+zX2yIVbU/moKYfCHEa0Yt+W0kWV53qeC2
oTNcObZ7qqnpAONDz8woaatSuy7uCYgI337OMmd6Qs9e62J+m6cmWmth52TEjd8jUGN2Nbg1uEQo
APC2pr11ZzRj6hGHWwBtoJ/NGtmeQSvmH0ICo8mFb+9IiisQWMSo2oS7tqA/6iNhLEmqypMYarjQ
qZH5XtK0si7a4FLaXXQmX8dQLFxadXGiukQ417MCctPp4bLksjsjcg4h457VxLG4z97VMi+r45Bs
fj9f6dPj+N+KjDoh/SHwCSfxSLULwhBHw+HgpT3oYepmTAgnToy5sB+sO5rAEh4hKRPRSmnG84l9
JuWdiouKtPMv8MKIHNEIiR+MAsGu2p09HDFNAtkqvisnxY7a13e39YqtneLUr5LuLSrNc523mr1/
wN9cMqqOav49rVddOvAHVCdzEEpm7Pcp2d3B6q4pqOsdVIqWy5hBMhxxJkvGI0nH9Sx+FZXzXjbz
hdk9+oQszhXPphV70IYbu8QN17g/TC/5UwTYj6LSus8TFX9u2l1c/ldUNOj6XnhhexgXaa83ASd1
iqa+mM3rAOyaPB1u3XRj2VAtvHZEcBpezQzke7bkbTkV7pI0pQuVw0OhDkbs4hhrWlqMO+6ocaQW
nPvoULjlpRgkjIsYY1sUH5oOxACxCHU0aLwjOeCRlpptvGxBCx6Z8tYhDBNYx+g+JYx1HLKrOBDY
aguiyyx52xB7OSU6ej+4gqcVXV0ZAqzPviOT7xiMCAJFIxg3FVySmR+IZxp72wmvjx9SKx/IM64a
HN9hdAjYEi9heSK8urPhBqQVqqrxJxNsZWnpVtR80etOTNJ1Yjj9HnZOPnn6BnCLVXi2Pe5RZscM
IEhjt9glNhD3Gka3RJ18o9Dbxf0kbZrSo6HeJ06LFt8WjylPJeEyZCS02CqHjgN63Cnbw4ZOzTSL
E+Rmq77pAAm1r1gzVRmetobldSw8Bo7KxrgzrBsPkBDeGzaUJMHZanCKiJA/tI89OBy4bWGFF0zb
173jcGAxIY0P3s/JqA/OWDIP1VAGo0lTLZ8GFqN0Ftx8Cl9S84wBVC4d3bexLu9j7dAA5PBh+TS9
mDxj2YuFj9lY0AhBLUIlShgO1nCrW9WsqqA/+mnAhniGhWapW5QR388qJSkBsYZLxrd4NbMXHIrW
Swt2GLr3BjJy9SNo4AwX6SbgTIhuDqEiQHgaYmudMqN9sHxcUhZHahKo6gZYG4JDz5VBOmveT7YA
j4rR3auFsY6lfsnbut+iZz9MeDJ7hx/N63PyaZl67fXC8fYqIu6evUVtO5Zdoi5xVFg79HrMrbq6
Vp34jsGOIbFmcxanSPkOps/SAlk4KU1at052whevpsrLTVS7Hz0bQaJOwYubOtzuGlCAUcjdLJrT
qOHTZOB2rbzCOgjmRKL4q4Y73x7YwXRBfQnE9KDQB9vI0/dhpjt4VvDrMWEof2gXwfyGivWifXbY
5PDf5pl9nVkr48jE6FovcFk5u/t5HoEneinsFCyG28pudkHd/BhMRA0/D8KtPbbXJCuhXlj5NyOk
uTsqw5Xb6OJk4GRf1bj/Nm2dvNAymC/aVPcwedyk7N1JhV9rnT/2NMwF17gDoj711Y8oU8E2UtM9
CIr2NI/hViW0czduNN2jmeCO8nJ5chhbSwtiQO+RUVWcCeSb3c3czdaAl9DGxy+5jZzcIiCEYz93
8ai6ZEs3tRcjJUX+MbI0a7FCqhG1MDfUiEw9CmnsJ98Tx37BP0ro1cJ2743wE40qcPCmRY+WqADv
sN6iJtmlpk7QxSNgazoWJCIcDxFOq9jVmatW/pomRyBhWQWzhDI2o5x/JALFSv3M01lex9p4wNNL
XaskcWrncryQO2ObYCTACCYSm4Fl0+/C8G5r+uJdBkTJAx5wBmmSjYX5D8coHPbGcy/M9A9WQIyy
ZyeH3Y5sZ78koGJ3hmlHxK0PjE/Pb78plyO9iIjKse/cx8ViwGTWy5ZIvzNwAMNgZn/SpLfRnKvn
ySPlExr4Puaqfevx++OSpsCLwCJSXvtd9elz5akTifbL7CJqenOAQZH8juVDwGyk+xtT2B+bg+QY
WidzCq8mwvalS/pXbSTlQWHE9KEqXTzChJemUeIkHUySsiHQbpavlB8gJOXPmaletFP0265yGELU
6bMR0FjtGIx/nEKTBUvM/WzBOmVKu0+WQdGQBNEySOMJDinhu+A0wJYSkqZj/OlnZ6t1TVYv44uo
rzfomN/wXa+CpodoY99zqoZaasxy4tOBXTi0g/DGuY1Ljr85jyFUGy4thoJBviOicapc/yMs+Fyo
dKH1GiYbudIPz0VKQYx/ItbkmM4vYQc/RAB9YOlglgQqB9s+1KH/py06Zl/p/OF7xTNeyiuy6q7M
65/OhLUWCISzn16DkHBTJpf6d4GbvCHy1xjTnrY75DP/z8Qyt9O+unUh+EjdHENi56RGbdycaM1+
kgbneOZISk9bdXdCWoZLmb+rYNyxaLHJH+R+YDHaZ4X1XnnGvBX0/66VsH7klvb3PXbXgt00nZrG
U5PQd++Zcb4REeJznyTmupZFcRxhURCPn1e1pigFunLYcZOVFB/sUhE9VhEjz3LxyIFCeM4JMR67
uogJqAf0tMgHhOfhXsduianYNzZ+610lsxhmw1xSXn/jsTKT4ArdtUqU/+j6ein7gTgfdsapL0b3
EjnPTt5QV02BNEKrOg9zHZ7HvLR4Ao1ssSPjcyRdzljVOcUAqaO+cZlGCnfvJRC4HORfA8Xm/PUC
fAVkz/JtN8XyGKqSk2t8iJy+2ZdcZeaQ2idXWEeCys4zWzXw2pgRorq7Bs+YqPIHE17glSMFovr4
3AYq5yytm9sXtO3/21n/L+ysJrR26QWYSv9rzN3lo+qij+x/Jt3988f+ZW31jb8sIjSYV23J0dyh
G+Fva6sX/OVheAVc9+VeXRr9/sPZav5lGNbiN/UNz/bshUD3N+zONqhL82gwMyhM8+lacP4dZ6vz
xbL7B4QsCL57jm9L539h3A1R6IXR5IV71MI/hhd/VnkyHFWGiI6EuTc9TOJj5r2OlSuhvcwBDnb1
PEzJVZvF69AP75XVn3WUrELmeD4zETJM5zgan0tJAUwZn4fcvGqV4+ojkG+N91Jk4HfTdWAZn4EJ
WS6hqzYJ9pUm2IQpZ8ND8dMQnNUmxzoFpfhZABVSkM+cuSTGbdyjrHjqkfoHtp/OjBolyfURSOzm
t6yqz1bXEDJG1qLCdJOVHRWX/RFGyRMDjIQMMiMNklKwDIhnAK0p1rLpXmPT3bZk6Ih5HvO2aXGS
m5uksxczBCnY8pz73h/HG874GI9uGXxTykQwHNcabct2R1Sg4r1S0252oX3AktOsMeBz1qU09jXu
CzvOj7ZpPuQqPLVaUidOfqwWx15gJQn7zQQlQWiTzYR1MWWzgTR40KAqZz8ZsXJ126Al8t2E9XEm
DpX031MKz3BibJ2kOjeW5r0Ol0z5g1+l18gAKk8F2Soo9LdCkJxym7NoMp75kJcz/Rx3bLK7ht4M
BqcPosC7Yk2vMMKwrMGiDu0Li/ihpxjeqqqDoGIG1sXarPMjPB/cjDFyPVG5hNMThdGpLx8bUd5L
62IXId3t0660Uwws9NEuBeZmg08n6bZpPhPgp9+21fuJotWRkU9Pui6yaerOisNYU6kzmM84tYJV
78r3iFK6cZq34dLzOnjbesz2Zm4D7Y3fJ4u2BkMN16Gsn6ogeUZBumHDuzc9zL9oYHdRI6tN9Ifj
9ywlNXvzRsbhS7vkfmen+t70BakjdSyjX02pXx3NMm70jFtRWlsHUTtMnEeXYZRa0qkIOxTQk0Z9
zufmNprpRRt0Nc0xbzVoPGe6FYazthPjZOQtyTt6D6C67GoodhpkoTLtx3hAqK/q9Bd2gQ1GagZV
8W3u8YrA8XknfIxthdlHtnBWQ64/mX1QdXCSRvxTWe23VDY31ORV3ZUfMKu2YyiOMpHs+8fNCL2J
E15znimcCwAMGel0soryA64Sx1w8x3hQXhuPwtMI+22hHhpCtsLAkNqZaCTpe+bG24mUYLDEBSnr
hrPEGVnvZ9fYD2X4EjNqiwlctsJ89wEUODMFSrXz1IQMzVD64ElN+DAHqG6IAbT8JH/SOtoyvH5B
6eQdnSS2UvcIZDFeFZ6L7F0yNTP+WAlR0I4pZSnY3Um1TWiWnzCAGR4gyil9tO3yyY+cjlTOfIIz
eB7iCcNezgGrw/6XTOLSRYg1o3xxO+PqtzMotfzJZsPCidTkw0b1WA/o7jAL9ooRj3SzeD2l2eOc
h2cOY+uwZiMovleh8VTBR8eC+s1N58+oZkdmVOJjYCAdBWh20YhIlPV4sYhHRzuyydl+wZH70xyu
8c/wnk7qe0oW7n0Sc7rNvWjeV8n4ZBTjb2t2cfJ1ECxiC4xXUITpzgzKZ437HnZntKSgFhMYWjm5
6WRrtHwOUEWPRhoWK50IY6eYfq+iCAQaHCp6hPsQC7RbH8fBZ45VuG/kVrdW6PLWOEPLHHIewQd0
9Oh5CYMAgcibcx7bd2LisNhPMVds8k2l/XRntvliO2imAYyOvM0wb+Q1pCbdeWShGTFUFiY/Ou2+
4zL0j0aRv/lD+JR3wTsPxg84bxVWckkReOxJBLD2j/Zg+wQwVFdNDsFAeHhXbA1vXKe3eNlEUT1E
ZpRTXEROfhMO0bhfel/YWOHEkS35X2H1DK+oDAadxSjfDjj3VaGw1oVl/fz3NznX+JPRTvmn+z/y
ef/3sN//F+uhbBDT//W25dyPH3H3n3Ytyx/4O4vj/+WA33V9GluluWxZ/mPD4shl7+FScuZTngNF
+p9yKLYlBgEdh3bXBZ8LkON/7Fgs/y/XciCCSHK40nCdfyuL48plZ/LPjoW/G6mFUA+jMwNDFB43
fv/zAy+SovTV/G95VaBmdxSLu/jcDnUFxtCcCQsq6p7sCZ4hdmfMky1lgaeoNbyN3WVACTTjgXPr
qz2YBHX4Am+qcB5OHk+b0z/f1r0ON4adwKfOcUBCUXJ6YrL1cPrX92Ty91QJy71w+Y2CLF3GmI0S
cRs/FdHhdJAettPtYHNe49hq3ovJOwrYCYRQk3hLMddLUEfjOtXuEnxUWwd+3waIYsQE56tmvuLs
yH2/nmtOsnFTkQjvs98uRaWnXCHCDi8kkYJtWuMeVdG0xeP9Mtui2GBl+iXpCqDoQGMzUu288d0i
f3Lz7moM7QFYcfb09YMVIMwnAibvPaYotzFOQ8GTTVY0TIYtQJMUAhI9uG667hoLZ6aRbDDldo9T
RUckCOZrUsT9wVKsd3ldHpmxpGt3tlCPjbDY5NVdTal4ERA8xxQDSd6qb/jJMELRuLEMC5jMDhe3
03j2FqRqPlreY6cASYDW3eflBKsBv1ubONk5aihsUWmT7TPO2BdSxZvcVcNJFuNj2w7N2mhp9LUS
aINRoNuHMjomeUVrQ2cCiOW57wxoqGE/zjcrSzwAdBkUKWWnT5qy0dZf5Uuauk/qZ3BeoPHTi6ev
yH/2Ie8FG6kWhNnA+BDb9HAlEF8H+uDO6AsBdRKF6O9z/tmrmrfFJGsralfvrJTSiWn0YTFq4MRD
915gTT9kQ02CmOk/q24AdybF2lhjacBtsEsYkAOm2kyd8c1LS6Yd8AwYR+7b1gXPiXhIMWj2GiXN
uqY2DUioXTIjri9VEukVLJXm6AFj9KXMLrNnfdez6+9CYM39gLfKz0gdp9FM/Fy374oBUzviFih1
p4HSUASBdeVbWqXQAl3QIf/6l8ix2w7KF9t0bns0yFMaEIMt82XeWPOnzSXBNKjs4CRia2E5PKST
Yqtoo/k5WCzpZ34QihUnBw5Su+7bjEFx4zBbJsfW4LtjjWOznG/HsnZ38UT/51BiPiddXW4myG2E
YyH5swRcisbJN3FpkHQoUQwdE2Ukc50rEJ98L5LhsfBNqlvKAjfjbE57ri4B9aBlV1lhylY+STQV
VJdYey9D5MhHtzMDUBSlT51IzToZlE9h45jbJOsGcgQBXcxJI07+gs5rPPV7kD122dw8OSkOLwns
lykkAC5Kir9eKvrlMZTom29qvB9VP66YYhwGIzCfx7Bi9OYke9crrDMFZ3R7ZsG+R8JRTVw9TDRf
Vkc3kZ91AsIZ77p9lANkKStF9xeIroxHMAn6paUPywwaNcZIuSb9bDti/dq6ZhTv0+wzNuFKJNLB
vz/iG8m65iX0AJ5x5/XUetIM+3UdICSrnerAe6cd4ZoBjBnuFiYI1scw0Adqmmy2NTNQWvqQOnJG
n4NPbNhB/1l72OlIcEfBysiMR2hX/rXy8SRYJRH93ErAr2Ecq3lbeVCxXKsdKAIi26pBeHb8YusU
yR5NJMWBtuWKnFddVz8JhXGwAKi27jn2rBXnUSbENnyqCoZd32MeGhx/P5b0bttZY2KPdI1dTKh3
LmucZeb0pMAAWLZh31RcdydBpbEd6/HJjusJn1YRH1nUCOsvv4aC/6vMR/PEZRLslUvqIkv84WlM
Ms6Lsnj3jLo9GSJqiZaJdONlkkFnrVuEoFTUB9lLdtiQsTwBs5b5cAeCIv1PL1PWHeKwuXuyT8gw
WzjVzf/O3nktx41l2/ZX+gdQAbM3zONJb0gmTVIk9YIgJQree3z9HTtVXYfSUZeiHm7EPRE3Orq6
WqJBAthurTnHnGuqjEZ5y0fhcMC8o6flDRCl8maekXiyMx0UeMtAqm8h7tXNXUqyx1VPaXmfxCEN
IQr767gzeAtJTBlGDbIvWpAXQdgBMgFmVTaJO2I7xUE2A1Ba90sl2hTNV5LdNalbLX19zLaydIyj
UcUPjfrLylGhMB5HBPxCq8bs5Oc6AaPqmq+ke9Z4VQ3U9Vr/yPYsufa9nAioGQ/rWJnaHTrU4D5x
6QsFPizx0nQJN2UvikbvGqpq/LWzzFfplPEjljRtE6k9eVqR5OtADr4jDCXD2d55+5ySQdla6U1G
mCLQpjk+9hRU1rzsvDotRjmvMQ5FcQL0QESqjpA6NMjnZQJ7LikIkDB+yrJIPCRFby85bI0n2spK
36zDS4WOjRSgfSxmtEYTLNt3ejKWC7tn7BHJ2FpR3VvESm+1wKTQ6NSkqLf8doTu6JukswUMKFlr
HHPvBELb5NLMT3oA3bVFD426NTnzjSXyeHlXM6S8rKqvYnDhyPLEXF/ZCR78zLHN5eX/orWZF2kQ
0/uxswZBmAYq9fKvl3+AiO72+uhtqY9jr9PtkmMkIpIN+6/myh9g8eQic9dZ2LZYis32KrD6d0Jc
iTdWf5SBbrhKSsveJY6kmGxxfhLl3F31XF+7KNid+FF6JXQfWFRUoTJ23e7K7Cu3RSSq/kmPP94l
9Ni9dJ7WRuvAVO+t6EpHsO5M/uc69W889CCcMpMXrWTPn45RewyrDhI8ApC9xRu2jIk/uo57UjdN
h/53rNmffPb4HBImstOzrNsmPapEl97Kdd80tyVPPgPysa9QoN4kIjyUgJq2UCZ0biDN7IY+c5Ri
sAXxc9RR+K/aeAbBaI/62kmHcT2Xxa3u08JEmYVfbOwpqbY3/jAghPSQzYUcm+G5RUZvrMOUqBXK
uChE81G7ZbeirRzfsH+TzyaUL/zHzarNblV6uNtNqnbmT5tVPWEwzymXCRABA4rdvddadgffY2Dd
gn3CACIxSx6YCSssdGRGoBAw6R9gt8QA98qk8KXQuvHKDNodhjAyiVr8J72D4VR6w0705XMYNp+1
CWZMMiGaHAA2etgADpi+GD22Rp9wVhCiiljjsFt7g9av0DWEIE6WelHfsucJVkhX8Bs5z3PWYib2
YCt8OF/gQ5iCIv+YPWPI/7ltV3Z89uwWwR+0kzggfNy217gLgwgRBx2mor3q2eltLWpkq9FDVF76
rKbARyE2aVD0CNjeDTS+VsJEvOJXjOcshZfCLm01jlZ0aoOZNWYwdqj2tJeQ0C7TmYqlVsfI19Nq
uI2SaYHRu9vGkfV5wP9AljIDITGK18sORuJzW+WQRjbaSN3DiemkhSL31qYbf2Mj5tz0vvtJ17v0
qpv1b9K28m3hRuahoPcHDG3b94Y8gHA8QdUrXqKh2aGGO3cNGks36vIbch2fnD6tVgIt9QqHQH+a
9G5r94RYlW6bbypLQO5qRXTbeK/kFhBF3tpvIsjvXNSOOz9BUA81plliPAF10yH1GAp3XXKP8mxe
5EafbxV+FDsXJGg3BtBMskilh90OuQZB9HiOAYcD/jDlDWJbMqz1dm17SMEnPVxGTr11QchsvKQD
6Rb6qPXsGn2p9SaFBaOnz5pVnTUJVKVuMVYQpAqHam0h0hMnFxLSvQ7zrx4fIhBEghPJITYf89ou
9zb+yLU/Vw8VDfZtkZHMZheYcgZcagiKwoHppCID1aOgmOCZVPfWlSggmy6acPuAZqp1yD2JadYP
uTM+VRqA4MTkctD4QlF7riVzUiDo4NpSnFMtfhQ+1zyk2psG9tEDd2I44X1ok3YVOOR0xwH2K9yz
N7lMEPOZbHf86MWZHDCzCgBlBeYxSF8GPb3LNJPSh1HvjZ5db4L0M5necSnYC+HXyacpzq7/fmjI
H9Of1IHWdUhbNmyK8cL8fuD9cKBNIV9b/RCqSCW8P7XPrdKdEOEW6FkRnlFCT0TvQpNDeELa6LDu
qc5F7sxpAVvVETjRJw0x69w44l52GMSKDCl5Ki9O7JWUe9lwEEhwV3ToqucSZDYp4NResT6bR02t
KM5M2Tw1G7REQQ54InvxRvmatuwCvR7UJ7R4t0YbZZv2VTuBscUJeNTTEfxyqSwP0qMfT92wqvSv
BlPAIjYhJKf2UlgtCmo3r1lmCLHrXCiYiSWQP5qnOKjb79PM/+9Xcd77HX5F1Wn+c8lnEXbta/6x
5KO+/nvFxzP/MGCMIBEk40zoOMr/XfFx3T9opJvCoSzhUm5RiJU/e1SUdeA8usIzeYPV97G0/dmj
Mu0/bHKa8FoJA3eqMM1/0qMybX7Jh0X0zx6VKYSKkv0wMHCA4RSokFAnQQV6188nIIGpnSU7N0j7
Q48Fgn4NGN9saacyhYRV13SIOQ40zWNVOu0n1lc0pH5TyG82sPNPqRmkxlJEMkuQqxj+bVMz1SyD
nA0zxXDpBZL6ROq94H4NPpc0bc9BRbegcovyuiejN7mNgkIPdp2riY5yee5+S4FxUi0KEDjSGPIi
zO+ZnJ/j2my/WhggSo5KjGzsvZIzUZB2llwxxaNmnGUFiBmWAC0Hu7LdaDWPXW8vulLqxpVV5n2E
LNp2Kfw2DgkLQthRDsPRqOSqSRtq224uyaRq3NL9pglXWySeMx8G/O9H6HT4hUU/vudmWRzhnjPC
c6Domxz1erOcYR98ybPJ/1aIgHaCSK17M9f7VzYa8c5qCpxnmuMewxk1dhql4oTYRa5xnrSUXkaN
vbnnEXujQR9ZmLHbfcb6CyjTtDzKz4kxILel9H0cWwMYwShQg3u+c266qrm1ag4QpQMz3hCSDnbP
rhpOWhBiu/ZCY3yyOE/e6YlFCIrVdeXdVBQ8KneQWx3kC4TPKvfQqHkoLONSf6uGYMA+j26bQJMq
u+6KnJOFH3vZQcMp+SrrUHsO8rh8kIOWcb7Xq2JdObFlr6e6HHaT5uGomN3Y2EdTD7edVMo1TsDi
taHasZsBg62r2Znu8fhbr1lY55/I89CMhWg01XCDAvkOwqwFdOqJQhFXSQbh2O1hHyo9zwuu4Gh0
E/wdCH3LztO+8Aj4bCxK7EK6Ab/QrpnJV0FiardP0WgN6Y7VDyo75TzUXNVY6Cc9jyNw3rlRaWt+
jv864JzkGIklLVoNlTUfM7KQrouowN0y+V55GOjxerwTOoa7apwJnGwovn3Wi1Y7T7XjTFu31AuK
Y7amc8Yb+nciTwFrrQoHKNwmMDwiaMnSQNtkmjhE11Y8pFfVMGUq2xau84BViKaRroJPmtjvr30U
WyffNbMHz8Fit5gzRMQLn9PeYWodfS9ceyz3bWyNu86pg31fs7a5djZ/ZYdj9yzWk/llsOLpKU7R
QqzESDE0KpIIEB8z1DP9BnXHHGoxL02bjRC+fYMM5yzyhteJt87g4DxwOnLDwWSNm/zs1HWSGFTE
L6htUrzKOXJib/wythgnVpxuDTQjTs0n0Es/eJFhX5z0sNLuegMRTQCigQbVnNhkqOneVVKxj110
Me8R2n/Z7px8sPbgj30atzGSe2JAuxc/qHNw7uNAqpebhhZymd621qj3AM+OpJ0Qah91177ulCSy
hQYvUUJFam1R2YSc0JfECfV+jlPDMm/bNJ6uWwI8U/AiBebruZqS+3JAS7x0xkEc/SxjkW1TPNRh
NghvKRhpG2bo6daN9KTjQjzrcw4fKljERqKfIhF58KqJKmiHPN0YpuvvDa2vPRpJc3TM66a5SvTY
vhrtlh5RSjrEoqNCXS4SS78hA+bBnD63buM/t8HUPNauXb31WFypkQrL3PaJk75f1qp/tK7/1aL5
1391bZG9tu9f//XAuvgFd3bwt22b/0WxioYOeew/r+Lb1/mVD01Z8ONKfvmm70u5Jf6QNgdNeLHw
lglQ/Kt5w9+ASHNcgh5Q9Jm22ob+t9yEM6ouXSJr1S5U/+9sRcvguzzeFX7Uny2ff5KtaKpT3ofz
sGlDciPBkfYRWY46v+2nJR0EZwEJv1uCdPU3GP0Lckp8LFM96Kckpn8MKQSZOAydMKEY7FBnwqGk
I5AmyYXJxqDhg+gcwpDACxmvYgcq/JiMm5Jc+8+cOoaTgn9ZAd1EUwZrnT0maPYrWVl3vnyp7KJe
TnN6TrPgpoRzsmyx6SyaVtp7ZNr7wH3QZv2TJbVNUZW3MHCuEc6ei75hN40ZShDmRvxDSvbibN04
XsrI9WOXnce4m0SgQ2o1Ptsd+SlVsO+o4q58qjuoS3F9Uc3BQEZhpCScRTbBaQ7kVRPNM39k8SMy
0rEpyaUcfIqvQEAQg/Ybm2Jth/ecmvOr3wcI5Au6DGZ8rfkIqis98wCIlXuvoTlkmU+dwoQ3NX4X
FuU6/qxpqYlKOZrltV0gvp4aI79q/XZDsvM6GMcN4O/Bz2ipNBs/mw7kK9/gLwCjwgkS5X/LjIc/
CZ8gQSFvlqVte4/oQlM+ILUP11TBukfMfTOm2RAV5+xCeG99ZJXLsnWJp0gtjP3CpKQmiBxcdhXA
g7IpN9NcnAYQAKi6I18DIS+UHU2Odz06EMTutl5u/vkU8uv+7Q9hrU8RyWLvX6PXn2eU/we7vJJx
+p/niiXG6675OE+or/9rmrB1KLGezuFTqc/4mz95i+YfapAanslZjpBgg/no39MEKEbV5KVpYbgX
LdtfO/7LtEPTGCaDbRgWorZ/suM3DE4IP84TEngj5C/OFZ7iOwp1JPiw9e+jUO/zAK8NOle7Puus
08sZ4MpSNTsTU1/79vCY+/EpIhsnLGuaWRGlF8/P6E6F8fPYmM85p/6l9IwGtYR2YxbJmz/Eb8JR
KR8tQidALCv55lC5taPpxp3jTZ17yJKrB9b8O3x2OzdubwettiglKQVZiQhbK5sTrmkXDTqrJVfl
mDX2YqoPUQtSP2w6wtcK/WhPWFjy28F2NJTAmcpOxPgyUoLJJVp5xDj9Ulf2ONgQSsDBL+FgcwBC
APwUKW0bwJRJdROMXe2ds7GCN2fa2rqqKV6767ge+CGq6BESICur/iXuobRVJDjSV3L5nGbLj/Rx
7S8NbDZrPK5bEfJHPEXg6UF/F7k1IR0m9Eaiz9Ege/P95dKmgSx53af/GnXVTv0oaq3NKjbY6Sl1
ndtzA40qogmJHXGyJuTew7eY7dyWcI7LB4sz7kIfaFTAsNf2XU231BmOdkpKc+GIB71BZS8JToCv
tvL1uoSZw10kx6FcCAQnlCZPNNbbZWXym6URvMsR8+/l+t16uBpLWnuRFr1d7ovO8aks0ZgMgJYW
Wd/eDWa0G30eWTX27RpK5WE0wRIYz3KIgg2M4YHt5zOV+4UWi7Vocf/0FUULtFMb2aBjxlSY740U
GHXZc89d1qVR5utyNvcd/dz1WNIoI0l72/lB+r2zyh2B9mBgeu+CdV+X87qW6Uygwo1TEWJ/eRJ6
xQU67pSskHQR0YNELsC6CthoIAs+weLkWmdkfh5qOOfY1LTe+7Te1wBmto2gvkJs6X2qKn8msTSL
Mb+fM4tCMteOaVpbk5r8WRHke9r+W63K4b0PtUX2U4iAScS7y7use86NjtKHEju4sUS9vYDQePuo
FfZT/Y5invMpZlh9nwoBY3pGdZNibC2MFEORGgStj0x9JJ6JFKbFaOLVdGyGoFUbciG0Y21wLYTL
3jlivsMs7OKuARvdzflGpzVELgiP3k6R8VXyMzXtjUeIDGv8p4FonKyCU8VYrSp5k9nWLfxACHrJ
W6S8SDYZLQZV3XDiBZtjHgJBQ+eijd4SYm28dmAzbO9zgIVNZp+DZH4IBnEYB2dP/iVxTnAWUuX9
DQ2KgoZNFGNkODZ9jwKbPY3TyOcDpSGTiL/Hig52m1ubkjWMN+JMoCHiMeBZXV6s67Tr111b76dw
Gui7G7SauZxAt2+6+dw4LnbhBNp1rkZuK7ekv+vLVI116njskhd96p1d3K2M/fuRJ8BsYHNK4w+C
nGFdwGlFWDLe2A2hVl7TqZobEHeP8rQ023VVpd90Uh5Elo0nAxsn7RimlMZqH7O+O6PYiJdJob9n
hFdTpDH5TmbKLKKL0gje2ZzAKPOlDRjG1NffjBAZGUJkYOdDdQxJW4jxQ0e0L5Fa6u+adJ4z9fFL
Q0S4AONd1XXvtO28ZZMET3mQX19ejC5hvKqXx3J4TZqaoaKeXRH4JYq+FFhBkS36yLvvI057baQ9
DYZ8lha0HrOprMNUU8R3mdqIy0QfJgw6cZqghZd9GgvFF2jNrRdBaDCC5snqoPxrk0a/Q0L6CdiZ
DSxo60yrKOXM401SQ6RsnosKt5Zbaf7ekt6BRoR1lN9fd7e1vYVdg1VwPA1LcXmb5om3jbQpW402
XV6ssNPMbb3MaowqbjD8PDjiq8k6Y/QyYdmP9TLUq2PthG+BSkYjWbmBqH0ee/spzTbhyMdpbEvH
9rjtUkICzSp4NGOhVDUeWzn+GgwLctD4a4l1o3PELUWP3eVxQuIvEWESElEm4tDAJdWp+JrhXO7U
sjDnPLUKwCZDnM5Y6oRKwf32fVJXgxpfjR4SbKeWT/y7XJeaFZlTbpCVjkLcqMnAHbnqauTKLpeO
ddiK4dRZGYZeAwToogZtttQ1pAxa/wUDPhoBt8SrFxGnBzhcGYZIt2OGhIrkiuShcuyNUfsYWXnd
dZfraLhYgBYePppFYzqvVgcfOOZVmtRUgAKoZTlYVJZ3tnL3TGYU2XJxcTPULN6dEb4ZBaJTSRyl
dOM39SVDH75dhpbwhyc77MhpDk+6fqu+OG74tUItcxg7900gz9YAS9+IUBVYvI1WmlgLWfFHtprM
ZgrSJOO90wPgTeqd8+Xndh377CRLH2ja6IV+b6ip2zD5pkldVAorrU+IMILfsi91SZFD2jf2YHyp
wI+OJl+sLhNJBJvZ+DbhAedjdsws++XSWYGicvZQK9QNZV8N4D5frD7+XLo3aOzORuLsbaO5asiC
79WydrmoPOCTVaxIbOqWvtE9qI87tqiGAfJxgxCUOWDKlJa4iaNHuL9cqcuCdrmg2iVghiSXFEao
6dDeuXzGoeCDuj5pnem4cz1yJoOUNSGE0WVo05ORqI+i/tEmiN0L+8FOLRr41vSlqFFuCU5AgftK
VGW+JTlArKlswKSwbzKmvy0r3xXwe2LPXtux9Ja5MwGaNfQzAcoeAgVeDaM3HwcHkwV0OYRR3GAr
Ng8WwA9rJK5MPSZ1QzS3haQa9jf6xBuMTYCdjxpt6C4gt3HmYfixD+mX9QChovC/okolQMOj85HZ
Ce+qdYcr6JkUAZTYaiGz4vQ6tAf6zjy8riZuKvVJ8ay5isu9TiXB9yMKHPVopoItjI4copiDdJn1
LEWVy44kstvj5VrmWW2tdPHm6UwkPCGIfj0yaXlzuY4yylrIaRLDHZ/nMiR6vTzMXk0JzNjJXATr
1lI3qMwBdVrfv25M+RNN6bBgRFqLzC2uICSTqtvys+EzfNKL6tqNlJIZz3Ut6O0F5qIouTq4l2xj
1Ee7fOJsYl2bZU96OMrvy6MQUfCVIJDry+C21ItdIXMuxuFrmTHcG5tNaPyNujBRIdLIt456Et//
baq9pdnpu0yj8k6OTYNr+ZqZ93T5WYn6XY2Wk3OhHqlCL4iQepP6HIhIzliqTpfFPHL8s1F3/dJi
e1INnJHVrW60AdJQSZpZC9irlzzFWs1NJZugdWL48HKLB093rvxO+3b5hQI7PjSK2/kyRG383hT/
lmFVvGGqBkYR+KuiOSW69w7u5BkaD8q6HpiKkcybrOFiswSVlKy/9BLW9GV2uLz1gWnu+tTdDDAq
ln02a1QIF5dvYMNMlS3u9tok3yyBGPByIZcvvNx0R92iMpTWOu1uCkFgolr5eT/ZuU3lc2DKbZeU
86YNq5FaLU3rJNnaTh9sbbWR8phLRMjMSI3z1QqeXJ0/VHOomvbKUjvqIrqPKYKzHKVvcccqLcJ8
hdUedmDBlr+a2mvTRXFKGrPvWWj3dMT+icdb5HlxCGysxbKYpjjFK3mMMjIisCXssdguZY1s2+rn
bNVkMwV1Me2gaSOod0v07IxaMIIcPaL6QDFjnUAsW0RT2xOZjajRnG5aN2A2ntUbqp745ViG6hBJ
n4oU4oWIPf4RDNQpClRcizSGBpfq3venYJT9OeiyjRrOgF2oCAcowmMdajo0mEiSIm9CMlsE2f3l
ry/jdfYxN7r5rW5P9b4s9gKuGAc15xyxh1FTZKi5B6M+qn+d1SpwkQAUNtFA/ZtfMdtN6nyX9XKv
Zi4gLk9e0e6wfK6LCS+zepfdBPs+yA+tqkhJ9b/Cz+KmjwEbT76jdc9q56dWl0mtsKRYMW1x2bwv
q+zW9bkdlzF8mQ1aN5zxTgaPQgFbZxVNCHd2nYw5HhAJHyCEvb4CQXCd1h5hABmLq47AdzHEw8kv
OCxUFWC1QsQhXCNC6EqoPBHWgMrMEIjMzPpj4L+CdWBOGmJgbIZ5qFJi5xJdfps999COs8LaunwX
/6i720jrvdW/N7rqIzn1/Ohjy6Tky/fFvpoSOojzYLp07fu+OJx4py9Ps05YY7opJ5ckWMuQE3rn
EbuNgIszWp3yvNUU7rAvlC3h5OpfYhm9qf+9tOcHqAwVDe4UvAaWA2cvDfvckdhkT/b+8nqHIXti
TRLy6xnspq4d4T9ehorfMTR6N/mkecF+isM3QiPZyfKTPU6u6sEItREK1cYe/PNGDS221s2Cefdo
ZPlOi5EtIUC8/WuQpVh2x/y1cZMtAM5rtSW4SAqA1x0tLlUL8Yd3Sio5mMwlJtbVyEXt3YqAUz57
/supFDrnXu3ROLKkiz7M1mr8lqbxdQDGyKjVjy49FQwhzv2QTLeXBVx9iRZwccYAgZucyjNtAtij
sO0AD9yBqj6nc/QGyv0yE1QlZ3crABWaw1ydxyesOpffefmA37+Vcglh3oA/TQL8xEMObV1dlTkW
CENDsTGAxi1DdbZClaIKKKlcyPimRyapjsTqa1mT503vomK32MHVSjmcF2ICWkpEdVxyQFf7DLXx
HF/k3H2+/HyfCXByZkQTcMCqaIGkkt3f5TwRmjtYRZRm/WnYaOF4Esi86v6pUO8raeX8jspll4xH
fcJubA4Rlj4BcIbRbKdcNxWjq4Kc1qI4tEreDP9/WMQcVmlFMfk5tv4oqxOmAE5e3Ok5saKVhQNx
VvuNy+kEi5bJDrbxhjXBG4fLAbhBLE7pBk81+2S7YVJP8S+v6Ru/RZr1pY+uSnC229zjMar/YhN0
KDLViE0up99qmnZagBnIY8BoBuPK0mxysihVBAHoSpDjbB7J913nkNBkPp4QBBNPQ8YqPB1uZShU
hgU7Jw7deXlftayXMXfWdasbZwxJMOAZ1FZ9747tVn0MdXAjKYG9J+I5UOlsQVRRhOQbumXlV8Kj
5s3lxb8UTi5Htw8FxV+oun5szDtKq8LOgDK+soRQMqTZ8LFKN8A+EWPoSSYz47oX4pvpLivqEpn4
khTQnh25/r9SxF09/Nf5X9+K+l/XD5vzz4XcH8q9/6taQ9z+vyn31sVr+2PAjqHzHd8Lvob3h1D1
XLrN9NSl7vA33wu+hvWHwOljEmtDlweNB6XgPwu+yu+DiMOiSuzausWk+1fB9xLYgzmaBy9o5Qhp
/aOCr2r7fGwLATDCI+RcFCP4ms2f4nX6wBlh+BGrBsBkXfReuoxRXGyKGbZIrHb1Xllm+7wybbag
RLIn7sDu2YeWEbfRs6de/9oMS7QUg0qvMK4+3MlfvOeXttQP1yctCjT0x2BtwqImTuiHF70vaMf0
VJFZnCjrTdN2bkoIW3oA+g5YURPnPntThHJ+mwfrLg3fUmoztlVBPvOGFcSQXRFHd4iTf3NhP49A
gwvzTNPRlUJHuiYP7+MIzGeZT7nCZgz0ZJZFC8BjDK8NHWEf4ETggqmzJ11pprM+viHJZkrRDBra
SXQ1+GR9uw6ik7BIILJX26ZNgcAH/ek3F6n6hz8+XolNC42kBEYhkaSrav+Har5vSn3GzAEUThC6
rhWZC9vej5fRrI3M7bqX7wuhPTaEo4YSb4Rmj+G6FfGp1tC0daOGKtiDH9w2yddxmIunIPFv8I8/
g/VPVrLFNu2CikKpL8qV3sluFUYZ8R7wqw8jtgg2nhQbS2HUO2izMKPQ3u6abkIG2Uj9bly9z2Ng
btKomVdZTG1itPJg32gd7iIKWde23m+NtHBWs2WltyTC4ZDK5CarnJGAC+2WgWLvLSdxdxJcJvnc
M1t4jbVi4vzo1rO/mfBRLi03OvpUso88yl3Qd8kRsJm1IHaBHUTS4LgKNMhuY2meyNiuNMrHcTmG
K5Z4yC0G4SsQqHd+R5AMHlcATmVxyBxJjnKv1TclX3rosAUhCsdwM4iE2sc8AODpgLXgoUw1y7yy
+xahM8b62ouzTSSGHt5nWbPZrcGW65/YihcrTPWKEOnEfGqzRp6PJDMYvEMgOdOjI4sPplu+dZmV
giab3t0UjkCazOMmEAh8J0zryKzyTyFsrQSg9hFCsfzezmNyDt6LXw3JnztEvPnMaNTNJH1umlVq
ZHx4p2oasWFms66G6FDzvr5KZUs9XjhA5Wtyfum+cBOQePQFXCHNH78WA/XepB+M579/v61fXYoH
VkVJmymY6T+JvF04c+gzQ20Rzu1eZxpeZJm3ZbQpIL6B5Ydycj5am26Y2w0v/ictwkYxEKKzMmzy
pinNmgr9JlYod8cbyIMuKeaHLAXWYnTON20wg3VALTUEl7POivhccb5aDwgqBzgNa32qAOMOIZzG
2HqIiBnYQjT+nmz3n2+4Wsx/mgMlDUOP5cDkf35uyTEP1Xo9usRyYyMkfTqrjtr9YM90C0g9WAcW
rfQ99ZAEOkNvVuk2NFPyxrsoY9y6i7+/58wQv7gcZEiWwcTM1OL+PPORQOQmWqlxwnmiqW9trY5j
EvGq184It22OrWNczi828Oid4zDVGaWFSKfP8M8zLF9igMo01puT0DiCEzJyaLs02s1THp54eUDA
dfVuQIO/JOql+MQL+KWrteZQuvH1SH4sqoLGXyaNhMzdg3uKnEWgHSsxFi9fyyJj5ugJ0kWF+2kc
3TvYgIukKNJn1wnvIiJyFjU21UUQpt8mF636BOkPZfNEoseOU3h7VYapsXIpTdd1jTxBJDsncox1
hzXNr8ZlQDn7UMX0z+O5fClwoqxdn+7JSB+EBXQkL3fs3yBqeVuoD/yq5FAQRq3Os+N+JEwJ/l5M
GDF87YPQ5x7vkAsVvsUp0wfmtT7V0z4uOSH3/Rdo3MGBByo5zMNXNv2BlVninNGtCHSD2Rzdrjo7
ZY3fzMMj6Xi7ss6u9Tx0dqat6lUzxO0Iz2Ycpk9+0BoHsjx7GLb1zNtyK9q4Z7QAQ6PsrH+ieedA
QBC3pTYQq5SZ5mPCuk51gwArmxpm2UEzroWDSsGCQuwXY0mQHqk3forAMoHTG5I785IOLScTcDpe
5+w8r1gTJrjndNGsW6ds99M47FvtQStlf2rr+S3lrm+oQ5yiKofrTwfRn8svbjdojzbJm+ZsMIsE
5dPAywS2uBt3s1HuJK/XA9PMY5sbJ5c6+xGT6nVStvxeU5DS2/KpAghIpcNKlzV6s0OBnW8hZBDj
XceWv2by8lQgi71nmcH1H79i10EHDsdyNXSwSqh6OEzgFuG+4VcPz9DjWFj3BevsIvfd4Agvr14a
WTXe1qjGDt5416ib5lbySRj9UyCbZEMcwwIVxnvq680+KFvUtHXTXhtFczviK1i6CVEtZjlzSyvG
KxqhJR+dYsLAiX7GlAERNUV9Y8T0jPXh3cqUfxIugQYdm+wHnegvx2fFDQ+My2M7TRuL4c/BlxDp
0Rm+BRBDs0nnl2R0au0gegcBaC58SpCQE1w4rb0WHAIoY4U/YzPFVBTvp4GtXxyMxUHQfFnR55tW
HnkIK4KJK9oYWUZctYP1VSH1yrnVl3NQ1w8hH5hba9z3deVt8yAkE8LXJTBMVJkSOHdVV9+SJtzX
YwpAo+jvDa8GJeO4+wSvzW2f+4I8p7QlM2xQ8siof5fiRvrhKc/G9vXvpzJDbR5/nlgN3UDbiQgL
g/xPzhiHJCnha6glRfVmGMZXK3SsOwCmJ3Z+6Sow7WbrF4hDtdSlTRmVDb0YzFtzl9JXfWyqAqtU
CMmlK3vBPuh3M61avX66PKXjRjlGbeR/LrR05muopJmGQKnzFjMv4BKWIjVESkvrEP+Vdc350DyB
7tP2nOmpdJWPpqjn5ywwz3NbsIGo2/cixScS5Ub3ghOVYnsk+l0lvYeYFL39b+7oLxZkSe9U54Bp
w6W11d9/2Bv4tj/mk9lqxHCMGBig9QQZ6kWviG5NL7Aebd6U2rHPSdz6KxD2ANyjFphcWEar31zK
LzboKGIMQo1Mzg6I2H+8FESVRsHEjlYW+uYGZwxb9ZCGV22EL3Ue9au6pEYLw35ghc+RlTkliXvs
N2H73+LjBz7qDlvI8S1lchNKvPXZJ2P8dw/5V5fJSc50bEe9hs5Pd6wmhqhto15j51JTZ+1ImcaV
OlIa7JpNpkqAQmAgm3R703vBa6uVx6xiL4JlCvZx8QoxB52d1fS7THdOlwOZzVBZ55bigtDwXmhZ
hKMZnApVrJoibviY2EO27N38uhUYJtk6/ubeX8x1P7+5ZIjymaThmLgbfrz3iAslGT1usMSmDK5v
9FEdp+Y1KkMyygaoh6POOcMxY20h7RAgqEsKdGW8oy5ZoZsL1ho/e5EPDY3byAJfClgo6JNiWfmG
ReD3SIyd3b395o1Rt/p/XDXHTSYy11D/+fGqbRnWDX4rDkslpeC08M2dRzlfVFcVJjdiqwSTMT65
FQDZcGGE1p6JKacfFaS3f38pzi/2WJwsdQUvu8i+fjr2jimpjw5pdnR7iBhJxlp587C+4VXs52pe
9xNnya6NyuPgjuAs86G8jepQ7jhWQi4O5SrHiojcx/3Cqt6eI298mtMiWORmHT+EsrpvZHlVGoO/
LSLeciVsMNuYImZZ7OLIn9cuhS+lYCfQpUqORQalL0i8XdGREFK7It3lvLOlN7SvYxhosLgDcZMD
u9kP7vwtTWB4TiLf2AZw9o58GeRwNTVEZ5177W0TYTkNOvQDY9H5hw7DaFF29DVmvnIQPRFrI6hP
sjOuipmuHxiRY5ABpkIuvm+SQt79H8rOrMdOJOuivwiJeXi9cOe8OTunF5TptCMgmGf49d/C/VKV
Ltn6pFa1qqvl4kIQnDhn77XbCXmkDoYwqNQ3TwRH4kORb3n+1RRIsFnW/F6Z1d9qX+uLldLk6IOM
1+EARE+CieGXFZKPFbrwlnkU1vr4ZGF86SejPeeEy4P7d/HsltqVqGCENd6KkkaeZS/E8NIWxuS1
Mn81UvZ6pzyPFgJM6g8+i57aOvnWdCkBYvvV66ebnvSJrVp7oJ1FQI0/dqz8nLKlKxwf2cGMTMo8
LyufZOy8aFBVAXmcWCWLhJA/r8TVm/T1pfADk/8YtKh8VuS/X4q4yTKR6AmKd6bhGCcQDJlCv9Uh
kDQczG7kpJc4g8lAH5gNEmrSK0yXrrooCu+SjXWV6RYM5o3Vp0ghO7wJlQ4PSk6HbOlMOtrWtZZD
syqlxI495+UpnUqKVAig22EqSRbugHqOTiGPbT2TyAmsShsK47Uen1ph1n9zBf5eFdj4qnQfd9Wq
yP5qfgq8SkMCMeKh0HBMdopY4CZv7hcCNAmQSW6b/EfhV8MRfh+Qa9IwIK2xbm1SdJ6EmbJzL68E
KwS3Eo/sOdFMF4aoOWzGxJLnQCYMGujFENMTn8bWhc6wONPtPFB7ebMw96rXRwgw5cpxilkast6W
oOVvGWwaF6I8t+YI6aJNUDKNpL6EZtUYN0xAjM1Im9vP+29la8anOdhVTfIgaIWTJgD5rYmJD6Q5
tu3yjlw0ExRfKUS46P4RTt1VoGdQZ0eCQZYCerI08YJ6g/63s+zveywxbPrqebOpbQzny8bmS6my
OpmY6C4DudjGCtiqkGyJ1YqFr3SvYYvcUkUjDbKInSBFFYvx2D5YcFU2f17bxldNvIGh1jN5yHQy
PI6zX0oEqHK62dQ86ZmQwrvalzvPQ3FXtQk9fUELALkiCtrrzuGsXcUyklSz+0z7AUy2/0unc7X6
fXnRuBgWHfQnQ6fnu3Zq/1E6QSXEld/DsB/X2pkRCsMe3rTdr1lIIdv4tLTBBmQ2WggTN1My2BvG
Irhd3GJ50I31pKfFgnXYn/KJs7+DPR3ZHyE1OoEvp6rGqsrg8L1oY4F00eVUlSIpUxxe/3xfzd+a
yg6WQYcdA/TSKnb+8vk37clQxNRoHHX7PJoh++6UnxIyaqlXPpgqCYDhifopqEYTGyGoPqiQj6Dq
aQtSqzp2oZ1tUsOLpglOFWKYTSPTfVO5NiyolLRIAtZ2FHfBLmOOYwXFeIPzhdNTLL2/7H/mf+wG
a5999c6vi3ZVZf/zsQR6rPVlz28BE5UExaHreuNKuAT90PC/dcaqfnXiEL8kkQ5S90PN8K7StQfH
lBuF/a5iuEYCBf3foFnXOQaHUy2hfPvpfMfEkTwjtlStgy+uGRildK35OWW+9WqJw///sbj4F9na
AIgZuvdlhbGE0qI1TRo3FdRgC3JCxJA/2JUJndke+509td5rjX8DWRCc/Uy7mVFphHEZu2TiOvXB
AN6wa+bymA3U92bpObcUMQABLXicIymCoZe1FeO3FP9kelYA+JCXbbUeLdeffwwCr9/fF8YVMIIx
3KCP/PotdisNLljPZACPox6aGRo1XHdPdjtBuUjzWxJ6k11RevhJkFrSnUFRaBCj2cmJob5RJLdq
+gSGtxh9/YbecF+mwuCD2xIYo69xIm657dQ9iL7C6wY0SKWi5mF8PRv97Q8XO5iTxe1LVknyCEYb
TI8r8uPAoP8eTQ+s79QS1xPh1Eh7sKvN87CXNG75oJjuN0dLkIenNyRGuA8xsTRQTVvs3HqALadf
wUv18joo7aohFfOytOabP5TNgyeNB4AQ22YM6gcPUX1EudaA8752l2m4miCHY6GnoTDZM24bk7M+
jXVyWq8KSQeA+D6dhDP9VfNG1OEMVk2v0Xc1wCi0o0dLa9W21HWMmvv4gQHzbRCMTYhHUQ/Hkpwa
CC7k9NJBE8W8D3wLfENHL8QtenP3a+bZajgiVd0xbqBD7YDNjIL12GzXi3+dtOYUamJe1xn1vrn0
OS4ZL8oK2z8SuJQeu+STIQlyiK4cbzhYgLOC3mjW9pvr5bTqVD5ioqVlm8DJ3mq2X98CdNS3hQAa
Ociq26+1wdw7+mtLHsqGxPBvvd6hs2EOk3txetXm9TffoSc5OVP5l8Ov/x87uIuJAaSU5bmggr+U
Sl7uu2M7s4N7BqIEH6hCpDW9c/bs1Ip65SHZoLtFZPJd1y4HWZnZY7UgkCFMbA1wghlX+/qjvbCA
s9hKduh/jzaI0mcvHz6BmpGBkCfV0bQacv9k10dBGnZjML8lhbXHy2jeC6XTYyqJPJ10e49VO9+o
1aiEhdAPi4DuPAAsCoNp+imKLr0zavgCae9351w7oKONj/bEytDRttvDCO8eJR788/qKHvzJ62wN
XcyU3ZBkQhdi7km/0osP1wJHOhk6lMihukViQ66e9IarpOvaUBs0jSAWrMtW/dyXQXNx3EpsET8M
2yoRj8tiW/d1v96vpTvZstVeJ7TYIUiSZt+MbP2LquyTmUAISRNPvczydYlJdMuG+c01YgTHsQuU
qFtplgikzpOz3MV+joubGcif95z/6Hzbrs95FogKpYP/yzvzj090k2vTkDM627RtlpBZl16QIT4X
afnS2fh9J6ge64U7CLubhF4k63MBnLRps/gNTqC8c1q4IZ6mtgEJLmd4juVNAxkQFM+xXX/QkKHO
0Bzk78YQ7OZuUVtzqsZ92aO3TiYOpU3xOnTWh8n3pzCNmVBqKLRx771oohiOhc/rONFWj0dV3FtD
HuJt8/fATErOGIvzKEWzq9eMgKKbrAO9/ytanvmdG/RNRGVybGZv2pYI37d/vnXG7+8GkgXMj0Cv
V5vkr3fnH7cukXSH25RxqUNPAxYfOROt8yogDkUE1kNBNU+aYHwyaM4ldpK7DgL++Gj305vSuPjc
wK//l0v6vfrjkhjccpxbA4m+zjHkIIfRGjqBjlo+NfPwJCvmGM040pNNtFBUgO0FBC9enBHrAHjm
0A8IEEMcyoWN7l+q0ZX7+aUAdFwXdgNTYZsGxNdh1hBrcHpURtPEoB3NBUOgsYvxSdDZVS8kfpEC
Fdf6ll/TY8EgXMynt9ymXLQCo4mvWH7PWo5gHfopV5tRJCbL/UQ/9q4x3OOiAs6gfDLqPEthGuac
KRugU7Nm0dYmEqRI0MQUrbFzJw43Zoxt2teIpC7uOrO5y8y4vozz+PDnp2D93uTkV9PldPGbWY7+
FYfeubo3Dz7nS4cReFKTc+E7/jFwE6LsAtBKHPDbcG4luMzFVhCmiCcv5HKPhJoBVFUdS6Ueu9nJ
rjOx+khobZHACowisNM6HOCgHyGrGTChB7+zn5gqxDsl0X8pQ+6ljce/CeZh++vnWdPLQMXxl++C
sZa7/+4r8RPh4WACdvT1UPnvEpJpS5GUGclsTey96R5N/9kdb6aF/Kxk7eTPeETtGCWVU/OFbJbq
B1Sr8n/vt1YSCiVqdvomILt7cJejlm6dvkzCPz+I3wzCtDU8gGC6aTJpxH345TDUNjVRcQMtJ/TX
3+hA7FFNZ0dlLjMC9Y0iNibUk4QOI29iYfr6pp9hdGTpk7FO0TlK7olt5LSfjsTTKLsjMDmdtj1R
t6Xn7TPf7I8jJGO+AX9Bff3HMQ7fNSczm1nkuoa+DCSxwi5B5fIiz8sijl6yoFtNZLBv5yQL3WYs
bnLpQAQlzWoVW/DW21vXAnvdlydrdeb9+U7+h2aF6wHhu4oPPB76lzNunmRrLAE1XR80HrF0QbNT
o02MnwF3U00GpHckFaPmPWZTA2tqNN8Sj3nZr2Par0k/pNNq8rLdrx7QX65uPbD8ezV6XJ6pr9Nk
m5n4F8WPodljXvg20+QxNq7AUgAtI26MOforCk6ajLMeR3CoG8qnoDz2OwvXzKw7j3++jl/Sky/X
4TPWQAHF7+a/vqw3F+WdMxKdvrH6+jUm0AoMlRyv57FZgIsF6LVbHDB8vgCQDjLduTYJCaDumM0t
QE4TnYC51unuRxITNgPn0H0V+7t+qbKtg6CX7o0T7BXBkxvBVG6vG08eNQK8pfPEJ3WDVgvfXO00
EUKUfNvX47MGg2uHTMTaNxkZrURrnfUWGWBHOttuyQNwibn9MJjqbl4FfsYorgsIgxFhEmDk454e
bVE9+jGEzKr0OpyfLQ5w7CkRHC3JDNLSTgOq492f76Sx3qnf7iSeFddb1WT+V0EGshv4cjmTDuJa
iCV6ij1zOjlx1LS0S2mzlpHdWGFiEeI0AsxPx/I2pkjf1q2Mz7GN+/HPF/RrtPLlgmjvBByZaa2w
0r6+AGXi+qPu8WVNB0aiKmKMAdg16C2uhGkDuD0YVYJINU1f92w1l+j9mzxKdYuDl9knb7SC7qvE
/RR1MR457og7i6iGRrPVOW3w63kcZdAcZPF5KhDRy2FqDkpzbxv2UtWrkwEs6+CWFshfUC9obrDY
jv7d6hnEP6BdWT7fN7Ln5bdEIwfIysp3O9Dh3rVVe5cjSAstE1OAI90cJqCcoz/fouD3t5BnRbwh
DCcyn35rPQGUMea0qWQ4w38+aosdnzsDQp3uGBjd8oo9g1pjrdzzh2V2mUqNNp/pqT9mNSniiHfR
PTnupvVAPhOLuC+bJIOV00x4OVqiPt79ISM/IcCU083+TxptxlHP/A+cHrD0nEm/01M+qjKxdGBw
/WuP1PkCQCS9BLVBUGW7HmET8rT1zDMvGFxkY3eXyWvPiL7yg1RDfo6TPCfIbHbpUU9plBC2ej+4
/BtTOnY3QCKfFtpLe0+0WST9+bO1l31v9hA9LXcnGiOy7DXWMIVL6RodZLuue1XdtsqYE3SuCaOU
ufXZMLunyimiSrkbehtkVZIIOJ2s2q3uvKSKTF88wXG1Edr7ODcn5E8JPtHAVcmOwNBpn1FEWOmD
2SFTpptzpmmDTsavD5WXNidTvYjlI23WTnVJjnpQBPrV//4SWH957P/RtCBXJgDrwYFLp9hZl8U/
yuDSrtKgMkeBR/tel0x1/OLTKrWbZDBq8IIkLJOge15KGTbEIZJkWlwlOPBOPucGP102TtLPZ6Rj
YQdIqW+nh2SVgvcmoQDlQiThXB1/tQ/9PMF5abYtck71l0phRRR82W/WGYhp8MmlnkGH+u8fgX7H
VLUTU6jKoNzTrhiOTdbuvcksLslBX/yTF/v3/YwXq0una8bAxW40qVWdi0js6YrLDCJFxxeHc/mK
JjG/KlL/+5/fsF+NuX9vQsxnXIa/FJdEK+pfvnOyZTdsoYUhQYT3DT35m5gRK9W972zTXIybGeQU
zXe82hl93X3BmzQRdBB2BSPAP1/M7zs0/G+aVchs4b2gZv33HXNrO5uDKidGWmlhDYyR0La/bLpY
h78+FrYSff2krv11Czzcv/8ltY/HV/WeDP1Fx4rFwbI7UGlMV3Wygl2Al237IrHPVumIKOldXkz6
CvqAlTLJZljUcfYT60F8pSwRXzWK2ppc3xPj5wwxfVGZh84y9gFFXEcyJoASsR8oc67cefqsEmZS
nehx4yIYXgdRJs23cf7O+kzOqOcYZIw1uv+qxqufjcFZF6v7w62Gvd4xL0tgY4e9vvRPZB1HlFXW
yRxIPFf9Fcj3ZOcV7bgZR5CiNicUA1YqQDT4LUH2DrQ5I+aNC0jsDlSC2o0Zi83OWuPozmnU6e7T
lJDoW+XVyVxQptZ1TP6F6I9zPX4AWzYORXZrMVaP7DXbC4Y0GBs0RGxo8RaG2WqIlCfKJHG25KMk
NvQ1Q9MVZYH51HqsLhnnXkTOKZACTb8HKB2QeCpgR3FmS4EN7IPZzG+zYLmrG/uCtkBAVp8vc4Hs
oe8UKUE1F57hxJ17VGeD8i9DMWqRP9tqC6oTevCg2L+TUt4L98QMsjoOBD3hebmG/9RvtCF+gHGR
h/aU3gxIso5l3GoXcPcGqJq42drKNs5J0tJeSLifhHFDqvpFUOelcA/aUlxWp8HZGxfjPBbNxjWz
+kQsnX42a9/c2JYg8obezsmiaDo1bMDCt7U9DALBcxzzv72+v+8y65fRsnSDZ80cfAUg/nOrnIap
GHtPyJDj47s1i+TGXoYX4GnWkSNWtTG+d9BDTkOqLNJwdJAWXqFdZTOGt1qtWZDpKiIm6e2Updq8
Sg85E5rexPReZdulbK8YEENmQD1yYsG04dj5YDP9AkYcmkVOiH43kFWduj4+oMbbI0u6lqpqr8km
JGr5JdAGhaA7ZCLxZnS5PHqZlx/szrzG6aYfzKm5HuOgudMCh0Ta8lSYjnFlWt2lmInXs+OT7pTi
JPMfjAuI5ITPhs5MT5l7VwD8iZ3yfBmf7FH1Z0kqxY7PMtSBQoPfCXfiZgpSmxH5ddroOONnWV4b
XlNeL2b1AVXxeqKxhkZrqo/Kqe+gAb3r7TTvhY0PMIW3lDugWDPDaeFbLJt6rJNdNXP4i7E2tuKY
kvHBzkk2hUKf1SkYIfxCgtGJiW/XUUFNJGyG3CdSwTIcErJf6RFfCCOmY9dQ8TkVBFMx53Sx6Bqj
/dK3S2OPDPorfE6uM1yPlXdv+OSVxdZU7HIqHwYTY+RUAUVd48bHkVGyrA0HbK/Zn3MECKhCz4QH
50hABAkhtSj+cla3fOO3hoRnrTs0nSELZJb+9Vzi1aKbVcp6qlZkUgqOtnfwNRvPrZkPu771iCIl
p6hFIOTr1bS2/dU2STir2Ln3hOZ7Ca02oVQh7dYCrcjLUe+sRX6YJV2lKjG+exbJ65km3suYmGRo
cpIvKSFMrbZsVclIHGoiacGlHqZdfWuo+IEy9LOIpzsZi29VgaJ+6W/5kO01moftOBDlGrcGnYNl
m1ry2U34E+NXGlbq2GU1KmeHpk7A0mdKiN28zfbazFMAoKCFM3HNVWZ0u2nUPtuWbrq7sGm46KYy
nKK6XjAexXm4s9v2QEyt3PVyIMvXde6ob4H5zge/BUvoFX0kJBffAfdgfKrCfHws4+CHObd4GdsY
M3uMFCx1ne/eLDdzByQbawbVP+49ZdWclBfrw6qinlWJrZ7bg2SgrlFMMMR0NkmL56QqH6Z82GpZ
nG8McvR2CG3Xe6m/V13nUxGRha3J7uw/JgjrAMYj2OoXdc+ZZ0anCHtkqiSVZIyTpSG9pKGNJy37
Fdxk1Br1BLHXCDvDmiD8tuQaTPrbnC3OXgBJ1msNeKXz0LA4oriaz8B1/XAO5Bb5FrJFhh0F4+pt
6pQ6EkmMxrN3DewS6zfmcNGoYqOn4g3J5ZUhtYvmY9iyVzwL2hkAgGhcmP2d+pEh4gBSGycAOXcY
LMaCNv7CJz8yKnKHVfU658BK7Cazw25CbeHyd2r2KApJWUld9wYBwHVql/02TpE6QyK7TpOMRmti
NWGpyRtpau/MX89xYUa95I/hLNduHKzfnYZ7DJQp+tFWLhGsxbnoieej9Cbc3SeWhCj1wXtYc/Ls
OvnQpHmbzY7Fppr8UMFPu1V3LJLXwOfXxsYO8HQWpTkJyZ1nfYvbEY9mnhNYK+pPoFIrk2InXUn+
+oC5yHIDtMfZs27JQ5qXLsfDIdsW+OrD3r3FJflupNoFwzqe14AbR8rZDzcdiD/hJEOkjAli4WJh
AwwZOgFdtWh5JkL9HJuSG2wX38g0bT1xMVP+aT/jdQwsN42kFDfCSN/J/XpIYLFF3sA8ouWxWy3L
gTs/4Ki7mxLs5C4lSzj5vC9qik/xRL1oEOiEasL6NCtn50+4nTsyktKEUB5vNIlrKdOzbGs71Js3
uRRXpHuZzEljOKrOvTByDj/+mUDlkoEPGGqtdWCj056FfXUQJN8Cv6AFWpM1zb6pLSGdkoM3Oh8L
2gbq155pmMd4K+g5It0s7InrHCmLFvzmYRG/LjWmH32Bs1qTSUsuGNqTMnmbDNrKc/L463XlCUq4
rH7oyRQrFTzLWPImFf76KifDzyAmp9FruOOdj+LZA1ztxvdm3T3y8lyzCMXWayu0PHa/07BcbhKb
h6FlzY2ou3e4gqhiph8YaRCDYfLGFJx+X4hnYVkn1W3Z+Z+OVeS0RaW3FWSfuFbeRyUYW3YTjbBo
0g5qsoOG/N5F50rfOngn3VUE/B5suDa2bZ60unPmHkgQiUG+1H+qSivYbrPXXPKvnXDSStUhSlVG
VIggAZYJK71Qd5aeLHx4kMmg98Q/v/xo+0VE0wE5DflHVnmclM2Piad3s+Uu6mb57Ln5ecqbd4AR
mPCtZ0Nr3/vWt0KqcgrG4VNU7FgtpvyC3SorUS7GigeNnW3vD/YPp9pPjkbySpazYQrCjyvj5BXy
IcjEQ+0T8Ju17PL+xPktJZuOOuxTT6f73GufCgJyB8i3Yb1Q0yK7vjL15Kou+LW6x11PF86JhIJs
WkN7qisLVIhHe7/ySQ2pvMM8st3mM6zZS1WC/Cc+DNYbvFtsv1ESk1RNWBbRL+jbbASPPFLwSSmx
VOFCdy1DNmQwBNcYeoHGoUgiOKcEIYvTjh1+50EvxxcgEAL0PN44Kfe2EneuutXKEW+hVjDvXbKH
qtVuFwfQWlWTbaw5N1oPNbnRpY3DsPiQ6QxxCV10BC13W/rT90o1B8TzGEYGkkyXnsVmpPWt5jc/
oauAW7PI1LYHNFHiREoHUQozKxVG5UOsuseGDR+Ie4WqpGKq2dFmpzf0PQm8M4azHZHM+OIcYlIT
/7nqg2DjZWj7ZA/PqF8ZZbP1UBTmC344K4pxg4RFPZ4rG+x/X+7mICXBS7JmGhfqvS/iTVFZYzQA
KyGlELgsUR+mqDfOyM+TnnA3M/oPNfCwRC2w99vPWtPSrzPVZz5N6PwTNtN4CUedAHj+FB8JpRhP
v/7Cv8tsM4u0a0qUVZFqBmjmCYBbpTyPVNLfXWJhQpeCORTGvJ2wfmyo0r/DtsUqOUKeAEC/qvdn
xANg0jCOEZvZH4PO6Le2phMJWwY/aYOdRj1+lD6LqUNz42jsBZnOQyX74NrI+6uRqLPJaVHmyxsv
1l8bXbPZJ1tsBYPzShNuJdfQcfUMoiub6pn5w4sxY5/CyxKjc/Hhc5v7Pu3fy0Km5FBSAAZzO0Z8
ukKkA1Q5tJ2U7jL7DGjolkF245g169kQRej7UbFSA7tuYThnp/c2Zv84AfxEkzF+8nP9rZlYjIaQ
I3+I+Rrzdvtz20TKr95t+klaCURlwFMyBC0Biwjo9Nk4ZZCPibrOwzZnV606DDt9bT13+fwWAAaJ
8lm8jI14nGc+/jYI4U3Piw21D1ZDTqLUQAtpNPTq0LgSFkYq6MzZYrN4Wr7lLEEzLD/AU8ch15AG
ufx0YWVtenPZmCBncnBiVEgp4GkX5+Fi1udJAT7oHNyKbdLfaFXtEr+5gg/4hLWoiXjfMyo0SoTZ
Cj6bqn4lRKvbxSu2G7tStkgOz464SfuSag567bbL7vMBSBRHic9MR+2DpwPQVs5Xrs7P3tA6ewq+
B9VbeH2a92XkO5ll5YsGSBRDme5szMT/VnWY4Hj9cFKN7/4oyWd3HJLCmTOPqBmUyqLEvSHe6qHt
GLaVcw5hYJSRsBnnMu7dmR01XOmmDx2iiTDvf1SGO1wPgfyE1UwY5lo/2HvdZDdjCTy7MTzaFA5Y
qrGEFSojQ+pNFHvGPmeRImuBxDDnyN9Yp4kRPAvAYr0D1F2feYYcZ59ouV6KLHjvA+QLea770aJR
9wRVc+wCTEK1mb2PWPg1g1885ClVFdo05iGAxWc+EmaaBZuAa+OIXsUpLUpYVEETy42n71Br04Ze
AC4YExmcCakuiADSY780y85L03ujzV49i2+oP2uPJC5vZV00UUJVCc/aE4xl53Evqk+hjYivLXVv
DOa0DZbvdl3/tMpE31nksiuSdcjeKBxeZaFQFFlhoTPOWIq2CMeJHDhqRXeuCM+dHUg+kvql8sRx
Gq1mV9DA2XlQ3DZs6BsaKTSLS/stR5ImGRadTL9pwzhpkrDTizAvoAUbc0AHwLhTdQVoj1HJltid
E7A7ILYjMKeqHPaDnetH+INOUh8sOuqmLvdEtRAJ5zrVrp1+GjocDFG5uwZXU8Shsdvm41tV9Rkq
Ek6U2jzs8gGNDqaSFCXadyAr8qauah9nwAixxUN6OakiqonTDjs8JLVsfiVJnkvTPIFTGS/z9MGo
WOzsAnga5o8d7NP0oE1eBJObAGklLgOn1I05OzSSatxFrt28xAvUX0wKJaln88FY4Nr90urG5h1z
8efA5TQXZ+maMiDA0+hPdNVOrpF77MgLjRyvgyklX8gmOekNzQiTRZdkgdybifqe1yx6+vYbMrSm
TU9KfexV29kq7J1ZOtDOks8uBQXZLMGVrQ00d9uranKp2Mk1pvIp9uNSfXISuiGDBVRWDlEZMxsl
YtO98H8sIPcoe9Nnj3Em9E2L3y50a1ZEie9ujuuXKY9JJuicO1dIgP4NySC2V106whePuNBCL282
yiPWvg/GzWSwQdTuWYJ43PRjSz0yI5wimbnp836jRtQ8gegYyc3sWJyhKeLZRRe9/cT7GXNcLJNt
QceQ3UwSw+kSgVvwsj/mNhnIovTephQTQQKUOe+29JDlhcTlbVn3Ntz/nG8EzDg/RwW3OGLgLamO
Wj3OhwraHc6E9yFwHYQO+VtDtlNIR6QM5TTtky7XQxHkYe4YP1NJNzNTSU2Xi+12mI80tXYxdHoa
aPXPtpMg0nTSGqkmdNYbkL0dVB5uZJ4/F+NI3rrW7TwfekgRz3Cj6mNX4ySH/7whB+Ila+DKw0dF
BQj1SIBv2PGC5DsIHG9dTvZ4M1K4LIbx0Xu0qMjsstg1OhXZuPwYn8vnxZg+yYLTKEISbqyBbL5e
3YxsRojqDCYe4gds9w52i3+AmQ+0LU9fa5UeXEdB/usf5rq5nxzYpUsQh70z1wx7PPzIOqHMqVgj
UJmCiAajq5TNNw6TLulOJS6jNbArP+jmdBR1wnm67C4e0aYRNLBLMxKU1fP9VW23HsiiwSL2up1U
uhN9h7FjY8zOz8Zbmg34pTxyRuusnBlFieE7+6Ga9vMwNocE5bSzNHfK4DqGmAaTxipVMWafuiFA
qQY7sE8v2ZLq4WAExSk3hf0E1OVHz9LauB4xqENDTiVOe3ng2SVMgUcaUYs9kkXt7Ctk2agPsBbo
fA5qwiqZa2YIyf1rrTKCi20PGyIodDrHzxhuedpW6l07Bgin5Ve7oiyv+2njTASmTzPfUqkH+V7i
oNZSBbPG0LY9XewVWqM4KmvfhFnjtjZXbo+ciB2ZP1LV3op2eTKHNNt3yEU3i0SaHq+ZernpXXtr
Kl9BBiQmnYUXzokvfW7ybQfbjy0kYEcgpKHVI8pyUib4h8u0IcpkP1juvTZS3SbpDQPDMiyT1jgD
FLsOHg2Lk5E5IvenEX4Y7bqFRNV/EyWTOmF552RewoHUoLBsaHNKXtq6wuQucXoezLyLZK+AYSQ5
Rp7lIUcrHs3G/K6gqbe6QL0hA/Jd6vwjzbQkkrh4NINupDZYJ9+eyI5Mk/u64k8G+gNjS+1Tqx/3
MkByaqU/exuYsFs35LhoXRSMkEZ7u7qMNQdxe4b1S4EkVlePQcZkVAnxfZHBTDlMviy5c/PZ8t4B
GSUnpcVvLafPY8zYxtbYZScQolgX+js+mG/x2pJQTplw2ACnyP69p2352BX+R1W8Ly3FcgGKfqzi
Oyp7Yq86cWoQBuz65JE5595NynFjLQPigczl80Wp5dMnjt8Lqz7bjho3mV2qsOlb6px+bxcJHUnP
DRvNunCo+lboYJNsRouCM8iGQ6UwE9S9HC5ldyO9INkRCoiw2jx70IB2wmEW46XGpe2MOxpnTxBL
g5BlghdIeic2SAzugm6gl/CFsD5tCyIFytFIFniBFlBgla4d7Sq/ISD9I8d63XXiMygZfdjdnQ16
EVrEtpIcr7o6HN223nASItH7rQTJEvL3M72CZp1zbX3khKD1bi1tuaPn2e/yUrzj+Z33ZhEfi0K7
mXLvtjKamuraz1Cxl1djmTS0YUJsomuZHS0Fj3qZtr7w/K0Rpx9jAk+/TcWlWQmCjJf4Tt92k33O
x8G+MJm7LJwukF6rIzmX6iQ0HxeFuJDLHIT9EjlrkL2lx9dFoC1R66NUtuI7XZbmhnoo4zr3ab/u
Ou1NoxfDga8kY1zPn5BcpkffnpN9Jl5YX5m1mxaDU3wNS6Nu62+FMa2+R/BnvZN9+kH9mTgJq9dg
zw/khLCmwIPagqki0veePeyjzsbNMD3GBd2DXOk0fgdyYshv/Uyz8eLl3gHe3hudKvPattVHrIYP
+tf6gUhT9q3GXJAxKwrsogiNibO/01A+Em5fh1TrRRhw65f8FeEeRxBt5y/9dw6e44703jezWRps
4qI6lxBdzxnlJlpA86QqEo0Ha+WU6D+b9f+td/2PunfTHcReHmmDsATwN1NaoAJd8tZntXdx+pnq
1Go8LGbFhrnEdJUP2tu40nAsD6yBRu4rBpvWBTScPjkIysiEXCLX4t3VKNoK1L17TL7MyRsfdd2z
pkSydWI72WYdIYBau+ur+t3UmyzqFt/c1a5FxzveGkGNVVqzeCnJwWnMOg3N5Mqo6YNNbv+tMxUN
Mbg5OFc8Hcf8NSctiXq/IZauC8SazDBuraRQIXFp0zZLhnFTTebd0HvaOS2zNCwnPmdW7JAQLWZF
tGV/UA0d41QGRSgks1UE8hU7+MQxKgDEuBJz+d8LYL/Tzq41QADeQv9Xf6APXmur+appk3szrf6P
sPNYchzJ0vUTuRm02JIEdTC03MAiUkA6lMOhnv5+yNXM9LWZTVtXWVaGIOB+zi93jue/OiLZ0tCX
jsEQeaiooEStepc1PhLCsT8koGAC7RT92YpG4/68SA4DFCV443PqVzfllD/OFdJgIxEIbqCaOvkV
xlPLNyG4U4N2V/ri0ycUB+dF/sOUbZzdsZskO73R78aJN810zZvvtLfSqPpDbqBQqD1yTBYsj3kJ
TsFiSN2bcu74oQNa44R/tqz29+Tl5b4XEu/kGoEJ5QqUktYAHY329pQK/BCK7mwJNWN8PYSW8cRV
cV1myEfE3m3gPWone8xSHCgBEqUKsQQ43w6FTwXSAbfaN8u5M0N6HUP6mJzm5JucxPY0y6g1Qcpm
Ag6iuaABBE/9zS+Aq/PkftZOuReG2+7TrgSHrOr8y6lc4t398rVYxUB9oT4EjcWS8Ethohi3GQHd
cJ8F7h3C9pM7+b+0R7deKCXdH/kPVoanqXdocQWe4hLprjbeNqbnJ7Nu0X8kF4ubIyPE9E8/jNA4
UVEOXwRHyKibYeygGu0rJ2QUuN201fhexZeV1L+Fvyj4E9TpoNfO6mTpjkGRX5TNQqRHz4nSPlJW
m3E20+OFcG6QQJ116sCV9AjnfOmdvSW9L5v2vDCNwIBIEsqD7mz3w/pLBiFzqfkoXfOPPevPMGNS
a0tawIUxH4He3zIenpvVZe9N6X1xQXg7CMR7souZLBWvmLcQ7mmD6wYuJWhrBwhsTogVAt8TzUl0
tSzeW1YOd0hMSOoYnCrq2rtMpYcYg6ZZF5wFHsCJFg9tlbyW/q/YMTYhEnr4cJRuvnQwr7hMEDh4
wYszwpDi8GqM90EeLxymlTjkuXF0EmI0aCuaNp0vHptBkRer+ArBnP6q5+422K04BAYERqWweiDd
yvHP0ygttPwrbNxbhsi/EwOEuyICidfgofQqieabcup+NN6JyJ/3ngx+FLENzDJs+kvGV5lIgNoy
YP2BsX3xLGFdUOpwMxUqUj7JiPP82c7kli4Ft2zLPT6ERUtCT28x6ADe1j54bXmJu/DZ7YdrH5wb
Z2AE5mtbQk4M8nRXodvZVaaMAoRUnfZflyThmaAUqy1eW69/rotVOBK7RDCYOPXHkQR8sZYIwOBB
hYbOV4K0KqpHf897eu5cLd6QGBPPgU8ZL1tH0D5t6TADOPE2FIIfaQ3n5NG6PbkNAQ/NwL6clZiT
XFrfop6Rc0PmKHg1DjJF29sutUW5ayzxOjO0J2FFsV1a00pemXDeDfdaQdukMwGXcHpb/IU0UM2y
BcnlVhtGb4zweB9MDhmCW2BCu/0ckDkzGcnO9ODC3DUpwu5zcuG9BFkeDr5Jq0tYVijDqEzVI12Z
Ka9Cl47xCVz8nqD2O8O2PrJKN5dUJNOmcf0n0bUPpXIG3Hp+CSuTG/t8XLjafLkfjUZEnMGnwbzL
E05lM5mJNuHGRLd7J8LlXXYzqP345YqQltXZPRAymexbBzYnH42fDljwaE5BDjiJP0Wn+swR950k
BYH1mXs1/XE3rVwFqeao+KfpK3CGB93O33GVtQQ8kSaHAoxEeie+YZ8AjVKbru7z/aDD98ngArDt
L62E2EC0GhdY+qMnE/dY41322+VIKl5IvVrwi0azFyu4k/x7j3U1q4FPUp9NympO2WAckIOekEO3
tN7ZlFejbCv6gwnnRE4GGDOo0R4yNo2c2HgCY48STSD5cnQWJs9qCi6eN6d3YlxewrG99tIXh9HO
XG5pEi7b7A9V4QS0S++nzT2fkXW5FRSqTV23q9loiHrhlcXUmjAXBH/bVEIEO3x3kHfgZhbXSYBO
9ogG0jh0qfcYe+m+nMS4B+iCYfAMG+FQzgI+37MekA8DdL1Tsyj2ahy5qJU+mKSjYIwNF4rjiRWm
xO4txFv45JfiGk7zSXWGewMWPWoTjMZ1l3crKGcmQm/T29zPamZ6RqN1zsSEdK8pX5u68A9Fab72
S2teBtBZUSv27qX+7RT2ha49MmdW610xfS2G/RNKzdhITgfBUZ9pOQ1HB9hpU5FpQPapC+fVfBf0
TxFU0zRweidJPg4U2tFq2CadxIPHqMaXIhD003RROAUvVQhpHPQCaAvsgZg5numQMQhBPz6RNr3y
fnHk5JD4U2AV+ym0XzG04Zf0vtBIAEIMxfOUsqpQvX7kF4N9h6HJrP/Q0/dGOFLPpVXbp77QD1ye
kMpUdB/bmPRd3RAcQBSWYIYSOfVN2uVYCPSpJjJ7W9pAqqQ+D9AO3s6dSpr6/gZoPA5pR/lsP+tf
Xl6017gm/oOwQSz7RE/rgZ1zeZ2K3jnmSWQHENxOiXeScik8LsG+d0AY8Bk+aUQ2W6e373XTf2Hg
e0ADg1HXWMDc5gkqjDW5S4PfBsGYpv9V+iC++MmoGFa/ocdgc0lvMDv7IzQaGmL85C+JE9cQW8aR
GQjk0cIT6FpUKKjy5E+2GzVr4M4EMUxNsrUdnMbbVjNYAHQrF3G7JynkFXNbuOcCuUsTWe5J4OLe
K7wHBq4LJTOQDYGFxZIDBIYCHrCfyaerVtzWN9leMEQxbAZLAzWfHKHOyO2imeWFzAK8v/090klQ
oH8xLN5jVa2UNExllEia2Mt2fM0ZGDKH8Kwlqz4aBym3Wetp21ggX114NBiiN8uAH82ZAKPwGUal
2TinkngjH9p/C4K/Q7+yJwD9d5ZTdVxX1naR8XMG54dzs90u9XrVpdMuENla2jHjFrDFU6bCoxmc
M65+z6bXskjhHNn8jpSdfpJX8ZesphR+XB0CsCXE3osLF2QHX2RHYA1ryYKyyzvgrE/+a9IMO/FX
LTUJ/Wl1DEmjrnnbZ9M9kIGu4c+JLSe5lgOCPbSNZWRPjNVzhxREl/zrynvlrTtoY2q2EGAYtqZi
b9sfKlUvhgaIztGLbpwa2kiW/mfcqpw4iL9V3U6f3eycyCR46dvZOccJzQQqOfcFJE1ZT9+tTaqk
X5ym9m4BrlkFQznhYYBCMFV5Un2V+UR4llnb21Q5J3t+kkK9I1D7XfPPNLwcFOzU0cvJZnFsEyoK
1xwnG4jgTCcUn/pwnJrms0QIcLKzhnoCRrj176CUsTgkiTh41nD1TYG30fkxnfGQA/upzu2RkNTJ
Lu7582le/G4d3M46Xjt81HMXXuhnEnQ+Qafh6DDGntKYizKNQ75kD+6UGjtBT+cm9eeM+ni7xJRk
a9qgysdOJDui7FH+2i71sgtbSxrYSIoG9ZtL7AflmIPsd8XwYBvcL2RAG5mLqCc3MnIt2tvcrt+P
4/vkzQTCmWxmeikPXf9jj7zXZqMumQ2biT05icDsn6HwEcQHO6Mb1JWAszrL8QsaTrqFEj9l4fIy
S+NXXK0ODDOgqnw0nkIpLhxVzHtZ/kb2yUceqF+YI6uDqu+IE3sfgvCx0MBFBpJeKvTs7aJmotRt
fhPO+sLJjgjwQBcw7EBdEBHdgaADtTPsX/BPhKQ78cqKsCbTN5/TTyRBV+A5SWHJd/ADJ7ZYVp5u
Nf7GXrgdZ3xJaVpFa0Uuw51DAGB3KowSLBxm01NGpFEvbryhKQ6GTZcVSIgTJnD3i/2RpwsF2pCC
NRVMu8kLHv2RORofA5jlCHsY2pT+oW+C90sj/h44bpuPuHEmjc+gPToy1YdFzL+Qe/Rugd4tLpo9
GTghZbxHR0m8DTP63iIAkEomjKF6ZtflfAlLEk0oWuW4BnrMVowQjvuMAW6C4qO5Nujm9jzL4oWq
KeLvlwpeLvYek8ncuVoDoAU2TTK+fVgC74rbGMUs/RP2OPEBpssvT9Z71M5AAiiAdrbZu7s2XPhT
9ghLBMo5Oni2MzUc+CCMvcrpEY778pN0xYDna62VJ1WKWmReGWIkda64Tg00tb0qiQUKyEDy0bmx
QjNFU0o+GcXrCBUOjmV+sR+JPuO+8ngBR12eQ6RF0dTBG9F98SazuN1z+2+ohqDDo4OKIaaKsmBZ
3Bux/cb5e+hNAueKav5q7JAYfnPxdygAGx5PzvPRRQtrGYC9ZRU8DXY9H2IUI2ymagb09RAW6Jqi
JQ1IhxjefdKpz5678GhR7cJo1sMXlOFehdPd5FGngADsTo7hKzYu4lGydrf0mN3tt1YNKJ/ovt3M
JTvR6ru9qGYMzu34QVOkveW54k0GHdk0hkcd5GJEiW+k0STM9YsBjqtPu6QTpqlqguzdBk2D3JET
WCFJQlA4mBnHQTBv1biA3iuYa6/jDzfvkKvJoaOKKZ1hx8v2zQzres8ghwFvIUK97JBTdV5xRI/K
Q2+hp6w87pJeAEA5KOG6dqYNph5u4UQULkuWuZuI1kGSXZF221O4TWv3dki57GNcrBKcMPaQ/Hgu
W1JMXxhhpiQCakp5RPI+2sEfGbMSmT30VJvXtFtl4HZJ8+nBL0wGgEoWiL2X2x9OWXtRMXfRSLYC
DLwRU2qEfkySPxVl8ODcWXaCtbzelCSgbFO6bjaJUxOKlFqrGq8f9m41oEr0KtbkaYzXcFmUL8hv
RZsdM2utwQs4Zoa5YKqp76mwk1v4MBcsoXkqrRq8h7c2JUYFfQa0ajfEt75qP/wExUZSWJAGDQo2
1sAcwQeP5gnmbd60CGT3FqzkxrRb6rEX8GtSmbKoGe1jN4IkWvC+MYTw7t9RGWQj7z3l20NDZnaa
un/GXB0Hu4BZp+TLrpd3oBZzq6tvvwRQG4dqvWUzPuWmaCJZ+HsqEKIKrpOwVM8+TxyPtQ11Q/ob
kVgZNeVEiUAXjfcW69fG8G3gBjZ+jm4mf9dvTzb6DJY0Tba9BrhcTeApN++Fx5xBD3B+4yG0Qs1b
NRuaHx5kVlz71J0vnRgwDidoHGw0WVUtdgWlCZuigxlD7yKO/aABd90aNYq1HADckJ5lfXmqzHqd
Z1Fi9/R481mEHdo4No895H9+RRstw+KCmCE+kjLy7OnQIpQDgcxIdmE1UDQzqKy755Y3N7kk5Q6B
Cok1Jas0BfLw2jjTK1vHeysBgvLGYofTjWXcbt8F2lV+/6AXtaV+p6b1hcF/IC96NnYJ2jq3o3lO
cwhMa70KZW8+PUleUt+lU25S041QobcUChPEBJGprfs5vhtjQjWzdMAwZOQCRUNH+A+aDpQK6ohz
giK0Kflem/KkwC5qanZY4KoPy56plqmY0soVSAngpPKgg/RvKVvyBRH8DkBrb1qwHkjVIqz3XJxU
k8NMDLtATd3ZFcZjp4ruzgnJhk0TlkALzh9p+odFBGgdlB0tREqdMDzzLrtfiz8C2xog014zvbQZ
SwfRefwa/enBGSa9m5A6kRLbs4bYR/T0T5aFnCHjIj14iirbamIMJ6lqLVjSxXr0vMuAxXA2++dw
THb0Rvys+ZC6iIwRweFk2OMeBSue46XZDXG5NzKQirSi8YPD5SxEODAj656I7ZDpygRlnQb+PqIe
2CmYFl7GKbyWnP+WFi8L3KOrRxgJcioKMoeCejgaIa4xYg1L1g92EnS4Hiz2pihQoKF0fy1U8d4T
r7DFZGHsKBBBEhRUN0HWXuKGMBrg0Ay66UH4cQkJfzIT/dudG2RWK+Drlqv0yKx/0674mMQTOVpF
G40kfm4Xh77FCe/Cv/EmDslEISi2pwu4feFxXNa6qU1ek1HOdeUhquh+fDV/BvF977F3dRL3UrXc
V11CE2IGr1uXZPfSCd5n6Qv+DvNQttAAJZtFmpoAKpnoidni10qwI4sl/1Ti4yjnfj5UNWkuZWiA
dGdTui98zQwTQ0TLuBXI3ORFiOYzSRHue6ytgOVMgFykUFMlPwNwTTW+CpUdHSbQaJmQO8Sl058b
L403HTQ25eIoEkK72mUn9JTOdraT51mBBInl1ffKfKeQ1bY45rjRrb3bNy65vUTs16ZND8fEveIV
BOkhAnpUPnIOKVyiW2TGpCsP5dDKXYvF9Gh31DsXtvyD0JqokSL7BQ73EiDQ14j17nzR3LeT/8Ga
95c4ZJQ8EH9bSy+YDKfGiLJCRwCg2ANE+ypT86VPEX5qhxDfUrqPQZZDs+bqDrUYfXKJ17LsAPla
E+CTC1hr2eoQIhNfw471ll/gcMg9/ZRBCx1J9P4uQ/e379FNVbmXthh/qjKntxGKmgUBew7dijvE
0d988915Qoe+YbVHEWG5ZICZf7tGp9cyk19eDPzoo2xDNzYtD0ZYRt0F7CO4b8rsIR1AzoKMRFwj
KD7iGSXxICWdAOLbjgmI7UPusrxc6dqiekhz133x0uqGSeJvZoHOuFhCv4eAK9Al2rBC/ByNYjwv
ogkPiYsSiXryW5vJ12kx2pNmuB098TtVptzi1+8jcmZABLLma2xt+wIaDfxqBPfEfbiXivgZkU/e
0XFORLQOaB6hKgdrGC6Jqg7GkhKhCNxb5zaZLUSCYQt+ytwCFVM95AfUMZwg5Jvsm9y7J+4As/3q
gR7I/r23dX8/IkDa4UR67TE1wPijsDLWDGy0EhGnVr7vO+/l319gufoGNh/uyJOZL2nHtwE5uPdj
ezxhJW6ipSdSN8V1FgmG2yWIvdsaQlCXCqFcEGQ72nv0QWYCeVMPyltRZJYovrW65bZVk3MrCmU9
hrF1GqQuDhYk5H6y5mK/eO+F75CnaYqM0GGxqvzRcgSgbDEqLY9I2myS7LErBuSrw+zWfoRaYzeo
CjSloewiYUeqAkOdpM1JKrvKIyIYmMi335PZctdCYzR07GywiF2E1j/HL7EsuyaLD/9SNhsh863P
X8UYzd0+EWpEeU7h7LqMudkys/QI3gwiVjy70nCikoSx7TzYyBn6+koE7LW3J5pXvwWi4AgVUHz+
Fy9ZtLciLYPjnI7PKSjKwVp8f+91JGtkmWGdUIne5UZsMIYtZA60/yqHENKQHOrD7nILhW3HJK8m
hIzVxORFcH9i4GQrKBPycjRiTWacrLWWYMns4VL3HHJxlaL9n8KQWNd2l1E4hWg12KzSsY2Lt+cU
m5MR+brnTiQFDBkk4aWNxfCfLnl2iOMSrMQx5b6tOwKB8uFaG0LDsgDmNcqDSWjE0R09Toh6XOgz
z6uXNBQUEz50/ci7rcKvrDCJqc6Tt5AuZxzB5ucwD8Y+aJs3TRr/DZcy6E/gPxTA88gV78Zsnp4x
ewOeEhGWMGK8OX7w/C/Mv3WDv8Q3VFsLljcBkb9qy8LUSCrIMAWcCQkfq5lgqOk7AKU8+V2w/96W
mrHA0jwuPTF1UTwizZ/NmNuccfaDvPpTaXa3mSrVBwSmjNALO0dhOtCHKWXxWSnvKrFO5EsbXIIE
uUhoN8fSNr33UaVbILv4j1NMHyJnk/TsR8dGVmJgo95Qimndh1b1R65B4qCmyP8nqW8d9oRstWGD
+LtHX7pPfUZHSQuCbzIZnP1V+sgdZq59zy6qDUrDmn65Egkv3/jOjBtY34F+ZFRxQfDRQdEyqW/g
++C1kOFc6pohcCjst0r7znYqrISXjA+RYae/+QrvgkX9GmIZiS11Z+lYRakM+siTfUzX7VxfqiTZ
I1JtQAZHCz7fefFGhy5UtLTIxPRV2CMmiVHsqyAF9dNBHtn1Ew6F4Y0JkmBAv8Nt4FXX0YKYpjI1
dxpAIf1KwIlzbwySMhK2xWRyPloNc9qQwLlppB/uWL/l26Lcre/G9VOGBE6ljUFpZlYe2nwQb6m0
diFFEEuOhiA24Bzxw8DyAeCII5764Hkp2Op1v85AfkiWQuM7FxORwswm+Eus1gGf6rHQUcatD2V2
n9boTYaay2Ec6+QoSSp7KLVT0aNMpk+yiCczEcOdwL93SKas3IXVtfARgcfcsdeCrD0Eo2zCY+wO
UZ1UKNyFJXeW3T75i/W+qOJmVm25H6aW/K31LQ2xPz+YOTq48W8JiJ2E2rwk5p+ABM6LQs23aHSP
/mibu9LFgcfR1Z0y8giAJj9tGgvPdIBElG4HHxJVdmPCaBqVbPexdP40NAo++P2A62/tv57Gqge2
cqcnnTNJD5cxBDdtSiN/AITBKV5s6KXNz6BR09GlJSU2vPwJIcjVDHu6+hLgCDcfXmbbuRRsMoep
gzElTm1rJcJ8w+mljyUBB443GgdE0kcKw8lRoQHIgVZB0yGXKJ7n7xYB+x3++PpoDJkbpTlE/tAZ
n5mD5X9FE113KB6L2rc2VmrIq9/TERcPWb8PiqQ4WeRfMQfF1YEFbIjyPBvuQlaxRoTiAAXEcupA
XCljuFDLtgspvL+aljiOvAtHC5F8p7xd0Lj5gcYKK7JXJTuv3h5zA0K6JGiu/9I8OzfX+8CbSPmm
8nVHt6bNTNWkVyKgTs3SfFbD2zjM2UMiB2oUSTRCC4NOlfGZ6IThnZeh6MjNkDAzY7am560PV54p
hFd1bD4XIt0Te3PO+7a58PYdvU53J+XADbhxKB4mGEBKQubkPtScIJUzfdrFcE8c75m9iEaGnmB2
0bsBL9EdOil1rIEkLwDwX3mR8xRk0kGasFrPiq8uFjZ0N88TvhXw37D+8Q3zlfw2XldZfnSzcs80
CQDBeXee2Y53qEamKPZX9K1HEc7RQtl4UX0aFjf5THD5deHOPrpzlhzyfriB/hXXKpjrfRZa59lp
/WtVIwD3wRZ1mnUXMRJyinyz3pIFQq2Rlz0XeTmf2tFEbTpV1b3x4y0U5IDhzVf60+NPICloNoGD
o7GG9LnrYJjtbHx0HEEXHDlMZ+nCctkKvNGpSoEwAONUHrcAicPAhKGvw4KMgZLp5E6T6nAINY5X
hu8NQTaapoUqH0NK4IDtQ+OrLSSMRltMDxQ6nips9m9VgY0SB8B67eGqGZr8Vdr9HP1rU1ElfI9t
rUluHkRfMg/9HZBDupVpc03hAjYegMemwspZqJEBofaq42IvzSWXwa+JoWlHDDWmljAPd2NIQQ3R
v80OqT2dDf+KTv3mVz/gaiQJJlKGLr7H/C1nxMJ2lZlboo1/lE3erE5jJ5oBYdGdpEzndv5I4RM2
RXY7XiUCSBLVv+E63+jJB7fLnQc3VNNNrzFvTVqjxGNY99lr9TLnkL/BhAIF9DWYgegp0RrO8lWX
tfhTi+ycdfnfMLQ0A4lAZCr78VPMPGZxeS4CslK0eldtOdGQBOVBdswfA1sFLInP2DHLZCfw7fFW
MArPM9L0+tkXwn3MvAmMxOI3BEeKF2ngFQ++rJ7gbbNIl70ToAYPO5C5LH9xnWm4d/gJvHa459N7
STqAIrPXyB6pEleme+s41TeEyPyghNvNGDK/HC5slXg/sNzmq5jVT8pdizfsPcW+8D5NxcvQNuHZ
RYCGu0DDo/vBB2T9bpZoisi5Xz7G9f/NjcnqEcf6nJQxdQTeYmD14z9C0spxKhjaDIwcvwX7zbDg
3q3GoLglavjJqKdkoRFhpIE7L05NljaZJjvhZ9YXIpxTKerzVI7zB6FvEQDuAhSUF2Q2PKdWiDLf
LdSpDqFv6+ZIaby8GhaovOkTS5YlRNg2g3tXA1w+LtBvV4NoGQ+gRgMkJhWM4Qo0ety4mtirzlnV
5i5z4DL9otrURbQJdyqaFS6kCL4RWXqSA5aV7EzWL7ekIlZvYbjbpCblAFavP1jGU1SxNJzbc9uc
CLT9oBS1OOPrqQ+tUvUexduVLZ+fWkpzb1F/sfH9BvwdkkZUb5nbJFR9ccjAD+AES/v3PFnMq0na
eMZkU5e1ZJN0WPebtogWeqwMoAktglPejuHFJs4cUwmtP2nyVCvXe9HImhBrVXthVTMBAuFy4V39
lsLzzzmSaellgl9hfSfj4bmPY4JVY97YXo+0pjjV12JWQYQ/totn0jAQ3M6dFGdBgxZqU9/nt6Ca
WzkfHAaWR2nycdC1SkYzAfIVsMwxqwBYk9y4mxZIBz5Kf2cXHdo20/2pLI1EZQaNo5FlY5g1dvIs
wLTrFy+iBTNn90Qf2HyEVJkcUi5rIyP0VZBZupcBJBcOXfSC6bkq7F88F/C5wP655cy7XlWRW6T+
Vun3wMFdSnATKAPfyYZUaopqdPo3YJAwuti9ecNvi5CJbW4W8kjKP/FAGXVtoUKCbAfIXqb6RZNG
eJDe/Mq6JvYupq3dCIOyJfkdny+B9/t5XAUvinZObpKrTtImGtG7k+eCOty52bOaj0ttfREdjf3F
Ch+4XoBhgk4fkp7HbTInH3l80V589enjuLsF1gwwK+dzhhxxnYLzbesKJA3MSaQB7g3DyFCXkJno
p/OnGLPnYF7VFj3F3BlAqnSQdcjEi2xPlueey87oFsK9RvLY/13ppQ8hqg3iUPr4uBj/VibGQpQC
b8HIQ5T4Vc5DBuFieCBlqcnjOgKPHGapfsaAeAnwzXNg1i92TMubMRACCx4Pkm4k797a7Eyem3wJ
mFBA8tZ8FzVb8TGTtrroRllPRo16Q/c4nFP0DqzUnFE1LEo2K+c6uzlQKQaBiW1hN+Xk4BAO8O9j
67QBcyLq57bmNeHVLdiMiaz3csErjXzqUufj3iZo/2k2+N0ZE8nJtHV3eN8ojNfVtuOD39JjsjyL
bMZPmO6BoQZEg7fJmJ1r3qCPQJqa3tDdQVUY1NiMSyqi1AzuKahaZXR+99q6NiX08WvadTfOodBB
vK0ylvyULWbbeAJBqxt7gMUU5uHxQHaN5T1kbQrtS1NSSoF8NZ9QT9l5Hc29K3YxQq6Duyjvqsri
NFAiJNrBfuyoHNs283n2cp9y2RKd6xfs4Pxb4q5ekyqIY2LUZXbqadyIyQ9JU3k1CzHs2+49a2V/
F9O9QwFXzEXjQfCXNiqsuui8p3pNLJ6tnlgpjGQzJsYnv8AQSj1NdiXDIjQ/hr6vHowmLY7lZHar
HPNBUxLxPPokEi4TmqUWlPKuyy6BvURE46L9XucYyzvTS2L+BCPkk+ALovUTj/16fOSG2d7afFTv
PuIoIjtn92FIeVBET2S3pZ6KLIFaJpBsG6cyeRCJPIu8/KjGsvrJYuvclYThGFPyaFaAJo0bEtBL
99G6qPzvQUj/suj+WyoTcnbTN6iEsdiZzX+Nfv8lAAttaeb7GDi3MHmAP/D9SRUyLKURAWb1mVW0
ONDtwEGAwKHBvhHXmBK6eTz2pndMaaWLhvB9XgymSHSXjRUcOk3OZJLNJtybc/NJU96Ma9sE99eu
Z/K+Nogwol4pbtpWjv/HTxT8R1WLj5DIswOLHJowNPz/GXZX6NDMa2DJ2eieJ8u/FyFOEohOh8CP
bTH5gKdc3ydBxV0pqj1HdXbgR2tDNycky2hvIS0gcRVZU+7cmTma0DgDZMg0GL5SxFRXi/2KhsU+
I7YjZURM4pBIy71PhmFtmqzficpWmCj4H+FAv9uSU2DOnepKT+Q5OPWuXT8qmTRnafMcUCAjL/Bw
XwHiyjObCQxMS5zK0IcAtwTqJ7N330n8wzaSs530neQuFRNxsAZxMK00fgannNCrIhGlNL0+ZnyX
Z2u2Lv/+qGd/qTJQJ9Xi2YUcfeyKebohdYa1rkPvYcFv4iLiv8oE9ZVJSjM9KFHPNnKRLm3GvlqC
iLyzbEv5h3Hvwk/tA6eiMi+wTu1MquCsURL/78+l/R/hu3yKZPE5FomF9lqJ+9/ThhownxyIMtsS
evbQr9XuyVoNiYXkKhJcETEVXFcrqA5EaPX7PuXVr0x7TVXEP+4YpPxwZ9QD2vuS4gOyIYOJc7Q4
anz/t5h6kCSjkxHgjLK8JSWZcPwcK+cFD9ewz3SX7iZHP6/90Z1NXqln9yj/FTl/CnWes8j+3rDG
AzmEwf/RdmL+/x7fwKfxyHANUt3c//H4emp2cnJM1w8bjzyjTX1YmlbT9DLb3OAcs0sKtuqXDgPo
GIJ8u6zH/8dvP/yPiFzfJbyMjmTH9Cw6j9aP578cC9gmjdFLRhRvXcHhkwhCZ1EfEeJrvK56JpSv
167UV3/qjPd+WN5wXKBQm6Y/uMbfcIaHn9JPf01W4x1Wlx3p1y0G65EgwBNqw3bTLxb2NNBthOFy
S1wUKVGCAXwR+i2z6m9vwVvrO5RkjbQYOPRQ4e3EftqgecNSDi6+Dn4qvHDvIZqIqaHMR+IGquHv
yA4fMfKSNQt2UzkY/1ACMoBpdUMhtFFejjtkzIgtmyK6yseTHWNY0ai0FuyYO7ell8kNsQKaLZiD
BULHIuZtcaO/ltnnnKCldbB8boscZ04fOu9BSk1Swb+OjdVDD5HWLwBRbi2+1w+xpotpo5nPN+jL
GiBIrPAzlvIFm2DBKUD1zlPC+EhkCpm8i3EPgAdhnMJHYwLH6+oeO0VOpjZZjaCL49pgEwgcG+T2
1UBLNfMDRDKjjFfLFGFQTGBa5YXRMAi1Iw5mLe/9RvqcR6oDnUnD8UO7lDwRWg9e34SRkXkvuL2R
DJH0kq1FpUrJbaHmZN+v03ySNFeErVdMYU/SJOZcJRThEg/34QY4gNaThWm7J6kK1WDPNBhw3usA
ISeSoI4AvLNf4Lf3JnD4PCCqwpI/jWU8rAt1YemA+B70RbHjTzwKA6Z24Z0Xq3rIu2CG9hmP7uJ9
Gx2JPsnQ3I8+RcZd9eYY7WcmcNxNIynCNir/RI/Z1nL5uhYuHmS7zb1FOsfCJqxwMZBeU23JmX1W
k4l2zkKgO5m3VsoJZWcq92yik/b51XrzgWKTZo83CRkjSa6TQyLA4LYQyBqcdqQdB78GST21TLsD
BCtqaooRuGP64L7OX92ukQepqYgCeoxkj1JZt/+PuTNbrhvJsuyvpMU7ohyAwwGYVaZZ3Xm+nEnp
BUZJFOZ5xtf3AhWdFWJmhbrN+qFfIoLB6RIXcD9+zt5r89ocN5/uOIpNd47EjzsmUXQAzYw2MnjI
4KLvigKVVqEJ71gavJ8D3acNuoucjG9vgONoQBUK4+3kd+4Rn6l2MQyc2bLP94Vy07PvTem5i26j
wrAP3PTi2OQmAAjdpE5VMbdnM9DTyEKaL0kQM3WxDGNv6YZ/cQNu+1gWL5EO5qHPaYW21nJeRl02
KaCgineV43eSI7kq5Kz9AtQ6W+0o83pMcpF7LThOXoPOvs9rNADeqJBdz2oKEStGbkl9dSVCgRBR
zDozZXYMfflg6n1wNYL0ezemzt5JKMz8Jrs2RBXSgQyW1mhc4jYotpGmgLNYQbbVdUQRIVCEPTba
2Z2NxNsFDqs8YhwyFBfM285jIuA8M5rcMJpUa8fsvmHjR3aT0UwiPcMg1/OtSzvELq0Ety9r5Wwc
RAZ6RjwIyfGqWxjD2B0zAAYQCLAbtJwg9JCWCpkDd7VDq2II1MkwZrMVSqylSo3PfWuZZ6Ajj1qf
OIcsTJB6+aC10kBWe7SXTTHsDeab3AoUFU03NjvHoRRCOOMTjpx9HlRFOBCKPRgJNHzSyQtvsorp
mxea+gk3umO1itmjBCqfpt/r1gz3YaIVS8drbiKT8xiKDA5oanrACl8dM1TAmCuH7lOUb2x0R4nX
jTeFp5BzRxZGwaSJjmHfjIu4LYdb4fjrBuHEPZCMtoqSM7vDI4TF+qYup7sJJhErYrPX8omzMCaT
2XXOFXS89Bx2xSfqCjCioZWsbOHfV030ecpzOI7mZ3Mej9GvxdUQFKssUrxhfQQkIaxI8en0hCYR
beB3KGQRD+eioGaJSVobmHiu7doBAljmz02p17cw2o5jxe2bqSBaRQOdW0JlsmU7ZPE+zJndolwE
pK1ZdKNythUBkWQ7jeQXdgpHGgr84BnD9dq2QJKLwXR3dUHvvCsAPmUqes5Uaq610uaOhiURRug1
AH0G68yg3631qCKz0kkfyjn9c261/vX+O+/xPxfl7L6m5DjkInYj2P7n3bdvnJE07C5CxA3GpCZO
E4B10uMJqfQdtqVbFVICvf/O//gp1rr+x3/y8de8GJkzBs2HD/9xee2at/I/5+/559f8/B3/2L7l
l9f0rf7LL1rd/9fD377n1d/O95uHj1/500/nFfzxClevzetPH6yzJmzG2/atGu9APCXN+yshE33+
yv/TT/7t7f2nPIzF299/+5q3WTP/ND/Ms9/++NT+299/013qm//488//45Pzn/r338i0zN5ekWXU
UKP+5fveXuvm77+xgv4Oo97SXUnhpAgOg2PYv/34lPrdFhZiAmCwjg5Jgfczy6sm4DcbvxNtR9aF
K8kicG3FC6nz9v1T4nd3/mku2SbEewMo/u1/v8KbHzfLj7fv36fEy/me+e97yiI8zzGkmrPeeI0W
/sKf76mWI7QXZuXVbtwNArFvZhyN14oRCo2bb92A5tAtTe/gtJ9R/l48hV0hmZPvaoOnNZjpqx3U
dDhvHESLyP+E0aDcypb5ioE1+pwX3SFpW7VWcYsLMKERJIm6OKrcIe49HdH6dznqAVBK3MGjeQ10
tZq6QexhKFqM2F0MvfIuHdfMm/Wbsn31Kqe72gCeLE+js2ENPhy1LP0FYNL6udJ9vy7kVTkGRwxi
L4yPeMm4wkPn1sG1dlqY9kLR5UwZCOtV/YVGHgPXczn43aqUab5zwuK2y5yF6ZBaHyF72BCZDOot
dPRNzpKxJvwHiLaQ0V46A4vt1J4sBPEFpe2pGL3XvLOAV9igXTRHP6KkskhQ7fBSgQKgVDJpw26r
0fGwXNEgswI72RbjuIttTLiVSa6153xRLsYthEJUXA6OBSoe1HI0m0OjRi4qTbFpZb8pnLq4uh6u
PRMqQIXZDqxeBefOfdOGwDhEFclHwi6fi6zs2AmJN2q0XyCQ5c9nmR/XlmQFJByGJYnn+RAEYZSx
M2EZuXiTn2/7ii0zzS+MVreygX6OdHdaBxXExLB8YhvjcBWZiAvFg11j/S+L+H4Q2ND6QVvpSTBr
gGhGZFGDcNvmCBClaK5yHRkuYhtObVV0lsKsdnoxzYM8Jmkw/2ggViGH/NBJ0FeTsTKSU071bx3k
MIDRnQyESjyfN14zz1WCZNHI+knysPxiTX8/sX54AMkVdmyb5oRh/wul27XNcQyldkkIi7ZLtC2T
Kh3EXN9l09NWnHMvrJ7C1hlv/VE+Fr23gTWHv2AYV4xu4hFJYtYgr4ZnswzDFNbjmIPup0ydUHGV
EaDdwaHYirxw+FVc0L9ZPaSkVSRB+UrG9R9Wj27SNT0Y3UuUlt5Vb8sNTCssqjCe02RYliIEhwOD
ATgb2tVaHWWAzYHZcoNPuv76p8X3j6Xtb1mb3uRh1tR//+19qfpwJVH/u1xCxWKmPj6ykC2qWtrh
1aBEphrCSolCCgg9kbYYqryW/LFUXw9ukt+ztaNAausr0WOvQ2Qj2QTY8MiGcAPnfxt4GuZCZZ9V
Y2O2qaf+tgWhFXL+OLmWdrlZjM5QPnjl+BI66KbtpPBWDZGBiwB98sEEmNHBfainUpzp1nv7SLkh
h0P9SzOEHo4bp9iXw4RJ00ISark8alqZOZu+HG8QYk9QP8LxsqRxgaxDUPLFkIpPAISsAEp3qn7R
G/vQVXl/IIn1sU1yIClgua1/3gTIddA6Eh8udd4XmzL1dzKa0aKVY+2c3lzPJxRhDZKpS2sgPVII
t6NLimmU4IUO6zrtro6mWBz3JB6NHn7NqLB2iolKUVOaRucJGvpBS4tNhGXtAFqPPmkSDrvRwK9m
4X9C5eUsSym6Pd6UXtyrOVDXqhBdsaiWuGq5p//6dtF/Bgi//9GEHuJLJo2GEOmP+bF1NoLt1sUl
GYYQY+TsyNUBpgzAynQ1rO0gLDYcbjy7PADP68SvgqQ+kO//eAE61YGaaznDmh+uPzVT6sFAy+iZ
qOxAgjAMgB62U5pMQU+lt5nAE98bOO4j8cCVO1glKxoL96+uw4fk4D9ehtKFKS36vOL95vjTyxB+
YiduLy4B+kKzgSHRyDePmJnbkGEcTvDqbNRlfO4LxfDCe0kYWRxwhMHpxdiOsoxmR1h11q61RXbS
K+4N5ETcAc8ReS4LK9JQ/1coatM+QR6d0xPUwIZME60OlC6MQEzYXorMdPr0O/TL8tL6GAGVhX8u
nOFzf/2+2z9D/n/8vTqZbfQPqa/Mucb782XHkm1MWiJQaA43vd4VC3pp2WPlbwvLGS+JiWKDEgMz
WObclod+Qp7ppIjCrR7eRpUcShinl9TjgX5faQvBsjegZ45zh+n5mFxco4M0mHxDu+NsRVXP3XpU
7aP2NS5jd0tswbhucl8eEFzS6U+Q844TrSlJV8rWrZ0RyM9MZO6iNCCpuipuClEq5hyhhjtLpqvK
spxjknfMmkYEnljCMHor98lC4mhO+5gj47opjwFj4A22g2bF8Nzi70FObRRIFlFucCTyw/DYT1Gy
Iv1k080A9NC+7QMRnp36Yj+4zlX5o38oPPdSowPdVGlX7GmsjjmPMSJbSSHX/iqzYi55P5ajtuHK
ufg15379xzSIpo/8UGsvNSGXO0HXlRZ9/jmzu/JAX4ZtYxqYUwJ+r5qQ6ZCukSFqHZws28YOY/S2
LIpNrhCeIdXbo9dc9kkXbmTVZNvcMBmgmSzjDiry2k1+0aJ93+w+7D+2NS+gc0mtU6T9fGOhmdCQ
oDQXkGmvVB4VyhMx99p8Ak97zHzW+ODoW78P8UzUbX9oId3A8bMb+ICVHjBP4sbIpfGct/GuHEpc
AVUw02mGK4qC6OKHVr6oOOrR45wxZCmucA0njV4NOXwf290ZffLOBkPebEzzdwb9L0K85ofj49+I
m9GkXtGZoegfHh7818boVQXxT+wEcmj2PlvlbCR8ZTp/99dP6r97UDkd6agniY3VPyYLFInj9WWV
XZgsFBtPC79rLnXOX/+Ofyka5Hz64oFhMWCmwFDh5zeNWbboXbKj46ptgeEACtFDHlK0yCTOQNwX
CW8deWnUgJIuzYgclNohrqdqaxknjRjdK4AjQD2Nv0bNsZUAj4UbFEDw4d0hCNrEZiD3sKWlvfZa
xFHa5EHkaeW9VqnPnkaeTYGEbEQvsup0sjcan/n6e/1WcaMthAudE/66N+ZUdClfMNTFI8nEPpZb
a1bou852at1yYZaCEtJMT5U1Ls1Z5Efm7TI7ex18ssQiq/0X1+7nfgT1OxnYbJ2AYS0pLY5KP187
2CmMXFIGY1r1UPvSPyqP3vSoV7PQW9vWtoCPj1BrWYALWkqbujzLpiczyZ5GlegncnkXjjCBHuTG
Pqh5Ri0nSVZ9mqPJGDVI9Ii9Cs5+UzRgbs6QkUreG9sLYYmYobH0FRxgqCiYGWfipRZqm5CnHBG+
dizMZpuIkfezMcTRyovbnDn1Si88kzqmVPBedbj0MciMekriXS0i9rhOrCu7+ZRX1I2e756wozPt
ZVFBVaWiT5yiQREbzreugBwyTuVdpAzrl+Hrc73156dsvrCSyt8VtOuF+bEeo0s6TbZRXexIIZQC
5kyqPSqdFFothqCbXpViATPox15sWvUsD9NRg9XZbSesdpFwnF7RpAtXIpLWOmRYvrfwrlgcJ/3e
AqFqF+2etucWlW50rmpEt0HfU5RDrPUlHoJMwUXoRBFeYLmeDbM0IBnHzzWDoT1mzPQUSZSOofwc
IGI/00ujdz/hlouhoWCIDRVKelbpziGmOa7wOwzOlwzbxhzzNa56a7jE48Go+5oZjEH7QIXuqQyY
ZJRO/hqnhtrFjXpz7EKjpEhv/AlkgM7Potc6HTs2KR0mLOKXOrlJUJIQqErpvSnsCqd2POo8zvw5
PsHZRTly/Ajlvopp5gqspasGACpumOxiWE54CqL86zgfuUJsS+Os5oRcd5ePOGyllh3QJgYUuGlw
yhv7KzZp7LY5wLvJFwf9AALOPNRieKFdM/cL32TkMylqSlQPbK2VyocDqNlQ6c6pDniKBz948LjK
F8y5/tJkvrVkUdqbWYRSzHRggpYeUzzJMBXWO6Asgor2WS5ggqXp1UqL7wU61owG4BnQ/9r3bes4
1s026wdGzoSeoOypTMC275WiH2O0/sVD/3EHmO9NxnloihGzMnH8sENPxSAnp0gZmUU9kRKsmt4Y
DluR0pQ2LDxeoJ7g+MbU704VaNhVrIeZmrFFEoTYT9EwR2jnbgsfcmUhLsz6pgVCS/dkzmfdJkX1
gbHvivAw3ow0h+mOfePUax/6khOdZnmXII0UjzUUE0Jm0opr66gEbk837PHWHNK0G1eGUQTrVIBC
czkWrvv5Rhwj+96DIrPA0HQTYxgGApR8IlY0oy8SkecjwzesYxC7eM/KNCs2xKWdW12FC0SRCiU3
ER5COjnvRhH+Yrj6YcL7vpq6kmwZYaLQdu2P55Gw1ZBNVNq5afV22bUQ/cquc1bWCFdE2PGWVhqW
/UcxIjGNg+Vfv60fwk9//HaLhpdNM4JAuo+HZzy4Jqpm5zyQdFkF1aPSk6OuaCcbxJaRg8O0NI/U
Fmnn2gyUuZ+9oVvoCdnKDd+YNzur0QBEMuXOCt7wQcey8otX+G92G5eOp23Q/TS4/T4cUm0/LkOY
72ccEPpyML85MU57FyJF3/BS8lTc+j5A8kF9GqGwrGZEOQUyg10c+7hYXQtEqrHwLq4H6/QXrw0F
yccl20V7Ji0S4wyJLuHjKUrZIkkAGCOLcDfUiB6TBkSpltZdhQDJ1aTEKdS2ig9gO8AnpdXNRItk
UensLZVW7Qxi+NhQlkGYA62ZavCL5C08xcNr6BRAdYIKwRCMQ2TYKYFWzqkgmGE99iWhNEWlnlrd
HQj9sjDi9VI9KbyKq4Hwlh1j6YzjemEd3MoHvY3G/IhWMX1KIh5Ap+q0U5ixLQrzLmCIsoElU/34
EFQUwBSNItpLZtrvZNyOqCQf3OI6CPcx1bPifgKAsO81eqTO4FifHFQ0emkWX6auPTDjgq6A23Lj
wvLgj0sa5ELFcNBTDLhWiuyaZDg8mpjOE2NcasgBD3pzppjxjgRJp1tw3pd2anYG3wGsSo7sYhV0
OKzuojT7A9PZbFMrtWvJmIJJc7FbF8SkQzaiBli9J6bIwYqwa9EoZr2I7oKRsR4eY/2gZFA8ZUIr
FlULtKkD5fNUNP2D1kXngfL+hYniQo5OvHO7MN0kMsbbmeFjHROZbhHe3vmO/tZVCouDnq5q11vp
zrSdeoKhcSzIlVnWLS7llazsCoIAetlGEpOQjSeJRi8mu5qm+nTQgwrrrjmVED61fieHVAdaQcwd
Vq41lJnPjh69mXlvzJgXZ+N78e2ojq70pxu20qPjVvaiUkz/XTBmkgHxYaiBUrfRzhyMG2OAbxNa
1drUaFNnYX3XD9banshCg6B3L0JOGlZkYNbuCd2aaMHYRb7vLeMKuE8uixZ6cxHK78qW1bWFrqn1
7ffIAqbTkInOWiYgMza3iVPduTV3F/DM53KKHilVjXZbZhyEpfqam/a904/fckyIGGcg8QARWUgO
J0Pg4m40uWZswXcCK67QOvTPHYN573PG5HFhpBLbTf9V9fDC8TFhH3Ie4rSiMQNnH1MPEAP75MEW
bXTvU2epQzYxPZxT7PQ2d5bw7y/osfZeAXwwahhcWtFz5UZf2NSfg0idmCwfMkIQ/QrgBUlgGHbr
6R78zMHyqy8DsodlX+GC7TPtM2ABaiM79C4qHZ9CbqRlOHJIdcFX2HiODhJx6y7VvAM58kTCtQ58
DK261wIHu57K64XRkPcT2E7DBNed9mhmN2lVZWdJ4MvW0NpnbQhB/aErWMeh069VgnrFmkcmWu1D
qNBqBMmBt7Prwbq4m8rV6PPnXKfItE/C5smJyja9FN23XrPwZFhcyY75eauTmJjrKzcxV6HszY2T
T/7GbpN6mRFZvTSn+h6Yy1IPzO9Z4EAoLtAZjEDzEQoeMDY2pzhH7sPMvFx18VVHp3EaKPeTgaCM
voaEVMDpDKP4UpIWeixxSebznBVDAMrxlilsij7G5bjj07s+wkIAMeK/YP0UKzsMPtn0ZZcY668Z
vYtBJkBIdRORExMoy6XWJ7Pp1OSqXUV4uFZwRuXCc4CKVpON/3YiLXyK3oRFVGuTZLxlw3Btq+FJ
1ZD0SrwoBDwvQQ/u4RnAfcZoUAbftNKRq8Bo8StzcujFFw1V2Nb1nx1/poGluJl9yGoBzLkasOKp
95DGQ3pOWMeso2Y2r1hc15y8X4z4LlUMshBQLGxNF5upSpmBV+J7H8hPLiJnhDsodX2L6reNH8MJ
F4pdJNi2J/QhjRfNggX0FbU77uhZ3vvOGO08AjhKAYoI7uVXV/PsZVuIftEkwzMr/TPqGGCzEP7A
rOJpcetPlWN/iwzqd4IZlhrhBagEbrs6mQ5a/tBxlYUMEaBLTElx/Gy2JCrP9lq9y5kqKEE0sf6i
9CFat+h7V7qR77LagP9h1/oa85dx1avAhpFQY7FJYmJI4Nhled4v7EbJXTjsWb60O9RwX2goMTiR
wdcpJBaKLMtwYfr+p7DxmVfL4ntOi3ifTs2mNr14NWgdXOXqjK21JHxT59mltF34Yqi2inwcGafR
QUfuKLvgHCJmniBW8dfFxqNoEmszWeZ6qF8NVRaA2fx0G8fVMcdudPCqpJnWTT/0G5AF94xCXU4/
OPIy5D2cYETJjsGC7Kb6DgZ2tRvMqECAg86p0ftbt3TdeXU4xlP5iY4xyh5GA5Fv5Ifkn/+gAM9J
fYF9kHLSWEoipQ5uyJtsv471gMU4YeABZokSwApIASR0I129f1NdOPBG3v/z/cfFzfBMe9JeR1ac
H97/Ab+3BjPtIyrpA2fbh15Onub8aZk42aFOXqs8tdaiKl6skT43DWOfgnHQCKnNAoO/p0X9vJKl
ug/G6nujbsdWv3h6fB9TD9FW5vdP5oDRg3u0T4nlTslkPmQZqMbRsZ6g+BM6ZxifWquxORJKDnVa
gBi0WNSh/gxvfVdOOG7NVF7er7ibDulBDdYWu6e9BozxMFQcRIEkyxHak450CLVMqd0b80M+BlAc
KtbO1eSE8lOoq2WdOeee8vzQD+WRSmu6G5EeYa6CvRa6A1iKrFgzk2JaSaezGwZ6a5EtzlQEz4lB
l9NVNmWBAa4dlTHxXLBRlFvQeisYs9p9Jy+6B8JYjA+ljeEOVm5cPLlNG14cFPNoosEJEi1n2epR
cepcUItmp1KzX5KUkjOwi7u2KdMlrNXvWpVlj8y2p+tg6tcOH/OGfuxN4Uw48keSGmzTerFs6FaT
MJ7SxAxuovpky9I9V0yuuyBsVpxG8AtJkpGmCsaJw6H2TLVLzjHhr2s3AQtc118GMMLg3rTV0KN6
B6d8q8fJUzhnwIrG0fapXW5C0jkOConBEqirWNqkER3L1LrgZeo3pW9umZt/Ug2xo0Lzglu6a8RZ
W/qNC1fglkiDUzUBrrI760sZ3kR+JE90KxNYmeorSTQD92zrrSBtPQrE4Fv5Ve+SBxyl5KA1/S7w
7Hrv+fazUMS6kp5ir3rz2yy+WvkhGR+JFbm7ZmRGVnCiGRgQP3YprggPfFAbncbW5ggMfTy0aYaZ
/l2T9RfC35Z66LTnqiVWsOSeZOXvL4qadIqAinlkXCwrRmrj7IAIenIn3//LbowU1SbtYe7xGvQL
GxXKpGcn049WHWPXzyc4zXJr2+C0Bng5oWmgrSTrnn080EgyKF8mpJJOhDTQRNiwHLJ8p5v+hHYL
3HtjpvtsbPEAm3jUx2yXIqfaAn9FzMnIOg8Li1A38y0K0M8rnifiz9Mrsv83k7xvYqVd2vKmGk+B
Tq8QOWEhRf9YOEjZTAtKZFPK4lwSkF6jt7/txvIeZDlZOmPUvfRTeEdUcALZELM3EkhKEoIHzr0g
v2OK0cllFblVdmmsHCshsw4V++g0zz39jkNgpudUpDh7gk1ZWV8q7bUlYu0igv7Cx94Jai+iM/Ep
Ctv+nBY2g3kDLeoU3PUliEGfBtRF0v1XaIFXvT17fvKy27eEnpDqWFxNgj469p+x3pKgt5lq7WCP
1rDLWwNdFl3EvV3x92pEwd01dviViWix6SNiquGMJyd9YApkgkkm9m8DdqC68C6ilUWYDT8k8jpw
oqp+aoNxWmjo49Kwr3c0DAH9TGQR98RIGJ1xTTgfnMgCM5apoKxG8MZyNekOzBxxqQv+v0V86jpv
PUJ02MuWQmlX1Qxip1k8Z5Un2hWlydXT7Rz3Ib6U2um/oPA5soPBoDGpFakmmnVOGA28t/CSpK4J
u7e1twOkk0XUat0eYQgZyaF67AySIgmMIscFowPpUDP3MjnFwozYOsP7rK9IjPfLJRZnFvAcfYhP
KLjIJmNbSfkSYhc/RCL9XCK6PNitvdbGcY2nU90FJKWHyrmJHM27htI+BXbAPLU348tYUpaxTJpo
eU+EFdw1FqAeoh6tXYw2Y9mTQ0w8xcFBKg7qDR9tY+MxTLqAxD+DfrHZGiS/xEV1A+Oa7hqT2AkE
2UuKsJdIxeaYyU6D/qmz1ggBc8fUx22S3QUgxx/jvt/h7YqXUamXoEYdHeOQolDVynjbDogV0dFH
bABOcPzhFmIbuM1TT9y4PnLdpnJeaTksvPntCT2zvQBuge+nnLuCk+WOmKVn8HSQA1xENR5eZOb9
8HSDjj2mvRWlRyiWuIn6rD10XU6Caxt/j2dGs8vjd8y0YoQiX37TZ6G8MA0W7BZ4gOzsryGJY3E/
Dsca9fbRssbHjreSx3d2den+1cpFzvkjh12bG89+c5alRcyzzcGr4NSksuFIJTNC7gV5k+rjHicg
nDMAaruQtiDLunVGKg4qALMrVO3mQud/G8Ycm3IjfxkVwiPYgIQxqfya2m20FkbmnuDqk/RUi8+h
81kfZXXqBadILG1rbXIPdOnFFj9yvyR1cFghsCgOEFFJDCKdeltwNOaI5+XHQJQbNbT+trGy+5gj
LjwJtcuT1l+EvQHfp648yOH0Ska/z45NbeHGl/1DMjeHzZlVXRps1yErCSwml0tv6xOtB/8T4DhB
3mIErjp/Me1O7HxlP0C9hyqvtcT00Ay4GGhcljVO/Ssdblxn2aW2pvDZAS+Ckzp/Mej9bOW8KDAu
CKUI7n3KB4wtDbHGAzkyUZAdEjjc9feY0u9+qLIjwuzuSH2M0096qJzdeE+yybjSUUyudQwsh3kp
ShuyWwOnwXog9RvUdtOpiLRjbpPjkmY9hLVAHuKhR9VrkilGftiitrz4xEJI2zyNs40r4D7lbhYC
pQP72inBjd34agUAOVsrbCggQCZtZ2vTeIxbmiFZEnyiOZ2cWtE+Y5zo11ZBInPfafHJmZx4aZFh
EMsKAk+D2yolgPfS0tK1bVqqgXtLMhhJSOIyTkawl/1Jt8rwouWmReCcd6494cI81Nb4wGmUFpNY
yc49uOAwaFZGb+lAWg6VPsA11DEPBvrqpoLpFhNRfTSr6oWE33BvRhqYGKJqqjC+rUlF34kEOCPk
5Gil0mjXqLy9xiVyfDmndk+UeyspgeWlmaet6gASWYS0d0G7st+O/XAXdtMFqbO2NqAvrGlYpkva
SDsByH+v61BRwj5fOYMVbgs8VnK01Zlxwl1s289dZB6RrtEC0/hUA75wGVWkNyX+EX7kqWcQuh4o
MjaE+dzAE3zlwADcTyQCRjiE1tT5gkNfbf093KXwUiEHqi1A6CLwraNnfenwJK38BHBMILdxQVpP
VCh6H5H67HKfbXFmPosW+ndGaAKLcXCysicgY+6JHg0Obo7ByI9IPw18beeDwMCPM1m7+eJj9oVG
pK3dipOdKcwzIU0c+ujv2bTgVrST2QxQfIeY/PYyMV+U6ulbWjUyR7cnLAcHhzMky9Iti83M9S0T
Tz8gZINql/pbQH3pZ79b1iavHezrOYXzKOPAP2HN/ta4Oojs7oW6nhwA5BsL3ZA1DZyi53gRf2+V
8b3y0fn7enywrMrY9jlO2B4zKiYph3mnuy8SAoCsbCyWIscyUTD3VO43v6Wm8dmtt0nScHKe4KLR
V/fWRfwy4LeHnZBBaEz8Ryy5uNMIIT7Huv9NT8YnJI9YJFrBbWs8SBgeO05JA6fZymXpqzaRAeS2
MaaLKPyvYFFm8wF7hU//80ZH5tTqjJX74loTdjwa6Q0nCihDufFAKwqmj5UfvBG4ZEEa+iJEhLUX
VAWiH8Q50siHoMkWsf/x/0NsPyumbSe71FvyLB51PAqmBl8ly+QuFaHcWINWbWOrs6++YIAxlcTE
kDTsbmsLxpg2aXIl+9QiAryIDm5v3HueTj8R167bHQU7+W201+g6wUkS/VHLeCcrM3BJHGjYaMP+
OPsO6R1i0U9pSPeERaz1puxWdiXApxhJdcFg9mQr2IrQ5smMrq1bcjrCBxg8J+OUoJI8lyxKu6kB
aYUZ7wadfY/lfkZC1kTmMiRxtqodT4UB5C03hy8Tp6tVVLFbq0as+zZq90hKb+pUIyGjD8huTfH9
eKLXj+ahKdAWeUVdbHC93bUtvT2tRUkZoPzHffagVTiZeNqgl3bDkzEFjLY7fpmQaEznPIzMfHWZ
UO2ICXqcCba4huBm+8TDpNUUX8lDkQuspOAEmhgeYCPv1MAjQkTAeHCcfk7mYchK7tKVrpS5jKfk
rnS1+t6pbc5HYJ2vYZh/BSjunHLdeOTpRoVyiI1KfGlLx8F3xeqMH5nDWzSSwcHJDdN6cB3Z83l8
jkmcdasaRBhdEYV4n9IVRiNeLy/Ak1rDf/Xc/hv8VoPbNA8vZKoTiVOQIZ2OKPqynkOUW0CALtm0
4sI2j6DwuCSKFFHSgvZe3fpLH/PZjvHrHNBTlzPUALivDC9kqx2Q+iYAo7Q3c2LNHOPAwX2JpEMj
/M7QaIhhQ+/h/k6b2BuzDeTKcUXSVYJBOUGMiy2CQadCVxmpo0Mhfjt7SvATz1e1eZigeDYDMaJD
FZDRPND2qoC+sj3oEPwwcclaEqnnlEinjfEG3H+zdXyqpml00eWF2SnToaWKtIQ0qShtpa/1Vz3t
7uTovoR9zPoX3MMcU3siA5g2zyO1SbPMA1k72sawuuegjTddnZfHzJDHzgHCXJg+zGO7X5RNazGL
IMbURP+wQBBgLLWa0Z/wm02oD9uwYhg4iomgbuRm65Ylf6lqq+eWBKTZhPYjQXbmIYHABzhwuhXw
/LaJ1GFiuQnJn4Dq4i67g2Hp5YF3rMVj3SnrguSWpE+7BUwCqH/O+HQa5hRk7Wlpew4N5Astj8my
0RISxCDvhL5R3hpuiXU+r56GnomvSGekEAZs0jgcKt9Yw+VqN1CxQEgsS86Tp7bAdz+BGvCcxrkz
h+AUF8lNjz1gbepatPZj0jwxNxY3aZc9ox1Sq1Yo4y4Hq1cBfiGcmXix3IjGLRM21yutY2MDneqY
7QM6POiaYyGwNTegdXNgTGRsetUpgCyLduFW40SzMgd8Lh0UUS0d6Y81T9o8dZVN/JWdk9wfMTd4
S+xNqfvdHchwMrQMBgIA327qH9EbRT+mYv+vrSN/6Qr5yXLyP5lM/n+0jjC9/J+dI4vXoHoNf/aa
8A0/LCOW+B3bAbJqwb8o2s1/Okb4jGnbKEMsG9USDS4EN38YRgz1u8ncmMhLvCaIpWZv0B+GEcP6
HVWaUi6uYbzv3FX/N4aRD4IptN4mE2IEYNJhCott5INgStSdMPFylCu9b8hCTbMbonpHhYDfY3zP
/IWwxKLDvkmqoxkCsHzpo+hrVFlbJBfPCcV6ACY3Fdk+StJXGK4IoxlxKL0718C77fF+6Mq9UWs6
EQ32pSz/F3vnsSQ3kmXRL8IYhEP4NrRWqSJzA0tBQmuNr58DVtsMya4p2sx6FmVNGptEBgJw9/fe
veemm9hL3uIhmyrhRdIFWwEbL4ppUJnQbZmrJdVR191LUvFSk2sG1WlDW2dJcXo3RA69WRn2Ke8f
2pTvIsar6Zm8IMmyqaoXS0tAL6vmH6b5k9bvvxU8/7pLSKnR09rCwMPzqzRKMvt03YRRiYAkk/bp
gflKNHMV8YfJs/Grl+KvC+nT0B5RHpNnOU3Nf1Lvtj0dHgQYJVCN19LTl1188UdiPLETd3MwlWTx
4jiZ+r40ySrKp6I7ZaVMpjHGyjLiV8/9cPkylBEyW9sSovjiMzsYjIiD7gfIyhV2OOi31AzgALX2
imD2p0f/8tdN+Vm3/5sQ+6+PIITOk61xo9Xf7SBlwYC1ygzI5rDBIwcgo7w1I7lzkfgG62MVSQZ+
DgumFR4KhHT/fHnxqw78X5dHymjwUhEj+EOX8dMdpGNkOWToIgnKvJUrwu+2/MAg8mkNzbbQOCTl
GTErJcgVnmefCBSAlPwViGWjNjUInHkZ6rsZVlpvToDWa2Xly2wKgOJEMdM09+Y2U4gzYWG8I7oY
wZDIdlbCgERYkbZnqzw6brkh5GTR+wMAvoJj9FS3+w15QEXZnA1FbAcfNlepQTL/549v/RCT/fao
4tW0p2XDRAtp//aoNgwki5CgJTwSfMvGVPq2ab8MG6iuGBlvDtA0zUJSpCfbEC/+nDPQTJAIAQUV
rrFpnD3BCLQNqvfYLI6FGj2Pg/ZQAs3Bk7RNsvwowzOdWqzQangtW+i6ceSC3NCextScpZG3jnO6
K2aySYeOqQKCg16ea915xlO60XO5cnJmY45wS2Q/21ZFVDGmOoqvZLJghxdmJIdG+vBP2zbHPLGt
tfLZ9CBhEUKOa1qdNz61YSCTJQOaIzXyNbjJwcG/HODejOxsrSrZNDUGrcAEr5XuMlW0F0XeSCnd
+Ep9xxV0bjloLd1RXNFD3sACNOb4gL56Bqj30rUe6BBSh3lgzFqeafgxaiDhq8JSrpCSi090D0EP
EqSyTIoDeMNQukcWTuSHzbbmqmWCkdRsvwZjOnEkM/r858bl5tgkbhL/RbXHMJJBfE06kS3Sk2oR
/Od1W1EkO7qkaIOVV9+sD4NXPEhRICPTr6XjUFdkJ7Jfd0Pavmo9Ye0KQ7Sh2NgalNZiWJBr8b2l
zUOGxavu5I9p4a0LY3pCC/J7lKUr82XRaqQneEs/tVEYKDR05AvEBUhbpIe0MGJS8scte1WSjyhR
Othtvq6i4TwEDKzjMH7D1DqS3wTEJrLv5Xig+hRyB0hsOzbxkml0hPywoGXqnELPuA5++CorYy8A
Y1ZBu+AJWddMbUr3MpHn+z45JGSH9ZgEA9EeR4S0CCTTea8w1SOi/SXqWmPJoOAscNeEvh4tYoM/
isiesWP3MmY+eDdz7YTtomRUb/gFJQnPtA5AtzPXKb8ORLFOzIc2NYAgW6tOufX6B7HOuGj3raE+
FwYRuEykwfHhGJ4ClPNd2dw1lxeagyTCV92Qy6ZIqQNa31wa+q72Ya6lrrzE9Fs8xd+3nX5tyvit
t7/ZvnMek5DgPbxDYUeWgZ59kP37oOjFlpVl0QUqOndqXZMv15xGke2uKZ7tqsSkxA/PCD7p5tkg
Lga6lKGyVowvL/2I+NMw1gY5ITNdUmnIizay0JRptdOhnageaiJRHY2yuujFcK30bhtH1RPgaBqQ
ozoL8vGUj8atwpk1c1oc1yaUjiIkTkBJXuPBBiNPyLJi8yO4oMOZRydvIeKSuSoZw6bqvZYx6eEe
HhpJi3mu4EoDcQFGgH5JkXVbSVDSLOvAfRkpoxr0CQwFFViUVUsMBD/YKrHJ8CxVcnK9QLaLzHZ3
aqSjOMwI1nPMozM0R81GHZDy/ZGkjOJpHbP9uYpa7rj6VpGYyAFP53k5LeQt9QvpSjlEelx/G8xp
W7UhU1wnMyShEIVNYG/xUy4xVOpsTaZ58DsoZpa4aWPwnHXG0zRAKPru4KoYPwgyf7VpkyxoSh5a
M5j6Smdz2dXmNQKDT51HsRLQVsY5NhNp9VkTh4NZ5VmVISxeNt48PoVBvRvCYiu1YR9qhBea1gGD
3zxAfzrTy2zT0rWajjdOWW7rPlun0tomsjm6NgY/wyAGHaSqEXGkaVx7FQNO0O27x9hB64EX+Smp
mibsibrZScheYxs+Wozg485ALLskB3JHGcIoIBBXPx33SqfOUvGgY78nEnrXBc0xLMW6Hohylc27
EgePYNAnfPGMl3pF1s/V5pyX581LWohNquJDwXGni5stVknFoFcxesLn7bwh5636tMcsXxueIIIy
RFJJXcka3DrWNtN5Scyc7Ya3xcqp2sMPO7wboXlqLHNBshHrHZlWlrIcWJ/weMyVgHWtg3RCO03y
TlqwSw0U33OPPjDs2kMilIsM6Ola5Kkm9BXNwdrWfvaQvwgvfM5gBVZ+sbVNxnzeNqj5P8JMTnj7
X1A5bnLfXYZQjxNjOOcAUxRJUwX1A8BfOOqBeBrt5E5fEflBtpGusnT68ZUgLavh47mceC3f5JBV
7ywZgpiv6Z1k5FuqPFn1Mrfu0nnIIPlXJohR9aOGWZ3RAzI0xNwFiW1dvqbbulNydwaMc9agGa70
lxRen1Z8SDMjNMw5lW7+YPQ58BO4up3yIIJ0vTZ43X03zud6yfdkEhBkx0Rt8xVMd1j1m0UNqrHT
LCT38cFoCBAqwKgiLszaR5zGL3QEaSJzUrRKE+JG+OjlRDYYBs/9KQjA/LNyo+2HcI3JCBrk9A15
RvI6/d4c00M/WKvIQcLMAPAbQ4Sr5aUX3ZSkf7VnfFrAz9NXrBPISvRZQC4EFEzN6JdTjawbvKzm
eAwr6m56t9Ysjmme1Q3ThNr1v3wr24aZ8dQ13n5axnSv3Y2GcyH+8EYAMQW1SZ5KtPA0/71TlI8M
dAnnDFI4WBr8WGwcvQdwh8kdSRbMzu6mjP46feHEjaklfRhETLjCNou1rxjjEZaBB6To7Mb9OfTq
mxEyFaMfkhTxIbNRlmXvEKXnRSqesoG74Zt4mGmDAy2pinKX1p8lQQdsDiz9ZMJM2Wffo0A9R162
rUK+5olGVVRLddN7klZv/5yF6TZpEF6qxGigYoytvdeJZVUnL4p/091mi3typff9MsgdcDjBxwDk
3e16Or0+kZUmwp6KuUjTsZrV8wKSHKHdg0qfjKijaNJGKRB289wmmQb6xcrBJDvDmLCpca3N9Kh8
r5zge2R9qapGmp+wnzkoEZYTFwvdoa2gC7udAUjL2OmsxsFsQsZz24yfNBnJGSJtTyEf2fVc8Goi
mOYTClMOGPeZv/Rz9M2Ehs1JxOMlILbFG5T3tDA+6iRAQd9ryhY/yxUG0yZTn/A0kc9jvwU2v2Ds
Yi4GQ8610vN3eh5VzIhKcvlw1foKe4wneITo/GElZ8UldubLk4TgTE3eSVLaVfUfBMq/CuOpIwSw
BqlOZk4IZWi0fq3EZBygWiirctEE0beEmEXdM2m/eHvRW39wLU1F3S9Hdi7loOWxKfkdutFTSfNT
yeIOHkcW2u4EV3+wBcwd31rIjDY3MS2en/2hQPsVhcAHM1VVFwYlgoPsH6fur1fz7R7bQ90WC9mL
lVNF9CSJA1XVRZWGUF/WwnP/UD3/26387YrTT/TT57OEodLmI6kgLkxo/Ah9quQwRCr5kn+yg+r/
Vv79uBaNDJonqoYl9Ndr+ZmfOT2kqEWmaeeBcL+FQ4yBXl6MzOVJtZ4zkL5aZqyiskID6hwbMFJt
sdac/ql9glyzVgIVRADs/ASuKdFFJerKfy7SfnXC/esb4DCgSX5OW5XTn/90P2xZafRfOUZK9KGC
JiMykX++wr89UdNdsFSbFhH/Yef/9QqNWpZMwzLueDBedAPEsebcQuOxGz+Dh//DpehYTEWnivf6
txuueFra6EVTLPoYOsYaUP480p7jMmKw1//B2f5vbZjpY/33tX6QKH66cXTQtLrr6mKBvWPtE+A2
kuDNjPEPd+/vLoOBEGMCVDw8W7+9jwMKZJBGDIMDtCG8yasKnZjJAOmf79zfPAZ03iT+WB4DPBq/
rTCR6pMcMpmX2jZeZgWH/jFa/vMlfrTvfllawAsKk/GkA5lG0hH49UHQ2iHV04YHwRT2e+m2S8UM
Fjnna/SEihJvIj8gMjJa6QgFS7uDk56/+Z32B5vp//BjWMIWPCTYGH/7qKpsMg/xQ0Ex7zP1ilfj
aM1b96rI4aqiu03KbAuUcxfGX5le7zF77Jv+Ty/F3yx8GoJQQ9BT/dHt/PVe6Khba71OeO187XEc
jFOn9JsI0Iv83mzayD398703/mbZ++V6v937KrEZGE7VogpEFeY8q23yRecFEVW64Et50wLzeaiC
Y2cmh4w7UAbFelqUM5tceiietr3xvf5BRd6qxGTYknPtt3LbkRjVeeiKYzJe6u6BOOQNeSRPsaY/
Y3abtwo04YA5HSSgK7nML/aQbeMM7Hpf/O9Xdk1gtrXQbWr0uH/7XvOgrO1c4/CQ9YI0w0VWbQ1m
thBM/rAb/+278tOFpnv905uPFEXpOkyMC5tcoA61VsCB55+/r18tPz9WZUicOg5lx5j++61xBi4t
iwJQHgufMtHtSbABdQIGckdvZhZr4z0xngaEC/981b/7YJY6rVx4blGP/vaQZJbptVlfcvyqv0T/
oiX/l1Xm5wv8tj6bWqmi8vnrAnl1aKw/rZa/IW/+unE/XeF3C6HDh6J3yhVgyuzbLF60qUcEsJKX
NBayg+WNj54BzDZSQN/12tKyD8Klp618FLDLRSrCWYl4txqGO8HIJRaLvsKvo541XwOKtHay4frP
N11zpg3w93UR6xlwGbZISI+/LfF6blYM5X1+ZgbbUKAm2xWGgIjAgYlWimActuYo6EaBuFRU40nJ
iIJRujSYMfFWtHjTCmtl41W0bELudfPk5uU6xa9k+Lc6am9llR1EEH6OFlI1lCFkRNpHDOkLM+of
BkrOQebr6W3OZXdBT3GuDOPkGUxRZyLAbxooyP5GH/eOPmxIdLmRcMSWR7CbzGhtABAUGEYq5TCi
Rq1LGoXFPObAnhpyIkhvU3ck04IhC4ut6dRzK4Otyj9n9uNS98DgKP0zasiTqcj1INWLaRBzpcMm
YUUe+dEAup/8VB4TYR81gam4MJ9NRTwnrCPQLoAvRsMGWQoKRatXz1XkHw0l3Wpxvi4kqSv8M43Q
VwUhU4ByznXGg1CpCwxJB57Hm+uLU0iuTgAY3bSpZLLyLU7URwefrjM4a80MjzXiIJU/L9Uvwxhm
5F4QH0CtW1/7wZhNcXC2p2G2ipaFXb5juAGbEa8kH35E/kJu06ZOhkutJCtJEluQvrVxfw0htCid
ex9E8OJ6GaNTl6RSg+xRBuAUu0Tj+Wn37iSIaEg+Szyy+3IyII1lVyoXPaGfZFYSdiee0tGvSdQK
EYTE1TcDUq02qUx4FZS5WWUnwLHoPtUv/LUv0Mc3aZQd44TkBJSdjQieOqt+U0nz/PGP1hk/G8SQ
PNlXtJ1q5mVpQGEXKRNDYPA/JRK/ynwbAIB0iC1tFeWAlxMQTdbkzm/Idkwaz8BC+GwZxTcnGq6w
Wf7F+vr/GfAEIXz8Z3ygrrIj/M9D4FuWvKfB+8/gwB9/468psC7/g4MP/WFQVjhLpc2J/S9uoK7+
h24BBnSkKUHCQnn8rymwcPij6QhvQwYEnzLhOf41BRZwCGnUMeFip+IvsvP+L7CBrCc/Tps/rYi6
0FkLVRvxP+NlrvXbINiv+k5Hjo2/P9GgUTYOSkHDO7eqa24LsrCSSFtKr2OYQ2kMr7/bO4V1dMeI
KNGBAgrtycwMkJNWTkQxMPr7pklIkdOTVz3ELdIpDIMKc9IluoI4zQgPUuGNL0Xi2s8BaJ9t2r9U
FBLIrzuHvF4yE4W19PVnHGuITlKQEKP3OehmRcBJTGiCTtg1wvA5qq58UY0kHlLNsy5V9qzhmOkV
KE6l3ZL0OchHvZPbMcE62bsI1zthnhM9vuGyEEdFQwWptyoJDWAiEohRbdLBRrdgCvPdEB/gcpxq
5gQgJwwOq3rFm1zNyizYuSpnhLTVHwbfMBadb4tl46HIHKtN3tOwp47ol22l3jwjXIeIFueFVYzz
xibLo3AfZK+9xBWBvBw3sGX1jlySCKXN4UihULFlOWtGTFwj3lipNv2CjunaxhQyHyPaZtKJPyC+
1tecBmHKqktOeHjT0mDbTKl9ncU8r9fE0iDbvkWfR6p6kx7HVZBKMDVVdMC2UwBmxd6Gw9HMW23R
VBA4VMtbwXkmAlQ65FTD48DjfFAni2u383XRHHDCXPBxGMt2YLZhpafeLz+0gIcnNm2mrpV4aEqh
zmvSKpfm0L7W+neTjJatbzTEgLV7NxDDJjD3Oq5/2D9kElmdt1PHviL7ZhhXVfHRR0i/Bi0el1J+
i0oiaUwyGZeZ/drnhgtRBeejYTYHUaLtiR06U0Ou3oteQp1il05xpc2xwaMn0J1sD8xh61mdICfR
8yntWw7DirGF/uvPakN6q4xpqBBgsSPak73qrJ0yf/cEYS7I7qMNWx6g7Oid82C1iUh4dZPMXzjE
ac3V5ktvgFaEokZL1nBAwMxwAOKr5Jo8IryYBlnuqjZ6sXADnLJVEQpSvepXNAXVZmydG0YXmM49
gRUxUuyqVu90JchzC1oQCXSnFmjB3blfEyaiNyiNbHTrAhgzhc5ijCe7bV7PYmFNkZXJzmt1en7w
GwJkZ4s21+kX+hqDhjxbdkNKPw9d2Qx0Bh5nn3jOoinnRuWSBlngCQpriJGDU8xsN49mseLvQgoO
GvPtXW+aYe6yrc+74kNTmAiHU0Caa8bvLQEGEaJu4nQmNvfUJe/pQctovDsNexxeAFaG0nghPZF1
BPXX6OvbLqufcu4sAlhv2ectSB0CXenevLn5Hf/4a6c6vFDZOSW8Z64NLjttqsyboABJEQfaAi2G
ESyUxzjMlHl8L3RT2XeVxeEgFxvPRvvsJVcsgRi1jWc37jPibKqlInmwhz7Ml0J2pzKp1RXj7Skm
UDvgUqhCqyboFEZoIJpt1cbABbv4qcrlvonGRTvmULlgm6AGc1dZrGPJDfnCUQ7iG8S3QGMthbUc
btUQZxQjFdz23DgcR0hxS5owCq7W2EJTaBbijhLkPHbeZWBl3oRK365yE1dFMgnt+lbMy6IHi2CD
UgE9NTNaJoFIC0Fc44CxzU9vJDQO3n4xN73uihC9Zx7pr/IA3S86Zb6vFsS9rKWz6o32pkVju4nb
GEJ4rILg590BpQd4FTknY/zhqNbFey5gaQCpfEwijDhdnY0z3x/EotOCvRmiyB+QBjEtR2PvMLJQ
GiLeOjdYKQNnrY68odyjSZ8HPrEF5BfokkdK2EFzKNTPFO85gRjk/zG/x+ttlospfWSTJI/j2BqX
tInvsREd+2bUsOD7X1aZ27iTfByxnjlr8M/x1JLNpac2ZRonHHXK/631oLlWuaaffEdZwNGvF06X
yCVn6f5KSmi08roBUTZjK9bEJFuGLSriyln5HoRUf/DthWMksPoSbmAoE5Tc9NUXg60++IH9QltE
PVS5px5qxb7S4dA2UicQhO7+h1lm1ilyXBS7bXMfRw+gs2t1c9cg5LYYtbtRRzjT/OzFBbB0aBvg
6nVIcx8ZQE2UdNSIySjEz0RiSIgj2x92om2qjWUNGuYPWR0jZeC5S3PaOHTbLh4BtoINWC29J78w
AFSnCsWJkq9dh6FLH5b5KsIOuvASXTCM1Q51wtZjeJFzGJIJGG5kEHcYTZVMn+lP2ieDjJ3IGLzj
aPYd7+X4YMOC3EjR5exfL2oaersYqJlh9/7JcgJjVcZXrYzcWVwP40YMPWhaiEo/Uh8Kt+KojHxG
cQxw4ZZY+aN47QLvTc2GfBcGPsnKy2yCb1cjk2nDIQUs6oFDmOpiQvlZaf4ujMdsiHFHD7q28k1W
+yqnadQXIxDJrvQ3xGNgRXFWzJ2SJ8I6Duo8C6kGZuo8apgQk1sW73rr0/X7wMdRSK5VHcGcKrGe
dKVqz/BbU6vxnm+UUmcG0wzbegzNVWkX6U3VfbKtdKt/s+k2NL239IqxffdsuJmYNqIj0apUBQQr
rqGllMiy/eaeleaVzFtzn6lCm7LKTpTCYMb9JbRfFGwBqlwhjPDoE6+20PoXSV/h3Yl2pYdBscLo
HTSjy3BSyRa1gbm0UP1jbhXpuc9r0hpqM978+G2V0K+PGbfPK7xLx7ossqPOcgPaLPQXXQ6p0XKN
fOlYLFo//FFdN3hrdv1XWbvtwVcZdP/4lciMpWoyx12opeYuMdBRurs6QXOpFx19+4NUL/MhqtWc
5L94GZmifAz0ssfA76ur2jIWmREWhMAB7yCKgAip2OC3iqd6y7Jw3nXGOeAuBnTJykigS9aJVeyj
2qFsVgPd3BSeOp26klfOle610HcVXC88mtV5rGpSs6dzl+KdWpFlBAmW7UxtiPasR480F4XRP/Uw
w5KU5VvB3x/TiM4Vu0JgrgfbYpRrXcbdHpv4S1H6bKH2OhTu1hODhodemzHefagnO8ego7SNn6jv
WPYNcuUKXVdxraH1gpVD0mQ3023z7ujyDNMS57doXwvrTmsBkUU27xos4ZgP3ciFkTFBCiLTemy8
3lpXcc3027HINT1L861XCkyZBTk2BAVBNkoTjFLjIqKBNpYcZhWgDazmNkezHIdWSKCj60XLzCVI
Qmk1laCMmnltpjN9nxK76gYZg1O8oNjhZTS1b2rFZCUsxo2EYrdKDJgPVhCtNGQd6bvvNLPO8Y4N
IzpiLNpDW0T4wuMdB7kDRhzcbuMsyaNT3HSbpHDWRVFtTNb2urU3hUOatnJvfGtTSblKma0inkaS
bs4ThfzbvgeB6NdHW6lJFI0ISOnJYImsFqgXM/0xLnrM6SMuz4wyn9ltMfqfVoEkBPC1SXZTmZGg
VMcLLcDtDjAuwZDjFx8gbGFhE2QiL91Qz4egRWOazi04iSpoz6AzFuMuUbwNRsEFrtjltHCKVF9i
mefmIF/yJMliAfQWq98ofEIt4ecytBnr0cIGd4tXgtOJjSaRyX7jqPNkbJp5GMWrQCIU1Gtjk7XV
p9l/hkRRmMCsW07tZJyxenqzpAEoEVys5D0Oi1nFeaxEEKMSEEpnb5aD8oIdPmu9Esdee4xJnMg0
LMI5eKA0eev1a0KiHXsZCWqd2qDOq8nFsMS6yp5sdUTomUcbNXsaUqBjNQHmTIwMfdlChnMVkBZA
hitthk94iuDCZ+5j+S27YSOQXaglZgBcv7Bb8A9UC9eWz+SzvEUhBpc4UJZqTWANZ8XKasZ1nCTZ
IikizucFTE1T7vgStRVZZ1MHc6l+FlyiVP2TaIpto3/VBuG74p5CMY9qdEx6s+16aE6FMbMU2mTl
pNdAvJL164oXEywq0+p2ATUNrvAMI+maxsXaMpmn9wj3WkDpZe3os6Tfo590NxgI4Sdy4vbYKCkZ
YQ1RNMCNxFVA/wcSA1VBWLUbPAJErOOVHCUOkMjhbEV/ipxhc6n4L2UjoROMV7tEGgD0Ea4DJ4nC
OQaPReifTbtSZ4VFkCnr6xb7K9lHhMeJYeSeVfqDT6EouwiLkjnc4jH/ALiuEcXoENLUA7RVnCQ8
B/pKy0uyr8dehc+EWre28qvaDW9dCtskF/FVqRNYGgq+BL94tgYOXA2n45bc9haDrC9Vcq4rgarG
g9WKj9COGozPRjBDJTA0+ntolke7H+8E63gTPd4AP4AcTb+DuHXujWVNK8IIJIuZLkGH+Gf1+C0v
1LuuJNUqnUlP4SNi+upDUj/02iHYOUPVxZXPiYUjJifyrwURMIcXPeUDDYi5iFRMk++TaZ+Sh4TJ
vtbXsWt8uuXEXEy9r7Ky1tb0mNklejxHsn3V3B6JKQgDjPuEvmvcSytHBFDV254EGL9Q3pGU9vM4
LzQqM3UZavjvQW1ac9uNWUwsHFJ1wgltSJ9RJxo7mfeLSMs3fm0quKgksc8KcQFkxagbSnSUorpf
4ow19U3AOe+C9ojF7dKjK+njHO566dIlxPO5iC3bWhapuepJPOMNn0PvJp2on7Q/AQreyIpullei
EOxnVeaKa4SLMrFZZgo7W4HRwMae6hQcMeLJXCocEbG0a84cVGy3SAs8V5Y4ax1aisRMFODuKCrd
BEgA55BhkfQk+wwmM7+i2PVZevZ5KevwTh47vppZpdBURLylWLOSdysyXmRCx0V4SBANgpy0mb7V
4Y70k4aHt0F79+tTQ2Zht2aDGflzmYPTj2cdQaces71coEZ5yPIbLK7SIksronQNvlVg0ocvr79K
cS6by9DvouHeptviiTak6+BIwQzDUmg9VKSs9N5bOX7XbYKP6I+rmPUGwIycBIle2XtUK7lV4gIM
FhnbZdC9htZOLYHcvsfDGVoNdjZ7lmWPYTNQBW+abM5H9KObmbxlFhths3GUE/KKeztiOdrWUEbj
uxI80p6g5keiKOu5gmmocG8Da3YkaDdQlUPRo5D/5gNn86lCPd6nNHv0ohdcao0mkIG6UFqqd0/e
Q+eIDswJniP3u6t8eoSodvpLR+/GhrZAmsycV2VWeNuyWxf0zYdVTGRo1X8wFCJRGi1j8WL2O6W7
0rjPxXIUS1nvTGfT+XeBC8K+HXuPFEA0QPsU/COZwvTOcQtrs7x7no4pfrgymb3MppGevbEnVbGD
b9jFCbw0ieCbIoa7WxzhTA7vga5C0XIp6wAoggTS4JUdJwJrw56+Cd39GD4G0XOYdAiBxGyl5sAT
Op+/856Qh6YwzZDd91Y9lCQwl3LbWzetqBZFTs/IfS+MHcYjtnemga25o9s8c7xqruTBkhGDp62w
k85UBF1Kc0F02NB/Wev6rhnevOa9hG2ekZ7TaVdHnqLiecCnRO4gh4q9FxxF/+40h6r+CkCO4a4M
AYIn+kqWc0gFJUtMukf2hROESiJ3VmP3XpuCh/Wj7WL05/CdsVHSxQmfeppK08v86mu3ykGORhys
E8DeHK4mWkRORvRF5kP8bEavsQcw7IMApYQzUlZB4C0+cNFDkXYNbNn7Ub/nPLStdRrybersNdRp
AHjy6kNNmN8sRXTKaS+4VxfTr8aPPCLQT+eROWd1pF1kKBevIiI+shARgjrZKeZeBUnTsXDNwCGp
EK7w6kZr1k+rJsp7ZpBVOoOp0lA7jPadvPaQY69YZ943kzaPqnwH+EC0x6UhRRVroAcC7ksTX6FC
Ui1ZcDYQmxoj1yIm8ULZuN3Obr+S6KTDefUa54rwa1GWD1EDTHdE++ifWSoQNOfdd8txd26H+q05
V94DpXlBgFKJe4fC1eGg4gplK3DgWsVba2x1EG7WziC9WemcU5JwADTf1WDXkwrtKSo4MFiyjGTC
LRlaszGkSxmQPp5dyFaam6DSvUxbC4Qzcp14Z62/mM0OCSc7u9RIlsqeG2KrsGp3tCLZyUwcRAaf
EU803n6eWPXUeY8yeVJsjAlbFeSfvY2VNxtPgsIxT6OF4KSfevGghesguWYc2XvnYme3yngyavL2
OG4jYJZFxHil3RT5C4AnXjKSSDJ7ZSePuvtcKd/9/pus94q+UCqcsnQAFvVwcf0XxbilkNmnMhCN
afy9kpeBcybQ2PZa5oceSIN9lsqzOnBW/1bYV01c6mY7DHCYwN3PVQcrwjWuOKa6T3FxRIKt0Lfe
29YTYvko3nC9LllqU7zNpkSWG8O0dK1dPt696DqSwJOcunBHBxU0wwT6ypNqXiQsYQe1e7U8trkN
FOgueW/1fD9MaDHCatIFEGvkNtxlFsBgZDxdHB1o4n1fkFqD9FIcUK3Lkr+7NYdTk+6VCPvArST5
GSGtVYNqDd6b4pJY+5zbJzRAHWvAEPVR+gemfjKHFXOJihM8ND6g2tziily4NZ/IGp7S5NB2iDJf
a0YcmMEYVybtVRiXIb++mPSGPNZhbdW7DEbfc++1wWZk7obkHDunNrwnwX4cboV4qfKDwoCzXkFI
7cZt6D9Z3SFjE2tpTSXfbO82yAfWmCTZJfpR8/e1exX5e2Ya89ZktWd5hels8ziFtJ324/iQK94D
8JxFVXwV3mpakOVikkHl6ovTfGiQX738mzVuY15qxO/K8AAPiBMpc2h4cqRYauqC3gaRCJA1am9N
j2I+1swptkN40qOPVCMmasFPL8sH1OJMr6NLkjwPLZHuzdKCa96ckx4sTQB3y8LfO3zrvJfGO4v0
IdG2Otl7FvWP0Ne0LQmhpPDjNibIoltaHaAz+V+NQJtXJ1sJVoe16uHeX+fBzQjIUL9JHXyV8ha0
TyWHZiWk892/gBVKvKNVfBY9EW6PcbBOo3MVUvUgX8dD3eF/98glTjpjkw9fkbVQ00/hPQbJS+0T
OcqDU8t+4UL+rve04YkfdqvF0K9kf05oHoLlmmnRkU3Z6FY8PwvavB3KKPYt7joAHKPc5sGTRo2f
yvemvo3VIoBt6O9sGDXddGdqgU/1gW9l7AZsbBvh75z2qLl70F9J8NnBq/To28nhg+A8vG4o+bvn
oXhy+mvUnR1O43wkvgJC2Yf2IU5gM6BzF8fE24lh58bboftI2HJ4frM7e1+I62C01tKlGoMD92Ia
3zRvLZVdD16gXBLix6Zq199NKlatPtXRY2/UszC9j/uyevhPls5jN3LsCsNPRIA5bBmKlaNKaUMo
tJhz5tP748ALA/Z40C1Vkfee88feeiXdvaQNriLRmv6TQLrw0oX5VjG3gbgr56/B3GbykUzR1Nz0
yzfJ55Pwk5kXwzqp+oG/FGGqJdo84dr8I7H4d4eFaufCi4RLCIfMIZoI/KGPLPBB1JjY5ey8KsSB
/ZrNBBoyr61HNJI/OU4z63tJn4l2TNaX2yBN1O+008hgklFJXuDKLGxmqjGeyELGFFM8mDcU8Xuc
iIwhY84vRN+U+WEj0RlwU9Txs/Lm0FUXjVFyy/+kSYJHidWfNTIE9jfPocGrTtoPXApPA4O1iixi
ODXqblQeQo4vFEi2yXSP6BonK2CXogYr/RFzWKpjouMKTc4G+azGcG3Vil/XkYddSrYg8R3ml94I
0FkPIziymqe09jE4j05mfJJuUhv8WDJB3/nPQPYATkupuhFwVUgbqwS/aHNXy+/j5DUSGgtcff4o
0t+Vs3S+zePXwNdC2mBSbbn9kuHaV3BDk7ih+aXTvbbdjOMzn1y9/RGzbdfterLmQwcSBDhtnm90
5ohEOJjxP804ZSNcvu5DDvIUK8ELevtydNhvSSiJG+YQLkTapaf2b4k24eR3PFAyi+Eq3Cg9DVE0
PqH2fUieHMUpqblwiU1w6g2XV1YeXVXyQUaK0C2JOEEv2TO/AaL1J5GRLiKJwQ+WXbCcsH3BLRrt
tuERF+8tMiGCzfawLohUAZxz2/T5s4r6hCMHk+h7XXihTIG0n+kXI7thK2vDbZriVWORq59Cceqn
05R+NIZhR+pWHLbtQAwKa0VCveQz2aC1auaDuDf9pNnNGQf9o9K+8/hNb+5leRUX3CteKXqKuS+n
HT+IXvqzcTC0+8KkIANpP3D6GeW+7DPXHF56YdtiOGCn7thBFsCqJPkYU/LzHqW84a9kM0OSeCCB
iqB7pfdV3gOV4fiuGF9tfpDyYxptYnhJjIsFjqB+lyjAC0SW4q1S2OhHUvumtzx7yP2XpvxE1Set
tqwL1LgU2zUqMLo2+rFtj5nsyn/K8kj0VxG9nEzAWZv81SJRj+xaL3p9neJ7lj2D6mx2KPMSmzQc
O1KOOmNNcjS7e7xcBvVfgh0XAUhNnqqnSw9V+k2SB64ac0ecbeJLNgxh6RBQyXrhkkrcHQP9kCof
lbBfEvwWp4yG5cVvxusy/rW4c2KVk5qMH0t0QL6m3JuYu8pDGX95MiSuwur9KlXOZNhdjFPhldWN
MoSh2Fc1GONqQBD4Y4lftsXolbxEe1TeFg1Ph506qviOyIl/wwXsgR7c6ckuWs6xdS5Zz2JpT6KO
bL11yZF+rdhwEu1ijoMNOeLm0rtV7UbrHZdeSyxBtM2yW07AkzH9YIpEq/TakRAlLMytn7Xi85yL
xaEpLnXyHgrHbmFPSf8U61SJV2K0yJIGqwhqZ7K2in4JV3Q+nPkaR+KycW/ze4XHWGGf2mYTbiZf
7o8BuPDy2Rurew1y13oq4tWUTmi3hWq3zl8tKVPGgVUFXH9BXkMgB/f6gFY4mJ0+d00irkheJKB0
OjG6a48ZLgRP1jTIODUBd1WGSK9RQVz7t154jSX6pMXULYm4mIN/OZtAk7zwgefjixzyGh4qwSUw
w1brc0WWsVr9mwI25pRDTLrK8oscnUr1ZSx90o1UdR+qB8LCpxeNOz4X33kl2+wcrSEh+lnMXy09
dWrCv7qHGf7lEDxFotny+DEDHifjFTFWT61S3mpOJ5NoTPBmn4AflXdcWphoLmmxh24PyRE5kbxt
9/IHOUDOpxYjWbRD2Q8tJFY4xQ61eczwOsVrcgd3R5OCyTMR064tL++c/yDY/nfpwEZhoHLKdH1M
uLIdyr8i9TfQRSfB1jfK+6U+0enThNeoPPFlqeF2mVGYvQgFRCt2vPxfjyuL5w6w4EIXn03LduwJ
ZPS5WB0zZuLM4/ydne8WQHTYQPonb5WxpZ1SXyfadpsRSt6Ss0eKh8J/gvqfnr8yj5TlvdJOYkxe
y7sNLg7pflqBaxL17kZOl57AwDf/sqg683LLR0bw6E/kEpjKhjj1goQfcFv9WpJArJ0m82Pprkt7
LsSnpewIfCJ1ClYsvdYGn+RiY6yXNqIn1j8hGBPEhqOSx5QOX0NPzxeNBAYQJ0GvRXDSpodWfeAA
i3rQI7av5Jr3H+Ewe7nwixHanmW8VvMRIm99dAhCG41DRlJIJl/XDYhIZTThtBy/VwnRRCNNcTjL
LNeq9wptJdmVBGl5/NaC79gUAYELlw5Yu1UFvHNwH8ndKD7l+jy43zI0FsngbKvvdeBpgm/ox3k6
SuVTBlhpP+Z5Zz5F4SjK+yjwGaGZRCt1t5gvCxGB5Re+P7H8SsazoF8sPoRW2vXZNg5vITNGRfoi
f4EWWHueK6Hm8yVVbC8Pt6r7S9o/8sFFIOUBuQx1erbRsG4UhyV6K+NXafyd+SpabmDRGSNSnbAk
ybsKZmHio9hK0qu5fCwAYEwRrkRus5F/CMbOqm9h9lbxHJSyAI5Oq6ij/TdAQw8ChVnFXhPeV1xM
VWeHhAMvmqUNxSteOL/wdkgBkkY8xQpvPa/IykT9ZuDRVrCXqpdu2fDyYAeXjWuml04cPWbjTbB2
pf0dNAQGbU3jRYtf4+yU6vtSPXG+Zcpr1N6M/LNq2PYPGsXZNIcFW9P8mImvx4nXcH5KAaAGMJ38
MAWWb/EmapvC2i7y90x/msaZp4LeyJPDOcoQGVwM27I7Y8uRVXCPEqVgFx2hf6QoyvxrMI7kTLuV
/DTUT23Otnyk4rSvqr3GxDG4Iwk8fE+4xwtziwFRz94A12btRVqOTbWvhIMW67jm18DsdebS5Q2I
JO+r9AN2Mm1odm9RRPWkgO5D7Ec5lqBso0PiM1Zy0msvxDqPAXh/xU8ruxwQirCp/8QEq/QOiZhc
+0b2PQj/5hHj73QP6bs24ASURLTl4ZkIoD/zJ4UOeXVWQr8hXwrFgwlh5VNn7DeEfgwQdUa1Z3Oo
5Usg+4b2r1U+xPxRNKcseZb4d4jtJcxu/GnS7y7IPFKh2B91XgXqF2V3OgIQis+EloAGsce2nW9F
cBvzbRu9Z/Mh1DdR8mWRalJFvjRuLuZ0Cuh5C15iDaIJz/j7+t5bkI4cVScW7fZPJxRwJonYC4ND
TxR4gRGy8WjwSDD0y5KbQejAXGNo8pt+Lw0+uBxJWgS3FsWWXWUxNiWh9eXN1J+leEDKqbrCvYZq
bz+VhHzUTN1IHEuCze/FM2jtS+NQRyf0o9scS16ofBTZU8SC5+bqQZ1fVqkU5YK2tB7iZB0Zs9uY
e3E8AThBER0KzpG0eOPBbjFxVux5nbUdsme0PKz0E/2vTlqacvl7Fc2PhKtFWTHR7orLbmq2DYty
XgPNA32ldqe+UuW7EbKAEiVQyeUzM741fLK5dNOta1cDMg4PHKYJm+yOp7O1jtP0GiXwCzmhvtNN
Df/1iMBGnOYKif89fwkv6phCRygXg48ztq+RxlA9cxR2D5k5pTHv0/JYNgtR1z+jQyJputG9YTNa
7mgzIanEMlLhJRuGM7dc4dAqMnmwAkwYZSKlAgCxy7Ejq8da36BKNKtnxhQW1IHTGQI4jO5NNhgv
pELsmbRva8yASFgY1lICGxzyYPnevYl8+psh/xJs6kzdiaR48ABURMNLtr7cUAsdLeGCfuxnhqJN
J12r+RESzuZ91+I2sJgqKpD9vkEGx+4vbxSDxoPtqOg2hKjTFNeevZ+k+vF1yE/ZCgJQx6mPL1Lp
VRHPqQNXTJagyYVDL1LXM33ljjZ9xhN6wwraIXmznNZt5Mv666RsICSZoOrI9bNEVAMIoisah1Y6
teuF3jHtBm+adanVlpCG5Fjm+/ZraE5VT7bOUR/A8dW9THKIZd6z6t1St3BiWHV5O5wYm7PS/+t6
qLj5XY0OiLYE1iD+emJ8Ufvr42FUfxfh0TcXU/vSUi+e/4WRCbjzq25kopTvufWdC19G0/Dvs2s4
fGPzru633QFv9UB7IZ+oBX7Ntu1pwW706EoJgK0HkC/1T5oe6fgMgW8trPDyyyzf+BjqzKNCpmZN
H7baiuVLXwKPRJHVToeDGiIm9QjY8jGmVDtlk7CBkLo3ERnnlO2xT3Z8ZUZ8D+tzK5/E8B0SYIy3
oK1dtScfpWsOIbvB0BwIKiJG3q7ZVrfBjomRhZ2LUeQ2CdPdlAROOSBdQNauEHsUfofkqNDjbs/C
mUwNPr9nROehFQtun/UO/iC7zq8D4jNS46jAYPuh2QaQOQ4pd2BM14dn7ZEQkOwjn3Dacl/5I7IX
f7RuyvxC45itERWRSncsVESf/Mo58N/op+0RdK+Sz8hiQUCWfpV3fahfWe7IPve94pikr9AUbfMD
k4+6UGaXsINvA+Foau9WT05D/Zq8qNU1mt/W02dIn3J5UP3RE3M/JjidU3xKTcIjUp6AGlHsy7QB
Da9vlauCVvmGyx0FYrsJvGXe64FgC9guZeNDny6K4Q9E6dGVayfMqKjVdiMNENiOBwdau7lYsldU
uzQFY7+X04sq/AUK8YyvynxU9L3eI5X8m7uTRKZP/ElEMcABMMpblv0FOpTh+R8ZP9YVyAEAztJO
7JTMGOEERvURF9+FwmE3/EMGamM/QA7sQ2fwk5ee7MfJzQJhiXIs1PRHF5FKMOMfyBGzvqBeRhHN
nT2xaO6pDif589R7AmqJqwg/J/mdeBaAhTBi9OA6BWUfDpGiXN3Ltgh+wvafOD1r8TIrtwkzdcuj
Qv4jq2UJs3XV9O+U/5ZrBwAOkmuODfxmy8KLusUFHgW6cyz6z7b5Rymc5vlNzTak1NJtCstS/TUE
FQ/hpi/em+KuTe9Lcwm6jYkMQZF+ZcROQr0FEi442JNu16ovNdnIUXkTkQkSpu1LgnwQjMbnZHQ7
wD8nQlMKEHBUyys3sot20Z4uJiPyLvIrkqZ7EUs9fMxgMdIXp7jc9sFhwuCwCjSoyqG1gFXtYfav
4Sbyw9rL3Xgz/lr/Jk9zpI7zEgiWOOi2fy8yKnq9ZfTF4jooPyI+94VknZhYgdzjFO2/TK6wAei/
oWwmbUqvbGW3BSBbhG+pf++MOxNvwzISeSL+DcMC0bgLghtJG8l81dnqlYFRSvMVvsCuOqa6T70b
vLZs9y4viKTv6vY9qF4yakWvOoOKCOSEYQbfDoAxpexjuxWCf7F2CuMdwnieCAIHSOpG82vnxtVC
xcyTOjw4aieuLJJ+TF7aYAs1A9J+TYp7P1mOaTmZ6uHzlvjrs0cFC99CxqkfUEBIb6bwyDlWqjYZ
5SQpVvGuEo4pgo7BZl/psPbsdMGnGsgJZSL6ZSxWNGcg9+QsYWyYhIRn7TG5LYEkiM292Y92OVFg
bua3+qlvD7RNd8qP2nyvSjMR1VLfcxvRNChOa0hSZ1Ov44Zv5F3b6w8ugZ6MK/YL5xdR+FGt83Pe
k3CqOB27LrW+rEM8fmhLlKbZ1wXWIrFn8XnJpc82lTYgjegwtpLxnVFCPN7TimQaXy0/K0PcqNO5
V70gPtaUgBEqWt5XwETMrV2Xs1onCSDSs8nf82IFcDZNsxlYlvK33vjtjZ9q+BaJbJZPqBxJztm3
rsmN7fIpguK4gmcQq+kTzUF/YMekYXCYEmOPdPhHjV7z/nYnm/im4khIfcmNPUadhSWPQq9M4XrT
RHtklKYZpjQfndISprBl6clv3Aom8F7BbddJHCRK7EwQFjllwLC8qLM4cK3OI+KE4Au+7QjWk39o
dPQ2earpoIv2EbZCGyFH4PwlNmL9hgw3CGQnvtRV583QKZSo2pX0KGKw9b0G196QTX4K8zN8B2D1
wLLAX0qKLlrteC8D8KyBUUb3Ht8Nk0Im4A9iJxz033a4VnVRPnQzGC6CYXRlDAwx054Y+xapBlyF
6CBGAlWoociuGOCHxacVBoXuUJ6DjQIJcpQ/ambECO0jFX1h9k2EOR9vnLhcB75kfYAUQJy/BNmP
OMWkOCGLKO5CdwX5cuJw1z1mqG+GW65JE/cWZTxYOnClO5L0q3evic/p252b2mYw4HxWLQCjTZWB
49JdEd75l5m2gu9aONA5JVkEubAzEWa/iIeAVte2etSBCq7CNV87EeiDuMGOR9IW4AkDSUzRSb+h
Cc0ulfeMaKYWNFC80tXhxPQPjy6Icf4N4Gwnn8RLIb6wDV4NGoilcRuQOY1g21o0v0RY3ywEM3Gu
0vTgUDnq6ODoM3HwoUpabU0e7LMM/tRQQX2/Ha1TP6+sGAdL3ms8B2SN+NHfSFQ8+VKLr+r0vwJj
jj7Q2orzRP/+f8HIr2iCkp3uZ+PjvwsVsrHYWsJPxXNWTj9KpRL+TFXyobJ2IQ9x/0fPdGhDdVxY
0YsEQJgfuj7l9oUqJrsJvyTjiRQSzVpIYAlfcLkN64IPiORvKnga9nhZ+NSSvWE5/D5sYMPDsji2
My4AKiqiU7pciISEeH7Ps3/g2CSi9Dt4cmh9ARTiogw36SoyR4B+oU+0UJFQUpInEYpZOmTLP7bY
aa3e4kIZwbSdlizsrcXbkA3kX1s2sdH42rhfd/k2Q+AaILrxhBqN2z8z3MKM+kxc2kwa/219mtbm
HIauwcjd3P6c/+PqUNakcLVuou0WkDIh6zxB5U3EC9R9G9DgkUNjkrlfJZoZwqzJgHPbTG4I0lrB
vb9KXXWJU4tceNmZyq+xekPdYivRWWBEMbgGNbf3ZjYxEXaILDnB1bH3JbhsEKe7gsH6u1amUvQa
vpP0Es+fdfkrY1/pp09dfKG8Ev4xMFy9OTO1BcU9hicdEAWs4JuuQAaw2YnFF4HkXYvyOMZfueny
v0H6IG8YQ2LgIDQDtP5reQRyh9y6+jNkhQHOksV3lV9PWw4oWJEnKnzCCPgB7RRbdEQN4A5MJhve
tN+5fpOH2G7z3ehU83mssA0iU6M6tq5+sSitEfbUHw+nEfUJ33VNxpOIOsRV84/KPJNE6xrGy7Q1
d4H6EIp3OSaUX0fSSwcwRYjUBAFHTZzLrEIlHhhgeHrl4atu5XRZEWGZmpdVZaOFr/KQQHb8DPmX
AQExhSTskZeXlaRZ7TiRV8Rt/jCMfTyfZO1lCb6V6pLNj/WPtoRPE4SBvEdnMonR5uAjSMci0mhm
qZN2SKrsTL+zJahk8QQkEB1QR+rSuwq9DkWahn9T/PENU6vvpA3SPJaNXN5zAew6JCAaCFFGula7
nUQXiXCjBJ7CEYXCoOw+mwCADuqojB7x6C3ylrJNa8U7ZujgKd0UIFiCGuPEehrFK7uAnSdeghFj
m/o5LeFsVvPESLwTBGLiTQdJM7JVX9wXuxE63tqvv0pE0wEkRxF99agaP1sY6oVujkz57VGIGdHn
wiY+DwtD5NvyDnnYpm8S3y9GIwTaWcSCcxCoXAmpqq7ocCGvOysvZUcgcnsepu+ZdXr21/1I4Sf1
uAyjU+NOyEBhogo4S6gFykmAiHKZ9gge1Z8Bycm6CGWVAJK71lpc16ubfrpP5HEqDHk6fqfNa1he
W/HC8q2mvzRGEMj0Gi13dn0p+phIT0eytMIXfX6HkxRwG2EDIgeqhYWzNhla+63hjbB1e3Y4uGwh
ImULqoYjgbu1HkRUrj9aM7jrzwLAin5NArbsL+tcT8oWDp2VE+rDU4mYt0KCq7b3UL61UJoSJ/Pw
hGEjuhCzHwpYYfsNXKkxEfAmjvQCymPDKlkAooLKimjOPHNxFBPBqy+0Z4kEr/6mkhtaTYjhuy/i
9ckHtPkZfd5ECfA50p5w8aJ5mCsGzfzcCC/1LDo8b8G0L1pnUU7dfAmYFdt3UbyKwqVg+SvUvZHt
excFs3WhSgkq/Sb322BZy4R3HRAPbC414X7Lbwn/sWJN3uKSy2jnuI1wN9G5Zsh/cv5oxE3wUQt3
lFEGn/M031PSmQbjRSGlC/kylANwR2we6poOpp0K7VSqhYvknphtRxGZQ5bHMD/W85GWzHW3i2gd
cbHsxIcquRqqm82+QQMiVlCwt4NQ7+rclynZbE8MQnV1T1MeXdQWvHfSBPzzZuiXWHsYSFbTVHaC
+FUxP/pYsQ0gyWtoepkLjUhUOPgIMxS6syn9TFGpuNOmjskx5MV6l+Jz6Jpevbg9zjIn3gzKhgrV
UPoWot9OfsQG6801ST4FjHJ0uIEokLdZBGC+qBlCoL36I0LAwxER6rb5WcKaA2G4mrUp/b6Cz9q0
BQGmB6k4gHGvHAZ2ifUpQ4sF5uFlFW/JrgQpqQ5EkjaDb+QbCqnpxv5lC+SJJ1CPAesHl1gUbXrr
ImmI4BKGUGco76bmY/B30wL4gzjz3MU6a6l7LOKzFW1G9W2EYDJfouQlmY7ddC/1ba4fQY7gmSbk
ZkhdrB1mnPheLBtdviX88yUvUa7HTpxSBsTGnhy7dtsTeL+ZqWuEMfNbj2+bz9PcTdZO+K6Asqd9
N7wyxaO4sTXJWQfhdABB5+yw5gwMmAF+lh3dJOiQdXU9cOFjCYf3A2wlfAUTljRzferJc0Ugb09d
ggXUCRtM7AeqNxUN19QXvjKMuPueePNQANYwR4pq0SduJgl0e/mjlRTuP7buDa9X0xF+xQiWVI8x
PvMjJpthm0z/2ptEODytcw7bdlr+EWOLniMlFUzezMYMhMjLXO8X2BW2MSgmdFaPRYcKHU8GkL6U
n5gYsBr6cWHwNCBiheAaWS89uJjkKAmfQf09Uzdc6aw6tOwFst21gG2IaF5TJr4qInEA5yEZBmS/
gw5hwrRF6TDz+M5UYqk1ZXrDryFibTpyuGK94cUdtvpuIC2b+cTW/dmr1oIxNoDirMe7GfZV+iAE
Dyn7Q2HzWJgSewBW4RLRfC9kmyg/YhpT5GfKMrTcleE34YTRqv268unZYQKIGNFgKjHSdjIJkhaI
me8fkV2UfjYKqJt1mhUQZD1zY/xa0/AWSn7DRPigAAK3mV3GP+0IK1eLG5ZLT08OLUMEFN26V1QL
8w8DSUYmAbW0pvghtfu8vFoNvUaIaX454rr4g8IBzkZ2v4JXfoXhJ5dTGFpjGknEr1hHYMrDBGFZ
jRGCV4/1DjWR2H6265di+N9x6nMPoejyNG2HhKfD5zbt2yByJIZZcmITAdLCpuQCC8+3GvxDIIGL
0oDGPKMEXy/wFbJ2vg1YEpH0+/8QtPbY6N8NVQq1/EEGNuId6K5xuPMY9Jk/fxb9o83PItLUsbwn
aK8yNPwtByfElKNE4D1O4EbRUXYoVk3uK3FkmjgaEJsrV1JLKSQGbu9QX31TeaxR7amvSpzcPNZ9
7bfEQayjGe1HyF9EhBBWoKBbAulej7n2WcvQaqCcq/+Z5uSNRNql+RuLNNHfgu6Tukkipemk4D2x
TJRBrEg1YX0/c5xA/iI3frROspn5HjegFbONfkBRvLDytPhaONhlF3eUn9OAZgJmbT1OFxCgrl2F
IWzsc/dJ/UI8OfGyXwnvMniteCCEGfVUBa/K785rg4rOm0B94BBIHR6rP8JP4SFEGoyM64S6R+Nn
Gl969CMWDdf7tvhi96mVe1y9gFJhAzIEDjDyoodrMb2QCulG3dNUv75moOrIUdVX7NhOqPz1mxFU
tsSAdQ7tn5oltY0gosfWgUEqNbe9ZdGqRRYl0D8VcvQZ9p8dUhJ94gNFfG7x62R96lQBxSJvy3Bt
8lNXeVn7VxS/faAy3CK3779Naycz3TK/SS3VLF8FZ/BO4a14i5HcYw79RzMqf0roGSboCq8Dj5fw
zplTzzaVwIlyTspN3f1Lxv1YnlkqlSOzAnfrr6JDgd6a9fY7DDXV2o+V/aeEiR6ONQ40Hm8QmKJV
E6yPKFfPCRZBZKjtU04Slf/f46HiHVrFGoBM1S7c9vq7Fn7lEIMjL7AVAyjg/oVCcYT0s6ZXQtFB
bBSP/GDOPFU/m0SUd81l1TZMRKRO46slebHpsYoPEHncKhR62zl/P2/EJvcpQJI3McsEWGlcb4R4
NVQAMirgOVuGU0AfqTloFjKH4NOU/paCfcxHw2Ev4QkVGohL7vx0qk/kynac91RxpXitx+w8ROsA
UsSoIt/bepcKfsqRpLsYxVn760eHny2/rayLUABwmki24H3eUAXU1bnGI1gPXwBumrEjcR1AbUzY
N9UNYireZrOC+xr99ZBPLM4fZPcKPWcKQHlBnSM53ddi2XXpvuY7lP9lXcA/Im4UOK0rrrF4yFBr
6R8w0fbQHZja4ltDp3LUpOxU0PNI+EP6pWgn4UObSKv3uE3n7YraBP2rGKHQkFbCZINYIWpdJcLO
BJkQYhdE4cQtFBpHq4RQ43R+S5Hojg99httzWQPageUpQLcIYbc6/c5cygsyLqF5yUBPWMUC9jKX
aC8K0Rr5pki+3iObYvpg6lpnP9TloyeER+jQ9dRH79rkJkIo2gXv1XIw0mMrstwxHM7noTqhX3GB
lUXYXeAmIfsmYQLX1ht1yz1F5AAZWoUE8IF2GOBfxiaU9e/6n0zIcLbrTF+Eb1xcnWuAGHxc48U2
QQJu4HEWaaRXunvjLc5YnczWbyn14hHj6sPcpBl0Jr+rwjmV+fnZNlp48CJGnxNB2ZnXTP6OzBuP
5CTvyGzwTagxlYwP1TZBMd4Mj8iO8RizGIqQo+ltPU+5uAbECuNfVO1kjikWvcElOx6o7SRBDrdw
M5XyK1hfZvNqWVt2P5p9hoIU1NjRuq8BiT3wccTGq5X/+g1BHwHn/eQAfaDSD4ARsQUMgcnxbmJV
+8F/6cMusp7MHvdaf1x1cX3uK8gbhrg5teWPgiyC3qEe2FL5XCF7onV1/tZgQD1+5+gnVwThbAk+
PYJ9YlRYGQjxHjXZJpcpX5JRzRI2ZjmL4YDAkQdvodgEX9OKnaZdFIJAlwhpj7mq637hGDmDDW2n
8ycWQIbiVKEU4JI1nhZirshPGNSzQxL/C62bLM32F+kUyrW3tvpyCNpT8MN+0f9Q8ZeWjL0mfwdg
3sJZh50+SHtg1NgGI2bWRbfZMOQxMY4pBVRELWDaA+T+D/YDS2HX6vo9K5xNIMG6rLYoSa3qpS3/
za+NfCV3foS85Fkg/Ct2peWkofVv3xtUm/Kr4bDjZXdQDMpf8/IrP83lV+FGG43QJ4SxWDOn9KYh
IA9+LKsnZcW04cRweXBq/6Mql1FZ5mtKMoQqgsl2DCEqsNYzn6WHBHk7AzNzgfnfWKWJV8Rql4Yn
TBD2MvLegafiaSrN1exO8zX1UXWqO8pffWAUrn2sLidmhkDCGh85EDxDTXGA+EoOAmESn/xu4nAK
FPQWGw28sCTCgmU7+or67076/A+dtp4dojXSRewAzRxmER5uGnmjjeXIo3Uk14Lz60bbOqbgsySc
JuLO71N1qRG8MjMxJGjZZQqAJRuUjtkLd1EKNJRLgROBABOeYze0ioPICtjcVknXiOpE0k75Z2yx
yq+RVdsJ6QxBFC56UppCfPrUMHCwf29ZBoiBPZCq7MYLboJfq/qKrY852bMrZ/F9lLa1cF4BJf6b
1Qz2OnJ2RyjlkuKyYm1xZWo6Md1gVj7OHU2/H2VxILMakYMf/ZNjqF/OnC9T2Q5UPljJT9yfheIJ
xlFrm/lrjt81xtT6o5yeIxvwylSvus54/EKqwXGjIE4DzK/fJDVwwmMfLI451I7qmtbvf7s/iHwq
/MUekSnkt67aDRTqDFVg3623bAY4FGzkEBXPmZdfuKXiTahOc7plwNMRqJ2D4UPQPuV8glqf7cgM
3Dn8TbRPIS8f1vhb9lCEG3oZm5VjHoW/dTLM41+xu7T/GHah1Hp28CJ5Uu3rCOOj555etDuaYZUg
FX0fxGdFvojDgVh54k1Q00y+Gp1l3RNxPy8Bu1t8hT3gHsg6Aj4uo/KxkictweERY7duuKRqMBjl
O0zKVKqfYtH/QyXdfYQbgpOBD7HUp1xuNdROyOvXIBrqLV4BQNKcFW8V2C3mVyu+sM0YGlEc/gji
hCawcsnJCHEMKcPrHP3K0qoJx1/zVqtnq9itw89U3FYRGHKjYdjP0U1HndwJX9Z8yGrR7vIndZGI
l/HxDMurwHivtrOrgtXUxrEd3ugM1pO7lZ2zRQMa5c0b78CLOASghLeqsFmPAEZGC9amqf3pu0yx
cO3bCUjiWEd/wnid2jcFdZ96qdNruHDzbathk5SMJUcagOCGcgs5wTA7BYK4HgrJUxwZ8E5qj3T1
kXywCbvLIjLhHg3z3uuPOPqLk9cRKqFH3gV8ySPSaLBgrLgq/x7c8jlXMVl6vEL84mH9O3QejD0H
xleLQLHPOZ3r6yI4vG9CctOVqyA+Vag9A3H8qrjN2ofOdB5F55WTW5chK6VloERgcgulbWdujXlT
e1wksOSPFGKFjbqrcB3o10x5kMsPRPMdD79pj7r8CguA1om1bcL8pjUS7PCfLmyH9iAhegbnrR05
3Vnlx7qmi+09MB6/7xOhnHQ7urH22cTAzf0/tGwzOosbNsZJPuZc74nwlU5f5RmWP1YYt53vSv9Z
KSQDDGeB9jIIhk6bGHXabK+2xZ6wg9g6KKvUwiPppESL0xyK7L2p3npMluVz4KtRpOe1ij6M0vRG
MHaZWbv/6zVjfc4l0qUi32DvXLcnv2WWoYkT7dQm2cWItdG0cjiFIU+36VnhP4InNtDbDbpolMkY
CjG3dH8R77XKANJZT3YnStoE6RvXjNEDaUsILVajfPVpESZgZr1dY7Gd5bMQ36wa5p6zYAWbRwTh
+669VumpLTZFuY82TKdcAJMPtqGnHp2NNFJa/2Ek6rjF67AS5Og2V2RF4QuRUvz8KJO6cR8AFqwy
DYfPqyW3NXWX5kvUaaZyYaPVa12gLH/+j6SzWI4c2cLwEylCDNtiZnB5o3AZxMx6+vmyJ2IWF7vt
KinznB/jkNkmxuVO3Hqw8fobXePkK6E1QFvQFAx0YIPqTIwYUIUokku0YsxseraS/BX4kVF+2mXP
KPGjsNxa75Ya0t761mpI6omWU6hFGFUB1sIJjyNs9A/cXg4Ys4+SBuQt0FDFrArzPVhvDbBAjagT
kI4t74yRP4BduRyR0xZTZt/iLpbrFm6kTz+9ToOby2n7pgrV5GuEFS71Hcwu3Yz9qdYZ1MnPnNAP
oRdrJXSmLQaJIMCsUP2xISBFmShFMqPSmk+mB0olWsmcSuXTpouBLqjxze8vYAeHC4VdW6bYT2jv
4T87nj36BU5EmDTND/nxbfkhykHqlU9yBTAm8j74UZNkhoXTmITeU7WX7k3vBn0wVaB5Go6GMuel
gsShYgipDesDLkVJfgzuyUx/vZJxJ9oZEjUsWFeQ1OAtXMgmy8hUwBce7ZcvqeWmrNrlwGURzghg
6c9J+CN2YItT0CZtQ4EYdvmd4+anBzaKyKjsPiWmSxhnRVsj2Pa0hR9P7SWmcJB19/hPYTGeAsZS
gmZs8GnESLL2qsB33BtUakpG1MCCT+Bv5pOvb+BVquduDTFDRBhNHlPLBjgh32ykwSMeUXuX6E9U
hWP5o6XVlZ1yRiYO9QtlRQTcvzHAKdehu2wgjj3zGso7ISnMow4WM0VpfnS1iz8cqX4xnGk4biJJ
YljmcJpCViMjnfrzkiS8CeYIAkgRLgmSY2bK3eT3uzRRrFSkkMgj0znYYtOLryWPzvVwARnLQFR9
69xo12Dy2zL946JGNgRutChW/rrXT3F+L9xt5BxQavLRk4eD8TfqWwE0CCk3BUETP/6w/Fugf9fq
bUS2p08BC4KaXOSF+h2z2c0QsiTYXWYmASCUCUBG5yhDu4ul7bR26UcxOnH6PInxKrUdan808th3
agu6jOtWo5CSpSkAeK2Q1IoSGn2WevVSVUZMg2heOcY3Rf7gq/Adbm3Ol7KfJgWy2AE4p38UKID4
oqEfKKn7Y4BhFQTy7wD6lObicIt25bGbITjxZ5EF2TfroPHwZrFLQQ6svGXb/nb5PWD9sM1pntxC
C3m4cUacjPd3FrLxeuJ8YqouKYGgr4LNsliTNgGIBdKGyJDBvYOX1QiM/Yggjtpam3fFzR6eJsGO
ckAiy2/ib1Mmrfkw07KfoS4Q5vG0piAKjNg058y9yZOwlULNFrVfrsTzZbOKBnm2tu1xzbNGG8hB
zc5QIhD+DFpr+4WyQhxobsEne+1Ym9TxmBPyQfJvvfBz3MT5R9QexfnqovwjznH6K6Gn0OMvV/mN
Qs4kH+VHtefTA+VFxbczyxUdPNyoR0RQ9bTXcqjgFrV9O48ta9IqF1JYiT27WNlas88YE0qsDp5O
1uIl7eH9IEGsKxJc0sU4+sMNkUlEsn0MNVcXHm6650l6FPi/M//3yaXaind8bjNhi2PQLqnFncE+
c/UBc8AXCFxQ59Yt9uqSMtLhJC1obW/nifVS4z/YeTN8EifgIdeX9bPdroJsJ8UoqOgocTzQwrnL
9ZFTqzNU1KoPzAjIKXP57ro/PqWxLR5CxJW69KM7f0F294hE4Obnc9XCBcFvEzpUIzQ3SsOZ2V0j
NlTMxKPyEFOjFnzGU0aW6vSDtiwrWUECetouJUy2EHTF/QHwokEgUv9k4xJ1jvgi6gKnnq4SokM6
TOHME4DDb4n2FXGEOei52v2A8zoiFJfIKfBJWlwwTY/bjDPQ52SBay3nRL+IGSyNVt2REwZTkzs+
Xv5ER+9FnybKNS7RWc7tTQIYYL89czjhC9uZtVLCCRBP172wdpdTrwCL914Kqt2oJxUww/jARqPe
dHfDWy598bT5DOdO/xODuzgAXj5Arp1X3+4IrF0RL8Rb75OzJGwjhGqV7CFIRl9SxBkfr/r8MIIE
tLU18bonCm5pymUE9SgMK1DG3UoQB3Xwri3hMLWTR+WJfCIHKANrDK96NQrZPNQhwjjskEvTTZet
ddZT0g3xp1nu9JugN9Q2grA0zz1V24Is4awV8G2JPybeDXyLWf/Fs86rC9hhbmFqyPadlFzhsS8u
V62Au/hK354Fplf/cVnxEAXzKhwY7dWphkolwrw59GAdTKhq9WEOh5Hy9Ep9SvNgORp7AWQU8dJd
cuvC7wmREFHLbEftLOJKpJ954nN12fY1ED8Ed31KFByYqbtwy09VgmXR0FySuFNi3DqROMz6+RfV
BDRofx6QY/SwwhNf2oxAP5fLAuGHPbmX7oH6K+6BL914A9tPVLBHyLUZkmVqjEiTminKOA86fhy+
P/IP8fetxKHhIy2FyGLYqLVf/hWeO7xg8J6atbGDbW8AVXagYurnoJ0SqVllloXioVp2aoE0blv5
yHNOwIYz9uKpYnOU+qgTZ9HUHOO1lqOc5+FobeqfmLz14q5/tea3cFabwTPF7McnI8Ppx+Kk4PV8
5A43e4ZIiNUMjIMUV35SB6C3OrfoibJsK06C0iIJaR4jdbGHt9rxSUTY4q3PtKTXr0KxpL+l6OQY
p1A/SMkul/+s7KaJOCPoTu8jKn56+idT6n1Sf1slp4q9nuWThJJiY0S3NMH9u6RInJEZgDqQWUf5
HBO06BGvMFAO7/u9yPdFQav0t80ffBjH9YiCIFYE6FWyi9QIF5iAJ8600RiyuB35K4RrSuFoibEE
b9O1u/Ti6+hfCPIJESrXW7c9x5oAV8mT9UfyCWAPaTd2kfV463FjNRiCuAEqnwIzJIr5GNFzp00K
OIHwINF1JWPp8ap4blkFB+VAWZi0EnlfBop8k+OCX8GVyEvoHPYKZntSrno4/pphXma4yqbftkDJ
udsCEsTE+wMLRj/4FEFXEU8aKERuPGqsULtxj8fNy3IzsgMR7cXWXCi5Rielog1vBmheoLCLPEiF
M8oPV3k12iYrTxD1ek4v3M5yXlFs8fdLiyFk8Wj9iSZPHbjPeuGxXbopfdHNMLUhmNzuiZsQ4BhE
7pNNljQrEEYmxiP+4QKbMz+zh7k5gAZW1ZthSv803sYIJHcoUdxmkHSR2k4cWrsqqKRmwhpkFlux
CbkjVqFNHqP2nBJdauxNpG1wPJW6ysNdJK8NaUHSr/wYjRV5vabN9os0lGdSHz8tpKDxKl3j5lB3
BA+K5QiT8UBUCuLO2l9Ybb12gotOvaVdw6SvYn7EjosT1yxc97wTP4vMkc9wZ7cgoKji2zzG3Dtr
7RfrnrAeZHzLYh5WfRZF6SXlqyjxGZtvlXQlfqp72O4Bh2YXEJE5TDsHvTf15I6J1l/N51rczNDu
0ruoMtrSlMf4heVhJntrvfhqpL88vAGHp9mpRcvhAZQbSAUVmFggA2r5qMxDWH7o4i/VZuIk/rMC
s8GuKVRVFoNtOfwym/I1su9C7JpfecrCpe0lg1+i4mpvAyCWArffxeX7iD/9EKUMSGy7aKxd3P7l
xVVF7UE+Fs8WWZ99PjtxeRPShHqdYEdGLVhYc5Yh+ZCWDl5IVD58+3iDmNMIL1mpbj5N+PaJoNDt
fDJkOEa/6HczJu8u/cP0DpLwU/InDe2d3mTxdZTmowv2OTxMtHTKpa5iM9ukwy4C9NWE/hSu0ZTt
acRxWhL2G7ZciNmzJDlJ4o7CGIkcMA0W2pO8CXGcKtIGztkhx4XobHDkR2rgAzk0LkynhyeeXOsC
s1y+JtM0V96BxljhbCX5q2y/Gw30MS2RKJHYW1ncpvk0t5CQooj0/G+bPDGuSaQp11hcx/VWLS6u
ui/Sq4uQwCXwS1CyHldtx16RzgkJRGtnmL8ArV5+AcjQuenjueYcSIFFtiWyHo2J/D3YX2ySU66c
xAXw+zaHj1D9MqgmNcqnBnNAQA6w5LBrnYCkAoAgxKsC9vTyP/GdBtKT7Mlpj82D4CFM1GuOZ76I
ut/IwJ84KhKWeWOlB4ukAL/9sKWP3Pkz9S2nQiY9XXQVVi5PBroD87VU15hwQCjaUxYezJxvvmaj
icgkWUbzcBESxAAlQ6OeMEwE3l6zqCF8Z/WXzuyS+5dRAnAgDoeeizW4uIQosSFddbzQaUx6G+Bm
iPYxpAthxz8RMFCIHrFlYrC1pxpqvLeUaM5IlLJ8cJiZZa+Uah2x/4LLWOMhazWWGGoMy58gQTmO
ooP5Ibb3MYKzuN7CMpD8kwI6hlKLYCSc1jL/EfOa2l6FjIkDPtA50PZafbOMvwDGwa/PkCw03VUJ
UkL7FHQ73z171R0rGoD33GXNMXOJv5fNzn2ReScUKSCLEBNcBVH25bZ739xrzakECEp+IjJNh1VV
MlbW9kyrgmmi/NozIkvdHwSa05h1MwxylDmE/IQCEkDubBzRS4qNt63osAwx96VIM2sEzyeV6KxC
+tQqbVJaH73xGsdybZgakspxntroQ+IbEd4YAmZA5kmBfx0lHxsFmvDUuFS+iuGg2sUlWDX59jkR
OT4vQzQ6kGu/efDnGDe1vMnu3fkbFsMMjoUhkrJgbLoC/nPcLbN6iYOMY2NyaYmEfQNwFJuQsu3G
oRfZ3osYjABPA8SaiA8zflp1ZmobXBK0jBHHae4gqiX3Q6jXrfahjRfVeAo/38iJpdbfWLPEws4+
HCafkv/2h0c3YNXaSoi2eTl4KFXUwZWdMhHgJMN671yDCmfSvu/P1hBOk66b3mHrgr8KjWj1iINz
WgbkZnzpCWFPk5wR+0pcOGIQTH0r4q3dP9SMpJMSr2hCmg23tL7K5SfAAnPYYtQAw5bUpkwy+SPg
ch7uxra2zwVXtIZqDw8iynUuZulYX1SZLvIfO9r56RyN7q7rlkErkENvbs6k8uo7Z/4UupInhT5B
bDJREQDgazSCM9nbMxtnidtBm5dcTWtF3XQklqPRJRULuwb32VThrv4iY9s/yN3BJSPFggmECEcg
sbC7jwrPJheVuJdBC5BoLeR0F8fk7nKeEfDp/ahWD3iOMY93ozfPBAl6k5OOAFbaanTdow7F7PWW
3YOcH/KcdwdgXfq26o/RuYOe1nAtNhtYPx5KMBYK1s1HnJw7gMSuxNYx3odiLQ2rVr0lmNlC+nEo
LKhmIwmvF2amWfVC50XgJmFe2dKZC5XHqFwGTJXA7GpNO6LazhzI/tSAFt7b6hZzsx595+rbYpko
kD7yt6Zkj2HzV4mwCedEEMrhLqnWKJnafBtKB8KxJyVmWmWVxWjVOS0N6hgQA4rvXQucqaYvjGDt
pq+qcSaD460sUCwh+K1dvirKRAkHZOzKiBwQXnPEDNJTYFa4HSbUpKIROIhPwlNfibXNRgImYf2H
fUarfdXRp07+JqOX5Wxdc8fXO/gnvA9olUuUaiFa7xpewpaIsKPGGbmFlB8odG76h4W6hYx2eplf
d6jr9DzM8qkSrYv8mKosW0fxC4TBU5MRpM0gepU7lJhoHdLEkYGwxeq/+1UAfMQyjzT2BJw8pdSS
g+NU4dlAHa8QOj7mc9+GX5hQFB2N5xg25wQGp3nc2Q4PSPIlGQQnVlM5eSX6JSEz1iA9ytO/0+qg
5ddR//SRsKlo4po7AxVaEOmDuLegmzEIBTWFOHOr2NczeSqNACQUJWhEazrENxu86DIS3VH5zbVL
ja8/nKegyS5GpCi+KQC4Vb6xmxPM1Z2o3YlhvCt5n+Inpic85bzyPobioaJ1FHetysOYUnDUGEjX
gapbuHW0CSjjOEwLpN5hvrayo4EmPFhSTMHQAMlMLCDsjb8Nk1kdXxMZrHb65diUOXO4RkPJ6M32
7n464V7izQW2RWs3I+7ALza6fhXCFTn4EJ+t02E+Km918OUk+AOB7EpiZ2YkunKzfw75W7E2DcE3
8btUV/2wDoI7Vd9J9SGlv2H9Tg1uIfiGoVxb3E6hi9zhiJoK99G2Lp4Z+DR9DP+2RUUlsXvfFeQW
Mx9zt2fFieRDr/yx8bSm9W0ES2J5H+jyctu3pxyzYmvoA+jsZ6S/WrRNcvOWsy2AAxd4GrxK0923
SEX8jQweH+o7Tm40q7+FPR8DTKQLi3BEdeWL7f9UZUepu9vGPLMJHMjOMZ3OE5aV/Bjpf40sKj31
ybeJvO9uzQ0KXaEZHBJBf7r+jNhzFB+ptWmdW4GxhcYH0JUvnrOiQJJsLd2AvZGPodoIcMhAJ0Fj
B0uW5tMkzOLN045qoHiGKMuH+FClGzMXjHc7PMWLiPVjAMfEwKyQRsUGogPeWu+QB0JSHgVMa6v/
8M2M8qFBUePRWtureCSoMxI32FbN9lqyDMejrD1y6arhbYiYj5FjwC4tFMIRjXmyM4yPLH3F497S
9hgKy+gj4QjL7TOqG7JXl0wMuro0LQRGp7Ze9f0pt1AuOIsov1OBkKKEYC2vyNz+34oFQcJhn8Qb
gf/XHE+6sRCNLxHtI/Om/rQzgietTyGDREnamAvEUh3FJUQ6SUe8BwNWZyYmZxcq17IjeOhVlTx2
QicquEiOr/losK6wRlRhvVKzn95852ibI8C3eTZPmlOfUZGy7c2VcPKFnxruY9y+ROm6SyFOpvKq
b5dSu3RaiEZSNFAW596pRgLF9PNtfURbT9sKR79Sc28I3d3alleeuur0SVouNflNPYZTnwKSsFHt
ELC7kG0aSO4ZvArC8kmJ/gWoPFRXv8z6NSYlcUjD41ntb+Zdyd0HcgtkGBzuhiC72haCVNiKalE9
rGodArF5i1S9WMYRp0b8zoggkUHEAaAK7x+y6dj/6w7AIeUjGbfoNB+DujRUhhR2hkVTfibIb4nl
7g8Qta26oYEAhmONQBcpA7zTNGc0vdP4M9WLlaYxiGz75pcRDiEpyC4/bJBe4hDZbwdgcQ8zLhru
KtMLFmBNZGQcguSb68FPbhbJP9K/zJWo28G2oqkKwXuV5UiO1s2T9zkPsQk5bPW4NF8DaIZFxrVS
nhFPJfIqlUWcqhTtnAVLTG3tLSIaw9ZmFR+nuvdXtgchDiARArk2n9O/6+koMLAwfVl0LwhP00g4
r4HtLXkZHUgUlmssn+M+qS9pfnMNAq6+61IEWB1yROomqF2lk73ztvOThrRa2lj0B/kHQM0kWuOw
8QPSxY61vmNWSioOIYxJuHjzpfwlUxCEfMMRiQ+E/1ALAQJ4Iw0g7n9yd2sziVPIUIIiyVw7NaRP
T64H7DSTHXVi+r4MSCQSmAivP1pFfLR8novRPPbEC6E8zeleb3eWT9Db3WEqIGUgZ4pzVK4CyH7t
kPFgu4hQNgD8Ofq9BmxMBzgT60zc68sguzRRhjsyno3VkygxN3mLB7qg0SPWALbmpCXa8ampSInz
UyD+pUgbdIDTRBZrOWASqXZeAQxx0mhFr9689FMfsxJcNwdkjThUUz7LBlPAsmn+PEzWDEvObKxR
LKN0wHUr2NTUu2p8Or5z6pX1sNAXjoddPkM7VM896/H7LfO/ZzOMux9daDVKe152Py4cGCrJWYty
rpO3nbMhfTqkySlBVO38dNaf+BlMMi3cwptW1bnKgBnnLiPirZihecy+xd7ZEBrW3kKwSkn9IkdZ
znf408kiUgeychxeOW056Odeuo+EOVvaY4g3nndGo2jLe00TTmogEW8biJYL6pU34Ha9cq+bR+w8
Kwfx6TWTD567zoO9BXg4LYmQW6Ngm9TZT8T1PVaXQp/r2q+V/qUa8Qx09izq+jMs7k78Vp2bPPHn
XnOmsWE6LLRplL1kWAWhczTRNVg9JeFOhmn12TR7jfCaYGuFrKUL3HVuem/BBpTS/PcYaTwaRC5M
PeukGRgx1p1PqOYM0fKM4BdOWawsozdvwKTA/P16ozMTaPXS+IZyJbMGjSFpQMIwbs55EaxvICDQ
XFQ59AWYe8u+Vckl7r6D4ZSpP12gruvqUpcalDJxQJTwUFMbd7sxPVQwtbQI40OFlVRu8tVE/5Cs
/12dMGPeVSRfJebTQG/YrwiS5pE+EHKmlVebKkPWh9LJFwTeEJIFjCz2FLX51jFsDE+R/VJ3y6o9
1vFZJggs28lAoIBZ9szA+hF6YHqclW4qwpcNhi9eymTJfR22h3bYjRV625iEY14pcDOZGKwDR4DJ
DIawIrj4xh+HApkpFpX0/o/r/XIaIKj7HRFp9IC6DCoudkj9t2VmHkEPO4jHSH2RNmBAQ1YVk123
jaJNM64xF0yDv7hCRPRsXSit775aK5B1+OA7qt5nqv6M+YP10xC8pWSrclh0RAz21xYEpZCZZola
0JHdOumP5J5yY1GNyJEgv3bC66pi2inWrcR9bXFmH/7JqKQb6NE0LcjeXDTxVvXWtvSg5RIKAqvG
OsL1ZaDmaHiB4jMhf1qDYl6E0p7H4JgBAbMkiAwPfKbCCdDJhPXt6NFKd8FAqOgSeeScxIm0fXZY
3at0ayk7ouLKfG/l52ZCJiFaBOJh8ptaXWD9cyznFnrzWUgPrrxCJ1V3hz48DtwvckNBDrMjRDVp
dx8NE2NW3KrqY2Cery5WeXG4RDV1RXZgAkgXodERQFUhXQz1Tj+Q1RwCv5wm/avVObDGb2h+Edpd
o5ZBnm+3FU64Dent5hr4u2tfNCxMcSmkQH0AE7gDWQm14uxc3QF/wSpEINy3Z8v9s/X9iD467xD3
cWLJfj/x86NaLXINcQJz10oPt05zcvod2ZoDxDv57aCZUfuMPM676mCzyKt0TLTB0QStz2nWZTvU
tLWUbRI6NHFgj+VSnSdzbM9Cs+AdJLQOoRAVsF9EiyRdko4ufDNa/7SAWSMiKKZIYjJQZ7KOu+1o
rhxzZaYnpdiHSLWkk8kGlyM2fxjGpzJcEmmdOluD/K4KgFSpFpJfkAZF9SS/G0wJ+Bcj4TQ1PxVO
Act9Cb6MuF7UqVb6EXRHQjomWrIfi02EqSRGu8PqPe+0s/317wMcrlhq5/T/he5edq5d+0XSC1eM
5O6RVqcK8j6kzOlSrEx6dBV+ZspDcXlgNXGfivMVIHWhVLnjleBk7BaWgUdv6/k/InGuJBkg26R4
IB3tw6vkJXpuZ1PVKKPIPnesaT5vkqNfXfJKuIXMTYOVY1Cfuvtd2b/IZmY1gkALubc4VfT6CA1i
h6y1M2Zk0quIsdV60HQcywqBiLQwuSiON70GUX6peWHMXWI/8mcfk55q4Rhiv5CJ2OPb9snS8ekj
aRCwuDyWvU5aBoaTlH9r7ex+4/c/nV2ATuOgYWfFYgapUpLJKSzUVIXah7FHHj5jKo14qtwl2h9c
SfzdGhMC7EagXj1lq7Nw28bJpNxK6PkQypCOy8+b+cQaUOw0bc2NYm4SAIcUeIyS4Gne0U9GHKG5
8JJ1htvN3oljtHLmygJ65qMenmGztlmP+htZkbFEpL0BraRBA4wDx+Oe+SUBf0PrH5dE1p8hGqac
L7K1y2l7mKE8bq2XKxZ1EqCgn+YOacgyubJb7aIGjxR/kIXtDpYxOJHaNwSHvFlU9gMNDbJ7Xkcs
rc5wUYIb6dIOuKnqu4dc/RJlLZxADaMKWQINYCnhT0l/lpqDHD3Qq858cGZipqItstLAPFVTf4Fl
3MBgbkwHd+XVM5A6f1GvbP3gs3avdHseRkdm9oTIjQaxsYwSRtwSLemaDh46rgi9ITwRhyviaMP2
kQgT+/iCNNMCIh2YxuwnMnTuqCY+6cYzzniVLOTA0TGObwgpyPRViQB1CSWwdr4gLiJoeFKpGJIJ
E/6nF/J5paNDUy9ArNjykhgzwcJzH71GKO9haFbEQEUomrpyZe31bG/N7uyH9mScZwQwwpVglqE+
Z9lGYMEbQjU0hvVs0/o3G8m75Mw6l1alT0SG4RRAMjiLXR5NmQowqx5KA6j8USN98FaQdnm/E1M+
TlSJt403nodzbDfSsCWmlodRI1OP/DTDWj0+qQok11HuEGef4naZiYQtUomcO7Xmwv2XX7oMrmjN
rfH+5ZMYnRvIEK8Okdnk2v4L7EOuS6gtRKSFfCaTidSe+/2JvAWsrJ5hT1Ms/hnB9rKtz01uRkOr
qTKYMEdPWCUX5OaxPPNMtg61c6s2OkOZPDXywVmeETGSF+EZz4w3xB+/o5BiPeFzIOUTN5xLv/l+
8DdxyfYsIFmSlNpjZSF+WGo9wUhkh1BVQ/Q83nrc1Uqz5NcmkaZLnkO4t+MtEnSXmAN7ZSN0Mi84
R6ZVDeO289DIkwieaJuAAGKDksoDRAZ4vKwewgqkF04kI9IjzUlS5hcAIY5R+XcM98OsRg4j4Ekk
Kl20HJOPlMA7p9oGw0YYkJViLszMqr3Nq3OgbThkcgdxJxE2PK7lvcKfq28ThnSZ+sqCdWHjWOxp
qAcGNiuofY4qtT3TxZEPl6wJp6MHFymCKSAjJIPzAtH8/9JohZGIb68nYZQg9XwuPXApt+VyvJEU
6aEyTftrqRNX4u2D+t07y1Y4ZuEfvXeaLJT8aCYbymGwSOI3RaJ+G/OZAF7cZCYx46v7KH52kJoE
FajKUqE3k2WPXdEgikqI+Qfl1hgfwosVfmaovu3xLLY5KzhIs3CqtHsPmZVHKcjDK9ajsrLde/9I
AV2lo+Rey2JrOTvZWIYhNmfCMesBwcUlFmpuHwwmfD4IFoD577XvwDmZEM2R9QqX/pKkwzH4KSSO
tsyc9tJfTKZftioa4hwRBlc57j3nkspbvaM7kC2OuN2DPKwdeSYTCjEIrZ+yb+r3no+hZi6tyhOx
h1SeF3T59PoxjPcyElv9hPglLuoJSIC4fkNtzctbFJ/00/BVRxAGHiVUIl7M52nt5sJXmVVfCbWD
KkM/pyZxaBkCA9DegsHQy5Y1C6zQT0rHCqGHdBW/YEOSQCIvB/vpUWUaYL1UEyQspCJGKwToTYm2
cVgZ0UJSHzpQACUoAngpdhZSMhYhC5+jv6ZPblKzBKI8awPusvap+yTCu8cwW9JObfYOFghsewpy
NwIGwRPbmBvKPpozkvKypxRFU5tDFGBSBBcIJIn7PMFOGQxLqDGuUhCcZROs6A3WyjP25p6N3i7f
5PAJJbx9HcWs0kKTGhehY+6db7Fid+uC/I7qU2+6eYpd881b4p7bZtsme0W7C9swiK0Xbc1+o+rE
P8/oXRnrX734aMy3h9ohQ2yrVCQwA30YxWLQ54b5MUCmEn3nq0uxtgXGRbiX9GImefvSOUBvLyuU
x9A6xBSIOVmxz53yAXhvoQ3wSOODBOYILR6ZsejS36K7MxDFVybdsCb3VOh6g+CvVi6B+0h+x/D4
pom4W6DbTMffrGWtEXLWbUh5Q7oO+bxk6qiA3bRmkyfTysEFJkNWbwimIhESJCKzTyOXNjQgVZvt
g+0YzM5MjmSNRARootmR0yMdJYuYh7SvLrK7J91PaLrIWGOO5v8WIF5ZgMDSxcGjxlchRjmNunZp
L9KhgKFzzDIGinYo5WcqvWrnhoPZAHhQr6n/qghtNW/oDBpxAwc4y9FHb3Sbloe7HK0bAQ2YqGnr
c1xsUqQzxBbrTNXDO6sQoToz+CXvt6NvxSLKET2PkIYTEcfQY/FfUTPahxw5cNSkaMGPk6flBQcx
b8jRG8Kf7A9Uq90akH9Ox8MAptXsEm1ZgDCrDJ3flb/Rc6SyaLviFeyPY+wJl5zUxUb4FWGvBaLN
im+eSyI4lJDQYu2hleu6EbnJRrxoE34gOkb+yplN+qy6jr0vU8SPeHuGdf4hsd1o6I9c5wRzdrCy
91QRsZoQAdatVgnVvVmeCocGGcd97AEih1k2VdnITTKEO0cEcKHiWkRrVgUX1SILfXCStYNa87ql
pHzubEIggC58Yy8M01H1KR7zaM7/vejmLD9kI6sZJAaRi+DH5ZEYdwFuasGFggK22Fo7OYTgZkwB
GgIHkqwEsxBqv2p9SToWHShsREv+epbvgvRgWEeMi1TF3j1YOeaZaVuwckl4fi2WFdKvy+AhaYfa
RZvYQat/6vEy9SCnAoxQFF4T0SDpSJFA5JTdYMK5AHoV6U9LDpK6A5LTgrtvXLJoZaqbQrpWGdqK
jYHSheRIe2MnCH20ObgybkXOjCrc5u3vwPybhIe4RQmeso5aX2XEIV2se2qCaCsTG5amfJVJSozM
K+bqsyjRaiFMSdvSgwF7ifsozeJLVeA6qcNeoweDdulwRobb0iRSKi/5EGdZ591Kwz5UUvjXlMUn
zSXcVV6qzwxJOY2jcB0xKyap/KfpzslPxkciE0BVKoQ0gOerIfoxX9rWXMRlvqbu+aBYq0HP3t34
2dEmafPlaj29XJ50MMmSHzPzWSXEo/nt0gbP8Qtvm5FxHybJvmSSDOQGSlW5oxefNrj4iYnpLjZK
UmJXkRbif0sjejcwWRakX7jjrvNVLlNsIIW+ciBTmpYHrow4NIcFq/UC/f9UDbT93u+bQys3B8tR
ll5uXzo1kSFcGs7feY42UPMldDMYQtvo4vfjUlJ04kadpRwxbkr9UYWLRJJhZw7JRNairc1Fz54l
sjY7zppSrn9sPYRqsM6WI7gddomY/nOEbw66sSHJ1laAX5SQP2TmPqiTmV8KlaTYgSw6syd8sZ+H
GWky1rDMRnQudM+6NtIroiVdr1zmIwwwVFStvjmMpbZbKQmdg9qw6WRpH/vpLm8DisPGVYxMsEH4
oHjcm7AIQ9LRvebwUiH9UZNFk2vLhp2zIOA10NmNs+g0Jva9dbB6tKZxysdu74f50vAI9kWPbMXK
rC9EbU7OQjeiNYwRPkp7M9joCU8EE1aC740VzEk+YtwnvdcfPExBpG3uDDIE5KiY1xaZouQ+Choj
C5Vz5RDDRkcZ9cSLiNco8Itdx6PBYEKAnkqnZbEMMwvjGbFERNuTW7xobYK0oC9GheZ6IQIq6aJR
uCkVPN92u1P0L0l+jwSq5OLs+VEsAmwsKggq8rQqSE8QU5eJQucCjJiUIG2JdHy5P2IsiZGtGPD6
/Sn0QcuhlkLUhr7BmoQyMLIhyg1oP1Ib4S10cGM9PDjxR85eNThszhRt9AepRv9AMeRokk5DtFaN
0dkAUDWhiYcRnVhN5nMSzcKGDacn3hVaPU/0qUo3hU1c2MCdrTJuOF8O2qWCdjAFKWGHQEH8PTob
Vu68XIb9Jm/mfqRMDAxXnMCezG7MphmMC3fcDvGrGKsFP+icms15bCCvGxl02x+9BlMCJgmPtrVz
g22K6wMwlUl5hjRJq+DWOT8s/Aq92Eb9m2+sLIUOMJhLauuZCD/b8cLQnUSPHI9vQwdZYCGyA5tA
hhZI3czzk2VFu4PNJxLj9YjpAJi4AGWubId47CyECMNaJ8DNS+YV2k4dIERK5DuIYsOxKD7eUeTa
UIUgkYFvoa62dD42tPPihwtYaOOM80F7tnQYdUJ+yR+Ym4wqIXuokLTEtA1CjNFoMnhI3rF7DP9x
dB7LrRtbFP0iVKERG1MxZ4qk4gQl6UpAI+f09V7w4PrZrvITRRLdJ+y9NjVVC29vxH7Ndd3ly6DX
VoZCb+sP6wwJ3oRXwM22Rcj6sWa8RlOJMLtAoqBGqhLQQAZ69kwATMVEmQKB6uZKja9ShVwLvQAE
ATQPHe+5lW1NoF6FHx+tSqzSaqTboIFjMLgqnXtVsAdTvzngY4cZhsE3fKZ72U26nFjn5nMEpEcf
XfMGcriDL6zGm2rojOlEhMvYDZlpTnKGh9ShQLvuQrFzIRiH1Mvor5o/K/2SWIlnOkVtMA9mWTlX
rOzvRfJWdSBnzQMMrwfk+ppOGCAQJWL2oykmxYzIRc8lxkS7qCkNXXRgw1ivAnB7zVeTHlwAaAPz
rprdnM6tnfNaTUAkpu5u+05/klGDsiJaYMbC1ZTzpDQVKtrPTnyHASzRlLf5uZekmNJK1itjwBYy
EQ7QG4ekem8cXGGsEfrmu/ffuuHshS+JdynM19w41epdlB9AK2T1oiUnvvwm7aUYqFJsGhbG/EgT
CoN6sAYzQP/R0BIM/HM+rNva4spAQjH4e6/zWU/9s3owwP1vi2htnqDOMxE9ek24ZwqXLxB+yueM
DyWNr0PJRt/4yiSzh0S8FBF4V5gjWC2WESQFP8NskBNKgGwjhyI+6D8z1YJlpu2cBESp0QV2PHKL
vmQFoj7FZ/c99VfX+UxRQyeTv5rNH56l0JV82xBV/kLj0bYCsgUzt5BhLMSkBpejUl+qZmpPJBTR
Btlf3yKedFA7iI8ao0EBOET8ivhPMpUqPjNkoBHN3ENPv3EpcAWQDvmsxRdRwfT6UKiqZxOecVMR
2HXMe6LKl7EBmC192k04QsuvznpxhgfvRI8XhJUxaLlYI5BLLTJ7P+jPQfFICdIFfhQdiIAVDjlC
PIFsvUk8yncj4yE93KRsZuOriC8dRK2n1njXBe2/tg5ZCCZ8RsAvXPo4E4daWW9s9GyjuUiVv5Bs
Ahqq0LCEH60TIqIVcMQwkOq8FzgqG7YFtnznXyH0w/rkfKWcMkNO1SI3Jl/6/6XYCVo/TOYmN3Yr
w7UZOIeMftd2i2XIKM6HZBsnNXsliJHDp9/NaMDkqWEPbDBUoClEMEwoIgtt/gQjSQR+vh3ychtX
yzk/hEbEZeOOrOLCqEqLCVM5W8Sw0WakW/LeoEaDWH5yU/qH/kTOzYiEsl/ne3yOU7qGzTxX7MYL
/6WWr8rx6kTHQN008Hpo2tuDjnsRV4+V73IPbt9LUv2bwL1qYD9bxhS2eMxf8rT4rLClBLzk3Bv4
o5GsC0GEfTgRsoqpU0KXG6XTNkIdhK7CoHtKdFD6CoW69WJG5dLsrpafr01x06wXjXRJ0/gW/sNJ
v0Xwwap8crL/j546xAnuULYjhSrQPTXDV2F/ZNW5dQP4RzZBG7SHvyYnSP6sMqLe/ozwbJFIOj+W
Wfqruy+G+10PB8O/FMBn3EOGEEaYTBd/k6pYj8ZrHB+1aFfy/tbBylRy7ZhoIsRfx/Dbf4N1BhS2
8g+8l0oemSawtmMZ0xx070gUD777Wh4q7JbpvZyvWfVl0feN5kMUH2mKyPaP39kbj7l15wkZp/ec
azYbf3qEfGn5Ceg3ie8oDCe4mPrZkjUB3aQlGzt3eKmpA1LSD2vTOkkWKcz8G8GJ+KFz/UQ42yvv
qrfMqE5+eXPan6zcloPE4EvfojDxERqfTVz7bKbK4sUIXZ6Ylyx/G0dwUP3dbm5zhSB0tLjrHPum
uGZxunTCoyFunX1vmKEkcItvnUO62V6ujeAcdTeD4n08RCW93JmEdP7bUu560BbTNWQ+4ht3U35U
hVjY3KlJfMHQxj7R09kFXipOr+o+hj9p+iXSLTvN1rql6Ltp1u3pYjQ7HHimcdBJCxHRwddHTLWb
sn1TOmLHYxJfZb53/VvI4A2qXe8fKlaV3bko11YNfGHf2jezRWSpv0zOo0e/ILIzFPSKllEKhjf1
Jcewwxvvi7cm29fFKREfajrrw93iIGjVC18ZwTGA/7n0fg3PPooJMRs35vzrmPSidfbdsdZ14wdD
EzDsKvjTulfG8mI8qYjF6VMBFoGSLDCPDss6zIssUQIMh8wu+/xRiAfxQghgL06EBQnf4XTVwELO
S4uHI3cNwyDrmOD1jdaFx7rCPrLbHtv3lI18j+OHznbWu1I3xhvfvvA3VXzVvYfDKFbajCgzTnSk
CcnVrl5c5xxWMIeew/KQhqj4d8OEJHILXE+G1xD5IpERnnmJbLn0darwDZcca3EX1e8ALb/vn53k
G7BDwieat+jyyHIZCmotTs/uThB2kf0m8DXLfzHXX3oKA7VqUSzI0F0K/9W3tl2FBmVdYlnyvrTq
ewy+pujNkXhTtaOXXukOlhsqkBC2ccVZmpv/Cu4aiQdrQE1T52h5+mil2G7lwZc9kA9NqUcaDtrO
PDmPITn1dKAx64dQfMXha969Oc5LMbKAWVXZCjOQPx6a7mgknxbb+ewShDeb/w9SthkoGO3J6h46
90r0w+FY20sjwJOwUKylwOg1l8I6MWCpmRRjIERmiiDhK0VBKf2bxwKt9m+RoH6Cu2HcDf+fzgeQ
v/CNKNOb1fKB/hXMyhAx8tGbiHTB3LZ7C2F5wLf2KodD4H9Z9b4QzMfyzzH4afSN3TP+Lk79cI6I
i+l2UXSBZ0wDL/stGXWYqzng49/5aWqvdXsKjKNRvdNj6xA9o+hNg79JGWWZP137GumbEtUkaw3v
kORsiHfKeOW7mhQ/dbVDljdIMkfTpxwJEsESOElINWZ48qow2wiwduK5xDmZchZ3sCHB2UJqXzhw
nlPoYYxCl5SFhQwWkZTMqn7nB2weHhQNs8JTZB8yseFoa63XggwA9It2+lexxldkTNIBLlCigNbh
lRViTxhyoO10h2kXilROE9nv6+4DH0QzMePa++LI8NDDVR0F7wYzbirgp7rHKsyfabCWbZQu6KjJ
VN3JlsBR89eaAxWoaXq0fTH8Wl3OKntOVNd9ltnNZrBQ7MPoMbdpvNiu+qZLDeC5S8awc2HUoRh1
K/IyfNRXxyz5NXEkdYx/FcZCWz368Z32Lqf8ia5R+kxQW+avy3I2PaQBW+2jjO9W8tsK1vv6x2D9
FPZPmf+VCPqzhehJFdyH/T8nHhYYXOf+sNX+zZmHKX1YV90t4w0uWE0VojHMD28YVhmjf5o6wk28
pGRJJTtf7tNm59egzDaCQB8XeNVmmMiGvzXxXUqG3e+hd05eK3IXoCrqMO6Q2FHJZ3+Jd29R+hY/
3KL88n1wy+HgAKqZGbOQjK8FUxHFMvHIy3WcNVADQigdnjgKuycemrB84xlIzIuGMSt/HZnrJVvD
3o4Z4agPFRxdmNDUKNW+4m9KsnRXLxbW2PrEdUz9UYEbR4RLNjpkMj6dEkcCGxr2UU9s8KBvGKQE
qQ1/E7mPiAER58ToolzZ2eRLok5rCmAf2s4ccVFwMCZBwRql5kLgkRmRwiv3fWsV48oaI/Qg3meX
Tm+eY7wWesWQiWWlMX1Jv5tZh8+SS8BA4dym2XnkT3JuXmOmbsq1Tp2JbbSXYIOifW2aPLI5Yo4f
v7KpIMadHcOI84Z0l8ry4AzUBkV+9FHRp5ItsQSmpyH6RgowgKrMk+rquP71WLTpsbXd2Y21CvXM
Rr/jXCPXQjlHvhV/BP1eBCmgUYaxTeKtmdaHoTePvRbjoXuapL+exmKtMaT03AiEISrKEEJI+D74
tCguZkC0BThaN7bdbNKOEIqqIL7aFsuiu0Eg205ueBZ+8FzL9rkZIHB4Iy33sUnvAVDp7qvxpnNH
cdSEgARifdVSmrbFsC/Vp45iIB2pa+E7tcYmU8kpJZK9zNCm2AiHCXVzuovPWS9o1vXujkGgcC9j
MGxTRntNCEQEqdXIUseEARQ1X3r+PMt3FS6YmNS4LDaeSpaImvGIqxEO2PgWRxnOnenYouEQA6bJ
5uhNLyoJllNGNFJOIg95XrE1LvSiQZU87ur4u8MVxsgmJlMCq9+Wj3KdJxhV/Nkal/8EwJBpRwvs
K/GfzTCETFCoVgbyumAT84PSnJBaGt0RiDpG4qVlIOwCXK9149ojv8wh8sumNbQpxgqEjq6BaxlZ
RU3eTFcC5XdXZDNzHvFBM4s1qBv9AfSEX07scAkgavrurmvY/9qEc6d2+hsmty69adW0yRVJZW1w
NMW4l3V7x5845cMReeZRT0YeKHHJsuaZBnhjkVKHswbXKKSIgZx6+Al5dNPJ9iul9paM/V1rfgep
tr1rv4DXteV4M4Lk0BXB1iJHq8HY2yTmsbSqh1ZGv1pC3JUzy3vr/ui9uEPxVfbE9Dr9d1Rn90Lw
3aEuxebfy/baa8O5F+KcOdM5jJEYc0o2ITF7bMI8Z7YJm+NPDd+pJdlo1uDrK4QPGSlISZl81VXB
IcLaYiCSgYJG3j3IYAMtOpK5zrsJaGKlzZIc1rKbqfemZHV0AnT2xYRgJbT0k6RXzP3LXsWPMdT/
EtME/BV359r7G0R/76T1nFs2JNpu6VjTtif5O7P7pacPFxxmqCJ0aGOmhRCP8qLjRaedzU4BFXSO
BNRW8dLnO907GvhZ9wPFA06e9Mv0j8Bl2G7ZswTGgoxZe0Q3CXgl2puhyjuhNjChzWMalPfWw3yW
WsZ7PsbdwbhA3ec2LfP3oJ8qbNQ/gzb+G3qCURAo7kqwc0euTI+pvMf4MGnbp6qcyw1EOklOOFsZ
S3X0/enFVSnZDaN6JgARYZNmPeWk+oYNjrieEzQrCdg12bcKbDlE0mzg0NytahtRvSymglWNZVf7
Ino3CanyENYDHiCvRW2lEW6tyd+bstpVI+ReaCtIPpsiOhi0tG2C6gv9SSpZt8t0P4U26UY9tD5r
60Cn8PRTR9qUb+K+g0FSsB5BXcU7tJG12uV9tJwKnPZN9ayPGMejEPBJsMBZsnPN/ugEsPJ1bemH
zocCypX46UL1PGdk3+p9vamclshMHMJ1RxcWHRUN26jyPVidmyDAnS//anKxJFsCGeqjtNrt2GJ9
avW9iN6Gji+3qMRtaocPPazJ+aDVjsKLLsRPiUg3O0jfR1kIRLgcVmXS7mYpAGP5ljeNuSPZawDk
h/jLCViuW+w7ouoaFNW+U9PPREICz/jVs5zd0HJXzgg2hxvaKpZZ12FXwhuPGkak06nW+Lzt6WiF
+sEOjEPrQvdQ0PUpEFy2+1b02UO7SmAspchUwpEa24H00x/bIjqXkdr3ICcHgeQWNALWQb8YTwPD
xtButubYrrUAorWdbyIIAWnjnelq8GftAq08z//YAUrtiogU4Z4VhzrbrX9p2MlXw7RKpMaQb9jV
UY1GqNlPrAAlU88SFD6R8WugSkSRCmfRgNpPAnE1KsA6lzDfJ+HaN8/EJ/PX0NrBf+jaq5HTRjNn
ac5kgVZgj5T6KQb0eeDOR+9fbb5VcxuZfuXaxvXfC/3FtZ/x1ojwMSjBEBighX+smH9X5bdiHBXE
HUN2BlvOR1M5y4ThwXgNOcdCWJOl0BYupA4vFHBWWWBCysIGrAscFN4V/2zr7XsO9kB9tuZ1htfb
PjMUfW/h8uqy13myGXg3j37BBK0x1NeumV+QxWS0JHm1rsCfuV8Bh23D7JwNOw122JJzCMvEVM8N
7jGqomZE334iPQtPPnXQMSR4IgCcbZUgiON1rX3yQ8heCF9l9ii4eAr8ti4xu83C45K0ag8x+TEd
n91y1erbiXaWyrchYduqXmOx5eOok73mX0TwVVl/hom8/OFaX6V1d0x6V+i9Ospd826of3zf0wDi
9WcK1jJw32C64TuaajRjx7WaSXKnHChhGaoliP52YFrGbN5ZIxvHBKOzIo7j84DKyw6hjzMoyDAw
aC5pLG1B7h8PuKc9OS1cQvwoDRSOxoW2jjW7J1V3St4jhwnSH78IIyBPYxy7N1460JEG15g8ackj
Z3YsOwwhCl9cD7K5nv3R7zVhowYFEpd1Oc/amArb07cJCLNgokZkj0WMjyY/3RgxGvuiNEDi5FeL
7ygcOJbjZZg7q4Qgnor1nKMlZFR7K/86mCzkYm+rxhYzHppw3lx0pSQu8BSxzxmabGP7yTpqZuds
tXaYX8uOfmHcIf0gEY0FMdkcMQ5e038HtUzqA0jYDEhxsAebPDBh9yMTLVKzCBwCNLC9e7de/oYp
l6LONgzyjsUo2Q4Glk4vvP3RWiFua4nPyrciedaMFz9K2VF8pdGvbryLlobi6g87snW9dcRRIZ1z
JD8LGzhQ8GONV5le8J2wQqSQnwqoxOp7RrsZWNra09BeM3YwI+ur//ttOjmZfgTqqRevGbC/iW6p
g4OQlK9ZgOv7nTIqlf8C/c0x4Im8xBzV4t52bGEaPP1OSouE1Lx/ddyjy8cQ+vXB0f4lDXHCr2H8
PNE2E5QxmS88HVIeQu1ZTY8ANjUDlMT4ilk6BNN7kGN/hVPNVp+TZhE59oILlZk5m2ftnTAoxOj3
MMXdpEEJeR9YykqEfTyO3leb6+spFni4HhU6mSr5HUhn6QSHrvqzU5vFH6vvUcPIudAsgqqYkRbJ
Ax18g+LFdj6jhJc2BUA0ybNiKNv+xi6Ee6QdrDOxuyCmX6omWbLDW+eOdxubZDN/ldqwXM0Mskas
AmqNefRWy2JrB2gYBwhfoiMPFhJqjPoUYayxmoxwxVQJs0yIjQf7n5GtvMLYeRqpg+h5B4crVbTL
0fb3IdMmv7cOQ1ysHPaphQbQjBxUx2MkafXriCu4h4hrRQNJIPy7erbh70Wpn/qgfx7YxiU2Dwvm
55QEzyGMd/TMpBeR5dRJVtb3IOK8nKyzsoqtQL6h+ajmKTFcEa6lnq551WSOZ+u8olbuy00WOatJ
JghfxEehYJ2UA8HhkO/kZuztc1Dh1cpDNiCzAIKVTPASQLWQMUI9xr496g/Kg2URRKumvNthTCoj
qXYhmhu1Die2fNiVfRuFHQLfhAZa1zVog/Ha4FeIBp5w0z+U2UXJ7IgFGuRIqa2dyXvlP+2hexIq
iufUWUw6qgADLogBEauMYV8TcwUpxLagwgFCSAEyTQZ64IEDGHlkwsIo71m1YcEpkhXcokUNF8ye
R89NucwpcajNwuY4kAATZf25UdMqReWRRZDvArb/nVj2zbjqe3+vMQFCmyuAS1X8vKF3twqEp520
Gzm6QD1ZsZv6pWWWNvnpyltU5JdYvrXS5LgaPfLV6bIdIJU0OCu76Ldjj+0FRUbjqXUHOlJH6qpc
A/HShAvn5Dgo19l956DegkZuSiZBjCxG+RKJaJ+Wcktf0ur50m2JftPc97r2ljqDSep0/hBUwdck
2g5TvQ8l+Z+LSTs6NHQOZVXM8nFkBuIB/tGpJQOC0397JkEWipN+tij/afGbXjB1iodljy82dtkP
YVT0FHa47ruESVNcINNKdnCms8jnFXXcIixmv0tEWxi/uyUBxZ+K5f6IU9RtL1b75rAlyv1d7dxi
+8fSPjt6/linmhHPVXyP8O5izj/YIl6bz2FwCvKYLeHU8Zrqc2FrDxVVO+Yz+SomiTqr1WluDYti
Wnr4dQZCUvKbCVCmWyfRpQOpkKgPY3hU4ttNTmb3a2fbQb3p2joyH5IEz2wT69eq+knlbh67j3m/
0+nkTO0Y9UsQ5r549SEGl892G69SklVE+ROzM1MNgjv51YrjbDoKwKWjANXld9ajCL95bDRsVIa+
NUtOgkXT5ivPJXT9IzTtRc8oL2Y319s/+uzNxMC0ttJ2rzR8c4qC8tXTX2pNLPgfgPewIuyN5aFZ
wpZgP5cZHsT04AiyF1DH0QY60CcpSRyBQ1CvCS8iKbwiwpgt2Pxj0hTzhDuynvRoMOaJ91Yp9Odm
R8763fSuYwRjn+KyAfaNA5ENBFIs3Un/tezGhVnvGo5QLbZZzat1wjayw2uknWuBxq9v9kFFCksE
2yAIGODC3YcVmUPGqIxmWeHfswbWYc5Lxn1Yey3793ojsmkzeOaqH3S0qcO6KOq7Zn76HNMug1cw
5crrF6YXof6qN15prjvHX5q+WovGWnaxXHdFiSb70xxpS+DieN65Vi++ET5N3jXJXaT6LpTPYV3h
PdClz6Fq4ntIfpoWw1vMy2eVN9TUgaDVrZ4wH2Kpk0seW1dGw/qY8IbPpQZ2DzL2eo/gFFTEJTJS
NrngJmHVk01CY52hc0nDcZP6DO2Djwy5U4SsIrDeDLTCqKxK0s+mMt+OjQcexV4NMXwm1BZqIt9x
HAhsR3yP2bUoyTYjUYOc3tRAtJVhWGdzlbOG9zgeO53JdIMK5W+gAu1JPZrPkwhu9cDuF//bvGav
upFb+LVhQ5RJ1iz2tKpHfzEUNbF/GCl5cQ1mi5aMyYSts0LRYhyMhEeZ8lpbhAb/gquOVnQTq9ci
Qv2GkYPyrtEOXQdO6F/Bhiw3MN6kf0ZD6S0+prYlPClYojSbB6rFuqvcJ4sOfBqIrtPUtnCnFXcW
uUDHBm63Q9JoEbTHqpcHWWOxMNqNIjhjTEGHWoVgucEeJjl2cUgSVNtxCUwXkHMfSEFSps72aOxz
kZ0Mt74oXjgdcRXR67l2fU0s62tMy1MBFGwSF0vAhnF5NJ6MEl/EfNHbibaeWq6ZmlFJNZyTvt0U
LblKiTgHXngvO/E6O49MhcjRiNRBJjwUeoEthIh64zw/ASIytt2o/yO/++TnATgzua30kQetgfHl
gFlTZ0dAvcvLfT8518k6+V74PcX53WcwlWr1G/M6Js85JP4GpITf/gPZGDb1PcktFBQA5/ipmhh/
5sFg27Tn2IOvFM28gOocEF+dvHgtkC0P3XLyknrRysUWFUfDa5vXYE6oVvr3BGhLrVm7ZGRHjiIK
WRXmwnhc50F9McICkXpSH3iAjp1w0JlYnGlIkm3xIRBizDYDrfrQXXZXdg/pdjqIIt4xSEWBhWjd
q67Kode0ucHGqjpVNKIqIsvOSd47q0KcEZj/almu7SB4swL71Rf9zWcX5+kPAgBuCW/SqIHa8pin
PamN4XCuSJpHAl5/ejQNjcWULHEO9ogPLIo3esWrzquzLebvAWVnJh65hxhGjC+eRpzLYNA2FSp5
c6doIy0qY8f664N8pyflWvRqXfX+bcjdV37sPbaCs4kiKigRC/ZoN7UEVl1Kse84/cXzsOm1lPJs
vJ4rVXPqoPoNMBxWBeRFpNyh+RPWJIdV5Aa52rFI5FoWzzD8l5I8iJiHLWLPWZf10YWKRac+b82K
W4B6fGSLZrYlXuKbOQ3XKcIqhp1Pq1CRz3jTkDB5BEQM46ME2Akryo4bThjqlHfTO1I46vPxxDcf
beK7jt05YbzJ2nI1kiLf2jRzk3uPEVDoRgTONT7ho15LgIpOdk+DdIOzXAvG9waRQhRaazSuLHrJ
lferx8QYvw2IvjSM4xh7J7thEtcyJc4P/kRgeA/DFLqiA1bUGRD+mByLpfk90cwJzFl+r/9VerIS
vb2NOvMwxuZLEuhru7V3RcHWk4xWQP8oD9apCh6iac7oIP6C3FqaYbNr4Ma7/brj69YRoQ6jPWnC
XYlSJESbFZEuFhvJerKb77CR6969IfFbdmVyrqhtVH4cvYwFEQsPprIwy3cuVq7RDhiHpte8I5ug
9F/GIdOWFCSX3jkKTxAZrwD/CJo2ple601IykyWNLtoc0rOM6uch3xIjC0dy8LVzmgEJNRGkfEs5
bE2e3ynFaQh8Q7E1lkTjxlz22YTEZRLHsscW1+oIee0DPuw3u3X/hj+XYFNDMo+yTmxGBfQLJnwL
S16q3rmNs32zsX/n6ZoR+weD/UIZltdyco+6r59zfcSKOW6aARCXQzJ23l1n8UBJV9VrE0zo7Coz
6HoZSCpLamvTqbeiqK9BD5QBc7bwkmZNM/JUAwwQgQ+k0IXKaK4b0ARi7A7ghFt3WnaWfMsrrKA+
+5s8rhfMJFC+TSt5zjJk15J6NcCcgG8lttBFNcXdQ6mmUtQGaAvNd7ur1gOZB9xWrPsiZxHLdt+x
g4ZhL8YYbI1H6DkujthjI976t7aki4jaflmm43FgJUTi+1fZkBNXH2SWbm2vPppDt0tM6MzMLDs7
OlYh0syWMHd5Kgc8ekcRok/K2F/1NgE5xa7RoPpy6WgK1Y/DHL8xFuSpp/j6ci5BMg8K1gVN25z9
1wTBYjT+tEW6LkZvAUrOHJptOuXrGO3UqCyiriRsARPMhLHoKmet6926AL+e23zwKbsuv97oFuKX
fFimEPjTYUMzuatJ3W2Y8TvEfNd05PgwjyXBVDpdWYlhIY8/XNCJNQYgMKbys5RQ3N+1KKeTQhsh
UCQH4ZKPeK0Sh+lfuvRn4ySKv7JuwC18DGQz+Eui5z38eg2U2hHM+Fx1Fww2SY7qaURtpgr2TFzA
VaeYk5izZA0RdvnVVKiykG8pmlqTdNZM4dgoYDtOjMHYzCsMtoLmKCW/egpxUHfR+s014eroXNiN
B/OmxDqIfBWRJDUDkSk/XXXMWHTL8HOMvuvpvZtHRCkYQwejDzw/fs2vTGuXOUUuVxcuvZx9Y76W
JrZO56CzhlKVZD7DwF23UWc/DBVuNfFsOCT1VaqBpk2BGJqClJ3WIPc5ncMGiWjI2wkfgkcHJixY
X4VWdLusxtHnKWRAdgvE2oG1P+TvbiXDpWVSr4dv6eR8m1HzkYCEWQpdLd0Jw29jlPz8KPg0jYjS
KxMXVZHx48oYRamEf9JrvFrAR0aMmKO2jGenBHKWSoY1OaC5kl8hj23KQBdBdqbHkGjS4izK5lpD
ggxKhWi3zdx10xw1nyvMsAa5cFNUnhqBqt00b1USvmShBS9lUrJYZ8SPmIkwtgrciVcWnGoC0beM
0WFGVhaxL6bsHGwRbh0uH9JQKSYh/PpBTNwi0qrB6V1G2/Gydv36mGMuNFyL5E6szJprfZe9C6p1
IMjRTx7CJbNCi9sfoH3LLnHWsTBW0sCszIBpIWkQMoVswPnndDMcRKkjT9JMQXYA2hb+1gjhcVH/
Ym0mk156iGHVZ+Nml7jQHrFlA9oJ6PnzY9g3x8gut0lfUEU7CAnqaTxK/Fth0u14Y8U6Sql5rOEq
G/ceZT6EDsPvQNFFdy8Mn12RruIUr/7kmLTqjc66BHEAnn9AkwgBew05g5CExQ0zepTgAeXADwmU
uwvwNBsCx0bZyFMag8NqQNnrBG70BmNrww5RBc5/ybKIlakLoCAYuEN0RL12JPdVy1o1LO7GYP+Z
zjOJHMAZNZvon+A66XDHI+etI8bWcKD788qje2Ok8JiGryElMoFNcr7JLMhoZsiXJCgfZlRgQ7GH
jZXwcJl1f9Dcztx42UE1UXpIW38jXcbIqUuPFSR6vx3S4FgWoFeU8pGNLyX35mII4HxGOlD8LCEQ
bEqStRhDQB/KBPzud6umwqcomVQvzNFqNxVPUTknHtnVd9C68SoIp1mDnm5je6bXQH8cjGlajhMe
TWdWOZHLJVrVr5tMG1ayGP71ZfrTGERyOKKmRWeKbzCm16OXitTvXTJJArkS89cHS1k6LKtbn52t
Wad7vUQk5jI/LGV5EnHJUr2FhqtiAF2x20ALw0khWQgszFdK6H9Bk+NgiSfkDeIr65Fo98Uyypi9
VYH9UxdFv6pAQuo2b1MLX6uHVCImMhdT4inqNDHg3sRoRz327070gTv5MbmtgVE9pX8iCE2fWHOP
wv+wEQLkU/BTpShaY5Okugjxtpem70UXOVtT+ccsZ5HmAM8qR8CLletsfVYsyy6joTMt665DmGPX
txFkixYuYH3GaNO2aPRflBtT8ignhENjAH5xUJNJPTydZc9Mp+563LWCWohIoVR92QmM1t5/dAbM
3JD1psgRWXYiWA0hoR4az73VON+R0R2iiiSCbLKJUsQ4YZR/ve//jYJ5wEBdoArEc2VMW4pyIAsU
rGT3XNNqLV0dOb6nf/pMe4YBSU9kGEtrnNXUBsZlZXr70gR3LjT3w4Ob10Gkqa17LGkmTNv/5axJ
ubAYVNQ3G6+J6MZ/wiw10CbEC0LNMlxQEVxgia9PbEQSahLvpa95MrLhM3KwGUcTubDCck958YgZ
TzlRJ5B883FYLuM/bZNTFT9J11mYeQCIXydaWKsIWRNa5h8DbGomRDk5s9imPGXlk/TvnVeubGBW
fqrRsKGdbgODyiZv8N52BZqKuqRauHlxfnAtQNc1MdxRrEDZdKhn/dxFi9Svh8xioTlGgCcm8zhI
6BZGEV5s60OZ4AB8H+SoP+u6JbEREBIiUNTC4t0oIWC47nBrzOJoWoa+LCfCTNlu1S4UG4MVsKTp
T5LyjTXtJZU5UGBf2xkgtb3WOuS845yczJzqxL93fHlgfkJl1UwcHHZdLid3OfhU8I7G/ixTJ0Oz
JiJVnsv/34nSilZGZe7jlrlRXRGW1jaIPGztWiKrSyi7mJ/iWWhT7F0DvY0r7RY96K1kxpAgnsHC
1hL0YuM97Eu873MlFDf2q1cj7vS63X+Mndlu5Uh6rV+lkNeHbU5BBg1XA0d71pZSs1LSDaEpOQTJ
4Dw9vb8ot33QPoDhvmhUQkqltLUZ8Q/fWstJanSn4O9twtTLafv7wkHs07kUK2W74smEXQ/QlePr
Vz9N2KLNCaI6ldFGtbh+ETq0rP3JyzpvW1mc7A2qOrHEJGIzerEq0JtJvuUdkOJsV6zqhd/AgFyP
K4EgrowYy1s4zoEgJyMqRBu3bvM6EkK/DaDAuqC97+B98Flis+RH+qWKW7ZgHgO69LYN7W+WAw+y
bQlYjPZE+wLvR1MJD4qKLgg43UMHcjAOk2PGJkd35JCpkmiHrB0ueS4RK6YI0jrjqDO7uGDgC7jk
FXTzGMktBMBTYfdXTi+wLSIShLP60gf+pVl7qXhM2Y6pTZqR9VF3druzbWKG++xLjKQWLG5Dz4cd
L9u3ZtMyL24sceSJY1M281aPZ2zIR/b+RZ6wdkDQ5Gprp1XIx30Hhg/urVmIM4raT7BaJqsdPo4K
p9xUq+fRZUprBWgMBf1TmMQgvcyGRh4fZjT3flEV2xHxKwW43kwTwqIoHxK2Ec4DNqI6zOyNaKOC
gGLmihXZtBCLkNQ5g/rGrYm3dCIMJNZxh8ZwiUt72w9fooopAv3xRXBKNR0+NgN7HtH6DxWQ/+hV
GJUvY7Bbeo0XgrxL5tAEjK+4DYxsqwuQjbSzX3KPysh3JgUIDZk3QNRSd687t+pfEM4pP8f1IUju
vLrzOcjAl1QanoOB7W/MamxYVbvhTYooe/yZ24y0XSHQbbsCm63ikhgGxIYstEaru55d8RWv7B9G
8W0tnc2+dWb6XzAm8wNxrItTOeEg33eftQWgskbGY59OZbBfgF9X9oAiKg5WIH9RMOAal/FO9EvC
cq3syVFLxHAPnGmpo59Ze1fYjckAwRgqHdANTeP8WOM94Cs23ajIiR1y83Vzv/aqQPMZIyP0wWhF
lj4J6SXHwGNmmY1RcMi7gqXWiAYiavxTzJV6ZeEaV5T5q1eJ26W1ibtuvtKOK9NSLl+j/8h0LXin
rbiOZE915SxXbXWb6Jjfhs2cZpjxVgsljlK0rGOiEVe5CRGZyCTsjIXIWmXMA7HCnHVCrC++As7S
cBwQmylXBmyqO0+u/9TFJUY8PtrerLIrUyvyvmEDnw9djX5xRpO+6LcwNyGMJXsGFw0FjruM0+3k
3nPrX+xdloByzsrx4RlbwUAxviukF6MacB7dmHlno+af6SiJlYk9fzdO6lq1PWMrmd24akaLRd2V
ZOwdirbDPGMYCIJhPl3bb2RRZBsduDXP5Yyqamq/EC9Cx65IjezY26kw7S/jIrir+/5dj4pJG/Te
oQNrGIeArmwObsMQhHjSGlkUbUhUSOcQD1RwNtO2mkPd12T49nliZhsW4au9NNcoxndzlD2LIf0K
vX7Z2+3VqpAIDRTKFwELZjocjKZ6wRPJMKAcaCbb/tpa65vZClG3ekpu3ZxAthh3kY4OMY9LZkQT
oiavY8KgIhjc5TLwehJ7nIh5i7RvlE0B7yX4rVY00G0BHYk4MM4qVnvJcCQNZ6s8CycXh753cIlV
nvJNDaa9cWbvY/YG1qQIDaKVNtPKvV3djZfYtb+7aYTQumUFpaqI+TAXCtIh36P97A0K15I94Ce1
jXlg8Bj78N1ZKi9kJ5EE1mu5da1dFS4vY/phNeVrZTWvfc6wII5Qsuise5Fpgrit59efdP6TIx7z
Cndv3F6JCww5j6Z+5yj390rpymPMjZBb7SYl7bSf8TBUvReB0pSHItPHsutwOkRlgPRTW2jg7MjZ
L2RJI3m86FLcN+LremrxbcWb03x80pSJYIaEdlxNJhiv95mUK8C8LdbScYSbb1dbp9yQFqlhk9MY
tY4w9fXKVLk2Aveh696IXP8MYZjsVZ6dsdhOg2jh1ShGGK9sh5EIS6mpkJfJeZgTFuSkuDM7+PSF
dDDX4rsro4+gnIklXAilTDMQIAaS+GIQbZuZkpc5IksmcgdC56aT3hsk5Ue9Ng+BPexz5kubYrqz
vNHQkR3WgPpXNWNhkLLX6pIVbKAwfeCMQNpzyOvu8UzJ+sOAcQN0STdhN1nmKEmCaR8leHksmUVs
+MACNsRqaXCvSHKbsKhsclq/dKSFdlPWxV3e47bmgJr4JzevQ5QoVbmrLF7eMEfXrKR/dCxukWly
Z9Jnk6McJMC17aGTknK/1ijjgL5e5rL6SDXzprVlSQIy+UvqDsmZf7DmnLBPGbHyYOaYVfHxr8/r
s2RHzPO9Lu1HL3Ef2WB8IlA/D4LK2vVoC8vqry7pmKYVLzO7yNHku7t4VNr572QIbrrmIWdQgEEN
b7JlHV8aa/2uPKgYG4lirJ7mid7Hb/sn7aHorijLupVdkLpzG590wOJNk+woG72NVjwBKiYEQylg
SiJx6HGULfnqF4H5lz0Ldyib22RhG0I4xsqwyDitKLWtHYv+1p0O0iJmwPOQ4OURzIFtc1rxt5hX
fXSp/1lCs2ZZ+pKWEc61D2JCx+kHRbCNBNidzlBP1mCGXFwsf1l2chS0g0y2Tdq9BcjLqhT9cOOB
ZabB+DnV1lMX5elB/xrifCZ77QotwHuQrrSYHSYtDWuDVDOCStIJT8VIfZPi4Rpqxs3ofZihP9Oz
HhUAJIiT8in/NsOAtBMDjbM/jskOg1dsgUKfgHhbk9x7hZzwe+zTu8y3L3s1IO6mgNECtwJ36HyU
yEBDao6SXRlwtaS7PiD1MkSMUMfRsYloXOpJljshuLhD85bqxSO63Rs3nrptOfI7i2T/5I0AZGv4
aVvCZbuF4zhnlVje+gQtqUCut0l6/klunwIrqPKnp2gul8Epz83Uv5TRU5n4l6qqNgWc2hLk3HZz
wRgQUbhmB1pUetmtDZ14Mde/hzZ8cZJjG3u3fEdnlSBQnAPANhyKmV9ne73MlB4DI5pJOd8eaaRx
z35vjfRlFi1mCokdmjWGRy8EjlITrukrxeDgJfM2jCmSvZFiO01i9lHztsHX1A+Dl3bycVP1fL3l
RppZ77vsMbm62Otx5nbjsvH4lpgPJ8mOKPpHYTPEZNf5lODmQxTKwp7DkHyieOklw5F21hP76Tba
lGPGO75frG1Dz77WTgy+MH25Fmddm9AMzetyDGosH9uQd9tQ0/n7ASvOIT2LgtpjzmRzkdhFzU9v
KjBnX6fWsx1RB1ZpTSvjeMdeTMalA6ojJp6G1Uy+YbKMctnRv9cWmKMsHZp50T0GCpwIYOCoZ+86
4lBHMckr08S8coFXIPUrdyvxLViITjh01pLBeYGNT8lEtGkyeajxwJxrlFOF2M+4OXipfVv5gOJ1
bOGXNBNWOfT4pNR4ydY2u5deLLu5JS2WWtDJql2Y1jFg4VvRPa2Csl8pD8Wci+mBh2QVNSjPmmCH
WpWY6ne4aFStBljgma59fenMhDz3CeyR1YUnWuttUvJ2LHxmIVOOX1GaMDGaerZFjOLQRBjLt0QC
MFbL9CzdMLysafbDnPk0I/J8hXQNkNJ3Q5Vfd6N133OOHdTcvHsN6zYn5OuKYNDnmXV+l3v8vmxN
xeosD0mo9Smaw3MzaANY31TaDi8zFpgboZ3zknJW1WnSHqkPj1ZLJnRSMeS1Y4tWgRSoIsGdVix+
uF87ji+vmF8jG7Y1CJv0ItJSMsBHhgb4uxM5j0fm4nasB7w7Jt6ZrLzsG/wO8u1cIThrIyIs9PS1
1pR6fdzcDhaiJsVaU0uyHjVxM5WCx8uGvrv0B3Enl1E/VMBoLPEHVlg/6XVw1rexQ45TVB79gRN/
2dkVoWJr/cpsizLLk8xsKNGXFZmnXaBn5MInurC9gLjhN1o/MIaS9LPyVcTOT7Hwt1Lh0Ci34UYD
KWyQzxwZSaJo3Y8poRmz3QxgJQyL1nqG4xKkWioa9DlNj64IMOhz7Ncu9SzIguFyjdvvyrAL+SnM
6TSrAqvfMDNGnRNVkncRa5dqZolxJajHXcxT6amTCvizdPESx5Oj3cHzc36RJdoo/5cDqTlYPGZ2
Jhb2tcNv5jkrDBe2jxy1FVB0VF71ZOvKydmXtT72pfe16pVYwJITPrJ2iQrv7ZIUF382Vo2p/Tn1
GCXpybueHHBfp/qOk3razDP+yB6iQxejR+FkLH4WYNiUjrhxdEHWbX2ohQSNVR1Lzyo7F9iAYKOM
oqYOw0chdHNQ/rzFpyQ5dlTIACPRb8WTtluTVy9vq2MyKvMt0ybTat3VicdqdPLzg+498sEJeADt
stxtl5bk1HpWefQCYLemn4tNjQGbZGxMsi+l8iI/EVZVo4Nrjiw+eVdhEbaOnP3VulkSH/N5gQgu
odtzpgnivit56DsOl7aD4OfJJgpoRO8x0zBbYoa0pVnBwxrGLS6x7lBMUy5kSw3jVQuBAKnqkH3X
+1j1b/ZAb5SN6fOaju0xI5ZLMDvpQoa0WVxfl+jo0gZMNlnBCpZlmTZTQ2KOsh6LmemN7BrvyN3D
PtCpdgnR4W2Zr9eZ76CaT9ZL/F52qCnIRa2iz1w+zw0O1IENu1En6jbJxsdykbhYaZf1CzRvFXIu
rZXBM4vyvXba6zFjI+OUvG0aN8cOpbpLC5h2NzJS+tR76oP8MHvL81AFn6VDvxQriEx/ZmePF9NA
WM2U88ZkB1Ku2NYJlrkpyAD00287xim99EhgCUE6omg2Ursh2+Ys6g5J9MqR2W8cWi+kNAynhkpt
Itm+ipn72xMc9Z0TvKS97ZybEB7P7SDmM/edu2o/+xh4Ch8PAZXWsFQgc4WVvjYJlZca957s9FZH
20mATwa0sbql0CYcV3KTRRPxNynuWwnmilbLviCVmLebuwVFzN5njU8S6jkrhuW40oVt+OyTqIAw
S84TvD3EbzDEYsSIZaogwecefnl5aoJ4OOQ8qxdyaE5KxMwCI7pf1JK3VRg8OUXQ78Sq2Dmm/i5N
8I0ZLMJXQ8D1PlnzXYQ/x5zG2D8GPtu9ZLhXBRQqEoxZL7hihl+zxwi2i/S+FYg2liR+nFNB0lLB
ReMP6XftdoJ5pXU5JTEx9DkCGWIN0zbmtl4YfqiZ6E2Xyhq3elq5dmDsGN27JW1p3Be8+imkzxgs
zaGZr+IonLjRbSzwfUkQWyl3Q2O2eG0RH5aVwdlSoamQqmyOsb0b9XK9RGj6dOWfAneYThid3Iz2
c79WpKCPFSC+5gJBjMUIINR7rIJEzRPVEtTZEU6F5cHnjIFtUzS/WTDmOy+xjmJy8QCOmK3SD/lH
egeU2QyLs0zchR3OCzUiAPT18JTLTeo3wSUU5Xhal/Y7h/rAy7SwtstEb5c6T0xgWwjLnhOBWnjs
BVmG9jZeMhIvgnRXTz38OjnEnhXGfE5xu+p+3GeQ3SHGTX3E6wk8RqTFVO281PlVpnW1Y+tohUFE
kF93PxOx1uEwQyoGydghFOpa9N8ZVc+lE453Fikd27aIXlQcfyRdm195PVkRSZjGp8yqcUABlCt8
AtHQ00HxaU741GX2GTjJfi00o6GRBr0rPmEXsCd1Xewb/Lk5BjL6UlNwynkcOZe6m4msmsEusPO0
4OhZcYTbITqXPv+GK8U5lbiaiCXz2DCGmB5ZNvZva2vt0lI9ysXFrH7Bklqnn+0I1lepEdsxnvbC
FhEm4vMpaM+pPyW384o6e6WaBcQruKfICUoU++YEJUypqxt/ssvtnDK4jNEDXLZzj36QG8xlkoWU
b8E0AXptwiPhEI6Yeve1fwzlWG4FBFfh4//gujGmQxVDamYTQYhLa1C3iEpZiKKIUq+BQxHhD+60
DcJu3nulfmk/szU6JB4alg6V7jjWu3K5X6Ms20nA8q3LqykVngpJRl5cUmXbtQZf4kJ+57l/JzhM
UVXP34vvk99koQ9a2S9HjlVfpRZFqoUjhGIBpNz1Z9WG2/6zLYS3F0H36OfV1Yq+cx1YrSNnYj9I
spj/4SAT3clO4cptzffLei07+kXdrJjfFcBMM7y1gwGjThzvIaKr91NCHUQurtRAg5n503Vv4Yjr
GSR7EWDUtJU9Gc/UigNIGyPM0N0Y3xDL/SrNZBuhHjY7xUeOGhzYATs6Ln5DHkOKprCZUc8UpsrB
r7rAC450GmmEuivqmvWSU/6Yh6xUmY8yERPVXed6183qUX5OkBimhykgMJHI0crrxl23KV6qvjPf
or169UWoOQNTtOWixvmuhRmc8HaPeGF0N57K2Fl4pm+LAeR9tRDQ9LGPb2oMpt5jZmowMTtvY8wC
532jgh6ANL2EccXOOdYM1B2JamBqsXuH4I4Swnp8kPch5nUrHVWhlG/xDM0drBdxElSC4wFijjCa
THf7vOX4mNaOyYQsOS5i9p/o7PZeCz/VNEw8+5RCFG9awE/a6HqeyA+EEgudNjksdf+kGhyakHuO
27Llv6bOfWrZm6RdV+3GsPppYRi3bfNdA6K2BavOgC24jrKo7K7sdE/+cHI14i7NydVCNA64pLWM
dqzsUCecPlFQTsc87W/8MeSYqgLIyUA+xkkJxN4zGhkabFuWdr5SbrgeA5vlLkpk6+LHH//y93/7
l8/5X5NvfasLFo1V9/d/48+fiAnbLAE7/Oc//v3n+9h/N3/9nf/6nP/2KduH//v4x2/d/nH9sH/8
Hz/z8K1/vpff3X//JPMd/ddX5zv4x3e4fe/f/+kPO26TfrkbvrGw+u6Gov/rO+FnMZ/5v/3gH99/
fZXHpf7+88en6TDMV0syXf34x4dOX3/+cOzorxfrP14r8/X/8UHzA/z54zhUCLCW/+9vfL93/Z8/
XPdvEnIhtF1bMKXyw/DHH9O3+YgT/M1xHGn+J4CKbZ+PcOf16Z8/fPk3yuFARLYb2lFEhfbjj04P
f31I/C30vcCxPena0rZD+eM/f/J/+i3+v9/qH9UA55ZVfffnD6y0gh9/1P/x6zY/G9+XH1E9RQxQ
Xd8Vni/5+Of7fVYlfL7zf5K8ywFIIPaLkdzWpSZt3C7EC536dVk3NxWXx6nA02EgmY4EnnLGQ5Hr
OhvOlsYeJEPBQvKnuvRLZSRlTAjHgUyDRspbm0nontxugOqfDZYROf5+jHcRMggG5EXD9ngNcvfC
T2IaYrvZSY1FmL+IFiSvJ2ezR4ve8AmOlT47PkY2XYhPhMvFPKFs3AlWVBfY5GOxVWC72cAEIgNa
UlPtN6dkZU0GokW9RIZGu+Cy6C1jvwXacqSKT/NIrTxYz+yKLivgGCtD+JNG/lvWWSQ/e4oIMIj9
LWXuvI3whNtWakHsbo0P2fzE7Jp2haHJyCbbTvpNDmzlKFQyawOTOkMgpCGqijDKLs1KjVfWwStA
Nbj7V0btgToxm8IrVaXT2UswLO8+OKUdhLZYu/UWdEe7hJe6KdPjPEyvOD2z7Y6vJmAW7VPRey5y
ozhECLUok0g1HWWqvot+evQm40u2DO9hUaKfCrgY6O6tcv6WNPb0pJzFqn8vYwxWIxH9jh39k7ch
l4/GsdknXVS59sHO0+gCtJ/04XnIt7WwX9fgs/DIJ4vLFKNzUV1qpA6rxW97qc52LBkjOkw7ypkp
TYFoqe4wYEUZTh1YXagAO0O7G+7qgqRW4v3A1FPBrYeOJyf1YpbhCVmWmXa2aHQkwTSGV1/L1AZO
TxhPpOGdNwABTMv4y0O/ToZbdJUEAtENQPlFknC2upr9WST1tlaowPpl+qha77cvWJA5bfrUF0jt
4tehyXhPFZ+5EU/zZPQkeMndEqMtEgjGcUaK+oMr6nkfmKJ8jPxN45DYmPe2UcUFz0i7njIruu1r
9Zg3BYmQMxu8ctCHcPbeCguFZTqFzEdZ7bqBIunMZe/f9q27G5A0R6yFLgiyJIrbBZZvWQL086+s
kjBrY2QUxt9SOmq73ow6yPbxWLrEwZNY5jpQPIyzkDCIJ3zXiqt2JNAu33fq1h0+8pkVb8foO8B6
kGrAwEKI2O3Q8w9LMF6TAefa5Cg4ZXtZ2xqzrdkilBhzIbrXaaegnWeF4ndNwPE14bXVDPWywF7t
WehR4vfNMSNZiFsQEra4deUUbLEE3o7MsZEvcPfgY3QQ1leEC8I57zQFUosnx5AgPBRzuS+dMbiY
Q4YMbsrOt6Hi1iMzn2zGI85xl+oYMgRxSnrgrjcp1mVWbupV4kdkHZseSmCJGiaCEQ5kiVinbRE6
eH4lED0rmn4RqYc4r+U+sO38UDSCXPYFBAAB32ZEV7cJlnS8tKMtU/9nv6oUwTz4wAUkgU0d1U1V
2vhlVAjHSSRckU1EMkQVrgjlFJ1kqSfTZz+g3a6r6r2witcpYYeehqwB0zl8VyAuQ57+qpcKfGgQ
/MpD/wb1W85it9xHympIvRiqrcickhEar7J5e88r3rwrhlcdMAgLtp9hZ6E0Xizr6IGeiJZyMD+E
qWQxT9tEx4EJQwVAx9benGZY+DcODmMrBNM4NcHFiOGzn7VvXuyAKddLvXOo9FpGs9sFq8xNOxWw
HKojx8gKniyvx4GPjNGRfJEsdoyik/Ec61zJWhfvdhgDs+kVrHxjs/sdzBY4po8OmKOeexbEs9kU
sxYlD3y57cOY7ObxSWXBgJqvFxtHooJgH5WZvTPyiC/W//g4hbdM9GFgrRNEdnMlWVmnZnedmS12
avbZwmy2fbPj9ll2D2brjUdxiIcTm/C7wWzFhdmPe2ZTrlmZj6zOE7NDHybsD2pDwhBWhLYYkySy
U+uMuWHLCt5jFZ9UwNSSaouWyPrlFNWhMtJzBM3SfRkJEXeGgPA9i3AfLGEktit9Tz5LeLR6cpgA
O9BcGnlNruV3BCowgQyAr+H8P8LshN3PdcDkhMm2ZygDZXgDC1+zfvBRK+qWPTog32Kkx448s6pz
Dy3jJNS32Z1iRnvIJAXs+CKDgbg3Yxi8JAU2FpwLnkjINxPuizJkhASRqAwrYU1QEw74BLOiU2N4
isGQFWRbHgrMlIE3IXtlgpp0PnNP4soAldHh5GoojQlHaENtSPCN2nAcqSE6ekamLR3wVsUzxi4z
5reVIUBU8RIDhEhDhoyGEekMLTKAjXCcgPK09b27TOXFjEjIPMIFeU8rcj92djbv2Ll8lkH/lQjZ
baKQkV0afi4OeRww8epiYGuUxCj8QSL21tRcIGIU9HdYZEfc6YVhYDpDw9RgMQ14jO33zcafUXcH
Q3ftRHzBBZjGYVrY10G76yfbcLRo2nOQkUDEL8lKXglITgaawzrQRoY1QvRVT2OWk1THw8UMs71s
+9g7WgVgDaMGcNFi4gVk000/QwCmmfpyxg5ldqxKblnG6ewTDT+kDUmUmM5LTvFeIjOVXvZgrd53
FOa3NRASpdF10rYvvqzZIbq8E/GSoK3ldbPrrQBkmgzRlII2RYZx6kFpDfM0Gfqp8K+BZRsADbgo
9RchJd/agDlUUiDMjIoUF4XoJkwomRiyosfNxtOomJfBChH5DjMBZLqd6ryBDGxfOQ4200huVGCf
uqEh4SHuiWcD6eoM2+UDebmG9opHHKmgv6QXPocNJgMaVa5mKLEl0Juep4WKoiHfDPhOTQn88oQF
cOnMJ+0WdMiGOauBz3ogNPLFOf/B0vIBPs3Fu87O4ny3BLxpquy+XKJ1k3fXDDIR+XkxISQpTiFz
sw3FuGOx1m/CQK342sQP2MHydQ0tF4PNeZAWCoyuMjydeR3ZIP2KrDLnJiJnRk53DOXh6nISxWDy
WDTAYK8oMPo9cjz2q+B7GoyvYYOlDNcXAfg1krFoVL65iEudrpjh53GISjRx4lWUb9tx3mtBXEIg
rEPFmY5vhrqUhimMgQv9+N43rGFoqEML/HA0HKJliEQLNDFa3VMY8y5dl5cKg6MLe3GtrW9eiYl9
gT/HVyEQMS4JHbD3UqBPhafE4YI920nbCESVhLOjK3U2HViC7zwiM5DXZJ8fvSWdblbrzeek2sgk
eZZDeaqbYKXgwPEwgjuH4biaMer3BgwYADcDAE4NyMlMsTJcpw/gqTyMDgVniMnTFRb7sfh1sfme
l9q6xB2OEcXIBHOeQ5fM8PqBJN9tnZP5x/av81aC8ihrQG5/VmlxaIFLcsOiLpTFq6FTE4GGEBj8
d8SMK0hA6ixFrFc9nwVkKyUYVSusazIBvbrQr3h7z7sJHnbGYdTgsYOv3lcPZ3/bPXYYStm20FtU
Aj85JI3zFDxEU4QoPUX1qN8jYOSFDeMxysKeeD9unLI8ULuDzgQPYQ15F/coKyptckpToupLRjMk
ix9zbIJAdshKtfWLp4yPZ4VOq+a5T7QxG6wJtEjfVI27KYUUBTQxeGybWPUO3aOny1f0bzEZRMWe
foeFohcyBK6x2fHMYjp4sUdw5JFgCUD0aVe54SccDXdmbTz3EYfBPfvwz6kBoWO5fuWvdhEa7Vh8
QLKHdVBt5sciw76/HABZ7e4abce56/Cr9CGuEQSEYHoKS9E+23ax+J7LEgNv3kAYoXEtdjPwIzV/
IeAhC44GS3/KxP4S9JQ7zN0no3bhJuLTlhiHpkysWyavP6VC76+n6qhRwm+mMkUOFnwEEtSnoukI
fQttKeu5Dd5z3EI4E+5GalnXoOm9gdQ1tLoy2DrO2zlLWFB2D5Ysc+Bby2znhOmVZgZ9HPAExCaa
l2nwrUM2dOU5nc+xQeVdmPlELBEvq8Ho4ekn9zHHSHrHSg3svBv1oahCtfXl+i4WTXXdUC/WFYA+
mpZmkr88Kl8BwT9B8pcG6XeDOwfCvyzbBwuBdMFIegnckn6AZ1SUOFm0eXHT8Vu4cM3/TQU+FGqc
9rUkmtPysXko4+vYVvkWr5R9OTThKc6tYqsx9/YbPMMCkgTKCo1IM7OIV6QrSvxRMsSWSCeWnXIz
Nkk0l2mW3+W6eMCncLrwNLnVIZoIiTYibconNUEvOet0kiSK8KpfzWtEQlrSz7As3bEox6ssqq9c
lBe5L65zlBhdWN1olBku/w4JFrURbDhGulGi4SiNmKMzsg6BvkMYoYf4Qr1H8h36j+4vIUi4PkjP
2+UdpiS0iG3AyH5uOKeVflyl5+zZyX+0U/gxyxn9kAqfIFGAsHRP2wb3FNB1z0acgiBAHQsjWOnz
s0C/MhkhC4gGXs1G3BIamYtlayLMkB0DzSM2SiP3uAoio9as2Uf8fBe1CEbwpoQlAnpBrzVLusWV
m5bB40WKaWM9hFgIsqjpZnYr9XjbQ3y2LfhjngUI4BuIiKUkRgZ2MbZwrc+E7bKz9+8cI/SJOhRT
SNuqkYvHSuuClcfK2wp9kG+EQhrF0PCXdGhi7UXRzxBwSLfhMr66VfSR/PKM6KgyJjw6bl78gQoH
V7g7p61gy9toG5XLaMIwKO4nNBi+7WGuMdvnxGE+Mq6iuuiVgMiseEdU+Xjnrj47hfQ+IzTWUFIZ
d/XqBkwRX3jDE4CaPEPeHWU23HQL2uLx7GEhkyoS+jQeeTwe6b0bs0PRtOQVrp8dQdqtf+B1R04W
33vLTSQBgQr02RdON+/swdsFBU7Sszhen3wFflUFNsJTfB1IyG4shJED2ZHONu4ClDHrdZPK64Td
M55eMkvuC5VDpflBchE42Wmd0n2rL6XNQCfQ9amWih1V0F23SfRY5uBlKEY6j3u11OmLPeuPmE2r
1gqHdY8hgUUvpHK32Egr+mgG6R2c+JS7881U0Q67FzyVO9ttIJWLHcP1czS7bz3GbVBTTBY9pqxJ
eGZD/zuitvXXkqCY4TzL8q4a1KVVF5fjNJ4U16FHTbgSYd2iD1zi+xrzmmbwblDCfFMFkgaDx2ko
CZRk9tSq8jlYyf+arnFaOLkesWpjerBs666pzx73YBiFV5xxiOZqAI/EXm9ECI3dN/Gnj957Xins
agihPDk1XPxbfOX3CdERtslvKu8bm0z3BBcO6mCCr8Jfjp/eaZLBWupfcgCOtU+H6Ws8ARYJBoMd
TFgu5L1N57pKWL3jrcvCxjmELjb7sZaH0hsIIcBn8MK1QAzN/de6Afo4yybXISmti9aO99qv/H2c
lRi1I2uqOoXZD/9FSZ2fnXjKAW/UfXnNkU8Ke7hc+RM654YJBA14qHtikMKnnI0GN4+mMeDaguhE
DKAwmr1oS+sDfeIXkkW8CWvmBj1H3hp8DZ1HetyMVIyl0+iNW3RXV1PlbhubTADpJq+1716K2H0j
YgMNKMKiGqPGpVj2Kaap0E7f4ShPbKXOY+/jrMSwPo0/xqj8vdoMcEJ33NgW3zKL+BJQ9ULck04E
u+zGD5RqZ3hfkvVIkA8U8kQv3c2OvA46i9eKCmobB/GhrKPdaGV3hQo/y6X96VQWQNC4jwMJSKj9
V5b1JzGAYa/AvOXTjJCqLBSWPKhUvao/LOl660jnOPlkfcNAbfPuVyJIYUkReVmypvcZ86Ple9fK
+sZtS6b3ygt2oxv+CiNJOnXFKnLVNX1EIIkYAnesbPng1kwmR9xUIhFfNy5enHJ4noOEvKFbIlmu
kpSSHz2cAlLFWrbk9JXl8xpbNRqbCtidpjCviDGI5SaFyNt4dFn2QhgNEHwSVXeusp7HDm+sQ7PU
GFSBnnWaBFoUk5zb9m+cWTiLG/GLLWe4Kxsmuszg6VEYBLUxUxg5vwx0w45k/9IWYGZ2yzI1WTrS
syPaKFHVx8GJ2n2yUn/SJ+5VjkWu4mDrHLwTsQOIdRMccPe5D6RAFD7AipKCc1pJ0HYpDlhrh3Do
5irwmp9W7RgbtgKfxexX0BDLQkmw1d10X5fDXjuMizq9jG8qftcB8jM3Cu9IRyCagrVUhWQDRzaq
McY6RY90gnlkZMxsC/ff2TuP5ciVNEu/Sr8ArsHhgAO+DYYOapnkBkYJ4dAaePr54t6qsqyaLrMu
s1n0YjYlmElmMAJw/OKc7wAvHt7N5CFT06bmAMUzlZ2RJ8RapA07booarCWT89RCMi56ms/Q+2GE
crJzgue6lq2h4jaL8N5GLtVkVQJdgzzbb3iOsa5t+mkdWh4xYHMBgW8C9x720YdaWsbqScmQiI/f
QYa/asoSeX1RfQnTvKWMbjGSeZsecsmiOeJvM6uN1kmRvqeyvVWKHsDAzq89ulCbGXdOStKhTv2X
CFnZlc2TrvbohnD13bRlU5zo9dyKWBjqFRMn14qtMQ/05GLoq/HKC8pgbRteSpQ7+R4ZMnSacrnO
J3PtZXlwYWUVk+WYZV7kz6i9yOQpPGSwgxDzjag9vW/t6SthJhctsNKblidx46GoGJmhDonHKKmt
PrO2l7sEvTEit2NLsX1bDdy8fWa/OU3yUeYDeVwTQ2An1V95Dc0elJMNb0o1nBmkXghob9MjArTm
2kJMSKk84jigrm3T9mu2BbHKnFyhUseyCMzaVkjQs7P484y87VjOM5ekwchSniFei3cqU7ypXtMD
o0s4wIoQ9E8p67VBIkwWVSg2aQF4LL2iQvsB/UsLbRa1js6w5zBEc57mM/k2FaI3+acsDgtRUtDW
GgYUuzrHNV6ZkRIoadZVydAEwyZHkT0zfHRkBptiwSEeUOTK4ak0sUua5YtC8n1y53NUMiI5fveJ
HFYbkTq7+0IxGLKYyuxGyTOiroad1VnZRd0VinYHBVcnFORH9R55eGp0SEZeVb07PvNEm39rmSUY
qMT97hUWzmrBFF0mMYuP0jlHTS1QrpLHcimyfdlXaOIG2LCOY2/KmVEDJui1bLki+6zfuCb6rNPY
3kjVbXVNI9uG/rJOUkmzPn0ogzbFiUy/KXq7v0hcrC0DRnIIaDUmQY7S2o1ugpyQ6ip1WK9rLs6Z
GZnXAG0yhPvhFGg9mpH5SxeRT/WmDpkTChpxukLjmwOj5euYBQADD5LYUfo3VFcsayPczHH/JZS6
wpp6M9YUmmNfHBRP38ulr45thRPJysCJnfMD/XJprlsXuYJmxLfpVXBZy/gSCO2NCSn88Jhc555d
X6RwcgKBtKvlpmb0s+MNQmrgrpx9XpoQ8E3Fy+h4AyYrCrddnd3KerwuUY2CXGJBwQlPJ2uxko5t
JAH1upmqlwQVocOuerYj+1xr630l7sIb8PH9LVszLH98gKyjqkesOxIZq8e2ZCGsDGdB1AfBftRn
2DPpDPouqRErSDt5tQzVC3rxJMzR3LKgHhdCpr0EqVmHSS8ZIGewiR9IIrOBQVkyuhGLundSghl6
Su0VwyRxaP3krtOQArhgVricGFnGb0lYXJPjRYyGOJmgCK4jYrYbfbbfz+xSGCw0F2ImqV4PTICc
s4wTjoEuB8gr51I1CKCchCDJGLtifgG00giYbH2P78RPaI8JiEB+27M5GtQaQdODSADVyXk+QtFb
VUxVMZ9ciY5YZul6mzIR5orUmL2xjTrN3Hv1SBud1Ey9YQyhm6GM9iwIN8zObltAd62bAQhJtijn
F4HR1y4atJDNHNPp1dMutZYz45j7tAePCCIG+XbhSApclBe6QbA4sEyNjffet3o45svQ8wu9R5Ip
PNMicNp2sx8cG7+fPbPlm3hJMv+lrXll4dxeD8uLrZGq5VHjMLH1964Ff1twEa/qKbvJK5gXvu8g
2HLeFzq5c2vwbTpU7raFByphX2Grho6HZPbMhc+ZjahHlpoJ6bSYL3yuT1VyPskpAo2/oLLm+Ts1
Hgoh3eybs+jR66pXThTQoCrSON81dlygQz55sGC+a3GRGmzirt9fDXBqhMeSJEvW0QRpGK27a9xf
BiDFbllImVtInyjz2V5NaXOjS7YPSRt/GZlYu44ODKHjd+0U4TFsDqI2xN/MPk2ey/IDVjr5WSQF
pnkDhWWOqt0YxE+RXzEAHGRAcJ2N/8O9nxWi2rTJNW24Q7bOuTlLfdxTZfBmREtzF3IplWCm4b8a
cC+oNllJMvNtrnoL3bzrQgRJ6NgxjMSnZCFpmFHChQd5JMVHuYrFGb86gPN3oBUtY7CpmHVFQ/VL
KJ4GccvcV9JE9miTj2nTfRYdU5OcISeDm/YJFz8zGYEwe3GRn/bDJNYxhRYbY/aUg6rzU8SGIm+z
DWI76KJB760kglFAeuBajcu1UNHdRAzmveZOCkzcQf2qx6x7bqz+EfMULX1IbhAuAy5+11rL4ryt
5u7dh3145KojazMnmjpBUAttAWp8xUrCzuDWKCovnRNErBVSfXbS7A5selWTheTIDPFDY1lHVQp1
ZVfud5XExUXtS3+F9OSYJsVDELUKLnoA+Y/JbOANqOXCaKNqPHpmVtBZIx+EALr8oHwcsvDGE3RF
Y/DkkKkiXWhPbn8zF+bej3FPNtvcGYcNb8EGDRmBaKQnMlIFCJbBtg/rNYbM+8j/mM9QDunRIVtJ
ck+6cJ/XjE9YpXBejLda4+el0outHNyIv2z9Er8WVrLPEhW+ReyHAaxmFQzK2QA/Vd1wwkV6Ell3
P+TlVV6mW63jPZixK8fJkOTmn5Uafsq2+ZoF5rUMzbpaHhym9nC1mGm5CnhRzch1iER2FUlGg5Xn
rruqDC/SsceE4QgaN7oMagLYAjWnuWCFhoeNuWGT2IRTpc9pWNxh4XuelmqPXPU0NuckoXZUq1bc
o1syDIInj7def6PzPTozPSh6rdgN6c3y2t4N9TVj1Yfeme19rqjBp8lyeDoj+ipruWyGjrDwjM00
Qt6KxlGZfeL3l1ZAMNCFNgWplGZEKZwq/xBLBAVOJh3SDtBRt0mcPLa1sxtYuxA4AZFX+izPcyZT
N6Jg2VtauC+Sae5OLbIzZcdgeFoqTYU5mlgHVI3SNwkgiu5XalJ16Wfuo12anNiFgdbUraxtR+rD
dWTjNA/ofdDLXKuxJse0G48FW8ld18+PUFC9aw6InVRpcegj5P2eDsNtgrueV0POWJ4v7SGFCiiB
FDKopRT3JRiiNAHR78XoWaPRVle+/YSMNxfzTs3Tiw9H7AKKCvCqMr9nS7Rs7QV8ebicUVvE6C11
i4Se4oJkwN3UD6csqepV6dv3JqaPH/3x3k+Sfl14TchViV01JfWxawGt9P2uDVkEMr5nTzUybpk1
hAlGhVVP7zBxOSW9xLfXWO+pr9jSyvjVoTjC+4j1XnL3dOwJY2rLoFKkXTeuXA9nd7/MCU1nteQC
08aoNCF02Thu+9KEFvpJl/Ee1A0EJU1mtph3fmlDEXjeTUFKL27ncssEqXjo7eRQt5Insx1muwkA
9UmTerrKJ0T/3BSswXmSoC339E6FHarX1dBk8JWd6DGKuhctnGiXjoCbQ7C8hCBEDIumR5YyjGFY
IASF2eZY1lGilt5eZcnlWMPNCgo1n5x6QkyeV8QWRPlzGX1balqOParfvl7qnRgLOtzRRUZQjQMt
9MIIFnfcwHzgoh5d9Pt2tnDckAlgo8neBzPBSU2+aXhiH4LIIb2y99ceGedx0HnbxqoO0RSiZtaU
rPhW76us2mYt2LQRKeiq8mNkCwi4GKejKlI+ms7IsNlrpvoGtrNY1e28XMseFIquQ4e4G56maS/y
Q6TETqYTE4IpQlU5fqUj+zRrsXcxad/o+M4SIfTZwmLq0jCcLfNxOk2QMeyWaZTH+O0IcgJtYISC
as6YnEH4s8aY9M04TrfZcjC4Aw9V8eyF09MY6ifZYyXRHOoikvo+qgQPb4e0tVF1TLS6HveEa131
1A5ZijUp8tN4HVEl740iTdpyB1DDBdk2C71zGrFLqrDwbL0F0zVgUFjQJAeIPLrKbd/bu2xZL9PB
X+ByoNByJchfHijLcSh5+ifudFlFyt2gkGcs1bIx96EArOwRTTlYm185oIqLNO0WJGm307mcFW3b
bKScn8aGBURYdw+O/Faod3k/yYrSbZTu27DPVniHEQpbz+ZsQusb5opTOL+aHCMJ9xXm1zF6VhFV
srUk9mUGr1zlPPaZ1+41V9tevFh+8NxGKt0z7bW4/ZlQ905yGCLMAu0kGGEw9ZnZPVtpAMuf25/C
X+2qc5BpVoNgFqN360XFNvG0tcsigxeWOKUQPtTs9Kg7c1Andcpf44VbZ3yHXTOers+kwCGE+Zp0
IyspcfJrAjCWPru2MSPWQ+dvFluRus0TjhU1lUUwM1C2EOvZ5a1f25fhWLxPot1IAh0mtgyza+3n
wG/3ZXApqQgRX7XvS3XWG8TyPcLAw+u1NqIOjpNDwX2uDFMrffG9F6V9plSYByIzHSXkhGio820a
UYHqs+zEwVeJHjf+wNi7G4ss2uFLf8JjaMEBOwNabgOLlAExcr+K9s4GDqt8pA54hbyWvERg166I
MfSPTr3NYF4cIx7OcVFJ9oFNsaVCeGpTWJALqH7V4zbHnwpwjC2+XVp6x3ZqP/TTIfN/pZwMdYK1
kHEOIrx0XYLhXsdpnB80HdRiof1zEg822ID9WgUzG+T4l855eDkAaldeh9/fpD5jrE7t4nnchUjc
IHNAKVP4N8eGOZeLE9Qk47qzxCtVf3UxhvLHzopgF/nmJsaIiglviQ6pVc8bj7kLo7gCOkToKrzh
HSk6I/zNsOAKtRPGepglGSdFGrAJmR6wNDfJsjDASGfWpybtj5G5HOfZewjNfN3M457WiyKGyLBy
jtZNad9IGwmOkN7RyJw5dWc22DpuWRNRLFYePKSUVEMCtwpPz2TxWB9QQenIWLhiQbqc3RB7YhbU
a1cUP0Cn7ocCkmtKhlmFcGLdztFlnMHi7juzc+y6OMgM9YrL8RCrF+Fl7XMMbg4IODeFjdN0qJ2j
IqfGd1HLW0UWrOPgGrQB+ZRseteDvVxNAzvevO3CfZ1sLB1eJIE5SDdzLuAxkUFW+taucf0XfXa3
elJcqSLFQRQTJGy6+GiSs0G6CJCkVFW+4/i5taMygH5C6xAgQCH/5JQrxznCIyQUljEq5SmUnLlv
km0P+i5nOgoMvjjhdTvyXaakOxcSlHs7W3cxFcWFGqZjoPVzfq5b+xQvmG+Gd62pmnrDbg4V38rJ
45egY5GPB5Z1n9ViepED1I1pK1pxY8X+QHQi3gNOPZxK7gWFR0XkQkrTAbnFZMfJpO9BliJXSGl0
ZYmBzUvS5xw0zt7vCMqhilnbuWtvY0IAQo3WQeSMWxwXbI6lokfqYrTt0KoRCyAEqMmOdlV8qp34
y678BA0hafHOc+aHVyImWZbFFnkwTX0/DzYMezvasps+SsZSF0Zb7QbXUtgrZ93hvQW0HlBVsXYD
AJF/dcCaAKOJdxx2v5pEehuKRXyNAaVS0vqAACWFnqWdTbogIdNsYTX0L0x6PMQ1QvNdFsJXHOmr
0WtcV0wKETQwy60067WcCUFhR3cqJ+aqaBxA9h14lDqMXuDB39to8/mlLvphnLY21sOdVn3FgJGP
nU58c7brcpgV4WlRbD1bGU9UN+OrafCZxthTLvjw8W/H5AHNVITEQnGXlYaYrVgTCg07G8v8chk6
nCsSFRw95YlShayowenXehwuvKwaTm14kVdI0qp5vupcDGWajQWkIpuqnAG3iNRuGjXIZewtNAc2
Lo21E3KvVYI1NdnBHuwPxcLGQIaQIMhWY+Vd535P1IRc0gtbQqsPAI9SSFfr7Ox6yNJf4iw0hg2E
qIRAryGE3kpsMyvYG51XEzAUisYqRFWHm8FbQ1mCrBjOF+mO7YIAX5Y3Aasmjj+yje5dDDVIZ+SD
Id0DPycxJ5UZ1N7KyxO4CLZ/nLQhCEaVxFB76gq01PiWAagFRILIFH4Hs/nkgsPgDoSuHbHaKCZ9
R5I23GiIebvERrrdwBVsfYJrrajbVeFzEef1pZ8wIZFDdmPIdLhIBMs1JiYJyO2qCz5Ab1+xfUcY
4HjBWjVocGeDHCrNrR2reYO57AyGrh3mD3IzOeVjw4wdFVPBiJRrCSM0kb7dHD32c0hjLCIoAhLL
pxLNrtTi1u0ndg7RnJxgraf3kcI+KlEPR3DhMmgyWDysCkdl57BdYCyRRMWb51NIJFoj+vGZHVjF
SkRXQ5ce5mr+BYn4vWXYv5qC+MgI7b2tZ/dYNskj/33Iy3p6LeIfXSNjyDL/VcIxWsk24FLV7UiJ
2z9CtfYFkgfXOLvOnioqdme3FAp9Mm886syV31WgFGoc0kbCEMxTrj4+oQHBHXA3b4cPZBuAB4/j
Yt8sZ0FTY/040rBvo+Bxsitdk7vpLeSR0XHPHtkpIXEBYvrqVMvVCm/DlcEP5etrGEA3cJl3e5Lu
78ybsIMjhCASb637DO0KBwEQuBoufjGM7KIaYjN1xhopJ9wJc2icYrxFf/FlDTl+SSZcdsqddW7r
ReUemrzeyEmjHh7CGpM4OrKh0fsSQy5pWyDjXWkR8FT8it0YsiMSHy/uSelekKuJlMDHIoZ1nDfq
LmMTaRFUylqmu1l8DPdu+sgOXiOqjuiDIdjgEo755Ltunc8AxNqZKiPveu6omPemDZxhNzoKmXOR
nUKjbpOeoXQU5dk2JOjULTqN1NZ6UqCje2VxEM7DehnRgTL9cJC1QGrQTrZWEychb5FokMnAh8Bp
HiAZDGqO8MirL0s/+glsTGlYPH4B9NgGLgX1VLZfVt5tjT+e4+T9t6V8tyrvy7epw/KCnc5oL3s5
Rkx+4+YW8M9b2Xg3nY8G2R/K+9Y9f74aw+ZZITIjEWjIwN4w3uzKzN33+VM32DzGca53EXoF3lmg
/yhr27n/jBq4Mgac1q52v7PJ8C6j3eYLoHp4wrgLwz9dw4LrCZHMc9ogUxIPzvHk9dVPosLrUFXz
3lkm6gPT37pJKQnk9JEeRNXzeeKD+5xIUXNhamLYYnSv4WAe2oXgbdTWbyE/cdTyaQwIR5rA7K10
0QIvEDwlTYHMgBDzjevjw8ZOczD0EfyqFDnBhNsJX7G9xFcRXf1YosgXFQiDWfr7jA7Idg9cuRXS
uAWzt2re55KdzzLBlhPo9Vk3DvtcRG/WiBsCDQCLLvkRmultQCOQlhU8MyNJP26+wrJtgQTCdF1q
cYJ5/oTYwN8FVfYUW1O58azpiAYAKqZk+22FitVlNh9db3nphIlIp7H3TWN718E0H1Rm0dyRhglX
71mjy1obSzMrIJxiZ1rAmyNKxWa2zBYecssfJuqi1/NNx25OWgrmVMiI2kwWOgju9jpWd05W2jvf
6HrfOHjTwthBX++iXKzifFqX3NBli6gQjalNoDMrPV22a7tNX8kbu66Y1YAgUx9uB1rYqpJvN8DP
JxNv1+YUX8FY00Msj4kI4is0oswaK2h7/n4U1mNesqoO7XuQmvFG9uk2SilgqghTTUvbOjFkY0V4
atqK1JKSmdBg7yIHEDMq0HlAcj7ja8yJzArz66ksHqcu+KwcpY+Ki6Xk6+SbeGCnlnO7bZ+6lqGy
I99G/Ezrvtcvlr2k0KY7HmbsnbzEAsbCitqTy47qvGZJMr/77nCbT9ObZlSEhgc9qOdN69ZTl0Si
Jbs499+deTi6lu8c7Ym099rS0z4Z7Q/4G1SRs4bjNRO5AajqsgvfnNhbtqFeXkjgY1Rn6otSRPMB
6xw+xavlHJEdcuMGEg5gMi7HuCL5rbCwvhrWQFtiBW9Lz7///0a8Zv6fGvGEzRwXBxvWxX/jxrt9
x99ufcbJu9W2/T+b8v7+3d9/OvN8/Qdef8fjRwoZ8B+Y7P5y5vEnAnGV9OxAnh12wvmHM0/KP3i6
SOF7thsEzp9/9DdnnnT+8BzlK1vYQsIU9vR/4swT/PX/+s2YZznATnE2qLMt8HdDnqG9SrPCSvdK
MNa0GbOuGw/tj1ic4IFbNyVezB2mEwE5FrW+PxNRuxA9H4Zpe1/rAnmkoy33GKEUScf2DXV0e52b
2Tp5Rf6oqOUoOItdgN4H2KUfk5gKi5QeCtkHSpVjE43lrS1L9lU6j5lzcwYeKjwMmM2D2j+aeiQp
lUUAlutm/u7CJQRy3D7WRfaG7oAlf2m3TGIQvsdosNmuk445g3m7GMTMarVGqUalchUGAsmrdsWN
PauAgVY878fBYb+bBeNFs8ATZNQFEN9rrfGTVlrDohmLu4F3iA4E/sy3Vc4Ym5ap3fOa0ZxI7+ps
hmuLhmnyYGyaAseNWJba7fhsNy4hTEFursc8IrIsN93HlChkCEWPP42YxOs58cYTW3UY0Hk9Xy4I
uDbSKb0bKvSvMF2Ge+EKTv+89k8cJc1V3defPFKhapm0vamHpr0ux8WQZw88PQIcC/e28vKdXyk4
ADLUnwusYWAGoybLT0Y4IHvbo9oWYWtfT1EawzhCJ0HhhqrNxO0hmBH/D6njreH0sFqbgG0NFDO3
HkONPfilfuv2cBjCdKAdCXz2ghXPhyQ1oP+Kc6LocoaQTAuBmtNoEQirH1PeVrCog3fdewi7hlrM
ewr1d/iZj2UYJutOWGI1xNkjkqb82++W7y6RyzYfOkZS7tlVgcrkBpxp+TAVGjxKXFYfjuOFGx/C
AaL5T2yjzPAAUpMQJtOPKG6qKz5QlGAL40KBcxNhiI7uwNWVCC9x8/sIfvZq1tBbk+LbDOTAB1mp
VnMmIIbE+AX/84P0Kvlsyrb86f7Vhfy7Cfnf+J7/FxqVcfFSCnKO/Pvj8SFOTEns9n8d2uy9+Pr9
fPzHd/91PApX/aEdW3DE+a7Lecix+zfjMn+CPdlzbd8HZEyf8I/j0ZV/BIHmCsDZ7PmOo/imvxuX
5R+YjdlIBxjkOC041/5+iP9PjMuu90/Ho49p2XUxaGjH9aSnbPkvx6Q6C1ehNSxPc1XfaOfbJR8I
Iu9d2ojP1LJfRn/5TD15EkG05aedmGn6qyCcX9qs5C/PD84ZaVdCzuHUELmVYDdxLgfrKkFRGy7D
NkImMxbjzsuSZ1OieQls1E0Ci4gK0z1DywnKSQ8uqIwO1G0Pc2PuyCx9Blaw0iZbI/6v57eg9E5F
ED7OCX60XFkzh7VkOta+9AFAvhLOneG2SFNkNF6nocCLh9wiJQYw0xAFWDHqRqCfebUC50WMwQ2S
7MvJ8Q+B8B+ZmT3agSa4hDTOINnXfbbvAwt9bv6KruyjKIlGqbLPomX2GTsh/B1TfgNAAb1D8lJ3
XWvw5pTMj2YKt27RnKGyMEXt0DmOQ3YOvLrvfPFQFug048m85mO6qdLpbkriw0wQOnbrcTXk6jYS
04Pr863NWUTngXQeB7zcarSeWCONjPerPrhx+XqLtBs7bHdvtdY+FS1Hrf/MJujDpO6+dau7PmJk
NdX1ziLY1XXDva74uW3D8nx0x4e6bXZO2j9bC6O+OfxxxhLwNG9hNYUP+ThcqQwq5lJBbUAUtsmd
nqQ6siQ53N5c1Df2eSuA95GvhpiV+xLT+JDmd44P7aau84tprp9ZP7PPCvz9rHz+lVJuRws6v9Md
vI4/weZ/ncph7zikkITJpC+CFuYySSy7NBY3NQ4qPWQ052Rfkh7fLx+K9SgnKmtQ6be3AcGYU0Ro
WdbwCS9t/ZxGy8soQxxdFtGj9ilLQ0IQLLFnk8Zmx/5E35die3BrXLIIKfhE70WvHmE7EeXymHXV
Vbm0CIJWbRXcYi5/RcWK0rctvqOa3/DcNGpvxjNCdBwyCbYkC6myA3tzRC5TeYIjRAgZcLsLgN+7
sXNnmrT5hRk6qfFQDmnx0dLc8ubio8Ba61ua6tv66eN2l5XLQ+SSd9HOhKNnII43NTkfbJ1d4Oyr
qmYe7IUWYcsEMpYFcjxrLwb7ZSCOlIf5AULIM7Dsu3Dpr2anIOX5jIEpcyaYgFamO4dpA+gVbC9D
vuuCDDoxYY9JB7h6JhfDrx7KAXGUiplxMRI45lm/HgImf04Y0lNYtLrupXYAqIdtUYErbNZSDNdG
nIfFzsmKzR0Kt02AwMGX8T7kyurr5nsIkDQFhNvQFTiXYM0Yy4TBXSJYc5w/jKHZ+G1IxuPgoSrp
doNf7566YryMOyaHPXHL6MbxyiTpK2OmHa+XgI75xxGIKRxrb6fMXZBSJvRnIQzisa82wehc9mN2
J2a4ZeOYoRdBDFrUDaFC7mc1yCP93Raz9QFW0p8vFKwHaxT/ABz2B93f0c/8Q5P1l3kV/XJHcenq
+GO2vUdK1lMxuB9DMj+FzHRdprLI//ZaVvcMsx7sGrxSmrMx4hKzXPi7Y3CsGRnYzvRWjsHPUFhI
4OTRdpwTSmRQiFhr1MHAy6yieNcQyDdVzskLICwJAD5d/tcD+686/m+PgN9ZFcL97058z3MCF7gd
fth/OfGlC8kuopJ5IkVzxLQtb5hT4nRgHxMU6Zrf+JPE7Ev24tB7CnrZGF14jYyCwNZRbX97bP53
r+b8r/3Gzfjz+eNp+AgezYAQPj3C72V6zqykrmn2n+wUUOiUc/1BIpAREETYA/vzai1yssu23MZt
eJNW+RsziFM1h0wK5V0e9rejLbAP5pv/vK75f0pqeUkQmX5/Je//WiT9L6yAHF/89jH+X6iWh+/m
I3n/vej58xv+Kngc+YdtQzcKlPTtgFxNftTfCp7gD/4/raAMXI++LODK/DupBYgLgAhBm/gXjYVv
+nvB4/zhSMog7QjqHu8/JLVo9c+X/1/9ICCCc7X1+4WWUjE3BXGz9AOgCS4kdJV3MZhhX5WYGBxy
ijbeqPM7Q6bdr8A34tj1/XzV2gNuXa8sseeAHwp7qY5WNo9svQf16bBpILVrRLY8pQJTPE/d4Nat
+uoOhYSAKunNJHyK2WbQkpc3UODYKk6mXb7CrHOPY2KKDfPY6KpOxBlPrIIN7y7rs1ktG6IrXsI8
cJ5oYWvc6iPTHIX99mU2VkMmHdIqSB7ZLkzYRpuKx/QI/mk9UI7sp8zu7xaVDyd+Xb2nc28ulcCO
Nykr3fr5ok/gK7qNHpoEvWRjgABmpAZMml0A2SzlK5ZN7yXIAqSPjmcNAWNZiapAeykUi4yY3gkP
PcyQJN3PKZtYKCHo0Yqg+/CDfnhojGCvC1bjZ8rhegUpFo/SLjd1XV73UaerNTzR/HGeK7UhmQ+M
Y5s3T6KhQ7G8cyR3kEY27WydYauMAJug8UsZ13bkC+cu1kJbWOvKkuT6zIP1U3dsoIhQ7p6zphw+
sJCadZ6hSyMXO37MbJXY63zAa9AvTAHR2HnPapyRUcZojEDDhp1GoGh8NBwJjXy/jSZDdJ7BJXh0
pG5ox5ynvLHsK2+K6+fACHMpIrt4t/2heQwr6L80zoAxu9gtbssyZ8zqQHlYIc7FcdYmGoKLmM77
5DSPeCoVJcsVi0NtXWVu8jP6fXfV4gFg1hdVT5mlGCnb0jaXxRwEd37iyZe5Lvz3XqfmhXktykc5
tJteV96pgq1PzLTAu0b24itUIXEpy3B57prEPOALA7LXzalGjD+o7l32eXrDyB7XpTv0HrqFAYsg
YGF65FiGqJbAbl4KNAbPUXcG+CwVA3ELs83arlFUtmyXHlg2MViwywjKYw2EkuVK9plkmiXDBKEc
BpHa+uiM8LL0yz1bKXNJSCoa+bjofqjLeNK4BTFKbuUdw7iqUCMIdZ65oCCv3IZEFQnYvUXQv1lG
yAlcDTVOpog0rngmWUnH2XZamgaLAqznDqf9RvRV2KPu96y9aqzwRHc9vU7ISm+XfJLJ2mqMRNbu
5YQmREV0wNgybCI/v+mjdJdGDuEFlLjVm0VNfXLcZHzJxagPg1piDP64QnJWYlAP6sWYM32p08W+
izPTbqaxZdM+4uxgAZGmvxLkktcO/np+lzy1zxJs4HUnNYztr+zPf5rlxWeqZaTWvmyGfTqZ7isZ
EZWt9BjrS0LSxKc7TtXzIA2K5kJEubupKiFvI1DWJ1wC483ceMyn2LQTSLc00ePi9vCSdJ9PhH1H
nX0dDKr50MNo4dZKeCNwkZn8COOcxWeNf+spRTL81nAHBCAY0HSfSchU3Owu9LscuqVfKYgFJHtW
LfN9P6YtIXIrYjkUZxXYW8dpHtpUW7c5u5jLogZci3TJZzwB0rtE77qyaghPonamnU1z9JCmcjxA
/fd2Cbrsh6UklKpmgneJIb9EVVUDO56a9h2DAzhJr25tQHa4RplPNz5NUHvOxXOjId4yWQQ/hDUg
JJo2tdp9x1J7P7TpfLQZSB91IXk1kd8OV61md3oBy9q7thqHkRnAVDZHpbPAS7SD6cYlFu+uD40P
zakP97IJoIaasSpRieb2E5j3cd0ujLCN1WN9csAe3lcUMw8u03Bkxn4TPQT8z43mq3fkNsyvOHrw
45yVTCW+4s0oXb1KbU++D7Ox8QlP7acZo+gB0Lx1EIHb7uo4ZyY5V21z4qnB3EpW6XnE5+p7OZbD
biF5C6NcUj7jxnX2VVzgROlLtWynGhWbT/kJSNeKXyx6eIDLoaKiWxYyJQVerR2fCO4JCmw4g0kx
sxiREHFux8R3XwMXYV3DofxoiBC5GUjNu64W4Ie0EihutaqgWIbsTEue609jlJW0q0vt/vhuDQxZ
MvmbLuDVhAerc9WdRMZ4U/mlbXCb+JBEhWWtA6jFG6O9GkpSwiIciioOp22et6wV25ZzYIXp1dGb
0W1PZA0nZFr5k2QHN0Zov4e5uPg/1J3HkuRIlmV/pX8AKeBkOcZh5mbmnMQGEh4EHFAFFPTr+6Cq
pjvKJ4h0isyiF1VSFRnp5gaiqu+9e88dmtoP4bNP3yEA+Xssz/U1Zqp83zdoa9RQq1BIr5u2bYm/
gVmch+gzViRGDx1yHC9tSTs2hUfYniP7o0KCiZ866gI6CXUqXyY9QE86ZyIlE2gonUfbacgpd6qs
eGsg5t7S4yb40NHUrlQoN/xKnx80d0aamPe5TcKxkzYH4Zh8I90MmPgmdDhTfcmu6N0xGbB0u+W2
MDR72FrSxtY3Obb/KBXHcYJwMgbysLp9KCkAikdu3biFxgwQWOoNg9/YpESKZld/bCsT7ybbohpg
MnbDxdE1Rc5Wp8dhXAf2c5BCZgGFIqlQGufR02Mb0mfW9nct3h6yzxjrTGrBGZVNg60HqMEz8WVg
hJfaPzMt/aFkekdYfYb41sLeSFnuxXcmfdQDLEUt5LBWHdHgaTe9jIabWKHH7bQiYMIzyJdcqSXv
gvOMg9gB73kCIfpG+vDVxlIglWNJeLbS2brVhuUtJMnBXHdpNO/yRKtPmeVDzmlN+6rNkfHSV6L/
knWp9xqQ/vZ9rkZE1tCNPonKkZsIc8HGhti+BWcZfxsJwmW5099ZPKL7shImoBOgFR49GeJ5vZfa
MOuvrQs9uTUd+5uW6e6N5nrIYVxSvN7olJIaFjfDay41yZxwyO+R0uiYE3ytfPCbGQ4VYiScvSqG
3WBxoMLMaMiSZDtRxru6a+Qhc6R/UwXT+NSVFoebepEGkNSDcS+x7Y5xty2m0ELfkzLrhLq+tZB6
botxiL8D7UPZ6AA131kImTCztRUzfbrSJqyvtruava6O7K3qZgwmiuShmWfAlf7IEFr5x6ZszQfp
099o+6z77GBG2SNM8sFT9+IzAwJ2TVD0FbBWXB4cEAnSTJCGfMV1loaxxCzB4QzC4MZAbX5m7W+2
PvKEO20OctycUXpb0EJ5KMly3g3CGs+jO02vRp16+yk2ApQ1VfSSWU0ND7oXn/q0E9+YwgjsbInP
SjQRFKypkTd4ejZMCSJBV3CFKdtrMlESJHJQ8K6NsjJUSxM3fkW7y96Vs26vdeS3CfLEdIEptrQ5
HE2232DC1cc5URVGamR3pySJSaUmhG4IgCLlzT2PjPkGOLgatonUpjBxCkk0Vg5d2sp8HDZRTSSb
4e4xrGNYc/r8ICRWBKLKAlJr3Z7Xtn0DMAEhTaGbnNwyCQNL6buWxXNtNVpwLkizQSdTdocJMX8Y
Nebic2HkTa3KYbguUTuAva8PUCd8ZFszWrekIlgnHow7nfd94yhvBpiKYLLW/Jq0wFg+uVz5mzRx
65CHHbiZHszvpG8F54jD8ab0xg4AyzwRTltj40K7l5zwOhthrNf6eWj5YqvYxQFdS2E/SW42aWq9
tYT84fpTRd9dVRlFJzWguBMDeb1Vq1sXTfYmdNoJwNrYSlRIRp/xI23/2WWP2RMX2F/qBu+Go4GP
WiVTnFxA5llnE+rTeoiFexS1Ld+6qs+AIOJDqWY4DDaxx0deSR3Ujd1Zn+BPNKfKzfqdVhTzp5T1
ce9k2vApSmV6FwF80BGp+UPPCVri0CnLor1XGs9yWkbI0B3hH+JajAdQdtklIX07FIE+brQ0QJJt
ewIZt6HJz6WtTWfk0dyQWuBJWc1Zp33vZ8s7gqdpv9TRUG4anpajU5dsRVE9qnelq/prwtq5wW0C
3MR3/NCN5/kWSzRd66mhKyc7ZdsbAd5zN88F80NEPoCDidDVQEB7eHjZxtRxUBAre3QZEJKw/bCv
irug0mKxKhFyYbdKwQF1qYVJzBsdg6CsRpCQTW+dc0VystGcbrvaF7dGIp1TpJIaj4EfcWoVRs6X
aWtc91EWPbAkfSsTemJe3H6SgpA2BmzxHvZ3ccMxoD7PmfFue3N5k9hNcNZdyf7c41HMXIDzitEI
LunkW9tObN7DtAsc8TYb2N4IfTzXUr9vQIbiOfN4yORVh3lpNXzrykW1SuVgZg5JuCmENIum3MEx
2vQc1AYOFFnLU9xO432CfO9QD8bw6kpqNc6FBmejMp5N4nti9y1z6uCu7RAzZJCNcNilY+4uyrMp
xnTuIqAlzlI/Vno/3I0cL5GmEvSX5vOwtZ1pWUMLXk56jGyWHVdmmw+EBfKNwV2n9iGodbJQfDcq
DiPuxddomg2gpW0Xzl2ZH/sxFi+4wsyzI+P6pJVDgm+zqt2XGm7BLiuEf0GER+HSaRnmU41ubmfC
qVr3ja/cTd5azR5SaUopBv8U4dR4gVTQofwMdJQnBSd0lQoT1kpinGbPG88CefIpz/WJHliBlsad
0BAJaVivY0+qqMyqb5lK+zdYzmwFslUH0jKyVwv6HdUV6rmzPceYUkVryG/AEux4S/oMOJZpFoRv
Op5uwdIxleasR1YCAsa67hyrOU7WNEv7jV8axROx6MEl4vh6j+gJJHMPNTKxsPaJeKlJh9G7Syqk
/fhNwUtoaIfbYRBP2TDSsCYBfdgVlUAVzlSbaINUA89jZDDU0LptMtK79lZD2ubWxBQT4Fyy0pei
seuHyWhxz036eNsWVXLEQKQ/kSSezauUyvOTzvmTMZBH9JzQR/ca0CWm1kvxrbei2meNVW76ODJp
vMdOtHdAdtwNYGQ/e8YQLX5XbvAY2/5mliY+C0O3GQ/ZNvJFL2iuCAeGcAbbMRzMxuqvaZbVeycG
dWB4TXXsOTS+cMBJbgO0M2+w7RNJ68NkoN6SLXDSYi89aFOk3URonG/yprSfOiwhADMjAl+ooU8E
RPc7XwTmxSmrLmxHp7lksXRv3XmW7x50ERAbSk9ASeL8c6MRokGPr57dzFqQQRJSIzeYTHhemGdh
Zv19jNaJ8jpqhmOayvix8JD51SwX006rTQgNEaJ2+IYaJFZhibe6oIrrRWzCbJrVg++lQQg3yvgq
fRFRoQ/tPvGU9gViD3HzWhR3q8aLIVci1aW/06iWTpHpu1+SXDM2kwS2MVgL+EW05VKrpY8w4+pt
1oEW4JEyvJUS7PSRzoowGJ31UmfpGPolbB9Is1q7Nyp2Xitxm33DzvyCDdx+xdvCIvL/pYP7v4mg
DaX6N0PpyzfxufixK2ssf/+fXVnf/4shtOk4kEwsaJ82bdF/dmV9/S/dIdwG1XKguybz4X/1ZC39
L9sGqR0wHsacz3/+qydrun9ZtueD5WAA7fqe8z+ZQRuIO/5tCPDPnuzyi30YRWD3LsmuzRoyspV/
r9j9t8XQpu8iGSk4OFkA4rBH+pe8EMGIZQ27z5PW19o7WRSM5XCYhQAxKLQ42e4DwtrOtmTEVvbd
9D5NRRMOcUO6CHFoqDGdKICkrMf9LT/CupXCEVeOWa/1NLlXGfRwArGtMg3LiYXr8wRUfyPGezsa
OAEG5vRNCMlJ1ezHgYSscTrgOWuvyh6qi8DRPKzsVscB5MGZCHU26zO+H/vSApw94LSWb9pcfhWt
OX+ebNv7YljxeGi82v4MANE/RCinrxn66wccbPG3XlTjE++lse6iFrSNZ2OubcHkbnLHxIbTa3NO
CIj08A/os4GSP7ehSXMoegUCYj7jMVlEK/xAEGLQU9lUHB3oW2TetZSRYen68XVmangsujR7n/JZ
3pS+3hIZa9WEz5oLYlkE0QvyfDp1KUYSzQvqu97Xu7Mo8pFrHKgNRJj8nCi/OkBKxgwjwT99bskK
D+kL9xsrbgyScZh9pWsbM+6bTq/27Llm++zHIjj6tSFDG3sh+QkOiVs2a8xL7/sWnU8XQ7vf0qVI
vMDAbTCqXVTWqLHjOM/OvsH+hXHDX8IwWyE/uaCSD0M61SlD77l/IqtGPo6+o92DVGWOlvf0RZm0
cZOLMQm9hsbe4NLspF+WRxQwRoRdvkd3XBjdtxGl0G2vxwhqJwHhPOYvhZ3SvTtvqudrY2bRSZSV
/eQGnVNusPrGd3Qz5JHoofLOGPPqWxNrASG+I7GIfWd592Cxuy2BbeZhJC7sBWYHhDQzDq7zrKWH
lsDA5yFq6i+El2b3XpyaDyX+GRRg6awO5YilfdIQvOuTb767FNZwUaX/RSeuVKFZm2Gf0Q4ga7CC
6f099iPjQWS5DQJcOsazBo4Gppbn9o+k50aELgcye0UjNT4QQyW/dnjkX1w7CW4BHE07HxsvufT4
91aNM9RXs8yzdDVhulpMgPr7UIMCcdy03UIaATxnF0FPnKabOdsibsTzLDTwYKJqjQu24OAwe0Gx
N8osZSed+fs8XcYut2LrLeo77Wh6uGXNRkA0zBUHabOPzHdjXHTXdu8Eb/RBEFKg+n+qOgKhOeLU
j6ml8s95w/zGFgnFTVOpozYERObk6FwdsPyw7RakHJF7/IJ9SpN/tFVJaAr1wk7rl2Bsy22qJ1ss
cgVR6POzO3XWN3hX1rOB+fc4WanxDskdM5bt18NziinuUx/bORG8E6YduLHxjjCW6nufVeLaIfem
gd7I4tBU1XyXaSXGGo6v8aeeflOIUtx89Ehq3eXVxCFC5lRlTT/1+3SykxvHNq1XjCpxDNFnGvDC
CQIyVAqYkyovANVA/CMkLGvowFO0CNYabvOmw/3xWTPBrbZOaoKDRoeyVkMEnKNLk2BHMWWfCyfN
j0bmx+dJRdUeP0p8mZgv85oSTAWioyGstoi0Qytb86Iy7l5KqOluKvr25PHmgrpp6JNgXxitxwII
x8HyDLXV/Sx76n2v2WOs1s9pnRaPavKb98IbyTvw3QGwgd84YZUJrgV90wlHiYr0x56eFh1yBy8f
cPzK3jSRg2OfX7/Hsisj9wBACNZJ5SKDyDjY38Dmh9qTmjl2PycnvK6P+ieNI906NrsZeFVpfBoR
z9Vr3xuSz/Egm1OpZcTHaayTR4KTh+8B3FzGSXRlx8ElDXHCKHNBUsN7Vvd1871pZUXDmTPtjS3S
/DZpmcMnfsM4itIIH93ceF8Kq/pMbAkTF5ciL1VV+8iwRsTk2/TBtQoqglIQKpo50YwCIrBPoCSu
SaIazKTSV4XvQQlRHZ0isgdAxupWbhxqsO43g8iDfTCONDFMXZ2jrtMPYy9UOBk1/GUGQUTq2EGO
CNDN9KPHSwxiyMJIiA2RWVZfxMmNaDCBBknc3Sa82xzH1Ni/Ud7az60LtKJp2+RLCqcjdIy+PFU8
RSfQ5eOBDb9+cu0BhFHlO2SFWnDNB2legYJGezHq2WNsu2QJ+FWdnXhs4ttsMOWdxkUEd4MCMVll
bZIe6E6TeQbr5jq1jow2CsMOTcIUL+3sNJ9JBdXuK60t3+d+XJKBmvp96p0+dKvFutPrrQFqsJYh
hFSSH2SfN+B3dBNdDLb6cOjb8QlTb4SXcRC7irwNCh0P7An12HA/W7i/6O/i+kRC7m6wdVtfM1MY
+2YJjbME1fXKRXp257YW4L5uEbdnZUXMj1k3Zgg1bf5aOF4X6rJLMdQ23q3peeRfQ3auYOr1k7uC
VYGaLOgaeBaTP0ynOW8bj0in5ZBbFYM8Q5+oDiVBfDf4JpkLBHD0tZlCA5NG9oKO3j8yBezOZpB7
j8qojD2DNPOKjxIeU4JXZysjfXxHRSb4X3l8bzd6S9OsKLa4I9TWlVCDs2jUH3VerIboZ6O9xHgx
N7g37DNz9Ohh5mjHP5GCNDX4xSDzrXE3qESd/FjZF0K8SPbzqnLfeKMMA8ce9kVTmJ9NrUzuAh6+
O5mp4UC+Z3pVzPvXsEjalUshRyjI7N2MohhCpL/IMrzJ3Q0V5bMWYFIua398aPuG+IhUOczwxHCI
Iy+6ECecPQ9J422FNUQvsw/gye/L4kDCwUADvAOVZzClybLcvwkmw74owlkVNFFQTQF+2FdotA45
NnZ3NlK/3toDyXfDMOZM0hNP8BcDuVW05t5VFnXPnl043219nh8pfeYHZmgO4J+OGBBsVVvM+el9
VNg+AAI5VGGTk5UXo2Vf4210713+Ih7tynTVingDHvS6rABhuD3sAG3OAnhdkK2xn9rMBbEohrIw
bcgkcYnWzPUSXDkeLOnCxK5XmenXEqcZzBgyGbSorLYmo6lxgfA1O3K+uo3nEgUas2IcWzvF5owY
YAcQUrtm0nfQ/HVYgQIvr0O2VCtMxpKkRK1mi50HFxtQ7rfVjZ/b+j30Ge1R5rK4ukPW3RfaVH+e
ZTMfmtrLTzhbvW8V+/AFyAH+ZJ/wUWYgeD0sKHhfMgOyoUG98NjUIz3ZJqi1PW+T/iQQ2eO7S0e5
lUbRwdp2VJjZdX4L/IcWLSRQCVBgUfDpZqvuFB27975m118HTtpvKbGz8ZhWidrZhl+fPVV719io
K1wmmWnesCxaW4OB/mPeL4j2OQ+8T42VRuMK6xhpuxEMUJ1p0cEkNu2a9DSjmZ/QJmXOOF7T1IvP
HsHIOwvnybHuO9yPHQvWc03Q4aZm2g8XzXZuh8pxLx0Er8XqSjskajk7L+HTeECzAehIMyiSXPrx
3ko7Ym+dgreI1b/v11rCeDsgYvM11SN137l9vnPhbtL1s0dxLGxdHOjS+JC7gvbaVR5qpqIZTuBb
XVh8KbyGDUUBVgMCZ4qwbOMAO/tokN/OvPMunWm9YasKsm1eWCANWvwHbquyu2lQYmNlLDAryNdm
iAMswULYYklex4M53jLHNe9mirYdHvn5S6KhLCACyCfaeYIGi+3cAvaiT+ce+RcT+6JdoPBFSbek
Zf4S2/N00Fns7S0ij+7cZJl/5dgFjy1RmTGumqiO7gx07gPBGr4EvQtV7vMYec8dt+ns10QIBFCL
VmYim83S5FkBiCrvTYIyCgSXNdp8Q+9Wc10FO+GZEFkYDxwAsbVrd3ACTvyDKu9TJjAXOUT2jSzK
8qgr3w6LOsddKkfgXUJnLls4RU4CEAeHEcjfjWE3HYWG0G4yZyg/GyxIvFQ6/L60wq0uy/HAqS6/
oLZ2vjlZ3RxzEH7rXk1415l4gXGdu309ev5hgXe8MjyP7jzW65tmboudnCsOMrxnpKYa07oZZ++L
RsT7s95hr3Cr2XkYigp8lhJFyQrQBq8OhAfIjh2Br8kMapJm+5Yh4XRUyle3cO7Si60pSURRZ3wp
W1IbjV5jKmsqOqHreghqzr1ZGu2tGargyp+8iIbTPBFAbWIzN41sCAsA0WcSsvUj3pQcssFUD0cD
OkkLrK8RJ3/wZ2bAdTU8O6WqXmsenmw/dFN91Nx2uJ0KUkKAIsM9IkocIUeEGtX1i+I5cKgiEArY
wl9lBYcx+nLqZJCcjsrVmdOzcGf33ZiVefEGCQ65IqFNxxwarUe/a58yMZLJnDjGZay4fTjJg7ZA
PNJj3+WfGbeVG3vHWSDNmXiBwim36QSlpXnK6O5u2I+ifawJ/M50457LQRWhxuZ/cUjr2HpDVqKa
gQfOspqbNxilF4BvVqE5Ms1dX1bqMhamgHnj5/edbTqonQ1JuEZMEUiq6QSh1a+JpQLk3VAVhCwg
5rXCJv+UOzWpRHGu7WWigpDRAdQDH5Pb0EEsbylT7+n1p9dGK01oGy7WDjKMgORF2hF/VLtXUWDv
KghUzACcaJOUWDrU6FV3HW6Xs5Fr0HAEAooetY2FzVKZ3pkZNnEdk1NAiAQr4d1pcGPfWyQcT82k
d3vwbx7y30wd1BzxNSLNWg8insTaKCIyTEVhhDmT/kMnZq0AqiYDrMpMoG9Mmrfferscd0SRLK3z
Lh/GowiaEZ6KOTX2RvMHy33uOFnc28XsjARzOPOeLSR4iH2fJEDDI6cRWWaWHZaYI5SytmY9IwKF
sdnZybRpePeZIHNCgzzRjwq5ghNr7U5jj2Tz9+OAEaKT5+euk0C7okiad41uD5ymNLzLnci8Hfyg
Zt/Job5TsYr3UYDAA+Y6M2qIya+0xu19binxIJFD3FlUc0y8Xac/iZFhDle/QIw7QaebK9G9MbW0
d6QgtOD1KyRGTtc4bySR6+aO3kcRr307Hff9lI2MOfDwECJSCX1JDmmZMYxCi9NVkRbGTeR6Bifi
PiNX1cjKSwV7dVVyC09WpldP8WIVIPKmo5kO4qBAroLkSCVUVpU824UyTyaxJRfy2fVLhbMKtV6R
XWqsTXtTERhaWoCGWXdHGFPuygfrSJSAllufkCiOZE+ItF/FrTe/0PbSCW6x3VfXtWvY2n1UnLTR
oY3S0FVXDJvPmp+V332PmCCnipwwSOoYklsy6M+mL8r7AczZFg9acknmaea5quRF4Ane2uOwzCl4
GLYugvs71+e7AP2cr6kZOBe9aemGSRa7ndNP6mFi+dmMhDEqBq+puvWyQt4kQiq4tkFGqw5iHuir
Mmo4Edb1sJMkCVRPy/DkcSb/fIvw3yTeis6ZEznBbS4i+b0cwIOMbWDsDZyz5LH5Qf1UprrhXKPe
sJCk6+ONDBBL6dNX/AZoRUoGlfSQkaAMtbcv+FRmX4WTL75oIMYwr2waUdVLO1mlvcEzpt+PjYxe
CEu13/3KhOXdM0AcndYDjeC7jMnL2cAmUDFmAqYOsbbyr8yPpmuJ6pBCvcUKkUrIKYnTi9NE3bGN
Zov/Qk1/14BCh2s+9s43bZLdfUR1Gtqm7R7sKm9uOEJMF0XqPNC2ok23ejOmX1I7Lb8l7N4EY0Tk
9PmlS/u8ovX0AkBpXMXNSAVeEFXpoVY/oHiTe2AiiFFYmLVNQUNk0+gEC2Wa4d2lBcbrdLCxjCT0
BNZ9aXiX2howtWdGleAqQW8flUvyVt3b+QVHriaBidT5KdF6G3Aa9dNajGRDBI4Vv1tsShsA7vG6
Fco6upMnjihQ1U0PMBkwuG+OKwPy7d0sYv2TXg8AUSN3PnpOiT+OoM7+yGzU+pL3UXnfGQ6O/GCB
WW3MtkxBeCvnhlpsZBQ7O/Ypn8g6g3ZOg3YCPgjtxkI+b1QHIHdwLqTmP8K8ph9ssEodHQ6lXzJk
gBvM2OatQ0bcN2MmCbDBRP1mtEnBUVjrCF/OdFpRlCsRQd4ZKWIkRaEofJYMbIiEo6DZT7CbT6lb
tqdCTtaxbKZ27VUjAz/8JEsqS2ZgZxABhpYJhJ+JXmgjXE4VMfK7e1bh8sL4B05AH6vqfnDL9I2g
dH9naQOwaxnBrlijLjbDgtYtWPtxuNGn3H2ah5maQi8JZNmzbMYeVU8X4wMnwnLn4kg3uvLFMqMT
wkP3JjEDCgHgHyH/d9iT3JA86q6R3DqWtE42CNUD6z0wmhr7w9+YofyXu+8//g/EsPKz+vb1Px5I
Df2SEG75Ucz+b46//0WjFQv5CVOJ3zj+RPNZFdO/DH/tj2OWf/27//L7kUeKCA5HnUf+cOD6jGD+
JX/Xg7/YaDjpL/Jz22Jq8n9HLYbxl+1x/g0YwZiO7/n/HVTq/fUP8ftilmYaYzHC+R/NWvSfTFqW
j/8wafF9p/VTpLehDyUZtiu7GoNfsDRNVV7jpiVL+DYFMaj37usPl+lnDo/FwfHfDo9/DneWj2R8
9KPg3jGsbNJBR4X1GITEPmyTKTnqk6Ljo67l8NIOxqqkb0BS3s4Z5EOty5s/fPTP5krLRy+mxx/C
WBvEb9pYVU2IxGQ7Ujumcb6d4PPMk9x2C4h59LeyRqKjvhKh+vtP/Znh/B93+N8/tMsMadXEMYa6
lh/MIkbQJbaeVlw8t9r4yEsU0O3EEIfff9w/kmV/dn2tf/88aEwa1AuC7GnSMLGJ0+BsO5l8G5PW
YCSPN4qqbbS/VJEkXhqrfXwIbO9aAC3ZVAVqtFYfsk+UiyO+SwPCh3BaOOIkH3arzMmWfjkQw9DK
YaX5Wd8+FwZpkWJCNuw24kurV8m9nunzPThUd2tppHhZI6cmtoudmBUxS2YBq4vzX02pOkNwXNGa
Ul+KLEHwQppCc3SpeKYNboILIEyQEEbivgronOWGjiwJiOgzaI/qgJ9kHDfhZE7ODfhl4th+fw2t
X70WH9xHWp+20EFj/1BQAdwGgKeSOtPfSoJSCb2NEMjkRXeVzuht9dhJngnhrB4Ms2gflYauyVD5
qwlP/zrrJV+yGyL21cnQuiPNRnOt19nzjOEFBRNxfE5ejY+TnU8WSo1F0d7KuqB/OcmzEml1t/zE
ZqV5KjrOjajefv8VnV+9C8uf//AuFC7apZwa5UAsar41K7ThCr2Uq0lthy2PXSUJ3k3dBlQTyOnq
z7O4cX3yR1d6jkwFa2W8p3s9HrBwoUHSMTv6KoelhvYNs1jk7jn/p7tZ681tj4L5pC3MPwh62CXn
KpFfxxQCZCsd6w0Dov5gtC5zT2YuC5R3PNALt/OdPWTWLfLePCy7YN6OVouppbN3GFrdveXXGMAI
qLkzQTZuU2TpSCNOBQqvA3h6Qlgmm0GKm6OhVGZ2w6GFOdaEtlcjJ/gPr9uyK/x0OVseoR+uoyEc
r2hw7x3SeHBv9KD3vkq9RGxJifWpQWbHqYFZM1bLYnHjuJrCcJkXZG7k+IF/fzPZQ372O5jL0vPD
7+DLqaMbhE6rTrpH7tupA+vboUVmEpocVDadGm+4/v6zzGWd/sn6Yi6/xA8fVoFFNTRc3GGZl4t5
wsqK+84kGWfVWCRRcYb/HANMLYmrHFyAdkWXvNnBAHWpZ/q3j+qYySQ01RH5dcp0YjXyg5Z+vhU/
xEntia1VGtUr5hrM1VmblvuuNOVJDtlY72fbJt0kCKRjb/u+hULqavnn33+zhT/y02/2YTPMMjbv
tO6isInvB18cmbZyRMOb6umXziSioB33ZTQ8jskDccq3AGv/sN78w2P5s2v6YU/MjcZyE73TQsKn
NuUA9LbNVrD2NzJ214K8l6rytwzVcZxVe2I/tt7eLa7D4OHiPpoBhGVPe/nDVfjFA70oP368v246
jnTRovhougvF1t7NJXBh+SnOoLh63VZgeilL99S3cm+TqvKHj/3Fkmsu/rwfHivw3nWMYc3CBUIx
6GBHmb4r1zrPeIBFU0JioWfAhuZ67elvfuSHnRLhGQGfIMJDVdJ3QUhsOd7VCeyDQGqFjeycl9DL
0oqp1Lj7/Wf+4jBgfthYBrp1fqVMn/UMmruOAZ30H0EKEMi4G78zt5bHmqaSP13VXz3SH1b5qYid
Orc0P0wBLebL+4LZI58Q3EZDaKUB2ZZg/mnAtvY78u8V0Int77/p8tL87JH+sC7KqtR6ReR6COfu
SOoYrbZk0/m4RgQdxdj80/r7i+dmwQz9+NzoUQ+UrseizXTyUDX9rhuJ2jarfUqGkw72PWJknsAy
jov8Dye6X635xoclkPZX1BgIacKgSvcTylM142iKxAlP24owQgYj0YZ++VZprGHk3v/+kv5imf/o
0G4AFupdMvuhOdibKiWUqZ23uhhWsTV8DeZ8S6fxTyvSry7rhxXJynLCB0yPFclFOcs4qzfGzeAt
Ic4QwigMzKU/aeUr4RfH33+9X17WDytPUUqYqDJJjiRXJGA8NHT2FhN915rW9Qh/PsVVaZDMkZFx
U/3hFfnVRf2w7kiFIlbvZy105u6CAHJreIyyoXjO0XSyEVpZZvZ3L+qHBaeO6RvhrnfDjowhOy4X
oPMOh/GVzgkR0OVGB1sJKWqHyeMPC84vL+qHFYeOhGe2KC5CO3ZXheqOAsOgJ2u6rA74O8ow6Hgj
wSBM/deguf/wrBq/eoA+rDyElNM0LX30vumSA8SKo4x9WsRI3gsAGHInNDwyUXGdrOJP7+WvPnP5
8x/2EM+y6Np2qRuWiCiq+IsWM0eO660GGbvhjzyfSX9WbyurOv+9Z1b/uPzE2BXZGW267XLPueSu
S9R2jINjGgDIkHM4Ed2CXJ3gFNIUvb+7XeofliC3B8fn4P5Y1BDrhibrLNodg6pDPEN4Rf4XK3ft
xFYYCLn/m9/1w/kIZEUaqADVTiDGPUDLDVv0BG+0wPXQNs4mJyW0MgAsN9Wm14q/+SQtpKQf72rf
6Y6axjwKMdQdPTjh5vCWYUUiZWVNyXFlBsqUkFO9693+4ZsuL+RPNi/9w0o0IQt3wRIiY+BkgApi
Y+nqk4Z8OXHkzgNkIrpu5xGE4QQE1PgWmUCedzMr709L4fJBP/sFPqxKXm2kY0vLP0x7Ekl77OhM
/pgm55ukcHFm4WgErN5a2TYoHsBREtu8QjGvY5Nhmhv+/jL8YmnUPyxXol1iO6ZWhYYIdgURFFVf
PjaCIPMRlcvEzfbrP7VmfvHq6h+WqXxWI04spwkj+vCB7p+T8XuDlsLPzS0m4rUFoTjJkLkijf/9
t/vVCqV/WKHi3oS7lBFRkpPIU8E4l0O37sZoDSKeQVS2xxZ2cOdh7TG3/cNn/uJwrX9YoZQP/Y7p
68h4EwacSVS81AjT6d3PQd4/pkI/pY1xDlqyEVCiDInx8IcPXh6c//eBMoIP65SPGT6opmkINYPp
IWddUydw3uFslBUluWqLul9s0twMW4IGDN3fM2p4WsTDcR/9vStuBB8WLQSmhEsEEWBbUa9tc1wX
VDDQFMPM5cZHx6SGL0VAZyyLP21/P3+ujODDmtXgxTIRbFE5LekQQBaDOTmOyH9tLcKqJXZ4LNcM
0F5UXv1pm//5TTYWouaPC1YqA6FRCdshY+ldEhXUFvNpFsnRqwoiShlEuE8Rck7yqQ8A8v/e8mwE
HxYtRB9pXzWOFfYZ0zCtP/Z+SrMmPXXdAmi3NnlHAwpjT0HiQzSVfyqjfl5jGMGHtSpD5J614j+p
O4/l2LEsy/5Lz5EGLQY9cSiXVI96AuMj+aC1usDX90Jml3UkO1i0qlkNIiNeZJDuDgfOvfecvdeu
FXyI72oDXWmGE9+Wl4Y6qaf6LRi8nZU2V2jVQ1MUjzayuR82b1/gRf/RTFacLyUqBcMxdGOqHFqn
eG5y5aIY0W1d1w9OZHqkg90pafVLcKBuZpqJZGbpkXVmB3brQN36bz5aX0oXgvIiIdtGHNaqD00r
O5RE9hTKr6xbH5RqfbDV5bamUqYNbO0WR2NVX9EoPhFQ9PLDW/juK/hSyiShtqAC1uXA6uzp5fzH
ZI88W3RFO8IccZ3iv138SBHBBDYgr8ubBXzNDy/+3e3+paatSTEsWCUy1A7vCMp3SqQHhTrDIKuC
RRmYrQ+IXSO/NeBtQn/+4WW/ebK32chfn7LFJsmvaKIUeXdOS5VNZg4kpwC2jzlOGdt90/DES/pe
Ge2fXvObj7oNcf76mlt7nzwjK4IPhmsRMVrG8kDwVqAxoUzo0SBoZ1IuwnxKb4T+42f95vu1v1Sx
0pEtUyrh4Q/y6jn27xKjQJvfGBXIbSHceLP7172rDNVu85D3pX31w1X+7hN/qWUK+BY2YGp6NB1x
IDuXo+5GwIZ3l+n3hWoAyG6OY/PclOLR6MT7Dy/73Qf+UsvIMG8bVbEdTkrkm8lZgKvkFVzmwSzR
S1n5J9roYLNgjkDZimHa1/L48MNrb7Xjb5bKDUf11y/ZELMcgd9MjqWMLEhVdijgL8yTdy0ugdaC
elssS2iLKNSxxGSJfaOYND/V9qe77Ls7+0tRm3MUZgQvSQfUAAdWTK9U6AgJ0f8i/xqDM4YdI9rn
8NnBCf30FH+zQbC3b+IvZ6exseRUlF10aK1fZaftyAu9BfhxlhVCflPb063KhyASDgIJkxJ5ZrV8
Aj7wG8N2f7jw372FL1UspY7PkYoevLWWp7wZSaUbbkkqg55s39t25RtSeu7igid6AykMjyPq7E5V
r/qp+mkf+t17+FLM+qRLSDFqSBOXYJ/KGsZuM1DTCOe44TWOxsSpPvJ0l4gEO38eqfiFuAyDfrKK
6Kc78JuHzvpS2pQSIBagY3LO0VXgccAGnZiuPOpHveX4U+PUKIo/6YBKby0Odt//N++8zSf415ug
qhWnBKOccEgn0aL7ZHaC/oVuKIF8uwW9azENaA6kUF/Sn07Q31xx60ttsyPDJH7FtA9WZsDybLyo
W8K0lm86pbyjFfqekZhm64mbNTnes0NSYW7oeRji8cctzFbN/uaRt75UuXTtZxR3VXNQAZ4poGho
BKuGeYjIn0VedYvjJsQfRZhGedtzCllahPgOe9fSPiDsnneNVgY/PAXbl/x37+VL6dMHC1oFxO+D
TpybOZfnnODjSel2sqW/jUkHblsh+YC+iXTQxMYrkj2rHtjt2buOkU8kqc+a0nhq6hxzW3/5z9+W
+k1Rsrav7y/1wV7m1JmRCR7Q+V+vleFK3PsjOtnCWuD0fFTJ75jsNqgf15ZtUaUYVHDEQRrqxiuh
aMBJGfD6sUY4slOgrtZ/KBvfXa8v1dJKdAsSD2+MYM6gURzolOlF7fSdZRIyPeDMhN6Q585Pz8h3
9+uXQllETYMhIO0OJtSAocbzw3djVLDcskcDc+UoMQ7d7N1R9IsuZjDR4VecNsAS9dMt8l19+FIo
VVUFgTrW4wFd53MxpyEm+FBHwZVqNgML+zlOYnRzXQDN9VxCqPnP74FveomMvf79HoiKFO1UK6ZD
u5CkmGFyasihqrH3YW5wJYhpcS15kMF8xqJBXijeDy+8Xdu/eSbMLwVxas3CyqZWHNr+dzkbtwwh
XUI8vUYZ8MqaB0XBKYqwGd8Uhy3zqjHiH8rT3/dAFPNLRVRpRcCkM0DyTOWesFBXWqePdLqdpMXD
RRtCTr//4UNuN+zffcgvhXCdIR3Lk7ocJClGdK+ExRTtYSR4XVMcW6Ya6cLKLyOIA8x/UGZczNH8
axr1Hya7yndv4EsVHMgqhMwMImYaKW+EnAry9jRR/skHcDnLWl1ojCFEN3YMvL2EKLS2ls4SKa8/
fc/f3Njml9rXmvEiMIH2B6FnAcFcXiMQZadLWMI1zOvuERmtBwLjFEXlQSmXH77kzbr+t5d+e9b/
Utzi0sSo3SzjgQi6iU9Xxt4C6GnFCRmhAYSfFqH57G8TG7ZBOl/kIoU3PWgXiew91OCkFI76bZGs
/9qGbGjX+BPaAuHMddX/E9T+zu/vCDcZvvzxGz7+vwnq/icxZDfR1fdyut1YxG/dv0Nkt5/4vwxZ
+x8mHFjFBi2gqKrME/IvDZ2q/gNfqQI233FsFP/bF/sfCFn9H6pimSwCzKqR0Wl8t4zhhuR//y9d
+Yeqq7IJ5B7Kvm6Z5n9FQ7fdm//vsbX4TY4MJ18nc0pTQRN+Kcrl3IyVCjYTa6r2asscs/EiA+ca
ftiaQmX4/16K4BATXoMML1fTzK/lsF2MpRmJVXUXiEXQwKpx/og3eQ3NmQaQ0TsWnT/ktfVuIVef
iLmRqMMMzFDJe4PT3khddknSLZAULoerlMpTvErEDDFmb1NgPzjrOhETYhRRya9Bzq5endHHWmSg
4B0WuL5FSF461zPTBvZKnL9n5blPt0RMMwWIFlVH0hddZO2Jm1uCTUmnPQmEwRFdR2h972sKtFOQ
rFjK90Sw3S74ARtJuSr6ZTiYUN54x+MH+DN0IbYeNAX+0sxO73tTe9cwpbuORmxwVQvXwB2yjxXg
9mRkA6REMKFG5kNhIeWuRqTNhanczyrJQhumtmpxVdvASMiiP2GBL7E8iQOCsj3Y1ZdGNv6gu77u
iaTcZfkQtFA9K7todgZiZtcU8eoKRcK1TPyGWctnIkXv6r550+LyOEun3gZiHhF8SIcvBYKUP6TW
qVGtj7m5mtb5twqF1dXkgtw7xWv1OsGGWmLT335CdMulAOZSbm+q0wiITJX0NakDxNAIIlMdRy9p
AqrcXQO54FiivZHBQBhfdcDNrENGKF6bAi+yeQEFMTJqIxFBqctPR4c7FUnyzTBhQBQYCGAOPs9l
HYdxur5w3lG8uqjfqXqPvb14jqYyvsGd6hqwil3T0cILzsl8Z2Fw81uoizRcJE/KYRv1CXDcjGGm
gG/Danx2zJHQYbyB7iBFT1027bTS0Fyex8Et8WXwIs6uwqbtLcuD5AzPHbQzThUboax05kClY9hk
xwYzAkJpHGj6Ov9RBumw9qXp56RTjVmzYgrPPY1iuiNl/TdICyKcMeloaNs9CxWDVnbYoVizaq3C
GbcsEiM4ZVdjINt1hRU6/frQkgmxI5oQA+F6ZaZm4gLzO8oJArR0tLA/AGzy6OQead5Ou0jBsrKk
aGJyFORd/tEjYd3d6GWFZJE/4mioycN6AAWCI5VQb7CX1ZlvESdnYY1oKK+XhVCEsaoEwAZBYp5I
D1bRExzB1qU3f0ld9Tw58QMyuGf1X+YmYgoWtxRFaCRY4DcIsGeP8h+L5Eml7f8YVv9LpC3H4wWv
ftbEhBdMO71t8IMmoiHgPTnq/EtVt3kDev1LN4ePWvBgEwh3lHv+QS2NiFsibNQ5c6NqIJ5eIuVv
Nh6BYOJ/kPLbdmyvid5s3EgePtShv6qm9iRasmehqUCErgtUodjRVgj+OyEZXg+8zMH1FkoxIrCu
wili215mV0ds2MYwBdpsu0TnGO40TdAmu/kNgX3D1BDwobQYqT9bzQN2mj+KXbkFSel7Uom5SHAb
yAaJPtWcDCYNt9Mulnx5SX/BY7rQmnJnAShYEgjlI6KenVJBP9//tiflAdaQu2QzhiJsV9S8WxIN
DhDvT5rzTrg2ClSO9Ls6ifYN3PvZMENl/RXJ8+vGYSRdcr0lLeBmGsOxc241R78szRy2JAHxFgQE
jM2MypFNprZl7toYYRzrYQ+1KcJoiC+JaKG5ct7NpNOIxDArJrPtL2UmWk7NyG8n2JJgcBp3ZPO4
TclQplA64TOTIi+vGsm4Fs1pkJwptJxxH1UzSZ5jgqe7jS6ycilrZFgAmHsoyWq1X6PLSFQnLis3
i14NbTymhXGTTaGZiNtRtE+on8+NPj1UWLXUZgDHtPiNAx1sGk+RPAWD4veWfSAjyjeH2MMNRr7E
eIOR4C3F8lFgZ1tU4HZy9GK0si+IMahkM5AxprdDRTh8aexBWp/kzNk7tvPUJmQe6Xub4E06RtUO
FS2jL3pHA8GZOyN2QAhbwlPYXJqIN8E/8mb0tr2uqP2U3uQ0JuVptlnwYGEG0Dm2IM0GgGNxlDLt
d0WCh5ewF3ekvTZuEOLMueA0ue5Beu7QzfalP8QamKD4QtxMaEbpOeKhzLX1vu4GYmqI2JKBptXY
NHZtIb8L8A5okCXYOswdtY9eWgCdttKHvVIIl9K8ZuY8tdmVJEM5n1fCvzVaoZgbazkl4KHpPtSJ
mM/ceS2HN3kpTknjqvbMuEfg/wWjgQ0MklH1Ngz9XpPiyV1Ec2VG1ceI0QhQ8U1fNy9QKB4Jb7qD
w4GeeH2C5nZgHcJD8IK2Stv/cyGBkA0nrFGf1KtosCHEWRUhIumTiiN7Z/Tzx7yqaGYIfrLUh44D
IqZUwuNht2XQ8aS7daivq0b5rSgjO9gH0WloF8brzjHOIBBvATEeh4S/yEeVy+Im0dtLD7g2Kgic
BkdxrPTiIzGJ5m2rS25Gd916pbYFI0XnrqhM31qMx6Rbb9qR1GiBc8gIUis9mX9wSx0NMyNzMHVe
IAn+mtSrzGrxqyAlpqHxrK7GaRKd6laGjzn0lKR9uMp4jo0m1Mf03FjxW2sZb6oh87XLvqWJsB/a
/ZJkQW/aEC2c+woE4JrjoYFi8DjaMCxW9a0f43NmD692QiERq/JYrc91pb7iDfjUhHKWS7GtPm4x
dHdGJ1Nb0+W57EjuoAUV2Inuk8P9kPTmPRgEp1PutLG/kRLpfiZfx94sVvF9PDu/SZNFD72p7vLi
1qqQRWOujar1pEtYaYkwv2W5DIteD2LdOqtR8w6fRt+R3PUbjuf5w6HbBOzV3Omytqd7kErr6wBO
xVRnf2ULyLqZ+Ua3vEb28pFEyRnCOS07GJ5rnnmRrd+qbIKmBToU5vISV4Ue1oST4F7FfWfKREzX
K41eILwlft0JxlES1P19jV/IyGXdkwXcKpCdFzDjz06sv+lSc7t2E0x5UCUr9OZCwvRYxi9AKRDy
OtWpUJoAzNGxbc1TGvc475PrPjG8UTafuuS2hHlTWTtGdudpiX7RdDulPUzfzNwbMlOExQqTWLzM
+XhOu6jy2O8968MYAidwDU29qlN7zwwRectK55Uakzvbrq8bT12e39raQ9zOD/1s+6ZCAos2IEpp
U/ChEnChSn6is0rIW0nwtdLPnkJnfRpd0I0XMlFelFXbq8ytMkU56TIx4/r6WHcAedRO82Mkd7Vl
e9U43gnyH2pgnFOaHpGLuvIUH/HUe6U2h0Cizw5wzzwcMuk+Vu1LHHWMiWJWFRvWdAcEwIp9qXzT
ERqrurg2NEKabC1YOeJuj2cFoLQqVbbji9tI07WlziwH8t5pa78rzIeyqTC1RVdTJV5gkIZzI71H
CbTPrtZv9LkJR6MAX8KCyY7CdrbtyHJZWob6kPfA6Xm9ZNwm/XIBU3FpqbSdeF6aUOViqsZ6hGT7
rBCEQVTgzaw1gRwrgUB0ky/5zQifWodMYznqPSZgjh5M2OzMAzN6Jk4eDqzl18p8K51WdfVW5X0l
P89RfAEyHDvpVY0WKwrBYVA9wG4BxI2s+taGxq0nabAld9mESPV+4SxXnQbLea0fR/SNRTQd561x
CCo87c1Q1oxrTLb7qMjOhTog0Oiu1Lk8pGrpN+rZGORjbab+ijapM+BgWIyQch/AolvWOdSJxCdR
7NhRACOVEZNMwMIcwuPGhBmd4d3sNDEct7+r5nJN6I3XrKgQDRKsxzJIKYgTCN0Su8GyaIeM0a7d
WZftzTEb5PIPCCwqlzCFHTSb4/bv8WVDIPNEWRzLVLnZUss6bXrcvgWbHYOUJyEDaTob8xamyLHD
2Vv6h1om932jBTbBS3AW3BpafpfpSIDqYNYIe9Wtqygxd4lIIZ5i0lIjV43ZRTR3pEz6kpmH7WPa
x8dJHy74Bx8LSbrhlgxadiaxKbESNOGM38ZRO8+G19lOumeL9IPytHc8SGS+UvQA2bPz9lv6on+F
P/WHW0ptdGiW4x6Yizcxh0qAZpH9GBRQloq41YAIN78tZ3FbHXlxZ14KtnsdEYhBrM4kphzkNbqz
a9SjTeKzzYP/OV3PyXyayUQg4sLruOgqd1dfrV6vAzca0isVVNWwcCOVvjaZoHHLf77malUTJBBg
OnPsT71JieQ41cdoIAS3Swo0tljDROv8ChRAPoOEAmGwcNvQ2gqqSfNadqF679c0+ttm2Esrlu/B
cYG1nrsOIFkdHYbowxL1wdCSU4XDeOUwwTXUUoLlbwZ+PtLqIAdfnbSVv4g5GAcLSD7P4XYKru2r
aCkeE0ucHDAlSbKc6RN4QLGCuW8OSHo5p4vzwH6Ls+HFihUI8ekjlCBfkpqDDHp/VM2L6uCJ0kEJ
FOlBAfukz/YGVzlJhFcQQOmRjACVwwg7WWVSloSsDGcCQNyetnirBsAL2G32l9phZZNUwr1aT+LB
T9LSV7hzSlJkVmYKRvqorys4j+fBUQNleKkwOTF2nBkpRBbaLwQlRrXX89qVLenGIH3YUbjtC+c0
JPN5u5+tsfRl3qEz9j75fXutTsMsdfwVdQISGLuLgyUGh4C+C83XTp2WiyPsQ6l2wdQTFCIF8VTv
82i+5LEOJ9W6I/fmYlIwBzlz1c4KZWMOktEioWNHhpTXpvmhl5zbioRUjPoR7m7AM0bnt2l5a6fF
YVLAZIPaWGCEVL0BJUE70DAKohiv98iUr+s8jhJej/nAIXlm4vSjT8Jf5cRXube2eqZwxJ3TDTel
BErWkUD8G3oZvi5ak5blbxeCbk2gohpDXOVtSeJAvzBUy8UT8hiap6/mVB7JWydMHVc6vyqxlr1g
DV6SnjpphVouhw1yhsQkrFNr7grtsUjkcKuFrZ6eOmU4LuTrQTNzsYpf6KTcas36bEMVIjeOyPXh
gcCayiP070FYhd/H9pXaS3eQsUNdC7W6sAHkE79ss1FUdW06JIXD6SLlgVigY1TdCfwu+HznLmrM
x4pGzk5e6s+OKEC8VcrZGM0Pfe7csWnva10fdlA2iXBfth1thE+F0I/DUhGsvv1/loLZbZH0lJ6x
7ObinqdLdWssf+7EitDO+MPMUgKhEttPhlLXkN61x1j606g54X22TntoMyCqWpW4omTYi2XsrppX
4uxyrgL8ZLd37mjQ/MEOJinVOYVJsatxte6UFZFRylGKgDil3a280w615vpY1SsWPmUIlRZOIZbb
p8yQOgLspZOGO8stHbp27YAVI1/4PWKaIHvYpE846c7C5rc3IaHh2H1dGQAHI1DLXbe51+o/4Dh4
caZPu3oZSZIq1E9l4Hi+EO4KcUhddxKPJtYeSpsc38UJlalX/pDP9LnSp3MbRyoJsRcsK5Z2aKXh
rSPsjZZQqvCzaVWoLKSbBzKesLXPE72SKiEEclKuNilqbcLvHJNmBdh0LovWjxUKWQSC4hrUy2n7
Ti1Ac0zois9E5fs3ZuRRZvFJSgrP4ErPqDDLP9okBV3CJ1k7LlSBGbabxJ+2Ha+Jsthii7CoQ+sf
t3qR8uLOwzhJ1+wBoX9zeeMYvTMom2erXSO3lXir86A96knEm+f8NmuvKEevZYt3o+efoyOuWw0n
PWanfmctlRcnWQjz9A2dYLqT6K/QGIogzKmA7Knx8eb81AbuRiUldvmKKKTmJHI1hnL8VkX9XWMM
gAKz+H0gEivo5PKuyq5NNky7eJRXHPvlZy8Ne1nO3x2HRcDM0iMd3Qr8psWVn3kv3WKnIfZgxFx5
BEqBJYeZr+CE0AjOehYfji7hbp5g0MvjY0rDjAulx4GyciIzRhSy+NsCsg+inTE/dxPf+sZF2KkN
QILbaKGRwUyn99ss/jPHuobuHzij1ZK+LD0s5Ngf+iF/7CSjOkrtpeYJCmvYiu46Vbh3IqG6sWI+
S8gkaXw57WkdJYarb4uWNqBe+ARNacANsZqTNLahGLrfdrq+a2DzPKdrQ/JlNB+XapcswZyXl8Hk
bQNSV7Ydxn1t3mAVaE8ykZJpQa5hZ5rkIAyVt0Sb02xJ/wAQ97QBKA0pqLve0Q862OxgNEiAjMc0
lMmRJmAy+2hTjs1TbDyU0cRHFrTf2piwtKz9vRjSqw3+ROE/XZHPEb/GJZUr6S5NVpUuHVv7gUs2
sE/yUitI0iH1rYH8JyMG20WMcgvWkEZqp8SuKSejJwV9a90NBn8m7VL115Efn+NKZe++7CsCrXer
CapJK1VkxVb7bBL5clSu4Wxt6avz4q3kgntLI62M8zPWVNuYvIlgCKmlr0YY2+GfX22/RQIYsoVB
lnNN2zafUlN9Nup0DeJn2DH5hM6ZxS+pNioMy2EETXIenfq2C8wVn4UpaFXG2XzEQfMu5werZJ8D
jJz7m6pUquj4eZg+NR3ULqq+59yA2lGq9PKpzERy+VKXDDDAiksx9BP+m+NUdCshtZl1VEdxVxvZ
W1kpbbgurKWxTVKkmJBgCjjQrqSu7Jpuk0R/NQyarp2dnzSe41hH3pIXLdomXmUcqAj1Yr5mpA3k
bXMlwbN3NxOnq5GQBMzmYjrNuSEUzC3brvejPxEMp52sQw/o6+yX4XBsbwaH0DRnui5Ks9q374Oy
5kTWKKcS46Sa8ssyg9I3M26otuXC6azJW2Di71iHXhFs1pjwKETAcLtAV7bbo07IMhpoOcK1jWmx
EpI+mVUIQY8vfRj301S8xx0VSsmncCLFHS7xUVqJXVXHzhuS8nOUm89In7kS41i7+eoXoDdXpC2B
Spy6O8DkG1O92tdDhzx56wqapFOpPMHLFg8oxjycHftazkvjyuoLLTQG7bZeMyQq9nBXb2OTZcO2
Ly2oLwfMzBa+gSqQO7Wvj9kITB87d6BV4jOxiROXZGa6DjgtsLcbV5V+2JBNLP7mfnI0QcOclzbt
9Ly0xqfScplaxRzddshCfZp+TYVNxePx0VcCzov8MsTztVXbd0ZusmbIPHamyf+Umrjl+8iZXlqE
fuvxI2d79h0V330Ez2S3iLiBu3pYnCUJx0El8rydnlJ6+4eup0s3uyjitEAuDcScufXpRGC1CIMI
zE5YHGDE723sRS4wFwwf7b4zQL05Iq28Sjf9yNLpzAJ338Ws86DLukBmKtWnmf5CDtl9vyTPs2ZH
QR8vbF4R+5Dnc+/EcuNNyZQeS4uI49GQeroZ/VseNbA5u3tF59dbs8kGxBQXu13fB5XFG0zPJ9E0
hP0s6F51bhSzHuhILNbTWjL/ERNJh43FlgWeI6sQ2R+5ZD/VCL0yBQnSTJHebhNdLNeGauoc27iR
VY2vfxjk2I2b5GqU8nuABvXOhBI1OoBvBqa7/iT6cON1CqaY+zIr71bp92bAJEhJOB4JA+JoGHJG
y6us/WLUyUuep9gboB3oa5Ht5/FeUuLubCf1kz7ketityrOkwXFNInN25TXOGKqNz4UdEdvU1eYV
jI7fkQq7a4tR3Y+SdTsA3zlzieQz6MMnPdZ+4RPGXuaUabiWEswdrSzREiSWl8Y09TJgtkEOcI3m
iG+UPa3UmZ1wg7kvIGlAkLpNMhTBH4OXbm3RRlFxQ6fjLYaxBlgYbYCKraaaKHREHNCqUgwYpytH
dD8MS6Ql/yiSUaE7kl/qsXiW8THfVOW9tYqcjhNpwVXqeJXGaak2Lf3YkcZspeB4nYHbTl/Ywye9
28ZJDnto8JhUgiedo5QzAg4kux88pq6zR99yB9Euu9XT5DSIXvdiK1/ZKo/C08f53pFMJMkDkS/5
ctFThgQA0xn6QGlyOZk9iprFMxnI3FPk4Y5IYhsYNFnaiag4xqac4OsoCbh3xA7B121W1a2LFxME
vWW82xjPdmSqcWYwQTfTbYpqS2FBEhgXJ93NS0I1WqPlRhNTsJpAoOQ5vlEN/dps9WexmUEyJ0lc
jOD3c4WsdGaz1K3yRP8qAqtm7Ym2TU+TzuDMHOojZaDP1nNTqK+xqkVBMSKHXZv1MOXA5RqOYnPx
MEz0xhYwwWWhJRzJlyHUhjey/UiBJPdY1aU1iNLpahUQSeLIsV254shZQGBa4TQ9dk6Q0IG0iPeY
8gaqXM+CoRrSSXpEhCe58UO9xSfexWulwJsu2S2zgroqZ4U6Wkg+AW7Fk0BQr3hhH7TM7SvM2Jul
IYzFaZLYV4S0m+rhwXBm5ZAAZ68FETeky2s9XCVOj1ShfH12hGIG2qiHUT+jN5MEzhi6qZJRvCkq
k6EkMspQt94iYyUszCHMLU2GZ62bVT+hNQdtiiicxW53ZkE0IAImT+8hHsvtSEqkQ+Mp7zgxziND
mi7jEAcv1y/1NeTUs82y2ZSu9FHnjqUzlfIjG8zWXVRqES1wd+hlxbOpQZOMEC4RoNLSwWuiKYIZ
pWpeV/XcDRCdA1kSz9HaQHWSCM/Tx+wiMUuva61nft2+yImpnUpejbEAd6/UxFFgczCDE+Fcsv4M
HXA90zjd5fqw5dTmBir3j5x4HrdsssSzuQW5mTqY8cmbwZU19TzfE/oGR84o36ZssMO2ExeWnmTf
lIdRc9ixmmSaUz60A+RDX8h4tOcMaV6fqodGXgm6gbgSWKRf8okTuNgIrkxLPDeEWbNl5NlZs4E5
QcwwiiQ3hg8vipy1ftGBCI2cz1UpWGJzINhD+zueijWw623OFUsHTZ11GBHslszppDbs0Xp5OBVq
f8vkpcZ590fJhhem0/n2ZcgbcfdXMypxwAyRQ/oAHdq5ACCB9+ko6HLb7EZBq36OD3mPUj6NlnOf
snUVEHDQZKT+QMZDEEnG02A3ipcBcOxGOdD0onXjMcvPJmmXE8FeeXXpNnGvlYEzWzS/Zt/j4SBf
oaSkB0dP7rpWz2jUsUtIyuFWNNnvas1RCS2tQidb25jNwrNWbT5GGN5jYXY7AA+4YGb+g7gmzFBV
iBAgR2ECI7s+pcuvaINctnW5ulVrAQef0pB56J3UVsJ31MIMNnhQSldDt2TdXxaheVkrM6PEml3p
MYy1fMuOK4aAD15yYhlcNYnAzDbWCZymb7Hy+ZR6dkF9irKjlb3MqLxIi/VLtG7BN9o1sWspCD8S
UzVSEIzWuk8Sms6QgAo3cggb22KDUp1nwRadj+gArW4hty7Ki6Msis5dwV3u5Pg9y1fZz0g2dJ36
kWXU9FU7FHJr05BoW9fKnsgYdA6pNFuPrTw/qXGpgEVSzF1b5X0Qz9NMLV/WwFTLl2kspf2yUtTt
HKscNdHNe8rlVLe0bojMpT92cdrpRForMwi7I4oukX2TiFweQOPAmfnKtpnTYYnqSa/pJM7xHCsL
1VrhKq8wHQnuwKk8uaUdt95g2vdtZSaeMVmMypPhOjJLAN1xnXDmTRlFdOLUYxFUlLZzO4sZIgOF
s5IEmVP2Z12AuFQaev04JQuvz5C8lvCrrerKoYfhkxLv6Zn8oJI0SJgRRwy545/apHuQtDwOLZoF
iP0w2090PRwbOxwg+pR1gCVL74jVEJIeEHbnd9ABj2Lt4dV2TDToJ/VBkW3eI8Im/EE2UB/Fst9J
cOcNJjmhqtCehb2+ImRnRRf24ttdy1hJVwHwZonfgXZhjxODoGWt4Dnf+lzI/S113E7PuwYoz6nt
1BCgKtluNOi8SNwwVlv82JpBdKT7SAL+LCCrRlMJZHxwaFUMbPlE3rwYirgpjPiebiSCor4wdmWk
Jj4crF0yoxTqVg0AvqpdZqO6deKuwjANb1dVm33UtytjSXgDInPBgqDXyWTi2IbE3hWJMwZzbTNP
HUzgRUvzmksRiOok+x3RSyZzgWAviRjDGcQZ0gPOX+zYOXQ5PYceODS5Whu0KRbDE7RXU32+GNAm
nV47z0o8XRlt7c56rf0yiDhT8jiIt3NvHTG3kFfZcpfmkqqruJsc6V41rYjOEeNUPRAGKSKEuHhy
AYsvq85gMO7ZNGuB8Wp1JiVovbJhb7qVnD8Rc+duiNqzTl4iJ1XERxUSzKYZP9NYysg/FG8TUqNJ
h4sGc8oDgwpUKEcCpFEUHeZfnkzUjV8td900QdHpjfdEU26y1QnZmRvFs2X1IjBGFZGMAqyTs8yL
aJtxZzUdE1drINVJEuwB4jsggwhy9HbYmSSMO6i2vFYkjPCnaSfYrIeFsFPav8sv3JsM0yakZpPe
u5FSVscibUhEIP/Cq+rquvln3kmco6Fi116CNHd7Dtqw+Wkv6GyCrO6Ux+JQyoZzHY9ss/LJCXp4
1DvHzt6xM1mes6hQp/P7ce0kf5FkAdfTQo9FZ22X2hOdZNsgsQB+6uSc5EqzPE3KbRciItgB274S
WXv9fyg7kx5ZsfQM/5VW72kBBw6w8KIhiDlyiJxzg3Jknmd+vR/KbbvKki15USp13duZEQTB+b53
HBKFaTs0yWK2vku04pRxwOpEhNTuFhF/1froUWGneBZXk8cnCFOpIyMS8cyVcGiycABNFH5HZEXB
AZk+gqy2gYAKgs82c17DBc2Wbg33SWzXZI93P6FdZb4TGe2m6+YD6MlNv7TX0OaepPajtfrCX7T5
Re0zv9HQnSK56TdSjidqCujJy5kU7ezOUCzCRHj41CPQby4j3+4qa6upSLUQdhwk8bVN3mxK3eDl
RtoTUaW0qilYVjKHkhlZ/rRONBw6O5JHbZ7BzH1HDLU/NApahlDcZ3no0oK6Hti2oHHI4CHQMjwt
i7NHzpf41KH8jjrh6Xb91U7J69BBGazKFp5eRaCWWxyViAFmgurRAO4jJRy3TfFcxXSp6f14qApC
pR24sbGcL4rq2yY0vYFUipl5zOEDsmA31IqGXS+nnsywaYRQYSccC3/PdB4lMacB1Aa7PyEugme1
J2blWtWdn5YpPK9tb7NpLrYoLXRA4gAoMRLvE961jVGFz9kQncjeNc9jnv5YxFeSXBCYm7gMn0QX
64TgJNXWseWDXv+gvCyw2Zl7/LQEAY3Xtop4alIn7YOKepS0JhjSkQyxFOJksCNXQ2TmZxBdVRr2
PtnHT6Yh74SWIcprOJBTvAlF3g1c63zYURj81NmfU2Gpx1BTVd+EDZXWb0/rAMCHCR9NtpbambGX
ZP28F3iHTdgxIWGVGokOy2bis0paWvOaUFf+9j2ZAKOrNZntjXWUAKFapNguJYjyxqDwaAPTNmyb
8C1XojeVMTCLKuMsDU2u11pu57rbJvoH+ODsN5ZKf23WaCd64V+rkZZhh3Wd39q8DfQgiACBnC5H
ooFNtSOu7y1lP93RmhtvAocwZBs/dcGJhw0U0VUszF8I0ztpQlah9VNcalrWpDJAEL/uKs+c4ouS
akBAGr+KAhrNtei+5hsDyANysWIYE7Mf53hsp/ulRHVCc6Ebg5Z7qZr55K2bHv1+dwJyqpb6txNy
S9GKAN9TkSqdxy6pnGIrahYP5S3IMqJX4oRGZWd6lGgAWVdvNaA44v6ekzC+NdvgR3Ig6uXbpKAM
UsPqQZFx5NYLZChmUtr7FM9pGEKZPEAAwnKrWsuVJ9JwoNRhR6nBQfBDAiKpQ3PxG3XmNGD3Wqwb
yzGZEJk4hco+q/blJuhbgnzrdKXsaJfXNOJCsHwxTNJCYtDCtdUGBZZ2BmFIjrNa36hOQCZ3bg/u
aMOtR84fv42Gy6+8kVivIST6mDky7L5Mm+hA0Ql3YSzoAv1idCGMjkPugKJxDOocicLBJ+v0iPlC
yMvcNGCfCouduHY8K+BXcqf6qlKnblJor4WkT7Cer/QkcWAr+PjFQoB7y8cSt5NAJYi8A4phVyTU
s7FUK17AaOiKpnthJ6rcHjA/yRHFhSmN3xVbP4G5+2JyKNPSPmyBRT9LhtM895zgIUm5etpc6UJE
OlHzbtOE5PYA/RjRDWhfaUgzKAIyJo2oZaWi7EoJPmHdKSNkz91WrUqYIaOFFn/limlsAt26glGc
2TuAOjU0YGPxwuMKN+Xyy6BZMxbKGwrkoKzIcRn42NUIDrjw61YhrjMQcNvLWYSIqBzKXclhDqhl
zHbTRHV5b2soZwgVBQdHyTeKhQc8qkNurVO3dvKIuKbKLuBJZs3ZbshijyUB1DEhFXMs6GVXeSig
XXJnB7QJkGOvDtkTg+YDiervUYuAykrq104iDJVDfYRCI7I4Mr2Y5CtEqtPdUDM2C4wMNkxFNpQU
xRkoiMJ2SF0twba5BBgnpieVascE0oWCtZZr3Gf7kAAipLm8y5pVsJuLe9ChbqNWGH7JgSrC70aC
v1SdQel7GL+1BB/688JXl2VxN1VjxMJv09epWb5VYppwEuXZRG+Zmyk1vUFrwhDMt6UUz1U/M4rd
zzmwKPVwfNBjKT22ab/vxG+3OK994lCjNfJotMEJuyIDtdJIwRxR96mL0NlErf1AIA1iBzLtK6IU
8wCPV5EU38aMIBGtzqPRhic92IxEfyOAyitEEw4qdDyNtQTrBX1Q3AhhuYiM+8GYtY2Vzh90dzwh
MPJ0UjGrpr4UttVvzG551VOUdhOtM6a0PyKF2ShYNGIlpEuGg59Li0zQ6dukEC97kbnzrkTI7TBM
o6v7nolcICameEHHFKFIRz9HPHnldfmLNQA3sjdNLANL7tXO57jU2zkXNrEgjnQLOru85LdCYuqr
VfA2j5AOEbrsPrnq1IG6KcWK/miTkIhMNVwyx4NFvqGD0M81UgSFKHeBop1JJqa+QdpnVsKOHALt
JR3L12pQX0fVrtFCfZqVeW+bsVtJZox5/Y8Vm+3SdM+hiYgHfv0U1KjO9Ipvh13Vnr0ADPM15rRV
07Wbr/m2pXZw6vQ+QJYaVQRelutrUJPoRGfvcZgCZF1JuzViSG0VuJ5c/cUGuetqdBuNNjCUQqkj
/qA1S+059NgJ87J4gW16jNT5ZCYmK4Ai9qypTJQRUbPEzLkYEhCwyDubbDDk9OmNpeiX3igOgRF+
CRudTvgte5wJfZQ+5i35GDPcF/WFn9ZcI4dUw+dRXS18ZLKTf/hShNwBrQnGQ/Q4oe1DtGk1Mbvj
nVwFNunAm6pznd2+1h9okdy0A0HxUsaepMG2UWp6hUmNP3AgfuZ6b3hziJY9qM1NWAxv+hjNniMg
OpTFLjmIci9v4udiNEm5HBYICAunRHueZ4aGKDtqhaO7Jk0sFBaQACnvothiIaDxwWAR1qrurZHz
V1VWHzanp4PCn+7HQzv3d0UrDno9fhQ982PbLpugoH5RpSgazSj8K0qWIXjvQtjCuj2VKgw1KJJu
x0jQla/UjpntE1RUUlaf2pvJUFyRjVlm+msYMvGlKtv8WJuHwZofO1VebIoMN02HD0TPNAOV1zly
wkOcldd8SU8jW4mjPhqoDOG+LqPVsFUHO6lVX4rRXg3EHBMAeTTeg8y+lANkn5ymHYuPNte3hmmf
G1t/ksV4S/nMJwBRrVlIcqyHWutuCm3YUSPF/dhelyRpebuD44496BgurqoYfmUwHEKLFoUsKHjw
N/rDjBxb0fJbFCUMkYV8hTa9QYN5T8rUuXWUm3gMaNOxExZpEwETUlFZy4+B2opVtmy6DqeSlsNM
BBfdvPCdIeR0/cMEbwLsFqvDnvHoGRFr6CoFT3paWcBLwoy02nC/ZPHPohjvTSzPQ/zbFxo+X0HA
f8ItPZvLm5Imu7Unp8w5MKGnb2qzQzaeHOKGqRHPMv1e00cl0pysft7yOCabhW2fGoZD3uGJtDKF
0gR9Xw6/ePcvNCBv80LddeplDhjmlj5G/l9iXYir7CFftvpifcSsJXzSIah5vHbo0XxRVhqzBjcj
ntLEE5gRKbHTk/wzaqqtXkeUm1aIHqfO2YsqMpgPAapCthlGBn6seEdQi2yZ54atc8euK9nccQii
SwAPCbhehv4LlQUOoCZHmjMYCgpuIqQi7wHgId7D6MM2Q/BVu/tWu+gUxNqNPT1bmcrWUsGnz4Nx
KHrz6licEGXeYHlZIUhnKq8DHZNim0f2Ow08vtVgWS2i5Ud0BjppYzkSMfsyR/K7NTS4hgWOmnRu
d4lCbseMk7KiUS2HuKWn1o1LEhgqZfqEGbFJLybDFqiAbYS9wwidx4zwuZGOBpKFbh1He5z16jNu
Ur6tgBxqF/4GRnKb48ru4IFcHFtt0WMRwbjDQ8i8UFR/Rwwu6Q+472MSmYuGg7InqogislsRpK9z
UlcAnINPff3gV30KO6jXVxJyz12ocUcyZKFUTxBLGjaWXBYGht3KtWX2S3isq1NK4dbmRY9j/B0L
IV68v9t+iqZN25q1l/XJrxGPiByexzr9rhDl5kbyQPryF7TcdlRJDczlxBbbfVecJkVFHG+hsjEv
SM9Rb/mlwMCk7xXt1QLGtbVlV+XNwe5IIHSGo7ZESDZVmtFSQOy01ndKU744eXMJJwe4UnYuajF2
QqtGUqQzuSb039pE4VJT4bjWxDdJqBZixHQ3SPplypWvL2yY9/iFmOUndqV7wY/NDAshjhU9YlVf
gm6zckTk4x2taHkcIvFMU/deW55GNNHI7y+2nV9Jv0io3NB/umF6xs+Cf0rBREUH1D11a5G9rN3v
Z/witPvwU0LTq/LlZJvTe2+pGMJaAGNUorcq0V01nWquoUYd4eZQ5nTkFm7VotSj83wkcEpDv5id
0NBq4CeKY387MLaHyam4d6DI47bzKjlGm26GvOip7rOEnXll2Kbb0TBuHI3HjmkMW63sHmNDVHzd
lidHNz8iGzc2VZDo0nLub7mWcEj66QbLwg4WMFpiUV9KxEP0gYNxqBsTEMgrrPa7b1OI16jfR+30
bDfrMwe5pttF2dNIfr2R0jOSGLhcyFw+K9Hki5B24C4i/QY4UGsorgkSi3uwSL5to3iMqUWm6Ajh
p+N4LB1cyjZiblye2/bNSZJTUfaPoFAv9JGjESvLd5KkGPnmxFdS8w5P2WsR3go1/gG2SfT2q7Wm
j6KwzgxR51YYoMqos0kNPYshuEnrlGR7GTyZk2Ftmj5jXOd8dyzpBQycFOEttwDTRxqswP+G7IFx
mDLaAMU927k7FEvAN/Q164OBox9QpVLuxjJ6s8xA24haeewpcnUn+kK9iTZRv3e2QlLBjm3tmIMP
dc24mzic0Fjc1yFnVzfNXGBCC1mPpiejM6gqldqWOM7nSCISMOGTuMolwA7rqDa3Ouh1TJvH8L2+
vKkKn+a1xaQSPACr/iZeB7e+Z/RAV9QIwm+mtCXArH5HhVSeDJ1DqOmwt6gq31+AedTtZIjY+aG0
II8RDwRbqWVeWGNvCFeXkpINN7mKdszAan4kq946JFCegxTFKcys2g8mGzxFTk8h5RRcTuwAQLb2
VqXVYGemT8XU46Doc3QdEmtIlN4MwpAUqniRavP9bnr0INOtrkwUmMUeptYrlXIjRSnRtR3Kz8EC
PpUtaMHAXgXxuanXLc0xTDfmy+oqb2ncoXolg84zouZDadK7Brg/kf09alozSEi0UuFT1CN6o+gw
tQPbfUTel5pyhUVNx/3sjLOnKTQTh4Y90bQgC5/xoTam3B/H4HMaMKyBHlHoqle0yRCx5FtwiHYN
UwAA7fC14bVTWcmjcjwlXFxnsDVQluDspBhMl5RIoNJWz1Vg8A0olGKL33HFwzgqquSKguk21VGz
tRih3F4d5WYZzcHTDIviKlZiIaez7pwRAaqeVgSnQWc+VOdp3kKDAhIAk2AeQAhjZb9m0YPjCukZ
qfkqKdRcl3Dbqy2xjTRD3+VFfpb80YRah0Gn+42Edbv+s2g8/RcHqiEs1WJnz2yHrBHFqhlp9HNm
OeQH1/aVc+XCTsKGakPNtagR9Um+ZxrDoWFX/WbIo63WGVvZjcSSh+tgo2O3EO2R2tRdokP06/MW
tRZqYp1nfF3JQ5PMN7A/x7FVXw22NOqSzihm1T79pkabQuIqogYjD1EQsXmv8XQpXPqUUzA46nwK
5iQiX3IYpGP1lQcYVvTw0w6M7zDXSQS1viSQeVYlj/mQ2G4cIZAJzddqOpUKnHqpLec+tc5JNGz1
ILtffy067c+yY3XLu1tMZqij2tEfcz6fEebDpD6x1Xbj0ufwm0W6KWfjKyxAqqrss4yP6PAyz2gY
1fRMfe1C47ROzY3+qyzRkxXXX04Io0ZHWIBedH2NjaL/xFWqQJXdVwDYZPI/WQY8KwjTPjYH6LuB
uFgV/ZVO1Ss4QXergK7jS+hdgxpv0oJBQ9SnBAQ2rObHKGm/yDXcJYVOy9haoafhGqSgLkYa1MEY
6udlEnc1ijtaPz75CntRlh2cUb1An96GVnhU2upBJ3rfLRv08v20XCYQpdIgZ2egFYo1LOJ2GPGD
cLzS2a43WK9sKsLC8ncsx3OvFe6I5L6AdHA1K9suGmXjXTm/Y7D4hIn0u14jEaXcKovxQIcE6TTA
BxVHa67hnupf1383enPDt5umV3BDqtgOQx9uymDh/ltmnJWifSV1hgguiNRFUx5C2FYk39aubI3W
DbECeqoRcxvZ+QbW6lpY+YQav9nkQMJaeLO+h6a5mCr7btm8tha6oJnujs4ang2bR5EZQxxV8ReT
J2bbzMArR5uw4eSjy9jRA8KaVzaUzzqXV73k8GO0oy/LDjehMrhdGN2ubQ8J80fJcY/m2dxbdoJ8
TuVJ2jhiU9LTrq7X2eknEph73Nhjm5+DSL+KWTvHtv6IYudJYFlVtOamr5vbbJpYJNYuYt7RIIdt
PkanIVq+6FnYBeZTUlRn6J/PNpEPqP4PZa5chuHe6OfDYCtv7fxVq81tpxivrQ3bbtbGXRnZe/qX
CXJiw28pAPVCBw12H9DNkK2jBB7zQKa8vvQqeWSCfQzvSevs5j68ZBI9Hup8qt5n5gpEL63oNrVk
Jwp7DhO7lJdYrba9oJUj+LAsXAXlfDbhBO31nqZC7WVqyE/pIn+x5J2m4QanQ8ZcnOPg9JeRdSJg
jJJqewvfQrpehnIP3seabuDVNXxwaQuSGWnN4win1AHed1F5F8qY0zPmhF1X9VhErW9Ihu0FX2XE
3JTXylmb0KXQtZkyPInbnH/aWreY8dVzYcOwEijbbIJYv6s67ZgtyctAr4FUTHySsXpHvGTswmyx
t+cX02YAcNDDc2wndEIW1StPtMOUXsmPgudO3kbUOwYf9UDPHLZo/GX3NvJIxEKPeuCXk3lbDUi2
LZs0cwrYUTxMxMsW8jmpy4+KgZ2OEMkzL+P5L5y9DqPsVtCdWxuFIw7wX1xXn5QWNF7dNPlm/owR
lXhhPHypqIwyDOhOBoQVlDs96FS3dCJ1E+v1Sw5s2dML5mYWWvYEfHar9Fjj4dnBu0zOmOdJ0zRg
SwBprQVlpKvMQ1b9WORmfarmo1EUeKuwLRQ6c3WcRRSQqrjXhfhJWNADntM+4PfiUVzt9WmIxySl
oNIwvX6yVXesWsaCGK2OwF4w4oogg/t+GdL1cVIhaVmASDROhrJRvCQ85gJJkugzuCfZ7NJbW8nD
IzXy/GqxVnnCfFriM0gjgHqh7NUupcFhXQIiAfsbp8aWpeupdLT939c0kv9XIMv/Vl/2l0iWzcM/
H//2WzZ/uzxsH//PNrSbj6H7qf/nX1lf0Vf535Ew/3qFm4/u479e7vo//ILKtfm+/2nm60/bZ90f
YTKEy/x//vBvP3/8lMe5+vm3v3+VfYGO+voTxmXx5z4zMlX+9+CWf2afH8Vfc1v4+/+KbdH+oUob
fMY0LU23nTXB+z9yWzTnH7okG5MCRkuVpkESUYHjes1m0f8hpSmJenGkYeNoJgOlZWzij4TzD/6T
MC2Brse0DEo0/vNN/yVR578Tdv5W9Pkdvb5d+29//6PP5M+5LRqYpKpKKVRyYgQPr79m/3AYTKM0
A6TNWXTSjfhHLbpzNtsXXC17nblBiPxOoeDYNAn96zhRST37CWoUWbH87Az2aYxWVA/eGyrzjjOR
92WV8uywQQv5WtCxDCrIat1Ny/ufLvG/3sufXzvxxX9NxKLLkAAqWzUMqeu8DUNwaf+cXLSk0+Q0
eLG9IsrfEHueK2fF63FUJvN+LMQlHAlrHNFKrundnEgxOLeSEeIRUEuZpcd6wGsjkQJNi3Jb92Bf
1EMW6vgTVM4+YFlkZyJfPSwCznYT1gPeEAFO+mwzXBw7cgFNK+wQeSSbWsUfWxZPTgLZYNkFNPyg
0jkt6x3SfHJoEbLPoISG43wamgVsYqSBS88wJ+IAGdxl3TtOcuRJDjBzs/pLlocmU8AzhAa9Y3ee
k3E8obDxnRTMsgoKtFaDjbhsHXBmpChWxRS0RqMn2A80dLn9OOl+hRVsyW38nwEcrgoukaisjqQ4
xGfpVHRVnonWjLawY3LDMl/xqjLCRwZ5M4dcmzqlszdIysuw5JEPItUhacbLpHwy4iIixLzCRVU2
6cDbjIbe9pUweDCy8iabm+paFuVlMZrrNFMUqXIAaAPnlTVD1eopsjAqGfBv1DmFvzUxzVnzMKJi
3SumxjEv4uPA2OqnNpOP2mu7sgguWQvqTuAsgFSzS3C987m0uF0xqLqwzaDM/AcU2EhxEFG9VUGZ
ecqIuLFVsFktbCZKunXM5drVoeNi3S9dMVvg+5zmMcZhRqzlWukN7Fq9a2RbuIOy7NMGj1koLkGh
/sAb3Se4GLk5913bfqKIl7x/Yi9auYVUV8EvREB8hf2sGv131046YhhB8ImGRLpHQYlaBrMgzSLj
S5BtqOY7cGglDH8ZPmwoSsqE2SwC2ZIWsCAMsj4L0TG3DFAAZomRV9r5K8rz3SSYqms1Y6mdj6ge
c3f8UFTrGzEtLrvgqxDjR+w41xG2obCcF05yhFxoXJVPMLtbOs9fwn5+SoZjl0JTa0v8soqfpyB6
tpTBcok85Z7s1FNpJEfqAcnqQF5klsNZknuNqq/pXdi9UxkoOwKOb/WcSIAJR3bMq4Rovesn85SM
9TPMCaX1jViB//mGXuRzF1fvgWipyJMGTrAaIREaPHDpx2h5kQ4UQVvNCPsQ4WKOOU34xs0mOqNq
dxWTDiYtI0i9y/Z6NaJjc86plqGWeR7a4DdiP2vx127++DFFcz9bIyFKpo9h/L3ux3finYA9SsI0
ZibZOETRE8v2mYLXE0KY+0q7KTrFQs6rPphZ1LiyuRvDWyg4Hni5ec6bkoINLLazZc5MPBcaorHU
YlcYAJ3ISep6P0NhMogRUrQMTmaVnpyxuJZB+JKVK4KSSy/Sgety9ECsPK9z2WIuw7DgknqTu5o8
qzBLruGEGXOKSXLRSBOr3l+UZXyyU+4D2dkbIedfGbWs1sI5RLb+0TV4xiuUIVRiP6uRs6uLhLKC
iPaGybdn7TTW7T3kIrdAWfhhHm+TobjYOnz9QpKyXsxApP3qPElbQf+t4xplcDEK/TjMMOdhS8JC
6TCY9vPtYAUvytydeqve0TWMrBAWzyUN7rfAXIXAZDbKAtg/uY9yCkIqniqkZd81fXMkRPazVfJj
MESPZlZD4gYNX+j4UjTKS13ob0sqeHkGwHqaLJvEwqgAun7MOxy70Wg3PM2sE6wTfeQRDyFJH7ep
DaBpVn2YlUO7IBEIZ6NGYhLtikZ+2Gn4mhqraApukvgaZlQGxEjng1XQ6/eySFjxVnxwhlVQb4Lc
3JpltR8RJUt0b7Jzvrg63PHihP5hhjQCOWOHpgFZo9qNwKFFV7M9uoj0hGwJMbmgDnkQ8tuOm81i
NuYOTRIyrSycjxFmpE2WpIesratrrFwTkRgHBaZUV2PkaQpnltVb70oxPA55S2Onqd0LdFJzV1w7
6rfdvmZaRrMI3ascp8b46pS7wOx8tGLzxqy8NIZzxNVdkjFV9AH27JnoGS51uVEHtJA2MV34VhcC
drCGq7p1F8nmt5D1R0HFPbSzRNacIXxY1JcMdB+VRHNE4oYkVllOdTd/WyOblCip1KEr40wguXnk
e/lhlZZxqGIIi4K5t4lifUuC7eAVCMVWqaXjxRXG0VwRG/MmHnw+qm8x8jhJ1K0SWE9Vktd7c+ra
DXbrcqP34NI1DGKXxPjhbevU9GPmCWFwlMBAGubwkEjsQ/hGIIwRbXTsxfjTrD2qwEhVFH9BrpBS
wFmGTCMYdFEUJVSimyx1oMeC5KFVFTmUpVfgMWotZXZL3f50wmJBShFpru60m2hBQ5xkbwYN2qAD
eNIqgGZjKb6Dujrndf2IScGAJUICMuj3aRHf4lyeCBHYd/P4oziEldVp74mR/1uh1iPRLjQDIVDs
MDzX4iNBeIxUoHpSgoMo+l+SDTJ37rs3lMcsv+ONqZbvVht+VzC9QDQHY4ChFri3qMvg21s2b+zW
OJTMbV2aRwKPoFWsW0OdV7bxphfDNi7TwidEOvP53QGYmt8ZuKdLzYQ7lGW7wQz6K+Yp98p7Jx3F
cVySj0jUq8WT16pN+quRoDuIJ6T4cFyXNCiFh/hq21IqDzAA0J9mco9DC5igjnEdGta1YSL11YKU
AVz7b1rX3BnqmqUnQN2qBQOBlZt+PufFpnTU+75Gdd4p3XapY54qjrIr52RngdmphM17ZqrsqxoI
LtSfIq18EGLqt4XREzXrDPdz0t73wrz0iwM4b16jIP0eoObHOrwP0LPQvUnZh5FflVm8xob1pPXJ
BpXB1elp9k7UmIrq8IVyFJVvdkhzwvr3aVGfVBVPcW+tnn0cksYwbvAqd96wLDgrxv7RMuJfG6at
FoQOSAdsJc2zxwazLL1AXRSpaE1QSyQm8gy2zksHGDWrraeuSiHiN7tNs+r0hlG4iazqjfzgLrch
R9QnqWi/eZHRbFQ1m8pUtvoIeKf35TcLfe0ilsPOXBN9gqbS09v5u6rrm0ZDD17MD3XF7DpbLTIA
xMxJHo+eMzaW143xU0vIHFrVmVQuTFbSbIlpesLXB78bMNhn9rgLo+kpK5sPBhw/NdLeV1ePdUHh
UOvo1WYaw30hKavpW2UFyg5kIkLuKDBrRjPirkN2OiXwkQsIyBahTwjMRTqxqImIScmwMAtQ56LV
vxzafGhVml2uHeisUT2kWv46MQ55zSShTZPMS81k0wvVPsUEbKG3V+xNhINKr2vhxZSmN/CfaOps
ZWvWftQJ0zfrNsDo1lvInfkcC6eDn5qJMxeqX6CbjCycBW0CIqLliKdx33hTZz5MTnBxJC0esntL
VLP1qyF94Sn8quTqi0mCndullW+DfUNX03In70yUdScuFpECr0gsfmGlvieIzLAkrC9bkP6Vir3X
BMFbU6XkXtqbN4293KSFTp8SGYKVScMAbcWV5kdtsqfT9QEq8D0ZGHtV/bPQe9UL7frbsEJw8hld
dW2o+yxHJdTbXA0aQeMAoXww/gbVfDsH1mPDiYxKsBg3jL0bydzpS6XdQQYI1KVp63XBdqhCfo/y
IKuk3o+2c69OzFRMsRt9obpP4mJJjfKRJ51fFywdmkkUo0gTkh5t4MAyPWE25YxwAFwGvbok0+QT
zvaClrNzc/iR1OhPtI6F7pDXn1mvoh9Zt8g0HY6xdc4tOV2qPH4PR6KntHZ4CSmV8jIt3+VxOvlR
mf0oBeJFU/kdJ+slaG+xa2tenANXOd36eMe45CD76SvzMSRDLdJxmai43zaNuXzo47JsKy39mNTY
rxzjEyc9VF6sYmjNNe8teTGzIPWqvsPYVEBXdsODPmhf2tR/qMbIx9Q9sE7cJF370BkFDPH81aXy
e6gYTuGrOh87G7KYVNt0dt1tRtXZAC0fkrR/csxkV1OOFaK9cVtd+c2AG9MOTibXXwKzQYaEpQ6L
oRG4ndqeKlJAc5FpPFPkudAebYBva+h/0gINQLz+EOSX29CyvqvA76rhJIhrTzsbSZbxgjSv8/vK
/sSXIvZtSq+0Ful3i3wvC2vylqqOuP3BLpHIHsdseWjbYq9BHketBQXYGjx/nCEj9fJSUHfv6BDk
dZ29KpF1GpP4Uo/jdiworeP3r23Oxdu4ANePxlci0PDT93yr5d0BXv2kRsaBSuDUWz/6lJvUSEp0
STSBr+zjZamXJyMTN1EWfYbzckFFsV9fTDbVL4jDb6o09eLpUW2ZUBtRvI5ZtYZPlkw+CsJJu34q
0jVAROKwsHrzG++FhzUdXFxotyg+vx3M7l6jWc8xXz1Qt0tfWh9jpLTbDg0lWAvK1bBYa7/tY1b+
lqGt7JtWLw89gGBtPBszjmkbHbQQy6tGajtuTpR60bQd2+7CDPyiZGPuT+UP6m+MRMENVKpDVUUA
i0cu0nawxA50EBTAsk90Hn5jECDkK60o0q7vurU0TctegPK/pnHACMGKDQs9bRuHPEpjSbadwk1N
GcNFImlxQvOj7+1rpCG8RQvBkwYYWozWSpas/MjMGzOZna36ORL34Bwkg+cqV4hDhbBsZpoag5og
Lhu9zufA3zIHWFldXpGsVKsn7K3XkLF2q7wlzCduUC2IfFpua5dEGCY5LMZGlNxqHc160iZLNKzV
pzRe7k1Ehu5gItTTl4DdYH6Ye4pBWmS2ucCgiv4Jri7P3yQEWm3HT3GcvjvKA/bNwNezDE+Jugav
EMxjFrW57fpkIh0DelBpi+CZA+KlYfs6xXJdJashPhPKvQlDvjwW8va3NEhIaAQ+Qa/NIVhKZuUl
ebMB7pvswY6q19KoT3rbfjSp/abEbHoWyYQoMDiCsjGBwYivTfBad/mbgzKeFatepWLZMaKQHJ0n
UYuy/MjicpcsZcA45ZxDyCovmWCdFjX5kflwz0p+F/47c2fSHTeyZOlfhHcwD5teMAaSICkOIilK
G5yUksI8Dw7g1/eHfHWqKH9EoCtWvUxmpsHD3M0Hs2v3jvO+nnkwhnnyVtAzdJHhvgqinTLIX6yG
Bi2BZyNP9LsObSAmRqV/HZjcbGZfhi6q8DX5JqVIXngIwQcQDYdIDb/FDc5sA9M6tNFL6Hlgl+OS
yAVRQ1BfJmrxUtMOHdfgGQoRWztLV+8rA9nJ3qYzZ1zqnuGxauhqjECjmv0V+h6vquJc9bF1h3bj
hZd/W0qbHR22jZHfQuz49zyrIdCN8d2NGnGdUKbrhf3DCAO/V4rG14WXHKfoHtqP4jaHfZieD1iy
oFp+SHnFAL93pqOpwwfnRtY1MtZwuglluIvIdWnIjVHcpKOYjOSPzhSvURB6kNXoYJLUlkzQddY0
VMGdOoAU4e8m/cZ//Rqn01s1j1eUZX847PFLeZV2fvNqTrgCjRXMSLFpXlNyv8oQnqSFhidMGYwg
MwoY+dWRh1ZIx7nTeXRtLr1L041p9dBilVydm8j8ogXKu5m586WhNpAxMdRAgU23G4EJV1bF0aq0
3AOVl9oamPt/MFGl9Q1xA5PcX3vvlflbBGI1QcR6jHIH9jDSgN4vsD/k4bQYjhYKJRduZXCPCb+O
Sx8tLvgCL/Vj08+LNCc1wKRbdAVqSIEqc99ArAYxEvBxwQQA+RyXKkaTMbYeBWNA4jRjwMG70Czs
FJXnTwgXw666LCrgMo1K855o7604fWwXnBmbNIBK42dITzUJp/BatR+1yG65I0DP1lQlmEU1+taR
j/ME69TWErGbea3sKFs9QYFHPdtc2K6D8qbVlGAHSQp10vAthyvortf0ctdnyLZ0oIqJ4TdwNjiR
LP+eHqWGphGzjuN9XcWPNKQ+tqRTa7xiQqDTpN0D/R76hZOyoTg5nXAUcF8zmFi4FnPFCYPytnes
63DuD6ktXgcoo7R6EXvr7tN+fGvn8K9OZyvJvGfbKY60177W8fiW9uIq5ov7LE/eVeS8K1N/ETp0
mm787g2gBktjX5AR5KYI4q0f069j3dwZPGH6VtDzjU/jWb9WRHc/ltYTxWJSXua3PrmfWi2CygiZ
Y1cFh6qKX3bbXXpO/EjZU9UTsn/kuA7eqN/ChBGXpntVtTnU1HFDJkPrqSDqqMYt31ackR4TWAOQ
EyHxYuQc7KX2gHBrDo+dUe8taKiH0nlJzelHPx8BiV6ZPdzhlI8uag9S2bAvviBRxBDBLQ8GPb1N
40dU2g0Kh7SSC+5hVK4KZ/4KQ+YehulnK1a/eNn4amo9b8eqe07Ed7X5NinzM4DDdw82CBKoZbiL
w30BL96t68EG51EWKAzKXxX5jdQuzL1OYsbQ45tKG0nDz8+m6QGzsjqaVAudeAic6KCAohUwaO8z
p7+ZqBzsxphmUyqDqFa041uWdpfcCmv6EfGV9TspLN8Mav2gegoJXeUBYAxh06gv3FGKyz63riN6
W/bTYHMlyLJ9bBLKUd1k+yrtfzWoRKg6rG62lTzHxUg2IODfJ1XAq4UMu7CXaKQeqYgKWFbf3Cr9
T0EHVDUz36apIR9nAao3qatN2dCQwxHkmLtQ3YdQf+ymmgRzK+AcNAmvUoiDN5PQT+Pxm2qPKZRi
pNomPfmS1VV46zrzselNsAKB+9Ao9DeAofsyqkQ/pNBLvudVD0yUJ5vbOQc54yxyP5HC+0sJ72pS
JirtM27s3A1ee6tnI4RnsXEb3sc8fVv70U6otoaeuFyq3XvdjHTINK+BLQKDj8yXPoxo7evLdxLi
fqAye0vGhY4zWDeWHSIv+wdqGpZKFrIBML3sGKpXAwtPlUtkzrpLJxrudAM4qRYnj3njgpauDGr5
s/NV774EoF0h5fIeFZIIxC/QX1HMT602XXM43xh1Dm+MuWxmRQELRmhS56fjmNyPnXAnVTKawQoy
SZANaIKt2Emqm8ob7oLsBXGPq9luyP1OLfyIdAbn7l3TR48LH3HfULioWdNpq/Y7k88lkF0W0aM9
GzSqzdxSdYPZ6ab7iuyorgz0v1gjLOO0+pWOcgfr+3HQh7dpgciJEkxEvhNRC+oHZutjanB5duNh
N9PbsAfZXsTvvdneRhBUUtONCSp6tBrBUqH35WYmakrPuNb06a0poHWtHFJJ4U0GIxSZ3EsPvKFf
eRmSVfP3rAlo3ROwa8WF9QOM5WK4j1l6EKr0b2oxksKm51rhv5iSL0UqussQtkZY2p5BqD0W4I41
Lb4Rnni1wXbvS3VQOWJ44sVg1O2QpHBy6RX2XYXGgFWzWfDBsKi/5sNzMZs/xSiuDBCC1QSdmG79
DFTrp5apP4YYbsimvQ+L+1wkb87wHSjAwzi0V6bq/KCmBSww4ajylhQQrHu03u0bE55MEHyeyw2I
dq6jY/PRZSWFbG/IXb8HDRt4wRMexMFrT0RwprAhadEy5Vl4CFPvKHTxFjjhu+oAC+DCvyvS6LGt
2kttDB8zRbwaentLEQWtm+ao0LAeKGQRFbY/NGx/dK36X6Obyms1ig4jtBtcxuC5aaedMlHR8iIL
ANWRcj9YvJZ/pRTxd7KovxUb/BoAGevCzl2oD92Rt7e1EHNfaaEdXcYJ8wxfsF9CKhsWHL3JspPy
ylTh5zNezIB0ZJJcRpX6wxa880cr/zWlRGvBhDpcV8aUcln2UgaHRq8fJ3c5awEh0MCb8X63okua
uX8FHt1OCda1MPHhladNP5vf7Ng+iB6J8IKjgE2OvmXLeig06hEjyU8ves89cBMRXI6KDZmvuyzK
wVHhIpnCr66u32Ue/zCkEJUo3Z1Ho7fXTtAXzT/yHucNs0kKWZv8Ao1YhaQql/Cn2YZEpRsporb0
Tg3RexdOR802KOQY13RAvnYsR7qd5/Qn59YdhORflpkZwB16LbTlyfjE8WgZ3x1aAeu5udXK6DYv
m13q9WC2iSGwH9RkDwPrtwTyPBTTr3SiL1+LwXvOz17RvpZucFf19s8gYKmFrf3UjXRdisL+2XTm
20DCg0X7NYmjuzZo7pX5e9eVtCubT03SfYPw7kqwWSqWuHICZquLx6u+n14FnXDdYN5ZYDRYqOFd
DIHItbJorPFQeiiCCOK3XtwW9GQTGcWxV2vfBpAD9DrjvsPxSpv0EbzhQlnlPmfGIhG4+FyHzL8s
oD9lIzD1pLsi4/YYWe3P1J408qvRe6KNr41qAQHtDjkr2gzUO1rlycWLa9IUw/XiGjtsb92ahVPP
w6vKHF2YVQ57ffgEEyZc7Fb53AzVTlPUZ+Sbl3SE+uyU/YHuiR+2Ex8HqC57+nDLiUGNDr5bdqEk
jb+ThYcoNqAZMALyFcEomtHXdRFP8/OouXc8Hd5jqEC9xnqimLiLcvBX7JXUtxmqZ1CBaV4M13ua
HY0CCq1raJq9elS5Qp6IAwyEhUI+QKWksGwCdARce9ZzaVn0z6NJMujXbQKstFPzeqdY+t7Nu/um
gB6QjSKxuPQlxvQMz/lzUF9pbfRYcxBWXf87xnIbzPmhT8yn5Zdls/pjHi2aznW6iWHgytt7fgnP
FWLOs4ar0WCHWsxbFNP3tB79oF3kdrQoseczfKsFIua0Uc4KbZfpk0XhILL+Ukj7WxAJW23yyGP4
2bEUf3LJ/4TilWQXWgM/W2iVqBGYT0Zo/exALu8NjQedOt8Fw/CqT6SPkaOATxRp+OVqWtcsWvQF
SL//MMaRBidOkBaPUl7goNqlPMDRciB/y1m9U6MQWScabuncT+eyvK7D/I6OwnmvWmV3bGLLO0B+
3MZcOofce4vqsP6SjUgV9ikUUgDy1KS/7Ca9P7bU6y/m1m7vtIRTwwrp1RdFqxy5Ud07xb/l0P5X
mKDPQTwfMTz/5/8dEbQGMPr/EBOkW8gcraOCXuP3rvgr/4gi+uf/+DcuSFO9f5k2rQpc81WPtNN/
w4JU/V8wGVuuCYTQsbUF9fJfuCDd+Bd4IcfkpeLZhsHz8b9xQe6/DHeBF5kuXdK2DXvn/wYXtKit
/Q8s6L8UpW2ARn8CakSUhlRwQwGcOf7WxzW5me8o+fq2Glyq6tMHb3wC4PlTyOl/PiJJvQG9y1Bu
0YSvAZOMhuHBmGtag4YNHbU18xIoiEZvx9aBLPlO9T2f0qu8+OF28/H02Bcjnzlo+ehHrTQ9Gmq1
noU/UxzvwCXbnfagZhpMcrShnP7G2g+Q9Ng62twHks/CV9v3plLvukHzRaBsWF+sfPYLJMVIkFHw
0FlYpyR7YxnJfam54kzb+p/eMUWR2PDGDX6QB3tLVZ6oLucbtte8IimMRVpcD42B7bqHE6szLmNH
AySg9hv21/wiyTsOtFKRNjcGv4ySr6Qv3u1s+HXWhBoSyM6N82EaRoDuA+38PH316FGFIW+f6ZP7
eN4npMAN+0zv45TR1x3oorbTMyilFhQRrCYbUvcre4MhhS2ER16kF6Xw4efm+NQ4bZYu8COdndcQ
PJ03DTKkL0GhTcsme/An0TvcbaDfo+tObMzESvgaUvg6AjYfw8qE7/IMTwpoGMm00oQCLHN33kRI
wevEpg0iwh18Oj95xzhDVAEvcproRxgns3/6Iytr1ZBieCw6QwWAwFqdAAO3OZy+VRJu7RArkWZI
UQx/Bqw+UwEgTAwjXHMQTgQO7PTQ02iXp3/A2jxIwZyMRtvMTTz4LvowZfRNBzzQ92/D0G3s02se
kqJZr1uv6JD+8hvijKzD1fKwO2vsuhTNYzQX5lxjuqBN3mi+G8EtFYh9OP592v6K+3UplHNqm24H
zbkvdOotomiOUxy/Vobx9Tz7Uhyb8HG1dun0vu5+oXksGL55+sYWseJ1fZnuD6djpecjF2Ib1xTR
TQ1Dhql4GytmGd0nx9Y/QOYPprnUK+0UToNf1W6k+Tq9eWBK0li4L4VFnpj3WAO5Td212ftpP639
mOXvH76owYvZohE0+KrbHRdYJs3a520SuhS/0AmVRQxqxBdhCrN0cZkB+YIva2Pxr0QXEPE/Rt7Y
szpN89j7EY1Y8d+U18hnQdWElMZp12if6mHb3GD//MIIRSA7AuJqud2Ke2rTMIAaRckdsYFEkpwD
SBIlpp1XLRFVjK3RewgGy2421EDXpkaKbk+LhgioeeeHAwVB6EBRsSkG0W/M/EoEalKEV1WRReVY
9X6LipwVP9dk7FvaTk87b826FN/Qm0V5oRB/4Nx6jUKH5zzEVaP4XkYP4OlvrDhIk2LcJsvU5lHR
w8Tm7SoBr3w6fjltem34UoyTzYsHB4IiPy1mC75as7ul7TW/CkSlbsT62uiXT3+IPNr+ZzFMNR6C
tPIxHWlJi0LQGad/wEp0aFJcR4AM3DZidhvaU2elpECWXKkh5KNuXWz0KKz9AinA574KIQMfej8x
LTr6wl+QWQwbm8eyTj7ZCTUpusdIWDlPs953QmRo9m41ahewAgevg0ubLfn+jBmnvgoeIv3rtMvW
fo4U7nYzNRZENZ0P001HH1Vs2M9hn87nHRv/7DIf5jsKEh1VhraH4AvMIpK/L2Wln7eWVCmWSWA3
3WRaHTNRwn7iOp4Bho+E1a+zXKNK0VzTvRf0sdL5OSoG5Mft1K72dVeKDXXuFdcvqs8fYwHpqJ5b
a8SROoOZ80bSj1nolBuxsGZdCuYSKnEvKHlUKUC0fMfJqr9msqbfz/ONFMcWzHt12bNNV10IEtSg
8pIA4TttfGUfUpef9GHRmGpVA1NDE6gIHesy9VACmptmvISiLzlz/FIUWxlSL6Ztdj4M7qQM7aLL
aYIiDf779E9Y2YlUKZJDoegUFbHfdt0tQnUJ+WZqLGneFLQT0gt4+jMrG4YqRa+pBoj06hwGuePd
CRE3V3ZiIDAfwI4qfrsDesR9VW5My9pvko7mfK4hYetM7mkIT4HY+qVo6VFvPN+Ek/307/n8E4ie
SzPfhF4yFmrnjw50lAOyR8fBXhRRkCeaLft4+itLgP3nNgvq8M+v9GVdjXrHizq1lEv6PpE8yl7N
AnIqVz1kPK7Pmh3LkwI8yqFHMwYWgVo30B5nkOp9TSDUATqkLMX7+e307/k81MFk/fl7UDGGsR34
o0/HWfJUD8ioTElz3oPO8qRQT+IKaomECyFtU+92YCPNbVgvU9tRqUqDn+f9BCnkIYNppspsufa1
BeomszIde8o6G3vh5xsKkIo/HdSxYGehLT9B1S81lEZdF1I0C8WsjdBY+4AU7l0BR1wsOEVBeje0
9AmtvgnLJrivq4Vm/7SP1j4iBXsP50PkxWoPk5h3GBRuTZOnfdPM4uW0/bVlJMW3mFwQAirBl6iR
dehyAK52EkXnzYHcjqoryRSAO+wJ7eZbj5oq7bogPADanx79ytbhSkFdg74wBqqkvm5QJdd/xsBU
kCRbmq5Pf2DFPa4UzXWfL0zDXed7uQpQeqp/ayK9Om17ZWpdKYLrBE6d0MF2lGt3jT4j9DHfwTBy
OG1+zTfLZz8cqLGZt46VYF4NyjvTofNHi+qnypivEtFvfGPtJyxu+/ANGLJswwHl4s+RWt8UWhke
bAAK32YnaC5P/4y1GZDCONOMhk78tvVz+ipLffjShtXGs3fNtBTAY9tQljXjzocsGNpu9Sp1oo1R
rzlGCtuksvuuKRl1ATR1NCk4h28teMPzfCIFLVCXgaY0plardPrD9P0MuvQs0450GMdmC6SjqTu/
DkmZR+XtbJbXp02vZBksR4pWN8K/Thhxtw6+juZ8sGgYMaNfsfuty96M/mlqncsYCrPTn1usfnLg
O1LoVmYHypyGEV/QX5rSRT2Z3/UMGQE9ovnbu8yzjWW09iEpji1FM/R+LHnuJOiXwbFxH1rJ4xD2
fxvIUwAWMCvaGJQzJ2hZcR9CLpyMBMg2P0uzoHEL+mtLbTc2pJV4cKRoztVIeGqEaeBtR7OqD1Wy
lUlciQdHiuK+DGgywfv+aLXH1ggySEL7CDqZ36cne23oUigPEUyASKwTb3CdaV6zg4DveJ5pKZSh
4CwBUJYtr1mwjPDn2jC1n2daimM1izXY5jCde9Y9z/8rUzM3gm3F4bYcx17nzmGgL6N2oe31Enhv
xQ0dI/vTQ185XWwplh0Ru3D0J+ydVnIVqumXRkTPC9q+3EgirP0AKXyhc625jKScvJ74OVWVnzTT
984qv50e/5p5KWibUSwYbvxj0WThDtp3ATYjRfPjtPmV9Wgvn/0QpUKDJrp1ROvDCXAt6tjP0Ns6
bXpt5FKUZmab8wbLW8gBErjUFi4zciGXpbJ1r12bWilWGyPrF5qbFoZjRDTQgHN/u+kPFNVPj3/N
NVKoxhChxDXN6D7g/GPupvt2iM47F20pVEG6WUOBdpBfmsZ1VibXPe3qp0e95nUpVDMBI2JU4hQo
wUbvB/Rr+2jYStusGLekYO3cxEsMsPL+FD5Gxl91e2c3X88atyXFKWA2QQJocQnEGXSCzuFjI57P
sy2FaNujMhh6y3nuVX9VvLCsGQhVo5pv59mXYhSaiEKE9tD6FTSMrgX9SHg4dxlaUoRWYTjHbpGx
96rZg9O2dyHUuKfHvbLCLSlCFfDMJmxOmHaLfYqiQkFL2mnTi2s/udRYUmxmZUFXW890utP8E7ZR
Pw+tL1rUPwqDpqlYvJ/+zNqClGJ0NmdIxjj5/DHw2/whNP822zMXpBSjLsoHNmwW3F8yELfTs9eA
GK3/Oj3uNc9LURpldUuvXNL6QQo3aQrPu9vszzJtSjEKYHcsvLZvfSOgxTYWx7EJztvRZZSWHjme
18bkhIfceKyr7u+yXMjzId05b+hSnBZGH1QNlNp+1n7PjdupPe8MNaX4bKB3g12IfHBMr5SudbCc
Q3acJfpGrnxlFZrL3z8cooXRUnOcR27wsX0Bb6fRx7txa/NaWSqmFKR6Bvu/CJ3WR49qcq+RJUXs
Jxi09O/TTl+JVENaiqrmQOvtLXc7BMO64TKGBjavns3yfhrCi9PfWPkNMnQB2sckSKap9ZMhf0Vu
60s9FZfnmZbODVedIRVUOjYaFWoqpz8sNJSnTa/cL3RpOZZ6ms/qSHnIcBL0GpBSKZG3UkgM9eGZ
11MZuWAjmmibUdX6ICAb6ICyY1xnflYgW1YPD6d/x5r3peVJhzZUVTkumqv7unyOvefTdteWvbTH
Q2Hu0OtL7qCcIjo+q5diQDjChOHktP2VcZvS5h5OlP6COGbV5Jp2pMEWfqMZYZfT1ldm15T2d3hF
kjQM2WwUijdtC7+UQxdXme6nZOO9veYfKbLAoqh9GyitDzX502T0d4Y6IXJVvJ7+ASvmZXRfY1GI
srgQ+E3g+YC5b2EDPFahsRGza+alwPLgMBpdh5itw+JrELR+i5KqOsfnuV9G9aleVYVk7rm8py88
0i4yQTurQBFr2p12z8rqkQF9Nfzqwbh8QBtvOgGn2JluX/z1YbN3MttykI/mQeZCJXKfTl+dcSOJ
u7IkjeWnfDAd2R5MQ2jv+QacsJph7PUUVnSzo20/O3NWpZidJt0a55jUycRRNYlnbbw3p/fTHl9b
MVK8NrAE67C/sFJy/SZxBNWr4IiQ0cY2tmZeCtgwD7iT5bxsujCLbtXUdQ5TIbprtyzVjSffyid0
aQJ0T/X0dCyY2966SJMHDsG6PO+RIGOv9Bb2CEgZeCRE1VWK1hd00EhAbGURV5a7jL1yJ1MkdrNc
E3jcXE9UqK8zE03H01O7Zl3yfZ+OjlBHlk0xuG9TM8OXP2+8FNZ8Lu2ShjnGZrD4HP6FXU3ndg6L
G9SHZw1chlShuElOrHY6MAb1QybsRzfIfp02vTJwTdogY4TI4G0ivxGkI8odj4J+5jrxNga+WPnk
ASUjqVwQ8oSPxnLxjPvUgwp/QGxNQ6EnLV5Sdzw0hr6Balv71LIdfdh2WsdRPI80tJ/0yp4iLYI/
5c5BT2QyjRsBRb/of5922coy0hZXfvhSoSjl0Ge4zKB521VvuvD5PMPLBz8YVuDLDiNasny7CPZ5
NhzPTmNp0o7JA9nUPMH9ODOsq8y81wzoCprzYAuWDKoKgrzTRwfrSjzchqVxOxvlVQA/oBhoCT7t
nOW++tlSkoIXaWu3HnKl8bN0hFTH/Z3Cvnuhm1B0ILX0LWnbl9MfWpteKZQ7ix4/xyJVQRcbigqO
tQH9WzkXZSxV2kPAXXpcRSqh3iSWA0kenQB6eBBbbQza4otPfPQfcKoZEtJQJQ+KNkhyG/YI3boO
HDxxXarH2UDQxww091gGjY7QI+oKXRw6NxWEexv3oc99Z3rSJE2lVgWqzfGQeNquhVisd7beMZ/P
v+lJ02L3kAYiPMXBmTLlMMnvw6whIVPvPNvet9kWQfLKT5CL6G4WpZOV8c6wEEtX5nk319bh9Mpa
+Qly/dzwJtuzMy5zZutcKDQKC6Xdz6V2qGB86fWfp7/y+Y5uykX0iEooJGl8JZ1/xMlD2DwPW8nk
z01bMpwOEvoyzF1MG7SgNxCiYHwzRbhmXNrAm6actNgMe79OYDupw+xHUNBam6G0c9oxawG4fPjD
9trGSdkYCotTg6G/tZ81teQKM91mbbAR4p+vHRbIn1/wwsiYGp34awuL9v6Kjvl8f3rwa96RNvAs
rLIMUATZGfh9A9oK4WAKtoAja+PW/xy3ZgdjHgRseWROONCC9Pn0oNfsStsBCbzBzWtSykmQ31R2
4nvNVvV0da+T9gMR0iVXCq/xC/g4mqS5MRNo1Kvs2p36K9GUlxGNwRU9wUkX7uMcDr3Tv+nzewZ8
43/6SkedC9Y7flPndDdQkB3ywLi0dPfahKpHW6THXK1+Pf2tzycd6pc/v+WUignTC/BYb4huox6S
LF3Z0Su9sVuvmV/2qQ8BITwzKHWLNZXZ7+n4qMCUV/QbaYPPp56G2z9tJ2Nid0GF7Y7m8EK7d8qX
0z5ZM7z8mA+DVpMajLZHKbHOo36vmOgxlpD/78+zvnz1g/UhR1oD6QvSERUEJ2T8kfHeuKCueVuK
YCNQHERi7c4XudncRTNEmzWC8zeB1s1njl6KY9ceglEkXDFyAQXQnKKzpT6cdsznmyfS3n86pqzG
VOtnHNMGAzwbQbBHpuVJz/RDZhq7099YmVpXmlq7gjhRBBy9WpjdJio0Os1yxzttfMX9rjSzRSHy
XJ14oVVCXCDJfhGpMfo/G6G0siu40uQm9CS5YcrQe/17aSONkkQ8PL7qrQVpe3AxpdHGFK/9DGmK
TUOvVKvmqq1l1VugOscUgicBJe9pL61NgbRjO9E0ZurELauGnVXVUCuMD+dZlvbrMhACXERD/lZY
MKVBZNVszOzK0pRBVJ2hdTbcaDybyhvIzmEMrsrLZiuDuOIRGUYF0Zyao9XOpa3ukQod71PTej7L
JTJmKoojGMEEuU80rQ9e7+5jewtRvDZqKVxbun5DFBH/vdqXx95mJWdlAS7MCx93yCW7lKtLBmgh
jYMco0Uv4mzjy8/5sP2GJlV/J16yweWwq6NfBcf25gVzzSdyjBpWpDtLjgY99kvU8w56dF6S3/xH
auXDuFVU2ENPIbPE7awbvij179MrZM3ZUjiGatQ2U8KuC+UM5JjwHGrPVbyRqF3zhxSRXTKHbV65
3KDKPrmLF4XRwRz18y4AMiQqAtdSpSMrMApHP6uyKwUx7dNeWRm4jIYy6f3sApe7hZEjtV0+G+GZ
Y5YuRFFZw/W0gM/qMb4yOu+m7qfH88YsBWTRWkFuTv+MWSDp61Dh0IU47wIP9cmfcZM5Rd+i7YVH
smoXxAcQixub65qvl79/WNmGBeqsWACQ0Bh9iTuULkfncNoli1f/M1tBZ/+fpkUUQ7Sq8+qoTITS
vF9xSsG5WFR93tN54zxbCSBb//MbmhPVlZOSNRrFeEdfH4R31vJy3Z/+CWvekeJT9CCTxoDj0uQF
3wzersyK69Om/0nNfeYeKTzDKK1D2PhaCGNpEg3F7WBmh7oObiu7suDsC5/aNPZr2/4LaupDZPbP
ecTVJk31t9MjWPGdjJNKpsjQvILNR4Nfkls8utTd+Hza9orjZKBUYsMoF1tUjBNFOxSQaHfqVofn
mmkpiIOuYz+je9pv4hcdmSnL3AiF5YX3yYRYUghjEmm/JYTVJH2Hku0aqd0drOJ7KEquisTb52a+
hzL9vCqXKWOmYEMMWy/D/4hgPyx55i64hW3u9ASsBN9/oqaQlyjRrFiynPT/TyZaGZcljH1bb5G1
1SNFd5SUrpu1RPdYute2qx+LOr6yMnvjNbU2y1Jgt+6oB7wwG5pq8x+ZPT7kTrThmjXTUlAbY9PV
s8fIZ6StevaMvNQ2ltCaaSmmLZoTE7ohSZSPyHjYzqUuoo39YsX0fyCmLAW5iMppSL0OhzKF2RuN
+tNrZWUqZcSUUVdlQTsBCx/1SEgn3+16RH4DeujT9teGLkUsFKxxH+XMpYtkcDP+yKuNHWzNsBSx
wp7poNVxN6lQo7nRzI0VshI8MlQqgQJdiNRufEc1n9ouu1Y8SL5z62lANQ89yx/n+WX5WR/O3lrA
5EPZA8pwdI8quKBs4+d5lqXgbHrA8AOCIr5ZvTdDgJqQvnE3W1sr+p9jbgu0NrrG4FJpRReR933U
7qb4+3mjlgJzzPS51ROWuMk6DDzrJUrFw3mmpcCM68BOlEFv/Nn9JdAbiMPocNryikNkgEsbxkbW
abh6aqeLPHwqW8SSz3OIIeUHoedt08EyG39CA91B1ijuxv3pYa+EjoxsGb0kyZOS9CqJeBR99Nc8
KTY8smZaisoqnhG2FYzanpXLoPN2pm5/PT3qNWcvf/8QMblnKNGscN0Lq/c6QHQYfmBYzjf2qWWA
n1wAZGTLiG5Tn5dYb/XpRjWimyhJ9sjoPrrleTgCU+am8ppo7G2TXEbh/G0Nr1ZJmbM+c/hSaMKr
1SzlwYYMWH+ldOVXO+2OURdABB6cObVShFqiHZAapy6noXqDfHR1XvEUvuc/J5ZDvskdSK/8tH6d
slcg0gXUuFswrpUVKSM7Ub6pmlBhY4ECe28lAsbQrZLQyoqU+ag0u4DtJdHwSPeWmX9Z832t/jpr
scvITkE12VCgAvM9ZUajEElVRFwPpl08n2dfilOhFZGuuhPHcvAgECNKYnii5q2lsuYYKVTjaGy0
HFVuPy/eIUdBkA99Tv2v84a+TPSHfSAqjXaeZpa6BaVuA71ek39TtwiO1laLdHiiWQixsTcSR0H5
5qE8NQrj8rxxSyFKrxFky8u4beO5Dd+N+gHFhdOmV+4sMulUk4HK0+0l2xM9Kd1jZQ3XXfvgZc3O
CZON4a95RopSmO+gi6mjZcV87YbfC0n26cGvPL1kANSQV6WnNlXjK3DnJ2inR7+GSSAvMh2nBPpp
vUJbK/l2+mMrv0KGREUBz16E5nha9P2hCaydXm61TK2cIDIeyhhENmhq2vhxcEhh1UYYIgicC7Pf
aiheiSpNilmrb00tj4lZpzB2Zp8elagFbX/m7U6GPjl6kEQkGOCk6Q2/mvMHo3B5Fdgb9+o1zy9/
/xC2euZNoDuW+wwaNtGSoRVbvLZrpuWgdatSDXQcY4HuhlD4dlCHjVW/5nMpaENNncoyXFZ987Oe
7qzsPd26p6+tF+k8DRLIfhWKS75lPUEZcVHESAcZ40XebD0b174ghSy843YJoxcLBtp+kTg7WzSw
Af6E3X9/VjjJuKfIjFP0ZxE+os0RrQ04141mOp62vTJ6GfCk9u6cKfrY+KV2lcTmsRxQG22/kvU7
nPeBZTf9sCLBDYyK1sfIwcBQbtT3OqKieo+MQXVeHmPRt//4gTx0uxQMLb8ATc+xznahdV4yW12W
64ehlwll5rRgWZaz8xLp5lWZhO+nvbISTDLOZRJAN+cMrxSztx9NjhCEkM8zLcVpqo65KmgO9Jt2
0g6uKFyk2PKNa8HauKVIjbu8ihcKJ18v/nYpR1A33DiglvXwydNAZokSRqxC1szGHvX1g+r0l6ad
6hddT7sd0n1fMsXaWC8rm40qxWsU6DFFLN4gae5dVll4U9rVpY4y3mn3f27ekNEtsSP0KdHIbATN
U0ansJP/rpAoP8+49Fx1UGB1ipa1PqOaO9KX1TVQ7onzShWGzAWV1WYUJzGphy6aHxzbfJy1LXDx
mlukKI1Co0sQkmGX7Ou7GNGuYDb26Rxv4MbWzC9//xCqjlI5Sm/lPLbVO0f96jVPY55uOP3zLdLw
llj4YLtHwKyaltuMMhQ71T46jdgpqV+7G0mqtbFLAWsjLmr3MzEFtBXRy7ckfre79/MWjBSvWh+V
WqizGtP+ZybQQbOek2JjL1gbt3S00krZuGaAXxwVGHFTIJBtXyhb1j/fDwwZrQqNoWeqHvx6bpTP
6UVXO/dhNzynrSnMnZb2ZoHmjOZsdHyszLGMWVXQzVQiswQbbXe7oJivtCJ5aOzkF9qaG6f4irtk
7Kprhg49faRSW9e4tE310AXZTdCK3emZXraA/9w/DRm0atkoIxkGiYOsTu8L4e202b5s+/RuTMpX
z7APTtBv9Ll+fggYMpKJt0LcZo3FFtdrvwd1+iayjXTc2jQsvvsQamkfT/bU4qMpQ4U5RakeGcnk
KS6G+8KMz5xrKZ7RKS9iRXNIQs0Ho0QcbUp5P3TId7obU73mICmiw7ZUETDiZa7AQ61a2ddp+L+c
XUmTpDiz/EWYCYFYrkBmUnt1V/UyfcF6RQgQAoEQ/PrnOfYO/TFFpVmeZqzGRimkCCkU4eGuLxwW
e0NvHHpeY1/EZxB/LJc/sNoG9OuTumBDeya68ehlGP6/JDRP3xsKSd7wqwNx6usMdHPvdsKurUWF
5bZyntsqH43JivCTbT4L8U31l27IHTfYQpmgaD+FY4mLwEADFYwp6br8KniYGOBgBIlO6Dy+brG2
sKaqjMcRpXzshOYHrVjis49tl7+/WDs7sQU2xYDZNVD4wwsakNKzL0AVsp4vnRU7RhRuLmMzTDJe
OB4UocfOjVYQ2wIo8cf7U98bfOPDoJKJPPThIGp2HkPzawJ9/3UDn3/wr8NhUeU0dysMqGmmzAbI
vELd/f2h95Z747Bq6vS4qgXsQC75hzW9TaDx+oSWn9f3x99bk43XDlE7B2MLTUy/ffGMPVClj9eN
vHFZHa9OHQ9Y7WBWGeubpGEfrht546+eZb6iEQJyrHoaQIO3cfrrJr1FNnnMmVQMFvpbYv2XSouP
ThVk7896J2zYIpvKbgJ1YIUECJcRkHVlNjr3rf5nZSxxipv3f2NnN4PNk5YVqoYMGF78veAf4qI/
FTo4vD/0vyzgb1zjwcY156kxjlqK/tadTFowcRiW4rlca/CycRAbOG1ahMchyMLmKzJIR2dcDt5C
kpAH1508WyAUMR4pAzsD0h76MNQBvHDf1BTG3ediYuGn9z/z/DVvfeV5Zf9y5RiEfWEgYLXroJLJ
c3HLuwmBgkgfFRcMYW+TNi4N6VOnVDNK4pPn/wzd+V7z64od3hYSJdnI4iGIUSMDZikCGcQ6kAuz
3jmItoxQrSaRVXEMqXpoeY/m+wpFcai/v7/qe4NvPFpQO7ZMY94UUuMBAnbi/7lYSd0ZfIt16jvH
yqk4z9z7o+FtQTinc3ydJoy3RTuVKLH73RphdPq79+9UoxO5vF61LGzrzp4Usy8FEibqQfb/EEcn
TF6CIO1Y+hbyVFtdWl2j7Kb78hhUj0A6pV73Ul1iV9s577YQpxpiY7KmOC+iqIVAZJME4N/vppvK
/zNA7Pj9Fdr7iLOP/eWukFTRpFuxt+Byu4cGd+5FzsmvlyxqLhGg7JnPxl1jZwqitsRPrJCYn4rf
kf+nv9TVuXMUsM3t60/CMNkhUht7P4TgBVrvFNgi31+bvcE3F7BTQhKettiAQA3QJeXHs7b2dUNv
/LVnfdBCvwl3medzaNnGJK1luZzeH31nxf8Dd/IjZiBFgXCqQ7dFAYHQb9Y01019C3gKoWvhg5G7
v517kYTycxFceHvumKK/cVZNnCmKJeJ7OCvtXlztpPH0sYY87fursrOdW46oTg68ICWiHq/hd4pV
TyG71Mr/b6HwjVtvC3qy2nMYETCV5p4/9481vemDTOHhCZq7R+/kfFjuxw9rnZmPUK4RbWK++V/m
H5cIKve+7Pz3v5wYNPKjv0p4mDM5hwUqsKWsLwREbxYXmbdl6BH9AFn0yZg8CJYjJCLSaflm2JAx
x7lF4HsouziZmkvowjcNF7+28TjKtFfHjjC5GVUC7PBBxW7i6ksg1b3hN15n+qCLfFWbvC2fluiz
595o8/t949oZeotkQv0VOqt1b3Loch9QnZsSHwgMiaTrNTc887ZwJgf8WgryuSb3qxmbLNrbpV6D
g3W9X9d9wcb9oBU0to7fmjwqq0yoF799jcVVRJ6Y/dnn/7LQHj0DIOjG4Ga+g6j54FXQcv/A+YW5
v3l0YPjzrvw1vNdD5LquMbwKPsYsRjGqzfr4ZxvqC26wt70bDyu9KoaTdSaPp8YmrLGPZq3chJDy
mtIFvmBzSQ4tZ3U4SZN3/Y9uEElkdXZ+wb+/tztevNXdo6MsCuWWJndK+li0wB7pV9nMiXHuaUTz
0pcH0I9f+LG9tdo4MRRYO0JHeJlc6WkRgCK0lYVgs7qwF3ubvfFiVEtRcag5jqTQe5QzT8WyPszm
qy2v6hhh3hbyFIi4bpVZofgMLQ5H04TpS1qjO5PfQp5UTWpFO+wzLZ104GW62DgT81O0/nh/q/9l
G/rPVYTJb/y4hxKEBHePyYdj8OB/WB7Hp+UgXiE0hpu0zd3c3AU3tkmme9oly1eoLBjARu6a2/DC
/uzs/5bwrqRN3XMLY+u84VhV7W1bNfeNexXrOL5v4+u0GKvGqfB9Qn4bijuLwPj9ldub98bHWyY0
CXr4eID6Ul09BgEel1e172LWG//uIflqygL77kMtfKm7JHR+Xzdtujn7VLHOncSd6a95pdgBGnAJ
XuDZ+6P/iyJ6y5w23rzMTl9oSIzlXiLuKeAPj+If+7rYRH/CcZuzD/1Nibv6sbhDH9HDfOFZcjbW
t3516+OBT6cCLD95FcY27Z3whSsgD0f3CVcH1B2in+9/3s6eb7FThUPWuC1hq1UZpKJCJgnHu5kv
JZLPpvPGZ2zRUl0cs74IKwQc4kE5z/Ul3sGd5dlCpcLGMbbhzoTbQv0I6/oFid4HP+7vkSKHZuEl
/MXe6mxu7SFeW7QPF1M+iPuR5Z5z38lrgn3mbcFS3LiuYA2+QI/3uvs49XNim0cTXXCKvYXf+LI7
FgJYeCw8dR41vR+j667pLVXUUJoAAs7whsqgPEOBspMvE7lwdO9NeuPJYohtuahoynlQu5lj6Vl0
tPYO15n6xpElG0qAI+IpL4Ogy+qge6XWeVIhF+n7P7A3/Y3PNkYVtNXn6dc8L+Iyn7urkvjM28Kk
rPSHFYL2U77I7p/B59k4Qc5vdS6l/XYMfQuVKuZ1XEBSN+VR36W0AvBi4ocwvtSEvzf85koedcA1
rzH8ggA7n4Qe7paGjzdWN1fGj1uoVNM4Q18Kb8ohG4g32lcxNGk0XeJ1+dct3zjItnipkS6qF2Bm
zCWj45hHI+fho+V1xDNFKxK/yDUM2puIlr139BoAu9OAyYUfvRU1o0PdDYHJ5DQP6jawHsLBJgoW
nlYucJJXXd90i3ARQduFtK10rs0npU8UNYiatBfuo7d3kG4ZW8CO1DX12OjcW5ufalo/tuP8K47E
n/ddZ2/489//er+wloOACZ24udX8n4jT+1J0x853D9cNvzkNlSF6nkFckftM3DZ+/cMbzMMUXcVe
wehW3ixaTdcbj+sc+ny/AzPwZA7UJdWxt08VGm8ORam12wFCo3NrVvCSlJ5KVjBHXXVm0S0n21S2
HrcSCz8H1CZB3LNE1LG5YJJ7c9+ciL4C1dISYe4F41/JON94g3N6f0t3ht6iWsoZMDckh4d8omU2
NDTvpkspn7eH9rYAxooLtuJ4hbV4OnVsnUxdeNWsPbKJgr2YEZf4GpZS0DXlocrCpfeza5bE22pe
jksMrr5g1nlLpoMlg4/Sk7lEq/C2h3pbDKMFf8DcT8OEBMCcOGAzZuSbbz+/P/Od5/kWtzhbt9LK
Af0XmDJOPYcGa1QjG18JnOFddB9CA+FQKP+xIURdaZrnqfx14ji0b+qCuHg11DXozoHfsD8Iry7J
eL+9XHRLziVqHqEpQcJrVz7cxAqyM74nwpu1Xvurnpl0C7oCSQRhBJyHOfeHQ9CNMzgjUYGh0SVU
y9u7gv/vf5eorWXkeiYY8paNP4d2AWfjdFjmFzmTTLP65EZe2oOq8n0beNvr6BZ5de5rm8aZDgj+
OM4gqPRcFbLSLXFU6OjO6edmysF3Fd9Za8mfBlX6MWkDRb68P/md7f4Pf5RgUhNkb3NasQ9dWT32
4fw5ktGv64bfHBvMLVGC7KjOHRok0WBTDSh7zS8VT9/OySDh9b8bHSyIS6YRw1fj8A0vqleCSkxc
s+cIHSkXtndvhTbRN11YLWaC3yg9mU+KHcUZKigvgQv2ht/cNJCzq8CRtOi8Lue8xr8fgBn8OUl9
iVrrTfAVo1vwVYW+Ua6Jh/lbWSfExM8hR6S/LqeBcnRkQVuw19Awfn/Dd3ZkC8AStZr9SPs6XyYv
Ye2rHSu42r1Rn94f/+zC/w1n6RaDRXVHFYtcnQ8TjZOlqkDvLOjJRIamA5m+eOoSNdzeL52/8K9z
diJ1peiKdVunPtPzkBLzgfi/DMHVp76//zU7m79lnQrMGDlC4Gu6kCSd4xxoTU6saq6LkbZafGUY
xm6AEBLDO/6tQ8Bcj36hS2LIO+feVo5vNBCXCd1V58H83fo3/BI/wJ4JbZxaL5o0Qhid493olAmg
+9hoV7h3NOZLl1TSmq/XLf/GtZu2KXxNJ533RB9Aj5gVvH6epur1uuE3ru2otW/mHuHY5Hp9qmn/
YmNzSxoVXHC2HfP5D2QLeEQP4qyIm8bmYQ3cIySFTtKvL+D3dzZ4C9tS1VjNgKfoXMX8vi/sXe1U
l96le2NvruhmcLQPfjg8S2ccFgFp0OVfdZcMf8eEtoAtXkYxEgM4r2s7PeEJ2CeeBiWE0Jkl9aW+
+b1POO/KXwfEwkb0KoOfKudgKMptCJYP5PQvMcHujX7++1+js7gHq7JWMtfeomjalgJILEaG5lKp
ZG+NNlezEsSLOoMf8KGINOnlWDKdhC1NytrJ3neAvZ/YeDKJhpDwtkd0TAoAfd2jpSYB/08iKbnQ
DraT36D/AWdZyqqStX0eNFWi5yiDXFLKScTTNVR3bRy+zD46DEcnGTsHOjImRZj2HLbla+jYI5/Y
hbN271s3zr4EnccXR/Q5FwtCHI8fC+eWLbeBO15FAcXoFs1FAADUbe0u+VBMp9lCMpOHF3Zq5yTZ
QrlCNHkBZxJbiFcFpzqmRxq0H0avvO4k2aK5GlwVlRpWtAZH/ZRVKHocQykv4fN2XGUL5+q6SLat
1y955drhNLb9ki1ryC4szc7GbsFcgHui/j0sNvcLcmOC8XHqi9Tv58+Vwy7kqPY+4Pz3v3xdEKr6
EkIbIOdrATEBKy347lph2ytP263iH2yzBoH3eXt5kAZEHYANubA8O2HSFsc1AoLmNjO2VppV4TkK
nYoia6IO7AShg068FM06vn71azLUx/ePlT1j3VzbEBZsKgCC8JPsj+/YRMgX15Lr7lS28WOoRLp6
DvE9REfQLWtOjRizoL5UhtjZ6i3Aq2u8OeDCtfnscBxHblUnsax/vL8we4OfnwB/2VEcdm4j5sHm
jSe7V0FbF6SxfaOvfAptcV5lXAXWFr3NRf2pM08liMTaq/CAjG4xXnPooNM5siZ3iTxNnXtLq+DK
Zdlc1MPI0ZsjgTGpw+IIvs5j29UXnujRv1J/bzxI/v37X2sO8BBEXW2hcnclQJSaKm6r766BC38F
aR4Tz2Hj8d5NJLiYKOBjZiLnf3i6Med8+0BD7Jbuq7vGCMdLKxSy26OPbqgqGRUPw5Mfjs6vFRI5
wT8VcYV/A9hnK1+gR1I8cwpevnShvpWgc6jlsQicxn/m0VCGh5j2rcioQw0E1CK6ODLpCndYDoNY
OpuuJegnDoItDU1W2c/13bqM3Y1y5uXeha5xk8gVnK9B2d3XS/+ldMrVP4mwUOtJ2AUq3N7arixz
VOOOh6oxUfNSlQMXEOKks0x05840IXPntU8hXQr7mfdDB9R3WVL1Yhi6IF9V2SnnfjWsZHdxqKL4
VQ1BIz8qaZfoFNVxJO/r1jFzytuhGPNSmxb4nSp00b0VTo6bIXkE9L0bSt9PPfB4hkfX4D7IZN37
5s6rAsxWBQ3/BjwxuZcVJsajcbQ/hasWddNAivtTpETJvs56KX7amcow75eYDgccM7jEQ4Da1AFV
E6/N0LQ3+8e5j6IiaQo0Iz6BkxGVOKFdW99C9cKiBWZVHku4O4F6bOh9v0yNNy86C1B2GB7KaSXl
wS9AZXEYfdDDSHdcHs1cOPOxnge0nFv82Um5DgOVuQaseqmOcaslYxhVRS5JKcwJhK6ud6q4InFW
9xMJEr4Mo8xnuwI9MIB7FAKa4dI4Cdo0aY3HUyfZkWiA2H8rO+SBCCJ1s8qarMcCsE2S1LLy0Fnm
d2JNbWnBO6JtrwvoBVr6OxBiUQcw9nvrifFxlvczqzyej35XTgBS4c2fLFDC9NMJWp5emekFPWWp
I2S8ZoTJMTjG0dCECevGFugVNEQGaUzosKZKRoqnwE9pemCsCmgq28irE3CNYwRjhnWBrCAHPEga
Ce5rrxiGJnEd0QSZsCVMqB/4TEDIRBuADWBaSI7NjvAPQVu142lq3YVnS20kf6706MpEjV2s0ek5
6+ZQsbknr8Xcka5KwOcAGAahnrM+DcwWw5Kgir7w36aY9E3R00WnbJj98BDVIqD4Aa0+rcwvW/Tb
D91NN3Zzm9AiGqukaBSgIiNeGrHL3CYt0ECgP/a2NTZddBnGD9XcezJOWMEjmzvAwMHd6nEmzQ3Y
/ZbqhIpga24dMc1Ourrr5GJ+S/TBjbToUoXYfUhnIc2YWV6tDWrljH/sS2dgN2ERrfyTsXotE7/3
10+1Qdn1i4PGi9XNWMHqWh9oWJrudRjLbvzdBIsluQ7Y7IwJxFfDGAplRg9xYsuBQPu6av2OeckZ
q0JSv53W9mGUEGQ8BJUYm8dyLJhJ1nghQwYSlX78BoNHfnJ06sWkrqyF97tySwsiCE/hv5dJ6XqI
072wiKe0AWESgUAHXPXG6eiw3CjG4+kEJ1vYse9RLPjir2ss79DAf0SWFRaFNowE4rZR8DKh1W9A
bpEEIqVzwb/Z1gvn3AmWktz1LWQM78UYdM2NTylxQJcUIzmLwwtyLylsjhWPdSQchadB0IDSHrRK
3YNfwCkPxLqd/xKEUMw82H6cZjRxKT13h2gBFDltqzmWJ+ly5GpYVa1lOnG/nlI89KNvfjypLrFu
bOdUOip4JRoQ8dRv5Kqy2KvcIDG1XKOvY+OM95hf/d1Y038eO7SlHhgB3WLSxfbMr4/NdiL3Jm7g
FG08gf2mcmQsk2koWz+DLpLzvWjKALEWZAC+uiUbvSNUBAlZUhkEETDYOI9Sx5P0BXcUujs904RA
rLu8qBOUcsSzaCugRh2j/KdhofAuUwj9s6r6qElU0/bNcxM3TKd0xRXljtFPX9oyrXwyJiBZa3la
xsDJJKaysjlSaJn+LuZo/sV5AfpjqxqcXX4LPajEdybrJf3kLCYbyRnrZFQXhlltm++dt4BUycbK
DZPYN8NPL5SFAnhvbH71JLTieTRLiUu0DeYuUe3chmllCu6hKyEcPi2BY9xD2/lOfFvHq3DTBnoX
YzZxUM9/AIjNVo/4wtWkZbHWfdJhcyEa5a1R+cBg7GmovBhpLAKv1aJd07mH7d77KoqGkztPOD6S
OGB6PhaiKfsH2Q3uepimsCHpAvXcOuk7t/eSGJWHKQGlaBGnbetygn4YE9pEgpG2SJuh8Sdop3uV
uK2xGu4dGTArqE5QUCx7k2DxcfZwi5/itnGWFA9bAGK5E1GehTRy7S3pPPBOerVds8FRJEjncjIs
M6VLx8MaAV8MKh0IVd1pW3p/QI6CJkGFnjh+zyI6hpnxUAm/iWvaqCQuRM+zXusySmEDVfQAGYN+
SdZ16WXiB2L1E9z9wfAPnUJdfa1bqP8kgKozcaRuL/2sHkevy/TauDWQF6EYPgZhR/v7tQzaIoGW
jKHJPHb9AtGLFYhwUheROGinUwIbuVZVNq315N1UQx3oxAGA5qmKwsJNGbx1OTm0ioqUK+mIU49w
CnDyeqXkC0Q8zD+o7swqVR7irLSbpetnC5to9Gx423WHChS37m3L2oKdhpL3Xyc2++h8qmPiZhqE
PW4SARgBZhqO5r28KZZF9ImU7tw+DHjF61S6MoBPE5/dy6Fex6/KjEv3IMvas/cLrdGF57seupkV
gr7yd7tKyp0UnKx0+lAGzRgmoTU0PBGkMnM9tWP0z4gwr0hKSltyKqY2qDLfi+SpATNi+BRqgD9v
sZtVnw2wWp0aATWqZxk6IL8WDY4VXBZCqA9Tgxj/KVpsG8S4LZtpSbk7z01q1GDBaN1HnN9CQWNF
cdmqqjrUYSxt1jngWPk6W4Zp1hyS9WnsKTkcRVWwJauaSTh5EVTRlDC3qD2sUsHZTewugHcB/h10
kM1ol+IB7SnBnEDQIBpuIj2pJoVULxm/18pG63NroTKcQcuDD3nI2nFJQXCg1F2pSoceBjo4wGe6
fvOZh8J0uPhnXd/48VhM99BbWdrnVYfC+UNG7a0pA65TnmbBpZO6hngycUcf0AcwYRoXXU+ujo8L
+je6FLNZ/+BwHMCq43Bagb2SF+sxULoBafwajOHT3A9TlXmOcqoUMil+fSxdV+Egc+BJNxXDGZOF
dqkZzj9mvimpBclqZ+ThcW6WaPkYCN/zs3WRkH11jY1sJtturdIhrEv3uFYxbnC+zto5NGE9sbt5
AJdzOqFrjmV1F/dxYppZuam3as9mcx+jwaf3WRskE5uwETqo/A/jzFz70HelLtG2pLvphMOZuChb
z/F4KKIqwgsbqB2WqNL03alubYNJ6XIuv55BRGGydCOsMlxb8oWh/2M8IkQx3QHMEFWVk7Du5cnt
4JV3wrrmUIYjzw0a97xTPCx9eQNm0db/hBSdzShxnwjhLCErhcpk4Y+PcxWX4hAEa/vLo5QWBw5Z
eBolNkS+/g6dLKV/LMKFP3pBc+6fcRtKcgfiC/7R1ViV2wrS6DYTDRlZFuJMeJkcE0d3fqxKfJjL
NM3aEQTqhxIpF5siK6yag10d2uIvnmweZeG24SlCrydodkYzOMdqKGjxLVQMtXC1jg57qiZ3MQc+
AZN3OziozN70cyiHRLIS62FbF0KRpQpslDXhOaGt3BZ3TVutQe6PQsdpFPSByEeIDaohodKr7j1W
koMPpIl/NIvX8YzgLCmySrdNcKj1VBXpqMRYHEblrRV6q1owg8+aRyoBLjn6LYJ65b9ct4/JIQDx
PUt0CdhTSkI+kkM9TRGKZdPA/mnawflR9EhfgeQVQlmpjXtDIV3Gijhze3+4t6IgJwgUReASmerx
EPYxNiss6u41ROzZHgrSw2Jil+Pi8QduwKc0WUsh+jiFr1wvTvcAFpe2RijXd/Gj14dt455g4q7z
sVB6sVkDdMFzLwaIEDpS+F9Y6DckGdksnwD89Mefwgy2TKKJ+UHWlMInuYpweyFEhCAQ85HVODhE
QQmHLiuoKgbSj7eTPzqWI67x3SGVBJaUlGJUBS4i2YkbyOHWKgWJFTZKNHX9JcJM6yM4O5zPIOme
YyR7WiDjmgYFxlOx0PlB2GB4dv1JOSfRqrFPfYcx/3YSS+0dx9IpijQYnECciq5TM06lsmeP7sRG
/YjHMDq2cbMvy4d4GGr/uyy5/mXhH38Wg3aRbEaqmicIjcs57RcvUpkubOiegmrhaFuewgAwAoNd
eaqbmD3ywAWklFaT9xFZe/t9XBEPnYxGu3YSTIiosqhW3M16qQZ5rNUkyyPo3U2VsnWt/IRUTuim
SxSvgBotIpYprKF1P8mhWt0Hb0I4n63coTxRcwDBSxE5bXkb0IY1eN8Fnu0ydAGhNjBWK5dHv259
nQ3nePcYelJXj13ZFXXGqAnUgSKLE+UuPAS3W2Ftk/kTs97dgNN7eV1ahGg3pdNb9upCEq554SRe
nDgBcIn7JxqMtn/2Jvje78IvRQzMgwd1UbxB8fx8iuhUeclS6HZ48SrZ/QiMlcOPCVko/xYxkt9+
Wy1v1WkmYEFLw0aQ+ICNq/zbEkQn06HpUNVPEbHNIMGIDG6axKdIPTxzQL6/Tx6C90QzWUeHusLR
fYfmwImccFvp+giaC7ZmCNlNnxOkMIbDMpIqOHiLhNE5sStEArmvwH9wAY3nufSLAJ0WAbTnIG0F
Zrbj0AH6cuh9icwZ78IOfo3HZnsbVusKBH1Dyi/rip6ojBOY+cFF4aFPaaBdhSbiuKTQvYxi9rGq
SyBo2zWOTcpQtKRPwJO5p1YCh4TcD9oUjjjM3fgPCRt/PnQLxYzHaXRwJ8zGbT7aRodAKw11zG+Q
rfF8aI7TZZyOIZipCpz1CMfrRKtzlCYIAuyEW3f87uOYX24i0KvXtxjCxHmnFm5t0ixd6d/7rgtm
7aSr+2X+LWZ3EOnMvO5jp2rve1HOrUyYAXIm9Twjaa7rev6qQmXwFF8iZpMIhS4vpfVZPcDGpW9y
JDR8jodg0TtZEE0x/6xggXPeYpvIF9B94Uv1gsAU0S/Uxj9FsutpuqzACKRy9OaeJ4tDiu77OkzN
9LOXQ0HGLBwcNPFXcz126SiarkSEOml54jqaUcJmfnGJGG4HHOFvimBcTX3bF53K1RT7N9LCz2P8
Ka2EoAhV2fw6mWI9VZEl19WJtm2ZaB8eipmMKpf2S2i+NvxpiFXildWF/PVeDniTHC+0DUoqB5VD
8sfistFT2gnkN97PML+tT4k07SY93phBlAXtMXzSH6o2K+ZsuGmO00/YvrDZn/d/5s0Mf+BttwVy
ssZ3G3Qqg6/PyIcygO/pS5J5b+45Bqf/myWPdEiKAgWRW+v4n6EEc7eAXy8pZzczHRJnkfvEnUui
9W/uBn5rsxugCB1JGKK7eJTsxN3ukdWXpE7erEth6M1OiBplNMTYIN31xSlkc9Z3iDcJVELlpV6e
nW3YtsbWs+UGesr9LeSGErZ+BkFm4pgLldudpdm2xap27bh/JlANKsTSJcta51LP587SbFn+0cc2
9NJDNh6sIAdZ/SDRQxuOB179ft8896Z+/t2/cv4aeWiL3Cy41gL16okScoLTr+uG3tQqXLzoQfMK
AgA9U7zXh5Okl1iO92Z9/vtfs26nwphRgO8o9J00nIqjmC4VAfcMZXOMik7gcTPAUFbeZDS6D1aL
5NU/1y3Jxl+Xwl1casAezgbysCLd7xVtft3QW/c0IdJpeBtAaWI+ddX8wa2QI35/7D0j3PonI4Hu
OFxfIWrr+zuleRoIBTG6SwIzO6u+bXadZVv1lc9gK4wkSL2j7/4gUeF4f/57o2+KiaowrS8ajG57
/yAD/9CxOKsMO70//I41bptdZwSfzJ7pS4wCp1Kz3uONfKEotzf0xj0LJehqIq+/jW3dfGzDmCRD
4F4Fsg/+08UasVgaRIygDYtslZBlvCN+cWFR9tZ846KlbSJQNoBNbWzn1xpJncApPghSZe+v+d7w
Gzft6VC17ZnIfvDR3x30mUPEyWmvZKmiG0f1XFP0yBVBQWB1so64aV38rPl118WW6N/iiaGXoUeF
lRVflsCXSRGyqwjaPbpx1ZnYPqQ+1qXzx5OMgqzvhwsnzJvwiAAU+/976KqoFLUrz1Rw9luwmMTp
SNJ7L0Q6hzoaLuzr3o9sXFWzpeDO2I63rjUhEgMLld8Xh0qkYAre/R71qMME0b68BJL4t2X7P1Vv
fNZ5Jn/dJd4adJ03uyAf+rCkaBM49h/Yl/hLeyue+Ev7cEJe7NDeyyQ4ug/6KfpBv5RR0vwfZ9fR
JCmvBH8REQLhdKVpMz3errkQ6wZvBcL8+pd87zKrHbUiOMxh+iCgpCqVSlmZR/ayaSHLegDWMBEj
6QqQtqA6OszmbmhP5ripwwIft7rPh4/L2EC8CI5yRjN8GBXzb7PR8havnvyZ4dbfP4zNib10M18N
N9zY9kOW/d5mEcm108FLCZ295szc7HYEzwgxoyOh8eHy8IrNzJRduxLTMlhZi8iRXYOq8uCU+X5G
YXFJdBTpnzZtwOryXoyqV1vPI5KqmL5VIGYM2rl5LVrxQsfoe1F531kMgESS6kiiVu/4bCokr09q
NvvUyBANY3E05/TWjdlOcPJ75ka81gNvs8jS2E/xLLkN1jLsojOzvD2XqFYBZvFtLvsD6Zzz3Lqn
pkcLTMSJpkFbscTkltjeR4WoZml7Jh298h1yLtBQdXkZKDYQIrm9D116x6hm8Bl3KGFygnJK032f
ikhDpKsaX9q5UcZGQTlHtExIsU9qSPHlY/I602YLDtFFm9Hf3hfjvvH/DP9uE93kZEx3BTN0eoL/
OcMnC0puv+Mu81ZUIww/xOcU7d92yqCNFu+XygeptBUag/WEVqeww91SXGUhbePj5YlRzbnk/nQC
yRnuTNvzwDMwCOLu3tFRZCs2F7k5z/GaKKuhf3MumBXM1YLLhdNc3ArnG4WbbHt9yfctO+qSfE7/
T8g3ima/4F7v8tCq15e8HHfCDUOLFiJXaaCnbTlSUaLIWO/buj8Mne6o/HmAtGSFASO3I4GDOCj/
yme7dNDIUQW+UwSxeL/8HaoHSHs8+mhbA+JA4LdkfsAWtpvARzbPv4muW+FzQ/3ThV12KTOHHDvT
RJ4T46thvACUBjRW4Db+/vI3fO7e//RiozVy8IC1AuffCKxxwEa7vC+A9AnMDBFSM+Gfh1qLST4+
1t0YoWkB5y47Ocf5eGhFdFs3yWHKs0NFipfBnnX0AKpJkXZzs4fIFMtBbLt4/l64e3fMAUPD2XdT
/7f7T4O2s8SsFDM+poiTP3Eh9n1f/zZtXxM2VBMibevgh0sj3x5A/70AjJp/q5eHPtKhRT+PSf90
aKedTRyDYc8z0EMHYcvKxCW9vY1K1pKlCEwbwD9nwKu3Q7Ej2EALqkFjK4wiN2h3ptdGtGwwcuXi
1tYHICFJloB34nDZDRSGkftfOWNGW5gtgnUcnaw2OQCDpxlasSDlzld7WKbJQ8vFuUWnkeOXV7UH
eescwiR4ZLjt9ddnf0hh09KA86Kt+jxj0YCfIBS+rldbZRnJd/1k9itwsnbnUgAuCGBbKbaRt1ty
oyvBfaZV+6D/zzhvgsi8As7wamrMx21GkTbgxrJyCwB40E9D6Qf35VHcgkRwaYCB3fYAyVVzKE/H
VTyhaj2hIVhUp2xi+8tDqxaNtPsCfEq6uoBKbNXZT/PyYuIayrToHRkeLj9A5VHSHgxoUOXFbEKh
KnmhiQ0qXFDZbGMh/qe/dSgBf85KhEgoPOx6yO60hR2k/PnyqytWpNzPakRA4i6QiDyzjoVd2t7F
znh1eWiF2eVW1rlvccW81AgDpAqqHDoFT6IG7EXboKYwu6woAMYauxtqOKpfzwCG/eziaE9tHTOh
6vUlX4XMCx+QR6Hma91Y7pfGtc6Z+9xHhsY8Ksuvv38IM146F7xpRtwB0WkH6FPY1Fyz4FWGkZy1
cMois9cTUty8W8vXcQSwbdj42pKf8hqpbD31KOF5QFI4KXgydKcvlcUlP7VSXqFgjapH5Hyt2ygg
kwA3+0+v8TSpk8rkkp9OfTzmi4kkFqQz31lVPeelTh1ZkV3Krao8jgsg/+Clw/ijFr8msp/jBZC7
kJqabVvx8nK3au5kPkFr36pfil5STkJWmIfLnqpYL7K2QDzMaAaiWC/FNAa8qINsvNEuGNXg62x/
WOe08SaIFMLopuMGBHAZF/T7NdGdSlXDr79/HD4uCjoLJBuTmA4RezfK99n8ctkuigXpSi4KaF8W
zwyvHk30iBbwcrlrOo6rCF2mpHp5yVHBTMHGrEcKyQ0SOtzf91DQHFLdolQNL/nqZJidFRMUrEeH
FzueNwDQ1Eue79HboWPAUNlIctqREZC1lHNzblw7vs9I6xztOmdXlU/dWxR+3G2+60q+67cQ2EH/
QHvOPAP5sHl2e1fjWQozyX2nbkqqBsB2pB6WeTfF5btn1NdRpev3Vziu3HvaEDH0k4N8O168Xbyg
LGLO+8sLVPXmazT6sPjFbLpDH8FxZ+Ls/SgNGMjnhvTb5dEVUyv3nfIUnYLRfxp01AlnPp5au/8T
13kceEN/uPwM1Resv3/4gtISRtcP6xU8AATuYr5V+XJOvEWTmalsL3lwVVUO4OiIDqXr/zIc/jgC
HaXJWFWvLjnvwF0+5imct17cW6evT7XPDzZjmrOr6tUl581BBGL3BAm9w6ezN0/ofGnDy0ZXDS35
rGvbJAVjNxInm/0yRXlbDeDn2Da25KfAt4+AZiIps/h419Tx9WDbmntPxXqUe0u91I2BwYPBK+dJ
DNA3K4EHeTdzokltVONLJSh3ckSTTjBLXvwuKdpK2EOX/fEbncqzwuxyeykaX8C06MBb+5b9yfsI
rW/Ttjudf9pLS/Sz86QemnOHXqrccYJuppoZ/ZyCABhgyUeNuszRVLNg7DB5ITuy907VITngDuyt
+0H3ZYh73P3l1aPwKbnbdBwq33F8PAqCFkfA427J4hzL0doWDmTcVe8LjksW3pxBY5GWP4Fv19hI
NbWSs3Z91PKhXoUQUeT1HBDRVE2kKeor7S+5qxnb7QRgeHM27605sN+TXX320fx4ld4Yj+zdvPWv
2UN7ujwDqi+R/NeyMQU+wa1RHkMvmaPXACDxTUPLcKvC7IapnhnuBu0qjGf/vpjybRMrg62mYemn
nML2i5cf6QT6vgQNu+Hl91bEBRluha4w5qcTToIub08F9FJjMwZuHj1j5tPlJyiMLosQRJXrIboh
UavEXFf7aUyjdE9Y2ZDHyw9Q+JUsQzAXDDSyOZaQsdzZ4rYG8WOhGVplnfWbPuzgzOS9AR0g5Pe4
EkjrOBya28V+TAymMf9/+Ip/750sWYGA52XdDGB1OJtleTDz7mpsnUM0pIcWreRuNR4jAGzTsTwY
6AGJQCe/pPE3EI2fF9f70rLmNNH52gHTFdq6rudSHNF/fQ0C/ZeyqDXvqLKv5P+jlQxl6XfITsty
JyCYDgDmrh+2JWJUCgBOJSiLDCyPIUZn7T1b+qBPbpdBh9lVvb3k8+hz8srIjZFG1kkQxzyg5hDE
/fOmtSfDuGw06xsliBbPy2ydwGn6BRvtMZ3o18vDK3xH1i0Y4rWN3oXrN4wGpGnDqI80sXDd+D9Z
eDKGqwKDf4G29wbXwcUNLudPGaO3g5EfHe7scWN1V5JyW7YnSxPgjDCVg8Axyq3jgx/xpynVKcor
ZleWJfAtFzpUYO45jxTSGsnaoRtmuaW5jV+PGp/ZSHJ/ktpeg9YWoAz8/tbIlm5Xi3wBM2t8bVf9
W2wb22KkrFNgZGZNGh/zbNsv3H8DSGPbtiTDusAtmnZ1h1nuamB4siv0H2pGVoRGGdNlxfPab4Vs
Js+9kxOji1z8HJZ257SWJu6oFr/kuVmVelbEEBkKv9+jeenQVToeX8XEysguY7aSakGD2jmtu9Bn
9Q0O4N9Mlx17v/49J+4mbJolCxFUSDOizkPsKXh9tqZu306661jVF6y/f9yZeD6MA8HCt5wqTKIe
QuSn1hXQoZqCTkcip5hjGaplmyLlcYdDSRzfetEL+FGCqP9ij7o1pJhhGaw1Js56P4p8bO0yrNn4
5EP+6HLkVASG/+RAP9hnTEQq3AGv3pWQYDE5zvgvHD3Wl0dXvbh0PDYap+QdWkLPaJC9cmF2w9NJ
lqhe3Pp7YjOQDaOrDfj0hU7omsZtDnQI86rSlJoUeqiWDNWyq4THrmia83wsbqYr5wSt4vwP2LHO
6YsVWj+9amdozrSqT5Ec2PAHF+33LUIE/9nmkJlMg2QTd7tryaAs3sVZI2J8RpL8mO07O0Xfu60J
+4r3lkFYiedbHcifV6TUN3fYk+J77W9bljIIyzBAte60E3bdyUS/75M339NUVy5WrEpZjSA1aAG6
GMQEFG/uljK6sltdGVE19GqqD+4UteNYF+56r95HN1ZRHZ0q1a1IRSiToVcpRA0qQermDPKWYQdi
IDSWiqvufjrND9V77+/AuYmlw6/ovtrpxPsUoU3mRBeR2wqDIDQnbnXtzFZYW0PYxT7uCnVHK9V3
SZ6clrk9xu3as0HMvL1b0JDVnhxckePmPXG4eYzB97J2Xgk2bar2mrImQEp8OqHJszlXPuiC2b6r
ZqgSac6hn7uFKWsC1D3QS/OMeiNbvHAZ31PbDFnuaULq5xNiypoAzbz4iecm2GusxzF9tnO00BA/
WKCquyVmmzLoZAE7XM/Q/XhGOeO2WEAiEOs0WBSWkVEnUBdzpwEspWeRvfL5sRRtEHWaE8bnnmfK
gJMK1D90RBP0eeLiG6nzQ5V3GsSmamgph+CmB/IAdwXReoKEPXUHdD2ntabiyD5PnmXu/qQCGQcw
odiBQTWXdNGZDVO40iJGNnqM3MPkWWEvNKfIzz/Fkrn8p5HPFgNvAS60q/cRNKKhv+olX145qqW5
fuGH4OdzAI0XDq8yreyAEj42VZBA3M98o9euR7QP41MLpUE2Yp8cKx6Y9g9hvXhafbXPLWMyaZKL
HmQ1AOai6oiCY/oGNjSNVRSLXhZnKccEbD0MN0vt2N9UhnkcHe8eBybN8lENv/7+wSig1u56wVdg
i+WCkCfNd0VtX1Ga+eHlWVUZZv39wwMs12CsmeG0hHvokPSHfRlFOoCFYnBZV4Db3lyC3wTp+ezs
TWLueZdvs7usLDCmDYuHVuA07Q9XXpz8mvPuF65yNWeWz93WlLFWo9OkbI7gSRBhjM0Ta/cIky4N
EgKxkxNIdi5b//PNEaINf1vfB91DUZbYHAXEo93iKkZnHcExpiN7B3cflx+icFxZYmBx5l4wjj0l
c9E1WRR73t7GFjuw6OnyA1TTLBWv6Jx6ibDgA2Vp73jm7Wnm7LcNLSXPPSR5KxDwI+PquuPU+vu0
nTUbucL2sqpA4xCw7g6INzSOoCcNioA89oaQgDwrKemeZPxw+RsU9pcBWKJF/7/BsOUWyx2Im0AR
sgrQ2sE0bmJuBmxJim4+M0bwPQKxA+LgN7CrXdemH/guRJ5Fr7miUH3E+vuHOAH2aYACJ4G+hrli
v0jvLyE0ree3DhRowNS3o8bxFAFP1hNInXoxWopZichtkt8X8WNnbdtgZC0Bt/B6t2DI3NpMhOBp
DfzZC02yqUhpyloCNej5zL5B46PjglUQxG8uvwJLpY7mQeFjnpRGZ21GBxS+EadBirrzmJ2HDQFJ
17YlKnlwk7ZTVOfYHqn/ky1AszfQ82T1zqONptCqen/JkYFwtEZP4OhU5+6hNZs94LfbYoQMzGrc
eZldTjA08XZLVofgAzpetovirWVEVu87pQUAfnO25+9Z/yUzF43BFctcxmOlIms8lqH0ZhXJzrRp
ELc1iFN0udrnyqmuKcsHuADXTRU4hVDfSK7yH3XAn/qH8TYOlp/TNduBh/WH/7UoA/e6ejVeLhtL
9U3r7x9CxFDGQz20wLMXLUgem6HBoas+eoI+Xx5fEbBlrFYHKssGR0lkt2JGD7oXGLiBEUa9cjQd
hmRTDm260pbsgJduMgsEIA8MuoVtn1gZbdsIXMmHQQlNcLRDzmLEAICJjAxBVWTzfvBmAyd+JsLL
hlJNhOTNgBAWjd1gP67L8ihocaL5eOqSQZNPqJxCcuVyck3gcGGhYbk3uue8frz82opxZZBWxJuo
zSvsYjNPHoy2++F1INvdNrZ0uKhb3wDpHhy5xXtXxDjGk6NZlqrXljZfNtku2DLhakv8M7FePZAL
Xn5nxZYrg7Nm5mTEt3Hg8gVEGKb2CnqEQQfxL1Dt7C8/4r9u53/vdkAu9bfPWi3j6FxCbgKC6pf0
JO6L+/o2vY2P0QksW4f2YJ9iEE7bga4/4r+q/2dPXM34IUoYXRllRoyZ4Hvy7s5BX+6aB3ZoDsvJ
2Q+H6o2LgL6Rl/xrGeq0IRT4ClNWDxh55ACzBM+bj+QMGsd8N7/297W3+8NDMF69gX42c8Pkz2Wr
qlaE5OcCunlT3eDw4PvuaRjzl0W4mmKy8ksk3/acfvLRhbZ+iXdf3tlvznV/6s/OI0A0L3TfHceT
p3mWIow4kp8Ps81wFEdSgM7pkFUnn9PdshHBbspQr6puSm90I9zJGdN+vbAErDdydSJeiimwJX93
J8SRfq2j+V6773Fktjh9ujy7im1IxniZ4BXvPHRXwd/LoChYYJpZQKenqgRboatrV1d9gJRv98aS
NjlI7c9ODL5p/HvHRh3vkmpsyelzbvkkymGcBmxIrm+EbbYNd2jK6C5QWaZWVeFCwhfNG2HguCgA
B9JsPIoF+Q+2iw9WXzoI4LwcoTOMPqLv0TiFl6dVZRTJaR1CuqZbI6EPcbYd0icagI/A2m8bXXLb
1i5RUuxgclDr+VGMxof3ywMrNgmZQ6tawJ7DAWM/o6l9t/j8mKJ1FyCPA/RLNEmwwuwyqIt60KMp
1wusyLn2CqRefQdOOx32UPEBMq4LW0Zblz5WTG1b4EpIK3DU0yJoG3YAC9brZSspJlfGd81TXfOm
t9uzV8/7xTMfwcv9Z9vQkqPOtgEV2//KCMZ5qF6jQnOeVFl9/f3DPlmJtKBGt7Rniqtbq/ueVe9Q
e9OkFqrBVzt9GHzyaty3LJjSeHptylse3VtEEx5VppbyZ8+mJfDYuNubQazHE9BSprouP9XQkovy
Ji6y3HPQS1GVX0fsRHYWvW2bRck/GzEwWq/7BZrtz30dXQENqMkPVbaWttG8cUaIV1o46vnujbfw
595LgU3TgTgU/iNjr4jwWzpS7KOiFrvF/knSIbTE163FPRl8FYOKM6ZAMZ8zB9zyYEmNI90mrdhJ
ZfDVnDkDsH45kvKeAS6G4vzY3Xs1PdiF8ZAMQlO6UiwbGXiVxiLqSQZPSs37HCyVScQ0bqSyveSj
fpUkeWKNqDzQ6Yr6PUUNtziDLfGFEx2kXJWiW5KvenkRRVDGQYp+Zvf+Of8/MvvW2U/nG7orTuKY
HuJDpgn2KmNJ7lvYJaiwew/3VSR9yPL5vqrybcVuGYXlgFi2SG3ssFPJdxCDCX2PhEab7xbLBO7O
2F925c8JPsFaLPkyJAeY5+Ny4NyAMgGd+1cDT5ADFmGbJq9RtTzTvAZnm/k8gvw4AAOvJmKrTCc5
Otqw7GpZwc+t64lXOlXk1TaKetZkP2vq+snBSUZr2dPseGPlo4yfDoGLlgjTe5mrr9BrDArb2I/Z
42X7KT5DhmuBlH8YZgunlyFr7sjcncBBd9o29BoIPmw7LSiRIJOOpQy1KJA1fGldzapVnSpljFY+
Nf2SCIxcv1Uv01V9bv/gHE6+9Wd2JDfzSx3m4XydvbbXvaZOpJoOyfcL1oy+tbZVz0u5cyIamlN8
InF0m4OxPYDATgweft0BVvUwKQbYZuTagqJ6Gg2OH0DZ5JA2RrgIAFz6/orb5MvAMs2Vo2r+pQjQ
GnE/UBCen402uQYr/X3FDI3NFAFf5uDy2pwWvYWzfy3c0C7L6wKCQ2BV3tsUOhRprfEU1RdIAUC4
pTHSNdBE9CUhj3b5ddvylRx8HpiRZGmBKjnrb60qvRd0+X15aMUEy0AuLxeDB/VSlPehTBKMrTvt
8tbrj67ZRAfQVdRHF9Tu4cgSHXGKwkgyvIu7sdk0PvKG2pnfwDX72HNdr4Mi45HhXchc/b4QCMAu
dsSVS5WAKafW5JeqwaV8G20gICP0sDxnQkJS+CF0rR56HmuGV5lFcuvFLq0lWizkmBHZAaK276GV
dHmOVW++PvJD9OPGCNFHYQKslw+Q2XqLOxFwXdqtSEVkJBck7+gIGSuccGLnNjP5c5nZr8bgh7jf
Dy+/v8o0UvrtICsoOzTQnXs0uQHDSJadaPnvy4OrjCP5LDAIIKLvUeycoeUk+lfinw1P9+Yq40iO
O/EiF3RAnjYlcwJdG++KoKSFO9OHcdjWukhk+izXh3xHnOJI1c8jumeTnYD2QW7simHcZH/C1tjx
Yf0U0QDNgA6pmYiL45D6V5A/1Oyfn08tkeEx4JnqID+AiNnSY5JetdsiJpHRMXXKfW/q0fvrLqt6
Un0nnPb58oL5fE6JTJKVxGhwXSac1ir65sTfUxCsJ+aJc0PjrSqTrL9/sDbLoCqRoan77KzKBXWM
vx+X31w1Mv175DwWhTNDMBfHHnSaTRHWSwteNM17f77H4jb479GdcrSHnuEkW0bjHryQO8+6T3xn
l6VfzUWzEX7urERGKU6AgWWZiWxr4T7ELZLkfoRAU5LFmhRUUeUmMkoReHKnGiasR+M6ukULJ4U8
24N3am9L8LJy1EOsoMyC5jENN02JDF2MSwuCbBNCG5S4gp5+G8c42Day5LQ+BISwn8ADJj6c/WY6
cFTQLg+tmAWZKcvo+wTybkgKu7Z76LDwkUTc0aTUIDEUy1QGb/nNTK2FYhfPy/l1TJabxdV1VKiG
Xr/og28lkNVq8hWJATKDXcNFOE32JpAH7sf+Hrp3+gJaCAQ9LeW0T8er0mwPzcZ1L8O1qMvowHLE
nJF8g9xkwLJnv9eJOqimU3JcNlUeuNYp+G+bW7pcL6CXahcdpaDK4tL26hIBPd0eeAPoLRh7Y26N
gEH3TrMSGYz779GU+NL+arVmySD7hXIitLFs07oxcufKMdunmec3PrNPrgPNLJZqditF6JeRW13i
QZpX4AbG5e53UdSnJHHuPFq8WMx/2+RbMmarn6wRrNfIGASPIBgEHmoIPoF803veNv4avT94QJ0a
Rj3ZCDgpPVJKA48fHGMbNpLIrFlDNI0JNTAdPf86D/VuIjZU/nRwQsVSkhFaVlt7LF5wiDMN9zr2
qj9lZv6+bBXF3iUjtBynht5zjh5bi3X80PMoeUty0PFEfOwDvyrJo59D4fLyw1TfQf+eAtGDcXph
LmAMxWmmz0Xxa9u4kh+bkWN7doc6TcKrqxEh2bWbbcHNk7zYWCoLTfA4JS6FeHOm+QBJItyf6ujc
VBaR3DiOc9ua6NpNZ35DA1Yw+pp5VQwsI7SqzpwiSHb9R8rQDlexq6koKkKmDM8qabv0IkbOXbf0
xofYW9LT1zqhmwj7iQzSEs6EruwFJR7m53FYmiwKABF1DpfXiWKxyxAtu5ncXiQ4aTIxvrhNtxd9
sod65tG3Z+hvVzrOE5WRpM227c2GexDBOedtSfZGa4owauN0Nxeeedr2Keu8f4hmIPdxxnHt8HQL
SEdbj1j08RlwmwBY6ctPUH2E5KzgohR1niEbH8vsmcbGHQXUviiJpgdENbzks/VMKO3XrMFK3SCb
3y1gsJGnayKNanTJbe2ZZ3PGwTpTN9XvsuQ3JhRxoHiy7QqVyMRZLOdQXhcIm02KJvZhehrF+AYQ
1d72t3HVEhmb5RmFqCsfruBP8b6sSAhdTI0fKKwjk2cVlVvi3gcn/6m7Svn71P3q4y+XV40iL3Gk
XbYpkfGMHfoPTHTeQxhuuskc6y3KkqcS2oZmbZ7iBtUGbmiyBvfzPEhGbI1RP/a5MyNroO5zzsfH
wmGnwqD7tgWq6fI3KWKpjNjK8jE3IF+KDrF63EVGvRMbmbqII7mxnfiRSyuB2tfsh9Bmv4dw8dnx
quPlN1c03RIZhdWxmcZJg5nuDym03gPzy3RdHru9d1z207F7nLHJ7y8/S2UlyaELqN1bLMfmviTR
AyTuQ6dONbCo9eT2SbLrSN4MRJTDo/V6CYDyE6TjT5lIv0MkOIzH5SszFlAgAs207TOkHbkSuc/t
HmEPERxk4wv0djdV+cGn/3fIjqD4PjmQVj93HT0bbtsGXc22bcv/gK9Sq1nIgHhkVPw4+vlT6lUv
rZto1tHqvZ9MgAzAEnleCZai1MnNOCR5/LXHHUg7d7cxNR7jkW/bE+zVyT9sapCcmK0owhEgqt9H
0FsvJN4PQB1fnllFqJAZt5wk65G8YIF2yVMCIeVuhP4oZMVnUwfFUsRVGYq1WNTqPHBRnOsYV2FL
nkBnxk5+MpLpGMlUT5A2ZdN06jKmGQra9m+63CDFCyZdkUw1tuTANAPDE82Bf4vFk+PHe5fcdP02
NhwiaxpChdTjkYUDJHfQaE2gKBekZm3cODMrt+WOMi7L8/KmHwA6Oru2EeDS8zvvZx1uQmEbGZBl
LU0SiwmVggmLRqTfhux1sXSTqoicMh6rsCEsAmVWnOVHWH2AiIn9fHnJq0aWdmOn6dqGVsgS53yE
aHLTv8YpHbZFSplfayRRVkDJB4QRXS2cwCBu3ofMiqdc8wCFw8r8WgzkHFECWD1qVga0SbJ911Mw
dWQnEOJojncqA62/f4g41MYVqFVPAKokEUSwfRzcdZyNqiUjuaroi6oRa4dYKrx9adMQ+KBMx3Ot
Mo3kq4u1sHpucC9aO82PGHeV4zR8nYTzu+SRZrtSbLoyP9ZYJr2LzBkp7pgel3y64p5/DbrbOMwI
bsRtK79pE1Ozw6uMJe26/hjToagQOdu6AFDlJGzgVQoNGkkxuIzXciub9q2NbcWL74b6ZaIHwjTr
x1xn85OdUcZqJXFjps7oIet57m/yKhy/O0+A1P/ofmQnNJzcsodNniwDtzpUx4gx4yZzLvkckHqo
dhTpw27b6NLGWye5nUNFCVk7N2/tYcI+ryuDqoy//v7Bw0A3OdqOt17B4kaBGfcdv4OeqGZLVw0u
uW+0gHaihWQdOoeS3Zy8U/MlZb+32UTyXxBIV37vY6vty4OfXMf+4+VxFbmUjMmCfG1RQbkWd1Hg
hbNycW2kX0D9Cyl05zAlmpdXGUbKmOOqLlBbwpW9Sd8TkwMRGu0aLbmXIvrI0ocRLzIAQ3Egsh2o
YuCiznWTkNtxMBm6SxzFB8jQK39AbajqYf3Ovik4PzRzGkJqXLPeVaOvMe/DogQabRENQbjxyixM
6+WmMYqwMIkmXV6X3ydBQRY6HId2NGiEeu0QPaMGFyyOrr1f9eKSo1q0nZiLXrk1Q06hoDK1f7Y2
+JP/rgY/WAXND1NBMpTHhnR6GCHObtrRnotcE+NVVll//zC8B8ipO3Gcf+zhiSQW3r0KN7nUf8H5
w8gmQMqGmHABSwdxqOvyqphz0HxU+6wkz+Aj+nP5MaoPkDbdeiIleMNwRZpycZ1F/nkczI0LUvLX
mvBpcCDvc04c9mI4/VVTZVdibF4vv7ki5pjS9prkhBqJjZk1mm9zVwS2d73gKiqGUBfTsfSoag0y
oIonYHl3K7hsva+uqgd6Xb46T/TpYQyjAApkflD+vPw1CieQcVQUSt0ljdI1+fGDAWm4bdahqbsp
VX6HlDQbru10/srRZz/WT87JPJVHhjY5eq5f+t18za5KTfKgWE8ybZbf5qZRNVhPILpw7mxdc7bK
POvvH7yh7GhsNzHOueVoPswx/xKleVik6ca3ltyY8AK07z1uFooSgt11PabBVMQ/tk2ttOkaFuip
UDDEtQUYtzOHBtOEjuloGxUTkWUJR1GW0OXByhnMq5a9Za3ufKiaSsl/QYpoOEsH/y2nAnIW1i4i
i2YzUU2n5Luj37YkZiiUC+eX45SBY/vBSHVFkU9fHDBtqSiVMk+Ylo3FXkX3jTvsmKHbY1UjS3vs
5KLjLZkxldH0g0S3zaIBSXyafKzA8r+X92INOU9yH5craRwHNAEtUpHvWdfcCkOw8PI6VL28tM/6
KWuJsLBQqkiEjpEeoHqnCfWfA6fxAZJ/+nEvDL7gyMDu2SEZAt4+Uffo/DS/RAfzbL63D/lXku/8
/N6Yj8NPU3Oe+3Qd4bHrp34MC2Rm9tCghMGjL0CwgIdfCE3lRTW05LWsnjqephi6zL50zcmDmEXi
fLk8E+tC/CeXwmtLmy7NKj82K3gW65arJn7wLHRkW1NA+iSsZ+fURw0udrb4Gh4muXE02dyFBBNO
Wbzce725m732MMfscPlbVEtXcmVaMN4kNi4r6t58TKrmkOHOneTOq0erx8uPUCxcGVaVmeDJayf4
c2ZVO25Yga8VDFfMskwIx3q7iMokgUPnoLFI/fbXRP2jk2dvl19dNb7k2BWEUO3erroz6JgO3lD+
rkrPD8xsed42vuTTbbrULvCLuEWo34t5Dhr21Wm3VK4dJnNj+bFBSiuF2Ufwaub3dvbd1Z0XVWaR
/NZmggHLU2G/Nd9zHOFmMI4OYktZAe8tee7iCfDM1wimQ+Vc50l9Z/TV6bK5VStRctyq6yD1vQYF
j+KCt/+R67BIqoElJzX9xWzSDBUF0BZdL864b+pxozkkB01BKxdnHlInr7tN2mPvbqlAOUyGTyVZ
azhVywDzSM2vpWe8t8N8Y4yeTufx8zIUHiBttqnwUyNrYJMKHYN77+D1AVKF6Sm+cs7+IX8G91Wq
yb4V5peZr8BPRJdiiPEodmWXN1wneaBY5/9AqISZ0iTFtthaL67R4XLs3Y6+XV6LisArA6h4wpvc
TZBpp8Z0z8v6tuqs8xjXwDZs4hzGDEhumk6gq+4nzEBWoF2o/97mHOhQ3QSrjCP56cz8KIlcgAHo
8NUY3MCqvwtLV65QDS55al47ncttBHZgBx9t4d5l85AFBdfx0apWjOSwxGt8F2TtgK95UbBU9c7R
yfep3lzy12Ws84isRo9BnoWybvSO2BBcXjOKt5YRVFmSuhMdUVRgxAurOA+NWSe8rliOMoiqaTzT
gdJVfYbCkP3dguprWE4+eAiHwQhyq9IJlKg+QdpRWd9no1kj35iMIdtR14DItJh1vDKq0aX9tClE
GkOjpz5TC3e0gKRX+yhFV9ll83/Op+Vgj/s7X+2gdVf7WDtn6P5YBcRxHxIRDD/cXbqfH4xmR4tQ
NLuWBeRXA8GkbmeEniZVVn3Z+vuHVNm2qRd1C/hpGY+u0WTyBIFSTSRSrFiZ64rPCxHO2lBvztW+
BaqnNMrbdOEb31xyZToPBm1dICU6AxBXl07+jmOb2V2eE9XLS47sjsSO0gRRaDGKQ1J1e8NOn+eZ
vm4bXvbmpHDaOsbZJCqmQOCIW1m3iZZ4STGpMp5KgCttIaYNp+v+x9mVLEfKM9snIgLEvIWa7fLs
bndvCLsHkEAMYubp76Hvxr8+qxRR21qohJSZSqVOnlM7UVPW2eOUjKamKqJwaRlShZ6DIE8WvKD4
3oFUkFH7Ifw3fcVdNXnJk+0hsdhc4tGg4+hgY2bkuBrkiGpkyYtLkUyV4wFgz6rx1Z/LQ11Wmv1U
Db2a0Sc3EoSQ0i8hzF2CsDInNs7Dq8BGbijjprIAeuuLA5UFO3PLu5F4TYQHiVFzDVRtpnTa1nNn
Ju1KHzqgbZ6AM9TjL10IgdXrpM0wf8lPTduk4ELF0/ZQsdjBnvappsqumrvko3bZ5J3N/erkJoET
eUa+reoAW5D4fIvU2dtd9lXV3kq+Siw3R08cKspBRQ+isDZZoBNaXm36ixu/jJOaSo8N/oz+nXKx
IiGMeAxeKbgazbAEic/HVfOXAVMLHfPedPEneO08NtW8gSzR23VDS746mFZt8AVvNCIhD007bv3k
qgYhN5QBUqFRh5BrHXFdI8Y+N7s/neF/vzzrr8veGFvyVs+x6MgKHOf0LvtN3sOb5pzcVrfsiT/Y
2zaLkjt3c/mv1hG/2uDVpj7FhdSfm9G24V5W/tQ7d3P3mPaai5bCLGW+qtQaEzsI17gARIoTONvc
1QUF1awll7XWx5/GRaBc+HTow+StnaqfPW00cVg1vOS3Q9cl3bySvlhLF7cQuSCFseU6QhaVT0nu
WnMPUHpQhaI+kR4ZOggN7wed3c2S8JjqCIsViy+DpHg2OCi5I6jxEK/NId+apg5FoBpaut8utdW1
vIDJ5PSUsYMz/r5siopoKbNUFUAElkUHgFSWWt+Kmj0E1LxBXfDeMfpvl/9CNfX1rz9Ze+OAbrxz
1qcBnj0kFbIyI3u/PLTCZmSAlAVVhqkj2FWIUv8e6bx3Q/QMDrp2CdXM198/zdwxJiiihyupot1v
PZo+lUagKQ7945/4IgbI8oOkYQ0BAzsqIqbFPoBUZVvPae3IWoAMbEzSxgN6KwFZE3cJG6xNMbNf
0CuAGrlp9PvLy6f6PsmjiTNQr6UAX5fD3m1uhvHx8riqbZFcOTFwV3c5rl0kNKPUKLap9ycMM83J
qzJZyZWDRqC/xECcbgxBdoFjiwOoCMD6V7f2xkhmXYeh4itk1JQD2veCgPvvtHQlaO4eHUiEL9rO
etVxIwOnqAP6bpYDguHs/V/ipXugp/oj+45znt0t59GM2u/2w+X9+JqeyA1l8BRez3g+W4AJOZ21
F6Px7vXWk1GNN6xh+wZGXVbmz25szjWSgZGEmiNVsVMyC1ZnIxjyAYkAlGWy5KVK/Tjgj4M5aK5j
qvHXnfvkn5bngnE6g/u7KMOXbwFHxc/+0Qe+ZnyVBUj+X5XmYs01LM3DS3iIZv8BLTqt7oKv8D5Z
epAK1mRGgiuN6zECGAJJNzZ0ta7zbRll1aZTRtkC9CL45/dJDTYqelWHAKxJcu+RJ4voMpzUKXsz
xUtZazJ3xRkto6oE94dS9CHOaN/5WEq72zkBfUJ43y3l8tIPIIe/7A+KfZWxVcbgNWiAxTlNqhvP
uQvJI6HXvQT+h8mqDnroPsIkK6j6QrZv005ePObTdbFPBlYVhW0tqYvnCh7ehf1NmGYb1r6jtT26
bmVWT/vkUSDPST1vBLDNJ3/NuoiGBSzFnU4TU7Xukr+6I8jsmYeXfCO5b9K/bHkX/va6iUuuWk4o
nCcCNllXP2Z/jg12tHOdUJpq3tJ1GPBNzwOvPOJMsiNBtZ2n9Hm0Gk2UVI0uncIWCsNmSTD1nu8b
vuHz3awphqlGlhxVzMHInFVivTesyLeKX3i3Iwc7q4jGHBUeK8OqQMdTDAtZ66vuE8t3LrM2gXGe
QHiYD3+u2lgZVDV1gz11LVZHVPc0/RPmh6x5vTy0IgDLMCqB4rDRDDBHAeQmEzfZrLnKKM4lmYwq
K1tBhgkZr2mksVeZD+PA9ouPYEN0jNCquUuOalm8qzkdAGao8k1GCIgm6XVXSHO1pk8xAIo9hlX5
qDuPXptGfe5szBYURpfXXPVQJ2sOGktqd2zGos9b24mtDJwQccKi4La5zR/s9LhUcfqs47BTrZLk
uKD2Z3O3Yq/zGipBfRMZRa75ENUeS14bBCDOsFCPOFHPBPtpb9t712Zh1AYDFBOLVkfKrfBhWcxt
WapwIA4uaCQYTqPlRXnO42LSXENUCyTl0iluZmbloJ5SrSpc3XC3uKHmNP964oEMrAo8EBOSAM/f
rGebxSCxGEWcLDrBia9nHsjMVA1HvSBcG0fRQr0Bg+7Wzq7iI3UDGWBFqs7srAaHrOX9rppz0GiA
W6opSz47MX/woYQL3NNkbAaUDBme7C671dfWGMiQKoJub+pxPEx01Q+vRE+rBXT07+sESrAi6xd9
CgncFZU1MeylHVrQZlg5EB47PLjrwO6qlZH8NOU5860AByyKtPGa1HiZ7pFOcdEOZPyUyEs/NHsc
glxE/q/ltryfPpIX+2f2NDyZH0xzlqg2QDpqizYZjSLAv2RLtUmN6cax6c5InX3W6d56VYsk+eo8
smoq8rBCgazuQJThH+vFuCrmBzJqihs5wBMzTllqbO3qVOlIUr9OEAIZMgVWz7LH0xDiS/fkkCB2
pjp2sofFZGg007HvKiKNTEqVAi5bhSUeqkGgc9v10zaojUPAO81prvoGyW0bnvGRrIzLVvI+UPSR
131U9HZULiweURq47MGqj1h//+Ris+MajjNipez5b5v+qYQFNTVyXeSRGapomGHCDdJ6Srt48vlu
9hzNCfIv1/tvISuQEVTdAiK/zIXlz/v8LryZPtwnSLfs2vviz3UrI5201ZhyuszY3qCAKgUYMgyX
xz601C4Pr3CrQPJcAfCHyMegOvXDuDNxwBbOVQ2ibiBzVHEH2OIiQCaV0mI3+9XtUtkfl2etMBcZ
UOWyZOlwEwQ4gCZbMfzywlftE71iRWQsVTgiFDs1xq6N9xLQc9e8cq1l6BSbRsjDr2Drqr+dmu/B
/PvyaiiirwydSlyrclmJk5WmthtDr+Z2djwaVQk9pdmkiQOqJZc8FATxS1eAmv7kD8YmM/lmCoAp
6Zbt5W9Qrfr6+6cA4EFy8v+LsbUvbq0p34lcV5RQDS0dr4i0eDVDw+wpKLt9PjTHOrgObhv4knM2
ft8g88DKd2myt3trXzY6hckQH/5FYJGZp8qe2pa5VmnyO/AIZM/jTry3z/mz7gldURUF8/v/rnie
ZW0Ck0SGevTfplv3pvrjbpvb9kX87DVuqvoPGUQ19YBQVet/QLcsjLqHAlywd+6+fs9ugu+zJgYr
9leGUyXmwPy0RXkXrJbx6CSRn11XBA9kPiqBwkdv+gCN2CUNbu2WW8euadk3bhbXvYYGnny+en1J
lgnJX+EvB7/km9Jx49zVAJMVoUFGUUEIoy7cAojWIbjP2nMbsi017jOmgwSp1l5y29VIU6PG0Tpx
K/LcW1ovm8sBQWH/MlKqGrOxNFY+mTmL+2/LLVi6fmdeZL/rwsK/vsYvPEwWB6x7l7LGhHH2JxL7
VQQR5uI5f5w+ipuUROJuyqPpFfk+2pAuf5JqM6SztqSLsdTFaqjiIwnRxlPbMW9+ZMaVjiB5NCdu
WtYGLuUhhYKNlQd9DPkHHZm2YvYygMpwlpQEMzIFgX61iYlt209RkGfRSHV/obAmGUU1taB4rw3c
9imdthxXidLTVBlVI6/Z7afjJTXHop9a2OkC+Hxl/Oq758t7qhpYct8QyUJXl3jkmUc/Fh65gRqX
Jm1VnLgy7xSeofNgbMEg0dvhNnTLKBHnxtP1UalGXz/o04rMwO357fr0TRceJcnfyv2zCF2jnWpw
6cglfVhlKUOZy0/JgzsfOzc7GLgAXV5z1ejSqet5VZUaGULmTH42ThOZ5KGemWZw1YZKTpobzJnE
qhNrGOfUvZvzH5cnrXIfyTlnYVZuGYKiqWzOontpxxOzYIrDlUUEGTYFraCyKaFYcfKa4TibXuyb
jsYQFVOXwVKTS4vSENBMX5oQgGU8VC0/iWOZwzen8N3X2cQjtGb1Fe/CgUw1xSvGi2VtG7F2w8tY
xWNbRnSMvfvxtjhQbw+9wqzfVO7Z2F3eF4UxyZiqxJ6SIKEImrwqHrzUO4aL2OV2cl1MlmFVtWPm
i1PjYuuK9q3z5i2tK83QqrunzDc1zb6dziPWat7z9/Qmfwzvkl12Z0+RrXlCUTiDjKdiVWnQfGUK
rLkTzeG7VkRPdfg6kg/b0Hg26ySE+J9DdzRgR9f3b7mT3BqFtQU68pGY9iZPxnMDiFKXLc8oRNyQ
Jb1jixsbRvF8efdVGapMTOUlk0mSDGl2840/jedkMxyWffKr3JIPR1NdUrmP5PltOwyCZtimvKo3
k9lt6o5F1gTGCVAkXv4MRZFGhl5lDh0Mk2CfsEoxqOg3wjDjouojRh+d6/BdgcxTtQROk4O2E5ed
br4dwuLVFJPmeFaZsgzE6nmT02TEU4X/nB6amO7rLftmbubIfbm8QgpLltmqEgcyOIsF8RWPjNtu
GG+rMnm8bug1snw6SYcWsgV2AxcH8d7Ox9Nri/v95aH/oSG+yFHt9XM+jZ0T33Y8jnWpN/27/4uJ
TQjWuoekiMifPKYxfVjaqDnOD84x2bmPw9/iKTg4h1ETYhTBUYZpiX4pxxEF19MSdlHqgmnR9+jO
Nq4SAXQDW4oC6CVY2jQHjHipjaMIoH3muE+Xl051ksgEVmWe2l62vm/O+/p2fC9/j+fiPt/7cfrQ
hXGzy7bFXvNXa27w1S5JHu4sAnqdAn81/g3+Fj/Yrrgp+IbdoElur5ObUX2PDMiamgmyAATuV/7K
sm34C2RZZ28znOxHgne3W2fnHXRsU4ptl8FZZe84BivwV4H7xowfxHlKA82FNPh6qWQsFihCx8oJ
YNCWaF98i5xDamzKit34bbO3/H6DHOm6jEvGX1lJ2ydViyOmA9LV8cCRb5LTZFnf/FxsLu+8IqoQ
yfV9MJoXLvTsIHocptESmM8jR43jusEl34f4DOdileSYS/IE/s2NcMnr5aFV8VZGX3lpNU15Cott
5og+8YNx57xAIa55EOdK0xKjuMDLEKy+M2jirgzPULAsHkQWdQcKKcgbcRo1/6AyUylVd7taUOtf
/hOMm8DejaO9EcU3zRLZCkuVnLqv5qrrc5QHwsPaUmt/n8woODrHIR7ugIcPWUQ0oUphRTIga+IF
UKLr2eT7AHPO7bbz2+sMVAZkhSj7dUmCAN4PPBqLbRAkGutUvSzKYKx6ngdOGdYn/baIjU+hqBBn
z+3b9Dchkd9E5kFHP6vYZ1lqsBtZDZ0qOPLEfmbhqR2fHVdzwKqWXnJgDmWgYSlQ4DObpX8uO7f4
kVC309xmVKOvv386vXk/FlkBxO5pcLYJNzcjy67c19VoP408Qgcxcciacyz3Hn1A0+5lq1ctNfnf
cQ2RDY2z2guZD35227gsGvOX68aW3JUWpE3pmvIvNrQzz4H5Nx3/Xje05Kt5nvZ9n8ODIPa9uH5U
py/a13/FksgQLDSi9q699taPyd08vfT5bSZer5q2DMGah6LkwMqAV9mBsh4Ah61J9r5Wc1pxK5CB
WFNncRKC1fdk2CVkAed2Ewbpbdbxfe+SIxTatpc/Q3Gmy0RWxPPoPFtopmKpB3IK0+oeyWQBHlE6
YdFGge0JFqPDnL8J4SQa31Jty/r7Jw8QPjUBNkD4SegxyU5TNUW9fR1ENpBhWpzX+SAMHL0LQaSv
j95QxkWqO9hVU5ecNxP9GFqr3mdQnErxLIanybsunskMV2S05mRehTj76iErj9p+P9WUJd8t8j5o
SgInmOfXZE7iuWObzHY1Z4kiTpqS+y4DB8vVqryeNEUkwLtjhLMmUH59+fb/g8MaHQ7pnEyc+oDH
KGJt82GIRt+Kgc3YXTb/r9fGl7FYnVXlPRYeAYL/EuZ7bj+keLG7buzVtT9Zecshym0mSKK8fom8
7AzBqqgvNGjtr5fdl7UCx6boO1Fg2YvSjErbBOeDrgCsGlryTocSMGg5mHcXzlHm/yiDh+sWZP3D
TwtSOsi4R4FY44DH15pz3OfF1mOeZniVuUiu2ZbQSe5K7GUIHm6RiW2W2FEvql0162itVUsjHbGD
4F0KeCD4BYNnZr2aTGOGioTMl9mrUGDEa1+7JtzP9EncF88EdVM7ct7G+3KKLCPyNUFGtUiSu9bW
kPNwve46Zbch011lvLLubtYxHikWSEZjNXzK3GAFs5vjawJOtHB72XS+vpD4MhqrNSEFWwnkNuEh
eRyO2c55wVl+42qum4oLui8DsTzDT8alwLxx4Qnv6d1y2+75fk/3Bt8Wd87u0GjuPQoUsS8LBdq0
tFFywJcY98XLfIcbJ8RVyYM1R9VD/dP8aNrY1CSEipuiL1Nb9bT0m2zdjfxuOPJtdyjfya7bs9jT
bIsifMrorKRMq6y3gbcZ/bcBEGJj+tFO11mqjM6aM4N2U4ZH5CzI99BF5t6y65sDqNgvm5RyzyVn
ToLWpOKfJtjO2o3QrKsOiRsnv4Pb4ltz7L/P5RHBQ8dJrVoq6RROISDYjx7KvJ39J+9/1eYjiAqu
O2lktFba2/nYkgYpD5RDhoPv3xhaNmeFR8twrTEIq5qs9krG93D6OeteQBTrIUO1Utep0N+F9fCa
X+DVjkZRR5aOj041afnoBc/SJBy8DPj5+JQM7KxH5aqGXgPrp0OsgNJn6WZYD6f+3Q7PtqtxVtV6
rL9/GrdBFk4ohSs1bRGbxU3oomRhvFy2dUXUlxmuhMjmmQ9ILV2y7Eo73ANVdUoS/8xnoUlIVO7k
S8evhzbNbjGQ1KNN+lwe8ztzS7f+ErnbKQ52/J5u0s11XyM57uzWKRr5sAUs3dLilw9s5WBEJnRP
Lo+v2mLJVRvhlvbEYJpmxaLJRL1ex/Ch2mTp9E1yZpbhBEfN+C73htuiKzd01HXaq7ZAhmwlnKSs
WKuOyav7Nh3FvXXI7nG2PJK35G05sz8D00Qc1TEmA7d4Wzt+Cpbrk5FFSPzLh37fnIeb5bGnEX/J
DuRG1wKsWDMZx1XwuWY2xUcNbhZV/kOQmnGeGJoPUY0uuTP0zghrKSgaS8jC1Ec/fya+BnWpcDoZ
v5VnPABYq0LE9/ljT7AnyXwI2jAKRa+xVFXe6K0m/ClqQEIkn+cci2P3kfEr3NVZ5LHIfPDuCVBE
7/N36zoAlC9jugI0sgGhWgOoWk5HYwbNOQ9PRsWec+s6ugVfBnWFFvhbg5V7v81ExMZf/LpXPt+T
HLrq25JnMwJGb4od8bJD4umkFlWbLHm00xM64iVhjRU0Mpf3luVbysPtkF1XcfBl7NZghj0fGMwo
JMamhShVXBljXPmTThlbEe5k5BZJHSib9bAhw8ijrM2jUncjUziXrCgoOpcPdYmRRfNi+afKP7o6
8UDVpCW/7fqyTsN+zTyHGfHfpjD8hl5X1PBl+FZFBU3a1gfgZ/SgwmGa/akQI0Lb5QNGYTQyBVaT
O7PttTD03qiS99ECImbIHoyg/531mY6PXbVC0nm8VLwUxcirE2FTG/Xz8jekoeZtWRV3XOkIhtVb
+biCg+s+JrEVPVl7577bjptX6KZpVkn1AZLXWlMrAma3SFqoPUdNzh76ZXy/vAMqy5TcNg1JBqgS
IkLT+5GgH4SC7qPz4sujK5Ap/n8AXY09NLMBn+1P2QuzIjeJvWN+RFm1gmzDD10OrVghGdy12E6V
tzYOrwlM0VPxm/i6+/C6xv99FfdlKNdSENFUAd4owO/Q3PVnyKvn5/Q4IE+/h+CNpc0jFBshQ7js
rsgTUeKKajx3SFiqKoYjjysDrvN7ecwO6Hr12YbU2/np8t4ofE8GddnZCObABlaVeW3ExyFi5d7J
frBBc21VJWEysguvGXkBnlq4xlv6RG8YOi74OY/5kaIahds+zof7Ufu+pjIB2cudPm2KACEW8qzF
kIEkVEfyoaoeyDAvo6VZGKyddcWttUO7M98P+Ir+WD7qpNBUmy95+JwykaZrhuRl5Rjn/vIUWP3G
DCaNl6sWR/JyowCPgG+i1TxoP1KATS3257IRKSBwvgzaKhtQNNQ+x8m2m3HJjI2n8sO9I0exHY91
zB6ZE1m6OrLiK2TsljAYN2gJL7fznw3+K9AqSCjWX0ZuNb7IlzBFFG/4d+Bl+34/aLvMVWNLB/Ts
O2kVLrjqdIvVbYGjNCJOibct2uA6Sj1f5tBCY2/OQS0GV26M2AIV66KL36v3fBH+ZOjWCLb1vE1h
mLgtPzjbOoi6Nk6P/t46JyYCUuQedQ/kingkw7TMyq9IJ9a/gqpsMpvb0bfRt/Z3HHXVIaWxSoe1
WfuVJ1I4Mv3G7+rf3X3+c/kIXiAlfEpuptfusXjUFRpUtip5dB5UJOcUt4TcKDd96OyNSlda/gcZ
+GpTJG9mSTYlAnKeJ3PvP1ffqi2ZY0dE47k79Aitb46zLZ6KLd1c10Hky6itoR/aIVmwNa31KJJd
n5WR02rqwIptl2FagucOHipNjE1+dMUYJc4TG2+1xU3V8FIBLBvrhSZr67jTfJsDYMzmO7p863XU
Jqrh198/XTtDcPgnQQ7Ps4Ng101LFJTnNCOg3NCppSkMSUZnjXnglrODf+iY8WwRBtCqo6lUqYZe
f/80+S533MaBetMJHStR2P0dTc3RrxpYOotBhYOW8XG9kxj0nmfuURg6uhrV0JIL197g8LHEflb2
i8m+2fzb5YNMEaVlQiyWue3/k7EsYwlxx2oTet6ZOtb28vCqaUsuW5uG3Vlilcft7O1UNrHtm5ur
hpaBVz3tTGOtTZ+qsd+ixHuoZ//58tCqFE5GXhXdBFWcEFEse1nwRjO/8lfvSJ6tvy5gHvflH/tH
cl2GIgOxeq8PeYhLMoTFjQeRAN5cVpryk2LtZeSV1Yp6KVssUBiwyGhvM1PTUqIaeLWlT/5jGwu0
fSHCCE4pPsUQICVxU3r2lfu6/uun0T0KTXiX5eJEeV2+tjUIq5BG6Eq7isD1r5z5aXQra7ycDdjZ
esbDgOFBJsiofyd5c06nVmM+qvWRfNVBnyhre+SGFRkq3GQSEFGToo4vG6dqdOmEZTNLPHdes0GQ
Aonpfkz21w0s+eq8oA6auqhkccc6kLK8G1Kxu2poGYZFy6RPDB/BnBoP6EI3dD3KiuglY7BYHxYs
WZ8cyLJEE3uu56NW8EmxzjIAy/btJQ1nhC4OJFaUO2UWQ8/673ULsprnJzMkxlJQlmJBFvbqNG+V
ockqVHUZmQHLSn2j8xkGtp5nEXXHcc923nG+N9/m22ZXaEKLwotkiJXtLo5wBP5lIMsmG/dZ5kYl
G+NherlufaSTtGlJB1EmlB/mrHyuG3xKI4RmbAWUQIZZhWBcbRqKbLiqw4ObEtRUh3gK7PuxnuMm
885MZD8nYr1e/hRV2vofGixwa4GwfC3SmM1NZwhAmPLhwe7owyi6jWidfWGwE/HNO9GjRaSa9tNQ
HTub3bW5h3ZjZLVJoQndKoeRfBxE2A10XPGy1cwHp3rqpo8m0JXr1tTyv+m5J6O1QL5ozM2EdXVd
+w+K7DvS+mXU0XKHV65lYwmm+YivPdOTMVt92IdkNIDz4YkZl5WIW3Ed6NeT+bO8iuXJjOT5lM50
l5rmwQhMTclUNWvJ5WtP8JaYIBysOyiBLeH0RAed9p1qbOlEZqbZgrQe25ry7+jYrTxNpqwIJ57M
niV6jgbRNT3pTx2N7I19cLYgiDqab+NL/agLJ19bpRdK3h66Ex8TDy0rUAyMWteNuPunxZ3osgN+
Haw8mUXLBD370ljwP7+tNknmb91p2jDundvmyicUT4ZvLUY9FcsAVCga1bKbkkCAmXKqu8Crtlfy
WuYbQQnKYwR1O4co4BHGqVkbRWnAk/FaYPAG5auHDe5u80PzuGSR9VK9Jsflzj6578mH7UT+GOm6
KRUfIqO40Mezshvg3GDQZTIrYxN4Oop/xS7LAK40CHCougwnRs43XZ5BprqKENy20APRxB2FmcrI
La+1B1L7WKuRPSfjuOMCEODtZSNVjb3+/ikhyG3XdccMBA2s+NlYxaZf8NZnay4ZqsHX7fg0eLH0
A5kW2M+MTCYJvjnpntFZY0KqwSXnzUuEHq/Gwlv1o5nfkezJG3aXF0XxjOIFUibdLZ5vZiFS0uVX
/jTui/v01bx33ryDeK0+Lv+HavpSOp3b/WwGPWKP5fFN62+dIhaFroSuMkrJcUO/SnyHwGI8Nu8W
t4vYTOIlR7vNqFsjxfxleJZVczHUBoVRhjxuQFjvhH7k4SHg8vIovkBGaSV5NoP3FF8w24+g4414
82gaPxrv8brhpTIVpUta8gA5AyMWMoRiN/CdWQwxJYsmI1Z9wPr7J9tHyDEyMP4gwDnOzlj827TK
d52N56yW/738EYrER1YozMOyRvMR3GvhxmEYkkPRbIzRwEk2RcIsjpf/RbXRkhN7YRZkaFbGdX66
qQYe28OtT3WUsKpPkJw4YQwacGte6E4iiYsZTZZDA1G4BtrMW2aOyatf9/11cfQ/xFvBRFm3vh2H
3pPphJELFR9Hp+atWibJn53QRRghCBlefiDDuQoOVyoWIvT8rylVkDUz8nk9Kxu86ALTT9NXZ9D1
5CkmLmO3RmMoCfNw5XGA9i5ngHj8Npq5rp6qGn7t//nkB0MiaAo6rOq0zDmoBcgDZeQ45uPrVdYp
g7R6CmFhJ8OyE3eI6MDixr0d3IfrBpd8eBhNAAtXXJDbd1sja6Iqf7I6+7rEXIZpTcngoCMPo1Oy
z8bfzahjdVE4lYzNsq25RVoCe8npGy+neCRLlCxjBBHcSAw6smJFTiXjsszZ8KapwfRbckb9OSrm
Nr687KqRpdOX2KmVcxt7mpJzjczfero8ruJh2ZPhWCJpvMRZF6Y+0kMyxs4mj/398Brg5Npe+R+S
s3p2BXiri/8Y5y3jcbnje/M+A1ARgsY3qe5+tMbHL+68MjbLsGa7MVYw8PDWPM151IC+5XvwQB7C
s0OjborKcdt0mrNYsR8yTiu1gq4aElSkCvpuGTdm9nF5rRShQUZp4cYE0acRKUTmlLGb9HEaPoUz
vepRxHMl511CU+TMgxX5Sb6vcoIMi2g8VzXx9fdPMQ0vXEFSCCTNbXPjlyfCdz17uW5N1j34NHQo
CmoAcbQGBXNjOQW4M8y4q4ort1I6b928MPt5dIHNgi5Lkj251/UAezIuy+gCCyq9a7pjtfuaGR8g
wN6iCdvUTFy15NLx2oR0HrMa47vGT1dkcTa/mokmVVPZt+Sy5ZxPPbNghyBBvqGtsS1qXSehYmgZ
j+UUhZUSCzSi1H/my5s9mdfFSBmBNXl9mgV+hlymqMSmcUUZ51nfba6yQhmFVTN/7iuK0dv6j+eL
aAHRQ6/JWlf/+yJ0ycAr1zL9oHNg4cxBxQUQhI+kJSCFFfta2M+X5684AWWslZc6ZuIDKHMS9Gle
zDi0u41rvgi33ojO3F3+E9Xerr9/ctWuQOcjKD0hdVSTDbeLXZeMmviuGlpy01W6OyknJE1iYtu0
taIkrTSOpDoEZXQV8yYrmzjWfzHuXdfaQcvqSLgfpcNj4QMrC+D+VB0WdLxeXibVfkuei/WuJnuG
LaUz3/b0NGTLduyOqZbEThEaHMl9fde2Er/EYg29vxmc4UgYlEzN6xpePRlxNWRN0S51utY461cj
n96SxPx1eWkUM5cBVp7HG1E5IJKgJD2FNXCBQ8L26E26zoxkmJXJjMZsKgPFneQY9Odx/n3dvNet
/mT5oVmw0bMg8zYtXvMarm2uqWPzNEKH+pVJh4yxavhgs57Du4rG2tRFvhkMZ3t5+pb1r0HtiyAk
46xS3jhLRRGXmeM8TaZzL8Lypq+d28aht3loPWLPd4J5P5agfwpIw6MhD5/qljwulB3Q7RI1yRyb
1NmLyotBdofyaB/TIgGuY9wQMkRLP0NnCpKEA8Tah43FwHnKHs35mxPuQb0f+/2tURMQbtvJ9wyi
o+ju3whLfM9t6+cYGMci9LbjbERAycVZvsSBeY93gf1cP/p4cywnPHzxxyydH+162bUlAzB/jvKZ
75rG2ZYjfwmKn9A4jmq4+GidU/7kmMZfWNsGsjd/apPvKV9pas9L9zxTERXZLSmKm3JiUSnsjQXq
lwCiUGsr89j8mvKnPHV+zzOqj+107FuoKZgZIBBZVJpuZFnFOZzuw+xYiRIhBFxyZhq5oG+2jXKb
da9QydqAH/G1z4c495J7C9yeU/KHGMXGcQQqX3QL5q24tqB86/4yzBrShO6eT/jmNPJpuCcZfTTr
X2XBd+X0l5rHAY2GohzOrgviGDrEGdj//TaN2QiigfZ1Fh/+lMTB/NMzXxNziqf8vvOfB8AFFqOH
dHJ4qMhtR6vYDadD5geRBYWIAbVboAZX4ZjHJRki0EqCFiSHMOm4qboyyooh6gx7B7IT8LYah37y
Nqn1Ns484l4PkBbeC6tu4+MRyq1/CNALgel/w+YxolUKExEbG7DvZfo/zq6sN1Kdif4iJBsMhleW
7qY7+zaZvKAkM8O+mcXAr/9Oz9NcfyFIrdF9yZWM264ql8vnnHo16/lYFcQ1u9HN+9QngBDG+eQb
5w9EuVc0iV92wkuq1s1h/GhCDsDD7EvtFHXcM0o7zKCkkIHZP3XcnbhzYNiHuVsOIG34DtoGxhX3
emG7JrAATcHwW35D2CwACtnt2z5oKsdbssqz+zfD+OOMjesQ6tHUwkH5J9JSNF8Snmaltyzr3ab9
qfW7emC7ynq147tqudaTGRdKy5+T49zWt63RAmJO9qWIvZHLII7pjs9TwEtIYMs9GbRdiqcPMDPc
QZs8KNF4efo0m7WXon1RWicuK15Y/z6N9r4q0d+6zXeUXkX0Iy0eq8pxixitj9A6QocGojnk+66X
gWYeSqeGsCcAYMZjbACMKTErk7m1k+5oXrv2VP+A2hYQI6nvLO9zHvvMaFxux25XB/YgrovqiRmF
14OCgrfXYGodMO9m/KzKM2j+Uxp7bdL3cTm4cbb8HgoQAjQDjdI4unHkHonPlrrvoSXFpB1kceQz
bGs/XbftR4wbfdw/GKIPKpbtdL2H4O+ntErPNq+rXpQur6I3kus7Lc2OCYR0ZTy+oPIMnahPR2j7
2NbcqXHCOYMVpMKXzg1hlSuGQ9RYwYAX3bFPvXjajfDPtCC7RMSvxXDfNaduLuCD7ww+UJDEjyG2
CrKuP1s+aXWv76ydoNIlcet1kCgBEc1N0QoSdfrrrl7203zjxHHQQZ1ptuNdhz4wOgD5UDRxgaSw
knYneOaZqOcXreEuOMqJNruRkx46jru0ExZRuxfz4Pcd82z5x2hAO0wmn5mFF/EJwtn3OpJ4FvGr
vnyI8vq6ID+iZPRj61h27R2dqEujXymkJXj5llu5W0MGrEUcLQRiZjm+0NYKDDDOhn7wtUF3Ge4z
tK79NHkochNTeLWWzHf0yuun2rfGhwoisO0IksgEJdh48WoT4EHN9EqdHEwy7UcwCU3q82nxCo17
3IquTdTkSZu4DUvht8Jj8qjZHaiABAZbuG1PDqQHQB3ozPKzH+8Kk3vSJPt4yF1JK58QeSr6yGsn
y9Wnz4k/l5pw0+i1xELRzH617f7QQ+Ss1KVbYa2NcxxuY19afjo95Ofdl7d2fV0ZP9HLFj/qNovD
uui9mkAyR8/dsUzcYThFSeJ37QvtiaelfxrxJhAMzaU+LR2H2VNXaolvD7FrzWlQ4CSyF8czhsEV
unPsh8434UyG/dpAK73gug9BGFcvb3jTuFJarpbcSKzcFL1w6KHkzHAT44+G8NAX/DQYOAfLjyYd
XInS5CI6D+zq49RLbyjv6vKnhfbFVf422PWurY09NYcnPKR7KZqF44prZJBfa+4a6BMucTgYd6b5
Ds0nN6Klt5i/SOS4LRR9dWhKoVTsVWkbZNat01s7jdBAE+A3pDdGx/wGBlL0jYcjxSVgPLQl8YRz
0uCDBuV+beBkjLg/6E6gIej28+Oco5SB066Pr7rUCdEv+qAZS5DOjj/JK7N9Sunonvu5of2Gj05F
NxVUZbPoR+mYwcxuZNy7ad9hHr3LABRhFqLo4pn5vGuM7CextV1cmW5npZ4z/kgsiDW19WkgdjhM
hzqP3dl6tPvI7R3DbUgb5vFj3D3VY/Yykp8Ne6Ya88u6hh4SCZIi9wT047Te9NqhxK3pZPVVELcL
ovYz05b9qC3+jG7OTB+Cijf7AfJ8/c2QEk839IDj/MonATFAiOHLxNObF8hweLH4tFPdSzqUX9oU
PVF+1/HTrJlIGnKEiyVAk3uE69Kb9cF38h45WB5E4MvrqeYyEcqkDmJ4hJU9zbXp5kPi6xLZwBD5
ufXRx9w3De7P9S+odIal0XhTl3txgdu7nu+6uvC5tPaJhfwne4/1wo3b2lvaKYwWwy2h4pHFENFr
xG7Ji4NZtJ6s072NQJMw4g26wD63Hwv4fcTZ44KBvU2PlfWuy3GfteOOxTSgo/WrQ6nfToDONq5A
TfNgizUpPdwaPMra54QmQc26m3OTyrqOdn2bnOb0phqsvckRMooxyBO+i5zfzaAFzbD40xy5De1u
+t4K0rhA8vUb5y6OB9tv2e/Jsb26Mnc6XGVAO83iDEDtQOfWGbp4V9cU5mIMxG+d5zmdngkOBlHq
iIq/jaH06FK7Rgw9C9z3SApPhMOO9hJYtual+VtZzceIWSA0oPU1ONUQm0E/QNheM3mMOzsKlf04
H5CYPlvJ4tK09SKwlhsLa2cNe2f67Kg8NfRPt0j0aJ593foY82zH+tmTsxU049XIYLNV5HXmbVr+
svln2VAvmqRnND0WhyK/eEYp/8bpnisR72079fP8ShTxSa+TwIr0K6MebylP77oq3xnTW5/OYdEs
4NENKIIaIfoFBTkljxq+CTj3azy/meBPlk5yqM0+IKK+I2n8urDXtCZubqd7A5lY73QPmbBvdfuT
ds2nAdDkjErnTDsXaToWY/G7jgSGGd+0mQkkyhKYzAnF2cphoWl/a2ZJwBHGcDs84BEltMo4YDYS
Y7Jv2WMGfstcfIBffAXqDnanDeXQe1r+2IkphFedBKt2TawfkxSN81rLtwaA5/XMLZh+GsVHXOBQ
TJyw1jX0Z2hdVpl7a9BuYlrsLYpd1KGB5bhpZvlRUe8WeaU3V5zWfj8kYTXh/9QcpxlzE1yTzWXY
1ewn2MLoA/7EnZdl+sHSyV8Y20fm5M2C7mfLBKCLwBZ+FUsSdKzBXaHYm4S5Vdwiw/1dWw+inFH7
LNBl43c2WYde+22ghVtzP6PiSsCtGwQyK+dsKRNuLNJLms+lxSEkloAbNZTmx/0QlX7sWLiamnuZ
LTs2TZ7TNe6c3df4X9oAvndSeh15pBC7pHWyn7q31HoVzpV08r3mJA/6BE0kB8G+1lxDgPdY4DBL
cVjnmcuI7Xc2D4b6yLryvpTT3shpCG1kGKjhpma1Q9cB387NHcU7Brg2f1e+5c6eAMxhW4elon6e
MFdH6in4XdravkjQnZT+madf9mRcWTYJ7DTxJFAZ6Muyc5IjnhwfLTP/RBcYV4LHOwPtZhVvBnxY
jNRtgRinC/eaKA7K+REtkryqb120D4AIYQS4oe5WEGKKm920DP7AWcjSOFhG6KI2XWBWUA3rtV3D
DxVE7NBnF4nIA6KIO7T3ttA8PBO6lYnWWflLkz0U2p2tPcT0RpLMP5+wUrsvHbS3biq/jvpHPB4/
zWWFMBtViZ8I5ks99Yje7ow+ucG3W4SYJqF4vNPRlcFGiBXtjhfFi0jKwRsQWX1bn30rJteT9Z47
rW/36W2EQF33uF4jpGgophaw5ikw0PPF0JJHCPW7mhO76JCVZ/ez85lW2rXNRp+3b5M9u0tLgoaZ
UN8dYUTEFejwViGjKCqGtrO6q1eNO03IKAsWIBSGWdT6pEyRiZxiNr2mLApstEnJkiwoi7epyl0y
Qmm07m/HiLtmdnDqx96GaTQxuhs2PiW4FyQ9xDbsHeH9rijKAG1k/BbV5rZym6h39Ty+1eR+6Ucv
08QxT6Tn2JBtrrymvRpwFXfYDMxldGviRIvIx6K314n90nflvgHt1F14H5Zj9VowebLnIizLE8WN
VpdXXRef+PhhtHTPGc4f0+6CCVespa5fYi1/n7S58hiNHrQGLDkcItn4SyNoMtY0Xg1AXy+yB73U
rniC2gBea6gzugkIh70NYiMyc+Ta7tRP+xTJcyvYwSgy2Bgk1vr4uoAEaNLYnsQdIEmrQzIsXodk
UCt/zym0714p7nuTYT7oEVZLmIcmLU+Q+cQuyHCsCl+D6MMwCr+ixVEK7WrpM+jlIxHj5ftYipBW
/LPCgxtqjNoJVKPrjtYwWgNank76m8VZ6RZWu6NTequV0XWjNR2clpyzmhqBlbBxN8l49ii4J1aT
XI+yjd08m/aWNYSIK4XblMlOFGw3leYVuofc5Whokc6m7UV0fuv0HCjqPMyNZAtctlJWU3WKxRAZ
+AQKgml6P/c/p+oRHcY3qplrY+v/LX3RuRAgP6MsNRj3NmqkAxJHcHm/L0ytlH1VUozsuLBIh3pg
O1X+WNk7Ww6XFavVRvFzQqcYsNP6OKMnjG0xTzO3QKArS6ISYipA0goK0vmRtw1uJK1n0bsFpNfv
12RtdAU/IHpNG2KBiWdZERj6bVe/ojeC//3gK7VplQUDPLQQBdqUQxsLBTUWoY5Jxr09x6fMhrLP
9x9Z2VWVD9N1lNlImIGAcM4N9pjmg5t0GULhL7zyn0qsJuZODuhtc+zs2i3ZY8tesmKrh/vaxM9/
/2fwRaaDnCYUSbuBBhE1/GzcKEyvbaryvhHVepZpJkYmPcBEQL/rd+iztLHea4Pr/512yTHlGq+R
Ryl1Hxpi3rRMIRqOXYaH+osZ/GdVyjFN9Pj8nlHkO7nXjEO5xchdW2/lIUN3cEntJV4aJHkT7Loz
3783wJUFUVkwXdZVei3O41qN2+q3zdj48RbpaMWFVCqMWfCh0TIshy5+8fI2wQ2LmL8mPO19P/kV
GoP1f3wYq7GGmUU1FBgbf9lpbuItp/yahTh/PerpbhZofrZBMFlbKuVloyg0PUaXNbw6LC3MHbcc
FKyarYa1f0PiF88OKktGOOiEws7s/e447eyjfZxCy/HKILsdT7n3iZP9qhs9m3nkEN9uQVLWdkhx
Yw0FDZYu+E12P7vCdnyQ+sO0M92oZLvvN2nFclUueTQNaPhxBkREWqBr+9HewHCsvOMaqitrDiGm
hdDJGnTBsYwgyUCNiBpctNmDJaqNcLSyQmrXj9xBRmvM59cg7VYMBu4rKGaUhp9ag3fZAimujdoA
q6oKJztrUjdN38zu7fuBVwxWpYovdm511d9WvOWEQlXhnmuIfVYG3w+/sgEqW5ybfDEyC/OeHf06
RlR1ecOfTAdtHwY+hTPdavS+5ub6eQb/hFVtNhbWFTjn62D5TJgXHUmACq1vXUH+4N44ovnnQezj
DYNdW7azJfzzNchGazMbkMY5hAXmzLwFVZR2k8O3Nvz57/8M383gTNMedoumc24H0Gw2v8fGhSAe
XXHoWFJaOjMiYoTHpGpcoAD/8P12/00HvwpQysFMWEMgdABHfjHd0Qd5yk886i5utptctNRyJy9y
hVv77DQfHP/7j64ED5UXV0VaJgGerY+JNngtboFtdWG/WkvlwOlaM1u1ho0wpXjpibzLi+hXI5aT
Nra3JtS8cyKv5lw71w/fCJBiG/7+t2HJVwupOPxoxD2aaCDSy/v4pad+Bbmq++YqPhh+d33uCFJ/
dq8jKnf9HsVLvwrQY9W/TJ7JVBlxsROZ5SzxcVLfVCakGDaiwddmbaoEOMl1hrd+7NS43HXyAxQe
PLhtYOpWTM9UKXBVlCFro5j0uBt9EtT3S4j3hPrB8lpvPHyKIEZV5Y+8bR/HZ3liGxb/dYAzHSUQ
4CyRxDw3KI0N44ov5SnJoqtWWrsqm06Jk2985u+N4v/twXSUiCCzrk56gSPmpfdlIMKP1AVcwrvD
W9heuM+z+2dLpHRtk5ToYICTIXgC2pmmX/Ezgutpkk/fe+raYinRwZ6HLJHn28ZC/5So57V4nKfn
DhQQpoGw1WUfUc58btjDMtjIVhdo3w2jP+qfBficgHOhWjRufGRtkRRQkpNaJOtMGBt3rg30ayf5
Gy8+vv8Bf9UavtprxffRyY0TkiAldg7OI93hcAnL++x2OmkB97pdduMc7UO/b363Py77osqmy8iQ
lUmCNet38Q1/Hd7p1RjmR3HCQ7BvvRIoRF7J2ySId1sdML8O2qbKqNP7ebDtAgtYRBWwIHN7PVMA
UL7/PSu7o3LqoB+YppD4BjC4bwJiv3TW7yjfylXXtkel0zlU8qiQOBO0U3WV3SG+7NMgeeQPTpB6
fYAaKBq9Zffa3WU0AlNVQxdFB1nHHr5PF+rLuH3NS/lQGvqGLa/FFlUMHRotvJ5L/KCT6Wrux0fs
pu7k7vdXtpu5jZfu7i/bFsX9nZz0czcZBQ7TqX6hpAN1yhqdFy6cy1pPmbbi/DPoIn06zcWxoTYg
EtVV1Yx/vp/9msUqLg8smRCRg6FbQW5srdvzfku1cM1eFYcvxDQZToOhpcyDorA630jQFS0b6v1F
c+dnSYF/8slsgSqB00/FUZ+iqzjXwiS3/MuGVuprhojypa1lfmwlzfFCL7WDIHm2cYFbWXR+Pkn+
mTgfDDJTO82RCEeFLw1uHQUi44VzVw5vOy/rodbsDK2yoG5sDJPumZJdpllgqvQ6rRKdGcVVfoxN
R0BLAM8GeHCr9R+NTPqNm+fa+pz//s/6xIMGzFouoItAq/zFJgNeis96KBtJ1drwiseSpUsXPvXx
kXbRXs+zP7Jdfn5vNys2r5LpRFRxTVtmJ9TxSmcVn7kTubTfuNWeN/CLE5QrvsotEGjwaueEGsj+
ySlFNWmYWryMb9FL12aveGw7kJx1/eSEGRF41ruGXLZL6ssqkKZKqdNaqyi4g+kneBmb8aAe4xnQ
NrYUsVcg3Lgb/ddqahp3gLmMeHqw9xNNAesZ90a3+LIoPZ7oXsF+xrbAw/dW+WJluVSWXduLriQS
HySoMsT1ezPmbpltlfjWRlfdWDSjbkd4SRnRhTrOfom+9hzt9/d2uuICKstO8n4xJimd0IQSxv1o
V+a9o3XZZYaqUu2sOTeYEWF01n0I+y23c2CqwiTbYKasrYziv1qpFWhXUTuhtdj+JCYfF+UAL2e7
79dmJZ+3lNO2qjiNSIXhq+I55aabTu8NGX3L6gGnnTbq5Wej/MKXVdLdgErI4nDYTu3QZ5YaLw5C
KgeYYuLGPonHHxyIwI3EcSVuWKpbL7E2p3rrhIZueTnpnq0cusfdUF2X1Mm8i1ZN5d6B+dUZnOMj
ElhMEwTilh+a6KnI0oC2G3a1YrUq5c7gCcWGVE7Y1/fjcDdoG7niikGplLuu1bEVE8Z1gPg0AF6l
8X09vXy/MGuDK35Ms9RM4xiDl/0nnhtcQfHUsMVbWRv8/Pd/Tkrd7itWzRiciMydc6B1m982bm6X
TV05h5uhg3QiYMYQmn4ryvtJvsfORta84mSm4sNlXqfz2MPJ9OiGNtIv8c499p2rzYPrDBt5xNrq
KJ5st4QTaD8D8KTdOxw86/KkDfbG4qwZo3Ia07I1RJZxVK3aXP/j2LYMy8KcP75f+rXRFZ9Nx3y2
UyvjISgfvgQbBpA54G0uGlzl3+WMZK3R1VbIGwasUVmBSmWkW0TrlVVXSXhIbjuSydYKI6P5AZ3b
A06DncaSjeztnN1/ETlVFp5pTwlbSqyMBVZNqjdeUWW7PEoCmWSeIc2drdH9om+t1dqvUdzXaTWd
dZNlAqsDGksK3I5W+lW+lbWsDX/++z8OnAPqU/CCm8CGH2vy6syVi37hl5ko+z//FWjYmEqoI4NA
AZCGV2xVc9amrbivU7VZA9FJaKpWVqDXb015SGizscMrtq9y8RZHEEenvYWzEaFYv9XlRlOntYEV
lwWQaNYMiYEd40pPT7m8+96f1lZDcVYHZNZljksrbIlxhte3L4ADMV+3t9rUrUxcZdsllWGi8mOa
4Zgx9IFk71pRbLnr2thK2txzDtHTDGPHxuQhKO/6TVddq16rVDvRgmXBcU+BtEXnLsbHknceJ0Gb
oqEioFVowID3AJeO/b4bcAbkhzl5JI3p4g7rSfCtUG4OLCP1ePuM9+6N037l6DEUj2aLVUPlHvGp
Y+PREPdW9TDZToCONC5LL7sHqjw9dNGc2gqU8jAZ8pM+Zs91n58GZm/kFGt7dv77P1GjihexlAWG
z0vtRtMHr0g3H4fOLvxFfP2/V+vOyEDc0WAPL/HN8FDvFwLQZWA/mXhmGD5Au9oSe1oRlDLVh2wz
rUSbz44ZvtjvXPOt31qw/Onwwkzd+ZA8f++cK72xgGD/72INsaXZAvj9MHtqnvgH6ixoV5V91Ffj
WxJ7oFCIyc1/bHzsPOhXq6eEAj6lc0dKfEwW7rAHQaEB98kHDGl45JDcJ+5WqXlFFdlU37hJnHdi
kTZOjrB9MD8gPjSiRZ10mxO7lVfimaS7KPLMp+9/2F+03Rc/TH3zLgU00vFUY4acTiAtm7lrAau5
TAD0ztHtLPJdbNY7E/D70QRAPcruaDc8kSjU2Kkj5o+qmndtGQGOPbcB74HQXn7RbOt5Z8Uh1Hfy
BCwyy6kwu74LnOTJHC5Cvpi6Eiv0lC+6Vs0Yl9emn9s08+fJHnc2ynf+9yu7NnUlA5Cirlstw1E6
gRCJp9mgs7dq4CvnkvokPnYSpN16MMPO+FmDnas3t2b6edm0lQygiaOpz7UJYSKO0qDJjTFoabn1
1rG2KErmzklqlkaLda+psIO2AGutkdmloysRYWRTS+oe4ZNU7S3aDr0WoNdctiyK/zdGC4htwrDk
REvfF603Bi830rLfXTT+/8FKR5lCpYAiExDTsIeeWbXXcnTi+370laNRVVrPuhwMZR6xUIzWae7J
n95KF7QRaEAcYH0aTNy6sKmHqaJMReswG7IuZtj0BsQifi2EgpD0i4Bex3FNZm30Vlg/qxpkkWxB
vRDEOrHVv3jtd6pubUeGM56jNI8jcFXG6nq2xrvUmh6BwbxzRLv/fj1XzFgFotKoBlOKIkZrcqg+
7TIDbT2fRuPPZcOfP/tPGkDMsltAXABsgs67gdoeR/y/bGjFvamwZrE4FQ1zJq+gg7Y3QO7+fuiV
qPRX3fafWTcQJGa9jqElP41N7zH2MrTJxuBrK664dmU1kxxaUGVSwDCKZQlyCCV8P++zcXxxAv6t
O/8zb6vSzRrPEpj3hAbg+Xt0JvZ1992W8tnK+Cog1RhZnkWiIKGQSVDyGAxZ4tYL2JnNVmPzlaVX
YakTcqFprlsS5mDUifkjW8DlbDZyn5WlVyGpHD3Be8tuCMrhPzrUFZJNBsBaokgUf10ciVpUh6EH
L7rPHz5aFNqvoW5wgAIv26gqr+WJKgy143md1OePCN/cJa/lUdym+zHQjvKxOmrhVoK9tkznv/9j
Rmgtb5GlwmeKqvEoeLB85MFFFkoUp60bI8ddIyEhLVDfBVV9bp9s7WdSX5hmqaA0XqSxHrcxCR0L
+Z3RgQw9b9zK1kxTcVxaCj5q/biEpg0uG9hY1hh7MXjWly2Nci7zc9mo1UBwpDWkGIzonsXd3TI1
u86OtsQuV+BtTEWYVQPkHxY0aQudwdXfzav4jR6MQ3qKjplfnYyH1jePMtQ/0Hbhnh+bh+p3/vH9
z/t69ZiKQVui1tQsy5pDHAn7xKbhopOwjcuNiswKDhWitf812qUrTTzq8DnU3/pf87N209x2b85D
9t7uTjIH3Bzpwoe4KIYzFX3WCDBDoUg4h8a8QKGjXECTl6/fL9TX3gf90f/+kBQk2srR2BxG+rHN
wHNHIPx+5LUtUPx6IIZuFG0CVNNgIKmw4gUaASk1n7Ql7zeyy6+PCKZqnua5Ba62HqHpX/wuEwvc
vVtRFocILPHvf8TK8qhvtGU5OsBIsiGU3eDcg6HD9wBAbCH9V0ZXleX1hdGODlgiuznp8uhswb2/
TueYqimvS71c5lGbQgK503g+xDxHn/Nmua8v011iqqJ8nhgxGrwA220N1jWtq8DBleqiJXeUyFSK
xhbTrE9hlzLhLylosrGY774ffMVgVAgc8LumPp6ZPgxtb6C5jI4aqScr27Xb5qIcl6mYNzlmjcVM
OoU0n/ZoUQCqqvn8/exX7EVFvLWa5pR9NE2hYPkC+jV/sqatkLa2MkpKoVn90C8Lpi0loOJd6gpo
RFekdMVlKBamAtykGI20htR7CFDgUW/aXZOlu+8XZiXWqNg2zdRRL+UDtlXvIF8zQuyq7ZbWM+25
Dr7/xNraK7lE3PChQHejKczG/VKGjdyoqKyNq/83AKO06CTagnFFa4MbXQZVEm2sykqayGwlh7Ac
STsAq2QouiyQlu1ZFVjT0OCARNkuc2JwpaODHb9DIfygD9OFK6U4MBnaIponB1+NQKi7nrdwCCsr
pcLblqXRyxipbwjSPyQ4oy2q3tq4SsG/QVe8gicYF/rT13yAOkrXXbgDKrKt6y1pOfksw+kz+wX2
dP1GHsF1Xl5QQYCu19NFtskV350zQwi0TEAq5QR8OcRbnF0HNvj/NzymYtuG3mRWh1ZkIaUu+OtX
9f38a/yT/rxMIZfx8478k/o7VI/75Tzvpb7W9bem+lXMl50iXHHXoY5LB7XKMZylASWkvL7T62wr
eV6zGMVnh46RHMU+ENfr+NqK4gNrxWXOo2LaGiDOe2jYjmFa/8mbp2SrwnM2hS+2UgWDVWaRplOv
DyGJ4vsJl+gkf6zs5BoVp40sde0LSkqMqudCzB4zh49+OCK5xUXiThj98xJd1maSWYqdOz039Ckl
QxiV6E2VphXzHYgLXeREKgQs40aVGck4hF1p77qCHZNsq8GcubL4ip1TKDhYBLpkIcsE4i+Ee3TN
daqtJHXlLYKpIusWGizxkdYA87sn7hKvxX+d+wE21t2Pq5/eu+E9H58vWyXF9GmXRHM64lP1sHw2
kRkQp9q4ivwtw39lo8pxBWxozxqBsV9K18G/j9unZKcFWmD7o1vh3/tN4qZ+jH+OD/TKhuGuACWZ
igdrTGlU6F00hBpeZjy9CpYmyENpBg6ELVz9MsF6piLCrLnhTpPgsqLBBA5xdIi0fusitGJhKhJs
sIw2RY1yCKHPt6+T+D5JoIizbF0oVgKeCgiL7LqC4hNFwDP6IWiiEcqkUzX7F9mUqbi1zLiZE32C
5xX2k070g5Omvy4b+rxe/5wwIxzDbiERG3JSHhwnvVo21aPX1uT893+GTgeBPoBRP0CEiF63XL+z
l2r3/azXdlM5vJjed3asIxS1Z8mjHjCAIQHVTLvshqKqsOeN0c99Ogyhc34EQ8w+tp38/H7qf6vW
XzixqTgx5NTSseU4GwdQx/fdTTK4+X3/g+4JGl7d2Yds2nDblUuuqaSZYzG1SUnxIfMWYiX0kL3M
j/rHxq9Y2VwVEWawqIdaDgbXr6U3B86pQ9cxcYCCHng/4r66tjcgOCtbrYLDikx3JnGuYEz9QWRP
bDkJbaM4svYblAO5iY04y41mCHMLYTr7EN0Ww3NtZMVhQSUlmm47KLs0NXr3WjueWhdOWnHYRphU
6pEJ07de9Qp9fTYoJivVbKZiv+RC55hlfAjFjt+OV/Z74f++G3wTkr1+6l+mDMGY4rlODsoYXyS2
s9ahMEVGYoIttpRl7TW6M3dP39vn2gYop/DSNyh9cXjwoNXX6G4WxrL0vx96zSAV/9WTRudQrR7C
mp1bRgFGOCZXg9yCaazNXPFaEuVDSxMdrV+B7JvSCDq8FxXMmYoJgyQKjWYooeEl+ClqnrHbroTi
6fersjJtVYO9zogx1THrwQSxq5/NZMVXpYQkzWWjK55q8dQQFNX+0Naa0TcgFn6wS1ZthPuVHVXx
XSmnhRlJzL3PM3+Knluh73m21ZtrbWUUh52hVDRyanchiwVUBj9tfaNUtzbt8wf/OV8X23HMpNe6
MO6gykyqXUSoj6aGl52xKqyLQIoEfV+TPmyzKNDq8rpf6r0hLxPVZyqUKy0SMhRl2qMiNQeTbe1j
aBd/by1rC6N4qA1El95UWBg7In5cTbeszAJQxDYi5drwqofi1OgmiOihRNq3/sg5EAnt0h6AFbW3
nk/OU/0iSVCxWlQYFh6frC5MQg1PQ0GxS/fQ0AFJPDlm+wvLIipEK5uSJq8g2B7aNeRztN6tosvW
SIVXUVNCubHkHR4W5W3NhhMIqJBkpdNWff1ce/pqgZQTlo60mop07kNK8lOC8qALdX+fCWhZo1nD
Twkq787JgKm7yKR0xYn/x9mZNUeOY1n6r7TlO6uxcB3rrAduTnfXvoQU8UJTbAA3cAcJ/vo5HlMz
HeldnhrTS1lGSaLTSeDi4uLc8zWbP7DVNHA2lNcz/Ph995sD49CPXfxsIrNx4YEp6bh3Kd/XpLjx
ONZgcA7//vKXHtXZklvD9MdqS9y7tzwS3w7z3joucoZJ6V1liyxf7XdSk+DCOzlbdKkt4TAnywnq
cQKf0+XJsniyFeAqyGLvtFUCfvLeV+8FqEvf62yaEwN4fAPb7f38tjw4DzIjV2b/MUc4+5dA+ffg
SgH+ZPWEi4O5uvVwRt/Sk6To71/JhRByLsoCD0BWuhtxdfbkdZnOX6z38rgLy825IqudhkWxTYz7
0nAUAxRmSD++84J/qRj/zaw7l2BN4zT2gcRIxblT2qM/XsDOpg/HqIchc7hmcDrVGZos9jgvSsGH
+1HvilQ+zy/Bu6Ysl4oR5z6AqvDJNJJf95AfnKzdwXz1Ru+W7D3bl0unAuciLH+rVgkd5Lh3wjWm
4ZP9eTrQCLTjh/6d+H7p/Z/N+HGjS1eO+IQeo6tFZ+sAB3p/fG9mXLr82YwHd5dpaZcYXl5V7b1Z
VgmE07DcduHx+/cj+MLk+7W7/W1+1FKQICcYwXppg4QoTrKycPs7Pa7oCxoZPIQS2zESaCrt9/Y7
kfIU3f/d+Dub8myZWuyqOow/a30M9MlVmr3Iqi9huhs8/v03uzSBzpb3kZyoNqewsrI1HIM6rN6r
310SRZwLtqSzje5Y4NKo34GLA3oij/vo4YWkLKUJi2X4ni7zwpc4123BvHJlZqnHfQs3ZZwjtk1s
lNu+cyR3YXydC7couuwXrCLDvvW6cKr7ULA1HnP+zoJ16ebP1vZSgpqTnx6TT3d5ccerdxLmS9c9
fZ3fxqylgw6GEojpU5+XkXGMThq/cD74UE6f+tvVm6LRPpV4KFRzcPWqsOxYOG5fPzQqz5VaNVW9
sIN82KsmxWFk98Hl4lygBaN3F/7zwYCdFUf7DE4PEqxNH/Nstc99w+phZnNF/QHI+wYEhC9W9bGq
EDmbpJOF4/EROgg4Ta/RTGXoOBoqrXc2EP9+oPBzWRZ8eFuIvEFm8N3haHXlldH0nSX00qVP8fS3
URIo1jjr2g4AL4FXvg2hsLZ3guOFyiI/11wpNHjUksOL2j60D0G6Hqdwjt20vb1pYy/++3H47yMw
P5da6VpXHRhlw55VL6r63NYAuHQ6JHXwzrf497GFn+utLD4XAkfy/T4nLBq7L9Lqwsrx3rn6pcd/
+v9/e/zoVFta1Wz9vuyd7lV5Ob/1htV/Z5JeuvezdZcschQeH/v9AObBRJ62/oqPzodyRn6uWcLx
RRlUftfvZ3povCXcxofGe6+r9NJzOVtYqfB6TFFc3HP6LrZPgPViBu7u7wfNpaufz1YzLE2jcHWx
9Bkviwy+xe9kUv9+z8HP9Uq1rSpbNWu3D5w1nsh6GDgsKn42K5DEwWuAE+36vZhz4Vuc65YwubCR
gnhpPw/sydHNU2Oc6Z2Xe+naZwUu0m9cuGXd7IMchBtIAbe0qtV79qMXxuW5VRez1wLGWRqbMLKG
ZPLDdajCrnhv8Jxu8n9mZfxct5Rzx7YcrcTemcFIWkCHqIEQq7xsJVY0qPfUshdCz7mGaSoHPvBa
WZndgB5l4DQzgkNl3Vf1h1Zw7p9N3w7bU5tWbrmHGKKrb6m55fU7WvFL75f9Ne7Mpe5a3+DSQ/nZ
k9dO8aGUhp8LmJZxw5DUv27Zjor8kyEfK7nyX8jH3yJl5dTU3VBY2SPZAxbscavfWbovPIpzldLQ
TVM+tWsJMEwbeOjTacknum3mPTerC4PdO1thpxlnGIFjyr2/sGieoGv3tnhg77zIC5tDOJT89U0q
t1SagCeLRvYyLtX4hBcLx6YBTe3i1c+3dBmKPezk9x1D7gD20IdC6LmCqVEFJKsaH+vl15O+MR+r
lfJzBVPeG+Tyve1mxfTQyD0xd2v38LFbPg2A30YQ94HD61HhzcblTam7cXuntnhpAJ1NU0iOK9GI
Qmdra8072BJBq0N6+4MP+mym9tvcuK4jdOZNIMO0aKYZ+f3fP5ALAexculQHnj/nFJf2m6NX3fb+
GrZ9VlrvbfoujfyzZTZnxJ9hRTRnPkP3vGT53tbtLYyJHv/+/i88+HOt9wInhKo5vVBF7rRz2zTP
f3/dC/d9Lr0i2pYrU3ihoq0fjE/iIJ8f6Nb9+Njlz2ZsM7Eclhz+DHnD8AR0X1zk7ldRineW7kt3
f7ZbzXPZ5SW0Sxl1vDcqlhc6ldhd2s3u72//0lM/fe5v0whqb6x5uTdnPXvCWcb83hn1pfs+fd5v
1y31FlTSBHPmLnYXT5PItqEA/aIb3gn0F9KCc9HVPNBm5Ro33gVbBjh8KL17l7NMNi9ieiccX/oS
Z7PVr134p7dcZ0MVJA78bS2wVO3lY2ATfm66VXRLsY42n7N6uA62BwFoprCfm/e0IJde7dmE7eSa
22Xv6gw2nVfN6mS8f+fZX3gu51Kqji+FH1CjM9SZdyPQRWopIl3Jj2VK52oqL9/KRsAwNcuDm4E9
M3pH7I8N93MlFd98b6iRTmaEKbRmPIn8Y6JUfq6i0rYrAPoUTuahLBoXwisyHFuPH7zvs2kKP39S
u/6is80FhNf+blsfG+LO+Ty1SG3cERe2ShPn7ZsgFsii73ZVXxopZ6upXQVzoeSqM/cZTWgC8KuH
bb8e85g9+o/bz+mNf6LX1sfS1XNh1Skk4DVgWKq2+Ww71b4F2/Xvw+Sl73G2g8WSAT2Y1+D4wb6a
YXApt+ftY40Z/FxJZa9y0g7DtTv7O5HflvdsgC4kBOciqnolIDf+erWOhVrHmjjWVdeh56bUH1uc
ztVTmixVgyims8DcFcAFtrUfVt47gpILRzH83FkLhb1x8qDIyHij7japn4NiSMZmgbCtH/vI6p03
HGnqaMqR6rh0eGeqXZDzcvtsye2r0i/dptVZn6xp+eQeeOplw2196+7hhhFvERrpdn627p7tzBzn
d0oNF6K1fTbD2zFQY+DUGGH802LfBMPHJsW58GpQNp0VFMPZPC1pTrvb1abvpOAXJsW52ko3VWmN
/Yxbnui15wHOSfrxdXaG11+T7j+/rf8LfMu7/7PJH//5X/j3t7YzQyHkdPbPf9686elH/1+nv/l/
v/PXv/jn7kd789b8GM9/6S9/g+v+63Pjt+ntL/9I1FRM5n7+MZiHH+NcT7+ujzs8/eb/7w//48ev
qzyZ7seff3xrZxDCcTVRtOqPf/1o//3PP9hpMP/n79f/1w9PX+DPP563rz+qYpze/ucf/Xgbpz//
8Pg/KGfMIz5lsPJjp5358uP0E8f5RxC4Lgp4sLAgfnCqY6h2mOSff9jOP1zi0IAwzyP4pdMBEWzu
Tz/i3j+oD5VMEPiu4zEGaf//vbm/vJ7/fl3/gV6ouxYHvOOff7jOr9L7fxdrPO66HmyiHcqgQ8RH
nRdt3Lq1my3XzU4OS0hrazlUvn/X2qsHeGU1h1obJ8Ii2UY9BMI7RYMFe3VweqWFU3xbK8CXVzRc
6xm0ym4a0CA4QlovgjIrXUjXYDAlbmoWWkoLYMeFf7+6gRXqtXipB6kSq1oPNQHEnXmmSwXtX6Rj
r7tNUCBUczPFgU+A97T9ajepdosYe+v1xGNTIjiquU7yhfHEaVqo30t5V6tJg4pp0CJW8HsucvzO
xkLqqjLkHiVwQ3SrKMgBcm1Eld82NAkAQ70aVs/ElcIE+czIALVdWQRRzUdvpywloylY81hxdObW
bf4jaBYRmSowx6kFG7advhXDWj+Ivqp2CwcHljqyu56d5Ys/UbEr5DQf+RgL0L+P9jquGZjKh6Ik
9tG18iBtpf+iglIfc3BIN0IOOeLkIT8wp7lSPACCt+3Ig+WM7kH4E+yaxFecs/LnrpcjvlkBjGcO
2PFQcLkbq8oPG5/1X6AdukeJ5VjaHr8aBhSFPO2EpWpBr1XyB0DPt85ql9/oZF49DN5QTLS+AU+p
XO01WrXVgmFP8sxdQQ2gm1/uyraTALuPUekH7auvAXCfiCviWS3tKxuCLcKusz12LfevSFN7gNPe
u85gPW4BjsBa8N+PvIR9RA1Y+uZc5Q0rr33NxoQGHLHagOBL7OkhsOo8rOH4tC+5G8I7Sh6XL0sd
zEk9NFOMVn8Xi4vlR/BYEmnX4YYKI+/yvm+ewCGoj/NkAQxK9HFz++5uWd0iVpb/paVVl52KJ6Fj
WJ+MD13v4/FAmTsEvpVVg2OHljbdA058hrSfrToeHWHFXW8efV7/5N36lZF6X4pR3rRlIbLOAsbZ
B1xsqModumXvBhBlR993wt4u46US5eM84+uWs07WhSz3zgYPaZie320MchhH8zqym4U+TH0TA+FJ
UyJasEw7uN2NM3RYYysoEN7zsQjQjDiLYkgFjtWtbntAkZg+jK0GmFQ4sNACareU7vfF2Uwyur59
nytQPkgN9nszkp0e0VFjttxN8GSzfBk+D8SiB6NygFpPBk+rc2BsYGmzeCEOL4aQGwdDBTTfiPny
dm4g1Q0650agcykyEge+7dA5n5zJT2YhvmxKtd+MMddF9U0tK0+mVX7Va6B3k8ify3ICxJVhacNZ
Ap0HD5Br8t24RQo5p8pUVTSh2PodN4q+MNdKyqmA4XZ+ApR7AAMCeq8yC4DqnvN9YJrtuPTYo3ai
BqG5IZ/ayTwxS0xxaZynomqrm9lttjBXXfMmnPp2a7U8ql6PKWliWGN36cILFyYsHdACub3zPDc1
HRASgbZT6uX6qq6eGyfYFxD5HY1WJAWV+M7ewf7PTyhVW4ISyLPtwrYYNIoxSquJFVdMvKjFtcB2
37YDyWFy2VZRhWrPF92iiuQv1QP6H75hR7PGxMfAcP2rtRfO65bDbrx4bmvZfiKj+5TnIlzmBYRo
NB6AHT7JSLjyjc/jltJpduPWrWEIrGmfoXL3ZnvVlvl2AVei7RYRBMzk1vdD4ojPXMGOHW5C18Ni
EOLVDLi5ABMPIIFdXmO2E0WmHeODSX1/jdd+TpvRBS3ZnzzAaLZjTUQd6q0F/eikJKFT0cOrvN6O
IJmxZKi1ibZBvlYV98PZyR/L9ru9drgsmGY5LcaQMOvaDdgC2NWi+RdDAW8R3o/BRa7L2ukF4Eqz
mwNE5daL3Dl3j9Jxh3gtajvugZp2lA1kr/Q42s/zLhJbMcbMsh/5SG5tSOATvVn7raafgjpoI5hC
RGqprYMtmcL1lU7K6n4TrsZB1pA/N18m19ghH7mfbRJu0wEkJDursL4I+GNli3AeUMi1owoURvTU
swrTVeAEA+3dOHlL8hVHkD0iwW4M+ik0XT3vpcERLikLZNXMBxtcGPcxsI7oCM2/wk6FVF6JsFPW
ADnGsLmrgXepn5yJHD0kZVcaj6fzlZ0sfN33skSotvJbAf+siG9enoxePwJ0DZRWUI/fSYXE3cI6
AuPG7Quw23eT9L8UTRViE4FVuKfdEbb1zQ2cHfZT497lE6dPAh69WSBrCayQ+saqSr9iPZvTSRfd
Tnnd9rhswZUWbGcC4e7m1QuAL6ZBRI2zJrKxHuWQrT4ZIqdaBrDFdbIEQsZlZ6Hpo4Z5W44uhN7B
IXDnBlPoWnfbPB3dVTyVzIdn4tboKOcaM27goXFIVEyunfQ5pKzu3HpYrAdUzkGdQHGoHHdoSlgP
AbM/WWwZk8HC0a9GVwBa6QL07XYjViaOWpXiLsM9gIbsFAyJRg06U4U1tUlo7pNIUQWgMDCgIU57
68OKelyYb0ztbDrdza45VFXtHYqxfqqK2sPfAA295cg6Bl4+yme/8HY1FjmQxtuYFHjugxiAzNT5
06ItL139Pl5KgHnLtfxpqoEeyUTofQ7FB/oCnL3VfqmsojxOOfu+SkHD1Xh1VCz+U4Da5r60mm9Y
O/rIL+o+rul85ZS2OszgUrtusCWa8Kid8alNydydtjgO8aUljx6CeT458LYj7pVyHfCvxk3FTg7e
9eLR01fvI5PXPwPpYYXyzL10WJE1FQbU0kgdB3AVv2rVemXQngZfWHrwBtxG2YCk3vsiKWteHbqm
r8OiV2A+V99ah7TZMJpI6aF6GGcvYqYTRwdsuyttd/OV+2VwsbGYLcjvqgL+mBa/b71mTdaxtuK5
AJB2funwolPdng5kYSBPwCFGp/3YJVvZXjlB2Cl4V9BVxvUYNPvBrw2Mk5s5ZTPWospTJFFE9lHr
jzwKKts+NFb32kjf222rYx2oZY/HZgAbHjWvbIJZS8xX9jbyRUWoru1Vq+A2U8x2gjph3P6s69pP
/ILpFM47e806b5fP85N0hq91OdwUs/ZSPNfvvMlfhqXLMzU/8n6l8da1P8nCWVxrqJkdS0b1LIJE
C5z2BNzeoefnYHi+xt5k2RHniFt9u7YhbWgTddIu4t4Vy76q+m9+r67GLm8ShyL/Aa7vqurH64ra
NPRSymcnWwLbDr1SZoFrQ/7A+jGZHceLxNzspWe5yQR8OquRCwVjVySm5ojZTfBUeHeA1DbXgYcA
ljt5jzOSco4CaaPJ7HT9xeQmDooaaTkdQjc4yassPPua7xmZ2KsvNxVp5X1GZuMl7lKdFqCKJoNN
TbIR1sXWiuWCL03U5r7ZrZiPoc8AzGjaHGtizZ+AQ98KhO8JYQO2eZFUDkm3qlexv4od89vlvkOI
MRy2TUT71e3oNU6q+MzS2c0RqnhOrkhZgo7owdFJ0v65NLDSNtgZxJ4PsotVgUNuG3rUeongz+5h
WevzPau3m5V+BXdxiLBAIDIsiBjeEsCll5ZhMI5Av5cn6/LeepUV0qrF+jSvTbxWebyopjwOhLmx
hvUSC+GMddv3QxCqrsv6nvfhMtjfNm6mKC9WPwbJowwnR64ZWD90N1fOqx6pjFTp0ki1dRUaU8xp
67jLgSAbIqJnMQgNkFfBfwe5OWjNpHXBo3e761LOmb35+oZULNa29eBZmoUAVZiI6+nBqhYsWG7t
dtk2lruAGaQcnmdFa2VkTBHeLTKVqQW+EfZXQXMz2PN2LFY7bcuS3lO57NwFPPHRl4eF++bGlqg3
O10dtWTr7t1A3xpAxwI96KyAhuU6cLH2KNGoRBdNHrW29GLTIU6Mqm4yLNXTU0+9oz9p4BitCS1u
zHhYI8yYNMThu1l9Z6Z0bn79z7SUKcT6R1/k3q5tvxUworwuiRSpo5antgzuFaf9rVcNw+2v/xoo
lTtZTHZouBOJZmhvRfu9lWN7oydqdmYVn1plYeOgUOfBAwo7ZCLhBl/gdM77MsJUqTN/YlbcorNn
tzL2Y/bq8qoR2BDmNj9i+vPj1rR1WLLVTejYPPfS6VN0dPUHdO7pFBHoc6Dr5rYHHZf0Cmwz4d1Y
pmO7qbUWjKhZJnPklUyEtZ8LKMXuR77Rw2gv6MWp3cTtgtu1cLOyXxJn5f2RcljCrdLfKWxpDh42
Xg3anXeVP3VRXuf3pnW3lKwKtNCueaE+o3tF8vu2C77XVW4no9hqbJZnciwtkajel5HlilTVlrWT
PfjcedHeSx+us1bff87tOp7mbojRhi6jUWLHsTFRxM7mvfqTS2+JCQ1hgJHP3pB4VRc18yQSyFNP
i7UGWy2fr3IX7d69rm46axJI3Us7Vv6w89D4kvT9m3FzK3ZU871Ec00Eu/EBObbrhdoqbmhQjZhY
dTL0k47lsmVSNTStRrrC4Rh9SlblxevqzTGxsmltq+Ow5HvHsfQ+R2KFHGItgR6hDzk7OQCvOhxh
Hwtf6SfR2+NNA1mutcINnM4itYeNRqTOqyte2T+bmomdS9gBraNw/XP6IJyVydRGx7Ak6MES03hE
zufGTrFsMVOY8PaJXToIpJ+5t1m7PmoK863GecGuKrgK4c5Nk8nLnWxQOShZKgH5aIl9XTwSiB6j
mvbpRHUde01R3DbwdI3msXktO+EcGygfqeesob3ABc+s8li6boqzN/C27fIea8sTuIPLTS6c5aag
2ABQA6BqQF/KuuxPw79KTV+n+c1oZuhdKs5uRuSWKQ4zwG+GCKEebS+y7MpB/Hq1i/45n3L5Mg9N
bDWFE/kgMaPEWMb+Nj8MRTBFhU3daM6rPgSj+8lXyNT6yVahGcoptgPyJmo46lHk/x3thrSk7tER
I7B+5bKb3G29oU7PQmkh4wsKn4bEo+Z6k26J2T/5qJnAo3PI2V3JiR36CsBYuw2hfrFAWhgwGEj3
ZTLDi++/aAebBXeUnxv3tR1tmrRqfmo6ishU5eGyGh7mhUapBvZ3G/eflBuE4ETdDGJUt5a/m+cF
t9U3zq5rimcL2X02zfVwRUtk2WvzaRaIteViocKDMGCsz2P92HpcJDDzGwCTXbGATp44TE0fJLZl
prQKpgeCk/l7sL1bmIxO/Zr5kLBmFrmbOMpco1v3UdAR5JW6isCumEIh3O/OCnifMj6Nh/w0qrwe
/QL21j2/LrqrDm5LM7+t70RBrhp3Lo4gctdhbZm7smyiGabLIaX9NziVoZfal28DKieJ8Ci+jo+6
1lTz1G8KHM4SExc3Qs7wlt4sHZc+ezR8V+eLv7dng/awhQpwsryfQsiIL8LaoUiTekwHKP9UTVL3
TR/a7PNSWitKaD2KAwyJnQNDq3Rz9RKv4utQ1BtWH1rEdEJeJbvgyibdFeubW8G7cqcqpCNYQ+Lc
x25zCrY59HjHIxJ4+YOPNT2atNiVa2f2fSth/Zh717WEWfUosOXq56QpjYHhIARoc40Mowno8Og7
QwR1vBtxZ+3vkRV6sGdYAmT11tcCBanD2Jt7v6Q33sj1XWn78K7CJo8XNcz+Ob/F8cNjoa4tbyoy
1HB6NPzl085Gc9PsAXk78OZ2XtVxBZJ88GjIsK3BA75yN/5oVdt4Wzm2CVtN4BxM0P7pBpmv1U21
+lXKzIa1FkWDaOPjcS5sDS4GxD7TjSeC15Nd/FEQP82r3D+ULfUPv/4rJ9hIG1vFXq8x4Qf1tbZ+
DKfXsinqRJPKv1aT10esnPNwXc0nL5/QVAM1C5naOt1QbUDMc7+5J1/LauJlJEwOyBrvEmwVd75N
WSTE+IkB+7QA+BjDKY/EdYXJ4w75mlpYyPVonvSGsg3oZsLTLG7y7ZbKTRxUKdxoC+pddWoDXhYW
r0u9XHsHOev5tQb93OryAJUSGJ41jNqROY32zaGxKdbjusgVxU4n1cSSO082e+Aai0huyFEtNbtw
yH/e7GYKUZMwYQcgSro4BJhmKWXo2vAx7dnyUm3gvHgjts6TA2ZNP6qEI89H7CRTAvWdRVoZG151
O2KG0DPKOVZaPzfAqySIpizSzgqAOgu6PSqchhUvyinHMDBQIAbsJiCoWE1IVxMotLAub6kW65pk
xHsKAvl1hP9fVLtOf4Qz/q09PG6VnUdVgVVMj+2T7SB2y2666meGrG753rjbkHYV1Ck2VJSdxa0E
WBlzxfhtu7IlpgN1E7/W2z2t+HK1ud1rq9UBGYZOTWD58bJuPxm4wsgapJ8FqJNW1mc22mLHA4uG
ju/uRW6PUc08MKxl4YWNJW6JXPiu27Vb1eHll4A0Vi0NO1t9lZYH92lsI+YCxhpbXTbIhpxrMpZb
OjnYsuKr70C5TO2pOa6T+SIsinqklE3K4T4Wtm07XeV9EQWIncrYQYoGFZnUOYhHvbPMB2Utme3D
56c1buKVI3y2Xb3ez6Sodp2pEH0KlAqF6JuboNxQ/NTipwuTtah0RZUuAZlDBCAknr2NodpP22EZ
xbjrHX6F4grqIeX8Q08O0LpmQO8pCSDjH1F+rqT/Oa/0dqyIyspZOdeFW3wLSO4iv2CfusqHTUnu
7fG73XXxphzIQT2I/2WQV8ecmXgtxbduwyYBCbxMoT1+mBh8l6RLu3QuOzsUXRGEhSVIXI0lDZW0
2tQaUTiC03QZdb7Iig0ZdRHM3yXbfvTOhPBpdXv0OqF02kvcrO8nNcf2Yxz17SDznx1rl7CQKEXB
CQ9bK7rMIe+zwZpMzI30ImJEDF+sJj6twXG57B197WDzJcLNwuloN9yOul5SZ0AZGX7wP5nDv3XI
NbGXnK+RMyw7VlS461ZiwpT6E7fDDsZ41x5Fj2Jh0PsKtKOk5Xafc1dFvdmS2imcHVLZ3WI83POI
CaZcO/LRpZKturpuGSc3DalisOO+BsHzUrnh1LPUVlMfcbHZcevJV+Gij4i3w0sxrZHkcDzU4khc
VI9FvdC9A6R4UX5F3H/bgtNMc2YUaH2T0pEHO71YKiJhmZcc4zCwQ2zX5ivp3BO/eFUo/dp2gSSS
D5+PbrAuCVkBzsOAvKrYuDcwyPMIEvy6LppTDbaOTSXL1KDytAyVQatvPaGrmIpIOd74xE27pKVn
P+d90yBGO1c+y13ATKkVwtMS5xJWEW/+8rQt8tnuUlOjfj84bp+KFY4CG4kGusFN02Ubdt9fzNq9
bR22cuXSrDFrbeQEI0alt95L065oI0J/Mc/RmW0PKAeICdZL5HntKmjBSnlkvSgwYx4cotiNwIa+
IKbPXNYw1GyXL7NCkcNax0jXhsHXeaxjBCKsNgGGTwAtBqb1Dzj3o0iyfIf2vE3JlmldvLgEMZJa
sky0mtrML1FRGSzQFEqidn2OVCFvABEdGhpxy/LC2vhWzILpa4FQMWzmmq6pgzYLRHgsoutaxUza
PcpmwQJvJ4FcEBaRCqV7xGVklox1PwtFtp0XqKetK7x9Q43cUSCGo2JsgsQdYLJd9T9VgVVkRGUG
zl2ViWUwLJHCDicf1HScl+GLp4dDrxkOo1DjjSo2bLHlDhgb1WH15bPjNHZa0P7KLNOhgBtATtrH
Ee8tK0Vaz+SxqWQqqxwVe+sqx8EUSsylF3sufeRMAtJMBiyrK5Zx6N3DsZhK1Fb4sgMbaO8HvcLm
wRszMi1RgLxwTzunT3heqwjFiSG222KOYf+qIc8EaRrsAH+KhfjcBieTVYmyw0Dyz6oRu6WwXjHF
Yh7cty21d+WU9XJYUx+bl3jOSWTDCPNzSeJcrTxlpz2UrnwZTgxbLt/DFAu+BLVaEkArwmbF2ebY
lS84kSHh/ybqvHYbZ4Jt/UQEmNm8JUVJVnC2Z+ybxiQzNmMzPv3+5H+fs4GBIHlsWWborlqhVqUl
S7uaaeirIi60Z8UuJ5sm/K+a+Dh15e+MnGHB6YRK3V3zGA3sS5DNP8TqHMey+9zG4C63xzPNcHlZ
+u5UhNWvcQvg4cTcxD4gT7ykzq4p1uXBW3eBO7xkkBC2sc0RcFw6CUDXtV2jYXLIV+APjtI89OFW
04ZUVMa0z8awxMbGKRydMrxYNzCzaseI8fbVY430xmGk4N4MsvUuD9P3dbCX2OlFVJneIZAh5jV/
fnaxDzLteGjvq9Slr5toUFyzZ5vv62QpFP1NP75ZQnfRIj37vOllvWQdlN3wryLzZK2yZ9NkX3Hw
nsZMUm4OyzARLZPblzxVu8lsHqxqKuK+tyg6B4wgbFsnw0qbnTFiiwoFQ6lujK9bjG2chcuR386Y
pJIzu5kl1fBU39l+9XPsiKixMsIsUre6dkZXHiGx/fOw+W+TyG4r0WgDIha/XQI5lfgMQvFVV16P
08JlQizbclPbD5PubfCWO3eDTZ9q/9V31gcfy9A+Hd1dIYMpMaWzxsK1vbiwwZlWpXy2JuffnAes
oGyqB0Z2/1ly/uAapaAG18j6rKcz9ch0StkFPWhhIMXCy439xufYW4oTlhf95+ar6bUCLmqVAqXK
qylJ09v10xvtZTHtR9Nox/P0c7L7Oi6b1orGYWLDZ4TUMYQShJZ602PQJOSyrztzg8lw9U/PpJtY
8E3ElfI2HmBw60C9snA8serelXrZYm8KJLSC/QvYtzgoc/00q6nZa2m8w1sRu9tCm9Y9pHVw9NuK
Sq4LrUhlQxmVJWNMhVwfPL/9CNruh1i8g1usYwSFa5ymYSA0Oe/BiLNUJ8q3T/X4YIfu0XYNdv8Q
f928tmAVa8EVPxZJagFDd83fUM8yFv08R7PPiI2+DWNDejHX/BaTvjTY497ywh9T7TqxQUFTgStD
CozPIgB8z2OrXoeHyieuacnbpK4CrAb1vvYWVpO5vQ8HO1Z+bx5SayjuM7vlsGBo3U9zEQ2jaM5N
/WGkYrtqarXWa6zrnYkYI7GwTEeFVf5APdKcNhCzO6XE79qDugqE6ve+nR09c0vIYPMulSt/L5Zb
Jr1DKiv/KpNqVYS7rG5INtTZi65Hxqh2poDuPm4EskSLo85AdPYjvEJo9NYx3fqrIMw0cVwBU1kT
guH+rL3w2nb2W+/Kve6d7eA24X5Od6Y0iqichpO7Zc/V1L/5N5p/GNgFS1Bkoj92btrurWroOUNb
v2sX4ydQSQOEekcDWx1HZFPGAh0RyOypGLC+G1TsZjIqEddrA9idBfT8HKGm0PEsSy7vojOT0AZ8
0mX44ATdj5HyUrTedc0YZ2F2XbALWY2sQpeXEAYuvG2QAcaGZ3iNY5VB3doNcC1R0keVKf1UBiCM
6bq1uwor0ZRSLJStKnddlcZg3vpOBhjgePNjNeWvxTb/cUC4t/zSQbBfu7p/WReHziOrqhiBTb0r
nfVovpt+J6ORY0Yc3VTvOhj7yXbdB9nu+1Bl+3GirXL7lVqXecMH2++cyGnDky3qNlpqsnazBznP
RcKYpr3WlSLsDrh+NP2PovfaU1r0V6LJBJSanSdzqkkK0sWzkSqHAgbpZqYdVAQOdvg8hH/QcsuP
fl+H8UjoNLLX7hSQdXIuuuBz1aV7cNwtMtSNGxaGhAxVawx+8MUFCSIw/V1QVlCbQwAxVth8NFbj
eS6Q9DhuetloJ3dznp9v4hZEC6/aYmC41Zfxlob7fFbefRcZTR3ClbIsFZMV7Om/y8iaF49cr+qo
DWCiFvkUSEE/Ro0RqKRxUJbYy7tb7uYmfygWf1+u3ps/bjCPjtlFneyWwygopU0vODeTasCWO7gL
eY90gEarGz6UDhItmnynhluOdDg/pq11DSVchNo4y65kM/bsDpWDs14DNoyCrfk0eXUeVYNRwXA3
cbFqb1/25eNABhmLXmPHRgvVMgOJneXQprwNkprMLNyoGLoH/sDHjAL3HHivWfvPnvrfOttK7vaO
vrm9qMHqd2NKIlU+kUA6BFwE1djFclWM+doM4MFhi+Yqfciq+jgzKJaiYQAC9af3tfQOpQW+5DBL
6jgF9c9cQFKsCELQGtP1cGk3pn0xmLiL7GmgZ1TmIbgpv+f2bSnaNQZODbHRys/N5rsNs5MoAZ99
Z5HnzlnWqPxHIVhDlVPt2n4yNY3YG6NEbSJOVik+EO40zJSerh3htYeGLyfkzG5MP2ItsBX9jjGY
CXfB6hOwIhkJENTrB5Dotc4Z5+whw2O+2/ToVLN714X+Di/rGSDQieZ2kxztoGXnq0++4T94vfkY
BkMauUNl721W9xQB26m1mLlelnG21MUPa1H7vPMOCKFoexgJ1kn3uoQMg+yJUAznfFflYb3vmvpp
8Rqkr7YVpaMZF6i5OOheQ621+SsHKKMjMPOzUw/nLCU4PZts4I31PK3kCnK5/CvRSTE/B2VY/x4W
xi/BjHZiZDszGgTyldUfvxC7ingZt1esYWXUzUB7DdcXAHGINq5NYyOYPv3US7Kw/a00zebmg+54
MyyUaXZXQzo/JiCCSzV48AQZO7iKkJDl0exYSMvS4NS4+sbIl1O0jf3dam0fVSiOXk68VqAKyoN+
zHf+DXhfrhb4tUtsPWKtNmjyPTpAf5elNVvc0J21wVVVG/nPtQwerTz9ZcjplHr46IvRNdm+QEYH
OAOYGaqXVXZRPYu3ugMuYl76SU8aLd3gguW4zU63wMy+LMOdRB5NpAglP+qReOM+dv2kLNgWArAi
G4HYMfU5kl250yib7pi7jtpPO0jOl1txatQ7zPGfOrSOTLCpovrBNeR8UebIdM9pec8Yv3QuRvPH
kAcfZjtsif2RqXxIGE37j8vr1XbHi2HmyGM6+DtB3VKbw8dU59TyzkL2t45Dr4FV1OG4C9Lly5rL
X6YO3zymvUQM9r8JqShK08aL5WLUZC869tVr8mg17MeyWK1kmD0VeWXGSXPV/SrU3376SoVaYUWr
DMduc2+TkxwFVrxkYXX0xve8Af5Js82m1eHkZVC5u1TZL+kk8/d+FHVEPlt+bbeNjW4INbBlxJsV
e1r/LfFv4FHTjRJQKL8SbZcdvBII06wnm+KqfNT5+JhJDdNlu5/Ct7msh8tWb4AYs2fHoTEzmNw2
mnjohdoPSOYWKYeTyJivvFThwVcFrumRQUFzow/QHAfSzBPde+punDZrN8nhpa7L8eAm1tD7L45r
8x0NpIF5T+4ODMFCBDdg05mN4Wh1qdjX8wpZulgztdhPRujPN71glvs+8tEy415uIZ3EGD5q8UlE
skpUK8udoiGJdOqa94Oew13l96yrau7O/QLwVfU6sVF8POKuvyMRYF+r4Cp1sdx79jFt6y+zMux9
la5vdE9jIibBcmPkeyrjk+gkLRolqHJQi7RoBR6QB51H1bb7pa+gkiQaJZ6Y1tQxOj9ckT35JCu6
Azwy7cBZwCQo+KWoa24G56x0TtDej7MDMIte2T2vpY6kR5Jmid6xQ8fV2KFFf4hLI63cJ33cHACC
zFv1UX7AvhXHHM2OqI3Iu7EsTML7I/oSwm6u3lVv9nRl9CSQUkuyMu48duVXaMgtXrri3Ka6THI5
WAe78MdI+TPTY1brL4O/a2RZ9FlzPsR225wkKh7QOesst/VrwYzabdvZQN5kmps6z+a2t+0QhGqx
HDry4uqMfRshrNKxqOWfrR0Ae3Y2dwESoKs9EQ8Utf2iDsEks3gW5PHS1VpRns72PXwuIlB4gWyy
psgxJ1rjIeSuQofXzvcUsigb0Cofq7ln1N+IPyZc38Z1Y1lHHkXQ3YfMcutgiDclptvKmfe/R7OO
NDs8O3v+kAaZAUO1py1hkNxihacsXduXat0bOgth3jITMA6gQ7cbshowGMOnFzMQYwSFAzXYjFO0
+MxZsjVBEsp3K4Q9y5+81UfNOhoZvZ4OYZ5eex389U0ES00oiqP3sgV6fF11FaUOU6lzP3u+dV/T
tEyxG9RgL3kechOVD4WlyExZqj8MPUHcwU40Gn1+KOcgPMyB0+3M8VZpkseTrOVgRmlJB6AGfWC0
ACIb3bDhjFxT07guZAymf8WYvlHs7Ev/JlaVbCtOlrYnlJpmi0JoaTu5R68B5J8djUYe8hax59ha
h7zq1zORhX/6TpTJ4J5yv58vKbaJSDdhsxunlcmuRfqwiY7SU8mXtXMXZs5FcJLXFh8m2JiNw968
iZrVSJZEyNnnC3kIiTtpM7IDh/oUgVU0mYtFcMYyHvPgqV3bNh5F+x7WU3nX7rwRMrPQFDlmoOpd
X/Qny0w/tlw1QI3BgKy3GE6hdOMBpwqE0/x3pE2NZdFXn9Pm7LLBrA5rbvR0WWALa4oidPK8jmcy
/b2Yzpl3SIRXevfr1BzCwvXjwCmN3VC/d6My904R/BjCNUAJGflT+eaopoVkyuJpYo8wVUJpjhhA
GPxOaObcqF7TjBDLaqZMtFp0e9TWSTk3H4yeGpnoI4h/Cd+9tE2pdlZu02KNkTfNyKMJYvVFwQDw
yXUge8eGdcM8hGs2XlTd5LFE4HYoYQ/pHYCFKk0x4o1/jaWsI8HteucOaIqsnHowLF4Y2DTe6dz5
QGh43Xq/PLkBc5aah1aivPUm+XOyUEcvmXFR3eTc+d5Gx+NeUowqkeuyo/fl3HHOtsdiG73nIWXV
BxZHW4jiHPTdPgZhGi9Di1QvnVDOhevJreR5Fsbww6r/tZs3J7MJIN367VmVYky2LqVnll/B7D3a
r5UDWh/0/wrpO1E7UmE3Xf/G1Pv1YITcC9oyzyv3QIKJmtrLKs86XZ6kF5iHdVsJ0xICAbhl/ekM
MSS4LSUsZf3qmlV7UGOe73R+NVNtwIDWsL2D9z6xGfOWzSeYa/2SjbSrmRje7LOZcyU0W0bzGz4R
/XqqOojabUPzEejtw68V0uhqo/Kfsoj8leE4tcZvlDW/6m17yre0Pk/LvyIfHQLEIL3TG7POeN9j
2CgP5dlPw6/eVhd4L0cEWqbO/ZSWL1mTw/iOtnkK01a8CQm9IaaeHGeroAX19kXXPk8D102Azi3p
tzHu2vUlrdfEMN3uYK2lYI/wEYmWtLGj/CUq6+rS0yZzs4h9r7uvcnX3AnXWa7ktWcRaBow7P9oS
goFxTTe1rb6Wk/Uye0hCljGkYyzlwRSzD7ro/CyXakgWtyUKCcGLIZq3wtmmk91jzJ2KDlsxcsmp
2Gir6mzvC1LNnQH/+FwF61vlR6ml/nlt7p/Ipv3tGuiP53X5Bes4JM02+IfQtD51i/6m09Ups8IH
6r/qUoHRQLGiny5N3t4VjzLU3pO4PUh/SvJmg63YUFqLXCaCUYXmCrpke5m5nzfvlQjXYa/Lsqf6
7Hfw+RZ4GAAqJpEfo2Mc0zVrIs8w4iwIqsgytDxIz3Ci8jJRzhzkHCjGSgf3S5pvsSiq/t0GGj74
tpMn6DKQppVWELuLMUZW13SHzWj+lUJdURggolVwbQqKqDPqR8d3h52Veztwt9+Qm0MyDaj5Q0jW
yOhsRd8iqcNcdWyGQMRG4Wex8Kb3kDV6h9dnvZi15/DpNX+jrX7Z2YgKnDojAmVj9WT/qQN2G3OB
4jUNIrhBx4toMVFjUbTVx0F2vwuIynNFg7r4w5OR9gP3Sb4c56VPr5ZX75YR4YUgCReRTfYy+tbF
nXAwNChRBIaQq4d4reTOsmpF8sWk8nPPJKRoGdvHwqg9rCy1eTfViLQgAVCaZwnOl3dkZeSPmyta
Q4qLTeTuh2Otr/7EFaUHptWUBhJdBtcc+1ydNXGYka4RPGMtelZjw/izVlZ4ezTaE14xTPi+R/iy
s247WG9dsxW+mOa/Z2zxQGlTWvFgIkeyq+DvrLOkkM2bQsB06Ma4TbPPkWlKB0OzNm/hb4crB3mM
ibRE9PKUWt7XMFjvZvhPMI3OtvwmUag5IteAdVpN9WtcjWsmDfMutf1HWzf50W2916aDgy9vOOaa
hcVhCwzun6x6GHMz9t3MTGwxywM1A3uvuyKUQOtZ+IHcqzzwD2pCtey3L42ad2SvtCcC/OQuNYqr
2fJHejbrW8UoMcbg5K+56Ov9MrHj9hBmsz1EXde+WAN0PN/dJHNWlPcsgb2TuxG23JLh68GXUuWn
ZeYWJZf2YyRo8AVZl7Lc5lbk3qTOAjRo2wLnJHzXiicrRzz7E90kSiSLEj9odt2Uv02+/psX9Cqu
03wVOhxOnk9crFoxR7QfcysGlBFzmSjJCKUpp2PS7hbXw95w7eytdNUS+xlibCX1S6XcIxFWVWxA
qwoR0BKmNqTmuNX8PDqWtEaK1pUJcF/35DebR4G203bo/0Ap+VZtdgzuitCqoyjDCWZFdJuwNDaK
eXg0pCb682Z3qKp2eeSswuj0z2j//hDxnR0hqLIHJKiAnTmOKDGfSNo7qmD9YPyFH3W1+9LWYf3Y
a++DEdCx1PDJIvV3j2mwWecKvQvqtOWuHknyDM0SrBRfZzSU66sxOWU84ASJFxPQetQ/GIrAQhWI
w8yMGqgi/SGN0IY3AyKvDDTn5Tg8V4hy0UMwzgaR1mlbBHVCOr+rzLbPvS+6ZNXOT7uBGbW2Mr9z
yXzwN2Y80cM/1jR5MAQVwbq1ugQApY5X2g+mV/7o5cgdUeiBo9X+duCLDovvAaGX6CacSeK0E+PO
yRXfXTxbJUaZykck4o4O1h5YWp0b3dHTzbgb252vtd6rDU1sUYA8WYzJBn7EpZRXP5wibQ4KsnnM
UE7Y0NzIuJ/RsfRXZxj+QFub0VaUidNehiH8V68+Am67wGoEkfPhlWLa5cCLg+US39X112HEylRW
LfRhjj508TYH+4TXsiL4fzvq9NivZjtKa4wi81+NDv+x8S4l2gEQ83/lnN0JU96VQKJGhrUwwLDS
Zzq2RrQlbtN417KuXlBk7FqDghRgsdo7qlz3Op+rxFN2ELnKQVCkqZk7dzsWJipLq8NXZiRaMyp9
dR5zAe6lUDWU2hVI4U5jgB2RYBGkklt7LpfgB44wGGvTDW/qEy7yMHs1mhBJz4K7oMqtF69yzN0q
+YxeUKJ1ZtTq0WuXLEb8253CbX7sZyGuIsx2oXNnMD7vaZ5S93W5WbYaaAy0QSdPF/ULAgxFegx9
6oxW6cWtVzpAaW8Uz/6vLFjl5wppiBkEbAQ+sKeJ2lVetV5Ts6x3chHtr7bTsdGv1d+NwHogldym
8ZS/Rx329wRdPgaGS1C7Md+vmOyOcHMTxyal0qiLfEffDMUx3pDIzaN2MUsvqoL6a7HYde3AeEPk
KR4KFyKeEKiL3y9uvC2V2m1hsJumJrwDyPCjMfCGN39SNB11n4T5DNWW1eiYxzZATljlEP6MRymt
bj5aDi4P5VA1dtu8UwtwONCH9XyHT1nm3j/iq2K8mh3g6eMcjq95n4Kvu+VP3djm/Zz/zQdq8U+Y
BKpoCl2PrKsHRMuD0vcMET2tKqvPdeaHiJTXH2LRqFYa+9CriVJSHTprxN5GSdRnd0Op78N5vcgm
fdNTeK7OpeHk8HCc+aZREb3XQzv0KZKXMJ7y2+Ax1e5Q2P+siUMyqu1QGZAX1QT8ac7gDdmXteTP
Pc6gJDQVVCRobZttuK1ovC+BXJ4Rlgnm7gG3+r9Le/1qxPQOrZNgNPmFXRhjYDM50NjAuhTXwU1y
X6mGSS0r87s5TL/hzsvD5IJYmb3ArBdQ6i/133yU/Zlc2a+grX7T9aqDWahT63iYfewLN8gvMSPr
c0om4AxO+WyvIaDTfDchbRANaHU7Ts95Y4ZxOJdfTONYoq4YzKe2vZfZjDFJ+NPVeKu9qbtKlf8Y
Bj94QpHYAIFgoNlInUFW3VnHUG9nnMQzMqeA0peJJEcLSy3eSvsEqGqfMpmjGmR7tE9MGjuuVNCH
bVDWiVGqFuWm8/+e3b72/VJwFPZ1Ld6bLcQu62WsKhpZEAuF2jcOM2baqrUvDQTv4un1gMUJleXi
tHDjLoon7QC3bIv7w9x6a68W3z/jMg/ObVAEZ6+v/WNZD0cHIH4uxKnX+I2HDn2dJzNWMUuaxVnI
vjgDGbn7tJZvog3l2bKUgfZ2IBIkDxJbhsX5+8GRqvzv2fdLsVmvuUFPkDZdjQZdQcFSSkU0Gbxk
QF/z39NJCpQLFR4J0yV32DfQ2jZGu9czh3HJNjehkgOoHhkwVvYX8mDOs7M5x3AWFINEHaRukWM6
GDHkaLe5tEGX66g3gm6fOwDZYWa6p3ClO5A199btoU5h1LAHtLSNzZ2XBQqQPmsvuLNalGz5Ixrh
6jgYfnfpZHCq0xWwcFO7Fv8i9m9drCwipQlNLkt/36OsO7NqTWLbEmcsD5byPca9oUiQae0jMnGO
dY782A7QAUeOh1djkKGxQ+tmnJ3b0fw+rt/PJol1OLNmjHK3M/X9kC3OdeuwV3jIiSGCei69fElS
AjD4mkKsGdjpEf9TvMxjeHbS4bOtsEMQ2lKQ6HlulSDzAM3eYBjGXVf/EfggsA9S8iGyB9kuzJOJ
TeEU7lu/ZBSjbT3ZUgSE+f5xCyRloAJ/XPS/B9HNV1tbFuYHU8XztjyFA4AcLUOKD8nBPrLND0Tp
GmhOiqcwH43TON7saKge8Ya58dzMMQMsu6ScuDQLMESzSaHpYDLnLjvg6Je3IXYqruWASlTn8Wpb
p1lS6ofV2u2ztp8TweX4FAbLyI0gjWQpgRpwNA1HBOadlDlWydHZrwsjuUutj2Zdzid7SN2dP8+c
8mYAlJG9SQNxc0+IGcbbTmlJqhEXwWDJ7Xb3fQVGMCQIuN+rjEaxsezuNDdmc5dC1XjpGEL7dtdM
S9BeMS2n/57dXtrqMTMtgtpbozs5twd1++HezubYs1s6qE3qU1tvw4lqICPQAcnse+6aaeSorEoC
yyoTTEJTHru4pePJGHczAwOTddCIK8oyRAHnWxx6Kik7ZzkPzNF60gPOKH8I75uwfw2QRJyD1KNn
CKl5JrhT0V7afnJfe4JrburD4FQF11SOZ1FJdJeD1UFzeyQZkNAe1QZwXhMW4kWiGevUAhTYrnuQ
4n3op0uHzSl7b1f3laJZH42pdF6CRSDDarq/pgvk3aIUZ9kDhMpG33nc6mKPKPHHlm7LNSQhY1ct
5bgPHYwc1HAB2kMXj1lQ2kWMnbbYoWjgSnFEfyyMwPi5hu/fBmPhdlgS/UUcmOggQQea4t64z+jX
P7RgKNmGugYILF32QILFscYxYub1/F5Wlr1nDsA9iP6yQ7jbPXvl9lzLscQ47qqX6aY+TylDDrlt
p2/rsv3U0lqSvujyk1EM4Ok9IDefvIYukghDPBb+1qiLh0G6Ghqa1d8NrhCx/YF4JzYn1FJ4Ny02
hKnEVQD1LmmYpxoJ+GYVrKPeg1dq4wPNsHeoTGHvyycNHnJnlpPYQeHdqSBr49s084TlCdEn6IxY
jIdbKbkFPfQKOrjn0o+5vsTJL7qk1e0fy3YJsKmQGph97Z6GbXusg3E4WE3zOyPi5uBbebeXy2SC
ZZOUprMivXMqI3jyesTUKZ8g1lwzTijvc+dvgMeNg15dhjqYDn2+NiRp9Dtj7tZEpeh3zaBgTISX
bRkFLEhc6zblUz548kxwDELjUe5yLok4S8PDSuhqGasuW49ODXYfekVw3MzFiEQugLlxCqK63Mtm
7XZo3TCZront/wY3s58C21GXNTWfm21EEiqm4uRJ07mSjLf3g+kP75rgHE2jdbR/eaj5A6ttzwG1
Bzd2NgKqXI2wbE455Ol/D90q5ImpZF8Cx3mMV+7iwBTtOmdcI0dTnPdtAz/sZnucbLeEj/sqd6b9
pGb39N+DyLxTbkNc5ih890Hxc4Vbv3PQIkUpuRQUwZ8SkiI2Ff721j7qwrVOtFGCcnrWBNNb+am2
sHtDQRiQ3yjZNLZJCsyMJIG0yZHf29kZyDM7DyL4w+bPVSJbE+qPddn22E/RuLNZ0w64iT15X//t
3XYGQNtOix33VA1nP+ud8/cz9/8/y1L5lPnbfAhV+QFB6O4L38FtdXvQ5i9jrvxTn4FjNOZq4OY0
AkjinZVmzqWiFeGyZgRA1eIX8ua+jUNH70Xw4PiVde7Hcbk4VrZevp8tg8T2z9UYmzNMPuo1eFeL
qlqtVYNxkCwn5rrOoOfKkomyJqwTNmSOTJdfzUZB1mYl1oXW9/97mOzFvjMq65jXq4cKJGS8RIEY
aJpmsbOym0hgYe6JtoZroYD2EHHWe1J0//fH3dsbqaljgG9WXRt6nrOHGECCydC5dOIIBwtnlonL
/z30cmoua3dXr3V21cidchUUB+mMT7qjBGgdwcD3YZKX/3vQpGxd3IWhMBZ8pW//XE19JpU5vJAW
1hwqb/0dtht62Jq5JWO4seZqNNVlWI+n0q2YkbGhytrWP/iLotAZDI6ofQXmlMdqkeKS3d4qxarb
1Ys4TdMkzzlmmCHNy4vrPLdyS68lyyPqvewuW2C8xO0vhDnNr98v5bF0AUyybPnpV+4Y4wZtDjng
PDIeCL7QqhIyFdUF1+4A6LRk7/R17c50OusRE6uxrzTCZdPV4ylsuubI5CHn3lK6Saay8l+kamBB
ABONgBTnTW/voesVn2DVZ+Z0Rl2G4Qy7qnvX9FPxG7RyiZbGzt/MhRkfXU+WDplQa2xnuXkoZW6d
CRRDITVlzEuR4aFQlBqZ69o7EPf+0iIji7BTs6YgA0SG/ksVDZLTMG42a/xbdDpBHhn8qQ1u6c5o
zYeF0VBhb6Hj6vLiiWD07xvgLZfNnr1cJcW2ckpn9jTvJjebPPfY20v5ILQAMvPaI4ordXbEcxsE
n/loT6TDsFEYH2Is7zvD8L62liWkmMw/xm2xHrxlfVULeuR0UTG7LKemawRYYmnelUOKrLMf1h3S
AGY5UB++Gl3VEzehxr8Olapeb9aHrBmuDN/8ZFBLAOPSoiUxacmHRqiH1hpRdeLTmDyFDHhzgjiw
kS4bofPeoEp659eVbFJ0VkEeuO+lA3I/cRwTwoK9dxOdIax9LY7f/4scA0hbeun1+2dN2Zymtcme
y1Vbb6p4/P4mhqzkj46zvXa397dkhV/IdLF83N7QUumK6svRyX/fa9jbzusD8/j9hr6jaDRGy7l8
/+zm2ucGBcJTXnCh2cvh+6srhPwj7NTz9zv4jKbA0VQY0ffLoAvcQ5PWnObbr8s302UxgHT+/l+E
sGA4oOOX718XbO3VnWWPPbjX7zBS399UzK7z6Anr8X8/A60wxU3w33+mU5Yee23k/33+gilLuxQY
+Pj967ZJoOZBTHf5fqc5yB78sMkwsHIk/vt8YZc/FY24/37V6E1dkMXTwt2+w10IoC3m/6HuTJbj
ZrIs/SppvUcaJncHlh0RiHngTIkbmPRLwjzPePr6EEzLVKq7qqx61xuaQiSDwSDgfv3ec75jMMpd
/hZCVbFXDZO2uz+kDlGrOXKd0/1nCSUeKmWan286aI7UGZq30AnaRxVnaLp4BlAHPcEN6HTuD0eJ
yfr+ltwfMhwvPHdu7M/31bQZxkdOj21w+V6/ZlpWFs3n82s5bp0qeCuz2Ho0+Lvcv4Y8MPs8WZiB
768/y2Jjn+ZIqbuiQwChGutsmKnYlAhuOKQlP6IakSLz6OpJj3mX5rF7uz+ydHUuHY1TuNPxBWF/
E82otkVLGwb2q/kqq+AhsoR7093AeoXwcgjCH0kbqdv905YMH7O6tj8fyUB/jOh63qxQh8zZJU9W
Ok+fn2v4tYbZ6T4fqb55hsrSfH5lNqtnkz3n83PVML5glMg+H8VT+komS/z5AjQQVEIfg8/PybJ5
i4bJvUqAfGgsinIbBuHO7a3xhhkh2FR+WWHg5KFNNx7ES0vS7fhTS9rmIU7cR7T4x9Qq0ZrM7n5u
Te1qaBFT+rDX97UI2htT15Zzx2It0x1USkYmvDGoq1uH4/8kA+2g2wtHhWVoXVd1c5v1woEDox1M
441WgHGL/C7dMPDyN3Jhd8TyqnIm5a30o31YYYoGlXYuMvdVCxjLO3riIgOtkIyXIi6PPuRXu+gL
z+FwzDLtHDAbjTfm8fbBytWbmDr7muaJ2M9Z/P3+6P4hHmS8FRVq4VS3xpNdjFQWLmclm1F9UBb6
UQvEEdeFfg0apV+tuI8uWX7LBkQeFiZXjr6eC9SKA4GLc2fgl49MZChlqehiSrEMaSJnbdyt9pGw
rwbyz8GYzLNbpHjUA5nveoavMw5eRhHsuqHb0gqkgbOqOzvaEX9rX+dwkjsLX+jq/rCehXW1nRtT
o+ESJoCHkiKwVjkGJQoc7BQA2OTVTGx5rRNj56LNPBEG5O61UH5Yy0uRUSeu93/dPwjeooxu6KGl
iqV/RhSR3+PgKlD93N+nWvb+MaRw1Jff4f5fQcvMt9HrluBcXl1SI8dqMoaE6TgHiLsje607boqD
Ggv7qrAxFRQTjhbXlOGWVECG+13UYljWh3VfN8MtUZm/bfQYHXvw1NDtuTjLq7xfC/d/JQ6tNUFT
fnN/aAbDX8ytzP1oROrKPPxcDHq3nylqXTtApovJ/Gb6Or7Wbj7GIikOZFMxB41xpbmQP1wbMzsi
XAo307+OYziuMzXv2tR01iovBdUMgIOxrJ3zRKVvPGpJ0R7AzX/V+gpi04yuKpxr5KD3D4v5gsIi
2er4pqhmuh3zV0hofZkhSXV+ShcSRddx2I1DjFmpi957qMNz1ibGJgq1fYlfYmq10DONQkPcO4oL
Z1uO0uecCnbXumg/lA57hqqP84zjQoJLIRXBsQlqbcVh7Dltq299Zl/DKU63bvYGfWKVdRLaS+fu
/EA/wgQ+0hVJV3CnTmp+xLIRMVm2rwH9FiZy43XOGKYgeXJY5P3sqBtZftRDZ2IL+edjmF358V8P
A7sbZybNuUtkRTyOv3+puXz/53/en6qBNYgecnkqtGEY4PrWRAL8+RV/PO/9G+5PwJ5LWfXHp3//
sZ//tvOU5/rXl/3+E0yukPr0+0/719Pf/2Ugz6lPv/8W9x99/9z9w+dr/PP1/P6T9fv79K/vuP+a
nz/y/p+//fKfP+f/eB8+n+3PL/58Rh2cCClHiIE0kFdQIA7gy4IdFIbHjm726bcPo/sQ6cUypv5J
1sFlrIh6c+fsB63o7lgbXYK1CrNbWRknqiGfw6vzBh1RHSfzJqUqT6U9laeu3HGuwayUIbJSRbZt
56A89cuHYrSKU1YGv2ht9ltZLkfMVPsVLQexJvPVVsvNd19lNhT9wT652AKNvqNMm6z0iOCKWcPH
ELJLlE0WwcYwz5xr3XVTYYscgg5P4jJzRz99glqECDV1z06qgtOcJOHJLUumD26MCFY3Yq9wNbFy
hJGe7x9yy68wNVTpOkUFcYoHi1EPNdBGLsdNPQ+xs+S4QkonekvGBuIESvyLXiMdQXOyNZsaiF5j
p148MZmf4900dTE2QF41jYBjVTIqzqcanaLms1dWJ1+V77iMkRePyXjQHI1mj/E9FZo6DqzrN5JP
9/hrm20iku1s6/m6YZOK4h6ZvNW+NFF8MMcCfVY2YUWO0Cqm7ZfGtvTDVF6QAFh7DIxe0lbPWCwT
hIsngQp0RYsvfQuTW02rdG3Pzl/OHNGjrPWYCQ+u3JDD3MWNUE/Fy6t1pkTzQtN+ywVahbzTd6Zp
PtnKyZcO3GuV5dlOaAx9Nbdaq8YpvUTXcLVX6uwEIAV96o5RhLuKdtW5M+Ub5rHmaHbuj5bxGtXB
MtNJGH5X8aasISbYmuWsC+vSL+d5R0OaVvVnZvFOTJdkyGc6YVyRIooszzQ7OF6w0zCIpLcYwJQ3
EfFINOaAn42pBhO/bo2YAH1+373YM8GrLo3yhShyqReUtCv+0od+2CqcpQ4HoGPLBl4t+2Rq4nYb
y/ZyikMrfGh6pBTKcItDhPxlqNzHQRrJc6OQdw/YZ3xORpseUQ6uPpJeMSH6buPpgdD3TTOx4zUD
zPP051TbjQd1D71fPx+oSq2HYFa0l2faar62AzX5HAS5Widw215xcWNk1dagd4wTuhwa2EH71V7+
a8jKLZbyq51tKI4INevfAGq6aGMrudPpj1oD1B2sHP3F8IdTntbBg4ldUg1htzOpnBwneUBgM+7y
gu+wyW+r6pE3NxRP6QIewoH6kdcxQy7k9vtID7b/usP9TNIfnWM6wfF41DDiBvaNXnb3ogoO1syU
sHox97HKhcSYiIOdQ9lMO/TpIMLNdUnb1pcdS7OZxes5jhy2ds3gVkMgmo75YYaYc8Cxgc985M5P
GheAOZatNRMDKyZRfmrgTje5uycwBNzKNJk7Z4x+ZjkWHN+fl+4+/r0pKdxNYkQnTdpnGRpe1OCN
jt0gOjZp81x2OF0k7xiieh0VJqiCRfK9xnm/VlrH5KdOvuR1ibnAZbbttB02fICprW0/RdJpdr5M
HsJKiVXTBg34NjqK6AzFlJg72W36jk5eTCp7bo/p1kGtPqhaYgUW6OnJJDdCEd2SpWuNM9l35Kte
UQm3mMJp0Mkz8yDcgC2O8qGeeu6D/IIfHh1narzUdTETvNxhCNOBsaVWuLX6lAuz0H/2dfwRt8Y7
6K00LZx1DDNkbUCjI4Aedqf26A/uQ92g5V28cD1G9RUFx/c25yfVIIcOAywPZ+kdCN6s2ZiQ7Rsc
FENJXz05J2EKS1YvXhAPIgM2g+9u4FOkyemvKrKhklXGE6iA6jw29iUKCHVHRYStDmfYLpXFLyw4
9bWJ5vqaqybZ1XnJUtqaNopiflJLf5zLexGXxRJUjDzRIRcgmgYIDIZ/C+PqS2Khk1dCsqiU9b7N
bLCHSoAroZ3o9Y58c5voOZGY6W3TpHPo2k+5Cls4VyZdyBExYtxg3kAoOWWgSYLcFWdAZmaHg59l
xVo7YW1g7atWbZNbq9pWsKrK+btZ/pgLrMZtuRdT0a7zZNz2Dc47TNnq4pY01qqpVesm6o86hgIv
5mZAdoZxZFTasB07aS/z9nMCUBJ9goJQaJitVxv1Q02/Yc9YwIM6uWa0qXZuO5onSzAnGqaP3En3
ZlkgLc+UeWq4rOksByEdXW0TCP/VTcGoTN18DkN3m6eldmpB4678ROMonEbtLhL5RdoPvVQjG619
GuEiOxYCBUbD/RhWF+dAfzp/muWMoyvsPacA/UffiumfPTN3EugnfPMwyjjETTK4HN7HH3qHUtj1
lcb79t7NdU32QkSZHtGaVmbabvqYVRB54PBYx81ac2EVzrF+A/C7M8Osf4C1kKFFmMOt07iHpA6m
wyzZdWqrF16XqBg1yL6XVON+jThDgwDNH3V4LmQ37BNadivHV/LQWNZF9Tjsk6HpUEHpZ6Cu8V6y
zNmVYe6HmSatKkAyFfU+DYqHYCzLQya6G2QWpvq6vhmkDD3p+19k3Y1gKfVvbjKgHRmHCLT+fE3C
ptmXDkHULCNFgOqjGe1mFYScEu2SPtuoGhZknCZu9h3RYrGO8thad9lfeJLZv7qGzyCHCxJONVHD
TC966oP8xUnGYuf01suYQ1sNErGpFCDhskqzbdx85O1QnOjyh5QC7Tqs4vpXoCi2LF0/ZCOKRd1G
jhMVqnyYOO4dyKFtmLQbDEo1K0UqmiFVK53kyq3LhQUnIP/Zhgvt0x5HukTjR6cUsq2KLmxstzHF
mwpgohZA7MYOjXbKHyDvSunFkU4yJEQNPTHesCx8gMgLdmnIXdQNx9ry450Chg5wvMOrlaKjrDW5
diP5isI7PQUz3fNgDut17Xbc7B0tsdaUaJxF1iEifEQVs9hEZkz0MfbBODG3NH0qUCecc8APwT21
xaaNw2ibOu0lthZ9rEb+MBjGo6WAWJG3GXm6uOB29cdJ89SQu7i6QZBbgVxmfcET+tAvup4Hj21f
fNML7BGJ9VphEqCpqkG0Qujj+Emw7iIEgzbygnU14LO1ZFHuSiYdIxC+l7KLX1tmzGuRlgnKeNyc
mGefDdFEtE3B9WQiHcifRRDcp/k2XaqOWHhaDgCuxIu7S6hYkmhGqTHF6wIE8x5BD93xHrNoXFhq
a8/9t2Cwmu0IqQ8XtZt5Fo5BEUc7fyofowrmh7Krh1Za+WnKR6S+9AKbngn/SMuwz6Ciz9pMYEbJ
Ipj9mOpJ25uZ3M2QGMBsOgHIbjwwcRIzG8z2tPvocPmlZ3d6d5RlUO7gwTwyMpOreU6/zkvNK603
NERPszkiE+8V5NiaFaJ15VUmzUevjALlLMYyyVSQgGIUD6l6Hs/tNE5eZDgvulHUO1/rBUT05oBt
39gLbEUw3CkksD7+dIslWcKor8lkdc995GwAz28TvKtfGzjoBnRWc+pxPwwYPItFbDm5ibEt6yY9
ixdHVFgTZWKuMC5XG/oNedANu9EutA3Zf6soldYm0pIcVRwy3kWoavcYhbRWezUHF8E7qhIiRKlY
WcNFYwLYi7K1a5faFrTe1Qyyv/x+RkcnnZe0yn+0s/0zXnRLSoQa42t2hCgLvaJlrptkJjGeA85a
VF1kunTBRnNQCdOuuQ4lkSzIRFepmTuHcSD0hVu9bdguGHyaFiN0GGwjnizP6erkpE/tydLHW9GU
jAnTpSbQor2oxNGPp+flDL3V46HaTA1+vayCkW0Kgwq7LNZ5fkMBtmCYu2QDfvQcIpWZ7AGfJLgl
6p858bSsmDzdghI5+dwrMCyrjaaj1wE/zGTXaJbZYL746qYdqoHMK0c/3yXEjfc5YHbT0JFafRns
Qnlhmj0bLkMVnaLoXJjF2gJMOoZsIApTxbrKneFi2f1DtUj6wxqvr93Zh66c9wZIES80Quc0yOF5
hEu1ot8oT6XOJBr85XPUMs01UVXrTv+kZcG2SlPfQ5E9Lqh8qIAyO1K3X/q2Qy0bdnjX+qpZk/dW
MM7EhdW5npnn1SurMiBX4Ca2ja5Dl/ODn9cXeKLWBiHTxY0pAEgyRI9tYwCOagTkKv+ramkiYcDH
7zlUN7aipra+ySCOVm07CU53mG5aNW9RlH1tE31xEPz0kUvuyyAA/B2XK147atSBLbDr7LM/hO99
IjSiO7BCiczVNz3pHPCm3uacLCq/l8zQLV9dC1t9lFMcecKHf85ob6ErzeZF+UA/+tfKHdE09RAG
Ojkc2LB/jhVHjcnP+zXdVey7C+3NTbLyUCVGuHXH7BxnaMPFbB7Kmf1bLielCoNB3QQ+ytlBX+s6
xuJZWt8HQ6Urd/YBepjtlju4XUV2yxXaoj1TPcPI0viGCdUFOOaimW7c09DinIFCnT7lgD/SUo+P
URKPmJec/pEQEPRA/vCMUIVrkJ2HQ6L/1Ma7cYiZbHZYpzJ+c1oNOowjc0sLqwZ6w38VQfeAwA5r
Wf3cq7E4MLWUHhYg60OyXzSZIx5oaz85fpdd7cYnhI8NR5uilxyZwMpWoX/wgcmhMjYha2JTcN7o
d+leL+mLoLOYz1RK77EO2yGyxtekyeXWxrFnxU5+kIghTmWyzRw10e0wEeD6Sboz8+yGoq89hmP2
2Nf0NAzVl8fcguMpnCez7+Ga+El3HuinrCJlWR7ELXXE4pLtmUbuNd/ugVLkHO5zNZw3FbTHE3Hd
jQB/FGDaKXzMWoGlXdtaS3EHd17fB9PenJ1ta4x7S43VYbBg+4BiE8QpxF9Gfxw5vvRMPeyW47F5
NGIL7gEVWRgdk8inBRHVl1Q51RbKBwO1BGs00oq+KEHtROiAYw6/Y4Jg0PR9hEcUgxWzW1VvGd0v
nfwROafKsQ8raD0830zhw/0GsC8GJUChkxNklQ8siKYR7nXj1c5ifzsCv1s1J82ZPzTdKMkBUK9J
X3wfF6VZ7SPNdOBRDmDa1tJpnwo1v4sch6fgheImuhaZ/jOBFKdBYttoUYBhfAL9pM/VjUYm/q7B
ekHnBEJt6SjOacKQMoJXTMt8Y4fsGRR6vgcrEQgP3FYOdfaFm8PdFJMN9gHUgh8nm9KwwGui3XVZ
8VcI9oBS5bguqoq9sN3koGS2SVIOa99s2kM1IZ9GZUXHozFRf6B6O5nhvOWWaC8GbOW1mdA0ynNq
lBlioDlD/mViH7hz5UV1e9HA0m80Ef2s2qT0QF8VGD0wwOSlCV8pgE4N325baOJb5lT7QoytF5u1
TfOld3eZj9LTGGE3N778EmfUjOhxNtMsY5wOsXVqekQN9Es9vWLFVe1X3MEPpGe0L221YFWEH1P5
RGwpg/GUO/luSrJrljvNGRv8vMoaC3qsI29zZwJdRiyVND2+HLSxSfAxCqDMSFNzDGwb1B7Gimrx
2upY59NimZln5F0YvcYMc8CaNgxYW5qRPmTq/0SbUey5KR6zyH+FuGt5/jy/FKXoETHCVLcshIP6
oqpXVQGBurBQy8tkY3XpCe15sw4041tt1od5dkeCNsiW8E3wB20SnNjRbdBYxrDh1A/1h1twMLId
uMOojh+xlETbNSKjaeN0jf+IUJ07k1TvYs6qTd5jefFD9CVhkh2hzeknNuF95Ae+p+biEHcy20y1
/6hZ1reqA3AwI/TGhwAnNPzJ0cU/6VCU1vExiWcDAXJ36OpO25oIpQOy77aATxuk8vNtGH0083W9
8BQ0a9MqBU220T8CdNvbOW6+usW5DpAb5bM1I9Uf0gNSbGNDCQvwAAHFrg+KVyog1PhT88EGWD60
Jnc9pI6LILdm2zDC2msBfHJL0GWs2VNtNt6HBtHuqoajuGnauFi38uxCgPa6nkSCyC4o6pV8S5Py
YsUyvpb81XU5Gicdqwlc7HYHNUIymRmYCEBebAGgrkMJ3K1WGB9zZjsb1dnHdgZ/pdzERxa8IC98
cxtKlAN9qKWs1tYDbmttG45zgS5xRUiBvfUXSJZtQuRrJk4ak+5D9hoj8wGTCSNRNEL2ghPbN0vm
iDRjBEu+7W96QdMlMW3T85EBwSlD/d4XEkmAowDV1zff5uxTdAFkvAwSjg3RalDYyoqyek0ixkyG
KKdjpuN0QBfsuTG1djaBZIt7E12FQhdO4xRJ+1tAxfhGjbXvnfE7EBZKYmnv436Z53aVc2I2Nb+r
jNSBJBteUEeLh9qCOOn08zvDKpJmUhQV968qyyzcmH4ZHUmEmd51A7kpVMyn0tDS59TQ9/dvGk3k
bi4j7fX9q5r3OSULZKhkxf47D2+FwonustYdzeVhj8Bo1QE1vMxaML5Zmji3ttWeM0bzVKnx28hA
2g2S92B2tKup6z902njvpULvE6asI/dPMnqMvda3kv39szJDz9dUbXdp0TO/WlO56lz2t0GjVdj1
7qsfDYw+He0ZLIv7ymaeBvoBvk3xNAVyYETGpT2TCZXI+TVre+fg48XkgEo6ToDd0qsbeLK4MED7
QPEC9osbwkYkiQRB/+4OikUljqGNteoWJfPr5NfmW2wgmmziKqf5RZ1B8ZSsnSCBt5WybxFOWgHl
I8mdPmm7bQQQcyfv+JKSWy914EFOZlL+ZfsY9dnBPmj3GeBLh6PGhORN17EFaPUKMPm3KEW8KboB
mDyt7DgMradM176xw7ursAK3pHXy2kjB2kC3l2KpMncl+9dWqHPXN/qGduUpkFXtjYWtv1suR54i
VywJNXDIew3UJ9Qe4NnJakn6rdM25TNU5iORV/pBZthQrckN97kDuqxJKu19jK+F0b2hwdQeGriG
T3PDfu67P3XqS+bMVIRcFhVubky8gjPH+yQ+KMsKL88HtQ+cJN32UeHuaESiN2uQ/XacPmeyIQeK
74h9SoxI+VTZ74KISXpuhQdEB+iVljZwqbEwtu7VXZyr0n/Q3Yq5Q+QzOoBJGFaAdvuQ9qw5+Lcc
09IXyw9hUbg0GqUFbaptTfyNnaJwAYdaN0DAinIIV3VsjsdaLuhfI4FqW2BHG6Np1w8hcty+d7c2
tcC7n3c7wxyCvT3B3QqHBIeGHo+ehojjvXGMLxF99hiny36YbPnSoMHb1iDfvESrxw0+NsRgAmWs
S3y9ibR/h+1peukEbHFfzg65LyHG4lxFhHeN7oHbtFzD4mC+3p2rSKL33iCe/pbavX+Dd8uogYXx
QILRG/wGoj44z8O0kvNj5/TfSsV0Jq/qE4JP/YzySadFximx7md7lwGExLmA5AqJJ5GH2A9iO8gu
DfczlzA8JKPfW5HwBJv5X3NiiFXeo0izUrqd2ojoSdemYStpirxGbfZLlob6URIJ27u5+2E6kN2V
w52fS7g0SQlgZQgdUD79/HVALaalmvEdycLWqdlt22FRHIW282JGtymyNgM+z7fG1tqHWLdZfFsY
vWR7AQXIoltexa8BiW6v9Ty2txr1ySimnxQgwYVEqvYlXddzd9JyrbpMbkvLwipPIhuNMzyNKi+N
mwvFDaNY9XD/0CekXmCQJak4K95lpuenwaSbM5RYkGKzIKZn8S9BKt6MtmVfMOFD62r9fGtLRchd
kjmQwV3YUlKHGj0+mBYlteH0lGSRfyna9nsON3ksv2Dm+UBSBPNepPlhbI4GkPV1w3a/CVL4kmGh
DiLaTR29unBpS4++9VCLjjFfLN77gFbqWFs3ve44CrVDt+1QDQ0dg3TRcAxK6DBQy0YPzARTYuLs
lz5MlxveGY69a+MTLr1ANA6cWq+koFnnZXGoxuFCJxSF0ESQ04SUwmQp7rE6UHPRDilpZrWsEaM9
ZWc35ARYcVXuEbTzu/azA+Qfyps/D4JuDYgs1zV/lDGlgHCgqyS+ecP004GmGgAwDp1+XApPI3QF
vZd8vGhjTzhf8dgDQSeGQowHy9g2ex0px04OQHfLjLOES2uSxCzLs5Fzy+F16Id0l4JDoEGO8MRJ
H+1cUs5RnAi35aaiP5O5CJIyo9kkifolmDJcbIN3VNmoP7B0sdzPCIsYe3KQRw/sKB3Zdy0uJlPq
NU5cJOZVve45JrYZBY2uJ9+DKtgX9dw8VPgFQ58NcIzxIccg4yxOF85j4RTND+UQNwIFx9+4zZQf
iJRfsaH4zHezZdiDJdhHNOO5k/s9qntG1jqbmkaC7RXZ1NsQM4m7gjRzXpleW3PxFUOg9TiX4ttI
592Z8hIaUMvoAHnM1pIt55sZrK5brtmHoovqevMi+2NYYgHpIxUgjfxJuwIWdYnQeCjEAdnE2hYD
F0XxrFcSIqtQLlg1K30wxs7TGkjQ0LACYqYKzuPS3c0RQQY+7NPjkJbZgd5xTrB0ZuwS0WdX4XOL
p1PG/aSCLRNHyjTJ38YmY9nqtH5dZ5yQdLfkTNSQqyCVOkl7xqLToknxc7u+omFFQq4qcDxI3RWy
mVXW+u3FTrRDlpjBWtHrW7lZV3pjP/2gRQ+VuicJC+X6r3nJa4Jd53tVvijKY/yM0FS3knSpVYXw
jtNf/E4dD38ZZ+YqSyDBcMhlo0qY5pfTpjboCHN2uHCjmzvNB//QmA3J7kSYVGBNl2iYbeyAaXJn
E+Q2m84seo/p3ZtRuBngBhpdcSnCDdVLtI+odLI5Ba1caD+gx5YlhsZGZ4SK8PZWtUZB7TF2NDGH
yfPB2tAkq4pbbS+KbCTawBGg0jiEOKzT2HW8MO5XBX3xY0aPO+US5xjWA8tpdPNm089ktC3QQTWE
4wFHSlq51Sfg1ACtb9jgmCSxewD99ogUaRmEdDBFVPmLIzM+WpHhAtQ5NKAZemiz+pDks0RRQ+CR
BS2ETJ8IKq0HN8Wr2+TJccuBjIKtpYNQTKDPMXcgWqnKACVaCaSVZLyFy9wCt7m5x1LyFVxpz98c
CLOdYe9AO6/9N4G94Cr/19/K31NHHaCjNhpkwxS2MEzp8PnfQudLaSZuZuSs4LBAoYIs7yii6Q24
jQt/xCffNcVDqScJ6/yNCR7nwLjkFlxoxB1Qedlpb3Dp4yOErjc9OtpVwbqcG7cWGO4KsRYdBU3s
/Xr8nvocyhlabZq4eVR+fAEjmbIu4TLtfTLTXK35qOm7Vu0v/hrf2gKsaiqyV9UNt2yknCeV95Y7
3GJZDJjN15/8eiBuWCOg1O++op7vYLRp+THX7ZdU5PopDep3q7Um2JbNybZo2RrVjR5yxZ+HTq8C
K7AWWQAxFSXtJRHPmsEhMKLVtakD8VXP3vqgMfAaUOZY+fTg5jG9vFpYnmHSgjFL+0kyIBtSxvnu
kIFay/IvldYdUZaRaICNwsMX8jQVuacoL6p40ikX6BKk6UM2zzYuuZlz/4Iob6CbKFJnoMCIa5Ln
9FhHoH0JHk3mIfoeuuq6GKI3y58LL8JuhsSjkBQ8jefEHfdCSdkgZLYXi30i0MIPH80eoYrNXyCo
bqlSI0CfWt/21uD5guTpvGI/k5P1iIj9YAcNVX+GbKYU7sbK3Adzku89isdtagWH0EoEcxMj2VLE
P+eJfbD1Fjavn3wopjWATIHFLe5Y3C90rAQIaymrX7Rweiwy+abNxVUUIzMYezjXY0oCK4EQSSaS
w7hsRSDcV8xRgv8mZNvW/7y6HbSThi1dYeimzmHm369uRIG+kTshi52Dz5J5G6+inp7gb+1GvykP
XSLUoWLVS3H77WpiLqGsdNtahesyq79imH3qdfekadib9bK/Kj04d0iRGOIZ7VoNPsQXYDOULNnK
Zoi6NmhxYj0EyWcHqKCZBuOHo4c1zWl0TV7GwDA2ZS/kplus1lKzcXo6im0aNCk1UIwgx/9e4VDZ
/haG/I+84d/zhY0lNf6P+9wyDAOluCF027DMf38nmnBZHf2ctl5FxN6omJGQyw6cKd3QQXG2gJmm
ddc7e3vAxE8zbUvBtPTggXvUTn++v5x/xET/W/7xP6On/x/iqTfP//vlb7+K+m+X5+3LPYT6n8/2
/3GQtcVV+J8HWb8wHMp+gln4M8p6+bbPKGsp/y4d23SFFHyUjmJR/0eUtfl3m1oMmJ3lGA4K9N+i
rM2/K1cIW9mOsIQhJFdAU3xGWYu/EzWnu7rlWrqUtv4/irI2yMT+t0tN2IYjFVYZnmqJyP4zDB4S
3aAL3/WmGsxlMxFpM5tcb6RsaDc/zreGP17M3NC4K5ERp2MZnI26HzCe+/hIJ40WGE5OVWec6nqU
DZkJTwCH3I/KNLX9b2/u/+XGMJcl4PcbY3m1nOscaifh6O6fN0bpzDQYYlKLpPCdnUa+NcUnQqCa
+jerTKh+WfC1FwPxdHSIV7iU8rPBQUf6ImH2ApnKdOS4FvqQ7Ospeq3gtHlaxRZldBGJBkP+Erul
fI3tBJUcASzjpqL9vKcr+MDRx1zR7ggu//UvdV/X/u2Xkg53O40gDFeGq4w//gSJo09OV6JlGboO
BPnQEtlQDOlHMIp0F09WfY6Z24MTtAxMf/TnQMaBXhFB9A5egpwNWCagJBtzOIwl2vRh2T/95Fts
0bmfwWVew1Tz1yWxAqsh6fK9Y1Lu6M7kPshIe2eW3CFuRF44juNJtDOlU1tu3RA1JrnKBs79wTb3
uhjxQBf9qWzos3Z5lG2MGR+vntHGh22iIkO8kI/QQ72sxs1YIlUFJG2oqbtCSvyqUoCn//U7J/Ck
/HFBSAVumxuFagjejmEtK+nvFRENRaN2zWYLTGPJpw2ZSWbENgUw35ecr30fFsE1GxrDs1QZPiNx
KdeTypwv2Oi/pkMx/YwFlK4+rXehJrqzA5oes8TZyFJMxZJ3zCgweQdT5sEE4xSkY0cyteegITWN
FF0beKtr5dFu7po9M3+GrRzoW8LM+hinsxssoHD/1Jo0lsQEmTDp4BUZTnO0hv416UaP/RsfpEm7
odBHBih9+TWCS5PKPZkD9bpjiIQEZsgw6JeKQw3/Jzgf5G07HIH/SY6+438QdR7LcSvLFv0iRMCb
aXvDbnpS4gQh6UjwpuAKwNe/lXyDO2Hcq+Mkshtdlbn22nSJPxkB4ZGp9krWEuDkkceHFOOJPf5R
whpKfyxq3WfeMtMgm9b4HtiGj0RAJuSo21D5+NNKUupMfHlL2jvPm22Mf0l/MkZ5HQ3433Pvr5+K
VEwl+QbPQbczl5unSacqJjkkc1oZFGS4yQqn+dtyV6FzMwBWilYTG+t0832vfxlT/UUZ8LQDJMVL
1jsB7DtbVCPD2426cmOENLZNwLgNQt86Hf+5af/sGfEO+SJOgJBCaTNjQcx7OFyp/amDl3XoMCfz
CN4zQ6Op1GIvTcoC2sJbWemsrtqNtW0ewAQptcOMq1P6PSw1XiD2L7zWKSygaAHO/MkzWarXE0Kn
UInGownMHeTBMY7HV29BMGQk2IaG4i3KQcxK1qLsX7fJQGc4cgGog4SQDd+eTsEsFjWd3pn6meTQ
nmkR7x0fZ5o2e3fn5hy+04X2FSq15ucgM7wz57kLPZ+XGEDp2S7oNWqtRZ84KE/QUSsP6dXkMj/S
NI2sdz+Z3iv8Lo7F0viAAXHw/8AAeGz1uJLrE0/lpwzDaq7j+cTJSx3qbEKrklwDQZV4gnQPRn3u
B9ZGBeb2DZ4bfUwDTeDFpB62T/MLeJw9k4jMQjaS5mq/9H2QclIOycBW2XmVW0MSOcfKGdiGE3vc
rJHhX8o0ZbUZLPwRRUeCyR7KdRy/Ys/ktcnQ+ULELT+RijgnwRDcarSW1dpSCDpk+X1tqvjalcyc
g46R4Uycw1wKShuAHS0qqnKeyx130Rmt64hy6GArwjseIl6mIBubdc6BUCj8XA6IW4XloeLffxyB
UtgQBvvOw3qCe+TchElzzau5uBTwZUaGBFm1NC9gkSVcDbysuhLzck2iiL9K3KeZ5fKugrfAiT/b
zgnv2uP5sE5BdShWtuFuFVObleHJi0JeHpahsjPJ6z8oWuY7+qbpPOrwdXT68RQPzmeEe+Rq1x8q
ALMuB8a3pfKBMm1co7Zugef51Ng5k4Et04FZ69vsyZ5QKjZVz22TCdVE9SrAeXIkb3tjDvTUNc7X
OPjvBurwfZem5SlT/BZzD0tCNQn66IQ/KIQZ6M2N2Y0+ZFxnjuNUJkj9qZXsreUaoL3YxanjHQaW
zdsKWNRoaa5AiAMVSZ10OHTcmC1auMAYEsgEoB0kFmyv/YhGb/yjMMnoIhPjWjOjJSNm/VygFTc+
4ji2a+7BdOf3BiMHChr6RoLVOzDW/xNSOwa97/JfAWR2A6xkAIm/yCYgbKUu5BRWzYrt3uSfz4en
kULSC/kAUO+g1degXB44b3UHq6WLwDH6f7bJnCxt+xOwhnWquYNuo4B/u9X42Z36R7XhQM3yzsfI
XJMsAqZjuRNU7a95inYUi6NZyfDiGZOF0BanGruA5dbOw7+CmpuNkdIITaJOH1taP5DCg4UUAyZH
fhj4DVmMHNE2w/XFWJ1ifXZcBpAVWXSDCN6+SglM9VQIbPNpqR9S+dKTh6dqxTlZq9YPs+maF59B
JTaKP5g+Y5aUlCxMDmn2VXe4icfxlFNpzO7Ofi/mbn1uylmm1+nvYPWTHTO95ZKolNRHljiHXMzl
mTT3hO7NdBzvaXac5tG2RLkWRdkm7FaGlJ026Rsv1seZh/YdQjDlhlR8qxhZg2/9ODKe3J7FMTP+
h35JwtsYuT+GMZlPnuZf2dSP//uy1MEmR4B+QPBPeM1CCgGd+I9SN/fNApbbU/+UH9Judd/WoCvO
a4d6ldJe/zzMvAYG5rUkzbxnyjLat9Lqucna2CBUMrMu5EPCo1TguOAAqpJhtxqEKpD/xLfCJeHn
0cuDkyyYj3PB24RLenkPQ4Wn1e/OiYTYuz58YFb+J3EiHqNL8uFBMN2U5Z5o0EgowvFFdPyL11l9
zc+maKqKCENZYPp/+oYKe636r5GC297HHbGQdWCQcCjGUl0Sx1aX7//1/WXK8L7wGHz3vLC9BFXn
Y0cEdJ1MMyc6n2+Vm2anOQ+jUzt4POFDMEzsEmjjosz5lHSuBrX5xM7xHjXNpVuj9IIfXx/SMiMM
H//0NBb5kAOKh+vw8v0FAYx/aVKAwGxdYEaVWneR2eO+g1D9hN76G1JO+1jnU/+OFDpQJVVc6cg8
eqqcK7O0ueVQBPo0bDiEklVj9tdovLtJauG0VFxGU5v2PHg01hW3gSEtpQ1k36nAU9tublM0ClB3
o0eMxbwFsy7IO9IDrir4CQOrfIwN6CHyEXct4ZWhZ3itInpgWjWblDPLpqZfKKHEO4SGB/xB3pc9
vzysdf/kGGzqZrqNhmp9yNkkmpSGHjpWGrwN/StjMntTWWwZmdsDhyfZz1Qu/tCJC3ODHIUp56UN
Sbv1EI/8VNMuZ/7kqSfackm8yNwUJwaoSvRgxyyMGscJT5mFw56pLCcjj0E3zG1rx87ON1ln9GzK
8oyHmUUWYVOVvt43eWVv857vXmCEdIThWUBSF+6aGfGRsSLmgDzcc+x7c63xTGSmOvmMKK6VciC8
y58em1tO9/q3hPp3RRNjaGd2uc3S+L+VsXCimQ/3MikG3Pxvzth+OI3UwIDAb7EAXUZulre6oxqQ
5CgILFzIni6ia7xk/T2wIGVYRXUQ2CX5cBqVTPRLm9pi4RxEud5qhkS2zLkHmXgHjL4p5WUG/j0N
l7l4LRNyLbPyWabmhszPeYQZTMejYy2z9UWm7MnAMNBm8N7Z9RPfQhqe4HG4Y5mv3HQ0wNu4xUbp
ITryL2jlqTbP/3a0NTP76PV24d4ze/YtZ9x7y21egTN6Vupp36n0415nzVhpw5n2oDzeTmHwiz2q
+7xm3U/iXWU5h+9f2KmSkzKaj4D56t1G6LJZwHcB9ZM/VRoaCGjgW8tAIcSTTUbKSiOW3cYiW45Q
9h2tbD6G8HllEUJboHdrZTeSxR8dq5JWdibIRU8WS5RRtimatQoyC9a8LFoc2biQjadfnh1MIduY
WvYy06zReIpT22ro0NVUipKuCG9h6/4rEk0xLiueQXY9qWx9atY/QMPPluyDevdeyX5olk2RzcqI
J+MkGyRuq2DuLJUC2S5ZsmcaTq51MGX3pGULZbKOSpbpiIWdG75sqnJWVovsrirZYuXf+ywWW75s
uJTsupgvAzOw/eKxytFENmJQFwzuZUtG2C0F62FztsgObWSZVspWrWK9pmXPVsjGbV127DQnhnDs
4jqWcggOGOqxpUvbfSpbOwtES7Z4rezztGz2clZ8xJnKI/VoTyGrdRgn9oCzbAQnVoO57Agt2Rbm
sjek2ue4skikSpGNIqvF7Dv6IttGPzvCAnNlCEg2ccbiMUfgiYG4aUXVmf4KxrJj9YUa/0fET4I4
3tKEtFioeGdrJo9t/5RYmiJxvr07ol70wMtutJMtqZZ96SJfVlaoXJoM/sRsVWfZr86yaQVaqa8m
y9fEYAurZR8byHr2+0vMspagjvUohyTZ4uasc1fZ6yYNG174vSsorex9aZFPbgurYC6qL73shqmk
td4b1sVa9salbJDT710yS+VBtsuz7JlXFs4Oe2fZP4+yiY5kJ+2znE4qw0IGH2FjZ289yAYbqPSz
kZ12KNttR/bcWjbeitV3IDtwrPT/AtmKE//lXrywKXdlZw40bj2RX/A2vmzUXVbr9nRyZdM+yM69
kO17xxo+kH18K5v5Wnb0vWzrMTsQy5cNviu7fN45VyXb/Yk1fyz7fjrf6YERBmAFBgiFCvCED6iE
FJhABlgGCD8QC0mQj09KyAJOwtE5FNqAYkmb2h8IhElYBCpDljdH+IQYUAEWdkajALtQCsXQC88w
CNmAqsJHHw7tkIM9YHL6kTAy+qyEiMDUtB5J3fcHW3gJDNdHTwgKLSyFFqpiAa9IhbOAkKdYUdgL
4M/5wid3uumFzGDAu5uF1RiF2giE3xiF5HCF6SD0Bd0B5sFPZd5kQn6Uc8D3y/OjU6+bH8v6lDbN
8AbFFd2VwwWyotU99+b3oE045NjZKQQy8YU2WYQ7Icz5qoVEqUBSlLAp/nTSwqqkQq00wq+MQrKs
3pcvZEspjEsotEst3Iv1TcAICgMSMwgbo4WSwRfzseR3fjbGZyMcjStETSBsDSQUlA24TSTczSIE
DjxTuuN7h5+TZyTVomiZhNhxhd1ZhOJJhecpAHsmIXz8QOrDhkMs7E8hFNAgPFAy+fdMCCFXWKEa
aKgQemgBI/KFJ8qFLMo4GBjCGqFwSajq/giAkMJvGkm4JPa6zDwhlSphlkgwr8wW4JgGIZpmYZty
oZxc4Z0KIZ+Au9ydFhqqEi6KhjVpkYCVAuKGmgKfWoWjGgGqYiGrKCv4zQcKrJULdRUKf7UKidUL
k5UKnbUIp2UIsVULu1UJxWXOl+Wb6krguywhvSqQr5ECcSHAfGHBDD6jK6HDfOHEJoAxsuGbUQiy
QViyQKgyS+gzygWKUyzMGSOp4jMTDk0Jkfb9V0k6/ZcKrfb9FxfkWMKx1bzxRyHbXBA3AsfzxyTU
mxb+jUCJ/oh5P19aoeMs+b/zNzEn7NzwyRVv+YyFqQPkDjmLAueRmDkpIe8cYfAsYLzvv8sRPk9g
ix0E6/pZCL1HlLc8f/9DPWgfMjmPRwq0Xwj29/13RUICFsIETsCBo1CCCD5+12CDqfCDLiAh6WGu
z6witTCGNbBhW0PA58If1oCIthCJpbCJLZDiLLQiSZSRYxSn2haUEU48A69+5JTJ0I/C6G0BrrgZ
TXPemX4Mt1hLXYvwkYGQkozI4vMCPEmvgXvJA7zSqIWFrRTKchDe0hPy0hAGMxYacyJR6RGWZq9q
HMISkpHCy23GrYuWCPswCNUZCt9JgRgifpDPRtjPXijQTHjQUchQgv6k2XhN20KNcmpBEcM+l6on
1qErAdKuKO5tqG4V0Gku9OkkHGr8TaT6D4MQqr2wqrBlC5Mf+FVi6ZCsIK1JCts6COXqC+9qA76O
QsBy/2mfSqDYNYKO1WCyqfCyBT9SErIwtJzZynMjXC0u72QbNw8mwG0q5K0NgjsGAIvhN5UrfO4s
pC7dM4+LsLtMYqcDO1zsI3C9CWrYUkjf4mIJ9xsIAeynfw2AYKoe4C6EEU5c59cKNFwIPYww/5wL
T0wc8LQIYewIa2wAHTcT9DFpYIyAAMmpkMmRMMp0XS+7QyTkMkOfZ3s+90I0t4OP2x7FWejrXTJC
PSej8M+A0LkQ0aaw0QSZODxYvyqhpl3w6UE4ajvqHfJkU0PYlWw1oRd7E7PEboXANkCxc2Gyxy75
YA7yzCq4OaE5+Bt889tM5EIhuvleG1RqQHlXwnuPQn6DS95xrTGRECp8ET588e4NuDhNEj/7ElUf
P3XExzbDUv+xFsKcEzNKOKHOwWbvDRh6Izy6EjBdCPVRWPVFqPUMfD0cflpCsxdg7cT4ANKEdF9X
7mw18HshFDzywB+Y89pdLYT86sPKU0rs7lvh52tA+hagnkGnPhgg9o2w9o1Q97Pw9zAWQFp+9jch
SLuTg2cqtP6yHFla0AojHH8jQL+Q/bPDnJgnznCj3I0YF/w/3AqkkWQCOkkHGJITAKfW20ayAyYp
a4kSSKbAkHRBa3K7Zwt2QeYECsD6PkOocEgGmwxcFJJ+cm5dMfDjkuQCobJ4jwKN3ytdzh1No+yI
iNviKaRUlSwkeg7rrQkDkGimJ9T4zBu0ojxafNqTzMW5usP8l2nVHdWGOlhRSLBx/aRF6KVxzG7b
Lr1/ndrwukgqwwzK3xExDbbNrWQWvgYOZky0PMlzWNZ7LvmOWZIeuPyMHadGPkg0ORDzOxEi2ZAm
eKAPS21MSY00kh/RkiTh5kHzGS3NMcXffG4NkjkpCJ9oSaGUkMvbHtV9yVoZzYc6KImsSHYllBQL
nKmdO2eLcAup1R0eOeBAyb3Qn/MjmhY0UpKJoVSHg4vEZIjLrLaLUGOlh02SNCmRmlayNRoZcCi5
JJcAmKRvNoU5a7QhHKn5+JhonJoIUpLXaSW5Q94IBG5hv1/T9Pgw1j0MiOZ7xzzCluyP/k4B6eJZ
W8VwYUf76EVRcSSLk1xjRHsXJpQKwvkK/FafPZ6YpSSNlnF6p0HPPHq+8YENfH2AcuLtJAklxGof
jmSWTMJLhvPoSZYJS6/Lw4h8U8do1yPwFEnyCXrkZZAsVEAoypV0VCs5KS2Jqal7nSVB1RKlMr4z
VZKuqjyqGCVvlcoveZLBWvgo4sM8kmzW9xnIIq41SG4L99KGV8f0THSUbYWkuxqOGVryXrMkv2oi
YKZkwdyAa5BHPIxEVEl1IIkxflQXSzJkCQLNNGYfllAouTF957fFqHbbpeRWDb+Jz2rNtn63cmG2
/WoDiIdptOie5rp58CeWNnM7tmdf+QyC8VxssoFYCqkg4gJR+Lfi5KKnQu+772wc1T0k5WbJzI2S
nvMlR6ckUdcSrTMkY0fchyG+5O7a+YPDU/foSyIPHpESP0npGRLXI7bnSn7PkSQf8NJGSbZvROpy
6tzq72xY98RpiP9l5iGrmSs3AcnAuOTuRFgwROUv2UFCfdtlHtqdo9WflHihlpyhksRhKNlDRQhx
6kkjRsQSV+KJjuQUfUksIqnbWZJhDAgzjoQaPUk3YpbHTNuzhhgHso8LIUhP0pB9rY+1Kjm7SlKS
uueDacwviLiQUROmTIr1lR0SH4aSs1wkcTkTvcwkg8mYGpMCsUxvdAnNkNPsJLFJ8RSHgFDfQklz
cldbCVGyBmInZUni05bsZ0YIlNBtsJ+qH5OkQ6l8pN8Gd6fkRquRBCnLh2MvmVJL0qWV5EwTqw2P
uWRPV0mhWpJHRXe47MnYkFEtSKuuklvNCLDO6YD5nESrzpnBruHdrspma0jqNZD8K6J5DLgkYj3J
xsaN+RqFYJdxlZ/GhN6BeKRafl4f+2rimIaTelhnf1+B32zon7gwg2JA1+9rVu6SzbVJ6SLbwehF
brcgwJtEJHlnyfQmdMzvTG0+lZL3bSX5m3NJ9CQLHEoqGKMBvQYEhSsCwxPBYUMSxIi6/lBFcG9t
zQmCZgo6zDq4L3LHEwHkQpLIlWu8dU76kSS6PfQzcy7DTQkYtwzkJcnsEWleJNtMLlIffffuS+o5
lPxzJElo/w1fXvnACYiE9MR8xtDQQ7Dfy9UmSD0QqC4zktUREWv8/btSMteJ3d1jSWFr4tiu5LJ9
SWhzYrCY+fdnQ9LbvIO7Y06gGxfuso8uTuT6rwrsefFb9nMejWMr7FJAKDz7TocTE5/ZlSFdJTk+
ESHn9/+B7OzDKPKfqWTMQ8LmXAjboyf5cyos9gEq2VPkFbjn0pfJrzt0BAGF15Jf92kK9ztlnLTz
Z3RJuE/rctKSeV9yYzNICr4jDr8sLQ0pktukbe2JZmQGo4Tn2VYcXQI+gaTqh5CVihvpnoj39KuQ
7L2WFH4kefyW+zwhA8q3JatfEtpXkt5PGnL8ce7tK4L9nST8a6L+zGr1ng/+jqM7HgDKGF/zADOA
L44Aenz4h9EGUHcavSlEAq6PUaATt4AOLDQR7AaPkZgHIhQESlwEnVgJSufdEkvBiK4AViR55gz7
Q4vJIBWnAQ3vtE7AzRniO/CwwXq3VCwIrvgQbMQIhhgSHM+gHC3vbx5CSa7vYhIOIU0nQ55xNXnv
yDx4djFsxwT/QgPRAQrwvIiZAa513Jtia8DBwwfOisEBMU3NoQKrQ4zege6A7SS+B7vE/BCKA6IX
G8SKFqJCD8FYnu2dsX41Yo5wuGjwgMSwgVOCw2J96sQzYYhxYmpxTxQuFopKfBSTmCk8FBWzuCrw
wU775q9CYRHJgtgXqwWz6IASVzFdiPPC/7ZfiAcjFyMGBer9lvbCfh+ILyNFnJGJQSNApbEC4Zw4
ZjZXXqdKbBudeDdGHbs7aw420KEotlRzHBMkHcg6AK2eOYpB2DGrG8XnEY8js/0//hzTRuAQtweA
/W2A/XTiAmHdUMAaux9UXPBBl7nEe0QdgkIkF5dIjVQkEkp3bhgsclL5pVj2nhcd/mgIagNjTubO
6SiTRlOSfvtKEJd0fGKfpugpScr5QeOIO6FvfyTKTp0l2pNS/CehmFAGlCiYWfwz42X6HRk4nDzE
KWTo2BaLSwW5Mo5D7CpiWWFE7+1NMa/giVrORUQIYhrSQ+jCW0OOEX+J1RHWZX2kTnDnMDWmxE8/
ryWkBmWpyHXq+F9mMYC3AZjZN3xwauNA2JlA4t1IdQnKGC3ymA6LDJ+paIFFLJNgmAlENZOJdGaB
0eLMUr8EZzYe6uZip+lFU6N5mWCtGX30NZ77xEPjForWJhLBTS+qm0qkNwn2G8qaObyhwzHcmPE7
3m4R5XCul8AL8hxLNDqs3fkBINaxvWMoop1GlDuIqFjMpnslMh7Hbp9aRxO3rRD19J0oEdf0pkXi
o0XnU4nYJxPFzyqynw7rTyv6n1BEQJEogUaRA1VYgjgvDtvZKtsTCsXRxz+pfzuJ4/Fr8orCNBSJ
cigX+ZAjGiLfPCR69R5UIEfyCtGoEmkRgPJ+xWLU0be6q9LgpclQo5eiOiIZ8KpxH40iQRoh1Bi1
IEbqMCSFokoqQa6Rx6kfERalPEGnZGe5x2qY076olqpv6RL2JVM0TIVMpXtRMzUiaRpE12SKuKnC
4GSLyikVqZNCbErns32Tzr//J6l9dDtuof/wYchrK6f1MLZoiscXVYo4irfuA5uG3kIo9f1forfz
FolsasY61Yt+ahQRFX6v31rUVK5IqvqeSynWqt5gqRCNx9noH2qKggm15uF2pCg2IV8ZJF+Jnv+6
EyIsjKIHa1bS84MCzOFiciWa/kb7E+WkurzNHUotolf8l0SzleX+wyjiLfmk3carS7f6RKFrTKXD
mD0Oqj+vou3iY8xHcJkx00Xp5YvcaxztZw/p0IL0yx1Gur6mLQvibj9oNuGRGMJEFZZa9gshifTY
ikYswydWiViMwt0fxloa15j+2KTLOEBbMv7JzY0yfMWHBooy8J3XIkJalou+TNEenRfOQ5+l14W5
Ko4FvP82n7WHUvRnAR60WIRoDKzzfYcjjeDNzDEx5ZAEiCSK1VKEauJUrHpxrJmiW2tzqmFyus2x
vNPm0NDrO61ZvrVbtWwju33LYoW6TXGXTMqeNLLlMMew3aM0/FB6y9JF5G+TaOBSAmN8LGSih8Nt
l1+4bhyUyCEDH/YuJ0bYThZv6pxi98BWX6jQOHWl3ovfSwa4zO9BkPnHyYz10SROxUnuse784Rjb
bOGrJHny1HRtgnK6oRbpHvs+Jc2T+0etICi4VUwf/bjlmTvG6k6o6+ACLW8Z3P+02byI7Ny6Lt+/
lD8UkUa1V2e8dW3/1ULecGxYfyTUzaKOdZ4wn5Ag4pzhDwvZW+u/sAZZD/sRrR+HVz7dyXYu+VnT
hxBo5iqxYwW7DrvrjvLOz8Rri1cOxM9+zN1ptppzb2OrNdI+fToGi8HHMro9P58cLqThEdNgTPQT
YiJs9MFTfyZMgOTuw9vM3HvrVhnsfNO/LTQ88+8nR8QVprn7EE6se4oNEBfeVro6cGGxJhZFopsh
S3TC/L+kndDViEiRkoxGxIpKFItw5w05n3INt0NJOhvlT77jLs5041vQyLIbXyNCvf6CsumjFZWj
xukYMckOkgDqgEdVzhR264sAchIVpIsTshU5JLWW747oIsfVfDGiyjxWrK4SPhiLNo4Zxkilu+gm
odS82yAKylxklIFoKbm3/2H8yqiveCxEXOlyFN3U9hUrUPGWD+rVxnGZiOxyWW9mllhnTIg/jLhz
iRsuF2tmBIlr5zxgzFxYJh57Jif1rBl1m4gd3Lk/OM50SjzXfPRCO7iwrP8dWIQV2hAkpqd7c9T1
51C314gSFq7a9iZbC24Ra3axE0rPqDvOeUDhJvW4E61LSU1iRYpvchb2fiUBczSh5dxTCcmRNxCF
KF1Z2SYQregqgtFCVKOVSEeV6EcbEZGSQ4A8kC+taEoHEZYa5AUQTfJjIUWTXiMRm5oYTmdRnTbf
0lPRn854UAeFEHUVNWqGI1WJLFXTu7anfPyL32oob317QqwaY1gNRbVqBHy+Jo39OYiGNUcwRiGT
8S9oUbT6ImuFM/vXir5Vi8h1lC8h6bhFCJGWQMR5ao//e4evNpQN4xKD0UUtqthcpLHkXDa9aGS1
C9cb4/FcRDE7d9mNnvNc1LMckJ8m0dL+78uCqTYUZS3fZf8cDRVt7awS6rn5KApSBSwositLhuw6
UWO5W/x4ARhwoRSy/F/rLChe4oWhhuME+xL9pqGDFUhMPjhddTETqM4pL4NdE7jzdrWIiJVTu6Ox
EwNUx3MlYPk4kF7ajxGanTgB4AYuOlt9clG8tvaTIinWib6Fh9hTPc7qZAfQFPg03V1ocYKi2Zp5
5RL/HLzmP20x+EjRGh5i07Q2nVUzDk0O2Ti8mvnIwMFl5FzlAxfmEKEKRM6WokZqQ4LiGpo1/Kco
6fz+Xz8lf9RICcIa2C8Wl5xdbbYXRfXq1pQc3Ki++P1X20alzH7y9d1b6GbAkMEkMrdeOtdX59am
U6vK+nZnLGl2Cwa7pX5vOTKPSDdjM/GJmNfN47wyUj7UztT+Vg2Rdsv4FVSB9zcPAdmTzNzFPSUN
DUAz5VvUcWJEeO0Q6b0URBB759WyOJUtvY0fIu1xErV+9WdkUVWjJjbn+a9dNvcpQ3kxPTJrZbzs
OPrksss4dFGcUwBZfbIW6G6qs14Mg+aLOm78TzdLb6pcgIIn03hYsFTyjRsxIbEs31lBr46kwNpD
VeaXVa0vhpl0d8epH6mOtp6w1aqgvZgLQ/pWGRjR0kozDy1KmKbBYdWA4Z/x/yrVQRqu08pumssQ
f54YYqlxUFdyhaAne2vH2AA9y79Zg2zOavotFoCpaxZxyhk1RdqYe+F+o1/e4D9FfeqfQQYeEFin
J1bYx4TY3i6ssK+aDvfR1QIE9q1eH+o0LPfJrBhHU+O2y8OuosYqf+60Wx0MotIXo2cnMMYN8nzd
pbuk0dHOpJzgVPZLBYBAo0MzcaFiMPxrtrV9NTL11EZO/OqmvDihOxltO3eFP/wcWtSd8+2zXAZ9
VMMNhE+lOXLJ7mGWY4pbouUl9WAaQOkfVRH9UJGCa7C7hMcl5U+mngtyeUVCz/kjsUVNN2XxFaaN
/55qI71PtfnHwRDnzJXzEZeNveMbv7WHocAnNkYPse+AT1gzFht/XfZM7UFlPUo1GFFGR37DCIBd
/iqJFZMPDpaWbU5n5mizhhh9/haydsZuWlzvNEQJmxbLRZHV5/QCk9166FydM9osq+Oy5js8k/Em
agBNguJH6L/Csc7c7d87c3nEIqBPE8PcTvcZseTAuNCo1k00v7VdihwuoSxvtdl4MHi3EuRuJmMC
yujAkmYAsoiuqVhX8cXVNEyF0YL8hWcnJWHOuuWsxRuQkoQL93gWXcq5ta2N/zdRxs4bik8nttSR
t4j/0EkZkDu9di5D+fpU5ADZ/TRyAUuwy+dOr+j1DGnv9YuZMDDnapumtTKw2odcvixLcExpWiCM
71gUTTJd5RXyENnz+8qb59w4mkB9iLw/nkrqNFJMwCRsYxSB7gOW0fGS8l25jdYHVV71uXK7Tyw7
9oHwAkaXypifVMfjeIQZv2AdjYFtNB/HjHa5YaG7HikjMnJO4c2C8N+TqLFRr8MGKj8jPXtPh3BX
tGX2sramJlI900gWOMwkiLStpbU3yODeo8hYL2lhvxSzopuGfobvL99NDVjGZ2lQ6Hk+857koAof
GB36Bh44mYPpGAzBR9Vl+tFb3O62TIOQ2FtbdelXW0BDp5NC/qU5F888Kze2MSZfqxWdoUxjEL8w
PmST7zwou9tPCEQ2Lsq03xF1E04sTaieT9NDJI+YpjzMTZAfTArmgkF3H3NO1bJPfUme/3Qg1kHz
9LRfLW4tY+f4V3ilJzIhyDXoatm6WdhcelZk+yx6L0MzfSva8NY0qIXa1v8Z6LJmZJoxQ9dpsptZ
aV/dFFG7BZhvlUyQbJsbWG+0PlNBnIoTXOs4Lp9YzZHh2KVD83m3PLVlJFv86+Ix0OdSRDx3tYon
jjnRpqt84SejdU9Q7B0pXnrXjH+BLKZX5jkZNRuND4pIEU05dO9mChGQ6h5NMKw2RQD2Edy7vQGS
oONVTD0/sZGN9wzF6zszUpocUypP87Wt3xN3ROoEjr7pXO9slz3ejzh+t42e0QBJIpb/PGzTrqJG
uW92Seu7V+qXSWanFMx7TuceXJXoTTzY69vAr+R+dCFg3uwCLls71wS0pGCX8XSXflih/hgt13zt
gurPqmG21FiXj/TZ/yDWfgxYBr/0HYg9c27vzrw88f3hJw9WtXPWgaoJ7H1Hd0w/yPswim0jkzbt
0XmxDIqkrMUjw6zD56JO7G0V28uhn4z8nnSXIeU0rxK2aOvMWolCl/bIRxHSojnWN7+M2aGwDUst
Plu7YtwWFHb/HBI4iXFBSMCb0jHJR/TmQLTKS/TPgAFvvwb11Zp6+6Ec2o78bd3urV5NOw30+eAO
cYvwIrFP24LPnJfGyL2XBN7xUC8OpxDb2KTVat4yGLuttbrdmWcbMMwUpgRRRziFJDmiFCLFg2Ru
33S0LjKmoM2aHuG924AImmDFXeZ5h6kPq1vmPYwsv/MiyX6xoVh5Z2nr0Uyn7FI51Xqo173XNjAn
dsHWaR3/1AmwVLnObx6FqscWXjTSqUNy1G/f+Dy9jnzTcNJYIeXzuWJczNuwzfiTcjkZnr6/WK7C
nbcCERgzHnUjH/193Cmyyg5dR8VsME/OOYETes9+NCPN8xochKzPOWz1+5iX/Q1v0HGy4vFCyB8W
wYpAKJY2oU2m/6qywbisoBC3SNFmm0XlSyVfILB2pm0XXxQwnlc+K3m3Tb8ZjcUXjSSR5rAQmnvx
7/Ug3TSExrW1nLOJZf6SFKjHC6b2ja14d8ytjfFmrXeTPvVz1t7RtwdbRLDueY3ome2WkJPLnL5r
F0yAwnZsXHN17uewQjdrpjSKtESIOqIl5RxdqS2xP1TxmES9eVonuBcri++rr8vHmNjes64WzQ3G
orlxhhgcsG8eXQpo6sKfPz2NB73fgkplr6lpfmaLg5kBkg51Kb2KTeLx+Krrs8VggGsaBZRxPD2P
4zo9t82PhovJyXfIlkFELJfBT/5xDs32JYK/Y1mRe+rSALdDxGYkkya3qqSsM2fT9pBW2a2OF26+
6GifJ2tOnhN0C9wlB/2oo4xo3xoC3qg1mG6D8+w1uCoT6GWTxzywRbpcGP70WH2Ct7ZJPd4Vm5h7
y2V0xvagbUVIhQXc0/eXwuUaM3JfJaeuL0vpNW/1mBfPRjPul5Z4e6hUTKZKNftFJ+FzXPKWiuP2
waV38SUy5xQhVN3czcl0P8ZY73Mk4pcgyPnBD2YFPospySuWJwAz5oyEIK81K6Ms7cw9G1z/5Lt2
hfmSXWAQ18+t7aQs8DiOMLS1ryqUMj+PP0wHDngYkpnPjbhtri1jMjaqlrer3cC+1Vh8upA6Jk7e
BU+TgVvELy8rry32Ic6X9Aq7KytG0M5tRbLro8JBYDfhuy/nIk6pNdlIe97zzrXPZRL4wJzRT7NA
3o/7xQdxZRtrFMZ0Yk+BEJ9UxtGkApXS1vXDQd9/oxICS/J4zgAd7qt2lvtih7/6xXIQzib1uViA
yPTKG7dqiKhmRqUf2UZPj/XqhswVDOtoZrq6pbH55ZBeJPtHpWBZU0iUd4dAtd7VKZbwiVTAsVkp
ZsoaWo5K0AzIf9M+F9xkr5PFpq7PsvXk99l4HAPrzmO1/lJmgEJtHR97rYJzTihzMy7KOygfq0IV
JtFj4v8fe+ex3DiWZuFXmag9Oi48MBG9obciRVKUqA1CFt67Czz9fMiuiB7zCrNRZWalkSjimvOf
8x3SgkFT7KuCq3RntRLlUn57eeMtpaZQ2liSTUUCfA3BXiK7+FhEF042KHtCsys5etxx9YyrVU6Y
dWzzYG0k/ivhVb5CRT3qmck8ECDDuQ7ice4ZungPB2+DvtZ9pIlp4sCiuRSPIQ+6xdPgtcU8XpS5
wjBwINCgY/SOhppfbM1XK4827pAvZN3fus4dnjS1qc9D67y0ECl3fZnKZVZk5s6iARv7sFtujSrl
nVpJ64jrjn/J6jEU1KYBBF8GmzARgkAXFwNzEPVF5nyySMFfmBCuOsfAmRyDnKtG7ixzlDBDp1og
75v6oMVVuQ1DllJvaFdGrjH3ytIz3NiojX97n8oSmVhHQ2sXFAzqL33Shcuq/ah95GUtK5/IuDpP
U98zyTUYKcbk7VVJW0Hom7oJumLZGBZIOb9SZ0LjnEQFFAxHrhfvThagvHNnPulKK06aY7Qzbtev
Ljrxp0+gdlZaSnHVnTreBm0/+Tiyu854eJYTazs5mlia0sQwmowTJbCxTpP1JOud+NrQgg6qJzgU
TSshZk4/bBwlOMgwZ5zFuQR7QbLK7KbZhQRZjv70oaYJ0zSxfbRGVVMY0R1zZxR0J+nA64fJrtDN
uTyOFy02oyOGaNKVioGxpnKeIbJgIGrjbi5BbFAoM/Va5s2Li0K9GHqiS7F7KHOkiSB/RKKxnuyu
GnhME3fnFQpB4VJc00rV5rVFwdqfD35HYg5kahrmb2an5as+NeD4Mg+jAFBWON4i5ZN2qplqDVy4
GUb3Behf3mvPqesJgrjG0cos7aHCP+KBa41NGni3LgsK6gS8S+mMt5ii3asm8hRqn4T/QTpraddt
89xJXNUO+6zpVeeODLtPCmFL0gYvBoaemjmdIfga+xTcF3jVF3RsdWmZEVQgj5evGIVxbLhQzprG
O0OVbmFyMcOKXVOuccmtYquqoW1VxrPRvMggAiWRKt67Fbg8xX4YvbQhG5tGdRysMyObVVBxDhgR
AWWa2lvitufBUKJL0lXxxVeSd8rcjDWS3ElPc6hTr8wkaxI19Kk52FhvPJtiwauorkrNz7hAd9pL
y+K4YSExbxbXkWkZhShfMWMotewlr5+7UHAUDbxjbop2YemIkIMqgjcOdJAO+/YaYJ1f2UlSP+mt
+VHZngKkr5MnSzIpUl1Ys/SJIoHZOSuLqLx3xT0R/rhaGU0T4OhwZtbd0xiVyh1HKY4/tGjkIJjS
MisWVDiwJLNbhJ5J5D0Yw3vEHSgJFKTIJC23Wl2kT6FE/UsLEFNCP/ge2naeaele1Dl1hXl3Nlw6
2Nro4jirmhDMw8WKVerqjzvazoEv4oDqkRwLVWGWy4eZTkXaE83a5pNVmvhDjRIHOpcw1Yrya4FC
05S92GjV6O8IRRSHTrH0qeBhIn8p7vnPB9GlGi7oLZFlg0zioRZoEq0IAnIkE3YXle2INRSKCA4U
rrbpU1G7m27Q06NJvncFLdfaiHC4D3hz1tCk/GXJrZSDKut5EWoMZ8ryTMZ80xa2QYE5AvNoMCwL
Ne5jamq4a7VG24n5Ti27tgl3gz0eOHtARuRZpL2YjmdWw1XkqS8td6qt0mnprXDstV1QEBz3DIqL
Prd3laFjBdUnYTOrn9x4nJlh21GV6NAjrQ3jvPRqGxTB79ipJng1HCh9ISYEnqapC9v1nVndW+Uy
17k2itJm7sRpGf5vZgKYhVswSEt+lu4qKJlW6fWo7Rxbtzap0eNe8a0dzptmrlZw0ac+btd0QCL3
J43Wii1ToPxi2PGaNTTEgasXp8HVBgjDJakZDXtj4WvBjXrPfYtfE/4cpSmk7LWDnhhgcXlvcZMl
0GgazXXIYfK6aQ6wOeycqSewvOSWdTWzNoATONwbKSzogB2/wWGQkk3SpSeYkFdmnl7qKP0CvOmw
hxjRpmo7VGg8J3hFqielLN/IvembQi/iJ1SDE5XTkCxR41bC6ptb0xjUXociWEAxLvcpBJ59FaEA
MMhZK3Gi7JywVXbW9KF06ZDvp4g4lvDDCAfn4CFONqFm7YSHz6ejwA/pUHkym8574v+lFPjOnVBC
k/Qc/Wm045IK8uZRa7LZ//mgci+kSQyHiih4uOM8pOoPpLWhYzMqmEwcJTOjY9+ZIckUlE8agyyO
22O+MXMcGEnWNpcmqglI92m+plodViGWNEog45F2xG5GxLS5aZTjLFRFL6bMVHNL8UTjPxoY4qt0
XHQGvTW6OSQLRoPlKh8dHXHc1LdSG86JRDiRATuGmtvDvrJwtZulfR1zJTlEan+n56Gis4O3Vqaa
L4KxLJWu1d8ftOmnlUIXYtkqmzy12Tz+hB6VAH3RoUygZvwPLmGe1oPz7jrtOi/OnQMvO+JrmeVF
8SpMdeMVeHIrhn6oPu6cYB6TTaWlOcf3vxN4k7OWuaqdAnnyUrQhFBNEZJestX3LkNtjI+RrHUBn
1wMuEhWyC4w+kyWiAIbchK+Npm2418xl7P2O/M3zps7iBZfz5Z/fgkqFObNMf+J7OUKq1oOSGU7R
soFcYt1pj0rJBJCgTT+nmrIAVkegVRa3qE/vA8NNblMOtQ9KMcvpnZQkzWdOhk120KyN5zurUvG+
Jj+aEceHLPUeTu6frCmmo8h0GRrkL3PLfQ3VcUl4kvzSMFRgEcZH25bUapfdNkQxQq6lcjrgcZMM
/Wcdb5qnEKkgY7PCmzKvm+CNEOBJ18oHJ2kOOj4nyXLZNOZGC633rnRf2so6IuztaurEI/RbzoLr
oULFErb6GzjNlWDVI2PKgqIx4R6Um2cXFyloQeoA3Kk6vQmJiim7V81lxzQJO+mLzRLB2kpgXr8b
nnoMhv6GXouEaH87pSe3vqkVsyLtueuDkeffstulkVn8qANibxvvbfds99aH3qGFVBQ4gy8LEtxt
hNho/FzIicndIueYl1RNtpQlMHhDAXHlQfGDz27kiRozEoZVBiEcEWBmlhoulbe6qj+TOOmWvUn8
WvW2PKH+zLPCLw1EkCGL16Fw5do0jKnTwH5RA05e0vFPuq+c+n50oEUXGB20j8juHwHaNVciVgF2
kd3gGK9hx+AdLwb/wKS2VWhGq9wbvqgc17c2I5yFZWQxY6eas77szj0i9Yql+2QlLdbzuBC7Lh4M
cALRWxORUqfKifMhuMdFGzFCMpm5kvZTL3Fc/LhWxFQgc8+qZQcMtDnVxFxVIhHm11EEAGKWAxnb
Zy6MDKiYuz5UoAQLXbYeQHBxZyYKBzMngB2P/iJM2mRS5nhLhbAt+ZtamAjOIaGvZmpJzRld+8sw
U9+LZmcbnKB9v+DFQf1m7gNIjGYO2r4CJuBh+6r47UKwO8wKroMqlbsT9/OcZhSkqsk3Wg+hYmv4
hQj3QWiQ7YBf5X7NGAvu2givMQo4/E2/IAwHa6eBNcrjwUr+XKM73C7wCH7SMH0zYSKQOtnzLpzH
wsUoq3FUq3BA5cOLjJPrgDRQMoxpS5ruuVZpof+qDYhDFJXhZpx65LdxmV8BalyBK9C/1h97geEJ
V+QrmzrzCwSJ4Ve0+gF+xIthyC1WrbWJvfTPXxEU3LXDLLlE2OcH/lsqTGAIXf8GZrUbwE45un/D
6X0b9O430ew109KpEJkJTUs8M41rRkO0PRXBVNAo7CUFC9zrcpq+TDbB8durywszFviAVh3Msje1
HN7DEeOwptsPTVX2iQEGPeu3svQeRUkdvciAIbjpWSNbPIPuAdZZf9XAaqeOSnB/+LQ4Z3I01bZG
l65jiwFTSgnAfGx0CuL1zyjRPpS2/y5C48JpmBtreXO4zCOmdaygirPRzRYIrtzrVfxUm14NHVF5
9LW9dXXfgUdpkq/xKc7oI65ZBSSdLFnVvvrB39e6P9z3foDbXHTkdvT6pVtOS3TkQ4cP3BfIAGd2
5aVD+XHp2yybzipxeFLBMSDcX6E/Qf4wYBTG+0QxXyxV+faK7L3VcuoENGQ/FdpRvJNYs6zC/Mzy
7KYH7wQK9hhIX7zC+PaC7pUSaAoGGjKf9ZOPxI4IuuXCuq30hHusJmCF2PIRe9ZvAKyACy9o2x4k
NNvXIgiGiClbszelezeaKeHMRTOvgGEk3OvG1snmAUeyMHFPPNbfoc9IdjD6ddc7J+dp1Ak4ZCT7
4INn4GBHbvrIYzNHxthCeLgMOzmbstq0Y3FwODHO/vy1QaRthV7i1bYaLA9Z/j0Wz12aA+2Ly99c
Dl95uHUTtZq1LoFnz66PLYAXmGL+fPBtrs/ZznCuTWXOAtGUk231l6jxiaPOhSYgmjI18WiqRRTn
K5lmT6CE3qBu4Elol5EzIPgEzPWrdavaKxnaXDcFzlnO39mWwq19mitk7Zt1VFOXagqcIfpZMWFX
g5lVPDgdCGLBW1U96P5a4ORdCu5kkWWdKsJrnpNsq9g5GGAaI+aGhcasf3jRGlYQV8/f6rvSt0+W
YM4SWWR57GTPgIsapqpDpmNMUuTaNnfYlXKzhoXrJI/GC5/HlOlAOX6TqEMwMKNgCfWHwlLtBZXy
s6J4dy6nu3XSTFULLjpBTRoAkAjmJvcc4FWfxWkg8RcHt0wFvUlXMhm7tcJs1hkS2FTerrRhrxQE
NJ2a3LxVsCG06U410o8oZVlvkuWoiZtZGUeEgVz1/BmttPEMH/5lKsXkVcqEsgFAdCdvNMxgxX6M
3UatomauGxlUc4biMwx0H9GSzYuqlV6/fsei39kSzEk0PHyhP8GaaWYO82fZMyU0BNkvSWKuiDCr
De+FylL+B+Iwz+lfyBKxSczmXc+qFxotPq0By4KOU6vWwqtCQ6Z061/Pdj/EiPO+shciaV6YG5zd
tDhVUf5qh0+Q2xZRHvPf5E3Hk3zH+HWqbOK/oC0b0VwLkiNN5bEMRu9B0UF7CPZJCMpNjS8xb5m2
5fZiNPXVITOzMIsXM+hheVtLMoU3qdtkybuTZhBs9Rv9wrHnkwIkVMmSB3u4FtGi0gNMb/KdAKVP
dHhdJtn7mKYV1FQpKNKuthHIgDLpHJ4w98qZ6QWdjP1Fd9l+bO68nrg2xkCeTL3VGG08Zfwyg/gc
p+MaNs27G6kvmgoRDAXIqrlSubCSZpB+n4eRa5IpH5Vm8t5IvLf+mS6YW+ma3zpmrlnY6ayv8VqW
+pdlnvQg2up+9iV87Jl9XdEL4A87zPuEZHI08iHjnCxcAwpTQ3UcSoeiaT+OKYGfoa/N3Ex+CDig
onsgk2AQdIzvvLyPfvXMOnUzU/XYmDyIdnZrpX0fve6OVPOuDmJXq8OmQOWeGRaaZc5BsQ5/TT3l
UBUkz51DYaU2PUGV/vDrWRiiMnIimemj/Ag0c+N2gGVyzX8OfNAmgs8wVk5q27wPCvgIoZTvnnLo
dNxongbezw6LU8r4wGqUN/LTdI4S+p8lIWU6tpVxF+CdbGvGXhXJukjDLwICnAmVL0bhz81ac+p3
Gbikk9xLwbtFYYMZhU8kosJzjDuntZNXFUESMmkNBwxzqd/5J1fWZ6uKJh7L1hbOQ0ttNCu3uwW6
tdC04WDBgGJspd1ri5e+gi1QWC7eTQStGn9FDzgHrYdH0hcjZcIhQwsC/SBGImIkGsPu+gUB5EMx
m4+qJLyvi88RE9lYFr+twlG7H3GJM/pYY6hktapiIBFhMQtl+pq5xleUmd+qYh0Fi4kc+qeK6zRv
GuVcRuZcDw0imnFxJAA5r7piTzZkZ7TlS1/KT98sV21Evm7qJLaanG9Qw4HfZDabGqgtOAUuSdYd
EYwvYUJ42fITynQgeSDtGGPj89twmvrpb1U6RAR1TJVcLmp2cmoB3wTeUszhZC4FBVNJl6yrRuXo
20uWZkXOkVGBB6q0rqH7p5XDgVQvPk0zo+BY6DMuIHzH42rbu9DhSszYjDIKkObFVwyzqQesRH8u
8deh4UrT2N2Xaq/bWueQpri/CfYayuB5MIQNX6j9cYuU5zJSTlGvLoLM4REGsTAT7XcgMIlQN/HB
tA+Si1tuaoJdWUvESdV8nNs0tVQBCXVF5Ttvtd/q5ENHx4Ffn8WXIePLIMg9kIMXt8HpfgON3wf/
nDdj4lAc1shZFgXFrB95ZfrE2gcJmHg8NOO0TEz/snRbYrXKtQ+Ii3qj+d14v07H2jRi8CAvTsyr
ak1mgEQUfaOn+kneZEzaMpVkrotU/1bqBBVSLhV8aDO9yt/cfKCE8I9xcxQziOkwmMfg2WvLC4Z6
yQvOP9XjTUJtjxsxTN/tT08vnkbP+XDtOzOFR5O7PAPwvZDA+5muJAFWTUEWPYJzGT6Z4+RCF6eE
TNFC822mN0D5GVYZDq5BU2nR8fkJzg8vTeZBzjjacTD84BlyNHUfNuITHvfFGyocc9wUyiDdYiEA
2ByIbuJJPecsCYHVX5SivmsOGyRVLVg6XnXFxWy0tCL/6pUS73DqHhR2JpI/Oy0f7iDqVv3ULxiB
eQBIaZjtSznyT6tDd29wfgizJ+ahNtYsEulDYlJvOjAPXfZWKHk05y4D4VltNiS4eVK1Yo9/4zMw
SXGmrQcPjdNU1yTvSWAfLfuniCSw5PS3lPqFmPhb23a3OC7Pvknu3AONr2w6BesQnNs7wJlzFaa3
oceLA6df6QbeFIN5z9DkvOYeFcGTxgnft9aEUkvfOlv4aon4GIgmqfGTjbhY4+6GreRHWBADndB5
clqPJ438IXGWwmXQyGSTRKui4fLNopmqUNwxhs+ajTeweNMD3pq5GZHebMAkucFMw7g1I1keclyR
6hwCI7ZXrkf1eI+95E5eefBvCp99o7kXsFgR/nWmo76zKPCK4qtetAPLweA0zNZbhnXfIfAWO+pW
QuOBTAesw3l+yswAwkO7gwYPCxAnOPA8Mpqcoe177TgPqcVXMke4B812a2vW2YkY+uAjA/rU04TA
stOZDZ57eAJg+7IP22jeO4D4WZAcGlsex959au1ho4oeAJr+zIu5j2HPoKQ1b3FQ3qykOfvxttZv
yL0njghfmkurJYlc9hHPOMTJrzVyGwnqd9Px8lnBO8MtqStkUJtAjAH7cDLb/CNPMEZiW6QCsVqr
Bo+JmUUDrkmy5oluHmtTZ0my0OC1egvQkP7dRnqYBUnidjpAQd+mizV/IXDyWuVRNiWY9obGd6Fu
YA+lkbIaTOA4ZlNRtKGHaww1Fy2zaHEmgFD266Sq50NMEgaLTCvaVwiUd081T1HVz0iQ7RlUHKQs
Sdx58Q/WURGqSzd3kDLsrQXmNMRbNATFmUjsO/bBg0mUse6ig2jFtXSGtTHFkaKNkPphhJfmqfma
ZNAsnrgp/JOhw6W+GQ8CBhIUiLNGGW6cv0jimpxQNjYV6ZLUOETbA+r+Iy7Z8OqWtcq5hAU/7NK9
w2nG1jMDZ1wMBLWmt8YjaKnrowI70NpZMiQqhOHWI4rfp+ZVVvITc8ve1AghNGY0AzM1zJwifHJZ
oQar0lG3dCwiwSKJsaA201vYb2DY9WQxBXZ3mtxZqWAGs+rZt8QOm/mgsxZKK9/lvfMrMGGxZrM1
iQgX9yBgxtSmOS+VCta5urJ0oEmVjtiPmsvQjH4FP3gwOVfmf34179llLW/vV+RqACu80YtEZq1h
mki7w1WZorWYBEm8WvGbJuqtiydnsJKPymUjrcv0dxzUO/IQGIDPPnae4j7bmTYldIW97pNbkFCs
WE6DZKghqrejxuKFlzDgATNurc0ingT6NnQoYxzeepG86qlzwdh3MFT/DvZpFfn5U5Q1H6nPYEfp
2nfVI33old7csVAPtkExHFQPal+rRz9BpTwbSf8eCm+Vd9NArNLLhRfiEO6wmkByn4U6J4IgdL7a
fGNlDX6J+qKSG7Pc1WRdHpUWV3rzqk9+q15R3+J23OSat6zS8CFy4+akyqepUVObibOVl89NMVGr
mJ/W6tq3BmfJnG6laPaKI+56dGQza7jpBoGa0khcEzWvd+EfaaiYB7HxpfNddcb+01CdS5CpZ8+i
AdAKzlX8ndf+CfQTiHeXR3Q0jDeshL2PfQETUw/VoJ+Vne+vJBC3eZGsh9RdIFWtCkeyHZRTaU+Q
M0yvbolnsVbAlgJXTPJHRKe2b18qMkdc7Opz1rXLjKP70Jz6iHisLHepnyyhtYXzEdGVnBCggKJ5
tXBOkxwHkiIxjsGW1JEhDqqMAd6lyprpVIAWopwbUX9jCJkP3AXqLNm5mbOiQ+UaGcNtyUn3Frf5
IfTFKtX9D3ihs86hwMx5VG19jwNmnIUPvkCxvXsEp6lIxG8xcTD0lMmo2ZZXV90TXnnQwfRo0uzT
GF02hzzY9cAnsCjBf7Zw0vhctOU5P0NfOQaj+gxy5LWqxZPbGOc2fnhKuvfrZi9z2gdips2hKp8j
diTLYstsGHYPIz5ybsQvLgJ+ksmvmDHKzONvxXaio8aklzQaCeGK+Jcis41ll5vY42grvFe3iY5d
7e1TxutKhDSCgKbpxpcbKOeByJKWJEceXY7R+ktIGiEylcMYRb9236OnfjK0+BENpN90ejlQsFki
zTNlHRFKf3kPteWQsKWBziKiXsnffMO+/gp35jWEkDq06rqrO6TiYdmZaBHWBcPMLtF+6iDYmmm1
d9XoWWfCKqE6Gp48Z5JcGLcm+ohQ6wtASHnO0lfn8neaqOhO+kU3xgbkFYeqJKhWZlU3oELI58KT
POjRV6vYL1GUf7SGfgz6bvoefJSEQnNgVz0OB9VSPNY3VhLcq2igSU6TZrewI5CAvqh+TVt5HQmv
JIVcSbBDyuhdERouYJMfgKpFmR6aWH0NfVRLRdHf3OAJ7vBrX1knrWlfADXls8QScCK9na211rq1
Jg6bwzvflVVyzsLvop66xet8OIRqFJEnDlZZTKtHgh7CQE3/zcySUNgg125lVy/Y4X5aGmlpDlLE
oeiaFWUR+Xtkj8zYf9gPmPKVBgZzy8KDP3b9XmE6tOKwXsMqKEKEwzjm3G5Gt7EjAJ70cNDUgIKL
lIrs9DNofWUTdR1TbdvmHgRCKI/Tm3S8ciN1f17k+C5FRXm3ilI+90Fjcu3vqqBaVyGYoyRtqWfU
N5HB28ZVsQXwht39+ZCmifavH6mNmyxzD+NUpfbVjt2g3PU+Z86GT2Uu3Gqc9ylPOydGaRNVwkou
y4WhBMpemz7gbfD2NXvhXB/os8WS1u4rGXf7Pz9C3wRTp42kmmTCFpM39s54N4DV7OtiUvh8LRpW
BFM+VI1lSLgKZclDSebCLvd+V5R7L0kI0v/75yV0ooUTQAeqVXm2BvMchIDAk+7gtPGpV71XMVWW
euqsY9yG8biG7JyP9kyP13lN9mGMemWmjSxUFrYsEWGwUmP8wbb93Sv+IQrlQzfSFvCvHc+HdsC/
PTYnE4o5ORlcQi5eLSSrJjh5kH5MPaY7uKwJN1uYFqf2+jyJvRX9fIdYilffDz7IyqLEVuLeau7d
boBFueYVD1aCdYioriay1xSkI0NngpKaO3m9A/UY1Z8egImFW4Ux9zrrpzB2eCXFBidujCQAMhWe
mRNbn6ZCPUyOLXEWlb/kacSyT/XnzBmvAkpqqMJ5auGgZOrcaIxtrEb1YoiMJYh1evQUczWMDY1a
KQ+tMSrfWOo+eePUHF3yFZ6RdtMEBfCOTkUy6qZjewG7zWb2mOkUJrGVcLL7xAN/hTL/1utQF6Fb
vVspRJmhvZG7xqDdC6hTGRth4mKQwnxrSK5qkYp9ntEj8lFIiY32VZft2aHwEpCvbOfLxnL2AitC
AHYVUshzaeTMX4jzRkR+IZs/iprndmLXhDWgOj4lN9OQkjJxwdackiTaarr/CYGbahwFCXTE/0O+
3Nt70l1YhLRXf76vqmjJ3DrJQS2yax6PyAo7mBkOhBAYJU3wHbhiQoMqmxKf/qhT/qRwE4UhiuNV
Q15lLzCG4VA4i5rZTCXLV1T0J6M8Kp5pk5CnyZjNk1wRZxvinvgrpwGh7dAv7t9kTZWqans7Yco7
4MVyFtWIhKF7z2rrVvT9Q028F4AtyVJT8nXQ8PKNLWdAXQL5Rs1FqGI8HaCIKF77Xvk/zgjVUHWj
17LO7IUlsdr2nAxp3LVgU4E+YuS0JbeKMhdoj0Q3OMFAq46NbO7BflgoVfWWCL64gtBw+0jiAQxo
tA/yAq2gbn5zpY8WaidWjUZRsJmOFBb3/rHIiY9Q4wjPbtm7bs9BVaHp2m4WdvETwQHkpk3gpEh5
LVHtQ09dGgjnXNbYFssy3LRII3NBuoIgok/4iJIq5OujF4xnK3uJAvBzo1x5HYazOCkIsvMqLNjg
04WAj4N/r1s1TY+nNIExVHjVV+HHy77098CQrF1cLrm4vkZ9x/UXrC8moHiLje+mYmSa9+FKRsxW
YyLbsH82UULQyyDnkVsMU4SXrgwtouVp1IcZ+GwkVVzB9KEHB8eI9qSer3UKIx2SAnxowf3NTpjM
hTbDVzxDDkDLzM0f2Den7L634ID2VbjNl1O0CIxlBvFJ7hkJKjCbkH4c29hEWr7tyWWB6WQOjy7e
MNGepgAs3GRhsDKQodK/iNpLRn1ArwKlxuIi3XHVNWKFYEKNg+mSwKizCi3gqAwZDBhMlQ/sF3NL
V8MXvX0Q6a4343SCxwa1jiScxyCBtoUGtAQuHO80d/yy80isIpmNcyPlqmTgyuhm9aD7K6c+A85h
Oh0lxjznqLFQcMtwaE5BwWCboKQonmN0qlcSI+8szkpthTvBf0Lbw5Jl+9QmuDnmbp++Wr0d11o4
RltbCV7qMTeOSSTIfgp9j0GN9TOl756cyVKWFD8YEwNEIrIth/aPeOEAZRTxQvWHTyWIu8eQb6o6
g8zGWFannHim07+wUeJBTrmVuwr5bB5lxrCHfq/u8yx7Hxjx7q3W/IqiEkeswp2us3Fd07Bm5/W8
1TSSpI7nr129LeEfsKmy6+mLQhgMZ8I24dStZlM/TnYsIo0u8zjFCDr91OojdWE11vNfU7/Q/5cx
MX0ZbkPx88+/vnDuN9Vw+fHDPKNGCb9JM2y///kXpMg/L9aX/E//J198NB9//8+nj5Q/d/uIwjj8
P1VM0x/6VxWTTXUSAVTLUm1DV/9UJ/1dxWTZ/9Ad1Bg0MVuoqj3VJAFRaYJ//mWo/6CCC4gSf8i0
qCWz/13FZP3Dsg1iLa7O/zVtR/3rT9MVn9zfZUb/qtH698//I2vTcx4C9/znX+r/bP1SNNWwDc6g
2v/q/6HeEbdb7LhrSv2yfpHaHrtunOgehbCTscVS8YOsiC+oKRbZflgQMci5biGlUsGXQMtSq97a
SamzFv23F/Dvz/F/fE5CUEJFv8vg59n0kv/7s5q6CP9bs06EvOMkAZVKlLEks143cNWKgk8Ol34D
yQR2SvtwIMWlsBwKByxmyBoFViDl4hyayX4Ykv5toIoxWhCPyU5MjlttlfuitXcEi7iyZI4eF/AH
HDCmESwS6F0WyTioba5JtoqNJcVCUIOmmZMtyYnRWV0QbllhCMD4vh5NtEjUNdev3Bv9uPW9L5AY
OtLTNDX1sbvyFbN/wVwGBqeuLNrRcTFCmO7cFNOy53ZbuzIpajBbX3sfPa79M+LgGgV9noNyNHpG
cfRDUp7ouqNLW5Kq7Q0TcvAKo2Z7DTn43p04RlvuHIYUqMzmvTfTgqXNLilviUQg71rbtVfeWiFf
BQ5ZtmV/rBK4cbr1bjPFerZqYT8yF6zhDGeTeWtMGOGDlPmhdMcRN0Ti6GvVdBOPHXakbZc0abTU
+sog/cAk6+xqPn+tnMCKzHwCfaLcasnRrgZvkcAkArVkKMeu14oj+zsckD4ZgfZkmrkv2sB55/Ja
rxwl8k6oEdWhLkwskRRHZG+tkMjvJUd02slRMsWpMRs12hWyFY9aMau3Mq7c316G5WtNwFIhC9+7
GOWdAaV8iHDEaACfuJN6dbXnEwiw1rqj8iPyWEnnrRHLj340KBVxptAUbFyl5DzVyIMVm+1S80og
ETk5tG/fBZntDEAMcHEiPMOsjj0HpUpjikuMEou8mcMOy3lB89iIfW5KVrKE/UDKAou1LagwguDH
jCCKT5Y/1KBysvJUlw5oktzILxC6oI11hgEWRFWw5uAW1cYD1WGOw1gnbn8HGhfOTjtaP3BhZAFR
quUziHmb19g1P6lmwkYjIlffpWY4ovjpwgPU5PoU+dWTqsAuRvtWRx0mKOBUO5KhYEKuQcJg9O5G
tVykfoBFwsBXcaVkQyNvNI2HekiZvDhIut6iNd3hl4gTKWjLTcjc98aY34Xb9z9h1PnHEFWNanXp
p086BrvXOjWpxxhsTE1UkSgrnfKAcxqr+SLtTL+cW1Hvc0D6L9bOq7luHd22v4hdBEmAxOvKS0vJ
ipZfWHJizpm//g56d52WZJV0T6ju3lW7ZYsJBIHvm3PMoOcXJqNDNSnz4fOuzb5GJYb4f6nC98aw
mbqZ+EE3oR/FEPOpyFvDs7UIqtfKbDPAbgM84nXRRwYpcO6c3nXorsxt0tM/XYWJnbDajdsHrxeA
URLJxpuqpM73iTvTp/RDq7/ORqvrIJoa5ROb0tTmN4+js1ksUOOGkEvu0ySy7HLqBQODmknIhgLv
DlQI0wdqUOLUN3KqBhMbCr2ZcEbtRhg752E9RO1WBE6Lfyc0u47+sqQEGU+D81hRhYCiO4/GsWR1
S6Wz1BgZtAPhjCVhcRBBguXAqOg55JPTg2SauudIEhK8BnRafYepz9jh3kE9jGRp0CcbCjQWcWcP
GthEhxQYpxeL51I79GjmLtAbt8vzO9U64zPNQev7UMWEB3ieuCuddGQfNNkPFYasuyBAAzKJ9Lub
tjnxvWaWQecpRyyoVtWidpjaPryZoiCOLszed28LUaJHQMjzVKUD7vlgTB5FVsINTLHv3xvzOIDP
cagMuj7Vz61feT06hKC7jkQ04Q2Zqp9mUZISmlTI//eVdCOSUKhdMqRDUz6ptkJ5IRFo3SZCWHfN
qGkaQWFcky9cX7hUBsjAikr7R2l7AB/13BJNBi5/TneIjylo0Xk1bnFlZj+8VnS/XFQVUMIR315U
pt1/Na2Ir00TDpQk8nwW90Yj67vCXuBRVKHVWTSWJifTkUVdpUtCUSOzQO3wJVPUTtkTsI0LsBX0
TUM/gkiX6ccgVFFsaracp76z3IObipk9XWBXZy2pqU9+myro2G013JB6R1SL7UIT2GRNU0R7f66I
+07CQK9DNI9ncRCrK0mgCx4PEWO/kdaNziK6HZ2W9b6PG7J3xlyPlzmMC9onpN5/z7Mo3WB6LoN9
JCPMrcTmoTqmqTW6sXGik+RekzivD4ApzHM1mnAAk0TCaABaTmPNpbTo5knyTNobwCFwbiQBpeIL
hXfsQ45ZPkx+oA8eX6DLTPTVj9RM/XMA39HDNEtisuc6H5ZSeQFwRdn5fFaiDN0jxUVU0CnsyXic
OvbqYayeURQx/7L88UmFcrOrtO78ox/SqciUXkx1iVn3CJaxodV+R9PZxexJBLSRFmfVjCR1TRZc
fu40jXpQTu1ekLqDPS20J7yjttEa7aZv7KyGmTfl38qmpouSpxp9UYmA+rwUkvV4BIhhCyewlqvS
UbSF0tHI8e0PU5YwKcyE8lopxpXNPLNPWrW6wrU88lI4KxEbbnZBPLYXf4lShPfwXdqA/jMkX/LS
gwYbczWZcA7YFj5Muol9/HSSbupk4fIhzaIAQJSXSXzTdTxxFwWBdVRpAYyz8juLz3pDvtWkewzV
2UAXBzUfJBpibJyVSjxhrCo9kbrRya67N9IEXUuVm9OXEd7twWri2sbFZmJoKUq+UKaqInr7RoKn
BgL8lwSRs7uG3BSYa2WQY4e4nVZQi7xoH3sDyggRiGmvlYaQ1AENCfnm5oF5aQA5OwUum8Ftxdbt
zKyQTrt8bcjlSQeXr0ir50cHZVi0zYMGNUbZubjg6fR9zat2Rh/IHHzQQDK2CJdCb4W0t+qOlhyQ
6pIKDfC8qgh5ohIE5rec0+fWwUsOOzwY7L3dahTmg1fcuUnvf9F4Kvf9JJrbxLTNQ5DU81njOdmP
IAyIN3YdkCV10Ndbe2Lt0LHBOlfT5FH9rqiRi5G93ogSc4PnrFr7Vdc914mbAmWMNTtAmfjhvYlK
UVPUMIpgN5V5i0ms984bXbdX1tSM38reG6/HIXah7Ifp/GTPcrwq8Czfz2k63xMegRjVTg3vzgYj
kjCUGop6rYsuZYXGFBFrgkbLP5SIBIn1MBiZ8PUow6x11QQEN5gB5SAZ2s7enkQPTcWX4U2nKvmt
D2EUOnhI4F+SO3pNDB9s8tEiwwiZY50fwFLyRe4daJI2fNxf0WTkemMIPEFGOiYwQnvkD1Ag+vay
Elpu9GxXDwYCBoFnhA7hhrB3/LboKGBmNhCL6MdLkuidArCOMLPg0LhJ9ojJBJpp7fP5rAQCbgRy
GiWCW0SAGjy42JvMCVIMtA72UnhJZ33X2V/SPkMk4tQJVEFqT1QpB4xJfdGgUowdSe2SRlpwkmZd
gbpXbvLbNoapWc9mjsTMHKIFDcyWodkWIeWsg2DC15tOtHUOLsyzmjOn5+wwVyGToMBj2BuIi9Cs
6J8O4MHId3SKMDnL6gBbMnorfAt9LK/8QhsPfL2ra83y6FC2zixWylXOby3mRa9H7sBNqyyHQQtm
olW98+hBE7gWDI1bIIbVPct1R22KMZ2PIApZiMG7nfa+8Js72ETlk8hTiSo8rsOjBQzi0HepdzXM
eXQXJNQ9PIkUmViajDaj0DZjpJmMAJWu4zQIMmO5U4NyM4CLlnwUdZkOu6Hgxq1ciZppVdp1cDMa
qfnFd5xwkcrhjDSCwIDX3vhCISJu/ac+8hAzwwn1YHrnRUx3r4MwyHRAL3c1S9j7eDSp6U5ZHtOB
ApJCFbBuva8Nn7Jr5aYRtl6E9exDslr0VMJ78cRgbeg4mzkmPyQ4olwyHfGVOWOHeS0s0ytNlmeu
ELsTcDGjyRh0cY2dIjyz4L+u+hR1DIu1ODOxuLUQG6OeYG1Hm0DZRnNAYpRW1ZkgpGJHKW5szyRG
f0iMM91xKvB0sBV3j0ZWpSSRi6SY1WvDk/FN2BjIsrJcOKAR4mbmZWvcwV6bEHSeaCWSyNj22YXZ
KLnj46Qea9Kxqf5m8EZXlmq6R9afoH3Zd6I1yvnE3una8Vb0mfDIs86Cd4digu0fQPabZWfzMynm
otw4jQb1M9skUJoWdu4g10w+8I3CH6b0nCvJH1tifHAnm1NRpUcxNXqfEfr63QlZ560cx7LwBGX4
cxF31KG3TsE0qX3kFvpr0HZ45UnmZpEaE3FC+7aqynCD6BvtVhPVLmqIOLeBGdKEzVa6jNC0p3EI
zZm0Un0qcc7620jkWmyboQ12hmuG1WakilFsLG36hFUYcPyx0RRecS9dN5m+mjEioLWmoZBvQh58
tgY6mse7eEr10jgF2bexsikVANZij08frfyzPuuqdmcDl3JXoe7Dbjtqr++pNGQYzWtmDheLLQ9h
02LT3lc+GRZry9EEGGaS7/u67VwbfXyh2+e5ZN3Bw2FzhLsZ+bYKHVQxHfQO+mfShnpL6tPe69z6
K6uY6ilK7dg9BW3AIkpbHaqp2UtBMnOb8luRsCyLTNl8J86UbbyRK4qknNZvzFDxxYiTlfRFN4nO
krDtTsVki+fEKOf9FA7meVS18cHNreAebF5BIwgP9CkxvlZ10nwpTVfeYyKinZIZfbPvaaOhplDJ
edBU5R0bwfRaxza3QTIlQ47yGgI0pqzNeCFF2yFYsF2E7LmLSAF1HSYhnOvpTxw09r6LlgmB6yOL
a+iRTTYYSJ6a3md5GywbRcBR6tHJ7GHre1F74YneeoxMtoCqojMYmbDxMEbNJ992xK8u1EDsicR5
7gbTO3WlQx2BBXZ4aLIsvvXR2x6yliG2axTYIjafSXqgYMq076nc/ymihV6h+sYYN3GUDRkIrWT4
6jcOebuDSWmhbD1ezVibrKA65gAMdbYf/qJTEOxqcyGpMBefTZOkV9a3FfLFIWyqq6kiOWmsxpZy
TdYj/h1xofeyCveKzut5oWJ2gHFKiGlmd2jwHep98LU8rNIBsi/AWOV94AlzV+MNzKghdYs0gSXm
CQe/4+xhXuiHgvBGe+2N2rmvZ4OQtICEzF3jlzQgha4BV9tk+lZRJX8qL7jBOhccp14vQwhp+65L
svImyOTwqyUa69pGFztszM6Qtx05WtU26zJxF7Djh01adN5+KIziW2M4EuczqyxsKHFF88uZXO+o
y6K7VZ5hLzxRbk3F5ugEC4QE4NEo6FCG8yVEPixELHjiddnlTCheTi2K2HL/0QvHlFUlgw+sbHvX
UyW6S4ssgFsvSGLtBkVDWkxs9Snb/Pm1YV7WJyeZc7CLFa+r2dEb21ipm4PgruCHur2JbK2uEFKn
8wU77HoD7/yIl1tu8CEVO+bjhlJ45F7VlpUl1A4afhKq4hSUhGWt3SGmVqHT1nrsQHf9wDOrvrS+
m3xhxcAEX9qZc2hNaV37Vd7BcM6NI2wHMgSmoaGmRkoVy9h0QrUI/sO7r2tWSKoDpsU0NZ0ihe4c
OTkQhZTpvJfEdUUB4xX5ZnwcHcOptkpIEguhvwf3XjlBrHFCBB7wx7zmofRgMvAGOv1R1BPG8EkU
QP/McrCf3Gop97kjxR1WWUyEvShL7Imui7SG/Kdh5WQCRZatRrGPjYlFm0SHY28zq8BVzhprIrPG
R07bq/K7tnR3oWMvu1JJ6T6Jlu0Uy3ybbCpL2ZSFbIIsD05KSy0q9JITxrbBWtW10TabJAmsU0D0
21XlNP1ZyvDd0P9Xj/kwWFCGgwmISmnObrdO85YShmB8NquYbsW1BAPi8f7UY/dPFff/umew/1Us
hfTmTzPiRwEsIQrC9p/exH/9KxXtfx93qb+/+pftn0L9l+7XUrtvupS/+p9K/f/vD/9d0f+sE0CV
mq7Jf379q0bA6he0+F+vOgf8+X96AIbn/ovFiO0pTSNPm8qisD38alpq3Z7+l2VJMjNMB9625/KT
fzcBhMdf4q9pBpCjNYrP/2oCCPkvz3PRRzI/oaowhfrvNAGWqvp/qu3AvTXpGRzGsmkR8uzpXbys
uneY7wRc0Ga/wAL9YdiqEoIScpQX9+Oduj7tjL8PI5SJSZ16tfenFfGiuD/NldbWTA20M4xTh67f
c9C+0F+o3IOD4wdU3pQ5x48Par17VGlyROmRWKCXBsiLoyZcmgAZ1uxdiawk7eNt2HRfWaSc5DSt
DR2d0WdEeB9WZ51HOcjea09eBj1FV4/6bbYwkuPu3uqNKwuLaUSbH6zUN2wyV8BHb/ryB4mtKK0C
SkXV0fAJIGAKaBvj4eMLsV/3RP79lDwHrqjNk6Ix9PpCxGCjjsFUsR+8+JfldhviZ0hFsOAKhXt0
QD4bSjQgyuMfBUkAPrspAOosKnV0TloCOZLtbu7UHRv1m2q6rSxnV7q7InZOc2GvF3VXj5ejnLb1
KL/g14SQstwGq4YugB5gUwOBVgm18JZN4ScX97oN9c/FaaFpaJnKVJ6k3/XyKYXs7OZEVc1epdiU
ioH91kl09c5W8V2Z2l+8Iv6ZeC6Uz+pIZiyJKcNF37LNV1gQnPKYeQrOv95GRnmw0g5RrdowtM6d
vLuYy/I4eGe4/C97BSUulSz8RgfD53hCQA5BYwBOGj+ZQ3758WXxGv495PEt8VLx9rumEq8vy5Cu
7aZ8JPYWeOEJ7MlK0idHDYxxhBrkpSHLrUWlcGXjPnBT+8LK7OvWPov9kEI6G+4W6c96sPrtxyf2
3ljSNB7ZIDuK5t/y0rx4KczOQ0nrlw1y6GifK//ohcbTx4dYJo2Xk4o0TWHiKJWespWwnbeHmOi4
J3aMNTrfZsvCcWoOVnlH62OdsqlJIOR+fED77TT254i2hc+HN90zvTcviMIkM8VgaGF8cEgLJrz5
5EqU8Vl8M5Dhhe/qKRBfyLtch6pmZ/rFTvXJnu2jUaT3Kopu/bo9FM1E9Ep24/WEbEX4PQF9ugUZ
4n5MtVUedXGOGXwvq+5s8HBOB/pEW+AhWYTVrB7J+Oy++lH14+OLE97bobRcnWDG4ZNgKof/vH5k
MssBzSQGdV4PSkuTeYCSrfnbZDuPuZjc49D555EPmjzzsDYOjj6m3kBQNivGTQsJYkBHPZ6KyLSv
Qwfbn4gJEvFD4qfn6jiZc7jpE+ebP0egHNO4XRVxnW6mKYgPOWJHTNAILsSybq5LZCai/tkGYQhr
oDrmXhBDPOpuvNF7YqGP14la1ZZMNGAb4jxMa8azvgu1HDbCHlzETsElNoZToWrW/VS6Z+F9I4T7
V+oXB39E0cDaeBfa3n0pNWTQ6IZkFhfNa8mesXmOZyBFynTZ3mEdmEzQyqanHiT7U0yMG0dl54Pa
sW74DT2JZgwsDj8mszFT3zBANZs+b4yNicCSLeoz6k78nO3N4GbNJnWR7VQ2Wb/BiGYtr7NvprFP
suQCjNJGFo23Mrrx2huacN1E7g/Zo43055lumj+sDEQ6m3krGDkrEYybKuYnYdM0cE+jn3EHPSA6
R7XDRjsi217T6aoEOFHjWxHriwYtPeU/8mGWOS0dy/shpBY+/MSmo0r/Fpn+roHyScTYPeVduY0p
kCfXCsHUNmLfS+saa0NSgko0E4nqCtREnO2FcetUat445shgSIYL9hNUbHpQxlaEbLJrAXCwz8Q5
HSNdweiU5g/K8DZ+AZ1djfiYqGkO2Ygck+C0cUA2O5u4iWO8Pb4m59ItjmNJenViK2/Xl/e58QjP
nOgxBpiqoXKQbU9RmU1DT2kuI6U6CJAcVjgUoexVnWQ34UK3wc3V6x9Jpi8Ksz2SebYVFtRhS1yF
Cu+O527t6JHl9M2MPXglIlqAy/ACfQ1a26puBJy2j186vUzPb+cwidIC/YUQinXS63euyDqPemQD
WaXywy0R9L8IgDizqfLgEOMVSZ3roLyhlA7aR5ordyJNBiYGW44YOaVb0sEH5pBbzQYm9rqeiq/C
xdVMrgIuAo25Lb/AlpmsafHZY47s2TNv57G79g08953jPTWNo1dtF58HrM8oyLHlsdOnMe52tJ7E
ZjZ7IKo9z8WM/FPeWvdDh4u2ccJnKxzonjd8VmjPlasRnfZgFwc3ip9gK+yo5/2wDMGGpRgucDf9
6ujIUvYgKMCwnmqyklZTOt8iSD0gf/mtZ3lFd/OQAGhwbjqlSDVdR4l/RQQf53owtL5MVH9RD/6T
zDBGTeFOdW6AcqqguVIHoIvS9AepEzcL0x4/300nrXE9ld09iQBoLth/W/uBz/TcwNssqb/jxeru
P36gYllG/PVAqXcKx2E+BdPy+oFOgTnKuUnrfeWUj9kw3SSxsa68k2hyagUkpazkMB+MziNkDayI
vhiQDmYe9mh3kGc0OxfYvzxQE/318Zn9OfJfZ6Yloh6L/6EIen1mg/B0XXQtLn6vvasxBhe1qdZH
2SU2GCmJSqPxd5K1QI8SfpwBxbmaBDfyX6qcOb8mt5RO5VnuEIGSt4fezq50or4isqB9TIdB5F65
noPUoMf+tXO0v20SpZg4kzMqziCTGmrzH1+TeO+DrPATQO32bJdP8utrWnJlRAnNdm+RjL4JS/NQ
xIgduyGpV22a7o15golJ5haLpFXqFvlaFQmMtK9LkW8NrIFh1F99fFLvjADHMk1bew6rkr/OyZ8b
2aYmuMeZxic2DmweqXMbsPkh/vM68sufHx9PLBf55sEqy7SlKyyTvt6y83u51BJANDK6X/U+MAuK
ULj6Gts9M0m86UBWpXYC+UJcOCAYtZ3vPz74OxfLsV0TLhA4RAbW62MbRROnYzQwqIzpQEvi3uAZ
QKgh7hD2ouVgZvr4gO89cshmPHGXGqjFsu/1EeXAfreig7+3kOM2EBpMwlDqeIBmgx5Ky24dj+4l
CwZagON8Oaf7xp43fNB/tYK/kCWfrJvevQO2s+yjXcuFvPL6fBQqA7fWDEFQO2Z+aWSsDHNC4xt9
GROT/snVW/y2v56143gmm3yHgf/m6nWXKsI083pfSvMp0eA5huLcZiYh5vrnLLMbV6SPw5A9wr/9
3o7Rgbazt/74JOzlof51EggDLaUwJSr5dsCJqp5HHBb7pB7w8Y1oIfqu/0kkAYGQRNqqFiR1ah2h
p96SZHfomvjBjfPn3OgJK7Bw3vdxTA+NuqM7mceSCvym6sVt4qWPjgClLnVME21YwxOFJTtdqBl5
+IxBFAamux+DdNdGOILQSMCWM/iseDz2jy/y/XFGVcxU0qJV+HZkqw4KUo5saR+Uzq0LLnc15uK2
gizQ9OfYFlOEQchKnDL84ZjdNWuDO3q8NA+DbUudtBCkp398Ssta4K/brpXtWNIUrqeWsfFiS+X6
0BbqQROmNsQ3rR72UjfXFZloqM+f6CSvRrgao8I6+fFxlzH19rjE7Hhsephi1ds7MSkjMIWU1T6d
9RlS+ccq7j85xDtbOWUzc/EOKU0J9s0yKFBxl/rwh/cmWD3y81AdtTDBUKi3m0aBDIl4ndPMPn5y
Ze9NnS+O6775ftD+y0c+bNU+yJPnwKH7EnjFo9f76IDm87afEowGZriKlLiK4u5HjW2xiTDkuDJi
52zZO1UM3XYIo6vebtBEOT3fVfp3W+klu6y0ybfujC81NalVTG+qgeK+5gt6BD77rXHjH1EQMIaA
oWyUf9XJ7MEiu3FVkh41fUmEF6zF2FwsldnCL3AYhenTx3fgnQ+ocmi8K6nEUp17Uz6YGpGb+CJ5
lQ3e0XS8GOzqElrOP/LufwqV1/8MlpeC2/eG7svDvBm6CVoTpboejYupbujrVqsiuh3nh65Pt9GY
bxUR3eie8AB+fHnvjauXx7VfvzJFWuuI5S6vTN9f5xSeRqDok79zy/jo5+Mu9OpPbui788af778r
KY+JP1/rF28pWhQrdGBBEZIFr182Z0Ub3g0TO1xvL0550LHbBYdY9xeBKr6OiEuAuh16L7EZVMHN
x9dvvbO/UPSS2KtK4k747+sbgII1QpnFAM9chJ1/0hYnVsNY9KjzrTrs5B3KZEOV65TEOESqLlYN
02M1PdnjuF5mtjZh+9vOOSyFepcAfl1e/7Jp7j8+1fdmmZdn+ubLVrQRCpLArPZwOtaUi7dTkJ5/
fIi/KrWsyDmE5kbw+ZTCXIbpi2dD+98a59JFnO3IQw6Hu2lNKgZJdYkG8Ysy1A2amIMb+yd7sH/B
NMfiM9TrBjkAkRpVHADgHjdFiP/KV8Nao+G0nepW1vPt1PAi16FzOVfOY1b1xG+ze+dFqsz4VDvX
H1/JX2W/P1eCpp8vgW2x23hTq8HfQhVjzHiupfjGhPMoyXMtrXwXBuI8m6tDZ4Q/UF1sJeq6RE7f
Jo3gNiBqfEUw5LkNdDEkCeKTs/pTIX7zqaAGqR0bMwJ1VvVmPi0ihmJSwpd3Sm4WmMOrEK0be/rG
XSN7uKqz6dxzSe8J9HwNp5Q5oIGjJNiMet7wO64jc4t0YidxHllOjQ61wjwbhmTfoOskcZktMHbj
VehQDhAFleLRLR+CRsVrMwYG0dOdk37xzeia2xzg82ao+X8DkAmRZWKvom6CChuDHb7TNnGe3TJ6
9gSkHivfgiU+IOUG6nlGVtQ3SVA9+xr+cAlwdJUzQaEOgg4IKbErIEhmC2eAJO/J2BW1wgFsQgUN
5FH1yEuyuLxUMSWvhJR0WpdpMFm7zPBOaCC3PZ+BTUNy5U76sKcFRv8InPHg62Kv235ndNmT37V7
Gqx3YTxLVMUDQW5AsNcVgplDVpnX81hemIrqXJ8eR8IgrL66LR20wRMmqSUxNh3bxVO+k3R6Ix8i
r0EyhMstLaqM2oBt4YBsfgdSbmVRrOix/iSPJcnjS6sDoZur76QAoY2CJ8CUlRrhTT7Qh9ZM0hjw
vmazwu1HpO8mUvy6DljDmvwIkqzd7sg8BAyIC05jSj6Q74iJHHzsfthZ60ofVcTP7K6ngH4zpMVv
f7av+Chsqtr67koj2BCstfPTUt57dDnzBouTttBeV09BtIAjVPbQ+8mlYbqndsDL6jqh3g7IeGfg
YXZDD92pvMuM7kLjG9+DXn0fhxTxONLiKWBQwCV+Srj4pM5/B01waWWkcmFWtFEdU9sk+PNrWrmQ
LymQbzMcWJXsicMjJa0hCdoNfwonrpD2x5fCwCHyyUv0zkTomTavD105+q/mm2/lSFwu4EdIkxEq
H+B2pEAYLPeQ0IzzjWjia/BoF3b3QF34FoHR9XO7iM00r9DHJ/Ley0wlWHoauwslKvPNMj9hmDYS
lPteD/KBDRC0y3K6Yut73dfUipxGfqeld6+aWx18DVBXNmVPGDZ4HixzLEYJxzO6L1O5GK7dHw2Z
t+sKSTjQlPRh8KsU+9t8rdUAC+tQhtraNbamRgLluioXaknfPEGROSMOrQKh434Pqbas2FygfI79
9ayIbSrFYzbmjMqfZT0/jL5GNhfs7KR/Fk196ybyu07ap9KU8br1pt+3lmt8zeQVrgcSbYcG/S1I
rs1m1oyiYqKCZRHhTdSph1TwPnCdo2luynHfkjGDdRhzKZ0BSWWXE8rx3mL9eexb/6c0AZxMuFL7
qLr9+CmI5XG/mVI9k+2ucDFrsQh/81300VCRfDmV+0Is4bGue2IzfirqL2UtT34XngnYcJj6pq7A
v0JY+/j1kzN4Z5HMHOh4mqQRuVQ1Xn81CVoYjTisgEoP8kvoxd8KL7hEnniHGHsb5v4uibwbOyp/
Dm3+yX53caH9dfWWZ9m2tNmESfXm2IQwQdqmcE2kR2VtEISSyRlUcC5789rsxqfALn8XgBdrq/kd
RTDkK31KFQ+yeZ5M3A0TcaJPFuSePWnBGmyyJNPKGYCJOcHN1KvfsZliwJL1DboL5BZ2sfMbcQ8q
4VxMlt7gh/rtkREBD9E+ETJ342MgOXMaVW/yGMicCs7rigK3MOSR13kPkQXEgL9t+3LaV7FzYRtT
hv+cVvRSm/7kybx3d8B4sX43Nc3FP2PnxXpm8nAzaR2Ueyh151MZ/0TMtO5t0OdxU3xTVc1gr24t
SUd2mr8usHcjQOoRZltdnqLRhnCSht9Tbton+7n3TkyabChcqjR0ld4URZyhsl1Uc8U+s7K1TNmb
lt0l+WNQDa+GAO/xxzfinV2Mp8xlGaS5GwgAXo9QuylLRM5jsTcC7ziLdFtXCr6y/VmzdVktv30X
F7mO5XiOUNbbHXgb6qqL677Ym4tEqotOhSCWIo5vk8QgDzm4n+f+orOJ8Etm5yKr8eHhrEs+XWe9
90aqZRXLbGN79l/r2CROtT2axb6sBUiLyNvVY30dOWeyya6nML+eYEb1dcvHM+4/aVm8V2702C56
cimMKOW+ebaJB8CXYLEC3KsJYoiMH0sVl5UkB0GIq8KBiqfT37mRwesdPjn4O/tIDwWJTU8Znctf
Nexuon83errcp1JdE9+FJ7sja5tMvNItTobj3tqVuo1D89vHA+zdi0a3ojwLly17qTcjTA50wQxH
lHsXKiXW2Yco9bdxF65UZO8daA6rshJbOVnY5pPk8eOj2+9c9lLtQzdD9cVyneUb8eI9Rx+mkLf7
vE4uVMYkbR+aakE/NyE0QxK0nDIlhTVG7Zv4+2KoScdMJWheosyE0Ty1FOyWYIeTWSKJ82rjKFsY
3sKU34HQwcBriwuLTm7QMpOZi+sFIf1VJGtQP8kV+6XnsVyWsqXV7jxaPJHzPZhIPTDgh5I9PqWT
tyag87oXAC1QvrqfzCbv7XY09S6P7FbHsdH2vL5+DC5RmGBd2dtR9r2LyFZzMGxU9T2dpwQ3Os3e
Kro0HXi3XmJSA1M3penjjqO3a19aNcZjpKTGJ6f1TkdFoCVBMKOVwuFsvimepOkoSSmRvAnEaq0J
8bjsoCBi6DCvCWISsD2c79UQ4KOVwEAsViQ5enlk9nOzzSYSCBL7ArvZQz/Q0Z7uQv74PDbgo+CZ
eVgq4BC4BDZ7e6sZnki7Sc/6Hpq7olQwPlRTV66RlOrNx4PtnQLGss6wiVhGO6IZy69vNhoe2Fud
g4Gxbgnc7jC/FkW9zlCQJmQW76D2PWIYqlY991yk7KLDntGE2OQRx9lDhCcHy4v/yc1+5w0UwmH9
o7nb6Hjeznko46tWe0O+76izpZa/FxGfMgGYhCwzBj9JrQVCgWnNYv2zMtLfizDbNIHzOHR1HM28
v9SZXryAaLlCKcGB7r2ztEOE2UzTVphnAyGuImTf0apjU8nzTNr37VIY8IZPmkp/FbLenMCbykVF
0THMzLTYE/d4FuHCKmGxNRBXSpIwVSiPCYSmjwfCXx/V14d828mEPg5rq0pYeun+IkbNlORM9UXz
yRJvYRC8/qguxxGO5bLTYHpTbxa4gZkpmHbc29avjp7DlDVCPgZmcyaJo88wtHj++Ij97y5upweC
uZ8xwmFgdTdEMWpjIJ4Le0AagWS76Z3s6eO7IN6985ZnCjRWkBreYgys2cNDKGK++UtKjKHOG2S6
SFT2DYiA1DfgZRjbXuvrGdOGiA9MBZvaXprbwSmEp+4051ne7HTz/ZMTe/f58PW3XPxULGbeTIol
jhXUFkGxr0rjLO/sL2Xr7uZIwVFYePawTEghwPEumuiuaqsjXsAnIqdGldzXVEQ/OZu/dq3LU3xx
Nm8W6rFhRGFIv2YfREgHgHHVaryggE6uL2EuCpWyfU+l4BrZ4hkS3V0YFYcqIhPv9PGJvDuaHOEi
CaM1Ra/79Zsa5O44g0jIETF9D3EIgB0+tGJbBJepAMBl0NVG8PDxMZdre7UsXK79xTGXZeOL2aEV
wGeG3oWOrPt172F677vNgHq6gSb/vzvUm5eFOKSK2pVHoi9moAKrA2YltDY31qcNsEX7+85VYSXj
6yZA4byZ82ynKyuFCGY/j3/SUNpNXBO22yJvrZ7tSFw5xXzh8w3KQEeF50ZW/YiqCQMKYWDI5ckP
eyI04ufo4muaQWrotRuDqu2nU0Ow0Sf3xVpWnX89A7SAFLo9Sy/MklfPIKvZ7CM6zPcISQ7g9Pfj
TOZW0uzKxjwtk8hQSYTw5ik09i5xXGWImx6MtcisNZ7wP69tGvrXcd4/Bt3a5p2aJEqymbceuznO
YCPeGVjwIebclrj5P36u784yL07/zbB1hwT3dsYQUpLeIeVmMAiJOPV9fsjNZAsg43/ynjDjOrZk
Lf9XG52YN0uksZ/vi8k4W/TIpedc1n5zVtr2OQrhTUZ/oACE/vF1ir8aEsu7QtuYhqFJTeHtqGrQ
aqHp4kJxPDUrpbJtSGRV0J0TAwVSoNgQNLkp5VcK3Ov/R92Z7cZttVn7Vj70OdOcN3nQP/BXkTWX
ZsmRTwhbtjjPM6++HypBbJXrUyFpoIE+cWJr2EVyc0/vWs8K22D7cfNnxkxqjLoMV47tGzuY971E
x2GGiJPBfA4CwpW09GPUu9IlsfGZp8nlwe3XObPRoOi8byaIQjnDX5+jCWh3aOXcWl3FIgbqTF1l
qFeGckma+uuqbT55QtXDRDXvTcU8Lv40BhGw3IOTo8neb4EPwrz04I0SnSX55Rp6IFkH5opAkRuL
hJ2+w3aWWwcRD27VfQUG5n58n88tmH7+OKfCnDytvCwkVXvN5mBflBzwlRz2x9kVMdPbVhUKYGem
VLJWsDJBCl7bRb35+DOcfwh/3ZHTEQE3mFSlYNvRfOEf8q6D6NnCtaQMFQGNHHPj4fy4wfkggLt8
MgpRXrLYFbBRUfiG90+h46wzAziTrwfsMwuLnGVKCNeDRNmlMfAJ1mhaUNYqa2xHxMjwRydUsM3A
HUtjA0nyQdLuwekQUDh2n5TCsEA7UHkoFG2Pw0Cf3QMTTurZoFtue1O9bkrrWsXiJsfAIfgW3Hu4
r8AOU0JvtW0nAlz6YC4G46hjLt/EsrHKbbtezhq1ZrzPYuHKWpKtck3dKUZ1jZDoMQgGljuWg3fx
qmgJOm/0fah5t3n6wKEbY2Gh7GAih6DrkiMYa2yCsb7jLIIKQsXQX4UPBEYCqIGYnuryl1RVn4aA
yFtgURwK+9oWDMTXAuAcRYb1mEOT0VprKxf1VQ6DwBtRTLejdT+iz3QLOTv0PbCzHhfm2h+AqWXj
Ma4DmOLk8QZAPVssfTvu+Leqj9BLB/eploPzHbVwk7SmfEym4bu5VtTosyYZwW1X3iYGjL6x/C7M
xl4xzuTLMawID0peLIMMOcUI5qo8q5isn5NcGxKQdDfz0i8i7t1G4nxbDHm0qirtBviP5WhJ9bUc
FGiWgUZmXGntjKrZGiSpXqdSDq12mJYZjEWrRtuAYYscrMoZcg9sZfyp7HXSwOV7TcGtDgTpeRjw
G3ecddZseAiJql9hMhBVR86BEynAJLpkhkfxxSV6Y3vBKrSJsJoBh/netMZr2d4JyXJbuOqLbIBx
h6Utd8iSd7vcRH+MQd5pvIGUoWHT6ebXRnnyiHqiJJasPbI6KAzbV6FHmT4E/LAseqhBCboy+sDX
rCeFSH0lsm4gz1b+aqfmY8SSGILMrpXy70XsXTVd9CXxyq/SBqr/TQU/McyhQoXhc9ATzlFjUsho
zg9594UYuQdiJzxlCzmRvkKzOjHrsLPqh8g0HsKcv8hAAKSsuQ8l74rgCt0piu5ZKSiRtGE1QvFB
5DrGxk6WwC3nVKi1grPwgmdkeyjRNIzIWaPHlLuB+o8xZd90ImGIQjDbt56ikK9Dmyn1+9g7NKaM
GthXoDLaynbo5RqGRqPvZA5G0EwujLy5iav4hU1LtEoV+kuZosaRO4Xz1PDZM5SDXIfoJkmphdyC
HLamTtnwtgQkZQQIQWUreClmWTcW2qVU6tdmiiwA0GLWVw5/J/SEQiDADe2+9QJMqaAkbNQ96BmQ
hEjZJ1OKqkUR909NRkytMrryGD9koWy6YoK4PtD9extUj4FTeVuSK5Y31j24g7tMU+5H3XyGxt+R
MlPNYbc2yUY5ppFeGNd9kb3g+SXXSnhfbRmstxW/ZFm+M8sAJg87XmfK6sccF3BjvLRJ6r5Bk0ps
kMCyj29iMM2jLkpiDjnH9Syqj1/IU2rZmCPCxHj4O4pMNJplqizN6rbzfy/QPS/8ctgYvrXjEO4x
rO/0JkbXL0CrZCRh+AldYEjje8mGM9QgOGMPfMUyk1JukrTLKg6uc8XaCSE2RSdnRzgfewUTq6OC
iofj2N601VVlEkZIkZzwHSE7jOKbIh3plqh8rFSzVlPSc6sja8FVjsdS4pwFHzplJjQAsiVWtaJL
i766USPCTbsHbWO2pbZM2xoyZ+2K+ADp4wtBmjByrDlLb1pPlQ9QQaRzhm966xuLARmuwzmHsiC1
KrDIG+55iYG13MiRahK4LF31Bl2o/D50ypG3j+yckgkAa1v3x+ABFO1LzgDq+SPk/OIT//0kMXyS
HIRIzh+0r9QLNgoOUcJGnjsnM5WvlEOvzVFyTb2wt6qnPGnNEB972xWl/JATCbIq2DMK23ypYAik
nDWwAIXJ4I08GKw0IsS6EJs2OyrdFQh5HJUgeKdAo7eo6+6mCGt7Rd7BZgCW5jYC1FTYzKOVvWiD
+DkWAQcVRtWtunpyitZkbW3Zhy4OqSXPowwwrHJh5mCg6ItoFqh7BuG6EdZjXYKAtxSVua0TDueT
/hJnCVwA+P453wdreI/tlKijfoBsni5VbQTdrcUvvu8bTlRXLuqCfg3jAbCKrbeO1OozwiytQLhB
WGhxWi/zRiFao7blnRTqM3AHDRYzdMA5TxMfofJIBHAJm3HDt65bu/QIjOEF9yhcg8YM1NngVK7A
eCXLBPKyW2q9Ss0zOirMKjvL05ZROb5OStWv65RSfjoa08ZSKaU3mvhWARdajoI3i+NP6qrdU+Tp
n8ld/ZTH6Gc1Y8wWKSB8ExpDQ/fzuX8BoVKp3z4WJt+RMBapKS+fVnwXtmMNsytFBgcDkkqzh2OR
Keai9qvHwpORXGbwmkDO2atan183px3MYwyli8SoY5RHRLajzVSyW9uAEOjZDFeVKhZyPh6FYhLt
IgWuhdsP/7hwfOT5CNcJEmlrXDD1l9wmaTfjJJ5z8Dsp1vGK68Q7azPkpPguA8nFx8yArLRuobQE
sKrqNmFy6jz1Nmzp5D5zJVEM4auQUD4EWsEIk3tMdECV8ib+gl+CTL5JU1aKFh3NDnCRbQEEQKm+
6AtpzulTPg/aYJFiU9OnXxBOBxhAbMmta6zsrV2Pa2QNXzsxdACFq44kcU/b9uEEnVUnNGq0mBxl
DlwteUWJC3FrVd1GAQgJvOTgyPkwViwOPT/Eov5xHBsOWSrrewD+WdMgqAQ9BmhlnmFdXyI43XjK
LenG7GtYd+W4aEYajlWTN4pT7EqTn1OiVrEnwC8QJhQ/2MqLNilu5Ro0z6jBc5v6+lPVVE+Nnm5C
Pzt0XvokhYwidZ7ulb5+AHm0VuOhdMcZjtgbmzQld9mYuhBwjwS/VkQPos1f+9mjLRNpSKp21K5T
GVY3qC43mxhY0ZYcPCk5CCOVd1O7J0Bm3FWWvs0ofiyNzP5ugu2xeBD4S3LHa9BKVGP3EPgpsdfd
GmshE7WemisZ7ITCUnjWMepLPSNYRNMIliKp4dVOh/tkwnufjoTFDsznepECpZQ1gogUwHftsCLm
SVmHOBPdShSHSZmnEXDBrjdV31M2jcteayxneBVF01zhq0IR5MVwdULeO1EmOyw0U8CzbsOtNDKJ
CWUyESC1QKyT56p4SepYWoL50RaqOuyVpEOxw/k2UO4b3cKky5j7u9onDauMmDMAv94DAqldO2Bp
Hagdqwzz1gxTzYmn5JtddgVHHsErAVndqpX3DXObgyn+Bt4Lb6dIVCfGkEwdNlzq5tDuPCN6HWq9
X3ryq0GY4VWSpcdGhlGIjkjGebqdWnLEOLUDL1Hg4m9M8lks2+miNzGC7lDwxYzbNSy72ivqPS3x
OYDQwLBMWaI4g/0oeOdQs3S7PBqKqzBFhDPVYHXQ1dy0udcQ08EGYIKChB5xHyJJIo0Mvm8AbqAW
r5rt3RddgDQz+ib3tQl4jvNOPxhGpFA7os52fUoEN2HnBMJKj1S6I5xAKOzYdELAvak2sn5TdK+S
uPWiPVyzaXIMH//XQm1Jj72BQZJ5n0bGVO2bxmvp2c1CyyGWXaf9vW9+JVltIeCkRsULdB1A8QYe
uxgxhu8oOOF8gMpa/9kLDxjcTG1wsgkr7yRcxU+PVpttx6zZhuTjAn1ZJ/I2qusjfj1Ho2IGM2LP
LH819Jis2MnkttjXqnqQhux6UGGdFdeJ2uxMT9oGYbxOTKJBB+MaiNNGNJTOKWkPt0MMq7MhFlOP
OKdWj4oWHJVE2dRRfpAUaa3R2agMU75Rt4p003YBeGfCgth1cdjjhLIgp2LcZqTJRfKuUOw9gQ27
XJcwSb4ynS4YMkgUEI7EjGoBCJfKwdXDeFVkBO8ak1vlWO48f59q0YYFHYIG8z4E9AKAwSHpgJTR
hmzNgc2LvmrB2Nr1SlWMTTwGB8+vHxr7XrTlq9R5eHW0a9/w75tuOiq5zc7PW2qi21tTstPL4J5Q
sis4cfO2xx29GcxEyTU1jvY43nEifGhURi8pBcQnqY+a1u3bSv1mNw3w1+6epc0R42bR1Uct8LYk
VKFrioklaO90s9wjL1oFunoVGkAk/W3DS2bE/m1n1BtLY0dsWgRvl8dINX7PmnQrrGLn697zVKW/
E1t3o6T+o2Rpn2RcqOpjWh9jjVN4zCD5OOy8QNokzJmeKj9hi9nJcv+AJoEIPVYxdrRNJvFKsNG2
MrR1GU+3Xi5tmrpl1ISlM+aMRsDYYXNrHFV7ofpSyDO1Q3Nb1bqC9urApjyObbCfwuB2joHhPqDP
uSYa2en6mW8HlTQlzWCy1nGgLaHuuqDH1uzgFyVj4WCic03EvkypHwCfsoRAV5AtK1xrKnGaM+C+
MhgzCQCW9e+GusuNcklFfovKiHJctEkmaa3AysHM5eqNviJ5/FFul7pVuEj10aLMFicGa0tze+Jx
PbXcxwVzr51k94GlwxUVVxMQYLQKbSBt+57g+0is4MftYEk4wzg+6DY1hGHt2QUkGXmhCqQ3+P88
2GCW+dUvszUkU/AKYj2ndNRSvA2wVc7Y1Jgc45kHBGHEyTjvo9roGBIfsveXemcyjLbLjEkjIcCm
EmLlWfV2Tg+vOBuGfcfC0bHDbKVU4koBzUtkMms7Ml5ydV/FW3xsOztQVrVUbSjCrD2R3WmaeHiL
sjHsbV8TrDrSIquxxveZ7ZA/65Hb42DVsmSTheO1OWeTMtki/zIWiSJzSof+n1HMY44kM4EjgQay
frsxyZgslGxj1NpqxOlajJx8KIHTdrvW3rRtA8zIAh7GGC2RnPq9TTkCYFOB0nxZ9Qbx2o0bQeW0
RYpmWHWQ95EVw0xaqRszKldyHLnywQrmbSw8l14nKqJfp8gclkYw7aqKjY1e7Dinx4sqOZgZF133
AoHTiWmXG+2G8BJkFAENQNu0IJadczXLdwmCdEH2utRKbvgtK1UDseqpjkkEgNSnh0h/rnnZPR56
CHhU7fyNEMCIOKiIvQm+3eikoSMFxyDpl+zYF6r/PFqKk8IZrc11VfSrguUz4VkLq5GWKTGtOcGU
LWTttpa2VihcsJNPXuetWzCqXUOBuxt3aQKOlbvWEhwJ/3Ghx8ZStSR4aQOEMKysLFCnUlvFJchE
WFw1w5kfhg6G9CB6MCAiTkstmnYd3jrJlN2ydT3sG022jmLbgYePDi92skJlE1suvFR1yfeC96l+
4UgYPHdLylXJPRNrtDzPBMfekAowcsouXzHQcObTOFU6oe4z3DZTt/xiSBGxg8+O5Q4QDNhoPfVv
QiqXTDdrvARayCexkNt4CHtlEGdW57R2tgeK7Nq0VTDpSSUQziFeVnnD0rBmy61sQhBGlpSsWjrF
BLoM+mM1qUsdIVrqtN7LqDVzf2C641wP26833inZF2tQoIk4nY9n05Pw2e87zeaj2o78xia4w+RL
NDjKW5IcvqVtsApHY1NlLIhyTl00ItfCdBUMhROngOhIh1S4NIR2pPX1KJB1p8SHnsSFSy9YywV0
sKRxBSrjSW8cXwtXaglxc9B3RS25ObEj3lDdJXXGUrnTkcuTkw08bUCLF5fhIfan27BU1ypgkxZO
sBGHD0o6EVCpQDFk11AMz5NlXvdo6MKGyAs4rHSDFdFIGI1Z2kKjjOV1CUhLlguKi3hJWyY8KlFe
E64rhSTX0aJMnTnKyBqJ6zPz6ZBMoB+hBJawA0TptuShKOiuE2JnSlpRbBKRGEBZZR6UTloSxLZs
bfKIc3jks34aZa8XH2C+utk4kj6mQUFZdWO/k73vg9Xe0TtZWVir0VMcfShclopOSnZl14ZOJwzX
Z1x3Cyt0QWDeGtIz/qCdkkabQhXbupoOdRzuQbKu/ZbxnujvhMGy7bAHSaGTrcyIk4ypXKlBiR45
3oGtvgf+jLIslnEhJMtptF4TwYFxNFxxiLwvcxlsDDtFadhAtUdD/bkIyKlrewe+tut73jaSM/K9
rJUXIlbsdTdRbwNiMDmBho3i2n0CpjjYF5O6Z49zE9XK1rLSTde8pqhBii69lmLjloXuNuQ4uutC
tyD4yW6zjVc7TQINkDVGTOIRSSvbIpKvzJeo7K9kbpvPXNgXlOo5fPdEcM0mW7YHFkvjKriGkbHw
Ojfyj4i+vtZl/zA1w7LBV5XV/RqynKvVpatb07pKdESV3dJjplIiUju0O2lsFz07+raFcaeFrtrk
q6YpVhHOPS3vr6KRfXvUt3d1VVSruq+K3Y8/qlgudmQO3ndKXq7wgUHWsgNqYPP//fhrALCLg/x/
9+W3L5z8yNuvGbPpz184qnKPxOevv799+cfPXfjy2zcKvO65PppbDsi6ve3H/f7t/378cfJvhRdi
43n7MkpAKp1RNTk/vkefek7pfvz93/6ek2/R1Wlr4WvanPz7T82d/Ko/Wnr7x7efCZNS3oLDZeR5
dyV/fB/n4E3uN6gaEmY7MziUuvGk9Ea7NhKpOahtdVtr2H/LIh5Ix2m+j1L3oAKQvFBRPlPUp4JF
IRnBp4Wd+0TmOExGPBQZggYpG12y9QhP4C2qMgi17QVxz9mmIIob2Jmp3p0K7X2Vbe8UUakqSfmS
wU1TudkEdezGkrhk0TlXAcUKZr6RXlQiPt5XqHQUwlBYqZOzG+GYJaBg0xB8pxoO9v2tViLDKVOX
dGsI5eNC0tNDGZQhB7Aj5+fiPumqC6LaSx/oRNHQ6oXeywOCjTI0WQ+bKHtq4hb7uwvFuTOlOerr
KHcxOWJmVU9kbQmIErIqWIh2cU1AKTmLMkG7bMTiq1Aw8aBdWVgYbyw1/31Kr9Qy47zIu1QXPVP+
nhFtGjg0YQGlOqkMK6BaU29Eyeh33qEKIRVZJEEQCclyEMI36U71egTZ5Ov9Bl7rpebP3AQL9NUM
iENLx614//RliBlqkTT52qtSF+33wpQ7sFXJp8joVyKbnsKW7jdV6PkCgay+tphRTHHJxH9GpEPr
SPotXSPzxJo/5k/F6oxFd5bBY1lDxCdAuOF4oSztL3KVHKI2u2+NZKFZ0++JTIzvx93gV0OkJlto
5REGqbgqZPukTj4WdRcOFd08GRK3Nciel+yZzabES4tEGmYnJ86xmWmJsakJVoq1Xl4osUXBbj6O
IY34fpoalvCcHaV6dNMCeC+SDBVtGkcLrwku6DTO6Kp++ryKfNJtCylDYiC4VaK2trPY2bP0C9qt
M8PPrAOhV9g2ZIHTTuFPZpnATcnXxtiASGbjfaVJujODXj+++Wc0OtgusQUqqJl18WY4+umxQ9iv
Aq9nyWPFFUUfGFKxfptTqIQ4vmdDcUHscbY5YIAm2mFoHKcCgIntRBXraCaBay2H5DjmmWOPj2zZ
fNSMH1/amXtoqzjJoZDoOjLxeZT76dKqMJlGNWAIzyfWiTNFGECAAVPS0G8/bulMh7BV1JLoEUF4
Ifp439KQZJNc8GKshxAwQkqdSW2sh/9ZG/PV/nQ1vjpA5LKZ+yKccQnlByxmF4ai+WOeKCW4DOZW
A8/GTJJ+3wRWI9aDnZStG1t+svLwW1fom0Ae5Qsv/NkHgyZj9seYgBxObldHJW6QTdqBH/zUpdFX
dC9XM98PkMg/uqQfTZ3cNaH7XWkUzGRFYkmLKe6c3rIeytT/+0MCt+xHO3O//+npAKPXBnKYOHrR
jVtZaLdSGlySNJ7tZQYMOA2GjW2oJ7etHc3KJJqI1Y/wXOjWG7yZ/+TJ4CezEcwIBp+TlQjoWwtN
CJdR9hOnl6PjZcZKGV/YQl5QAp2ZbhBt41QBbGlwSSdjqNzZWcIAgdZtSl6B5TtzgKYe7KF0psK8
L+v0MNmXjHtnOx4hCLrGkkP5RdasVF5i0h8yGETFfTlRXZ5tQaRfRl13wRVzrinMQJqp0inYrs0P
86cOMSYqEJ7YpONNNmnBHE34CgpH6E5Rbl5Yrp1RVdmzyAzoogD8I07f275JDDuXM0LPn9JW2S9g
UhNzeRP7F1aq5wYIHQGY0I3ZC/uLgkypctM3ulmgmB6yQXohxPGQivCCs+dcMzhcgd/ir+RZnfQN
ijNkJVIJWmsCumI+LMsZ5a9Vy49H1HMqd2gQmIdkg8UXds73z6jMBga7jHaI7uHgjwNN2jK9+zzp
r3CGgAhL9uTJkf5K83XJAZz5nYOCTtfWakumeolhXRH73ugcOCgXXsU3/8LpaGzrAsUiclCgvydD
ylQ3k+UldNaWs+wJ1qJfuBJkTVEYK2K9HRSbIB4NBE0mFRYwavVzjCpBigzkAOiWkmXcWAu9JCFO
tdcx6QMoAHdtpC9IeN5lnC5IIt5UqBTmM1ZLL1YXbu/8mD66gJOFbR3UhlXPeCtSV5YpC1tKpepa
V78NGkYhTZ1pAq6uVhem/fm+/NKsgfNQ1nB3omt9/1QlNW3NvOTN00iUsSYO+UAASdS4h/xVoM7+
+CrP9VXWT3+1djLBpCNwpyKiNb0liZ7XPGjFgvv/cSvnr0njNJlFMtbbk56aBXFTWwO3cjDGxUyP
GuRg7esHuA6kyIoLXe/c2AWQ46/WTsaTDhFSVOS0ZhivI9VloY1rQ3oK1AtXdf7e4eBRZ9MimJn3
T8rrKKOkBedYlkRSQ3Yr2zlshvIfXc2PVk7eo6Sb5FqYaobQ8RkX/EIfO0Cbhqvo/8PLOenvBXb/
btRoqEMyTWp9oj4bpXqhv53tCRjcSDMzZPz9J3slJm2rY4yfFzT1WupfNROqjURJUhkQrdkXBvyz
PeFHa6csJswjYVv3tObrpI6QJDdxADFaKr3cuvCYzl8Y6wFcPZwGnHYGs5QLTTZHhjvtuQ1gbHwK
nuZ3KbUuWRfPdrt55fFnSycdAjqmJXcUltejUJ2w31l566AQvXA9Z28dAFHW00zKAFjed+4600Iv
a+kNTX47zy+wUFytfArq9B81pGOxUPjjF/+tT0xEZgpm/4SUiSK3OD+kHhywmkovbEF+fUSwnRXO
CGbbJ8qIk5G1jtjQwRXI1p4kVjOTu4Yt3mCV9JyKeIiPh7xfF4g0Bn2MzB3tDZD5/v51ahEorcrA
OjeGROepS4o1iXhXUhyQiHNQ630GsPjjRn/tGjSKGcGUZUMFonAyIsWTnWCIwn9LVLsri0/Qeq/S
ur/wDp9R4tOMwexkyqyB2Wq9vzZbQXRKrDYF2MVgNG6ao+kCQB1+JkCmQHZBSgUIKspaIqkvCOLP
XiHHBCAKCOD9BU9QwhQjipPXrJFmPCiubdx6aT+4/+BGmjSCOdPCyXIyFvZ6TsgUmo+17yHootI2
UXySoCt/3MzZO2kAwbA1Do4gqJ7cyTgmWtfrEiZ7tUE8RHVRAnMy3eXVMdPWMll1E+dm4lX+lJd/
/xIVzB0MVbhKcOeeNE2GehIH0ZiyGAYtnksHnjRg4+zCEPx2CPp+PYNpgUq8bjAn43ecn+hPOwl5
0qU6jK10XfqpjDZLXyZdQa14yK8lGekD5qejPk3FBmtFB5aIEzFSGgNkNOjR1UhFYoyPvAmnl1CD
0xJb15rdfEpq7kutX7Iw/Trq8WFZedqoeqE0nrps/KxLwoaMq3UbqXf6rW4UDnWCG+LbLux55rt7
eldwdKgICPTZs3QyvFJQTrREaClIalwDlsEFhwTsfNy9zoxBhoKmhQIAuB2Wk+9vfUPwdDE0U7pW
7ZG39NNYGshFPqcyQtmxdFXUI5meff240fmXnlzZu0ZProzjFlSMaHvYgwPMB5uiGT3CVLQibENI
THOqvH7+uMkzAzueQt5V+jP8/lNWB1JCWe3MjiaLaklcyNozpnWQUdMNqfYT4Pxxc2cMZwqn/swj
JmQQTk1OlrOjTd5qRbjsuieCqVYIzmWJLoP7NqbSxbS6FOQzjOOmHQWg6Uv7vnNX+3Pr6vun2ppF
PHHuCCVd65dFiPy/G9wQpYiPiyNOzT/Gif+tSBx4jn8l4vw/5/7/P/zrNa/+dbxfPfwfCM8BHUoE
Cz343yfoOHn8Lf/Xf/7r4Uv8vQ7C9MvPYTp//fwfiTqU4n6Dd4r9VWcJwp6dR/dHoM7bV6BmUkAA
kwAQifHiz0AdTfw2U0k4baTUJDTMZ38F6sxf0viInJ0wH9P9/1agzslkJCwYavM4QWkS5rCBFPl9
x6KyN+WSkeS3fvoa6Y8D3hRi3xyGSo66MzfnFCMPQKMRJRj4AcKU6sLy5S1M58fY8esnOHmxAlIS
NbviE5SEJuCwWtRgwnMrcvrjuDUqPBUliu7Ps6S1MRFpS9/eHt3f6uvH8IURKH9tTvvnu5589aVr
vpcffsv/tc7OLvajjv4QfAmTLxl39PtbetX223/9x9uP/Nm3ZeM3SiIQ0wWTPJlQdNM/+rYtfqNn
4Y3lzFLmrHT+yp99W5V/4+yUoZuiuIDHZfBC1ADjg//6D34blSkqLdDqWD7A2Pw7YVG69m5WmiE3
Kp8ORudsnhXq6WpHLlqCygep2eDHsxGy9gi+ulFeelKcX/l6d9XY5R0euuga0nq7EyAyFygrIxw3
nvk0xdLRj4tdHhfy56Gx3Alu+SqECrLt5xWbbNThRm67xyYMlUPb6EjvxmpAeAXCEIzQeujafk2E
e/k5vu9jgbqgSWXcN5WOKl4drE3V56RgBwOy1CLfxUO00wK1viY+/aAPFTSoqjFWYaz7m1DpL6yp
TximbwQgQEAUsXX2ekTrzDPOT0s0AwVnRwQEMTJ9FB5IMxyOGekLjSwdy6BjYpmUDnh2NN6Ec3VF
nfJ16yv1Xdz43sLQe9zBVZOuqzIGkxjZ430gvGhl9A3ywLfrjCJfdwh28Y9VXUFP73SMZ1lPFv2c
59p7Un+f+WrkjG//VyOX+qmn3vwxgvzMCj6JUKBzQQ6DtWIQ1cSa/m14/fkKRd61AufysDYm/kAj
Uhy0KNgUBTrPSQ4/sYIqnqfE2OeSR1Y4JocNoNXCrbwSb+yk+UcDj8Ja6iwCZfDI7kPbf/34M/7y
FATgLaAgrNfo+WyG54XVT08hJtFbzcBTrxWbJSEbLBySQ1tfgwftDkUiaduyaa7NLkyPJRez9FRy
L0nX/AIaxF5VBrsUieX+jDDXtvZIFJhZ2o9d3C/ryupW9UiFKoplz7XxJgBwzcYbuKUkU9n2cGNG
CnjFyXKt0W5XkZlcqjGekI3mR0AgCRMMwwDcJR7H+8srQE8biJKMtRTlyBnlqMbuh4XKqah03tct
+TGR8BHWKVJ1BwpRu5KzyQBmJMtk+AScCtfRtEX0RK7X0H0bIyXdV6ONAVpNiyu1oceKxsYglNSr
ITfjPWs4bSuQYRHWbiOr7iJzLwUDiNShye19qMbZDc4g/dLqcH5OP09iHMYxDqIGYScBVP2XPQTi
IjW34o5jwWJX+NOiLbXgPqqi8L7NlcnxR8I4ezQR/tBuvHL83aq98Fs7ietWLdNPlGI9t7KK2ZTp
afvI67BmhUV04WO+QWZOPiY1ON54m3KpaZ5uPdH1UWAqynat4UrFODUS1u0PnZtIcbl6GwPMQI2I
PUp0+poUNZ+Dxt/0Fa98JHXDjT9YX/0gDHd/vOLZmNmsv12hiGERlGNCTJhf3yKHmJ2shLKoNtu5
0A9Xb+NAjbH5wob2hC4yH3dA62PtwoKc+DKUXu97mFraodcMWQfOqckORiiDSxyCbtlSm3uZ9sO4
TBjO/fpaLshGwf3YrPUsHY7WFNxX7WrcN7ZWUSmR09sm8YPNZPvmelSmXVFZlVsOlXEP3Lfcfvze
vx1+v38QzICcZHCeQcmIw8P3H7s3gkptA7ldowwj7EGrUeJK3cEz8N2lZdvuJKvFP2/2O1VOpttc
NZ+qIQv5huyrJymlE9kSYLKWEOF8HIvPiGcdGTe/bkj9MSc0Y086MmYGnkYgTMSuKVZxuzef1LHi
lLcDVNv7G0VqlUelnHLXK5ULfU15v62enwwT+FyoYtXLAvZ0ghnDlJDjsUU++TYdgAUPI+3RTkHE
jcodP1W7Y5xlN+VYZ1sYseQj28UiGn3rllm6XJeZ1R8xIT0Ol8pUJ5CLPz4aMouZLEH2BYSN93c/
y8Wk95pcrZns9W1PstHWRz20w0tAtn0Wa8hXELFJer7xx6x1TK34fagg+Q4DMneyTUtXJvR0KC7s
aU8SMd4+GCsp9gmsrwVHEiyNfp4OfIhlSttEzXroVVRNSlTf1sQtLaSFhIzwOHlFfhinHlZXrirj
Bp4abifsFLkQCGB6GclsiKFEt6cvgoCxLgE9OmYYDanBVAe5tKpDAWpuGaR55rbkjO3xFV2NgTbc
RLaabeuoaZ1IkgfiYRPxTdevxxE1kjoNx8BM5NXHb8F8RM4FvXsP5mMX+HAoN3h3f1mFBH2JX8/K
u/Vs7kdiPIpxF+YVxGk5snfI4BedMdwHRZsv+5aiEYaRpzQO/EVcplsziG1OjG/QA3UbXUYzrQew
WArVxuAqs3mZ82tJb0ei141PxEX8HugNc43PxNKX1qqujB4HEmeaco0ZtAxVnDSB4PyeVIG0b7D0
FP53smwxVI+WwBmN8TxWi9SBdydWHadJTo1/UJfU6Ji36R1YWcKG5bbHIgzXMOzKT0F4M2pl4gyB
dO3ztsC8iFwtKZplr2ffjLz4HIl2k6v2ddtNPSbt4EAicOB6lWy4XlFKiwwGzkEMxoDOegyQ7uOq
jtISilCDCS0MMDnMGZtk7hkrO/Rvgo6mjbTGOkXwZzbtfDrTMtG/mVqOF2b4RG0RI0sqbULRE98+
3SjABBUPxhFa0VmeiZ7XjFBtWYFyM0g7/07LpOu+apZqWec4UkIPDHq6bwkddIwBkxfsFZe038I1
VbZwO+HjKQPsnS9Tr5g7G+L6CpRMIJivNVCm2YgkMDdZ61CqBvqEEG5AY9xNZE+GXUjSMGs1ACgY
+Luv/WQiHYFb3VnAlgO84JEWduuMxJplUH3xQA+EYUJ2VCiKlZbx9CL5yGJuNebYmAwbKkW0avPv
pee3jq8qFFVHLBJgBiMzgBXU4R7Bz/6SYA9UeGFgGfBHN3e5uM43kcgeLeFNc+y176iVpAKRll8H
rX6SC4w3/83WeSw3rgRZ9IsQAW+2hKERKe83CKlNAQVvC8DXz6H6RcwsZqMQ1e91UySIyryZ99yr
1tOCFuZTojBFuPAloGnrx4YPTrbWrxK7U9naNzOuMT1jGb+b7l0fP4k32aiecvoCknmC0BBvzrku
Q7zDUWrkFpYQ8vJMwSXs5+nFqwk8S5WZ2Ov1oidlgWzwT3PANOFilfPKq9naSTAZBgyO3XrH53UI
ewMXm6wTLOlYsbXnwZ5UbLQsraaa9ZHaG6SJwYIl0Y14Mh9ILq9Dxsb2zrKbz5XAq2Zecwj/Yjk0
xWzGBoCEEB7whUSmt4HCfxl+2TY7p5bTv3XcjNKp/8ztEZixU0VjXr90hvhsZu+1X7cjrViM4lEl
bYMZvB2PXdN+Q05ywmqZ3kSpz1E/+odriEdUd5NNoHUQd4GG0UJhSCLTxUDrIvMdwETCsb0xdrgu
91M5jzAFQfpdkWHpbcYzOC34cXMceMwznkuIGTjDxRji2seHa/Q7vwlCGO3zYR15+kEmCuxHZXtY
RkB87a1s2PAdsKWGk7u9+2UxPkOLlwwpsI0y7vXKepcH73gs3hyyNLE6YYAm/JDUVPcXFelCfq24
BA2gOiLJSVcK1kem7gc4A86rnS/HxSDoN2/EGC+l4X1VFz3Xs++pqpt4GjbvlFMqny1vO8nFxdGk
BIie0c6PRq8PhzrV9PtuMMGR1rrzPIxVQqWrh5MY+wMIX4fW0X02rjci7hvkKuY57ii4YL/1DLQA
IeDf3fKQQuGMXLVkp8Jq3XdHf6xtc31rctO48YGygUO33HfWXLsQj1hzTo3Zfp0ctcMK4SbGCHVP
CHc6tNhfYgFD/WOjEdYmmT13a+adrRGX0CI8/UPvOj7wvdndyk0rb4bUP6ylYd352ABJK+iBu/v4
RLXhbajH8qz323vbFcajmGz90cs6+5r8cLWc3Xi5MG8zUw13mqOvkDayF9qEfvfz6sEv+QpKX97Z
nb3cB/Xi0Lznr9v1oC4FlmEOefXhaTJ2Zq/8pTwP/uWAsQiOCzeEtTg5BL5F0yjMh8Ev4473bpc1
4xq7xFQdi9T4bp3qVOeZ86yc6vLTYriTYyWzICZ38GbSdzCGzNrUn1dl92cNz4lU9L2m/bhy+32C
cmHF1WJFbdFETmMWYVF41XNnDfKhL/q4J5MsmTbDjZXta8+azUaIbr40vn9kQ2Q5rloPA3HQg7dR
5Y+c8+MfzfAOqh3Sm9y2GwzOFdoGne1u42K9bBbcfd9YmoM5kW4Ks4NXvMSFN9mpe78tkJxmOYiQ
S45DLiuq58I3Xv3WyL6d3MCcuXrLvW/DJBFNMEW1tmIsrbzmEqTmaWVdhtRG9lMUwKo32uZz6XE3
zQmJeRivsJdgtYskqG19jylYJVOANcms6q91MEuAGtp0Cih3nmtNe/z5uT9scyixgMI/Ehhy9HS4
s8mXuFN5KfdNntlkRG+8+YUDXkAL9lNmjfem2bWYV1s3ycjFvVfXn3XUAyc9t978DcW8bJsglp3w
b8vrl5/v2iQoLPv//KDfNBwLbOWGkAz8HbKnmYxNKu86ffvvyxZUivWflbjj6x+AldJ2oikhdfjb
euZ6X88sCHXTrsEKauSjuPn52cjH/9+f/u9Dp+qioFTtRQsSMQzGvVdy3ParZdy3o0XIxTqNJHLZ
gOBn1VMLTFEhCz/6qaIradA6tDVRn1QHt4XTPXldPV4Gczg3We5JdpfyFmkHk2yHIyHUoJrfES8l
dz4xaw9BA0Md1k7GjpWxc3uDGICrx/Gnpl0C+U+38boquwyjdlnSrv3QCv1SbKypmwUXop5iNlVe
qu954S0XODtuRQyUc+Ftn97Uk+WxVd6ziUPLmNfpoIF0CUlXrl/sawkx1/eG/YImOzBvA1UoMxlR
IZKSu2iIv7q8/HsklQ9TkUpgrABC49K0uM6Bqx61kWN/9sifsRpHnLIZREm2djd8asoy8Xy8YHnb
9zBfm+7m58vPH4MM4WGPLUu0C0ceh9sMeQl0U8byfpGzHch2WYiWcC8nhwQ8rb5RUoKVEhAjMuXf
dU1N3e06Tyk7OZXDrlGkWl46MxDWi4lNuhCreCJ4eQiN7d+diKXU5T5VYk1qlnsvVMl1TEM2Rgyw
zBcYEAlkpzJ2AwhNsMngTYnO+rUtEEXokB5r6cMYqylxgy4aC4R4s+A6K4bHySH8nPkBgavLSA8T
9CadHM7gcqmGB2PxXpQr6p1XT/1NWVvq0k+g5a/tw6CVdL3WlD1ZDcGhnla7OP5aEf/cbtIm/0P9
i1Y2GS44j+6paYP+7G/OvimvLWVnpsAnOCIkaLc4qxS6ZrFqY7RudCuYWuejPowvdj9u982o/7GN
7u88WcXdOud95Kx2euuroA2XIcjupuLKfGeTBoJCUz6B+P0UUjYHG0n64M7W06iy7F1rLRXZvfFI
BCMJDu3c3DqVh0H0+m93htWfVNM0odDdmmpZTW91cdcsszhZJSxgU/flI9kxpPCUdA4/D2dRvfz7
3626NuLi+poN3jZdl4asqJ/w1We9xLSVtc0lH/LfqF34zK+PdNjb18Ax+9hoIMBAClCnj2VwsvwF
93RPFGpVT+OjTKtH3Zjc89iNN4Phb+Q5+UZ1LO3QXZf8vXbJ/MAb2zQYligb8/uMfIfQGrHAT9n9
7Fjsf+f5pbdnA87QND8zMJp3q53jMG9T/xbx5j8FrauCLxbg3N82IxrPhcQ3TO1mwBAe9NuHJSeO
GCL30b2eD9Jyi/9eOb1SOSHUlhea7ujeGatOWDE5yUNgvm0uCIHZIZvZGWv7dhxBe2Y1ssr1QJ0D
aDPQtqxnduPzY+0IuW871b7a5XI/VLqV2HNNHHBx5KZuyx3f2LVB9HihH0jWJUXHUy/AY4ZL/8Px
8fjAKFGmpPjq4+NQ14k/ZwHEvib0xiy7/HxxcMr8kxM8Y04KniWFOh8+J9Pv8r4SbDSW1ZGR95dk
xZnfyy/2MypbaExGf5PpSISXIp/104TqCGo7+K0BAMim915Z+ceQuuXByaSCldD/LrvVudsWCUdK
+OJYp+sTNX15KW2QWFQ155/3vzD1v6a6tN5ovvaBs95a+nj1V5fRj7xMFWddPeq7oiy6D8/I14OR
tXYsx4pgbqiAJ8denMRcMivaejNNBDd5gAVe/0DdQfTooAhyvz78uTx/fmZsmn3EQ2ITg5Mux9TS
tiiDc0Ldscxv6kqDa5fgva2SRdXjiRCkKuSNsV4aPtP/HuIdLx8GUT4opbxwSFX5/P99Ryf/4pBC
evNzBluTbxwALw03Cy+7yYavMJqLI1od/CkMOKcLsqf2zroWX4VyxI3dl95upTq92SqaPVFXxqXq
1hdpadb9NZ9oj4pBsq8pQWdpHtNHjdQcmjv7RTUk6QxV/t93P396+XdvLjtYM4Y1g9CVVnX6px8X
uDhjs96aJGvqYi/IzQJxYjuUINcJxDqDAOimIo9LlZKhWFSVHqt9DvoK6pXFe4lz61zr1ZuSc3+w
RtO7VO3gXeax2I6NVV68zIKSo6/Ym/J6+mVzViDZ0QpfzDxsJ725NUD0J6adaxyQXQPvkp/hMvVP
hVnvhrU7LHLtPiqGT3ycRsFkqKkSpik60B2GL5tBC1IDMN8VhKTDE+7qe8IfaRlmupCWtjkc2Ow5
o8MOj47ffNISq1PZD8wwApLqCwc0dZosvrveppP670ueNsgDV52cesK+QGz686OTg7mR+wXTfEDF
/bRwr4qqoZB7PZenYlPrZw0uM/p3hdMzPtSjGiOUGtLWu9Y/0YnLym3emjLXbotO+6NX/bAj70i/
rE7eH+bGqWP2+fr9ontVIiR0rQbwABcHGeXa4kxY3C0BKVCyA8SI69YzAd2oxh1js88Avwm0hkTq
WR6VZBI/B6X10BUPwTD8LqrVvXGuR1cx22CJ6rXfiV7/VgvtoVxb/dR5fnap3dRAQKlAxuqOS2p0
RnFCBPy5tKER/ZtHFI3F3Xrbgrsydfo9Gc7OrkNwvd0YlvgglpJONe1BTpr3bs9/5qrOn2s/u9sM
MAQV6EZgdcGWlOPAMWlwFCb/REuNQLnxZ96lfJnuRg2IndDJU2HDpIsdEq7DUSzN7VzqNz6B83el
MdYnDO6EwV5rBQFdJlGWvO+d0ucchARoqFkldWeun2UtdlCWTsXYOBAzlzzerDoiSWU8lxl4HOho
WiO+kQ9C0ErjWdkeB76TzpgMwZEqvIXfHIJb5BMt3HR5HcPX6B+0USsjHR7oFazHDcutZ0q3hg/k
fH2qxTI//RvhmVlUXxmTqV/I+80m0uFn+FSZjbmnRV1jhbS7G1poNPZsvvB2/tGE45BZQY52sxgn
vMO09VYO2GiSKfTCgePu59XS1abOfYOZ2DHXp5+qU99III428t+qonFPoO8wMHiFfGSGPIe9WW6J
nA0Z/VwQaV1//ryAamvscw11c6cMWZ+QO4f43/G75eUQF8Hy2Hr40bC9zfH2o0LjfTnm3eymN0XG
SrfhEUWeL8MRnGIAjtJ/raHGMQddvnVLGx6NcrXPk7Y+Zr4AEtrPQLCunaxjaM2p2vy/8/XRhgy5
KzLCygIkiFOQ8s5PaX+c+0G7XfTyd2qgw22ZsZyWn7fpZ+T379IhoQaaZdvD9r3+Vb0JHYUV5hS8
r7V+bs4YgOcam9A2F/1jdLVkFUI/QbWb7pwgx43rFW9GyjhBFvVT2liPs4JloMNdSIrNtN7WUd5k
V95FowXPVbqdAJURsTgpdWNbSntN7foOk3H5MLv6GgdeD/tvaIobKGwKvUP2b8XfYq0zDkQmbSC+
v7sslRAFBzsWTcW+/1V5/ektkKDWw1wScOv/sMa0ytq35lvj0iwqw+0eg6EHQ1SJ55o7SqIxKDut
HhNn0fNrDYDC1Lptx5/vat/bwPLws5/vSD8k8n7Y0hjgt5N0xdo/LpUsw5S3dj/rExvM1waSXWlR
07JVDEnUmpcvuXX9x5nLxWvbMv4dcqQ0sQ0nIGnrOZiueSui1hX5eBBliSSfUDe/8lTfHp0074EN
2kRFcAvaNTVgsJ/f063GPLTKwtln3fLyM2O1nPz+5wj6+aIK/qWxai8g1GKmktZZbO6yzwcUWlUD
I1Fo5bfdaGgnt9aAdlx7f8+5DxpZ0sXQrvhsEiQ9K/XnfPAt2FPs3taDc+e5dY+iU3/yKlp3QH+B
xJj4n0Um3Q/N9ktMNkF23qTWxIp8RXm9yVtcEYnnIGexhvCv5wMwRtD2Uv7xc/MKij1piAbST7og
qENyrFF6aCReFxgvBaPoumqtSGs8+d93wnDCok2ZLXrmcqqktsUth9FnQOfZMJf7lgUOgzz3D7lv
/dWmTU9amQ1nvaWNQou6Jdh4fECE10IpyI1dG9oJ5ZzyPK0gT9iUVWv11toZYZS4CkJ/uqr7XkB+
pA2BrezduOgXMg4TT1Z9hN7phYFDc2f35jVM/lmo/mazplducl+e1AoIgALpRs8OTpc/+ilXeeqh
stYAaNDryW8+ZKTHhZbSA7aTVlq+xT1Mbi4OAHkgxVg0ongOPhg6g2QMsnCurC+t7pc4W9NjcRU0
LIVaaIny12bXJ8Nmo8ksZVwwvWNZEY+R5m+xWfqEm2nZDJVKuzTZgThllp0G4jEpMc2d7c1I1dne
C1jGr3kEmL2ECM4er4ckyukNv9pQknt4K7KQ40wmRmYguOVrzGbVn5ZnG3e6gg+gS1aOy0Nh9H7Y
l1l+U+vAvIIsYyqwsHrb3vWlJoHMhBrIJXot34xY+V4JytxpqnUibO8sF08UtQF/Zw5IlS6Gm1Mh
aCIRb9dgjdxxKA9ctl+OTmFjagKQ5W9DH8zj5OTJOAzeTUmMJwb4kCKwD3O/i410AvBkoEkBxExW
fS87sJ1YswXn4gAWKUdZkR54NAGjVismOE5udlx+l6tuwNQhFy4ngdXr3zBRM7fiit9d8+UdeUBh
IVIIOpLehc40IeMW2+MkPGou03+hTwC2sw1V5JfufmmqOplmHZDDPABANHZAZgDq5h7zB4xMNs45
SJfdKS+8cLU7BnD5N03vZzrAQpytr0rjRNKleybyCWRzyepaxf9H2zXH6fW0Yqr2NufQULVhYZBT
H/ugKl87Bgs7vQ/ee0QaoOrptzPmjHRzRO56E7u8h5K62eLcOs6vZYWBC1lsHxS+E3HwG0DqiBSq
kPrrrL+1Wp3kVwJSTdM0+EWMU+uy+5QFnkh00b4OQ5sIMd4OWOyP2xFMO5k4jnElPROzKm1tr8Gl
3wlquMApD3Tdv0mEO4CEHgCSdWenrd4sd7tZzfUDIa4xsvs6yBagxHkJI6t4Tavp28BdFGne8CXt
7MW6Cue556Sgqsy4qaYFMmNVggwzTp2Rf8glXffWujGp46UHxjnsK22+zDL7Zqb1tGZ/rp+ViQPR
TzUND2zxzi0zhQkOapmU0H2LXLsZ419ReoyGhu6YzeuXyts/o1BFqAUjczkfhOg0Lm5owhLCKhxc
Gl9ZyebnTPAWGZvgKiK3WvdSLYDZcvt5Ztdpt5hT7PTth+76x3FzS+5v3Zvs+xamQ/9oV8HRn4V8
Wus2Yqvzo2OpcQf+4aGymzw05r9uQ1a4J9A8me0vjlNcK1CIcU35oa+URL60khRGvUz9izDqJ7cn
x3yj1snx6UcpjYvRpE+ORlJdKjioVlXoJMletZiseul6u2SiYXxq0t8LBf94KPMbV2YpcKztGNiw
vkRnwE5l0tcIqNP0E14Eo5Owybbbm2X1SP9ex2OZUnyttOcLSk7Cy8PA03NEzD57xAE17o2x+sXH
W4D1IsRtHvGmpa4blh6qu7eUR8OxP46jKb4WVkrog1lx07pc8WIcK+ZD/qbpsdFdpRUGVKGXfklY
5ZE2AAnZnOrXDDM0Ghr9fVT4Qvu1jZtS4+xikJZptYDiDZ118c4mKk405PLDLNzilNX116AfM6uE
By4LQkzr35PZF4wN2pWqxWNQZrbhmKdg1EbCZ0yTummYh8PMvquarMQSTMBQi0hb7PIDld6LfppL
y9ibojpOddHFAxOj3dZrAUQplmK1qQbwrMm7rAUFJ3CkNnkxJyzSMJ1Dl2RPVT2ljJWiknWbbami
rRoeF4dTtMVRWpDmERKqIcF/SNNGuF2f185dd9vS+OH8a85lytVJtEnVdXeizwlaQEeKWsJvQe8Q
vVGp/jzIxd5VmZPvZ5Y0Y8uauAzIiL+TwZ3R2391MNBkzDi8MoRGaGD1eWW652qwjs1Qcnv3+a1p
N29984Gp33AovOa3QzJrref1x5KBsqFphtxdrKdakFU2SAhnjqLfkJnzwq7PhO5ZRxVvB9wvhSqA
dtwFXpy62gsHyRr1xmzttJEOph8ObdNqD6pnAOMXus6gLV9IIfQ/iGzXok4scUPWApC1LvI6+amy
sYvsIkcA18H4jpn9WRrQG1MimLkfRsTzcdohxLrs7TTbqu0cNcu9CJhJMrpUPUEMZs2okwzViMru
ttW6CgQyFQU+KixnrUtJUf1yESKHzkNO2ew19BCrlyl/7asyznxzI4/P++ilOUBYTvcBXeSGJM4I
29AYfRBZ5Fl/nG2M/UWIXVu7BfjYLOw0Hyl2au8F256hTQpCqXRA9KYWIwOw0BA4+86DnssFc9xm
LerzfrjRnc6Px5HQjLE7tKtOBq1WXdy2tO7WZdxvHIHIxsM9OtuRZz+F2ZYSdzw3sdSyJtna5c9k
DPE8+2erUPWRppG4RS01gIbKM+trD5KcP0pdYz+LeQv5za3TsH5KwQh5E/4l4KnrcyEOfTmHGh6c
nbEg2UFYpld32vM4NluSOcvBqyEklmCdodl8VtwgU4d+0/JKJiPBgpZemadckCbpd/NCmf1g+6A/
es+9aSY4gmPbnwlDKuKFpasdr3vYLBvrWdOSRlqhfktSzDNS28y835EhPp0VycsMsT+ZiI77vne3
nTUBHpdttyMldD1WOnMmoctk6+T9gvUFfnR7cmTvHkQwI2vo301pQdJoUee2kimrObOJZ1Xtbh6C
VzjR1inv5XeN7ZFdTEQYrY5crTETaG0l/TZU2qB7qK6LMtsqboLUZWisSciHouL99dZ4UsZvZZpZ
Esz6OZAlxfOQ/9FT477QdEC+DfPqTFL42WNKi2OwrdLpb0tAOWCvXKqaHQ+EM7K9SMnXM7r1FxYt
NkId1lxjoZALeMgKN5JTz023XTlg9Rz/7GYcFCfgvqo4VXrX+LDr7MipnpKLtiVOQenf0grH69I+
sy19brbAAL5Nnr0uKG2mgeO02WU+abrzqImwYFIHLfi3aIGkm1ZJUUtJ4UsUIoBT5BpcgawEhCbe
XCUDXT85wPprq/Q6zIP8LCYA3MHsEUsyQ60mPZkwqnaZwiB42VqD5IhnFLrXdQESnIxipO5PnYcx
s/auSzdtryYnqI2kn4ov3+f+oBfDjVwR9rxJ3/s9qn+1nCuMskB1zZc+aAXTVUmJaXLrZRe13JWC
q6hhP9k5aVP1bmrVswCKWIwFiaXZL/aH3qjpWZiK29o529fdNzu3ywejbnbsnXrpG/HdAHbLNUKk
brGcjayFVfnH6gKcJVw6ODXaQgwDrYd7JXOmQxahQjU+Rw4Jy3oM5FpGKVTQaIZJXxfL12oYSR5Y
JeuQ27CTdsccceJhnRbhyHIw6ZNTHU10GlLBwuaIPFCUUr7qw2NZpjeaqD7K9k4Hh6yhw0XTuo20
BwvkL8dEYKEZta5lTcP9dj8YzZiUXn4SI0lyogf3VHkjBUZPws64IDCrgbUlt0GV5zqQoDEhn8ru
YA7f/mbOMV6J8ubSNdg5pdFmceWxPsjQ9joks06mvYVOJ8Xe9VKalhZ/yOABL7WGZwQVN/QljCnN
dT5MJrZhwTQoWox1IQTjXbeqMR7n5a4lDYEkjsXh1YNrDkKGC2T24yznGMktEU1t9mxyyF6PGxRT
57HmUjp0igsSWfTdbQo7sVLlHqTTPPaZrdCQyGd1G+00O4+L6czhNmXEodhDIsw6avT1TtZFojmq
ucBMPi9Gqt85DXUdzUlIRBAKzmbWYTp5ZNo2EHGb1psPWT6uJFCMZkjuy0jTMV+sCp1+7t+MNeVC
Y4upzW4C9qh3hExApVg1dpeXV1V7HAhMjLaRKDsrE3E/jG8jEXLO4H/nZvBRCdZJPBkcUxbhw6wM
esa56uD0eQvYGlK5UYOLnK3vaYOAuo0pyulKt6mVJ1G9o65ZF2sgBMbFRF1jN6UUIBHqimHGUHlx
gjutT9vTaNp/ne65oGo99IbtcgKS3VOn6ECTu5Jh5QxH1W152FWn3NcjT/jsMZmmhn6voHYs3s6q
Bz0xNHGe6um3PbOQk38V5JLBxGX65bTGq+nnib3AWWcUtpNpByqfHGG2mReOQ4CxaIJaXAaQ8Ouj
sxYqSiVzrI6PHhXGBmI2r1i8CrDWzdnXIkjBmEzV77p2+iaPxIw3lvvyzmIBDH5nOOrOX+ABpNvM
cOSnpYYqwo9YZT4E+h/A2PNRmGKMDHeB7yrLA+fbcnYs8c08ZeemjXnO7F/EwfMBuP595kpUX20Y
FsWsFbrATLeMdBdyE7hJkjPAJpF1D/mejQQWSpi9zB+p6LMbNYLYG5eMCRHAU2D2PeqeDOehcz+W
kv9wIJkr6z7WfA1i5wwh0UxSbM5hR/5Ik2p/ZyYo+CMx4Wa67E+zKt51mEy7nrIz3Mbtrijs33m7
GIk+ITZ3WXYoRqvalUH1Z5HUL367cmcFpj6u1Qv7DDJkAelbc7zPXBmvTnql8eutc/2cx7Uutciv
FwRptTdgZIWKf5+jSByyq/Scmdzn7SWoIn2i6M2hK28AHWJP5NXeUiszBGXyca0fV7n2cVBrER0i
d/1uOBPFyH+dL78Mh0pTiUxEAdvN1H0fLJKCnkXNCEdefL3UqP0XxvPcAUHXTK0aE93StSQ3LYSY
toEK+z7Nc08KWT7sO6suWKbnQN60z2aYu13QLdz5rl96LJ8Rhz5udM6XLSMswslx+rhK49Jr28Os
iBNSpUH+h8cMoUXWdtz5Dwvj+s41NouWxuNiAlzct/3BGZU6WOy0XCsq8kPcMzUZNyukDW+qLcYf
buQyJuyCFeFpW95Q49F1zCOkZsYbAyWpqtfEHFyVIOqRqUoda1R9UitiZmZj3NkGeBfWSpg/ILCb
1tO0tkzlDlXuv7JBqHmujqZ8O14n+hVrkxQ442kLev4KaUO8NS69ZUVEiflRLS32KK7BRXmnr1EW
pJwGFdHhZTVGw3Vdstc4fhuMwixRfzaTAn3b9zjr5JYMHp87laVnvWq/agOUfca8Z2ekLNji3N3p
GnLsUWXEsPt2ACqXYA9azLDl06Yrfa87W3HQSu9RN9uNneNtb7VklqmMA9TWibGast+W0fXxmHUv
U/24oRMnqHDkD1XtSTolfMjm1iLyJmLX8sXRnWiu1uCRvQYaHiWPq80uZ9E0KQoHxPm+0UdKG2oK
H7fXgwvbRcU9SWIxcQlzAgLyr+wWC2FmIUrG/GztLilTXqCu1yyuT0j5U0UNhknLI/N5oufK8DTV
JAEfOqbij1uZvgZQFsI0YxtwgvdepKh5Lhhlw5qaOK89b3ftACPbKC/Gpr8wCyWopB/Z2hL2filn
M5Ijg+a5IHxLrygAl4rvGooKl9Uud4sXRlyEPIm9apY16rTJ3UMc/GIgXazmQRpQrzMtuAeqT6u2
rRJnRnFmv5PZjmwjdyNyqOgPS00Va5ILuzraU98O8PRt817r27eePJ/dvJhF1DTys0qzF7bu/KME
X92m6a9B3s7slu+WDFIoPUYNlHVP0AOjsXK6Kc1rsrhvvNSB/zdQ5J0vvr+ryplBVmMQ/lQe8Jqf
iWwYzzNnlC+kEyKtBLs28D61cQyzQjxpmYKsm6G7Eq7+IGbEYJswIM1f7eQaooj4NR25QslSEF55
oFX1YlXHJUHh+5b7Yuxk5jfUsI9JkdTi6CSFEBZ9zvRiws7efc59FkuP0DwIFDuv7R76YXvczHE3
dMNwAGxGT7JC8B0y57FVDSaolAJfWeBpl2ZmItFYJOYAJSIaquTsRC0mhOnQLoV3o7PiuYHraPrp
fUUxm4SSceeeh84xwf2Py27lND2s+EbIcDL2mQ5k3fGG4emPt+n9E4OVl6Dt07Oo/O3K1j+Y3sgU
Mb8lVNC46QznZejZmxwov6PKP5OqJpHK8+400Dg6VZBHrOHeyN4hlYC50dWY08apbULKUlO6pxWK
WFZodqbyUJ10o9xbHMSDYFjcbNJjuOnHJGGZSVOgnFuD9XebHJ/8ORZiWgp9WXTLrmjF/ZrXS6LZ
PPICaFuFZial7Q6x7njFfvEeFNhydGGtOOUcuNwdtKTAk5I42UfBnrkW1E9mwO5PKqzyMEz+Q1Ob
ke3QyLXB1CWjVG962dIQjfVvo8vZM0o3k6Xo7EB1SN+FtWjytEPNc9lnSqNmZcnnaPvML+biMc1h
wcux57wfR/esWvew+BzwcvQq5osGq0hFf9xSyMIZUt3msYrUssTWAH2y1tK/ZRqR6Cufe8tn2dUz
y+JcVlUC0t9iOw0wSjPg/KC1/xoExT3LEWM9XyPfp4PdpWDo1zpSDTnIhseCdi7blTxmtPBJEy2a
NBh0NQX3TTtWOA16buXOwV6RyNzSr5EZVuuG/dAnTTdjmRbWA2XDDQPkKZl7562pvI21MP+lNNmq
1dyNTgKJd5mIgBCT8T5X1Uvpcjj2hDT2ri/Acy0i1geeTuMgD9n5/CfrJhFulbrD1OHclJgKoq7t
1gighAA9jNFM77GcbZmcji2X/M4ena9NpoQPcSZ2HlFSU2vcs0aFXFqs2wH42B+wFY9BwDtEHo3H
FviS/w9F57HdKBKF4SfiHGIBW4SiJefUveHYHjehCEUqwtPPx2IWM+MkCYp7/2j0dyXB3gzRD6U/
/RB7nCDldO5aPaKF5aPp/Nw5rjjFomELZBFOcFxW+Zi43vPg1/OuNOeGrkI2B7+lygppPgBSTVJ+
rWBjs46VFVYoSfNI9Nn6Vm6NHZq8JsOnypeohQEjqs3+LzatUyiQUi6PoxqSu3lNHmRoHyyfPto+
rO27rBFP6zjt0CZMR/aE/BAu4a61yxpzAu1jDjpXtBsfTFD6MfSRDSgOV2khhM9Dtb4OSVVtJ8v7
pJ3w6PZIBUbHjJt08vYqsU40F+260Bge0+JHlqxkQp8KlZ0zqYs3ROg35YHjt0WzxxJpH8duac79
uKJTExw7TceF2mKHflkHcZB0JEaFri9A1fYj00kAQ6mfXcBc7J3r9JELmxzJgOm2TtSdrm4N4Xd0
bNAQYSb+OU8yJPzmt0S6RXX9VjQhnHcupQyfc/o+FXDb+dZklCl5JrKCRHx+xvSblnB8qczCk68Y
UmU4ZdAOoxm1T1Kt99yo5kMbcHN6es3vyvCpN9sXjNBsSx3nSC/vA1hdcKB0uauN8GXpevseaczZ
BzXNB/MfI8RtUVBmQW65Mf3MktyydOsW64aLpgcFsV1wDm04NDJpd2MgrdOceUA5ViZegyB5S2uM
2YT2f0oQ5gMXPQz9YMaG2ZyWZnpKBqvdKZ7EY2cYuxErcZOezXzq6b5BouKBmfjSXKkZQxjbF/6f
hhHT0cbTvGQXl4HgUDVWckwL7m23XxGeZNw5GfUV6UITTlP/YywI494LXzsU86xH4Xtg1yk/a4wd
o/1M7BpQcKBRxEEXQZfimWJKGc9IYEF+yWGcy2tp1DBMNaP2IKleMpDEdyk2LLd5XlQmkDIon8HN
iFnS8ztsPjs3FmMRAGIzJS6Vx4hmY1AVIQWcavRnYD9EwgjlCOzR34HQBnMCcKij2g8u57+9/gMj
4H6t46PTuRXKGc++U/aXL63lgIkJ7sn3roCJXcyo8OMLp41ga/7T6BzQorAg1Kn5EljqhBCGBcoX
MjJ5Quo5PISj92nZbjR0VXueZfOfku5LDYJ3Z3jk8/jlk9s3/WM/UgqctDGc9VPVARj+TEu3XMtZ
xFQwVnO3yxJq/XKnxHyTZ4/dLPzDoNOGPprLpMOoylGtEcvBj8qfZ4hTeBxI6rnQwzYZwSMoj3e3
/xLkZT8aE3vZKm2+tWRn8g6jXzHhK2svsvJ7aeWxyIluAu51D3OW7yh1JzcoceQh7fQDHksuO4bn
FX47XfoPxASPoiKMx/OQmbSsjxc3RW5VUyayyzVmwHwyzvhHP5rlflRN8li5FhVwyv9K7BKBdf63
ScQTph0OoBnvEBs3fUWK1i6i0F+hUlPqIKrjQiHHhLIFzeh3LjwaweqRyxiW4UBaI+aEoHxt5ddm
jtpU9A7d87BO6VD+4HQ/l8M2EVXj3ukwB4m8p/4x45KblHMtW//a68E5E8YQJb1WQB99dsC0dl+I
BsdbUFMGQ1MCF7N3LAdqZyk4CSiN4a+0Dk4w5Sdm9sNizb8pcg/qzXLzLuINAi8qhIuEU56KZBgR
pIf487Bj4x2/813H2QulwFXcP0oM7S5UDXWhY3VkNEh3jkvP8GL7pIHq5uCqFi2GbPTLTCwpZdKH
sgcbRm/53eTQIuGglhMuMurxhuzZdar1bOUYxPOUZ+HCA25HL8cDsRKxm0N/a+PFlGbx2htfBtLj
SNb4bSY/OwSz78T2WrILNVOyM8dRICzjF1SLyfOxHO+3KB3Wz9zf1aaZnT175DE0txdORZwIcV7o
mViI6qXLX1ZaPXZ2BX2xDrCMYXhXp5VBk7Fv7yzTeAbKyg6OOb45kuket9TN7UvjQfwHaJodas3D
XU4nCBO4nvps0FgGJ7TSixNyJzhh82kUz85qcxHdd8GtyKlEnc9OoF5CQApyR7kKERR6zoxxLke6
wnDwS6rBLtlkFH7F4lbmPEwr65L14nPVLixzpff+4mo2daZk7GCpDG6eAVNnFkEae8Xmia4nEDH/
yzCX5pImJlVr/ksolyZ21fCVlNYF5Rl9cUY37HXxageFh1bI4UWE/k4yJr12S35bi+q+W/Gw9FPF
x4tMph5q41JtZWFc4P8ah0pbqy3fqiDzjmRi/LURaBD7SGoSxT2HRFO7G7Zfvg051xQU6qQmhUcD
qUp0X9afzHaSPV73+0IZ1434th30J6B4D8qHoPDFevF6oG9ngdRzi3eIMVagVU9XMPb70RDvIDTl
AQKdud1686dfhaJUlNUlyLqUrhfy1kYzvU/TE5n1+PQsMy6hdwhw3BS7pYFAzF2iTJJ+kyMUW9mJ
WDB4Cc4hW+wALU82njHtspGEa7f3/OEdWjE/SMWuv3SxSEkfoJUwa4fhyCny4lA2I9LT4M5v7FTx
UtJBmNj0SRee9W+gDRQW7d7pljfPLs2j1UCaYBHkii8x37hUoiXchbsQXbaL6cKlPjPqBvZ/j5Cs
Uw9wrNsUtMNV9AfN5gupFV9CL/dl418XHNERvYq2oiJrzL1Xp/Au/ph+UY2Gv6HkNDTUsJ/W8iGU
6jgUTC6mBiNGIPQqihIZZwtuYjbtER+iixejUPtw71p3o9uoY2uPV8d1PvLSuoW0Ourlqlr1uI56
OXede3JXapa2Mk3msEdVjum+tMv7jMr1fekyEJX+1SPqHMQOgt4w0OUuiEYtO/vbo29uiVZBUs+O
DxO09Rk/jjMhrGR8oNMlUnz16FcV89zvmQB57SvC3nwGLw6bZ4ItIE/rJ5T6T0Nh/S3eC5OvNtP1
yc/9Nynm5Tir9kR+Q3UxVyJcQnTVsW8WF2UbR61IIsbXhUUWN66dBl/rYKuIpU4C5tn8icGL7a9P
S1j802RD7Hsg4jwz9yQr7QWC1swIqHr217ig6or+0QxztQQuN8wyrrv3zbfcEoUTgTlwB7TuK2UD
TpT3LpkKcvkYrZlqxP46OvRepr6N1IIHuM7B25ocQG+VZ8ICYs5Abs+5ODeeHGFiKNoizjByq/7U
Z8U/BCK0fWarsUOsqnet+d7iSM6c7o5eGlqKKc2J/CJ9F20KotyPiBL1T788OYT4edDZIzywNAXw
SS32RUYOI/h0Kmscl03mH0QVb2MrHtg3ek3XqHt37PkhtK2HmmZe8tLSJVItVtlwE/OQ2xYBO739
CMoHCFFreWELvbtt60GKLTs7+y8PcA5lWIPB57gWFJuo2Yd/MjdIj6uFAq7pufzHp8lN0KSMRPks
FxvUcUDwlVDx1KvhsyiBZ/NRfnpV989MH/2t6N4ZZLqz1cGSXly6aJdCKZ76Xr/J2frwcsS1U1ey
vuU0YcGB5sln4Ke/tdfSvzeMFzyed6OPILEL35okL08ZqItjehtRn9C26aCatR9Me/qpc7zDwJhV
a3w0M49DMwH+RuiIPz9H9W6RApSuuGh5a5ygyPZtOO3y3L/TPJTR61rbrk1rrHS6j2X9yfIgLtxt
YAjUAFOK4oPHcEBeJv6Izrl8rWyxbGLJte3ogiZrIHbN+W6iLPbQZcVPHZi/AFd/i7A8wxZTrjyh
blDzLTnkjfuvSVGeQ79DpybPPHsVql7VAjMiAepIim68W4XfdKA+kgM5kkL0O/ZzCGKMX0YKRRLa
7Mn+vliKPa2IO3dbnleJy3YA2ne79NhPf2RONn+7pscAwf0uXYZDBz9Mub14clr7LbX121j0X26V
/qBDOuiie0ibLNzEyCcRghko518ypOCAqXMO5uRlu0qLVjzq5R8BDcjEhvC2MgsvmlzLmT2w1cPH
bOBc75g5gJd46nFI0hTNv0mA+Zb2FrE+iRScjVAgGYmwffeL7BHvADIabMc1Up83txvtyAd99kVB
rTBSpV3NiIVMZtmFuFYgkfLXNkBcCVsxcoAEUW/boAkC9GAt7X2tKwzCYMPRJHUdGyhoAMER41nZ
Gz3pHONu9azzSeznKl/OdvYLmPK+CvFfX/O1NnAaJt1dgjwTHoW4hOU6+sUvwtq/tQ2UM8+4yEb5
38qTbWdm4UNDa+1etPhScy0wTg1RqrPsgR/+EEziaBsUKU4l65hj8QrSPM7LvbEZODWgSUtksuf2
v/SjX6gQrhFnPOU+O8AUpn+TRLwRk0ml/bPZffv4TI9rTmCP64ZnCgT6mEbj6lplmPlbnWGuFzZV
kcxYzH7AIFbyb4VEPihDDPG0FUMxpKgPjWAz7gukCQmZAnC4iAl7V5z7hbNSG7dukV60rhZktn1P
DkED3eB9jAOEemhsj0R0GyP2Ky665k7CQpzKR+FhPE9ol2zt+g/UGsXelgdZwPDlzIDoucNhXAlQ
8aRhmh310V+aU+ksFp08kcrkmZzgfa1SXlM9ExQS0jZNQkw8oY+eTflf27IQ07ZocPx6B99+Rkjg
3VnZeO9P5o3/0cLf9R0SlJT2Umk+JCGoUVEtDNK0GK4yuxtET6CA4BOuPknQARrrv62gc8nO14AF
qAPacbxrPNaridvnOAfIdWAHT7lZxNXA87miNDZi8HbjMhS/dLO/WEb51XBYw49ZLxM2qcgRdNck
TfPVKvczrE+qI+YsH6cqLrz5L0knhP4MaEOWBM0NAVG3pdqwP5kw5q5Vd+etPnkS8Ei5+en706kP
l0OZIoph8zxZqSqe3EJ/FTX2YifJfpO1eGkKx4V1dc5dZQ7g4RoZF1LsiJRQe0qaR8P78a3yJxic
m3aM2KyYkyyJ8NeyaehLev8yPbNv3yYlvRMXZBZXRiKPCU2ZTcIWYPk8KdoZuEvByfl6vFS2qU54
xfI92vc3ayLdoXfE2dHjhkVfFkAZykev49i69yH6Xonbe0+dw0HBma0p7Zw4qDimkwuh5GCaYaPy
k7Srh87hj696yiyHrv/iAsRPUR4Ia/vxvG4BK2N5HWx5bhRYe6tOkwSGDYX+r214GtHnRNU0AlcC
1fzFugGOw78uOSRo12AfCtdocHEDp2v5SgXHAXnRW6XZO6TW+KUNHg3VEO4yTM+QOn56duz8YzHP
+caud5npRZvnJlJ5Cn1jlGZUtGyvAXWX2kAeSbhcGlnWfHM5/lGjzV95ll4tEBLpBJSZI/JpWQmj
jPDvnbBLP7bn5q7NLpU7pUc14nJZHLV90rUZE4h/t/R06Fr24sPqYer1RhEpZzZ3eKPuvQBhLqiB
usjpVi3NhykM84LE9p7QHeLfPPUi+qI5T1Rj1WBRmI2W98yHOEWAOu3H3O3ixExoCO9SkstmiW4M
XTUaVaoKvfBEv/M5a/IkxrCbxM2Y/8lNVMxOamSwuN7TMkDLJI26lG37uKoNVOfnRoPnnshzSiEN
EPDl0rjzZInSqn0f2y9Rew8jzr7D2CuXj6m/uMQ0oA/Lr+46ECVFou9+8asHECaDGcVEqwbcESt0
4aeRAAGWMOiBtd9nE/HFK8kmcKY/KASOQdCpI4sxakMKcBmd9MHtO25kPJr4L7IotFe640rjDUsc
J1qaTTsLd+TeD7/LgRQJRJR3Dm2aOy9JgbBr61il5a6qknu2x4KWMYqhW577pb0ZVJrkSO7YHdz0
QC/p/McuqJglSYwieXo8MTIBYu2EY2W7Kh++Skv/mnWdHTj0WC9paS46uUeh8RUAavEJ8Zh32ycr
cS9rZ966gfkzbOQRl/vAnO7wR2HNMVdArU1LOysIDS1ImiCj9ubgneAo7rc5QxS02Ctcq9KOFkP8
kQAIgFImUvfizsUeg8AvfFCEGKGgaJ8Mb86OjnzxZ832A5S6Rx/xaFMcGg+i/dutw/NEeCH83Yzy
cF32ejF5vc5NBCz4zlgoBCTgA9Zwc+aAHtiGvKDOPGlaUt/Gbi33uV7XG0/SjykY9UEL+m3nsLzz
JswaCzf2mmWkqVNEUthMKTxekDi57nGdmnEXGPzwTMqHskFgl5QcP4gEZ4VbJfDc5bJYDi3D6m0x
KonUK7zmPirJOTh0Rm1dlyD7Y3QoWl2Tl4MljgLZgKmbWyuoqneO1Re/75xo4aOcvUgWKwHyrCSw
b4yLfJsk1W8Nt2byfD8nKEL9mZq1Pt0Pfo5swafot1grdIMMQEkVoMNPuEQAWbvWT++K8A+5Zuyv
4eAwu/AbymV8NwN4NVIuZeymcD39o/TJbfMzOE3Au0PfJZsTg7uHzMHLnKcJddLk7KxL61+CFE9Z
E1znLRxTe3CXUyaeg3og4rFsmYqT5tWbRoXwPD2ARvNWhE4QaWs6h+IHfxF2dtKZYj8P3wHFN7/o
hCKtwz3Sutlp1lQpyLJ/snOMHkG4flubRLltu5DrqZe7NSfODNafRBY3uzap9di+c5SXTF25xen2
BNrbPMy+xXQHjmTxgErAFjiRhXnMF268In+zCIZqp7tgQbVtD8RJ54yStSsuyfjdG+F0XSw6owfx
j9EH4t6h+7ZX4hwo3phFYRQabfneZfaVwi4g380hZ3aXJXsltC69Rz/NfYOPd84wJSBuR/PU1hah
FPzr0K+4vDQ3aNpq+6bpQkiNHFMRzhc2xyIyO0l19Dwd0hovKbEO9xyx4VkFfg6SUuKTYWaKhATI
1Xkzop+RrC2B/9pXmR91QQ0zKW+2WOEBDDqIQ7sg0aAnvIMjrE/Gf70K5n1SiLfAQFNRIpvlly9c
ex5pOIQpGUfRry8J2YWhazFJlvc5greYKaBCyMEC7DXmT4DEaZiNL22iqgymro2xOjLcWl9kR7WR
aOybqDFFq3ozU8CPZ6XBBJyoM7xCLz1m8mLjkMp3Ua4VezU3hlrAgWbgDIRwPI/Wa9oKCtS9xgc3
udN1j8y2WVHSp+23UZGSE0zzD3mk/4FJI4py3F0wJOZuJSDzspD/Ea7mo8IGn5vNp2W1HOnroXX9
/6SBYBXpFhXaaM9CJo2d3VQ9w9VlpPQa60ZrR6hiVp3/V86JxUiXfAcOxSIa17Y7DjoCgL5xNlUP
EMDxoMhYJ2jyHl0D+wR0ZBrgrFt50/qO+cZATHxIknGnVlvgE62T3TSTg2Va6YtYMvvkbH6cLugN
7KRAOomfINUhJjRqiVyy5NbsJGOI34SNnBy3Hvss2Oq6X1sE9PnemYSgV324JYn09rnJTCzb4VkY
LSPFwhk8uY8ED+2KNvsNguJDhQdvnsitiHyfGCj5X2c2L0VGnSsWnt9i6ufISGhh9gr8+t6Fy/MY
Nvbj2PRfAxDHUv+VMFHzLPdDM9xrrV/nxT3iJ7gyOzzW6fQp0YaOowkWKB4CbZ8Xe5tYW/+WapTs
bf6ymXEaOmGBhXHINVog8FS7oB4/hYNhpzKqP/NsgWb4wY9ttDFKuv2Sp5cU9Y3RlodMtnFlruhZ
cM1ZnXHN7GHeTYH1YulveuEIa8qOsLGfsjeeJApBGxTabd50Vp0RRTJH+ud6aZwLVHQ85WkT553n
R2VVXwYLERCLtFGtbFik8mU2aaJlJeMUIJbleCaMpDIwBYYPhHZfPDP8z5pN9Prrh7FRH0vnrmdv
8O+Bw4/JCEhgtcwAfgkYgeSJUouRXxeSiGW2VXnCusdYMFbtSTvrr9Ue5hFWAkqO3Q36i0rFc+Wn
7XFJVckGjUnRKpjbPMvcbcvC1K99XFtldwr8ve+E9QZUWfEs3e/Q6Z/8pSeGFX6QG6tVzyn5Vy55
Jw3IHZc4kxI1QJmBqAtEy425bA7rnI0nJrIlHnoKx8ZNRXT2ZVOekwTcZp17HZvu4O+qFT/Oal8C
P9iLLXA5cMlyKfTVSLybM9ozuacvjhzDa+OGL+3IvBUG8sWqxNXWjL/S4qPXVk04aWf/mRuEx2ky
HNI57QHr0xa5Ca33qVqeShPUyqdjXQdkpLiVPFahFcah60VegdJZNeu9X6qLXxtvidveBirYZ6xJ
I7BjVI+NceTRwXneArF0go/KscMnmUnWJZHSS2Zse+/vmOpranbT3WjOJECFoGo/IVBVTBBputfd
wXPFVaQkzyqFwNac4YSsJfusPRuHwWrja1rag0rW35HoYcivoY75B2FHX75WMOk86qrxYHs5s0Fm
HXwnb7nibAoMFbhIiF1xg7PncMLi6c5QPfo0eO0vkMJXB5x/8/18D3H4g5ToH32/+6VqwqPX/9bN
+N6LRe6XvnsmqwdjsFJU0mCAbW+kTT1yNrHqeOzi43Qa2+4uHxiaVap3mMNe6x6Fz/LNdDrdlSvR
OgssDe4GeBBYUlI/EwT71jXTeAJKz/vtV4HKpCoWFH8CWg2xjSB2ivnWfM1mPyMGLl0PnQ0+FBio
zSFLAWj7H8ZJM542AtrvCJSQ5R+ATcIS+Q/ZlIHIMsGk3hbdN/bXJLFlpP8mGeckLm11C8q5iEof
V6HZmNmhImvHFvx5g/U5ZgypWIKjMAg1T+KLrbE+phzyAlPMGcHIPZlrhD6m5XlomQXCqc7ujby9
GmtrHAKFcCwopthGfIAPJtgp5X6IhKghfrljvuH+00dRHwBqYPjIBYA6/841bkY3yPPI8hBQT2iD
atlfy9FuDlPpXoZaHJAj70kwMuGSIsfozENawXmUtj5XFud8vY7rdUr7ywg5eJMKKpfJdGfm5Lea
A2Er3oI3GAdM06S3kfmA3eajn/UU00RNUDg2cSIAc+jHtTi3i30sMnDqhr1+lxr0Yvaxo1PGSSP9
6yHKmSp4PiwcseRP1D1Ccewi0IRrWR5dxRVSJ5/Yk8AAuVmO02Afyy7DgVXJBbCCh16e4PnU1qkC
5D6QLoaVEEW8QY5DO/XPqlvOgTBIY5H9MVvIwsHfE1oTkrZZ3Iws/AjZ10hBrhF/D+5rAyu/SqSY
wsCzlXcT/gW0OZvM0e9JvylWIJ9sUR8s2Acx5G86xKsNnnKUGGaSsbXPNtwt/ie+vcg55sbKy+DS
EZGhDhjDDoNYmXDKchfodcbY5vn6mNsv2Vyrk1tYb2VggwQJ4qDmWtxyQzVkwQnnEIZlLAVqykE7
3NbcAPlIvKHVo4DuinNvAXBqE9ocrBLhKO8Qsix8dBIBxEqPoCuLLTVLfyXecgqG4aNosa8DDjOt
Jcm1GUO8Zy7WucLeCrWZNHzQmlCiGpiJ/0HDVL0WtQMaZQ0MyvYp7ClS05jeSWX+dMpJ33rvp5oY
l/FlFwhw/dJ+mqE0Uc36L3XrtCfejH2Zu4ey4V5ArDkfOislB4zPn03s2bTQFFWUSC3J/FWUi8/2
8cdKuWi9dfqL8OK2ZIpo1bV/9F37zU1hCbAG/TfaCXgBprCmAzEYQkLH6oDkIK1gQ4tyXy9BHCCm
OMBXvPXu8tdPATaUPTz3pQVDbGcezZ8mIr2qPCZmtuwyDapRT24aJXnxUfD3RKNLgAXxEc8aJBOB
Km9C5t8noiXvFob1bh38a2tfa1QX+2ydXLixjdCtVwTOjHp99jhOzUMVGjfPpv+SdGfkYqgVytTf
81K3aE/rKuau2yvH/R3YztGMEmaf+QGnDfHpcZgB2STt9CCSMdwlQwVd7p0Qk+AtXq0imq0iYBNA
mahIRY59FJa9Wk8y/2rmPuFM5BgL+GITVQWypPSFFC1IXBcC1PT930Km/olhLSoLzhxBmc0whMGF
tSmy0vY0oTg68vESlj5DviFv2oRCZWQXa3HCEOsDSHfPxQwfkFXsurlEnEJt/NF153uBdR4NEyam
KpkPbVq+cF6ux6KfcVaMwBxmZm8CpIuYEOl2FVtBIusiziyCvVtTMwUgRoLBcfj1iuxZL4E8yNbx
oa1TBX0/0jpmF3JzWxN/PqB6w9RRdaEbhWQsoMosG3yYNq822BNQ9NnK5G0uAh+9Mv01g1OfJmtB
Ptc5Vayt/iIb42GcBTtTVbYnsrojC9goVkTZR+qUb6G3tkB0ZlnkvShgm9pn7Rl0Bs1fY3zrBJEi
eRqbJHEq0QH++OoCS3OUqRBHRL5wd15461PnlBviZQhbGzieZ6+nUdMmDqxvkMnnUNjPQN4Yegri
A5y84eBBF4nYtCmSx4wBEE962z8liiNXNbamH6Vsr3OwvBib+Wuctc1cPQJaG+ZxGcmNNVDOYMg6
GwKpWldZh0D0SWylfDXLn9qSQeqoY/e+rVUQ9+Z6HEMXFsgJn1RhkCBTY3ByCkj/FkgueVjMvHll
kQ4qVvJWzuSpoQlyl6S5gAqC2JHBHoulikej/ivMiQ5usRBi1F22Ik2WB1Ue2jknmXsd703t/YHU
esbgXeyasM3wdvGe2OXfImiGc4cBJpfpf3rB/MwD81BaHF1VFpz1Istd0SPTbojY2yXFtU/Xf7IG
nfVA/qPWOMPhw2XWybfZEhY1FkS4mOLZoelgp7S+ZQk64ozsxkPO49xH49r0NvtaJdCqSERZ7WvS
sZr51OvtCxNKQ3ikAhSviT2cYVwfLAKbEZY2UMCYveBCiod68sl2zhaSLpaEtQzqZvCshLmt+EYh
ml7RJmUtwfRlLyDksOuTuEQDWI5RXPy1MPTulVusG2R9YtQMo150NelcxnuaLmY0w9qewUBjtbnK
TWQG0eQTCW1Ov4SGZvsArcuUO/ezyG9OgQOSwNHIZTVhLC0CLA12iE7U2avUY+udi3DXecutoucx
5qT8jzz1d1esAfm7ePysbr3WipDkzHNRGvjup4FkZO9n8l/gIxEi3K3dt+0FdKAnldQiE8JJz6lQ
HbwdF5ADTJkKgFVXgZqZy23Kk0eH5LhO4u+G8KfuwquujecR/Bw4l1ASMmhuvIWmsYHj16e5t+Gs
6Glx+xpKNzaxN+EQ3ytZvaQ2/pJyQv7r57/20B8WQulBtS99XaDc6Cj2kLX8U7kQEINzzylJeV87
vq7D9GPn1kEEyJhdh7CC1UvuVaOdU19x3WTB8NmZxKcpajG2RALJYY1QpiUJJMCgDLGI91B5Bplk
KDaMJdktAs/1PBHza4EzBF1P8OX4YGng0K4msc+Tw7fTkoHkqpcB/wcNfxbyYtY4QhkQTRmPIQrc
XdeRiVyU9cUlpKLiRGdkb5Ap87x10n+c96jdu7F+JPA0Hp3qFfPMrrKN+eLrhuy9bIuvklZEDDam
Of4k3RJBqoMBiCQjTjH0SPDFq1mnKMhV4T+rAOtDPT65E5BGKIFSrKm0cdhLlu0CDsginU9DwnbG
qQqsD4UUfJQtKYb48IijCjNujqqr4PxwcoaLuC8rdAOtIP72YRQY1cOySD4AqYhVJb5vIaWiRMwl
NbYUFGxR0YFIABu8uZSBOKkmhnfEhGrQNI7eDSi5Ix+EbxJkTe5bw/hBj3vvZevP1LKEolm1Y4kq
OCoRNyB8u6tD/x/aLB5Hbj3uA/e9x/gSZ7X33cgE6bRnHpIOs0nPQWZr81bJ5EXO7bfnK6xqfQSB
+NZ590QkoxtX3D6Ypx+0JHt0sPLwMKqL2+BHhZDaZQt5EnnV3vsL6glTJw+6NtDUlMWdVRDvVwaP
+apQvQTZU8GLBQddjvUmhmLPJJXS2UrUKA/loXBqM1qndJO+pkuzIBH9AEJvkukyNivoQcDjsXHW
Xa4w65Ek8FYt03CcQpoCOg065oIax14i/874gnZuAW6lMTv6/haZmuV4nYmI2LloJu7dAbPPaFId
t+gHPEoSII3hAPfoWLf/zYPqGcihNsRtbngeT0n+d5gH6E19Nlg1x979E+h/A6gh5F9Y7Tms/XxR
O3ezemUO2T9aWQ/SMr7J5Y6yEJsf8e5/J5yT6xZ6MawkbnveKR2nOx5orp7auLcXcg8zhfNyQUU4
NLSPsPQhqczXu5X1clj7nQ96NBv6YjvdL76CVw/twrjIH+Xb2zdzOmVBIom6CG9ytBcAYWen2+Rv
72DQZRH5N6bUBRmB89h6+DQaC9GR328ZKS2pqopYiLV68an6OntkjEXpZ+LxFUFYo84Omtckx4JX
deUBcvPBg1VwiM0QikQc3y7eiY9gF3zoiXGL3cSNM3Qa4IBkvTgNiUDpyef/RBjlPAQAoAuj+ws0
qGFdMGz8t8j2cWSwhqqwHiqpMHJN8lKSPFk51d1k4qjtuxYxUXtfVwx6xCAdlB4I9Ud30+ahCTiy
XPsm+zbA1iossiiB76T9qtyKgDqERlphfICZjNI0+VMtiR0h576mKntI+EMTBB1GNyP2prym4Pmf
YSuN0VHu6MHQcUUvCUrq4klsCRAe4lhJyEvpcqiMpeSQnq0H8ho+iDqHaEqH75qnwLCqWGfmrZ+6
35UFvhAT7lmrDflQxP+Mndlu5EiapV8lEdfDapJm3AadBYzvq1yuXbohtAX3zbjz6eejsqa6qgcY
zE0iM0MhudxJo9l/zvnOtzfGX15MIoq4PPwkjzGy5X8Uor4ZPX2D9fLQgVb1su5liocICjHPOWNj
2i41vQ1B5WZ0xELUIw7HXEFIGW6VXp6LMuetV4p5b3aHNwA4TMVWNfS3Cdfheoj7W+I8t1XICqmU
oVHAYJGgpzeBCKmjY2ZmnoWaw3XJwNvaWn7DstlIDgBIgPZWk3MIrYte2A1d8pSpJY+1B791H+Ny
0NelPvpr8hSUNbmHLtL3cnoyxnafem7IQYU9iW4ygZ0Wo8FcJUxhCNk4FEHs37KFuVrRwETX4VAy
9vsawN5QKaD6ztE0zEtEACAaZ/S+UA/Z2JxLLf9genw1m2PmpY9+pQ5+6qHDM+qB5IaX+LlviRho
YtdUw6apkC4aczMpmh94GRg0zyqzf9sO22o0+HUU9e9T2Z29FrtLI9epmB5y+BdyxDymGxAeLGud
mwlzoPDT04ZnH8i8bmj8MIuDGp5vM78bWNvG5ErwY8/0ss8KCpZnjaZzH+gyPGttwxHDxxWDqqWN
m7ieDm1qPfKOP8bMfAetnLGjOTzlLH6yMXVAaWH9cMpXelyJmvgZtKpJwstthueGqQeEUM6v8YSp
kjxk5dbDSiOy2Ht7u65XOHdXWQD+Lec21Qfc2xMxFQvoKhL7/OJ0RWi19c6V7yyDiZG/DBhxumTe
Ytd9sQfnzfcCdq1R/52n+YfRusMqDqKLXr0OsA8oD1lmtbtL6kwsLRNLdGe9OJ1NwBSKnKQlx8jl
EfTLCrXh2evUSpkRwseut6fN6PePflbcRvGw6wja2I1V4P8qX0g54n4VL+ClzoUefJLgnNdda4sM
yY4WdQBbklohhIpieCsn7ke9PusoP1xnfEUfoqk4wft8nEKys2CAEY2ccAKMLFaG9uZVQGB7E8pD
WxTk5SrFs81eR6la67ipWBP3tQvmAgNQGGp3WQzbHV/5Ic4mNiiJ8axp/evPG94hVOPHwuKaQN+Q
MTqBOS8XCgePyRiKrCCi/qOiSCsnEOfou6j9PUFjCeLiXlYpzL1F3JPaHEJYu9Jh7NazBLRkqFmJ
V1o/nVTYMJshSyzCeB93qH7zJ91n0VsyhI8dB6xF2RBAam/C5tOEmkT8pl81cfFkyG5H6WSzlFhE
dETSVdubAMyq8mBm+V1bxGswWLug65diEDy7q3vJMZ4TuWtuMl3/8DFV4cIV9kYNzcZCxTxXYjjh
WMIjXFk9A+jsWhSwuEmTYmKQ2hoICVI6GZ4Sl1ZVjbd+mxF3TYNz2PSb0QMCU3raoxYjmDpSIlXh
c42vSTeO+0mVFwl4kl1cu7ElzomfCUffZK+69NdhKG4sHysZc70zWs9H63ED9MVLjdqUta0DBciL
4dYbwA3S8QFJK3brp8DqQOk7wZM7C0FKwMGkeA/D4K0T2VsCicOiE+M69FuyBj90OYkldNhXgX2N
wzGhBHApLO87qLlhikpFS6qdPzUF44AZwWPC0WVZo7UmwBpFew5Nl0oNhftbiPjGrjdKkZUZHP++
BCfDDJkDVOh/Ua2GCfzIqZieFXOpqmGH/HSuMih3UXjtU5WutHx4zh9q297PKKi6hWhR1vqRJRum
cpHB/qNMAlkmedfS/JrbdrVz4junyK+9TrHCtLVieZaD+9G74OwGScBfvumUz62pBuDiFPgFuWDz
IX9IjaFdGQpYS0IlgB5Wq7IxHisrQ4YtIU/QlXOwNJTPMAfji28Y/47xUFZGf7RtRH1IiuNKZGza
uL0xJhSROIhMtExZu9euLfcuTl+IsNTLoPR4exM+wWROoE3AIi+Mjo1VpsvfZsPbA7HTOGEIXeTe
eFQj7hgoSfYitsQOXtHJFP079iv2m6H6LscHb4iZ5jPMwlzR/LaTAEx20SFB3zdMdZahHtZHbCJ6
ZX5Z2rDHo40mONQVFrbyu8IgObthb3qCUjhdodfzOjDIGwgl2dzvx0ze/Rk1h2fs+dUumowHsx6C
TUcq01QXlmWc9SG7RfURoqavah5n64bp95Jk3ls9EbkizenJwNt1LptTMqx+N3TLtPVPtoCR0Los
F5zLoUeE25Sebcpf/ZjlEF9W6v8OJZcElsPFODDTDHr0MT9hRG2rQ6KUBYQJeMxoavdjo246q9K2
PMyv8RitQ8e6aJXq1oamvU1deoTm+2Kx0SZdWTkc150zHNm5dAuKXrmVbn/uhUUaKauPft+ePBfH
ZK1qMhBESRcpcvrU6xu6CthTpObHGAY8ODA+Yd1IFxE7i2Wet8PeycW5qOj7QVnd8QkkOkdFacSH
Blkd1wyeOwP8ottE5mqKdo7dbVkx00XlKIKMwJki3f/tlFmzMBHTtobG2UmNxs7SHcAttUZgWzLC
kpVj3+jT0WuxvIdjtBICYgRXFT8DTxM7JJ0oJ74x9r+veWx8l8JMj5no6ZkJ46Vgmr8obKLXaGWH
UddosK5Lylf0ksg1th7pKMzPsWT6BxIJWzaCgzGdBp4ZFC61JG6XSouyMzZIDEUoXsAQGGnwnKGw
ZVm7jX1mm36oXFoUPLvhCrf691A3H5qGXJRQ6WyKn9mUF0EW/eCYbPh1q0eScfuJzF5zq/fDwFjG
qVcQ8H/X47ApAs6GopB7hK5L55j3XPgGMGGDhHSW3cMF+SgMfQsZgsFS5gzrlgfpoo7daEc0FH2g
uYHGw2ZUh3FHiuviahdd9+GDjsapnYIPUac3ddnH2MYo6kTYXo4J0gbo0k+JY0Jqu7am4IiMC6Pl
+LZpubwmFdbLyPKOkc6hv+znOi9b/hb68GhH6PMcT7BMq71GQHdhp4W+Ld3w2I3pnljEsja1+mbw
u41iCsxGNKsZUuFBSzHr5OxOi7piWpv7kqkAwWQ5FM9QRrttTeUUehbSYqBhMFCluxK5upAWeKhd
jT1Jj5way7BeF+EtcUq0AR2fvyY6PvUSaC+XNH6wBR1eOJCk9dLq1o0zXToSdvR4VPGqDe9MZwZH
Mf1m79KtJQIhnTQG3AL41lZbXfw0m3igDXvCIgVOQU1bTsdEY1TgJ/0yboAfNKk1ovFqn5jKKa6z
30IQNms5WwRtiUM9QzaIrCbdu1D/aJ9AEh1hQS61tLxrIXvBAaGJLa5zvp5nOBEzNjqd7TzHAuxH
PtRy0/nhhdnJvVU5Yjlu9cp9jDDJLTswlZSPVtiaiS2wN8Dh01fOSvdS+DcA7/1KYHHAA6G8Gnw5
gYRy6Ilz2Wm4AQJIi8YMadU0lkZgxV5mxGvdIAOcFjdp3eO+dZw3JuomWdCEfY9scobPSERW4YIl
gqjTWydRt+Euxre2CLHRhiORODqwEqLq1Z1tAqij39KICVqVuXMqS4P0jsfMwEPJ6JPsarqk2gqr
ey9wzc5ZpOPYT49uY17bqYKR4W+a2q23dAb+Hrvg0o8dC3b7gox+NfoGdJvVLP1R5FvXpNAXujEE
fO5dL4gPHf6nnjCtH6q7oveecdLCZOxCuSyXaHYOg2GoNLArMOUU3RdZAgZjqPe2R0ceJinJdaAt
2dQlfDvP26DT0gVG3Hi04XaSWZAuXE8HUd+7kxWW/JCVFqO4hcg6ab9Nt3oXDhvqyFeYL8XOMOvH
jmfUqpPNpQt9hmgM//u6J9CrDJJpwTeJcZxG0Xsj4LXwbIT3EzQPbPO/ULS2VhUfhrq/rWjrglKW
fKLQ8W7IbyfNLlnjVChB0zvewmCjcUoHbBZH0cqDKHq1fJQ7FexSd/iyjKDfSj18NiLe3VB70ssK
PrflLacO/piCeLYQldZtbC/noEjidzE7OCsr+qz15pprgjJmou+NzagHx5WDV9QhWFJ4xOFt863T
/KOquboCNE8seOKlJaoXpPA1RYJrpkI3XESMi3DWDvf4giDqbj1O2sh/9cRHwwOvRmYvR4+nDsZ8
9JbDb858T9ocoa601ykZ7lhyqETzkWpGQV5zYIZj8sNTbDF24LMzcatv29beeXRCNjU/1WT1m8aQ
3BVmuMVu+pIzQMgMLFm51sLKYI2rLPikVvsomwl+CDKnH7wafv3QSY5sDisDwWis3VH6XVcpyHre
KJUABuPE/6ggwfhu9AZTmivac3DaYU14VZHdwmeI1k02D30GIFCBne1LeVuV3FxqcLc5oFQGRA2z
0ZjlgEwgcsyDHlVHy2ucVeuxbaiyYGOLLFg6rv8uSy4ZOqN+2wj3fCzZgX2x8OC2mj0nOgIvHGd4
tnNJ3EJOUMzqJf5ZMFNtzklCS4ZlJqZ94OJg7bLe26Sgvsb5FFQxh3Os8s12eirvHJ8Vwve33UTs
GMMje14eLtCfmWtMExb7MLzJYydbMWOBrWjQYjjI5IVCJj6ZETm4bIdLo6PDWy7PRyqzHw0fuWnk
ObIg//rbkFS7WBEhcfIBy3CrnPHeDoZt2GIuGCcXZeoacgjd0POGgULG76aOYDSV0es0M/WY/HGR
wiDIouRkOS2TdW6VHCdj5nZ7hKp71VOkJ7viNnYq3J/FjScw0SJ+kZjWv3zWsN4AdTPZCeZdl7Iu
mohPSV1y3Ua7FmjPIfskQvIqWmKwsTNLBGiCIBgnf8MSaEc3lIPslckQl2E8w9Sie5m57gj9C5aE
BwccNZsHBnQBW4jER+boSnt2TXgbfHUXDn7bKrNv0xSggc9V1k8+qHRJWK/D2/dz4HWpMUfsZeSk
MSU0249sCPdV2UDpLL2dsvthDT9xBikyyEFB4aPu8iVVWZ9takLNYkIAOsx8TTohcXy8RYkxbdya
FFXVvBaR+vTmJ1AoJgE4djpW6VuKRkVHF89Gh8nwGifUhaDtINoVzl0gHxXtMqb8CoSBN8NNb/zg
SOUMJVXThCJv1tsYdr7Bd0EWsfYGU84NQPVvEe1Vij/DTBiF66YFl6TpD0ZzN3JxMnPjxcYLh3ua
47qTMWmaOJmE9S129aM9weBuTYPEA3vLiAgFE27zo+DgxU3TNsxvsuBU55Qlp7VFwiPLgOVp2Ied
bLiWArZIKiUAl4btVkDyt2JTBPsXaOssyGKfDFlLlgBbYkJifGj4b0XMZ6c5PTav6DR4ob3ph09d
EHjX4nn8KdgYeraGrm6xFo0yfSxF/6qmAYe0Oy7dsMdGNVDDnuI1wQPI1pFgIOy7iJaMwcKyVDen
PImC9Wjmz0TGVzbWmmX7jOf9OYcAAv9vCFdtoI6jjVgD+Qv8YdWC40Z05lpHa68csgLQMknJpJgX
QHtsJweuTTefnDgW6j4kbNdj5t7G0H8TR+4KNa7xr6bLcTCzFasVP1phzC2IETWy3CmGNmxNuahg
lvUqWmd9eWdBwTGS4DYMi/e4Sti3qfITQtYkPWtt6fETEerpRNhslZqcQKhQhqNCXcMYY2lprUYs
dY1puyyo+CyDF0Xf5mXAX27a2l2tui9y4tMGra9ZNfKGsu5s1Y/BOzORJ8v7mjpYq72POS7QZUfl
CdmDwdduHR1xzmAjJUTzqOvqrrdCzntzlsz0u9d50ZAZlMAxdO7TOL7YQfaphfrXBHhxIRIELeSk
xkFT91uzZRb3bHQMylIwwX7UP5oE8VdDNe6qtPpKQZmtc1HcOSp9a93IYmiawCyka2uVWPlLPQgb
YFn9YTHUxUEX8Hxkp2UxPXDzZ8MJ65Vrk2HqsHqP4yMFYgNbqGQfDu8G63CUd1dyfy9YAw/+PJNX
ZvHuZ9wSStpPnTXweNJcCjI5kcSWcwjqZ3N2hI/F4ICjZM40y2xIn80SOEl8SrB061P+nHvQG9mS
fGRmdYhzRF3TR7Ry+Yx03TWX3Ip0z3KZ0tSb6fFNQmsLk0+GLR25JasAZc8pu5+iHKs4SBcpojvh
MYarjfR9CMeboc7iBZ1znF0nZw5uJWu/IaUqEmxMlc2aWAT1Rsb2F0VF+TYkEjdmzW50obyONUkR
5vxkPx4iAX2xKz5lBhesMEhkVPjAnFZfUQEB6SLv7i1YI+iQ7p3fNy81k3swOA7GwKVVRg6HDq5E
DP/Rsmr0bI1N3R8ab8HI9HdJiWeSdyV1JNzZbKybRYeiDadc8G5Fnzm7QqzyBd9dqV3tAE9FTNTj
/N2s1dXu6PeItK86harDhGRt2EhxRdkRISygCDnELeu+/7Sg6P38Rx9a+EQVULght5ib0gsQyPJW
4l4BxowPNCpPheDIn4w8zfype6aMcW13BhnXqsLly0tLAK1v2Y8j1qfbMsfbrwn3A0vXKq4ZMQmH
4wgDpwFeABEllEKOHWhQYvqgs3KJTwsqh6eeFJhks66/pwZ1f36hsiSJFiTlm8UWYTVJ1lkt99de
Ic6qRr3Hpa+5OiNtUsyGA+cxYbaX4tuHEIc7fX7BunR3BTh+4g8GfzspbxMk+tQ8hH7zNM4/OTCq
bG1amrNyuhUUgkVnTvcFkR7odeiiXBSHDLTWSER8XUXGXcgZgkDy3hLwzUjMeuR/xFZYtPgE5bfN
yXFh97yG2CGBZZXHdCRb6PQrY+CpzC4cV4mXLvVSPvXY4xkR9hdXoZuom2YI3sh4QoiT4rOjZWrK
wTf5mYWrZWifAcGsYYrxwGWIp/m12JrUTPpqpioiTesB50qtKvGOSuKrvukfmWyRTO3BROZagJyB
eMyzq2eki921XupzxMF38wsFNMx66XNIE9olu7l4JyIJusHav3AmjrbsizQePtapEktTlyUCPk5u
PygQKmOmtAiJYqMF5m9PjDvmTRAE2lBu0CzJZcPP8RASLaC3jBMMSL7kEWoZPTEXik5Vt+1z42ES
Hf6mZri3CnvV+qnYesrLePrCbRsA6wU5SVG7hJxiJQc9H9KlxYZWsqKvIoaZW2+62JpFbzhHdpDk
gEaJDywGGn1ApPApexGbYSnzZ6YR4w2ooGGhpjdV9OWG6KRiZjtPkOdPKkufvR5zv9/MCiVZHbJ2
g1wSkvoNe5eTcSzWakDbKYpX4RZ7X6dEmOfJKmh4dQGFE8zM8A0EkFXgrjKOB22EE5LTJ1bOrWcc
aLiDx0EBEWz4WCwnXa10iHaLJiLharIMQKV5FdLvlh1zZ6vlvTec5rlwUx2IN1sXZTIIMKcPSmgv
YzxVK70VEKKRO7VqZJEefuNV+gjzirH3EFIHwYCqqXilHuVjFB1RhbSUBOWGIdhXlbxLYvppmWVS
xkWSC5eGReo7pLtK5dM7OBprY/SUo8j+u9T7chfgIir0Ce6MrPYMmXKudUKiOaYiPEXqo0bHWhiT
l29Y0zsNX50ImjOeIYhEKG1oztFI/2jaN0f+5cyUChca5GuePTdluVYJ6f9QthKYBQ9tQKTYfLKA
DduxchmIyYKEgV9lGvLabDZKDT5tpvcRht2FNwsS1BM9iPx30+YWajXtRCFVfngBIYMPa2KW08ZR
HqoreCooSfayHSYyFdxJS2qu+nUkOKp4PMV4Qjnbyn/smYyKFkRI9Chat0aIlfcmZi/Rhes2x9DD
VPY5rfJ7ziW4YXkX6JYaRmdmXWx+cmsxVSdjCeOAWAM+2dY4RSH+aGtgLS8t9sM2U3f2WpthCrgy
Pec2M4w1rbyM24jdLzWTEa5uPE6ZvontrNxlQkCz6qxFU9K5jk47LoLmSNUuXr/ouY04WUz+d27W
7B+apSDvd2L48mzPKH+DXM5iaopPJqQfRTc7SE1w11QEZmQBNhi42xQPeDTn3boBwZ7jOAmnejGm
KFzoE27P/RlwHMBqTws3mAJyP+iDxhy1mhKNUVUcXdIYprJJQnnpcHrguNbnMNhr467qza9Mcge6
2UgHzhRVt8JOnZ0+EQizSxLkRm01R9cT1S0RuTstJjlrF+hVeeyj0FLg0FYQz7ORRWdkxbFHRGWi
3Y+M0vtVl3Tutg08wHR+9E791ZPq3PYhmJArGte8mH7RPTRtknB74eDFwbjnJNg9o+wd20ZrmHTZ
0X2MRddMx473sof7NrkoCQpgZGWaW9LJwxsVtuU6rRmRUML76s/Vab3Tyr0FNICLFhosMcdjYsf1
xRprho3dHLCYACkcdDt+M6Y2/lKxfuPRHfWcj9OXN6AorS2L05iDv+ExsLt56NXcee4ALjGNYKKW
XanWQmusVe4DcqW2SxyIJZR3E3KC46D0Gm744Scdmy2wDXf8Yu9zh61n6v4eXQpJKqbEFuk0PhW4
f0/hOL4W3UTzQdW4+zGPPfugiaM7lyX+/MOQwUv9U8pGHBerq90E58iEVtaPbMjDKUAz8aQFpM7R
mGTq7YTM9mL0bk0SBuiBnzHWwZHOwMagl9Mv0TbjqFiHVpZt3a7/7pgm7LRJBGdDAyuiJDHitAJH
PP+vxNS0LYjL+4oy4qMasuSYWwyosYim3IlX31U735jIcbRyKw1qo6yiOPgVFVWjDXdLk7AaTZ0K
Q6fS5JUF0LqajuktgygyN9SwJgDiM7WW9tjdpLnX3cTANwG5+ezt+7lIMBTzjuPno2GHUW65lJxN
i3t/Lw0qb6vaDgSzR9jAflr4xxJuCyE8zvo/Fcp5AAEv5+9taGssb/wRlPNE3mSZOM38JSnObBsd
nWhotKIfKfrIbaRyCSf1rzd9MuV4/PHICMdJbjyKQKwxHHdlo+1+mkBVTut2YnbkrJ2YY6YXnnvL
Bv0+/5uUE/C0pMlJ1Y3gpw2oSPRoPCVh2KwqoQdHo7fnB1IKeNcxqQNwInLVNKPujHRGLMwlhGLu
8eSjEaeQD2BrweRhZm85PKGTFx5M8X6wtemqw4XcRVLDKcRwMzBcDqgKQ+4IDRF9J84fRssLHrK7
an6g1SZ1WUSl2ufJIrTmUEtvt89GMFSCM+TGoLgcAwhr4U9dWmCGybGuMUfOZZoBPLNVpmK51wGp
wtHAKN6w8TqIJsOootVBdSuT8amRuX9o/rp2szmbMl/UCYm+XenJ+8BOhrOMaKCz5ysX20p8Gq1Y
u0kH9YQ1eryNszo6O26COiHG6KNHYVlEJb4dTIDFrotqdcyh2JE04PuOHcjYjFhJzzYVULQAq8Ho
j41HHG7+uveho4C0N/AhMRmOWdZ0ZNOgO//1EqE6+euf2kjDDMpFjFlgExQYgUD6f2WpOT6PsCP0
ciB/6+GHqcmLnH8uRGUpzEHSyHbczR0uzyHeo0MxTLInsC6yJRpZ5F9a3LDK66F8+K9/y4ME08r8
rnFD0FQWzOATs2h2fV19OaGw1xn1TEuD39IjQnDiWZvTRqqq5UQAcheqwD1YxicixnAeRZkdM/BY
orDqS2ia9z+fEZCbOXXN5IHWiuI06br1kNgY2MLSeO2colmlOsfICAugbI5cEQXhTMffx49xp+Sa
Bgk+LxlTeI6JcGHqufUwNNT8SUizmNZ9RlENuKkwM5c2qegLZQsMRSCvuqI6KGinl6xl9+F61ZWQ
yh0bdfu2sJ3mseIIGmblajIUerOFQgdHVZ0sV09PlEOBLxo3WJMBfw5jdW/TZlpp5UfkeeNLpds6
UktP24XTrqM6YNCfDsnREhUDGFnHV8erbszO89aG7hdX5p9kA6ilXQX1/G54E7lIPQDnzWl3iTmq
P5Mj1cg80FNMRjm8U717VR1dXWXd30EGtPcc2TFnJX35nA2//XBaS1glA9mL+8D3rHtbuhxYrPgN
+JW+jDWOwEFT3bgG8XspYT7J5gTpVbvkrJlz6RSafmwCvZFGfvJLH0MtRI0bWKH6bUBwmo3/JBZg
szp/Q/XQDeMOTiRG5ZQA2j/7XIT7QRFWKm2yil1Ad5NNnpvzKBw83QnGNxIlbG1DtS1cWHCdctbm
qLLPPoVqC/LKOAsjp1FmqJ6J+gGAjGEMBhb2/JiR7D2IDyoAtCz+QjvYjkN4UE1pP1a4a5cNtK3b
Pmmvszt1nXR9CeWJuL5TFDRqZvBrfm6L3kyikz9O+qnX9AG5hppAYP1cNJ307qKVRvYIJLub3DCr
ol5SWdHJClN6G12Ig2qkkTAVktNH7xwLyR6a/H12aBi2HMSImSZ80BmTgUS21XKq+mrvWI7a5iXE
WyuXBQsl7jKQ0lu0Qms3Ja67tgKKmQiQnVuDw00cGizzhAdjN4YU3UFUzMyBIlgGAj2gvzDvLgPO
RhCqWGWiOGc4Lz16WVnUMS9qN4JgjyWSJdzsc0Ih9y6lBgRjUQFEQz91rBfbpul1eJ7TRehFz22I
bzNCLF3jYeZm6iEB9MMEQsVzlpWiiLemkXg9mOS3bNJmsaZunQSkvIsFFwQxpIam3YX42sEq3inw
EvBW+lUPROOEh8vbJTxH6ZijtASvOu2XEXkPnqgRNNH+5EIpBRieJqsMCUumijIcM2MmAnGVEU5I
k23p7EwaSItBsanNXI5Cnf/Yutna9f356eR/aCqbZpQWw7K2Xk+VdaeEF2xN27MWXmlunbx2dk2q
v+amfGIfkbF1Ld3l5GIQ9ExIvYJbg2QKANku2WVcjHkcGOdooNFlxK2PmOZi6NSPrG0F5zLsRbkW
vWc8oawaX5RrsK3v6mxrc1Gu47YxtkVa4I+JXtHBogWLOhklApeQp+/bTHuL5vVvrMVtxyLOYLW6
jIl9DkcEfT3Up5Xo9CfBtGqJO332fjkJpMUTzuPhiZeDKohbp6D5YoTdSbuSvHXyEdqCfeBUgwIj
+aYDxI85HMOkCMMgqR65IXOwCkKZ7FOW3JzkjZNpvwsNbqFhVUBA+rRZF2AAhgYnqIhSeku64DB0
0WvJRh1zNEQDwgyPQ1nAnZ8oDEym34OROdRV8mN5Om3gWfgrTLtn3SRKNiM+qA8L95HekymcNoXT
c2xHdlrqckDCq5x5IrOUfqyOHr3Pg0mw0dWru0qIMxvegrtGfSnG9U5qMVXDiVTaGlFqvsyyQpdm
68zZT4aLvbV6kYV/aYz+y+8Jkda1/eZxcEtc68gn2mx9meyMQWD/dsYnQFhUhib9Rcu7ah81lFd2
s1rZZAbzWhzBikFwY9G2EXekD8CWh5z260ejKdw13OaC+le2XbZRnlzXDbedpVOnijwCNwYvrECg
qEXClLPMVhzoqZaYv2lTDU+D0Dgkp4bkLVAFtXOUkNO5qaTYTXlJYqaItyJtvhoQWcsguMvsoTkN
kSxXyDgnWeQ0QPQIRpp97BJo3d10yTIs/soYDyWy69ZL6qfRNA8/LySZ4MxQz7C4snHRz35uZCtp
UfJIGyjLxCJKCfczkqUHvO6uTsK7rLkKEiWegKzqroTx0xXx7AM1RU8GMIiF6MCdkyKlRHHU72Mx
vtZcxKtmzq04MUZGl4EYFsPktWrZG801KlYicfuH17HQ+1c7xvCSf8YWU8AugbjlTASVbX2faN0T
DWJP9sjzMjq7ALABgZdwuUZ62liJ56fvC0oAc+HZsz1FgL71/NhU8WftQBkbjY3siWtIzXtq6Sjb
lSxqmOeRQioMG2EbXuOp/ZCKoRZtfumKlPBrbjmExDLj1h71R1vDhspBiolPkb5hdrTX1ANaqt3n
7A4WVcFAqDCZXfkg3FzLwgDtMlSH5wi0LWZ4G8/q8E7z1WdNkiQYrXca5yGm1D/vn2sZOLOjauMJ
kmc1v2tSVgykHPBf6C4/N1mhqisaChyPKaNZgtfjhfo+z/E1W9l4YBbr3wXMjho7+i4lZwivCx5K
WDlUl3MGkYWO2Y+i119//Mff//M/Pof/GXwXtwXZmCKv//6f/PdnUY4KwF7z3/7z7zfvXfNd/fyd
f37Nv/+Nv2+/i5v37Lv+f37R6v5/Pfzxu1B/nO83D//9K+dX9M/vziv4xytcvTfv//Yf67yhWuna
fqvx7rtu0+bnlfC7zF/5//uHf3z/fBfsB99//vos2ryZv1sQFfmvf/zR/uvPX6Y0ft6sv96r+fv/
4w/nX/XPX4+Jeo/y7//rb3y/182fv6T+N2aftqkLG4+0C/fy1x/99/wnpvk3QziGzfLAPsERUv76
Iwd2Hv75yzL/JhxLODoSoi2kY9u//qiLdv4jKf8mXMvkOEq4CXYsr+3//Ob/9in+16f6R95mt0WU
N/Wfv/g+5V+f9fyLObrFd5G6Z3qeTQOUMBz+/PP9Do4lX2z8j6pTGDBqKg0Cv4ABYH5Whbrlll4r
YX7+y5vyjx/9rz/KQGfmffvXH2daOg9Cx7IMw7MNW9f5jf/1x0m4Kik4HqThPKqvaaStzYbGFieM
vKtLNfgu91gpXZ3CpVWdTg7MJO2JbbF/pB2g3RCRmaNalLMp8UXIgUG/A63ODcnw+vM/UuHbK1u0
+76ctfupUWcCmxczIiDE0ppt8rIzdy1r4BP4Vr9rYgQ7j6dpYcrT+M9/ePgETAwEO1pyzacyxwfi
6vGe0CBG+8JwD/AuIH0ksQcN3n9vYu1VhXZ8a6jmN+oXkK9eJVvbNoLdGDD8oh36kfNfsevZoS8x
WZXnNiEdwQ4pPMQtyEhpw5eqOuMhVMLmuFMCdMNFRB3DhNkGVtVuGK102RWVcZfUvn7nNJBnXRw2
7DoIOcb1FSDxOXCK6YQFBlthEve7ShbJVZfyFmiYeWT/psOFQS7JiWTd1rZJihxowIpmvOEwuel4
4Hg+HsJu6A+zaqKVV6HtObLWF6nn6d7ssc1H09BvLVW2h4Rhkp+cnElnf4W70zZzecI3iaBvMXTD
571PYuxxqSwodx2xSfbmQz4kOidAaa20e88wtUdcrcZ9iwG0KY5G9sjRD77TgLfT9n04iBb7tjmi
Sm3pppuPNflkW2Tn6HnUdP3BUP7/Zuq8ltxGomX7RYiAqYJ5pffsbrZ/QbQ0EjwKruC+/izoRtxz
XhiSZkYakUSZnZkr66O5rXUQXdAjTfAB9AtK5D3CSBGDxiI59Cqen+jigEslbLppRqt9TdWFi0P/
MEKGM5oUVLqoLkTG9Xvbll9p4PTnTNPNYZlGxX3HPQz9MLy0Q1a9DGnvHgwBUrusTrqGviN40I6m
Z34C1xWXNkGInLT0bnUlT7U5Uwsz0lJBtVKPITl2nyj53tvlecBrfm+jwLt36eTdq2xJm8gBMnuT
mxivHfMcUAN2yJgftLkYnv696LY+wdwkTPT/fwkKPWOTniTZkOWECOxyeqvSCFesVyWf/AnMuRx1
CPPs96iSi2NP7Q1L7wIbOFILCaE1BbFECO8Bs+A312VyCnnWb11LBXfZWekh5wiJy5lUnXYc76bl
ggeZ/W/Ge1dqQ6ZP4Md/0hrgLXQAiSJPvMWoC3XBfCHBeOBJb5SQlz7PrukcBgc0TSo7lvkr17Gh
c4DpaQd7z5i+kRF7wH8f3pOUo62oOwowzW5DmjnmkDIx3uX5wPKkpHUcbMz8jh9Mz0k7Tc8FF2BO
mHgKxs6+gpkihI7go7nunLBcLzCohdbm9+Op78Mnd6jHU1hi9MfYy9xv5JThoOGN+aOMBy5suQsD
lqNLiNYksUajX0Dxj6WxHqeMM7XI/i5XH5ET8i90RgFIQNNoXJgvRVtjkxo38YjXv+0kpHwO2Ynq
1m1KLWCh7TOe1F9kRZKtQsY3LWSSgNZpRomckrPpTbnJ+EWrHk99j+d8rOXM0K19LTyHWKTtSMJw
xviASXJI3Db9zPyNYFqwgUHTnRLLaf/Py79fSxsJRizuon1mCE4UZjdtTbNQL2MwPhv/xNxE5xcK
LpkC6+QPf9/nHNDkue8lmm097Nw6g7UN3GfHDCPdVdQ4PFd5dG5KfDFjZj0WcvBrFxd7Vp4WSB/w
H3D7zlMjzIuNdN5iBsGsSpKRu0l3oYOivQx22EJSVN65MvfcpbxzuRxt/7046QwoqcXIEQJvsHvX
BhbPe6HFB36K9DAG8jNSfnrO+E+2Zu97P6U/jds6B8iNR5kme7+qj9VQv2ChTm+etgjqdsAS4yaf
XiTYxFWF9BWHfXCOvKF+WCK9tzrEFAVKc5s3dMtOXkCAffwhnSD3ZY8KpGrUFSi4S9G2aOgP6t61
T5tIiq2DM3XdnzsvkZuaedKaJoYSYdiO31TfHZ0YSnUWVWx8XMd8CpUPNMN9cC7Uh0E4BWD0smHw
gq7DIf+ienpQDTOjPYIi+6Ar52sEmn2K9XCixc+mrEZSoTnjV1LLmh67/NpM+/c+deSuQGTB+PY7
N2X/Tv1JccYjQV7cm4f3ohvVwZ5MFMucoo+AcNAxNo2f3LbzV8Sl7iB4aPZOZOo3W6rXvJ+S336B
nakYlHoo2QzbuQxOOgxH6BpglegQLl6bCUgUbaniNw52qJSIjgnZ1TolMZ2Z8NeG8Zt9Tb7mszvv
BdPkQ0G12YPK+YLLvr+i7tN/91NBASJ2ycdEZdCWGYhxSwH8H6bSE6eqba0zlZM4AQr7q/CS7KNX
4H5GnrlbD2vjox5BXsrFyIVJ8hz6cXk0IAHvunxSP+iZGYmf775zJswoNTAw/pGSSr8VI3ywZEjq
7b+fmsr190MKVS6dfKZHefb87wXbdrYdTA9DJeNsN7OZC2Za11eklBq+dEZ18mBhA3Aia49xgzvU
1Zbj2q7QLkbufBtFL+3VZXkrLJ19WzY38TaN3LVrTb89fEpXcufSnsQ1CAoJloQfJf2YQ4M9miww
mdMj409a3GpnwbwpuzoOLnQlutOsExXlcjMHrt7UVktmXS7UhFI+HLLr7Wg52wTn7GMetHVN0/Kp
Vd5trIPkxc3N7CiD5sMr4uw/yFSn0Mrc9wUZAhftE92Dzuo2V1dCZODhksw8RCP1EuyT60m2DnpZ
l1MUS74rxzWy88konCqPkHbEypmMRX9SKkEdtJx8j0Wz4frVVncli9McwMuLWgkOjXfbJlMQMwFO
jAzXbdEeZWJzmZJpe3RrNz6IEUIJvxP4hb61HvAhgWy1lnl2mrq72Izat43BtTf0qY6tDdo8cOnI
P+roVPPabKLirmNzfPr34qXZO2Y5nlML7inVEsG117Z/7camvWbjOQnZHhurak6u29cf+YKaEYXz
lRfDt/LKzwTwzuLQynZ8IdXZgErzFCwviS4RkARFGjaTnZ1Odc2TV+fPTqc0wBH397+fgXh6Jj8b
XhCb0Z6F5X3byfjUxhh5ykG+69JpNmoiwZ6CmTjJ2qI0uG1OOfzvh6DlYCX60v6Vm+WWMjvrrxbD
BSNjvo87LWGx0mROBXX9CvIg2qogLu+xnwX7GgzbKfBpigdhlGzUEOXPaJhc7pFyfxGvuKVp6nNs
Q1GdDeHemP3+OE0/782eMF49K3ENW5MRTU69uOdYTILJSrWDE7+D+ZlOrhRUlE3Z8GL52dG1iB0p
6Tl3AfCRkxvwxDmjztIxfbUzmNPe3Lj4JLhxhYfXv5T0jL2kU1tu1Wh0m6Zy1hbf0Ve3dbzTXIWs
Jm6sHi1grTLK73kNeG9EDFk5vMP35Y29ExkHEehUGYdDPV6MWIyXuZm+eYor/IVYNMSiXETw8Ci8
G7bDsk8NqXn1aMI5jhhWr/9eJmdkUOfQ0BjXTAaH7sSAeLijSs7PDXmYbiKlUQqZvYuJLylm5FOk
LL0LZsj/hRWxpE2yuVbsV4Bqy/5qBnF8DnJbbTEnfVvSDyg0aNI7/gbI3YD0JhWIu3TkFsBhdeLD
TNBo98paDvR+426nyGmQGbtfPQbi+xiVIAxk8ACaVJYcy5tWgGdqsrOW1fSXf2UXxE3yy+r56kJX
9F5yMt87OErTOZaEG2LCVBvTLRsej7Y/kfOeTsz81THXAS7LCNZrKymkjXFwf1R265CYg8VC40dy
deLurwDKd+dCtAotticGquW9cuvyXi4vhRzvNtCb0//+UhzkDWsuoRjZiFMZJgJ+cFMcS4OLkt24
HE95qWwz2hoORVhJI4ZzYbLkqDyPPlFCzXWe/hfFuniJGdtkDGI/neU81NEveaJB04htrGAAxbii
kcvqFGVhJZ0OcIzp++05H5BPly8FhvTJZgpUCmE9mL3oVcXk6c9n0s6/yLTmz1hl4lPhpPUGua/5
rJQCVEsG6VLkRrt3qwL1ijAWCb42YybDlptUmNn6EDeLGOv2vTHEWlOC9qWmRXJ1OvtQNtQULJT9
3hnv7DUBQdkgpaOdINOIzWs/LA9ADDfxpaleOdD65P4DFsTWM28ZvA16k6phr9sK2ch+dRPt78HN
uNdqiHHimQ3e44xx19btkRTrkqOAOWavE06FVTvhKE7siiYedFXCN2FwrjL9q/em1365OuMqy1ZA
llzLNv8Ueby3RD78EmrxrPXVvM34duxKGScbP+yMl7ik3aGq7Zk0KF0agGn1nRGoMA/aNxNCP3Zy
92yFE3PCTknKbD5YaaNv6UQlDg4gWlpBf+ypU9lybHvmmRL3JZEgKEG7OGE6H5xEfFYI2dileZLh
1SfnNrWMPd0Ip0CX6Rk/9bnBc0/Yh2joDDXCpfKKqNqyX5gCF3CrUMpCsTcyqIOpLwCSRPEelh8u
tn7Cq9GVN4wV2bNqoIc7HhmCpJDek07kSXe+f05dO+ZsGn7JNCx+ZrpMWNz+Y7Pi9/Q1LR1iPFJF
vrOj2eJcVaJwqwSQHpgoYoS1Q2I7oavK4ahTJXofjbgQmyiA9h659ZvwSfQOU/o86MbZVLTKb3WM
JzDo4umtphAMF3qJ8oQDbSu6BASPqIeDGulMmH8Gt5kRb+V761G8hslwwx2dAjgqW9MZLyYGMnzA
SuFbUzm9cpHx2cvumOe4abzJt7n4wenuDGtaqb+j03z42F3X+OMgDGNLSTXE7FJF/xlaP3OFERkV
LS2eRkNeFt79SVy7jJl50lKYNgTYgdHZsEgPNTmOFJhVg4RSEZ4QI+1rlS0+LCFPDiOgvQCHtW5c
G37VAvdglPKGmcg75wJQo0mwPX+3O5fzO3YUNEhEx4gfuJ1HYM+Bj1+1zd7sLKwew8WaMVcVGI8I
eQ975VqE3piqKvyDlsuyMVwALQsyhmCmYD59abqFh1dV51eq77boSTQaTX9sUAq7IEdkj0EmROZi
fKHlddMQx8V/8pMIUom1CeRr7ARh39w8OU4cbkFPwnGq8iO+R1KWeHcnB3mpwAAIVc1TfQ/vAr9i
wUeFrBZtUtACK6dL2eizjZMY82HCHYfiOwQzcqI1IcS4BSaS3PwEHfBIZkRsiIFrku3MRrzK3rTt
rUMxPdvavrujGjfzrC8OLsNNE8Pit2ySJaLEwJ0PCHo5p7t1wU6zqph5YLrnswgyKA5Vs+sym4iA
Ubnq9O9FwOg7KUhfR0n5wSxHzJYwfozKLpiEV5exDd4mdMR13ns/Q+W++IH9ZWg+zKqHsykCUt3R
Uu7Z4I8lyNHJ8CkZ7XdU76OVGdmxKBFnQ1OfsFONK2HX/a4y6h0gTQUMAo6ZQnzu/mu65Mekpoym
v+YtTXDDjt4rkNXHYBFOE0H9GA0El37DtefHlRMTRS9Zc75nwZ/lcRyNBNhBSqVy7RzTyEwPTgch
eBgPE/ejVSMxmnmZ/+kxTiHY9ber/ZKzNZ7G8ZEPZODmgXbU4WWo6+858e9lmj6Dl3wEHO5oaheQ
OFOWB+OMOrmJ/O6iatrIqtB4SHpCxtb7kdXwnz3b7wKCEj7OP2NHTxDfGILUw82m/muN8HjQYbQd
uKCsfQkyLl0qEEOQHsR4xbZp1KtLxfY69iV41dBMz6Zqx51ZOW9xT7sZhXYNVgI+QDJSeMEhnjPh
sLnSaYo0xvQcOfY9x1m+ArW5MhHaV0YBTdF3ySoNnXpk0y9vKeVoco1bMmGr76e43o+Ct5Z81WNY
8GNpRfpyDNFH22ampQDSpah/pb4Z4v73kA/jK9mdk+cHr8woQBYaGMoorNd4uAkVsReJzeIGnZyf
wMoBY+YxkCndn3QZ/cVEKdZlAUGCo/6c0qTX1hih4owJTZN/5bFgZYnjD+wXz15KGkSbWFiwxVub
KHju4+CH8K/eta1H/MMQ+2nK/oKAy8FxUZOEe+Bznt3HnIA9MFS6KSfxPWhqf3DF6spgPUgtGjsS
4vUlDhhT2Bd79Gy0c8zKBFPA7Ej803iV+slrV7kDRNYRDYIODRUzi/pWUHkJM5buRuqMAJvV/naR
VtZN0AGdy8VXL+xPURb0B6V4e10v2aWlASTXRQVsqvaQV7a+siKoOaBboHGJ2ZCCrZeGGsCjSpO2
9RqHCX2jX0KrvdJ1Am3HUHid3Tc5zEQ/Xfknc6o/jfOUZzyA4xgcnOgsJ/u/yvPQ6joSO94kD3oq
Lk7RWQRta/1sthM+4sk1twLu88qimiMbCSOk/QwbTzCMSxKNGGjtTaaBGHmNbl847bAzRnDYhVmz
IBTYLIvoOUdNI2JESRJctA1TZEVXLO3sY0hc1aztc9GDiLJr/H4LHm8ZhOKit08z8sRK0Ya6z1Lk
WaIspn1SQX9VrTc/klKTbcFNMmJg/w4EtELCd0vWMWZL543yTEy+yg5cJrt0x+KXcWKv3BsGIHSa
gPVauBxcsQ18a+fKRIpLHPGCJRhAVZLo9n4B3DHopbcyiIRvBgZtGzWSPSxCM9okZs61qRN8HtQU
jRNcmKx47yNyb2HjPxuxhBSl8eTN8QDWzsrNg4FDQkb9b5MsHAnTWj41yYeDjnPkITokwUDkywkA
AlAtm7f01+MgdNE7mvCkxPAVOiZXdP7W60hWROkLsKEd1wJHA8oa47a/N2bfbXpJe2XOxGxvBPPO
iiQd6R55my7Kbubk7yrfI6FuqjsU6iLNT0k7cGrod7pH1bec5m9n969ZZ9wij52FU/6fOB/++Bk1
7WwuZFqi5KHj4lQ1pAlNr6EbqmUIwGF4Z+XATS1iqBRdCZyvwLXBHUwr4EKYIykXG15wHf8JOvHX
9cUzHqm/dlKRNnOBJtVORyt0ZV2kUTIvmifaZ0aDHsmxcTfBZJ9dclscyLDwGMmxluC4B8MLbwWD
r7UPQZvdRPyMeUyohsMqpBiKreYSKgJMWwRS94zlEARVwl8zxhFEuwoeIOTmjeMjo5oltpMwK/Ya
zZ45OwhAhI+1FcF5jeYQp9JEcjqh4JlAJMq0U2xnmwiGLuiTVXZa4fwptyIVPyFwgk2s4p9woWJR
sXkQrQ7g2xb07DAcplqbU1W9GG1SGD5RPzzjVxPrgeIdoJsSehOjbM11r1qnmc1qDvF0V8a0NYWW
98pX0V2IsSoqSMLPBksOvbCrsikOfKnDgxV3+LWyjocaQs6TM1RcQURq7v7fL0YE52826j5JxdUc
cPygJ2k34PretHMxnmfttHs7NIJ7LQyySbRMcZVHzwmhRkZee+kwtmMHK04g8igoGhw2AXv46KPB
eqqd/svEjmbWUnxUBWbayWZsGVm6+TC4yNznOaT0rtU8/IN1EnM3XQPaiEYdqStn2Ohsx3AN07a5
w1Ou1gVxM5SaEDdTtzOlm+HpiX+lefgM9hJSs5m8d1N5nqLh5I9m8zUUzm+VY/kIlg+d8RcoH6pF
yuwRgyk7Tu3IwAM02rMLoCQx8XKktN8KTkVbOfy1zI/MTrYNg1nKN7lh44YiOOb+QK3ezx1T8a4L
c3AMpt40Bgy42r4lzJJWVNS+JLKi1MFq1WZsqWGWPRNOplDm3lz+rHYKgo0RXzIn7E6ovN1J5FtS
0+6GixsjMCp4tjlMVXaA4hhxajkXTXGO6yWXrEJvq0CBr5ZeFO6t9krbdkl+wL4TmAbYYyd/arB9
HKgI0lh5dnCY8WL7oYaXRjY2G4foyzAP7WtLGBjQ7ZNXdMM1SYPiLMuR+lIx7I3SzPcdV6+1q8GU
cCS+dmHsraUXlxcK4J2VIWi3hAr8nsZc2vKwUmcKIn3utxh7OF7K5WbEhRWXy8lPiYIW8XW26hGZ
Lai3Wi17olNuXVCn/HtUksreu7dMue8CVFSYjXwk1MUcR+tNVzSO2DN+RiN0wV/GDrKO5T1a5I8f
z2JMnU7aOZkTl2gb1kNYBD82pt09fuYFU1Bb+8bx/hPt3O16wUcpS2neLdqEcam1Dy+Y2oczIRVO
yWgd//1UUb2zStPhy+PUVHWeXI72nN9G/5k73M6bjJ8EMfO5NcVnxjAIQjY9B1SMYQ7MKte++S7S
UGjtnd4BMK/dk2UO9NrNHrzNcidNPQHkXOBwbe5sWp9d1LDN/CiLDsaatST3yoeyp/k6UKdK0oVP
LG1ucDg2HXnko9sEDQGbivIO5diX33PsaXrXbZw1TF6B6HRbEY3xe9mLvd37xgV72DXCCHVy+RxX
XuBbV8mgliyNgAEGF7NzqvLZWVhtLgKNalJz1RMv5dZH8lqUE8y92nvEzlhtbAf6jS9MFr8OZXIm
SppxiShKDMtJktxIoHO/7sGSMf2lP6Wf/LNZmyNvaMWUDnF9L4PhU0tXv1AHxZlhQDDEur43RldS
OJ7ALcGmivV0QfLVzzgi83OqiaGBFjT2voklrAH0hL5AvpDtPH4axzF+sqL2M+gVPtGKXCRy2NaC
Tfvl4cROuBizDDfeyTKg9vEg4DF9ijGd8vu+dxqDn2HA5Svy795j0ZEw5G7grYwj6LDtNLB9pN2t
MxCkTZ4D93eqInerh2Z6jYEKrbRLnA2C1XwfvAz123zH4u1wmYRz31V9e+gWmtJ4IhNEEhmr09De
QUQyFJ1DruVOZezMpjzPQx2QfDO47MVsVlUlH0EEFKZw4YjNKjyY5J4BwH7biOKBZ53IhbKGgZSF
g4GhOAKA22Oc3CVj+FqLqTpryx6OPMmsqnjnapHYpx7nW5PIftuAY8Wdmh072RHh9I1qF6q3zIFK
1iZoNSN674sZyGOJizB2C3VNTCKCyVhCX+z6exRoG363nHa1m6U3etHznSiNjhNpeaSz9jbT7ZdZ
3q8+Mhw0NjJvk0FACdnaH/TfqC4LrBx9eFCkd1bdGBQ3h3QcS5RI9jkntg3d72QKmTMM89Sd+bZC
U2gQF7nBr0cVM6bFd7qK2/ZbTexsTN48KNuUq6sJJ+RS3M3ccmWYtLG5iwQHgv25Npro1qcd86DZ
hdVwCKC00Xnwa4J/gPv0G1DPwknxb8IL1F0Lc+u4xM4ZYK26yRh2MBpAQK/ILfv3qvL9vUfqqCqy
HxyExYqwgrXVrX0rmQHh++Iy1Cyfse0TVUrT4FyUMD8turQ4E5d0+q4G5M5b1ID9mbFlrREPnFPS
5T2JUb/dZYn7wc5HcUvLpuQ3BGJGbobY+f6TKQ2dWR/IjZtkZ29y37yq2jhY0e4lizj092gfT6Jb
11Sm1AM+BW+ZJPZBPN4J1muUqHUyR/2uo4E3bAV+UuLxtDYrBt+bwUVYINh3ak06xYo4OPZsN3+j
wN4VA9oitYepZU673m42AYHTJ5FOO5rKzJnfcyWrAisJbgmz4KJLGQ7nMAPgQ80Rq5GWt9LhkO2s
kuJxzpEVqIXoaSj47oRjlYMEsdpnZ0bX8UJmJwtzHsueT3MQNUxp1ZAbMhkjG1hF/lMMmuacpWpC
uLtgalAbX05UoGsHG/4QFtseXhZNw8j5M/7egnEkYBz/Nz0ln7FtLmlJ06e7woVIZ4GCIutPAreW
PxYMemugfSrJaM3yCGHRlVbGm8LyOIz15WmpHA8okIMCkPznDwLnThhDgPDfmCrNxwzJGGSPeBKe
y7nPLpf7qWvt/r2owrZWU9n0Z/objdWUw8eONaR3FL6rQxhj59Gq5PLoMPiJS9Dh3XY0Se/62fiV
6+ls+xUoJuajWyOwyJqoYSe5DoTDqK+DLrf2wCacar56PgB4TqtzvZPUkAG56HYGfclQKBuXYydm
oyhWNDm34ARGM90noMif5QCJEs0jPGAqhrMH04j8sHiioei7jpzu5FTYH9xyPLW/49H2zhGHu21c
4F5xwoTMdFBeyok8GjljmFAFUYR/L2UEFkRN+rv2wF4qLrhkLxt9SpexA7OMY81/iCkZFyx3DoKJ
YF3YQv4dd7NjEuTQoeuQQjmh0XyaEe4ADWDDHiXFAH/LNZt8lVyji2JZwW6jJTtxJZ4Uec7eq15F
UcjPtGRNl4TdSf2AQwpNZoL0eI12rrcmbm6yzC6MlQoPPURA+np5Dxw19Ggp41fVVVunVeXOMfRT
GvkGPqFom7jmRs4zs5GB3pKYcONFSqp0f++Z5vxNvOxM59Z0lqFDmrmLX4Muq/n8RX1u+FY+rO9E
GtNBKfNtCvX07lDQyK40vNhz9202Xn4BpE+BhUeTK8BQqvlsuYudCL/qXH0vjuPZdZ0nwvrOE6JN
s5YW0bTJTulT5si1babZvWUts7AiV3tD9wRzZrIGdcFA2vxuGCBtymLpXUwpIqQ6jex4prBPgIjI
cqRdsXyKBh77WBXmc25SD+hE81vEJ7CUnFB7oRpjC3GjBJ4TAAqoDVhuwvQvCi1hDcgNIIffFxjb
rIfskVF7nvTNMHrDGWF0PP/7kUY/3dGv8Ut4lXvS+pAo2jDnsCe50LOwhjkp0bYbd7PmpFxwMLIn
45d0mt0Ud/EyZdt0BSZd7j7Juz+F1bZfUuN+R8auKKV8CbrikhVNfDL8+Y/jufZu8Mh+FnZ0MWtU
Y2Ekb7oBg22mOP9bf+u7TElDWzq/BQkwbbQvDu80RsLgHvNMAX+BE6ntTZKCzS4i7pOpxYRV4x3g
6pZiIFi6o80hvRtsAEkxGTfA+XDiz/2gnE8KV49UCHEoSCtnj7Dsvi5UG4w8wdnlyrErI9wLqQcC
r4SauxNNid0Cq7LXM3hjDs/Cn10sqEHRUr2qJXaIAWieUv5MG+vYvEbhaK50HRxMj2+J2dEVjx3r
4tl6PAuT0t82Ndm2qCyEarBBtdS7XI/UULUGPXZaHV1QebJQID4AKh2tPv6aIA0emqwyr0Fkvfcc
o3eVlz4AyeK79pbvJE6ptamK7Cbsj8IiyUUfRUb93bpK4h/lwB/im9cexsH7kxeVw7EN0rjh7zJv
oJtbDe+T2+VQl/mjh0LVx6bIQTt67TElFTwPz7I3Gz7HhOlhUh5JH3h5yz4mKm9FFKkgf8nRreGp
Ww2u+u3i8eE7zVmMN1NupAmwpx8dk+yJuPa/Ay7WiFEnLEvl1iETv+p8/rp6mvQmYBCGRYzOZtuh
ypEa8mqPD5cFIK1OLpqfpEO9V6fSj7IDAcZNZYNRr7qlz/wkMz3uKSPOurq8MZhdsR7e00RPq7Ga
0gOBwU0yATvVQ7g2BZALyts9CNcjowYnUIx/e7GaValvSZ09RVMe7TyTiuA64KOzq3wvaTrA4Uj2
igHGDm36h+3qVFBuvo4DSG+u5r8nKrgfi/ivrNibJAf+uDUbOuS8P3CvsjtOdpZ5UpZssiVQN9zi
7APSwg6ZKkBZ+6iHzQO03t+NbjtcCDJv5wQAGXHBMEn8i2jqaykgPQ7RyXd4kIF+RtA8z61oN+OM
P3E2R+PCCs1tpMy6r0lY5itv0b6cWdLITs2XfiwuYMfKvWsVP0SE/TPj72GL0Hu2TdboxhwiRLXh
LyU4/bFL5uaWQkufe+KNMFEVgzfBUCDUFt4BTvg5ujq1CCJjAukYhxzAD463YEeQlfpo8l14ptcG
paibVNLspWMiTFH8ApJQ0irvPpWdSC81up8Nn2PdWPQwThBYLMfK1oHlx1uybmxJBaRHF90+73vn
ouM3jZjaR4iO6Yg+4xInAKjtvfih4t7nD+95y5wJcYZSK6oJt9JBiPID/+p3+Vcym2Jrk/GqpjKj
jpx3ttXkrPLoybQ/stjxj4nRcOLHPFcEw0vR4TZMKSDZTBSBcf/xjnQ8OXvaZAHOpMscumvvvqWa
bd4b1RYHYv8xWpQ2K5ifIb7jrc8HZPA8rZqUPxDvXDPCJB+CcV/UggGtZCMblQ/f2XyCDDjCiCrS
jegdgKRD+6BO8N01aZlCre73FUVLgSTylBJw45DZv0dh/yk5yG64/LYMWDOMzllmrEsd7PrpZuFC
5VRY41Ix5ju6HSM67+/QdvASLXoESpccYli7xc3v3XeVZh/GMHjPi4hWsT1QbhdspXAUrlyIxcns
nzFzfaTOW1SDp00zeAjdiHErpfylENGN9M8yk4sY51CpUgk0MTlwbxX0eUHnbZ5zwwF5qpPtUAP4
hEBLAhKuOWcsojdkb1fI+CmDVHxW/154UOU1Vv4fZwS5k8uhOTXeUa7A6GS3rrVWykvljSORhc9H
vANk6wD1yJutM3Ls5LgwjDkn3CTdkfw1PRKK2si0ewsJnt+qrjnptLpVsX/wzd7eumV8zVNsMdwJ
q1KyqLVfQeluK9Ij+9nG50PscetmVbcP0oCmJOI05bIJJaBZYFMlhvyb1IV/bJ0xuNmq/U/7zZOs
7Z6BGipulGYsdynWMGAOgBRzMMaiHLmdP8tpnNZTPRHaERwR8jq7j226c0M05sxS9OMBOKVYlFly
DNiKIhCwTUX/AZOSE2USM0yLkzP+Qn+dcOxo1bMbGMfMa1oWJvt7DkS/9abhWncl16EagC99Wf3V
Q9xKNBV/0AVI7HFoM1gZdiTqHuQg6x0g8iXFN+wb2soYstnhKfGhyJefVm6Lu++oF0WTeIhyHKX6
vxEYE7EOLOc5FKGGQvXMDH/NFp8KrtTviU0WWH/4R7bNQfmFc+e2sRNBRmMELbvLjYNsYPJkAmC8
mnmJ/uwtNpCUOkQMJqAUWnpLQG1wxW8PxHI2ZmcEB4hBSCQl31WPPR00iCmxTw8rq7Cdc/ww2vFj
TOjfLoGaHfOwiA88Dck2GTl2pNQuP7UTuIV2aeQCNrxFUSpX7pQY3HPrdp11kJ6115HeK9RjlJHN
wQWZvTKfmQsn+7ZzqxV3CPwys4A9ER9Kh/H/XCyd8XGbHqrM3k8V9zGUuJEDHj3BrZfHm76EXTaT
WTU9GZ16x1nQVYwLQL2vGjdPL2XKppVnfsh6OMCuXdqcePPrICJSEQKnZXKjTihwL7NvPtsa5k80
j0hxXcxyjqFgq3PsE8wp3/Cs0MGBz590ClXfTvFlc6Bc9xahuUbuMrAC+AC2HCOqDU1UABZjl9SF
MRVMCdpzZvbmlg3kPEbRAuMmIBeHxovAKX7iet5uBzmPa+0k91ggzPij0W6bOMz3doUNxlzkxUil
H5bV1RvhLfHg5f+ug9QT8I8og977Y0EZr+3MrFTRTzBrwhQWoNQ07ENcPuq/AiV+3XothzF/2JBU
lEs1PKjPMjAvPn4u2BXa4u2PAhYX7oGNF8hbISZk/pZ120+PhWKCVNK90drIWIFbo72ay7w26C26
9ghsMHWJPSDcGLPQzTrW0Tj+9EIIoL716A1cpHb4bbpuxnS0tzZDHTuvFdV1nIyG3bzc8SFpUCrd
BL8NM7b2/8PRWWy5bkVB9Iu0lhimFlhmN8NEq+G1WFdMX5+tDJO8JN224J46Vbv6if2v2oJR0858
dPU95VSOPy1TLnnK/IzbRHbm9gghTnuy1koONa5DnrSDt9ILgl27Q0Bf1ndTg547oFBlHY9BMMe7
Dt0FZg8/hNAsj7f03rLXN6KFcNiKlVg3nK4ZaHKKRhj3RKtV9cNsCmi5pHNBdE21ZxgCrXcqvnqz
H/kUqh+JU7IcJcN+TBVgcxQ7jR3HYsLu9FZm0z1N8L4RaHyfFw45cR+3L6bDR9+3JMotYAMcsaj1
m2tmPKWimNhh/wJ21lOb3PH61YqB6Lf+qhjlvut0X+HWply+rP0ZmXFWoABHavaQghhm4qGrmGUe
rFgbqVvXszAGH9NaU3dZHRYFhAmOmOYxRPaHVaojX5WzR9P+ruHBe3rKRrT4bJcFY7U5cXDk72JC
SWymdl47vTUfsskCIkESIBI0njQN3gNoREkoOQs+QQEEfk7Vv1WFyTZGiCoq59tANCak+QYbogK2
hKpPiilm+70C3aimBYljeh4zpPWsMLu9NcH8nvMrc/RdcYVhPpE50ALoZCmBfYxbtDaVQKffV4gA
fobBfDfroBNSWqMX46zyJCGgwYZ/rQ5qk2HwnuUhbEh27CQW1EAF6zQ04xUaaYdXUObg0+JW7woO
1JjF98NYviqx9cJxNA4dXD50Sut/cYVGDpliS8N4q7bEe/o6uU0z9WtlEU5l/cpWh0j/mBQXSJI0
Aq+1ARhVqbwobV9QqKXdMNaNO4ODDy07e5qd3IBLLHcBRyNgb/CirknSnjRZezCMrroN0nRfV/Ep
aCEj5YocU87HqY+3lLpQ8aZbeB8RUPf9CbDQU0Jy6UjYh45NQUgBN2bsOQkVUvrKCk8YWe4rPSfq
JYvPSVUH49bnjU4kjuh/D5CwjorTYTcGAoxNQG95R+PlBNPowUNAT0GcPGNWOgywokI1maQTsUCq
TQyt8zAwGSckEvNUqNO7rkuG59AAlq2rcTSE8Q0bBsplZb+seFeea2BxMTAGzuTDyXQsmTyX/hbN
ILBX3biu1soZU3Fug/GvGhh+Flq+jRiN0oIGNY/aDWKzbD5lqaWj67XTvmmVZwUZNRhB500VK0+7
hSMl2bOLh0i4TipBk9Eqiq6V6kHvZ+VMUbtrjFPmdRvIajBTcTeSoJIthP2t9Rx/i1tnBDoUceTY
xwFnXb1S050gHajJjQi9X9u+9C0VrakpDO3cvIPwV09pYVkn4lc/E0z+wBxSuJJDlQS6JH23Cv+R
VqAR5OAA/N4sU24a9losYSW11vew6bF7La+grHgaI5GQy29DkmXDQ018iHEoCYwYUmwf8fKQRoP3
txnRUW4QEmpt89wxybtyAmwtrdJnbUzA6+vxy9ICvmrs+LfsD132A22EkDNoxQpuwzJMTHcLpx49
st/zxPhQFCL3ZKhkPxleZylH3VsYUXK9cB1nS6yDRHBri23GJFhF9N0e2j71qtg+zn0bUwlCi3TS
8LgcGmvGm81mxEyANaF5JEr2rer8wagcOQQn0jUapu95IeLsmJYv9/GPmQLhAcjCm7536LkwMzom
r9Zs2XumqEsZcz7EZy0odN6NdAwdi80iEWMKklO+j0aAAXHu7JamHWfw0VW1/pQtBkewtjkCQ+qp
Dle/nGz2LY30DmejUtKep4Xg94gIBi5+5aA0P2vySoqlihwub/s06NUjLsK3Ri6SnWbKihslc+99
LXOLXi07z5j98Xm3YNSYcPx739TziUUvcGgsUVKtNXu4YUnTnI0GOP2Y0NVStPeRzedmBrzjnrzJ
M2lDdej/5LnwLa7iEgpqVzKQYDuY/qLxVVVV2Z/WE90Pn1KCVXfQ0yOoC7QQAqYsiKw/6qXCsRZv
JpqFwX25I2nN4SaTK50K14Kgdm7+y8m0DysvLyrXtWw5svCq4Z+txymnkQtCfr1ji7ivGsAIVIXU
XPMB0bdXa1mCuZiOVYOMx4eLu0ULW2hqrjrhtemEQ2c9hLcVuEYxA/vEuOBnKZ9qzO8MIG43Vt8k
E+61kb2YWftLPB4ulYqPb0r9GcNmHe31Od2zb1PDthOHRWedUD/k1sanNQeqFZ2dGn9ijb01C52I
XQMgfSz7Bgcu9htqYV4TngKaA5/IVro3a0ThKFi6mNAMKXHF9AVjZcvawHdUgVrEWEK4sewS3x15
/XW2noxOQMRg8wLRA8/QtDIsDspRKr97re2526RvpluE8h7uaokbHuMBIte2QdGgsVjOY87mlhKm
/m7Z0tP2jazJap1WbXzq/4ay7QMGdeSLBU+uSTEq09CpyDg+Gl2q7HMjP80s1qjG5tBVTXxPUfVg
ybCRyYbEYb6yeKMH8qbkNveB8chKcvY/zHXE2t6IUx+D/6hHSPErmsNiiLBc9nHSRgGZg+tk1ypr
w/QULagqRq5CJmTrgt3tmDjjiMd39GJlAZ+xMr+wjfrTzO7QA3aE6wc0VaGBlOjQGLA7vDhU7AyN
cRmn+FXA3ts5iBjz9FYaqx0Use5btEME0Yifgd55r5nZhmv61WaTExtAKTrpUHW8kLUMvnbTjShw
efLH4IcigodmZ2vQ15c2+5Kr8gkoif7CPoW++IMmScYzuck7NFkRFE7T8rZJr4nW1x9LdqIEAqNe
O6srjrncE31q3ewGa1nC0lgz2mjnOMavZrWczWYwfKh39PniatpZmLk9hRy8WynpkxAW5R36zAuB
a5QR87umvmM3OBIQIfWJwGhQtqSHBx7Vem3TDJeshO0yXeFChWfWmliAtWHKTroYh302Jhc8gFWI
iTn4H4uRWgSf4qcqWu3QZDEbJFKNMsMFvGxl0A0msUGG1VEu8y/j3xQ6GRpsXk2H1eTI1WgMHgWg
GWjy06smqZqbtgq0ZIlb3uaOTIdYu4ky/agGm15zOSkOXCcKw2HVuqIEt5uVF62PbJZaA6QiuWeu
W8CI6459k7X5qTf4cXHdfpKDPViCAwCoOJ+lWHRRZTieEFXHnVoi9mUmBpJ5iFhMoPDvcA5R5WOm
e7anL6iscGQk5yiY6eUSM1yMaULtrK3OvWvOPdcbZTE89cBh0QisvnZRhOwv0RrIavJvNMwUVJJN
pSlRlZCzkJ2ehCzBC6umX9qsVewLziEpe8w9Mq2Uuc6l2j4vPJRH3RgwA+Osz3NH9YzS4Gxj2Qf0
Xh3WvB4fo+VhZiV3rtL4A3geYI6pTu9EKpmvxCEjonOfQKBgm+mLnWzGIFniwBly+4AP8xMxznUK
HfUh105aocq7psv5iCTcUE0sH4iR8XvTgGAjTTy1Mm+AinwfbuxHRB6cbXm/BtQsvnAOhTGCOEqN
NE5MWfowDTzSth2dKCikRrjJzqown1UTF4OJRMvd0Z1MOSacB+8N+w/tEfYKeXT9hSRoWNSptzVV
70Xxprbzl7QU2mcS2xayhcUquFIUzxykrUQWswChQKKz3WVSkLVMq9vLTP9brqYLmsUKppwceYQK
4bfsjHfwM18WWxpw1VhXhxXZdZTj46Jhf5dq/Ul08mvi9OpemsrmKA88eq0tp8VkREB1/rCLz4ZP
4p0OO4YfqyXBvZGJm1p/kYtbHptlkBZM/Rwu051CSuymt346NUA358jZTyXQMDtNgQL3Q+cS9E/9
ylIORl9ZnqZweulFsi8N5VytOBykopFQ2uXJl+ZG8uwBqRB8kdhvyEa8OM5RjfjG5rg/9NyZj9gZ
yO7YAM6HwfYzA5XBNIZd2mNN0mLCfSOKQGNObZDPC+VuzASKQ8BQ7b61Wr/K+Yo+UDNxgNaKeU2Z
FL6bRZDZ2SsOju3DW/rQkNV430h9BDg4n864UB9LgmGnPlMArOLR1BLnod+ifBxuIAsT1DmUuvKt
16MIkPMBEG1xYj1VLoKVn4TZfOfwCqKLAk9ptu/r3Lik9GtMA+IbhLV7R0XNdUAcWHNrn3LW+InY
FYBtsyB+8q0RfsBQrM6xERYF5jw1iSFbNL+8hoijFhZr2YQ27RROiDsZG6KwxL5u15RBViwPZn0J
NZsPVCUe0ToLR2VFs3xL4e87kcRljdt+Ltbp1Brvi20iNOXc9uB7MwgOqr2PIvS6bZ9GYOFN0cx/
um3GHDdqXGakzAcr0/wODyyKJUeN9RrXhso8zGZHrbpQWSET1wPU8n6l9zZuP7VJkBFS1q3LbPEA
i1JJaSGlq2P8gcgiHU3JlDyh41m1SbZ7uo283No8uyQLqGWL/meIyh9qS78MnyWQyiN6MxnoGBq1
wg5yT6QM7rjOPJy2kThQTw5DnJV4FYOYXvgX9ggcD0UFccmY9aMlnDeH6GcKFou+++a0lMB+Griz
+CRuDosV1H8pvzh97KCkMQiX9seY2tFZp6JEzpdgE3JaGtNC5xGXWOTFLD831yEFEVgPrykpiCzn
f23DqtfznEQCcW+vzpIwKRx2qbHpBOVsub3Y2IiNPB5nyyCF6yjDDryBDxXJ8Ias61ws0IxMRu9L
NdzioaG2QyFQC0YDr5hBEamxHDlZc00MJYeLWTq1GsO500Z+juve0xATsJOwB5/pDBsn9j5ybOr3
NVbDqPnM50J/sKTlscAC7eFBH0nteEluPBVR8in3iL6dWR/0eOKEVitHW9Z/GgWarA6Kd3bsnfGN
M8BGRdTWvd3nboxp8hBVy9Oi29vz/bDQT3EeGu1UlHjTZhS0KRsxhyMChKuGQUc4g+avRs2xBuWQ
JJSnzlRSN6t1H+rGRK8W9rEq/v53fkK+rS4o6r9cARbFZkXPfy6h9bDFk+gMw5dlihNwHHQP3Mtu
m1DDF+mCAB1Xnc6MS0yfaTmLLitggcrBp8i5Y75oubzH/vqii9701ZQJyZTnX8mZWEFJSkoRgvwy
t9xLo8IdJPLMi2O2wvkRLW7GlQyDxa7bQ6mulm8W0nth6PqRky4B6oY3kawZqVurk8HSHbicUki/
kNElMj8UwDOp4ilz1hSj9jjuQKPyRSgInlTbuogm+SiHQKgwa+rDL9wbkyZ263XF4mKMyUwJkPaI
MRdNlY2dV+BEbqCsvKiKEXYwGim5t3O/o+CdK5aCIrIpM/hyzvZ6ghsUsYnR75l8n8yTLjN9RUjT
m2klN+d/62/COt1g1CJslAV0Fr12efaMMQ97jsgS12af7pYZkZO5kGO3SBTwLbF9ioT9w2kaQ+1a
M+CVwFXllrRCaxf3TEqzkw2LFonPq3Blek1cqRcc/Gxos0OkNj8Zvpkb4seA4MnQToWEOyj5vLPA
AF65iDlrpQP+FXoM5rRpXYXFLabgFJxK1L61Yg2MdDLcRVEifCZ45NQm1hnBOxGAM8buHH+x/4ON
qVfEUdYZ8WdAuAPUWAMHkr/YYlFBu/mJykEGhxvrl1YQ8Kh7vy5wACZ2Me6tmZOzXZJKrl7QH3Q6
lmfZm6RicOHK34iiJwGL0xcC61BgpSb2jbV55vGi7wYGUK+yPmyVlSrAOREq+g2/VHTF2rOKGbIj
7QylQ3aVrvSK6uQZ5AaXEvWlGzElPQy9Z3BmYvDDnqtVmPPb4lDbYvah8YP1Z9GOBDztcz0B095p
J7CvrPJWowkmoZ8GqfJZiEZhByhkWACJVoChkVXBwC0sPyIteq3YIoeTVbnpiLU7la2VeyHPgyGv
z5NgDiCID9odsQ3O4o5omoaABBUgL4RvShJhoYgDl0PUEufLMW5JHMRp+W+eMkK6ixMuelpdVqOA
YYiZ3gHQdlRZIC1yPUOCjX6GfsX4eK+jxbrIloUZU7VDnRZGrzeIfKWrdB+VZD3Mov5gZbQg7/7N
CW7k0iiwgJAbn5lO3LET+yVNW6Cb7gpF4yQPD0oDBcchWeAacdq6VhZRUZoQkk7HDqMzjkF6aIPV
RAMWMcp20xy6aEV0V9LeTdJB9znGU/Sgz6CBwKKeGBKQxGsm9FfohMoJp2tJTS8CGmttdkwprR24
/5scom0rtPHWTOqeS3s4LBLfb8FR6D6002GBHXlawIVAtnvNbcU8caDwkqIyw7JfVMBK3eKnAybM
LInncwUYhY2d4BU/PkCNkI5Vp0m0pmB1MEUkPG3A/NeuWcO1h7YTtVs5WZsdVsFzQpUMJ5hHmDgJ
kugJJfS+kGIJ6RYBJa6uXdjVNpJF4sxht6CgbeOZP7I6ApEul9jyNAzVgrr13F5PxFHlEymT7xx4
XQB0jg1OQYjPtRGiPLltpRP7JjbYDqgJiDifZl9bJ4ydPzDtDQYzagEAWNt7zRRg/wyiXl0P4V7O
yBhSVmbc6EE8fhFmzw8joeq+YOrWlLrZjwo5Cxk12K/LwcQjrM83QpjkZ5Mo/mmsiY0K+za7eJ6p
+H1M9TbM1DR+W6pYPeeCzNT/fxm1Cs1/Ti3YOPBPDUZNTlR5ceh57GCzlsQlqUdjR2JlPKWaeUxw
xh2HxL7AesXxIJgLShHFRxFp3kio+LJW0peUaH/wL9KgNw6aEq1BHYn3GeMYRYPdVyrptDq8LLx8
R3NZbosSX3sElKPaMrao69AHSr1v+l5+sdh0uuWqHaOOBylGOXL9rqPp4lTElKz0Co6sBUKzW3OA
IvhGKUZhpY5f6hjQhlTQETaY3jjG8kMFUfcmD4mnzYp0milnzgUrkF4nATVYPKupyB31XLoQ8qLc
YTlRqdq/2tSbzazaTFYgYsJ4ROt0eWkcmu0YlzIsMa167Jixl7lyGD6pD663vJlRxVdVbjEKfPZN
291kIUU4C82XvHlL7Q+6VYPSfo7RJVa0EQvALU+o/cKgqJsPcVueR8u+dG0a6koa1OJjFmUojyt2
nfLEeYTyDiJB9vMURVgeUvJ2zuI2JKk6zoMW32aag5O5sznbl/PkllSDTZgjpo6KmTKjpwp1fbY9
M8ETAuuSZ6+sOM8KK75ugBowN4e5JbGlEeWZW9Lf7AjmN6WjyqnrKUiOX6P+ZIxYpuKDtFo4tdOj
UlyVnmZqFq5WQyyyZGMx99qpG0kUYBVAgDpXZNjEGnslv5GaUdDVvDkoYA0ADozmxwYT9zx7qEta
ht+pvk7pt01XO4jisKkYAVl/SiCtlOVDAmRbxzZrpS6coW0apgjQj8NJXhEK24/E4E5cktoX5XNp
qiyI2UsMjFCY52Q4KgO8i6rtzrXjnBg9iGV8SY35yHfvGb3lj/qbPK9HuendYhrITy13FvZA7PoX
BYJ9r8MAbW/Sa5ypT0P8YhgUUI6zb5a7SPquoe6FRA+q9E1d3mPwPlZMN0/DGCExLzTs+pmptOY8
N6wJRU1h0l9JVBOXMxgEOojoTclnL89r3MECs+a3ZT8VDbAGgjmR143wuxzpxVJwb+UXQAdFRhQ/
+9yKcPS83sU93obVdhnvYzxVeI+dhv4gUQcrckhhM14MR75jtx9rRu75lLWtB5LGZQPxBjiQwmy4
CXK77zWcBNWdbQ6J7Sv22iAnG88JaJY/yLm5+mYH46TnOE818QlY5QpSGnwJ9klI7wm+j2lXmZPf
aGdCXwPgTVUXqCAsZHtKdm+lToXR+jlMAS5EVzIwuc+KK/Mxrib9ePUhs4zjjBZmRRyVCaYigF0w
WO5XgAwrFvSVIr+s+4mQWhxew2P1VOh8PdgCS9x+erSnKvgTB4dPqixI5uilVsf9CMqrn3YS3VSq
bgZAy1blS2f1XKOH5uu/VJgnVQFIa1zY6EuLgUmi9FQKIPI24b7nZ1mmp4ENkB3TiFVvkp2b2/Fu
jlSfboNzAgst06B+oCHnph7UybFOT6TMQlPj/DW/4zoPY07/wDM462gHgWVjNL/j5ilXvnpj3ffl
o4zImzvPav+vM9JfeMJelf0YBJnk+gjszWBEM/uvWj5JU4GfqA0HPirzieHXA4XhFpcZR4kAMAOx
a6cQHGHDyG7h0HLBydG1asAinFOupRw2a6tk+4lgW5z5EhlT1XkYuuGjqJiMEAlYZ4fLtBy09LUv
fnB8g7bfySyE0/oml5eapi/uOQCzbPXTa74BEUZudOOzq55LPCuS0UPquhWUAPRRiOvjKhtHGYtq
VN1tUe+VYmHVcmmkIzeIm+dnIhDuqFJT+UxflbcurT+mwo0Kxe1M6nFuVRxWmzBKt24+vG9r8Dg/
S2wocW/KxqWL9mySsbwe8zk/WjjhS4f3XYcMxs+WEJZuiFimIxbTL2yoadpfJiwI5RSMrLTHlbYU
6Yz7j2pOCmsGzLNofc2bWkhuQUsacV5ylQrfR2hj+8x4LEoEjQeV2HoXZq3jN8vPtg7sx4+mH157
EkjOtHgKuqg1eOQeQwmPMOZNj0BnwHLT65M1NLI3ssgNVYIamvk8NPtJHWlBZJKC6q63/1K2EQ6i
bOxcBxtnjgBCSMWgbJwk4tU1TD16KYigXabWosHV2HXsLFAekIwJg5p+MRHmxPicX4GXHK3h1kbc
dEVysZqDlJ970rTqcoPLQ1aBZldOkGPmt9CQjPYI/vtgq6kretqAnTQYSjbCMeN4FwxANElV8oAP
ulFHtgB7kfvVP05Arsk2ACT3jtc7Kx6+7y6gs+3EGQfy1uawgboVQZQAOIJlsZn6xyoRDynYP97U
7pTiJNCwX+W3YeZJEnVHjrmuQyIm1lqkSoYSFqtLkRwe5iV7IM28lxlusCBg1G8hnt1qjK2YSTwD
v1LsoNQRhI7Mj2WmJKribM+2HlISZZcPZcs8O1KCgM00w5qtcr4iMMG+gWbW9J8yP2/oiQxfNss1
NiBBBUyPvoqePRVX2sySqcZSWig/csT/p3prlCyo6oIWalIjPYHfhh0oufUsmhknHoD60OMG0ZTn
VpU8wDBgKPHWOAqKLnIxgXhytXlg0C8WNHtBlRGLMV2BmyKBxfrdsgkEwy9C6w42buc+V6g81f1J
eZNJyazqaYyfJIvClrYmiW9eHPupTGks5D5/3MLh5nJvK94NmvQCSYKtFC8R4NIKCUiCoZsv65iU
hp/pyaXdtlqbzWqYwhmvD5a9CeieSHGBlGUIhGRruNq3ALvyXKeCsXyi7/fIjOxm6qUkdsBIzFd8
0+6GuMjb6p6mTwpptB0juPEw8hifuamX7sjSdig7MlGUKagCl8rIuZUBTcVvllHB0yRvsvSOWcsi
Cj1Ue9q5ior9GOBY9v8oYM9xfx2an6j70aa3tEW/e7Fm+QmzWpDQRe0wtvdJ5A2CMHyyfOu0DPdJ
2Dp/xoiZnNtUjC1Rqum5Nb8nOqBMOpGF/EgXFWgdpoYOPf0EwPtJMe7VdJw6FGejPHXaDc/cRqPy
y+je1tmDTT0j9TWpTb+soLImqc95ZO052h+rNKwN+T01f1NTd2mwth/s7mpiSKosB/faDOtzcu2t
slHhrmHFki8NPy6H/aEJtR6BOncB2R1r8aL2J1yVYWxT0cz2QYKxaf/o1UWphoMFfcUsikAZaCfj
AOTQegrKoNUpgSeCmmYQYXs/5nbLreiu8rhPSusKMewjUaFz5A7xle+hQIfeqKYLpptLufH1eySr
JMjz5aHT1aOEgGPMx3Y+RCjDtYa3KrpS1YRR+4/KIZfd0qlo39Xunw7aJ0bfHBMJ88Z7AQx81qaH
e0meCiispeYI4Vvel4SwuBobjJ+QKFVUVvdoOaanjNZBM2LfshFEsADwVLenZL8Ye1nNGX/eKVT2
cuwHCGz9jer02ab6y5jf4pznFH6wbTsJPeTCsOkrNg/hsiv9JiOM2AaibxXeY+IgMt3nevpxWnAM
sXZg/gnk5Y9R/EStxoPaUIbpOD1FF1uoxOEO0U85N6cR/dnyS4ry1GTasV3fJ/O50H+nCJOiBGwH
7h24N/p7Emt9qCr7YXKq3WxLfhxJv3rcnEo60yLpBY/684QUwmLlV5IwdhnUDZaYgCcENcAJL/83
pRAH1tlGEMFizuEduVxKyeoROvXATJUzTbMXiFAUfp8SS/9cmcY4McEn4rluymchVJKGExU0eL9S
jvicuwj95Ul7s7P4NC/5O24qTqcQO3XO/Lr1rD8uWBaXhfMOaD/sI1JGGwSIPrs5C/xQmtk+rEmM
+Flg60ZJiBTPsZi/m+4pWqlmasQTKFxsoRruAsx6quRKU3K29fXYUKlOItMwzq2RHMS8HIj99DSq
jqvEvX9mUNkvQgkliIXZjcaRoAgb6KpLbdDMa/hxyYEwsuPvNJNvFkoBK6oD8NF9q7/3ztVJuh0k
s53FtC84Yji1xDuQFc5IEV/Ri/3AnzTy0KF/dnaasGdB2XSOl8TbdroDcCf9rJtRKkMzHljMnZQ6
8got2VNpthqdX6uowtvBQurYt4tX0xZ0e6ABKUGED4OLRaNKZNQgcX5LpKBrXX0uquoJ1KlP9aJb
6iQsudxlqEbmCLpMPc50MQkHvyc/S5anobWENvU8ljT4DogrzXrOxvE5Agq0zZsy9NfOFbKJXA7l
hBKUATV5A4EOB11Nbgj5HALpFaluo6UFhk7JMsbqvnjPth+1v4MzY62cQO+jr26pY5cedNqsAqul
A2swb+vwuDlClPHLtLSTse0W489FY/ocqE+xHoyVrPZCVg2f83tVZjzLqUBGwaPHkfbrQO4uNVHb
iK42jfYOYm1rTz1Y6+fmfVwg1bLad6S3GlYG8ZqAx88qaNAQe9Vu3zoWUTpJvg5YE1GDqi4PSO5+
JBuhCj044zm8SJdVGp+muXpM84g5AxT6WgU6uNyk6UJhTcEQk5lCxU6jz5YYiVUOO1XFPU9PSwd8
47eFAgwhx5vAendNepzpy+gmqhHaQCH+Y6cfACvPMfpetx6GibWifu+6x7Z92PAvEIYl/W5p15UB
CddCAYV95picmH5GR3wakwRi0d/I0s0UMNZtv6IC1wbIlG/AVmqiVVzYcra+Ojr+mwFLVrG1P+LS
lXUBkggDXWbZIU9o2ky9lmNcxUm6jnp32Uhx7PJSfjdVOZQLHWvcAzXPBsSgQFVjb8pehWLsY0ol
1eQlMjiUKxBGHpjU3XafmW+jsrfj6mL1QFlJ7dvnnKOKUz8QYZ2GL96j2ZYtIPFItjPGh9rwlOPz
7HHrxMO/tjY4KLEWTKh8mX9lKvzI1+eYlBQFIXqY/TgPqvanxO88Uvaq5LXf1Q/Ybw+2tu1QcbVN
IBF2QIt3BdQEjFlTdmRi9B0E2UHc0r4G1oYDfvGMmW4Ho6J5qL0rcsi6Eir9kVjLqeFN1qVlwBEH
KJ3LFuadAz9+ZUXDaxZAKD2Y0Tndcq/ydMViADTCPnLySo0IOgWRbApHOv3DRByWpatCYmGOBUdC
585ml5WwQgsmqFRJPo2WyiGPc+r6GCtHDeKUzCYnRVhBJgz65M7iTd+1nd+BNVYTybP4zXCvsWiu
gjYKJ2jAMeDKpX9kTFAbE7DXYVHNXSovblvnz2p8BxKRt2xbrgJMRGR+kt3AJgjpoqjfhhkHyOMg
4pPJBopVj1s1p84mekiqvsiDJiUL8RZpPcO65epGF5TbQUYH5BsHLfbXsi+/QMR+zvrJZKIrqihU
Sf5YjR5OMWRvpM9aWF8ro95YVaHDHtYSUMTQWcRRkJyq0dJg7/TmnZIgj+uNejyCNdwoS8W7+2rJ
f7UUh1IJKPSAB4aakKBzOCbxzLXNx7h7ykuS2DXishWwg8zKf6YEDOUnTz6Fc5hacQOmQoV8jISP
QDWh8gy3UeGh79f2V6xQekLXZwnUs+jIWngi9nKK9JR2W7fZLuIUyKVD3p77PrTSs8JxcgQrKAS1
oGTQbPaZUFYSM0xYErCaCoyx9dZOATE/7pvBBuPqfNER+byqfTCQuavp8r1QJH3WJc5gptFS4wx8
a9JHIEqD/KS1v8Y4ZgFkgGOkwo3SJmomHVkZg7GGvOFMRncFtbBja98H+SazGMcUqASFCc5LbugD
+FnWxdD0EGeiPD4Y9RSOPV+wuWg6g0wCVrEjLzFomezVWySrtJL8DM8Kdf86Oh0+xUTL9/T7PtGO
kh4aItF0S87+kpXVLs1tPewS9Wluu+mG77Ly8XPFaJCwrTI95omKhxMjD1W/ZFgqIftdWf7CVRh5
lpdfaSNQhjQkFo0NWsb2NsKucIub7Gpr2TUeZ32vDCh05WijR2p4dCavhgEaDhhWDyvrJr3UbI/C
t7eCX/CCbPfabX6CsvXKXEqPOYsYlvjbLEiiunGan0Fg40lJXevxklwgYL1WVMEHvd0MJ+rWjrwA
poNudoG1MvZZRWq/ZKiU+0HPQAHR9mqazAxOr/nEym9zas4hOBky6+NYhSlXjtE5hBucN/YNj2MF
1EdW5Bfk/FcKJ7BC0QYBWWsQmET78lmhPhfvAyqmTZhhxvtWWf133Uyob1ENJ996YUoYfCDVQY0E
6qfpqLh1F817CxuNLo97tU+H25ZmqAuZFAZkdbgI5iMP8sd8HoE9C+DBg8wzsZz0PwVT+hVovGZG
sPF59kfAInprpXG5dJVsBR07zf/wfw9H/IuJW0XasJ9nAlpKoWgPSNzfUdI+9KZV/xQgnCFsHYxB
KQ9jwdlmzBL2SUbiL7zDxa8AqBtODoNtuWR3G5jXpGjqros+WgNg0X6hrm/XTqjcYlvXmFEcmiDj
d/Rrpsk/xZJYTK3EadVkrX2IFM4k/VMiUg8VvymoXOwAanl0kF8FhET9lhlQk9f/ODqP5caRLIp+
ESLgzZYgQdA7UW6DkCnBeyTc1/dBL8bERPWURAKZz9x7LiFSHootbDSCnFehLvnSYbL+ijSKl0Gn
Pbd6AK8knMxmec1TNLczWIufMm0dX+mlf0i96U/Z1qysIHivhoQ7Ce4MwHXzXTYmLkiMXBwNN9MI
OXS0mHEMYrJBlQe3mtlutGn7L4qcpfBZAu3GaVPJqrRmxcP+Z4q91Jb4DrWeR4iM53p+2GjZluei
7h3dn3UAdbni1NvGDJ6DBIvLCLO9HZmHOJRAVTOWUIz4FU24tdfx9IqY5fJcxz+W+q6MlPxuwSUk
NSdlMsetNpM/Rnit1qPnBEsNFLNJd3rJCDpYKuIRMJdmmC+6M+TnSbFOWdXuVSfl9MOPSwQtc0Mo
5Ks+RpUDChGhbpcKL6lIPjdm7s0xMhVGDmm/MguMfygRhi76AgfOgTUO5VHt3nsI4oE2fGda7dsx
N1+thtzs0gHt6UpLm93MUNFpiUyatZNU11sNmIhmZPtJzGiEIayZSGC1ixaRxtrc8rRdY73bl/Gz
S+y9oopNiug17DOvsTT4Fd8N6a9gBhA1JRsF2RbsAEuV+Gv/GQBnG7Xa2wW2Ulq35EwUHLa6EkQh
F7SP7WhDve7pDHyT8MHoBpf05FXca3U2ob/n2i6fGEc8BOSgcAmYYS0uycXdiO9l7HzTH+dgSkyZ
VLL5e9R/SH9givpZLNMLHiwnGfDVbFN02nOFfeHLsi8K6XGNsyfhgaVEvgoL8WZG6RaSFL6emuDB
t3CefLUFmRz8ME17SYPSr2Pr0CgEh2wm0j4xEnlxG/DRstmCCZqm+K9M7RBH8tZpU68nJMB0rmbX
bVX1Wc9/qfo1ovccwFJVNJEB8+OAgbVSTy6G57PykVdUD2fJsTea8qpjmiGonMoxWRXMWSr7tZUp
ysSp2RIVZ2pbWXylzF2gMTIGZ9+aEsuQEpBeJNeZIQNplLkGcjBpNhGH34z5X9b+QEMgR+d2GpFy
0V/ENH5xg+44bfeK/pJGgHCQUw183NjucPg5956xTZqyHUQkLopxBW1zryUr1f608m2R7Exjkzlu
HNy05nW0jyYPVbRgt38LQiMrSGJk2dCsENHFtEqicYvzTUjVUEBvtOPxminHWVxAsrhhVbjVULuT
BqRe3FTduA7a0ybP3n75f+pr+bAymMWwYm4oNhc9hS1M1wnuPT4VI9VQdCAmncZTms/rOAxcy3zY
5VnNa0QR817voN6kxakAdz8p8F94okYyCf2CEWMa1cChEN5pCKcLdVcj7qA1y4IBGxo7OF4DOTnR
aNPyAIbnvWSIgoaMvKEoZshhuVUk7WYH9Q0yMF2zeNqRn0s7YB6XqZx97DFsnvJ1qtOaUOLnP4n+
RrQIvSCYsw7+iWcODhKJDS+TMFq3Tz8TdEqZ9oZbfqvRYrSIlFeNJLP60aCsAxllvth325LtxTzh
6zQYs1IGEC7OfG0U5YoiexPqRzEx0bCVO5mbnjOIfxVNfIGYKcMZsBcwe3vmSVA43ZFdc4pAcjy0
+QeMhXlAkWTvkVxgqlsUesjgXWZTmERcwkX3LfRPRzD89vQMR2f1BaxmGR2JuyIuJWrPoQNOQrzL
gMIrqdY2i7s8O6F6sg38BRHvSEh+vT8H1ygm7SHhQW5WQTuwK9qSuQLFlyHPubRvsUlGBC4sIgVW
fFpxuKWGtkYyspm6zI8z+4F7Wb9Z1V1FZgmE0pW0jwa8V6Nhf0JgZgeIqHdS0h4B37P5fU3Y1AGq
2rCqhhj8m3CAji0E6Zg3CrGr/CVR4WWi46L8lNA7dRkXJ/LNsceZzzLDQcleKmdT+aqzz5xXRA62
yIxcVS2JPlHcGsgHCSzSwM9+EtlHrRieQ/0yEu4ZMBRKVFRdNdCZjIrL/pFDvC7MJOQ02rC+JT27
gUbM62RghIEW0SRLiIXySG2ZL6ekC2kOddRe5kmnHXBOXWKdO/qlWQ6Pev6A++dxzzB3BmEU45er
ZPStz17tf5W6vgILjtp0H1vjS5Mp2wS2E93FqumC9z4pXCMdz2YV/fZq9GYlS9oM8x0+xMGhpIo0
9ESTJf5GcMRxTmIRWJLgYI2AeAOr5hbTlJU5tmuyg24BBlt5vvatthGF/gnZ/NYtVEwquuhshbZn
KRsW53db4KALHLdoVUQquO1IuGc+39fjcXISap2h+H9V1DcSfiSuQbuiNsVHkHVPgbgR0MtbijBH
Ub96pfzu4SJnXXYucjpE7tQ8FAtjnv1SvI+0T1V5M6vwan4p3a3BfBa0v5l0CLToW2/lfavGWI7t
j0EaPXVejsr0IxkJ++GT4QD/aAXDJmpai6d5sfmyDumBygd5g/gtvRa4uNnfMvRvaGj6yMYmVO7J
k16LEMGOwzC9qhweYXMXOvpWAPt05GpXN2xk9GVR8kHAOwrj6W3I0hfRlndpsHyZt67QvlpoFIYq
6Fjswzx+KQJUjwY1qhx2MdztAjyBac9ULCt5Vf4Ox9aE0+tmG7V3RZAjvK1WimWzW453M7GefXVv
sOepDQp+EV1yJ+Kf6HZVBCqqPkiLdw7vrZqML2jy9k4l3Pr4Muj0jjQ5ci9dTWXGL6e5lbzhI5As
YsMuOQtDdloYLg5lZbwEEzui6ZvCUKE/Xncgh2yG6vDlWIHrM6U5G1a7OTdST1RSTMHarXiG4M5F
C5mxQjnEv3TOcxM9vMJtL+NuCfV/qAgKrPQo8JT5EjmuFmzC+qQle7n9yBz7JsdbZ7ojAaeejZXD
3JjwdBU/AcZfHiO0BBHH7Fz+XHnfvCl6kju0Rkl8EKa1lfK/rlD85aXo47eoehg4dgqgVmGucdxf
EKrCtzCmDWAjA4riKc8vTe2xAEHGZim+lUJ+XmMeN2u8TnAiBXcnSXqdjNVmDZsXK5HFRaJ5HI0g
UVln4WYlt0ADQHNLXjm8caxLQNaxwhjMLlFAcou5lrylci1QC5NV8GAxbB55BAgIlV7VX6f2gBts
CIKQhatS56UPBxHoKj4iOGEjre6QQzR/iaY+M9UAtMXQX4U74mCEt8GSCIW9cnVNzMI3ue2sBlBe
k7OkbK1bl+vuT8YmMLLlnarwzWC63eBbl+udHVUu6QFk62KmEiRfw0SWRLbLU+SUkF4NJVwrjEoc
Fj/cKAwKhson3i/r4nWMH93n81BOtApoQsdninp+jZo0a9wgWOVX7a/4mtDjX0rUmABGpH28m3bt
y/jEcDqna5tSuFrXH0wFHOTMvfsRvpcvvG6L4vjq7Oor6N0VlpYJk+IdOTGebD17CdEtDNzkfI+X
DM5AnyMh6idS3zJmJ3iW2CZSS04szkblOw5KRudW/ycRKP85sLyt17Pr7BEKiBf9qHALqVieCTpz
nX80HA6EdiSmTD5YjgAh+c2vSOowz9H4FdIb7HNWu8q00euT+SgxwthbvrYu3Y8VN+uq2VRYRHGW
ow6YTyNy4Alo+6r4m96hEqBTxnexhM5jhy82jvaRL84Vn7kv2mFCq5Gv2DbiN55diqAVtQLPPT9a
T0o6npN//Ch4zsXs1awIsz0ZdV3Gz4TqEOOdF1RrqXzgqUEegIdzCI+ZvHEUn5Z0M/R7PTxI9iGP
Dtx+1bSjKA475sa+VB1QCaGDEfCN9iW0Or5AyPBcm++l150wSajBqrV+Mfla/8iDQzFbQhkbfDYn
jFHY70HCq+ezwjo9PNXWd2MzOR0PpoBHtK7h4exQuyrGedKebJXD7EVuH1rlGfWz4e6iGQ0f1Wep
+4Z9FMYlLXdhemlrfoQRzTrMHHEJWm6P09MIeRPe5MTLDb9DFQAYg6ot4Bc1H4L/Vqp3aTzl0OpN
ZMDKT5B50l/VeaoMjG/ThqvozkmEQJoxGwY+isHYRbGOio1tS/qjoFQEAmRvnigLWv1JM9AxmbZO
FH4oTlqDA2trQFXesj2w85OOHh8PMrSm2cV/ozMGQ6qpbIOUQEQ6VC/NPNzbtXo02HLGTyXYJKmP
plPvtnXmqe0Oqs1Qv3BQ8HgHGCJ4zkgKYnHBxCz8BpMdRCh4eOxJU/EK7cUWbpfsLGU7PYbcnebD
8KYyko9QppwNaTPoJDb1CLHXzmfKWYvXAA+a9sIjUlQHvt2WoHPlFPTbpoRjybKLk9Y3q9PM6xIG
JwMF9TZvdjzEqNAYh9+ytwh1QrJrmuVX0khAfJuJurNdY1sbnKrRlyGfzPFglYe29WVpbxOJmu05
1RXbTdbUPtOibVzmEgVpLNODX0iOaOPOM7lZOZB9fVuHP7NFUjaXRXWbrbVd4c5amxOml61KPFBK
lPFfpu01dQ9mJ4BiOl/qbqODLPnjo+A75J6sN3bqjsZaM89wW/h6ut14RvtboUiKtrpDZQYONtoy
QyzUy6Bex7MrgzVo1rRfrHGlYqvMm6r5ZZJtQZDrdk0IGHKTgMLgFEpYBWx6jN4o5U6UnCxkA2z9
havxfbE5aN8I/EgoQ0GgINYr2Ua6Vf9oKWecX8pBvWXtxkp7DSzXqVcy1VCKM2pVXzAehpcMPnZ/
wr7FwpsnIPjpP2fyP1IoWC6JWaJYLQHQKqQ0FhcIdHHFuQvjSIflyVxl3yNUJ0xN8UC9NbRDiBkM
Mp8XG/YlfeCrUtsD/1yA2JKCftWYzFPWqG/MN+kv5kaZd6AiKOA3XQ+QZZtxI5YP3hp+dXJp+i1z
/QJuaMY3+FppXvK5YPzeNUhyzh65nkyV0rno7XL+C/TLZEUcLF8z4EE+XXJuGrywbKxQKrx0g7nr
GOFx2JHyZdSomx7jSF8o03YzFQKgr94WQUkv3S0CIdAP4WOBLbC1el9tTjWiI8xHMgrmZ6FuWbnF
ghz5bccLksEpIHaT5Mp1o5wmRmmxfO44ZPTpobPMNDYjI3kd042flNum5fhYAz5Ir8P6Q6MrJNb+
EPJhveejx0GsBrs8XGdIDMcrmDO2KbUMDuA2s5Vha9XsmSc6tct8gPhSR92aJnxtKAcRb/eRoFne
wwkZ7rgmL7zOcYgxmFgNx8WzNW8UgLvEOZUydFZObA/vXBbdIloIgDhIbNYqiql+G3+Mjjs5pyGm
wvORcgakdOprlCqd7GoV7s91aPkgeSrwIwRYpJ4qVuEL87X6RyG67sk7RgHHJwtCsbY5Sddac9Si
S8uDw2A7vztfxeSKCokMbrkLmVLpch64ZsOIn3Q7H7WalPgRsnjn3IFcxhBYuSDF6vCLKEeToDN1
X8k+v1oZbVJ9U8IiYJf/b1DW/HwTDDhWNZ8hMsmH1Jz1q4F9DBwKi0piJg3u9nXzlcasJna0UIhZ
cfHo70TPUC9xZ4IL6vT3ovyR63Xf3Ima6fkjzWb4bcm8oT7Z8DrxWvC1tTseHqJIsq/oPCM/YxNB
1l+7nLZwTeThkPJVz1doEZPOEIoUwpU4SunD5NcULosV1nFls0uDPYsMkx6CRz+wL7qzByrP3Lbb
5JbPQW0QXCC9MbAfc5S3XsIGv1p1+GVX7OrGM6fByNBFYOu+AxdkCYq166giGej2BmQpKXibLB8h
nj55rfZvJq0gxtJ96f/w5UEP+Cmbtd1tJ+fLtnYtaHYdwkPjtzXBSMNDKw5Rd2SMlchMLkEoIS3z
UwQFjfVg8qY9OS6GCzdzju8j9suL9loaP7n1PTX+gCO4rRhx838qQH8h/wDiAhHV3pUouiy0914D
G6fxzWBf29ueBTe1OkqN+YQdk6XnwLWQZ66OfBz7xkplnLHhHeKKxV7WQmPAzoQufF7RC5S8Kyhg
jKVKVOcDfiyONPSpNfAVjkisr9THqpu+U1KLS3W2bgsGcme+a/uOWKVkcLMZYSSMhrtk8cBvIIHR
QVGXWAC8rqFN/YH+b53JFwpU0TP/wRK+YlZcVP8oSmLrB2sFtw5vvpSvyTpLnV1aXeYW9C0Ng2eZ
ZE6BVdkM7BCDL6y3riCT40LUBdtzrq+UQTsZ4x73NhU94sbOeaTJEwZU5KrvkODMgangAbxHw32n
nLArhAxM+nWTrY1i3yBeKIajTpYGQg7i1IbuVEUXZbxLCbrfinOdGBFcoxY1knpM0KS8zMjgZ5i9
oeXxmFFXlbSQQJjL8YC1hxhb3guOO1666szjZw10lj7oMAA16MTgXm3D5hTJZFQuPAkeOuvJk7Uv
x4JVADSppXzlsYqKLQUtFUB8NZn+v+vOqt+nR5IjOTj4d8YtlDK85KrGKu05DHuyNFjI7EzMgji3
rY22rA+ZL7saHp4QChN5u5w+R5iiQH2UdFOyEIh/HLEGL0AqUvg7nrkd6uucP6YB5qx8lSriEpDV
wKGluWXFLEurmEymJhh3kSPvwirei1n4IXTasSJUmeYUbSASW3Qj9cZkrWp28n1J85iMf1zaQzIg
VSAURryTEk5VZhEX/hLbaLCGizQgw8t2OmMXpiSa4rvLRBtMJ61kfIK2soDSGGxJjETJwGMchpxw
JHeXZ66U69WsS8iqX9qKeAwDR7BTrGWL0G4JjTYdguivMD7X9XWqL9Mo6DNORflNIA3HOzq76NZw
spfFp9bMm2L6yrBvo/UsPltO3on8qYSUB0mxUb8gkFE+jbYDZ115dsnn3CsbGXnBsDMYilWgElKR
8NVn1Bmw17AfpRbHCi9LfZ45/fX+vbM6yET6riU+yqjZZQ3Kacwm7CwIN4xbSCxgMjNp0nA9NsbV
zqAG8SBYIzPnzFoNggDD+Zgx8WHF2/RMsiWA6KEndBRwa72+xIJd1i8fcpdyls/PWP0pGlInQsKt
6y8dgktbpW7eD8y+oPFRx/Hdtcw+w2srv2kqVqzvZ5FddQNYAQvGn1Y/MbEP+s++Mladw2jvOgKb
yup3WfskGwu9+32OXhF9eAQi3jNUxxAnTX/s3zK9ZtwZGsBAlphwnXYnokIVHeFjE1kKRjkbO1GT
IGXYRCjow10oo7ll4dYoOH5s3aHex0vfR8ILdRoDNeF0VuzCDx02LtLY5uy+hoJ8s5E60OZM7ARS
lhE3u+yspXTkmMHWh+iKpHp2LZu6ZnPXMKBl9/jXFuyGul71rZxTyZzBXFF7oHJLJbZTcD60GlJA
zYqydkOloYwLbMZiqN8J5J6lhOsqkGjGJ5ajBGi7qbGNzCzdSxBRWf1Xx9Hk0QuPsS1eY6guoWME
qECMWzDhVzCCBwkXIUJgie28CWetRt1tOjb6KtV6a/9n8NwnJEnSv0DXTqWZ+oHNdxDKAyZHWoi4
fSuRUpQiZyVrK7C0lKtedBgNtU0wMt7qzH6Tx9XT4FQiPgkf806U+geut55uqPcMzdllU3OuhP7T
SOGNJNiNYwZbpWNgEM90P4vBap60aAMIBavHa9nhRg/K7iDb4UuupImr3ym09RoK7iyRw9taDMYm
2bkKJ/8zW+u7J9M0KTSvn7IDZuydUnf/usDATE4bUbH6KgrLHaYIe4JKq6nu2yz5qORQY/WyhAqW
x6DXUNlUNkG+41FVIAk0vyNnplGVM0qhFOqk6vzWufSdVAzuS1K80G/g73G6ElxXiNrFNgn7K7t9
QHYt+4Ulpu0+WtPRwLG7zk7FmN7lYEhYgCcHMBt4PluKho6EAbVi4AcyXfd6S/KEBDxMMXSTeSsD
G4Kg0cYvtdDI6ZxpogEihT+8jhaN97ZJm0MKOa2gdsVrzxoSv+4aiaOM/nwizkwn5arvRyBBfI6K
+iLr0S0rrbd0hCIo8BGAfDiIPL9rsjgs6mCK5NpWSFBPQizuzcGRWUfUij+G0S+adFjlAAIZEUJY
a4i8wVlzZAN4JpsEszWHC1hR0pFtrd9Fw8lgyFYTQ2UEfPqlZfL05wepMM+qI/6ZDe+/Jb2Pwb2e
ljq3u6oJWPGQUT+c89lI9qTU7zMb6fYo+P2yjcEYtEjMv7ExDh2cX8kabi0U55U9cqoU/UEhcSNF
Tpzy5QlWtwWj3Xm+VCyHEkXbto31DVAQCwuBNZC6UDiVKXYaxvppkH0LK3hLOXVXEQIufkQPiusL
4PyTMku8N2axgwjA/rDca23oGUq8qxxSWiKQtAwGw7shkLGKP0aep0AfT2KyH/hIta67AU4n60IC
8RbQW6r0+DxG/kajoaP08G22mzLwW40xs5ataT9m5wLN9mErjK8bfdt0XLHLdCwm36BiztjdRbWv
S7aaVn5qImOb9odm6v00by+ahpPScJ6xEpzq5F1bUJDL2l9DbYz5K+9iP9ZeGg0bdseEIqdd6xmU
JccU2aQNLW6iGDMJJF9CbhP0Z4LER7KiSsqZW5/nzBwzFELvY/KdDp9z0sMbPxbaD9xNOFHzqmXl
C+XJHzqCkmbmWmwI8WmhSC1Yp+ejsakoQOIW0SiVeI9dSq1Gwols/CWBm2BIqxdZAleKXn9VaMda
PhclltbVGOFZYruTsWYEhEZMJjqthPn43JqukBM3kApXnvYKaW7xrxV+NC22JzplDjNPQmoGdZCt
TAvIBHm1UrqCYzZMy804vDf2p2Z/gj4janxjR48q/SD0gFHPQJ+FIrPPj20bIzTU160Ij03MAdNl
uwy8dthd1CXWUgdOFLTbJDe8AgRZKZhVyiSZNSbEWMgAJDsovcMqmJQ2glsJRfNUKNY60B5egK6C
gzL9wORaGc9WdOdSC73Y+CwK1Mitw+j3DwwmmTvRFq7hhqgTNJzaRg0qXjWE7KCxRgBB7XSsxnfZ
dk5KxnI5c3EOH5M52KfavFfHnlgUQdpbQVfHTk7d60PwpQCXZgVxLLuZ3WlBXNiEbkMGMSeN7CkB
mUcBccrKkXXKNiFGNsRLOAgW8cPAGAmsodCMd51aDCMBiSz62DxkTmB2w+shnHBQgB0orA1NJIMW
EChu6LSuSr1b4g90k4zpqiGva/5pIr+qfDr3gQ4mx7qqLNq7Dmv2wBhkaOk1BDL0QOw4Na+IkPww
jbZVUbCRoJMFNXXVGW7GNv/vzJanYrzG9dkAMLdyYnkbCuwfgXxuCNPmjL6qMzmUhnSoWX8Yuf2v
RhIkzfadAiTAuC+rFpAvsGsnHNEE9ZU+guOsCv4kc3gjjOigzOrDjOY9FtSjhdKSuBOo7qS0SADg
LeVawCBVS8jC9uiH8ncbnYI69IZAOhdbp+cWLn2IpTd1zM9Orm3TubnMJiNtdjaO4tynuIF/Cu+7
N48RZv9xBNIDyfNZYFwJkebEyJQ1km4Aq+0saNoFTe/oYPYvj9qcgn4pzmJo0CA/nBmqRDd8Y/Vj
iqHw2WJtwFGYdtFOG2zmyr+Cqa45eOyHz2rU7aRCXxtB+Sd3yIbj8GXqMo+q9EKP19GJdBI6feZ0
piU/NVMB76L7/J0MpOQ/ubXPUzy5Xa0BUZN9A0CJAWotadW3ZqjehWjPxlAfyMMkJPh9TNEwq+oR
2iWB6gNXpHgxDYs4q+4YRyirkX81c//OoojSfGta9zbS/HiUSJ9ITzMbaMg+YOisR85ysu6De8Nc
1shRLVm4j53qveo/un46zWn9KPr5XVbjkyCNCf89rM30R4zXjoTTcHyVaOOSmikSXn5wzPlJnXmC
kkfChzuGVOl5vLai6g7PjDVO2LM/ao9wr4DokiffpZsMCFmr3HhfPdRQJ4HbIeM1NCLtxx4DRo4V
vJj4W+7aVR23XhjGt051yKUl6dEwh0uGeJ01Ms3QgO2NPOGnShQDSsHzKGWPbnZeCzl8GIzBFQZ1
0H52uWL9yQIPqZVSVRVAhBkhQeeusCjLEIOcRy60FxW0EixhKBrduS1Z9CdkIbKXLzMTSH586pEV
54H4sWIeeTiua1Y8Fv0Ef+syFAI0YIz3cREyzw9oy/ehsV6dJn5r7NqrQu23aVHmJGX5HiEZIJzc
G5vmBOGSfGLTORtOc50M1Y3ZwcsV2iprPtTLEsHiDg+aD0QQsmz5hqF8RJ19oQnjRLePTVkeLX3R
WTQhJrzuYutehyU5z0xnZQj8NYhJdhHrC8K8UtwFXdm+Qpd95fLaZk7COfSEAfVWEUtXiuwpHceh
Odt1+mwrxc/LgacUNVmj/FSZG0Wjn5Y6YpCufVTBPQjELwUSisZ+oy9fNynqmKdHtG3lA2XT96Sf
ECVeh7LeG0r6rvIhgWlFSLitl44NOpUfzMEhnXjYJvkXfKwvhTH6/vNA6kgN2Cnt2aEl8UFdUiIM
lLJVr9AWRI86U86lUNx0ENuhGc9R2/2bRHHRM8krzPp/KSXSMeajYcfsORs10pTWZkD731hfEFyu
2jJbcAijNsYPxWovhVKc9AnxJhy/aUK5Xn4QNXdRQTp4c4p3ys6P1BWhqr2Zc0Xslc3MUuq3drlU
HcGhDMURPhIciMztnCPpil7JZHOQOIAgMoSZ4jcoXxr2qVWcLjYi3rzF3pR+5glcIPWvxO4HhQce
1q/ovVY6DFQRbfUGbh5o5GuaManBFRcixWgRDPDKKtk34QuEdUOA2HbcggtrOQdDTgO4GqrWa7DX
yIxTc1QMbcyGyn6tmUxJ2OkmrcdqA8MEZomZrcMF39JBaWz/CIalVPiyR2awFGFT0IMHg3nQoYQw
QFtWEDSxOzKXkIC4pNNIvhgyMjnyBxBLEeF9IwZzvDV+BTNSVdAjlEh03+IUyQI/nB1+QBUkX3ba
5klFklHoi/63aqb1wLS8AkTWoc/qHWLna7aBbJs0x3bnKYOgTzKkfk0vQULVODQHsB67oQ3pyQLY
bjUWE9bNVoG+Td/MiGNqFHQKggeLPLi0tHZSeRNYsdL+OZYXCSpPkwC0lT4tpnoN+lijNVBG4SVd
QkJGLNtTt024Xiacv52OGJy1MhKzQANDDEMA22Q/yshTCYVfckshXNkxXjMaRLl41VvLlViO1Wq3
JquCbeCIktPemGF4SZLel2pGaEO3p+zdBGeB1jPlWFnegAAWcgsnVcZIyTWyns38VwufzKmQ5m2o
zseJ/Tdz3aS6Wf2jqsY9+SBe1/iccfRVfAg9U8ZFokiwQIPFPyHXtmoZD6vdxqwRlcGNiNlrWLA8
lX8T7tyZkCuORN24IZfQHJN9ibGt2OFgIGsoc/mPQbxq9S5WzWOo93t03eoHzjZPL3+Xv2ZYxqXY
ShoE/PllhAmkgkEMGOASwL2KmEMVyHLgHTY/XImroT2ib1zl2Jqb7wnBkxwyPDZ+REGh12dsQG5B
zgPyljoP1BpzdQJ9AOFx3C1oVzXd9+ZPK107seVPaskT8r/Tv+mFr/b/sIvUyjf+2DT+ENjg0uRC
Xq7aAvq6A2fiTPTKipw6bri8jU+ElZ0iTBXYOZudE7KKrMU5tccnACdkLNWJ4THTxdBSDuQlo9pB
onCXpdYHa04N+9WWvy3ipHxvMRczxJstLrM9/192Z9kX77gu8vcJCa2i3+u4B7juIPmycCVsLOGa
88XklXTQeZrID5hAUkwPCCiKeFrLSPab6a1l/0StwLLoWS407+wPdDpLoWcFJAphLamyzMbpVZEs
Q1CAZEpxozALNWofYArjVwVRtnaGf5fCSVMXRZRw1gIpGe5ORJV+n6GUrV4dDHax8S6h2sf2zPod
Yg1XSYMmKZ2PEQ6TGSe/gODWYrluIwU0Bg8NngC4LvxRYx1GtrccKMSsbjR0HrU8bG3EJcxXBaQB
Tb5EgcN0lK0fB1rU4CkfLJ82nCyihn70GCBS7Idg34NmF0ywSyx+MzQFAdzHQBEqRRPlFkpz9Ujn
o8vmrq0ZIDDubgHh2ePoykyaBBq8uWTrE0K1rHFfIfOcVD+DCWOiztH5+woCtEr2HUOd7m1YaLYA
eIEdNmQyCirLLSPMOJiSA+m1RhY6sqS+mTBf44kGEhct5yNjMEBtqTfLLEUR5SoIKBzu6ogxIXJb
5JxeFAFTiBkLYoog2quEZzCByepxpZgJutwUsFzFeiB86in+3wAKehszaXP8uGVqkPptS2TUQMRJ
jIJgUD4mOztxY2xoGrcFxpJALzz1wACNNRnNiFexjJnDeQ3onRjhCj6ufpbIrYVZoeG7mSZofYBq
hijdZam2rfgVUoPdGOIlLq0bKaAnUrpqthBBBJ0sG9aLpjSukgO0Js9wlv9tIXjC0aq07YBtyhn0
w+LYJf163ymYEUOiLMqc3JABCopMdhbyWCTFMDGJqWXXBk8SU8tmBjmt+AUaV6H0a3LO1zraBvQR
PuEpeK3rFX/ImORNF9UwRqU17eQWfOgdMogXdeiLuOmjId7Byl5WvYn12op/WcrOoL9ZixSYM1Q3
P1tmzLz5ZfbSYulq8gX/7DL/Q9Q/rfUc/3v8J8BkDrXwJPlfndJ9WS8TYyPAgF7x08DI4SXrSDMw
io++voEy/N95hDrGBHQp6/Th1KLEkCPPxyYD3xn/i1Swi31PGNahk+7aT4keK5pfQukmz4h9uYER
LB0mDENheivs17S7GtJvGAAxRQJjWOSTvYqcPwd8RGJX3rHbm3Gbqre8fY3j2xC9q80/IsOz5sPq
3ivtdWZgq7F2bSSilOI3UJC2/FHSk/doqkZWKjny70FcDXFS4u1IPeXE3xMabeCNuoWHYyuPlzC4
gh3HQL6K0UObqA3VFaD34YGwSsuusnjM6nuW/DN1qOE57DwYpTdB5ze+RBHpsh5JxZPyVAiTHWCT
WEhPK8gPChvb3v5H06bnfpiXWOE610l4ghDGxv2/Ltxzyvk6iXjEsXELvydK/mtQ7ec4gDuWRja8
D6t/iXsoMlPtaZOKAAAAXpZvA3I5JvYNE8KCfObKwxoWgYKxUswjWnVyriO5LoYE0MeBKM2jFJYm
IuKUEmxwn3LQuFgIPdlhZZuySWTSQSct+BocRoxqetPn70UhDDAcjAPvlWqsmvi1n977FqAdTJac
bs7Cwln0TLqzl9ymkb3MzMKUJ4Y5Wzo4pWfWm3r4i81PBsp9y6J2qe8spjc2wl5EMyCzkWKiLkd0
OIsK3alw85LqozeQvhrrxWydpOcZdNGgbgBE2rOXyszbKU5yQoi4MgIiVYcTUE1+mGMRvozVN1eu
ZL6R4Maj/pmFQCDuSvw7aw8ZRbze/zM0yPD6g69Tm1/y9taXf9UEUfxi/8fRmWw3bmRB9ItwDpCY
EltxpiiJlCiJqg2ORsxzJqav94UX1W132yUWSQAv40XckIdcrjvkl/B17KNt5hIm5tHb7fmD5NNF
t6doqU+NAzAzgPrRKoxbxQqtM69p/FZtovRFqs8CcwyAooHwphoykFBMF0ffd/igHmpvX1tvLot7
VV1KZpKcETTQ7xXzQGyvKmPCu/IlWWJ7WLEpMLrz3AuX49CdqfrERwESJ33JgJHM5ltVMWrjYCL9
Ew24uYNzNfwbLPbYxX3QPrnVZcbRJiP4H2jhXcHIKdjiklAAGxJVi5WRq+SceayqG4w23oeLObwK
enppsUm6X1TSr4BFKK7dPEePjK+y++QFEQz3wltp7ILis8GF1trvY/CTgKKoWInEyTeK1FqlZ0c9
tsvpsTppfdb+JXIOgf0Yp2f+M4u3UXXMnCe8+aOBAccAFI6t0OGUTuCaLw+eeH+JRTk1iz2mxhSr
ZzoeCAKh8c2bzpwOjg6fpOYoqoZ9itfUH0hNVsbjEvKbu8PoF6/L3xo6u5/jhh037klOopzV90Pc
ctedHoAwAEmneyJ+Hmou0pnIK6QlK51OIpFHkeLNcLzjmJ2ikdq56Z8nrF0DEoJirK0eOGpZNjWj
Fs2J1gnEM/A/k3ICCwwYmBaA6q4FQjFzdjLUbIo57VQSe2Z6hpr/CCj8O8IDGsYo3b56ThLrwq7n
08nb3bhEssjDauVtecLWuT4kaJsmgpPUwN6C6j557FoH8lLy5A+0cMQdjtHxQ7TWM1Z9UhDjuxkJ
OkumLfzffZ+9JrZgTQlRqEoROMudPaTPVHUep8E42ku5aDTeZ4xVpew32QJob6vTlC+HNW43S1/M
KD8qHmpeQuhOTydfN/QqEdcY0lvnRFfaTS89/dUDMbPOwycmwh0dn/sC+SoX3wZGtoE2XrgIi75m
ze7eDwfSVt6xBJgVpsVuztxDyIjjwZwEkIEf3T8CvjdieUhbdbBRLX0R76OQFhewgzEjn6BqpELU
BpFjKxKWhsPqaZj3qQxfXI8knl28CjEad8LtfaLPh0ixIC2H4XVu2ExGbP1pEbv0Nj9SlOLVW3iw
cY1wF/INwHjEvpMd7mLm4uY4bobVNGisIi02WyqbmMusn5omTlcsZ5Tm1g1QssSlslV/v/S6FiGq
Sh41L7bhnDytdlbSsIUzIKPYj7zIQ4pTpmJluOpNGOxz9eAU9Wdn9vsZbPqSuCyWhdHC1xpcjsNT
8KUh6k1USd1FHVXFtnfOmHV9Oh54CMxPrc1gEcJr5AgOVH8NMv1EvPEyWANsqr8+6x8zmzXjGJt/
PZQ6Rt4abKZpFP/mki+pIz8NRjfjxwPnMdMf1QD6GAVNxEuUiIDjMH7J5j57K6RxdTHnhbjX2rZ+
Isv0WRAbqQrau+m/YhXIWoCkhNtZ32MAqcvredFNwmIBLSIcH1vLenR47XB9Hgd/OHeeeY7ZE/Yp
dJH6Rej5q9HxmcDHZ33zk4lZlHV/ubgkQHp6obpC3T+N3MfsArooJ2v2PfeOnJ47KPu++zrIZB+q
3wxaWC2N986UZ6fJn13OgTgFNp6X37sBEUtv587o9FV/mT37Ca7kybPT08Tyr4MD22m6Qs1jg8pf
JvMpbOdd1RfPUHk8ynALCs5NI0KsscaXJI1voWRtqjUhe4FmXIJrLzjK+aXYkEbZ1GO7sam9CPyd
DWM6x0STp/JB4eVNjGg30qZL5TCQ8ZDqCYjUQ8ValJQBN3YQG2dTUQVKL73mwUOnFrBwdVebf1a2
DdA3SWjP9ncZAn4qUaY0C4PKUvs0YhD2rxrcSJt9Jf10mHHppA5YzsTb2JXaLmfDGOiLnF89VFaX
bS4/yJ2skxnXZ7u03mU2r+b01euNY8p2XUK2miLM+PbdOjMvtv+ZAgkDA05vQELKiX0omE4QFHuv
CJ4wMfkvdeCQbEYAp/Cb4NHaTaCKOKgLAIa84mGwl33cnYb5IDu+4MO/0JuOwHbxQVqbWOn93OEi
dCzUw09nfhrxj1JKhD07hnHaBcPFDZMLnNBHsCp7Ki5NzEj9HOJhxQCtEuogYyIZhd5KgzGKQWLs
b2keYA2h8y/NCdAA9bSZtFLQ7BieywKRCR6KB2mx3fPUFvsSMmjMRV9LcU75ZXveOXTlOVe490Fv
iczAwM4C+eb50SVixIU9eQRa9y+l507VyaFgw6C1sxdGfZqgCYgF/WqUh9zmeOZP8yFM/FPV/Cis
vF3tEtfIj10QkEUgSm56D3K0T+4tPntR/Sj4BZLtQlsC9Hb7ImOSErX4bHA1V+D+xtx9myfrPTGN
f9GYn6Nu3oCQ82/VlD26XbbLNQ5IWrlcD4GOYHlhRcfSbd85SDoxzKJDgt2LQ38PEcy/imrDaYj/
lb8ApAKgjK4ZUkIYlsrz7B9m+RlyQyqjnaOeaQCuxAPZk6+KhsHm1A17qz0mCcA0vo4nZ7jOJTft
PQjTJFumopBbCmiC8Dlq3tP0Owak5vJLFYsan2Afw+EyneJjxREhcM6iOLRYXTm+FpuqewYVNVPr
53xr4o/11bL/pjq5S9pzmn624wvS63izyqe5+GAFMjLcO8/K36O9cear+5sf7ArroK2DIY+GOlSg
eppg5YcP5vRvIL/JetUvPzrkBqnebPGuWzCHDHjkRJTxA6aJ29kPgStsrz8ZlQfD8nInKnec37z5
VjXmsw8B6KkSP9J5tvja4kBfomVbbOsNdo3iMqfArK6t/mDKdpIrbd2kyxiuSBf65i8WBNalfZdv
5kWywDmYkUUccsbK+o0/fJ+cINHxNMOTdHSMe7989nzylw+KxrzynDVEawndtJyWqiAk5vRHVmIz
twcY8o8Uyq1sKOFZx5XLL9zYjL1Q8NTNhRZplE/COMHY6OYv3d23/Yc/HCMGv45bBMKfwQp7uM/D
4zg9gs5oMHKxicweFFFYMqnib9S8VfOLyN9BTc9YCZOTrx4q9WgFEdHY5M6Wv4mUx5w0E/NvCIIn
dFw2qwvLdUWHIet52nuwpTcwUcf4GdLL8vHy9a7EIY7wk4KOzPBi1QX0+xPznUlw1fl2Jfvud6s9
8MqG4F639zXgaR80yVtU/ij5OUMm7od3Ey1PlVSO3Rzj1Gp2A2cs0ekvZwtYmmp88Id9EWwNeujp
zNaH2H6O5CMDfU6E2/WBPXz71T+LYx84C6f7yiAMW+eweXTmDbHNOqbZhDv4taqRvNWvK/9sfa2L
Zzqd4uoVwd4Kf3LxopiiWS9yDUiUVz98zg2WSuKzcB8ijs1tCM5v+qqch1E9oQ3nLsyWFQzS1iWU
+cpFM6ekN66WfugElHtCvQv77nmYsLgfw/lf7J4KeY/xqlSoqvTmPHnItvKd00tkfaZEmluuuBGB
vcwx6DwFoK/QuZB5nhz9ObGbL8ZsIwkVKJBErE3urDFbOcXvct5e7hO8eCCbiBTTOageJu71UN2T
Hjz+V9F9JZBilofbo8HtL3wLcBHTHIRbJtn0xUM+bmPvZxzfA/Gbij/Pf9F8vUYkdyHpryGeXdO5
mXBE/uoHwF312msxedXvIjwZ0Ga8dYIPm8S7sTiiiTLGZ+mAbtmr8KlXB90+5vO9312U9Si9R699
LfKz372nGLIC177ziZ5YwbXLzgDfDfcpzHb8Rc6N0SKZUf6FEdgBeZNQRxLowxZSOgwnwD8Psffb
5Ec62k0spOY5M86TuAJ55ojAtnokGffKR28SOIF/YPGRiPqtEVcnemiJWVv5ltDW1OELevAGjEdv
cfQX2C8IKB7BQU2PUfklUJscApUOmpvJjhJVCW7ub9edx4j4QfVWIJTyEJDByxQ81um/bn6w4dZY
73nzb7nAyJiaS/bNAp5q/aEoDgQsJu+aIXZH5Z3OXyL76IiHptnO/SObtpGQuXhJCA3I8DmojkV2
DiaMPetWv1MFAh4cY9y9xaLTEfc+Q7t1sMInFh8heq0mZTA+9gu4gBCl0pi/x7kGhwKtJw8rb50Z
kUeNs/tGo/0tkriUMTKcp5lY3RTeYg4EkUjwXFJttPQuc0yldLrznwvDey3L+MvImu8pzzaaYcea
ul+fSXMd9LeM9N9dLdAwJMvFjt7fmQI5lvTmefQYj0fdvfXFgO8+MiGORGDGpS/XlIjQo11QehV4
dGnXqb8pKOlsVPFgiRoUlQWo3YowwQLU5hNpjIwFQp2uId87uHUX9Jox/GZNjYkIXrdvx+6mcjoM
6SExCrYsf1A+2IbF+YI6oDeeBJKHN3+095aP5KOdChnXIYOROilHudQ11lx8xc5T1YFBP7zPUZDx
q+8M3Zw9W6/TwV7/v/CkbgMXYNuw+oy3c4EB11dxjMLh8UWb4eORZoUsPutt25vHnBoVpF3vbMqa
dVQNdGaeOFvV4065cnqE4+qYEPvdFMFYTbjzcwP/Ot5x3gx3HepYbKloXo9VorZKc0MUCQeoeg5+
C0uJbQbVrBIscVPjICcrAcfSrXVSQIEwPSKTTjxxDT+PvX1fmDEFjXmHXm0YJ4chimVpwTTIKZ2+
TB4MbDJ8zmH0qzVPYRzsZCnpKelospSIun3TLGSf6EMT8VbT9FkZ5FnahY3rluXItFHdywyvZBVx
C1k+byj9B0k5N8YlnhdDQ9N48OMjlpslADkXtFwDAJf3PTkMKdAlo+PVDuyvVz5HtlFBXvbHiecD
9AoaTYy7ySIEw9b+Pmmcaa9a56+VsqTy6ccp8oXSURsr3ZvxYab6fJsPNa7vFomdxjbAtUkrtiid
pfnmWGA7Z3wI2hX3sVU9N0NbP1t8wVkrg4sl3TW49bcL24Yqn+6eLUl37Cse8Q6Hzr7KYBsYoHtx
sq5iRSqi8fJriSuoa28zgaDYdq0d3YjcNS17HeMvXU1d1eyoNdpMpU+p15BuWUZKDCeL6rc81+mI
Rof3S3PbedZfLVAYtN+QR0QW4CfLjlzwRFBZ9MaLawRPYFhKAov0rpVB+SiLpqEhs9+F9buaMVX6
EuRoUjjlQdPHNfXSeEhgCoSmGI5pwugTkwCG7H/qbLJiuZ9iJI951Ob63mqnh2zxPph9iN+0bneO
wQk+qGl5L5C8yb6wm4FITxVUE4tN2KXwcEZC2WPCFeug7lQNngm7BXLHb8x8EHunqZDpk9bzh+zy
cjvLZGcajr1WAArJxdv5ISgDbxdriqkKGdHugpfzbqr4R7xuZCaabVDLwOCciZldFMV5n1AdualD
k1y0H93GghwUMCMfV01qXvpuxko/P4+odru8ZpnsauPDycInBq/wfqwGICyK9EiRGKwxlIXCB+Zs
8J8mHwDBXIHWEoHvM1f5R59OLGaQ6AyHDWN+V93zrTZXRpJB58+WbLXnXOiXIRuQ5Q994bHLSIkR
xP2zVabr3GHF5Hqp2CYtIfQMK7lwCK3UoUNg1qTWpeL4pMK7ehzUerDgYeDHXbcBctfgzHpljx5m
Y1F9tvaQ35UVpRKO0ZKeweUPOT9a0diC2aini6NECpNU5GI3ReA12TkXubFPG45Jbh9AcWFrlKU4
6j3dglVrwq1ArsMqzcfg5CXrBDbKuvbYkcX9uOoo46AGMdm0vUuKIngaNRb5Tk5g8rFWAdLuD/1U
4qNN51sS09FlgEnfoqy8pIX3yjdtx8j2h/IMcHV2kEf74Q34vk0EoXoCeHVz0471sdRMAtZPCGHG
rchl0MFzwFt1yUI+4zSdOi6g+JALY0Aliv4aQYCrm9hKjlgQQE/plcPJ19TqkhdEiNNigB4XXIIC
ppsREsFCt+DmjkExp1N6oxv/LVXxKbSNe3Q3w+cuHVT1rR+cK0ihZ02IrsvC9SAsATi/oVeUN9fT
4PM6M/jOYfvuHJ0eK5vFl4E2gVsoeuoKniKWOCeiP06sPgFbvKbcs1ceIaDIszeVYiMgp+gkhhgx
acLbQok8b1lLvJFVWq6yKxR/2ki8+Vva5ictFZ+F9T0gI6WTR3U9ZAdahtuNaMe/5Tod+qnhbxoo
zPKh8xL7kNgQBTQlLjVddCvpu2c/4qnu5z3l0Tl8eA+4bQsJksQH6whuJ3e2gzm4S21z187l2wKd
h7CM19s0x01mUM0R9WIdJMt6Cr/ZHKOMuzObUiwaLy606WB0GXdd8ZPAfcbgAyV9YeelhXPL5zY/
K6yYo/M4zPkxyKbvuNKCuhb0vT5ctql5QO9CEblbqKncegkLZZNPE9GR6Z1Jjq8i96qQh/SrTdVZ
7SydVFzx2zZoyNdxVqyb36JHp43i2tsO3T0bXFzcnWQjj/XRa8LLJPxij5Hd5wlJt2WxmTpfcTNk
7d3nDfy+8uw1JltImkuDBKZU6nVPCa5e2FwPynEBz5vqGirYSDG0L+y2+hSwglE2UZCFwwn6ORzY
Pna3nugJi3a0zgcMTE+KE5fvz5xzub5sHjIDY2HQ7sOekztNdPa6LMCbzthdp/SPAxnPzvtwZvsZ
2rybhrBfEt+MT9awUeTahU8qyVd0itUO2TSWkpAkO/JyzdkZeR+FUvadO4ZvxmytepubqY4pAtQe
JuuqIvPnTjynJjLUPtdxaDsf0pwvleEIzsbqNInq1tD/kY49npGYNK5xkYGOtsDmecvY6k7swaX2
vyMr2FbgZw91aub4Qa99mB9dRZRpiAvJxcMzAdcun07Ywg3D72IUHmMp4a0oJZ8K8Ya1vyQ4QDUd
/imurtJ4KUrgBU7X/jTdAtnp23MxecPaYmxMDQ+bEVSziq6vrHB3uWwHxBvosyOB/dy/Jb4AdUQc
BrvsNZhT0rrIDCE667oL0mtSSHq2kvrW4Rtfd/+jRVrSxNbarIrviRhXNKSg02O2MIO0frURXM0g
24mKmVP4DAeOt0u57wJ0iT87nT47Jl/LIMDfrd21EjolPPUSGoNcNf5rkAIHpefld/Kb6DApMHKs
xxc+c0guKkMaddmC8CYZ6ZOXBUsLHqD50accgD1I6rpkMPqcYtZABPSw2Key7z57pR/z9BVt9zeO
+n1i9Afa3/YurhppvlgNgZlRDSyP3Ybcsf51078gsxG+NCuliox2tqgGAa2g2s9vhee9YqHgm8Fn
kdokHfOq4lJNyYtnwGdFQX9WD2yrJ8MDlsE8aoNlbWbasL2nLaEEAM2sivp4OkaMv53mQN4IPg1b
tg+ji1sljdSrSx08FQRINwTr9oohD6LMYJE7YR3ADvLQLy3EOTSVqYZS6Bs2anLw7S//WjlwCJgz
jvaDs64mzyVFQyRW4jBbF3n25IYol2lh2vyfylgVrniYnR7PjknJn5PhMqp5kKcph3zWvbTe0Kvr
TL9gp4hIRHZCuQ0nTmwkodO0tLhE1o5pH7ySbdM8H7AbtSFsNR1JDpMeReEQqZfTm+M0z3m947G/
Mdvh18/hakePagbE0nv4MFWv96J0792ZpvAmU+v//4lq+W3mKj2H6fTmDxWnJtXw8LbJzhdYDsYQ
3D6IcbY25m2Yg89I8JxtUMXv0GnnoORR0RDMnYbugP2FL6zbP+SAiy3aa2SNzyENiVEbhnjpSmI0
9lQyf521gfcu6nS3ssz6Na4Z7ZJa0Fia19emAxNkkc6pNeWDnpHSziNIQBkZ9Ayf2s+iIFRWqfTq
cWzFh/NVTBy347/A9YdtawM8jDlNdnQ7LQEsWDWld/T8ZoQSVcotPeCHztDj0aljous9ru7WQ8sM
sGEkwwlCNxGDeriaM1+FWXngYOcBa7oDhMQjvVdNPdBdc95y+Jw5VAzfIfJ8FONaargVxAZ2P5jD
JckvHT2HXi9RUNNtJ4sUL3vGZjrpMcEC1PC9V5WZb8FI4qako6nzi6dhKbYJc/3ecY/ij43nRQs+
SGd6xzTNhMNeFADAeTDNbydaHOydd8rM+DWN0QbHqME4XRHmh/TDjncwtjanz7upx4wTRi9OZrwb
IQnxJHIwxFlsiRvH/3YjpilMGFiRFGDNMYR9gkix6vIo3UkCmIZy7yPojwgQuCtbGQR3U7YkckS5
N7sZdlp9pWV5ZdrzZ9VxGKWzBk3HO8pS7+Q4AC3MtLXWUKJxqOM0lThv8DeWkAAyg1gc9O+rVVHD
yS5C8Sy6WQsijXoxDMqC5oTQv5hGykeZBcTjo3ibQgLG7eUHm76a7utOl8eibrgJc68YuxOISvgK
IiGPPcXFPTkUCmDbg8OXeEpRINoMPCvtVJoQhRvv+zn/GW0m4sgjfjCVxyQffktqK1dBI2iTzp6y
On+xRGuvM/sNr9WHSuqrei2emEoWWg3s/SnG1uTTOIVYuR18rNV2QIEgJ7xnzFh/2RhH5PvbV9Ug
3ObOWnQ+sOk0WxjQPAXQlOHbfZVueSdafzul7muNf2tOjR+/xT7t6mpXCpwWs8kTv6ZyoEi4Q9fD
h1WhtlL+DjaiNYZ9pzxqSjSGLHNisnBoXpcGnRcF03QPnxap22C9ZgfNJhKPXgkNdrCck9ONanVM
2/jKcR38aZTE95HtbP06FXCDiRFENluRZEtQEGIW7WEoGVVz7h2LJM3gyg38tYm3h3YYu3gLNGq5
hCxhNBRZahlhdunXEFhvplfpbbgUJbYkDOecmcPWr9qOTzzkzQirQu+zbHRaR2GkBU2UT4tRzUWa
0aWk1gGu8Gh2+6TH5hZArm+LUOytPIZjpWh8CsEML+Y4sqQEe9Sh8zC4GlBMFKeWoUpI6rjqeTa6
pxpbn2FTesDkhrhV/KSyR/NtTr2OfgdlfhV0LVnKIxIA/yTN56slrSvwWI4MZUykyMLz5baPTQ/q
zEsIxuckqroRtqDhzlTHivmic6ZqKkpZRsXB3uZ7wqhsHAyKss0RlnDGPFc2yZeO4ndOc/wZEsUJ
g+eoMqtD4+COMSwKkuOMZ9+w0FyqbWTRcjJF/KwBRxsLCL70SH6GHF9y1TymxnxejHhdNPIaOAyk
OosPifHU1HTmlaV7TCN9bQOu90bq4kRT9qqSNlts38cwM47mXVlju82zhEkjABLplpgaGmvkj0nH
VJP5e56M7wFdd8pwLvNS7ypF/ELCkOgAj/XGbj1uCSUZNkErgi9Ux2TPhcVYSzNZjuHjRRRxgqc/
PieL14CoUTZZw8pfflJAti3tafMLpXH4pa0MJlKh+s0QPDeKe4RqHEoczHc/4hHk2p+0EpF6bu6d
KL0vRv3FLYbEWkYoA+1gTxpyj6HuOwz7UxX50crv+jOfRayN94AicJfgMEtSSIzEJwHdFItwyAgf
pSOnpCjHmdE9RbXYTkutRlG/Tn15UR0Bk8S0ia5atzA2OXpJXozK6m3TjFefMiN0be4uE1+Wuur+
Efhs1nRgfuO8vLYKdu9UEnFIBNVms2DKSSXKdj74G6Ovo7X6ravqbBvy4PoG5p2K2hdofReJ12ZJ
B3QrM3Rwz9GJMeQ+p82hfXcSMR+VICZcDiAZwLpChTATZOjhovx879YNwcKGiVwXSyZ2JJJNqYOL
43pt2OFX4CAQBWP0bNj7KRFXnBR/FF/IzTTAq/c7egIdfNgx3SZ3LsKJEXHEDYMROlP9qsnsX+fx
25cROzsTaThbikNGNrO9im+pkxBsqosZgRmpW1kj/c3UiQE9yVBl+ujMswrsReFD5zCxbzW1mFal
Dj7iSTGJJTBvc1Nuo41NUzDmQUaJmhoVewKGOoDCQhGmdSOFLuCk373tOXdCWV9Dn7bYyZagINJ7
47lvVhRdULUeKA2+LxKH5zX3GETmtQKjNNo8llzd/LW9WKE+/+vcgoII7vAWG++8hdW1nCFxa+P0
+OQQgtjtHIeSsj4COMmdJ/vDVGMT6jrWI5bHPZgJddEQVwAeIE1KsJMhjp+VaYSQB2mCoriNbAGn
mTxPn2LDGY5tvrBv+tXsTl9GWt5cdCLpuAcpsQvOZF973OiIptabSPRXZvpvXhKv4AeOeJ64AGUD
1CfBU02/Q7+8xQJwBvzoT5PaXLLF4wm70RpN9TPH5tBheFJEHIWTUTvbBIzSTC6zjsp1KLkNm7X3
Mhjzk0uJAAdokNTe8qyzdwxyPUyTxNmWeHI6lzqEltoBUPjHUKX/BAd/rKwWBVMD26nAE3IjKQvr
CyyuRZgVtJwlv6PIXv3O+5Mh1yCn9q4k0F9Wr1pLouZM36IHPKMVXIgmD+jSWP6DNhP4FeWyEyX7
x3Yf0qjlEeBwxc6q82IT1PaVPCyZBHxh5QzzgOxWKihySgb7mPJJb0cPnGRMRFGmC6uQZsUpIfym
XHiai0eGNre/cSZphvkhmGGzmyG2tjowqy29povwLMVGmH9jod+8sHguaZYXvbiAIk4f7YHaE8OH
71pNIFGzdn624xC9J1rUd/iz8XGeeEQBlg3WTRG+O2PxHqYYSacQCXAB7RVRBiUzbm8NhU65D/yD
tDO3XyPoyFUwYaYplo95TD8Bvtuh/jfPeYvPn30MzbALhQxUjU3Z81PPRUnHyHu6fG6BDOl0gYxo
H4uuVK82+xm3ggreqwoTa03zT4OOtHHabFoHNfuT0mHmqV2Y7q2u2uUFfk2T995R6kHqK2LzQ9KC
mut2l/kgte15ZkOcfbgNoqAv/XNf1XgsjEisY2vfa8idRVBFj00nuzumcLGvbPxaWUqavsSWjH8S
4zW9ZMm+p2CMj5LvZ2g39qErkSgnHNawN9lPepMEdOkQocf+CgeJRuKJUdUo78wMRlU+TjbW1mOP
4RfREu9ySlQR4ZS3tl33ElR41YvgLqxVy8Ys44mebJuK7XLQBxDsBDthu+Bftx0oFbSRjCZMj4aK
XLzxprUlIDnGuYYeNf3UGD7LavoSSzfXYID2m70XrpWffvJMnLy5WOesSQvKA/dpPV0rQfpSjzjU
ghzmXOn4KCA1CuS+kfwOTlXGGzxCc/s7SPPoAly1IpYnlg/UOwVaY5RyOvqQlHyRqW1YqFvoFfkm
d1gglAYF8jNf0DauPmAU3KqqB1Ol0Ql4V2ojZoDV0ZKlO0sqClDYiEYVLSiXVpB+ntk3rApKfSNX
7oPeBkgpARZq99nucm/r+CxHDaDvOc/QlZWTrzMfh9a2trWkgsdjwvTa9g0TP0U06mpkJBmaeY+E
/JH7Hrgw8mb+WMODs1iJWuVPGA5H2y0Nhko24v2sHzuOCEPG0VEZI71+PgioHKYKpAzCIMmakrlm
lRqaAKUSy2a5p5n74mjvvYnQwCwDsF04eXQAW82x7ceD9kABw3ct1+NfESX+ClN/yEBnEdpixWi8
GvWsHjo6sYmKjrvONvYIc2djUt2qRUMkdk8/IJVlK8cA2m0TOudKtDbCH579wIbSFeIH9idrayez
OtoF1smK1dZWLqaNUpMWmR10Czdt2elJmsxBDvsYvxYApp138JoIQXU9TaNtUNFv6TUmCvdorFvW
x/eWQtqpcCU0zbGbaMzMx3453nJ1Fvg+knRgfnALyqoHSBgBVVNFU6FCQM2yLZYoo/+YmzYheYcO
8Cg2r0XJZVozROa+7InIZpe2Cp2Lp8Y7N6J/1MtwSqOFUpbj4/iluItGUk4z7PdKeEme723qIivX
dhtmmyEnszAAcjFs0Z9dEudTch4mV+xdQcuii8iIluSZe4uaYmbdANemco1LatV7CQVtIKp+jKfy
zVJFf8i96uSFgGdsw6Wpx7KpqhjNDQUalI1MrLWixvhEyfvrCqiF0qu/jDgAI9WErxLoDIoAb3bW
0oWr+Cok4wSzVPiQ2pMf7YB3iU3vu/dNyq/xddYDQRosBpMfAqzXybRx03k/cBCmrEkMq5IAQhKY
OKjhjdpL0CcHc4vpm8gHt+o1lmaDgrzcETdO5P/qdB7BdOJPnxu2PMVAtexnN/KcEDcHExx1W2hs
HBDlON8yF2hd7H6O6WmceEza8fAEx5f1QPSkOweGa2CSIOsjwFY9e8355k6NTy1U80YBs7fClfdc
OfllMOiSMWPrX+fVF3qrUCl4w3hko8eyow1RHCAPAQsOsmXJHS5vz1x/Je70HHdY15VTPk+j8+JO
c4/8BYtm8KxX7eYHBnj21j2JygZnMT82DR84mUPYxzdCQQqprvnS6OCl7d8NOi09bz7RTCLukO5g
WgA40xJ1V/lzvy9YtsYuFZ6tR/ykhhgprOmI0hSxpac3GHWR0yhdPNqjSSRCFVsCdaMAQjGPWIbr
XT/D0xN3im2bHfY8MancpitXj9OuApCWYt+m95kPBCBMS0AiHw4dF+UMktEqPmKWR2H+GwXtodTp
Y8OtuPvLAp7fvkbr6NlNtcZR9FohvOVwpdpqnbEs3zG1dYxJODYqY2Nm7iVJin9hEb2zBYT70bPb
DfA6hduIA30vZ/ZlqGTYwyJ+hPcQUqFXBefAENw/idTZYuPh02yZU8fyNFevY00W0oQ53Vav3eA5
uJThqAZUk9hUR4eS2hLW5Mqu/uVkdypmIFcN+BXHhxTmfoFdycJ5FKHDZABaS8F/S3DEaXPnFp9t
cs51j0BHmJUAjGZmp6d1nRD5oVMP3fbbUvaeyvqYCxwb0KwhQiextRLLjamRaJc4gPj952paI7bc
maD4Fy3QhnzecagbOJq2nKyjxFkRYrU3CVJxEQSgBlgI18m+pNYWJi9Suac5ViJbsYNi9w0TFSeh
M0CKZC50vmiIWfWsAk0O0ISd1k1lrRy8LkW2chu2RPUcfysXGbgMduM867spR8qjp6FfMdOch5TY
V/YfY2e23DiSZdtfSYvni2qHY/S2rjK7EudRoqTQ8AJTKhSY5xlffxeY0RmZWW3Z9wVGgKTEAXS4
n7P32iSWMwOENRkQIotYIdFKi/wmCwCZNnvu15VSXLTtTam9FJhk687B4hGuCkLJEsB2ccsCvYhP
cyK7Qig7CBZPbrJr8ckxth1YsDR8x/7RR37QZe/CebSojiZzZqqbEkwUcp1DJy1wjOiffibgHbvl
s9u0BtOXXK1sI8cuCs/T63TW1x4qGeXHyzlXdQ73s3H9CsAto4ZIFx5wRAETaEDKyj7pRlwz2YHa
M87q8uBabwjQUsu1SYVFG+kztEUEkRg1fngVE02Nm3cesvE5AH1AJjnWL3rRvEqPYTG2nLNsjJc8
UlDzdVZGwE0KKcVtYFBaTYqQXreWPLWmsbK1bNFkzUMjWMMYI1hA05uV82tLgprERliSj6sWRZRb
T5IwNFnVwauZYxK1W5AINHO1S50i2xmSbjpMFkrhzrZbVEtms0vJEAX3Ao+HtG+WkIrLcGdo737U
do9GB2im7lnjDM9cbEQ7PtlT5N9fNyjDx33HTM5ztKckGYKTcHpsNEj7z74LzrJLhwNdknI/6dCY
nMzLDnlPr2t0u/iO7rG6qR1frF2tsogdgMIxObiX3eirWVT9RWtcY9EZo7P1u44kz8E6hVbhokYq
CgIe+BYoxiS7okD7ww9lh/tnfFOOdPlqjX7n+G3+NB8nrKI3EOPa3uwXDuJv3jiJA93+busQ82lE
bv5i1sFFqw3zPm9SLG48+np4im2bpJPSXYZdS/erKUoWnlGwSS0E5TXlg6cZlVJnKfmQRuvsfMEv
xLCn+MU2c/KWSudkVtq4ot+dPwdTdjF0x72j21U+9fA8r4ep2FDnL3D9ZLVT3hoycF+vdf1o8LJN
n2PQHRwm6PWAQB5TuIKvOs/Hxsxasq6GZ9VpclWgbnrIc/jiteE0nPnLYAjMb3IoKNa6jXsJFSKT
bKDC1tShf3YagOp9a1Q3QvXVoZmQ+1SExT2FfWzdujgxHpwGxYFd6299bUYnym2EFJij/Smp0TV3
Qlni3o0rdY7q6s6SINL4z89VCOxaeG5zaPBrVUnPQs2vxpewmD4KKyjvqP51lzIdz4orrunQnp78
dQ0XBHLXaBwmzYU1preXhPyrhatZL0WJ4DfNsMZNRRWvXQO9joF6gYWQVu+hy9yEICg2I6LyB42s
RAceWaAX+baWzcC5A/coj5tiHdn+w9zg2DhmoI5j0L46RlPvS6yt8JiGHZC2wPK5p5HaqWUkjyku
Hsc4aYi3HHZjnUhUUSEOoVR7S6aePZtrBmww1DN+cq4UfLmqJYqlBZ5wjlNA5TXzX5IVAH5fN6mD
RGiKU3fN2vdoC0554cl+b0fdtPInFzQ+Z9DdYMoPH1jb+4DkD0igeTIiggupotKkczzjFOKxGvi1
Uo+qu6XtFQnniTQPeVEgA7HFyhUEFSZV+Tp4ZAbIASr6BAN05FoV5IB5q3AgDEBI+CX9tAKEAc9Y
73+19bWZMTu8mUJnNdHiXgrTbtZ9x9c5OAp8WrQOxh4zVNi8m2HLz9+Nx31gw0CGjxLdTlDdxI1d
VPXWgPPmzM32gBLW5OcnpaNTZ6oNDEeDElDRK1/p5pzYLZmqUjPaFCpAJNR2oYOSDZ1rL3QEMpOs
lszLL02f+cfBBovtJkyB02rccdWwd04MgC1wmvEVlR9+uSKE/F1LBWJseheNrB6zAhNS3QD8td2E
kqOQtz216sM4ch3P+6bcG3Aj3dSbmBYKlipSQyCWg63gerYtB8mCa9T3Dpw1vFFnxe3OlQjs7Bje
EslNTe64OyAS2TPFMWYBcfPagqFHoEs9GqinVgWXsYX9VLdOvgzoW9ISFs1tJHTI5ch8iyHVH6SB
cNDnfPgQMjsnVrTQRuTSpqX1xwjaCm1YxNr1qA2Us0pENCxyVvzZaFeaK6Ow7QPLe0y4mnSWJV/H
NjHDbeP29Ys0YG8ITBYWIwQMISs5ujOgxp6t7bALMof1tN81zE+ssNxQVEFmYohobY+RuykHk25t
J6riNAbgk3QgZ+A+Kjq71w1uCohQU4by7o1+DcJ+etNnLFBcUpMRwliTINmaN3VDR12bUJajfHF3
xgjQmhC/Y54g6Qzbbk/PjHVkEVUEO3biaIrwvi16cxM5bXyE9dncBGWVr667phbHx5vJhAhl8CO5
mQBOzjpNChYN1cHMkcQWavUjFsLyzrWw/elugn+Ms/XOMfU7orrxLzlNtW/mjSgTSFBCbsIytXau
q3tbJCjRN0gBWLmqZLxINAfrvja+NcL6iKu03CtlNxhJlCBlJ4uZk9TbgJnsAhhR80jIe7+WRdPQ
5IPSbea2f7RRKtzUtqaflTTgTSWEobQqGk/pIMFcuKt6sNzPzEM0GstRW1YKCqrfeCRXTca0kl9R
M4UUwT8ky8heq+29LdP81LesZ9VgMNfucXEB3LAODWzMsGKx0+ro5OIhoz6lakKIbfGk+lkaaEOR
zllo7yo7bJdhkGPe0ZAjZhpiQA04X1upfW755teCPKcu4wzMvBE6TIRPY/KobgUSeFXb44zNK2RN
fi3uW2/WjBB2K7RVbqdUmKxIRxtHOlSgx/sGJ9Q+LtWqzbx+HtZuMuHYdKzNeO9rXbwXXcLfTVn2
SOQ+XweLmJ0p1fMNp9OvDSyY0yCprtp1CmI/5sLnmjnh86rdxrnbPqhCL+4822UhGDCPj/0di4Bg
byc0mvK1X9TiVLAse0iLjKcSXoVqcbxxe0fuG+kNe1cjSa6B6HXd0EIgVYVqrUs5/uBTiy2AZOyg
cQK4JuVLf5FD4903rb63zKh7mKFHbWC0KLwMb9NE+5ZB9lhQK6E/2GUPbkmaSRb2dwy4+wnz5FE3
S4nbjkoOuVyJsu395GngpOYN7wedSpCNC+KlDS5CEUs5Bhm5CA2ab3kpjEM6b5owehrxJa1bEXgt
fGmOXe+N+hRgV+Tds8rLZofrIwU3oP3QAE7XzfX49VYjp7exZfb9l+PXXUPMIUSyJWBbVR6N37KM
SHpkap/Go3uqIdDibo02udSXQ9d3sIYZAfKMBQ3JuxILikRB4fHzcd3ibrJ9LP2TF5yGTEOOPsV6
snSTOUGhFsFJhzt4ut7iA1B7va7B/zB4REzB9pWhxI6+sEU9PUTVV9GPWnWmBsUu6E6aoGRm1fOv
5wp3mje0laeV6+ORCLusPSbUY0ufaU/VVhBUs0idp7hV58xCMR0phzFSlo8mLraN3z1Xtt7vtCru
d9TNBcinxHrthMsssFUeTI/IOTqJ92LrfM59IRpwE8E9qjGmwvM3eL3VzLvXW5WklEO3BlQh77OY
7ZB562+FLCZQ1WySOMY3POHXC9Ff+FZc8ncacb5uQIbisa3N/SjE1vC9YoNx1ALy7zc7SINFYhmH
at5EZVWthaS1ZVnZdxWZw7a2ighkjvxuRkWz/7kpcLlu3EgnxblyOzEzTpHaQR8g+IRhjWUMbeS2
Vh9K1ORYcEHBJvp9CH351aFAxkVg7i8q0moVZtegwL8R1G6LJEfhEdJL7SmcsF2GAaDjtK8eZoVN
y0J20Lx2343COl43tFfCpTmVUFUmP/0VXrFNWEJLF1tCOMwI0uW6tEBVMmImG6l2IJPIJ7v5nrDm
qmoMQbbrZSsH1cQOFYx7oHm7c1PWv7LKz0XVnSLMBPymGU3jAd/T2I8UaawzKmN4bBrqCjMJvIcR
FeetbKgOGAnzcaFZyfzzcR9jldEKIgURcsd7SX314tugiFKzBknUckkDtqHlhIRMuFpP1EsI9RIW
xFPNeJm60d1XSaJQwLNSw2EJ/syzSV1z/OI5EkbB74Z5TgXBMEWCsKJtv2tc+PYDlnCNRdZCz6D9
OiC8FkQEsVQ0XH0rTkLl5PWasXjsYxQeHYUmb3wrUcPc4usITzaIjH1YiQtPfI46d9zKEZK+RyMH
RcoycVLITzVlqQpS69KDmbnM6gO9UUK7A4oeBczKNLQBKToCx0WgX6iULPTC+RapkjVNp4y7ISa3
yYvrhNAN3yKMz6DaEhjqPsqJekiHimWVMI7UPskAmk8KyD4ZHVAfE2nHV+bp8sOMKCj19HCjbvA2
xlDKY5a4D1H4EH56k6ktVdYMKzBN4VfBy1hmkyCdm7y0ZdFEipHDQsfk7XLrm1DunJo3m96y4NGP
5UtnZXS3E/mYu9CnAqJRd8McG2zLfNe0mItSKc5OyKrNzMgRYVYXrKOYJUM6YcAdaalJJCzLri4B
erhkREbKrI6uQpBdh66AnNWyGE67RyFx0YuKvEQAkhkWMMohgWnrJy9N5KmUiPImz1tF85AkKdop
FOGIWjEG4SGCvSSztyQwApxiyl10djsc0aLkzEnRk07BBneAWPaBVmwHEEBaaMyBCc34kmhipWml
/uB73UyHylmo4Eg+ISy8B4mZbnK9hQzT+uFj3zkoMcpw03su5e4uaVa97oRPhv4q7E4+ZFUePYEB
3pdQh2+KhpRrBJ3jYzCaSNH9/vtkQO1HtSZ3dOKQ2Cjw/XzzzPJar12rNhgXRgLbTKmc2kUYGI8T
q2mATbSFil7IxzRAJZqVlKqtnP669r0vjmYg63OTaHjnknkwYXa2DkMRXdw+p3AZiASbCJQYFO7D
LgjbYY0MK6IaoPyv0oP9AOTZX9W9cx5ob1ygXbx6utZ9SDEvalmvW3O5YPLks6pbyqHMA5eNllir
Dg0O2HhiUlWh5bj2O9JduuGTANHut2vr9RJaaNjp+h7vbeLa+bnO4pqEBE9bXnfTMSnO6bMOEnDp
E43HzE+naqndkS2RgXKw/JeMtCF38vCCtva6NtN6W7jYuPFeEVDADIQFBgxD6bvRScwbNCHjSq9Y
6mFhBLprQueo6D5eolSzLrlz7yJzo/Y94MgwSzolspQblZJQCCESEQpqSARldX4vqulr0mv9I+PW
pxjAgHRW4G8yYfgPjnYzETbNL9/MPlXx5Bj4unqzMXbxoDHxmyedw8yhVDeTBr8LorR25+U+KskB
96QT6M9p7tHRzZo7p4QdlWdC22g5ypTKEOiBUzScelPo684b76OxdQ6u+xL4SJflSPaPU8dknNoD
ESosiKkLkuNjjL+WUf+ODtF5mLp0pWC9rnTH9FZJHcTPDOl7sgytX4eKMBHHAkwx0i1Bx1Ii/EIa
+JzbToqLmoBiv8/Gi6/VW6Tj2SJkCbmuyBl8DCqUXH7f1ysczYzOU43Vqh9Yn4U3764A/mjCYD5R
4qXXGjqEcAYhjiS9E5vGtjDWhUS/QgVFh4A9z4V8qtU99mKQDbdOK8YXMEXhaFSHLApqEHMILsso
QsMSwrQFiisBmEj1IerG3LrVUC+dxC2Xmg+OZAbWH1WK/ycN38gaWysTGAI2INbosMVDMzoinCWX
epDDwsq/5kj24IYQ4VDWNQQh1+iXjtapjW+z6phG/FqDHVf8zqEtmdygGGe+fKv7Mv1AAFpQJgop
9av8TnAObJU72wor+yIK5AroM+tNoAXyOKRQ920/MM9oRuTCskyEKk30xNJXAxZnlkct59cuK4vA
ozoPDr2KPrKUhv5QgMOl8gtGqGZB6rjJAx9wfnLMulx++eU//vVf//Ex/Kf/md+xSMSFUP/rv9j/
4LOvQj9o/rL7rxP65s/y+pzfH/PnZ/xr8fB/H3/5nle/HB9Wj3/7yPVnfnpPP+u/Pmh+Rb//dV7B
j1e4eG/e/7SzzCiAjPftZzVePus2aa6vhPcyP/L/985fPq9/5XEsPv/55YOUgmb+a36YZ19+3LX9
9s8vUujXD+u3z2r++z/unN/AP7+Q8pqERRFmn/W/PevzvW7++UWX9j+oNClT6NK0dOK3v/zSf17v
0e1/KMs2UCpbjoWN1fjyS5aTjTL/139gMUGzaOmm4whLuF9+qfN2vsv8h2kIhTnTMQ1ISqgOv/z3
u//TN/nzm/0la9M7rIBNzR+2v/xS/PaFz+/OAa1rQu6zLdPgpejU7rj/4/1CRY1H6/+HNmsNjBhr
C9xdMPMX7IJANP0S0J/nNd9s3VqaRTEgTJcsgasa+brm+h9wVuSmVFbEiMmEp5YyPZWtyE8+owft
TPzYvbsjoV28soJgsDGbhEQ+8lEDqOtOmYiVWRhq9YfP/se7++O7Mcx/ezd8wqYjDcHWcNT8bv/w
bmLqlh7a5f4A/wYRbzh4T37tkWzYxzhk8HKbU+EfXNP3bxO91A+RQ34dOdvHTKuA8lHwAYxRNw9t
2n+vxt4k2KZPoJ+BXi88cP6xqebWCPqXEZVKIHr7JRNvOcbZZyRoRH2hQUPh6tkvZQBRxFXpuUHg
e+c0aX9AirtzKvn69+9ZV//Te3ZMR6cNzxhqcr7+8T37kZm5VVHTu/GBCEET33gOnhCCSqtlmtav
ObPnhZ8M/lGi7zw0Q7BzCmmvS4mVMlTuO9K9b9eaVSDcmyKVw37iXR8Nnfb4379W6fz1tZqSU8zm
rObktlzJaf3H12pNY9wTwJAcNPtSCcZelRFoqroOKwcptD2dXoAXzKga8WGgB72r40k9YmZgPLUI
AqPQwywsQBCnOckEaTUj222CjnDdvW7cOlVbDX43ogQtPGZtbsBl0sNjHwXGOvO///1bMqz/4S2x
OLX4/Pn09fmX+se3NCpQ/kHdEA8wZvNVFFn+hKVkoVOF3eTQxShqRMbcDIKf14nfCnLXqpweSet4
vXXdSPns18Ut2lf00dldpkNGa0wbV3KPZ4GKjAJ24TXwC4dEWzpdXj2UThHf2f0sktWJvcT8PnPi
q3pDTZ9ENS3ptpmRY5F0QMje1pu/f+tyPrP+NHaY0lWOxS8Nz6SD1vDPb10YY0XYr1cdzPJbHEYw
NZK4fGVCv0jSPDlFMibKxiuKDU3JoxfFkhWspZ9bG4mMM6QZtnG0cL4lKsIi8aDlo5YecyrNGy0o
1K5Pw2lX+n7yv7xugxH3L6/bkIx8pjBN17Bc8y+vm8dOrC6RjdJyLEBPM0OOJstb1FGSLwCOklHt
I/6J9SBbZb1lnlAb43jLtPuBonJvjbcVmUEPrkkokCedq20leIgiu9hmloXOnbbboywzgGLNHKpj
5fq2SSnV4tjx8K/iq9xlXkiageY8dTmZsh6emNtS2iAPanK9/5dh0ZwH8T9/UYZlm6atXIYHZc8X
mj+eoykfYjDh24HEYm+nCe2ATKPgHdQXixtBJpSvFUutB+wiLPIiZbwp04SOb18x/6/H9DPJxSWz
yAsFW0BtX2/XhhYFj0YRNeDiJmTZ+os+NZfRwCeTZEZPZgDTK6/0WRsgJXacoH4qmF+tiRAZNpQn
kkWqyfxQ+uQ52mPwnOcUKNNGh8umQezrcop4KaKHDh3tM6Mz4cya/eqgeF38/Vn87+MnZ4AldANh
Auewpf/lmoEQxbNpGQR7xazRiloA6qUJwydg6WLMu6C/Ikzyfbpo4ypZDcAil8ojZ6rkWeT5JKBN
ejJQmjo5MgfFhOy4sod8wU2v8X6bjP1pLvbHa5z6yxiqmBU4pi0kcwbLNA05D0h/uMZ1chiqRAXW
HqeFubDJDb92ZlmMEmni1OkWvFP2TG4J2XC2qYdvoqNDqqlWW09TFr4hvqpy0b8Cwxs3SsuiVSGq
YCtNBBU2fPCDZuTt4XorhhZ4K82gQTfNMUEe1pw/wmNSKPeHqBfRosHgtXcd7zFxtOaO+qjz5Hev
5lx7sc0RtlmKYCtwJcFwqvJJghfaoktscxMGjfvMTP0+K7zu3nJrdWkSe3c97IWDATkwqRbORGSQ
14/6sqDftKqEPeywwHsn1qqEFo+J/854uJwGu38CD/Vr4oNbkFjX967eQZr8ua+Zerq2dOO17tv2
1JEceDJB259o80ANd4Va/7zDLSjJOC25esouLuWgku8Irm6LJsflEFnmjd5X1fch0+9lr+CMDrfx
XL2K/OSFAVdezLZtkL54uLTn4wnHk9+Ptz75IRVjz/XxnQW2+H87pdVffvH8TqVUgiGZUpWlOK3/
fJKUzLLQrHXT3k6fpwnWvWem+tkOyud4CjQ6L444/zze6m8w8ckeEcGqpQR6DD2DolIQmr9trJBO
2yBMnDllStv5es/1gQ2UXav2m0tgQP8PTd8GR8MCf8LwCTPDPRZG5ZBFXcMrat36XqTOsGsEnU/0
EsMrSnOkOjaPSOyKS98QEj5Dca+yjIbrXm2uhTVaj9i6krVqoIL0tQtUHNZs7rT6I3nTpSbSx3Le
ERLPKCgOz4Ft+vtTp95L1liRwO/UmkXgMEq8MgHmet0t0fidy4hF2vxvDCU7jIewBsKA7Pp88D5b
zXgzISF8jS3ARoKolkJN4tzq6UA+eYxZtCqxjikgUNcJZcLy/MD6Sj9IqnstE5St0YwHZGk1lAFk
Uzg1rzdmoRrRvaEUfrvtE2Rdo5U8X7vP1460KSckYlmIKJ7iS7qhPoOM9Xp/HFk51tMfj3bm/jVN
JG/lBWW3SLu6WJedMLZJU/t3MfVDAo6kttBxujM1jVO0P8NeuZO8xD6nahDUE7ahmizPefd6Rxl+
2FVf3l+PQA7Q1mOMN+m622DguHSqey9TDMd4gLhwMac76yRE/dhM9DGiyoOl+Kfjmmk+Y+Metz+P
yxwIQpJbz27SZag0C23vBj6/OD/85jld/O4Vc3xqL40Tw25yLvTZ7ud/kl4VoCyJzYug8z3LGl+a
sjPWLLEj/Ir9+NI64x8eRUjbwun64GJMsnvQc8q9fVECUAUGgyYgk6cJ44vWV5jxx+mNmpL5XVfV
pRvVU8xccpbX9nDcRuA9ws6WTRb1B6b/dHANP0wOlK0WRgesLYgm1v9tfUQoo32dmsZYTbrot9Qy
y8v1EXauCDB2nsPG9S9TmAcXp54v/hrg+rgWEX5UDe+NHkQUApx6lfuDv5k6qPap73z3C2sV4J65
3vj9yPXG9TGeXn2i7ywqPyAMBxd329w1qTbcJRNRQ2gP1KK3c6wJRVC6Wx9sjIPH+S3sHZuBfcSy
0/XFUljhFnV1saa+KJ/CFvBGpYU0cn/fzV2r3GM1jMlEp7qCVgZBOnGd+9JU3oNyGojTNYr6FNPz
gw8K8mQY3THTEXuwDNX3XiSJgnLS8KA71rBNc7IdSyN8c0LdeoyNVL8EMGeEHtiPHuqSDddgIuFH
/yW1MOQnGa67guLgSdhokXuru4s0dcRxF96wU1ySIC4uAMdhxGdOurruXu+oURUGrtMe9cHPzlSe
VgYfyiPCRfIrSgPDwLzrDWMDATSz16gQkxVNnG4OtU7NE2PmrkUhewmdcN8UFsHiBUlRaErtA000
av1d2cPDZeFRZwSqN9N7JYgYazglqVSX6zjudr/9vTKdIW5cy29tow4vOHhTMlEjuaNgVBw9Ei6X
k5f1T1GG3JLzz6QSQsJYVH/ni/oWQ8+mVYuwBArPPfWo+sXtBwu7Su0tpyyrXkSpp/BylDp1ECse
E+rh1+NGToCUyvkh1Xq8BXg8rse5CpUNPv2LVpskEjOg9i2txQlLJeKxwakJl8sC4uhQE1wPXW9l
xXPdZ+Ih7JkbyrgzXphmYQOsWuddE8mFIk76aYX6ij45fUGPCKMYmjhhVCjwxjDa48HDyDHfMofq
x6bxtRWdZbAmQ78ToZsdrbqo72s0JHdm3VIqP/hjEdylPfp1IEsuQVbeGxMAclw9tATNiEU+got1
G7A++oCUj0HP+ih82N5W3HnbITF1SVOKaHPm/wTQlH76NUXok/mm+dpTbFwVRtOvbVWYryW5RSMM
8eeo8InccILqVqlEP0eess5lGvwaaohU+r4gOUzVN8jSnGOjRudY1smWCiWoTw9JaG9k7UtJic3q
I+fD7sq1IwpyR7t806BZQ3ybawfXG8JfOxPpPSOC/VX0FQ3gNkgvdiBtUg/IpsJy0WyY2SjyRNqt
MUuMYrpUVa/8e+TexhN6od/2On3UDmHZ+Qe70qv7yIJ4ktapubzuhlH1WTTEoutTZd+jLgC9otsv
oyT9OYq8ao2vwn6hjExV1Egf3G4Iz1NGMJMim6IswuFbXj1D0U++553NpUBaX5n8kF+omxosvDSn
TyjadQuu4p72GEtfC2s1Zp5ZdpkH1XrUDFSM9Aki1owPY96XD8jmiORi0b69Hmvi0t1bgfMZTlFZ
MA3VX1WVjYBqeWzSaoSsNDQLrrvXJ+BLXoyRL+9ss/PXaNm8VWrfUs5hJTNGEMDQOn4kdfetdT2W
K2r+7QilPRiFcBcQ45xz5ol4rYaSsDvJZ0NVGWN3FYA1yIc1YhIE8kO7FWUHhh/D0L0WdfU9Uu77
thkvuha7M+LG2mijGZ8yOyznbDaxBLhV3WcZwIY6cgKWiOxSR6vuPWtoGfW+lVC/yct9taYPYCbG
mxPk8BBaTL4qqhkPJnL9YMkeTTRNn41THmLocq9xjtMyn71rWMnH24A0FqbfbBwPHoukGboNkrDF
mTQ8jHo6rftAxHygKt7nIcbI6y2ZVyZZGrCxapEap1zvCQstkapZzQtr6BtaEkfWdPUuGQuXDJjG
tzZd2G6xftykWRP/KsmFiCP8bKDPN7hOGUjcAp0nlh28oHgrepYrj7Wjk7g2fWAFhHuruvLSlHl8
cZ4T6ZSX64HOt1iE4DO8wcwA4WHeaB7yWPQF7vq6G3dZdcEczIpa8jYRObi++2K7B2No5MtgtS3S
NzIriq4yX3U9vOh6zLocyfexaIkSlVkGqoXrKdArTGtD3QJHMENqd9g5SopM9zhTGP0nvsaSDz41
+QRQrtsHCEyHdEjrexJv63t4Mv1W755bGOaH62YCYkzPKUe/cJ9wPbqnVp8sB9VQ4/j9mIfMB8Zn
fRO2sblPkzSlwa3ksqpK9eQm00cOzOSThSZwq6plJYNmejKG8D5oXQ3wF8sctx/zvWrpbHlWwD/s
+W2qyE/3qFpNJKQIHyfUz7chRgj0iRFpelTSL0Hilbu2B0aDhTfcDqD9T40RC4JCSpv1rfmtdovu
u/GSJrn53U+t92DSi2ePIXOBqaM8m5FuIQukPCVrlPZDJLqHwY/Vumxp7bZe1j3AfOkegCwXODx+
2xE1ilakuGiwp2hJHB/VoHlTBq04k193PVJMDl1enKayp/eYjYGxcxM1HRSJYCsYFckDLGKNMcPC
AthlME0NzGSjiy67Hv1vZZB8B+WFiW3U7Q0apOoptshZKXs5rK+7ednCJ1RkM3qGXj2VzeCuBo22
UNeH9VPBZ4EFPUWvPt9Lkqq7Nvo57VLLqm2EUWJbBbAiWRCayzJJfTA5Dt5ZvrxXz0+erTBs91lS
4J1nQslwnpdcyd2eKX3K1E/p2tdoLI+GP6YfhLexwu7c4tICz+p1rB4yC9XB8KBRgS0x3UM3bxLA
3wRiMGWltNgx9spx/s0xfZsq/ajF1hOwhvjoGpgJKPVaX4WMvQ00uGYhxlTcdipEV+bDy0KNPZy7
MqRnPBmCJpcxvv28I/URW9qU6KFucAdaj397xs87CNHpz5E0fjyj9uxkg6QvYgTCZxcPjU6KS05y
fWf5BESZYAPtDJh0JPstsgb/bBnSW41mJyieOcZBBuASptDjujEO06azbbFIQmY7pmdtdAyCB89J
6sP11nUT9S+1252TgfmKexVUejnJIDDVyrORMSlqk+GOxB1kJUhzlqn088N1M+rTf9+KbZYB8USX
sDWsr/XRyiv/2cJLsHJMBLReK89xFY6wRPnNzKVKdy5a2pb0Tp5NADF296M+z0krpka3jW0GW3ee
sPaRFaxiGHDL667l1+UWZT8OkPnBuocTwqKuuAaWAczcBgjPFB5tkV0VIQA08jtpQuAUsWAsIRrA
nFzbGZ7leZNrdA6Codvng/pxKPVbdUw9HFMDKSPwUKZVqXCQZLVpLSXK+j2Wz54lZ1CxvR7Izcnc
mpO2gyNv3+kO7vpuHKtvaLRQWcuN2bgB3E2M5oE1fkcK8mQSsfii5oUNvEf7nNML35Bxm2+JCtHX
Rd8egGd5B2Iff2wcMaGt6v1d8vtxbCGYrcVYbL3XUc+9z3CUNGOUrm9t9MloclgtG1jwlt2Ek/y6
gkbtlMLu0WEXV4AT/eDTL8j/olQMGPjPtyKqu8dBTLR4EaMi1WnUPmziH5s0MtQ+Dg2U7EnSFPj5
icDVclgWEWi+fSTqaqFT2XmeGoIllJN/D7KlLQ0fCu7UkKQ4NS+lcNxbvY/EnVtmcu1pRrMrvbNX
jP1xmBV2GhwzHHNdQ86EU4gbcxbXXe8JTS3Zan7+4Kja2aa1/nSdn5Uj4uRaTVQ25unaz93rvQ5Z
tguVO+bs3TOerrvXB/987vXe68TvL8/VUEEwpXf26VwtiVUxPRqAmTa+JGHvuisc4nLyIvv1uoes
oH5o3MfCBbhnshY725Nt7lxSOhdt2dWvPSEypKUIcU4at7xnUvt2PR61MiL/HCfjUKj61aV0qDFC
4/vdlHjciNGCYYly+dxgb/p/hJ3ZcttItkW/CBFIzHgVZ1KcKdnyC0LygHkGEsPX3wXY3a5y36h6
ySAAlkqmiETmOXuvvaxEXax0WAcnFfxD7gwetHx6+5eBZ+STmUTAM+hCXqyk6hb8TsNej9x8Ucmk
O5HdmZ9Gxa6A8kUA1wNoWmjIrhUKrpgmF148M1lGqIe/5C26LZEca3ymOw+60LE0W/lsJDYG3tEz
D4lZkQcWlsJER81AGLV5sHwLky7Ma2lj0/TIeGSj3MOKd/mGlG0NBw1owFNpxl97AcAh9/10E6aw
JRBwkAVdD5qyY+bRr2nsi2sPsT8mqM4Nh4NXxOSHTYeAN61VzMqRFZjTENObBs9WrF8UxFB3AJDO
cYgKsi3MrHuznRY7TZrrz14g5dqowBFYpVsefTHurMb0doKOLfTmJNWIsoAWrjDbXJO2pQCduN6u
weLoQjZctmjUEKzX3AN974A/bLsXtiI/kgJ8WcfUBHxmV08beg/NBGZCIuiaxn4VAzFXamgqO01a
2gv7U/hDyvApshPlWKQyOmBdfwyWpV/iAEW1oeGiyfEIRaKJvgVkij2lkayObZ/Cryi7W5xp/a0J
w+EWtpjkyOUmJRPlJJxXV6HY4W6hpS2Az9WvYCHC//eVEpnNz6twb6lQJ/nr/BtE1fDR2hp61SA1
LkmP3VqL22wj4jKH9K5kp8AqYdiVEexHzDlPUQCiCqHcZCOAvEgAVm5ulClwL5wOjb6Dh+llR2ot
5wqJ1D4whX2ahwIi7KmtBDyEMW8gIC21oubAa/CujVZHDzOQ9RE5fE32UaFulXFr9WRDdiRi3odp
PQNwsnpubJU1XK9DEUAxBjEB8jbAiaOZeS4KcdVSjpqe0U7Uri1RUCA18U7AxbrXemFOu8mbCVkT
GXnnvLEnJ2BNTukXntUden2ArFiqRORNh4BrukNECxL65HRcYPV4Qp5nEUdTpXsrBxnn1yJ8YAC3
br3y6rGFBSw7gADIAo86C/GsSugPz+HUyqM8ytIvxzIRCDOFtMm5vLeNHcovKCDHvsvf2IC7H0Jp
vxel1d1Z7CpbKC4BG6HEfh1K89kkSvKDvTGQMkMvWSxj/TFT1VzpkXqyvUpfRR+6m7SI6RlUnjM/
X6UV6l+NT8EOFPMQVOrR7/LqCpY3Ws2vxqL69Wo+BwHnrTODCuZfKR5FRaWqoou7i7MavNGTwe5y
H1b2W9lF8tKorbzMr4aqeM6FEz//Ph9HkHuMFjWfwyNIjTp/1+E72tW5ERyLsSbJ1t/5/aeiBKXn
FqF4jBqmnqIlhXI+bPtMPygOqua5aN20Q3TtTJ7ZYV4ueUC126i1xXEesCQ6K1driXLrEu3nOYmr
gFoG9Bq9G9Tn0UoESUWO+hz1ULfz1Pmm1zEm6RDO2KAQwMFDNcp9Ff/bVIgOpiH1ahyl03vaJJzs
y5pxLchZsJpUnKzc7+6+wbdP6bLioaeA3Dvdr+gLOs7dTeu9GJGXDXo9bgabeELNPxQhFs0x7o5U
1N3LmHiG8pRN5SLiClov2mY2rlO2VNa2zvlJlpeVqyz244OT6tnSVGV1daBtXc1FLkhuJQiEPTIV
gKVZKd4B0xf2RhRwNAGBhNkFxN3BRqWqEOhwxRx+dUjq/gYl83V00DnEvTdsYzMbLrhsVr1jGUeK
7dT4xnffvVY4Hb8AnSSPRpJBpGVqfnOwxduGi9sUstPPQWjNLjQxDv8+JwFdQtrLgX+6pfnzfZGr
KPgJXeJMpnOhbmOhtni2FLFG/z2maUcOVd44q8yTQPkNO1waldeucZyQTohh5cbeLdmJykg2Sm+P
L77dvsy+JCVMvkCJsx8JKYGgKAlzF8kEYBo9cmE1MgK71tY3QIr9F+5PFblr0ayMPPFfvCIlCb0J
Hi7PkmNs993Zac0i5yF8qn1AOl6Uk5RRq+2DVfEzqiDlLXWDAVy6n+58x652yvR3hx6srYyaSCE/
iYfPlRT7otGJUk7Q99I2ek0GI9zD5zXOkCkNzImDg9WF25QSd7AcSK5e099hD8pEsypztz8XfdXc
/ATEbW1AU4PQzLayW5CuS9EMYlVCX6362sV1e6jsCGiHU22ivmNLyYqGHbCh/jyk5WghviegsJzQ
MRTrPvth/EkKilp+j8TAwpKLmwV745OXiZKMNU7WlVNvir6kvt3DmAmzdtodFjpMGGvKiyLil1sa
tazSXbMW20/YVf210+WOAKyKQJzafeSJ8ckuCGqaj7w2BD/UR2JtBaL5lOAvo2JCYzCL2wUwQOe7
UYi7o2bci7Qr1zF9x8pgp65aUXavyLnM7Tz5ZIdeyzYzMpgWOBzzOt/ElmqvZKIl7L0peANiqGvH
1lcmocCfwuSh+nH4UdP2W5aFGHH7FOlVDBN0tBDBxyijd4xVU3vP6p5KA/Br5iYGdLXQ+oy2eF5h
BKrqbhtoOcgZDSAtoU6kjrEAxxDf5unKIPX6qWll/1x55OORpU6Ci7OxolJ/LzoLfXjgtocuMsZL
IhWivoUcPhCMHW2KCK9ZnY+b1g7SrYZvkvWQgwTUsyBO5MMX8A4kosV4zV2L3iS69EvlskXFuoVV
xJRyZUfddjBUBFzOPg6K/CistATXX/yYj+Yh8ob8+PsQIIU3lP42MoCTSt9pbO5BLNJJmMHE8hGj
Rppln+dz8+BNfk34o8f5/Og+F9gAOqu62pSSkO2or1Fs0mVMm+ZpPgwNGpW2sjcUk87JSHYe9eW2
XRIyg2PY70f0wpKymhOMPtJb6+FIYcJyhu9A39zdFUVuvsYuDlxwpEejw/rWOlZ9yAuB/iTzSA9O
1bTZDHLor7hZoPVUwX0elNKAvQooZt26NBUQEQZLMSTnYcjFA1CkeDCxDMoQ3st4gOybaeDnfGbU
lVYZOPJiU911ATWOEZP5ZcR/t1Aj33yL9P7YD/ysLjnLWjrbvBt4mk5DNtDb1CKMbG3inOiomkvb
VbplE+JdXXm2eXJw7V91vQ3uo9JvLDXF0jiZ+wtviOj4gO6RaoKnuO2bG6vwlVsHLQWfmH9Il+xt
aJELBSXh555Ox7ICfolAmMPCRuI8jup26KHlGqGkmIS0gUob69BEBZAlBpimvw9rN9B2WpXpL/Ob
56vz4TAtWt1DU46YxPs+tA6uChusKIO9h0LnkI7Q8RuZf/YNNbirrc1TsR4v4XSUZ4WztmIS5bMx
oHKvFxBZFf/XVb0KnTUbrHI5v1macbz1SzdatOBi8V5n9cXEmrSI2MitHFXvXRCKbfmskrU0X42Q
NyH6tqOEvQ+l7tjIKDG5fvEUeGN9w7CdAr302v186OpedInIFh8o9tyGmPAnbXQLwMowIcPIulZ1
FZ5QjARnHqufjSBPXpXAU57zpOKbFYrktTXG8FCAXVzMV2u4aTsICh4QvpBKSx2FkCi6/kgNqt4X
TrotM6c7zoNjdkAbw7g9+imWqZHP+ylzXNKPp1ch5yhf8Wq6itUXV1hTxC9dF3/1EybGQMITx8YZ
kQsmvE0QOem+K4zk6IeDQZ/fs1AsA7DjORNtOqVrl9Q5XVLS+R0PzLH2wSs1pnYeclikCx1vxNB/
0eVKVkn2Tss7WmdDl+x81lzLzo7inRpXzm7IIrlQp2+FNh120+H8rXCZYVmjaFfTxPFbGd33tiAY
JLeK/jifso0e2u0wdE9kydknIDn2Sg9lQQiiKFlnTyfracjqje/G+UlPNetUoeuKWc9vR6GHNyWk
0TX3/ajj1CxyE/OiyKB/7un8LHtK6S923bIJsN5b/E8IQmnO+BZ7ODU33tsu0rcV3CTbh4/Sj6zX
hnlp1Yq6PFjh+MhorF8aKg1OGhQYk5GYYBcNv0iTeSPWCUZ1g8o8pSVhZfMFH0Uv3Jn4m5AlXzRE
bNR4YwIiyGjTUUdcqyzsMV9k1Ip7UZ7Chk8zLwLtk6O1L/1UtXFGbl3V7D8C1pILX0/jG9rCdqPw
Y/f4Ct7NzncOnUGwiB/hx3VHWnXz0Caq+kyzbs8eO13LYCx2OJ4xR7hO8Y3M9rGR5Rc9DdjM4BIP
iAGgps3S/EAnBhJ4Wikb9Ab+U5AWwdVOU8l8lFtwzfvkiwlz/Em0pXHKy1C/DA4arCb20y9tkw8L
b1S+dWiWV1HWlDeNovAxpcPoUqFNFi4Fw3XrQOsMpqt1G5Q3itQhbmdN3wN7dq9tALS2r97DxLSe
9QbH6jwgPXXXqttTu3Tc8OzYIELLPrjPQ8nWDup/I+DfshxWIpWvCkktZGn95xWmYPz5uq4vdSGw
JefVcLItfziJUn4vEti3lMjH57rAvbLszanfqTTJgUb71ohBsjSSiC3B3X+XTYOfzYZ/ME6Hre3L
m1J9LnQoyiia35pRLQ4a7ejnISSIpwiHb3Ya95eAJnXHdvCtxzO0SWLVXIu+tt8k2XLc6/UraGHI
qZnbLPXpfFdb77Aw/J1b+O0n3UuA82sdpNB5UIGAdrTT+kUapYKMyNzbW0afLcupmpGKmHAVV3HO
E3bx4vfFdwLYm5U7r0xx9jMLs9I/s6kmTIPOwlZ0rr4vCLlcWyVeEDtmJ2VNtsgCE+6J9G1sd9Mh
xFQgcBq8YPoOxUKKKj3ZZuOvZG+Ya83L5QPKwFna/WSNr+EfWGTTGUYRTwSW+gyrmYL1YPhr1Rof
biiMl8qMog0otWxH66m4Vb5eA6gS3dfOz3ZBKarPRs7ep/d1Z59pbnCRdhATq570Xy1WnEbmx+/8
JQSN4PJfdNPmpEj9i4BzknPpqmk4mmVZBrq/P0TGXRWHodeF/SFPgPElWd+f2ryNCIUoR9yYJHTF
0BDQqTrdX4bKT/FGwdUXCZEntS0lfAuFSVlMaoo0RFVcmqkLHsPJz1Qzq0Uz2Vdywv6EVyN8cnED
Au6ExIrp5ikt7ASSruhfCw+hLBzHCaUBfCqvve5o6iOxb+h71r2RRZ+6LiNuKQ2+UmyRT7JtB9pY
Tbanzg2NKNT6z52ZEofLO2KzcVCHedUlrPmuTxWeFVXd4AtBzIsBO9XXWOmoiiVDeqaYn+7/RS03
CTz/+HBNeG4GGnpV09hO/F0rF6ZmXrtl3SNK4V9JvgNEpf92d5VwxN5stCvfHiaGX0PNtmdiTxOa
1XzNrq0VOHsHVgpSVYmZCDnAP/9+/Ar/8wvqKn95VzdtwxGuMzkA/qL4tFK+XyFYl4MW6Cjnde8w
D4H9n1e/z/UEMdf599KBzDnrr2lPpBejL10SK2nU00K7zOfnwU+xc7o89Dc2QrVyCMVHY+9Tx1Lf
owA6I5G//QGfSn3R8kkD1Pbig4c3wq7ce/VaBCuOPgqypb3qAf7xc5SG3TKI0pjue+pfRwPih94k
Yo0zUblk0zk310wMgqQKSWWs1jLTyUHTWrLI7cI6hWpvbJ1eNDvLk96RFNJq5ZaBfIgwo2LnuMVH
ZbobaXQwoHjoLAUhaIugQjta1fdKUZ1v7QCYmSaU9UBYyFZW19od/bl3dejrBQST/NFQmiXIVNn6
Iy7wkVCaRxfIPdx48zyfqkJ+KB4ReztfRGfkbUIdmfZ8Nevb/hRb0XW+GEvT3UWuO9IF9xL6bCPM
qmXcjOl5PhEY+a9XfebuAtuTLMZUEj8QcbD0aEleI3Vrg6Q/vcy6/4495XMQit0Qq79OzRcD03tX
8Q4fZ8HfSGsHY07wNlcG447WqjAJg53qhK5Csh3gDX/183BKIO8dHDlkoG/SYKz2gyaxB/b21yYF
Bc3qBKNF4ESXCp/lXpX14/cpI0ijSwBw+Emr0X+WSUf4S+cOq7gNxieYZsabZbsf+ZjFxEKaz1I1
9B/0chcRAnC+XGDB/IEwCTUhLyrKx++sRK/ChgRO+BtqrcjVPw+STUuQ5uLFiyx7oYkWDqdm3TXM
fYuIIuge2LJxRYHNX5Z77sPTm1e1EqsOOu2zg+3y5E2Dm8vglPflKoWWdVBrNT+6IG2VFrojuK3o
kRCVcCdQDsJe9Jgrn52JtUT6tTz8PGc79dqltuEkA+WOfpL85LLHZByhR01i+zOx8Sfs3P13Xff2
fjRob7HikP3S9Vh9zJ7NNvuWjUXZ+dZlPbQ2Ca6ONcdnKyCVqO9qZTcf2skUYtxIFKkEXPoem8P5
fBJaYq0Jy1njOEk+e4mCuIyJ2cmIpcDJ86Q3sfJAvkVScteNVxjEYAlR96CCdMSmwRzz9M/zz/Rs
+fv0qKuYPLBJqDrz0J9uiRoepkQb1CEYMfK7RY19rZk4SpHyBshN++IWdTJYcfRvjz3xh1GDxx7/
RwsJMwp9oZt/zsy9NK00cqGgJaXnnmphfI9SR79j8RlYKfyIfK/f9W1Z7U1Cj84lLkwVI+eVam63
++cPQYg/JmHHhT9hCVWzNdXFqvenUU4n3zhXowwqSm9Qkat7bcrG8q5IesJlE9vDi5kIjNwJoCTZ
9e++FaoUz2W91FQnujlOIBdlpQ9MjShf5nNamkJbo62SYpnYx6YbAZYaDQuELi25XM+NbYsH+9xY
Wb+DG8cM7PUfZubEnzDPyWUgvHgNWIPowMkNlGQIcoUa1bv5EBNhffA1oFdRUgVrTZkTz1Jx85IY
IQ8TWEe6ERoZlDGmAMjbl1jH/VYXD11z6uewIBl3rp5XE4DmqWHePLr1CPG8aZPXWmNt2gqL7Eju
a2s9mrWANkoBAdO7CQHLfJuFKr8lK0oIkxSPI+0N2W28Do4iqCexm+W7tQ4QOhPWS9lGLa2EysBQ
0UIfpb2Fcsssj3HnM0uEo7qqW7WCQgqSjadyY5BiRTF8rojbCuIMG8jXr1K5v3ZVQruH1ggxKtrt
xnDdCJCOqE4QFFVAakCAGuDLGyJGTKRGfbXRY6e/zYMSH8LO0a/zgWxBJPeVgWs/0Hvq0uFwAaq2
Z1MaP4ZQ9Xb10OSr2nfk8z9/97Q/bgO+ekK4GBpN2wIu5v7psyI5M281WxEHiHXNCkG9cu081k1j
N3wpdIKYycozEHW56U61R+PBFvF5rrcNphREigDOQ70ZPbtdAsfEYmNNXyepy+xgxYVzmM/Mw0AH
/l/MVs4f0wcRKaqmA/xFJYGyF2Xl3xcvipFQ74WBd4jRWa5E6p+NPi9fshbxRNq4zdp0tfiLU39p
/Fh/D4Qarupucn91oXpzq+R7rQ76u2ZlZDjZTz/74LpWbEBNJ6uf67Hp0AnhS81tcdl0i6hygH61
pcuavfMXXpgExHO3/UsahhhJOB/V7bD1eqenm0dvA6TV9yYDntNANLuqmnjBWe2QzmKX6wbJzooS
ZF7A0m6DvUapBX9MmT/HpQ3Egg0bfirOVYlRUvFTEI1WJoVepC6xQC5GxBfNu4i0A5O+v27q5j1I
4n7vkx8TYahCuCZe6JV5TyJIos+dA20rrHX1C4rcNz+Pyq8uDdUiSOMfTojcwAsi8qA1loO5R9xG
b24TM/jW+r1yN3BkbW271DZ+bycvVVO/cj39+k9vUPDv/4sDRbP/x5U6Td6Tr9nRmMGt2Tv4lzWr
ESts9Gi2HsZEOkdDkvvtdMGXwK3FDYAiLcik/qZrFfvq/w6eMLOtMWWSxX2lXOi5kZbx91eEj/31
XJGplD8dA3xVbKePzN96lVsdQ3biUFLA+hZj1G5ADQznHq8B0XCG+qLTBN5r1Dr/c65+NPUuixT1
iy3RjuU4p2C6NjGgmVhZmKHif7WcReVZw9c0c1nSSsm+UR2/1kYdkRwzqOlTZDsBKUf6sleH+oep
DGcTsuxbRfl+UVSmskx8WohaU0TPme//GoRG2WppRkQ/x729N/57dX5fP9TQ+vSs3MVWQPxb7jo7
nCzUTclJhTMzPgxLJ2NEAyWentQUbulUQhRTqXCUr100saRp8C+IYF152D/aJeak+iko3WGDlsrZ
ariUV/P02wXVVDZwmpPUob8AsaAmPajOAjRYdS1Hoa1tSi/PfZTLvTQiRHOjg2KEbgcQIMV+ZJ6j
wum15LvR1bApdUJt42Df6y2Q0aak3EJNm1iJidWoRwjXgkrsgdn5z/Mwn3ctJz24EXt1AXalU1P/
psIrhhikVm91kd7JoSTeQoxLWanBm98kX5EiD+dRryGYlG25I7HTPfw6nK5MMVaVX57Nkl5MOdh7
3Wj0JcqRYEmyXH8K6Cn+HHoRDqfKKV40IJo7OUggz/NbYqEkzyKBNjO9F6NCf/r9n3bE+KwCqIAL
m3LfWlUaf2FpVOp6BK9P8fDJgz7IvTolu+t28QPj+0UPxHAUXtoDRc4RQWDx/UxIDQsqJzM/ZGcc
kio2fDLjbqMSMPv0+9CM1U8Ef9Jf6/wB+AnEmLpUmBPKwL21fKIQMXHqTZjBQKHFKZFx3Q0EalsC
MmqQ7o1Jng3vTXRMXlThIlSwIN2Rja69wmaBDVktSk4k/+kvTckSgDL/LA4BmaI9avnzim/SS+cK
CEjSIX9dqaaDv/030gKxHbt1vB7KgmDXfvg1jP6QbdrQus+nfl8caOyXpGDxPtXPNsMs0DeBMSaR
bV8R14otnbFwC1jUuFECgQaN1+TbaEKzHSvlXckQiAObTWhMChXtcKUR390+JGTfZ3SBCP0dwqKL
0UHz5+YeRDg++WLM0w+18Q9Z6WuvsWyMTZ7p1iYVsn+N2ObObxAKqBhIfcEZHgLmG8PciSgn6Vkr
zGFVtmvdspnbJsNqrblwqWh+fbh988pNkz4QTT3MBqWuH7oEZA/R+9AOwUpjP79niokeaTne5vM1
hDisBVr/Lw9g7f+ZiS2svzqbBnNauv7hb62azmrLGlgearvPNIc/JKGs3+AcbhJaIF8S18+XHukQ
GvUf9OPaPoIDcMIURRfDt5N3B0Kgl1b6Ny9GZAQksn50XQVqKZ6eoHhRThy6S1A1w9Liy3c2bYB7
JMmIQ2W5EBSnc/NQB8P4L5sTbSrO/GV3Mi0vnOkBw/ZACM3+H/v9iH5CHYby0KFTsZdmmlMtvnfx
2BKUHuIWSQL1boRE6sQW9hi4FdBr/yuLmLUSsYAEYVntOjPgoQZEL7wV8m02bpLv+fWfF3Pij/WQ
K1RhOizmVJgbtjvjQP5azAnRDElXad0d+HYiDsbMQbts1bQGAlpy0yCLtF7IoiahNvJUtOfxG1+v
6i5GtbpL3/rWHMgciGVMohUDhvl/2+z8aTHmd4QJYrPtYuslKI39fc1GpGWk0xVwdzaPyk3QE287
dcwp7osV9ZVuUyN+29JcQ8SH6rszw2urGfbR7bVqqYAG2SjofPHmQnGeXnWDjG7//Dnqf8AHps+R
Wqhm25ZmaEDA/8BeyNa340KvUbxBLtuRDSVWCDWru04s7aLRxBIjNcJS3QiB7LMcax1apzoBKKhY
HGQ3rn0EEeQclTRzjmPNvZxRGtkCmMLAjeH/wE1DgmWQHCkc3nwjeTcDR3k19AoNVS2bowibTxmR
IjvMaNDmMgvMBmSe6z//O7Gg//0bPv9DBRtPFQOr7bCc+vsfQ7opmxQYEDRvjG7TBxZwT+TcyPtR
JhJ0QwibFlZXbNnw091wvIcscmgK6MrLjAk0FOcidCkeGDa3BJFmP4Tn7scwrr5YFT1WeFfOpfTI
Qncxf24E9M2Dbmfq3oh/EHPAwTQEve5CC6/9o0I0RKNp/Wvfj/LixcE1S32YpKW4EY49kMLS54iz
yO4xC8RAfQqiuoEauIEson8ig+i91ndRjfEzdYn0/Elk9tXm4uEp3ARSUEmtAOzz5NbA+bVkbGpB
Ki/EeMpLroWYXpT23dARoLc1iyMNo+sZd0SMRkfv11lapiuMAy5Y0xEdQS7tY6fCGxg6QmLZb+pb
pVbOXqIqV4PK3hUzzcVt3JA07LEjxSgGR9c7ya6HmLCsvQgdtW/Kc5rUyqUogu9a2Im3oEI84lXe
sGeDnXwK22SRUbR7ywJH3bRp+y1p4M3nsAjtJ+weyskpT4prkm4hHSIK6DMROQG7/VjmIx2zVhE3
ECzdFqdecpwvqGU3ki0pnGhLO4dNfDSs4LygVEz++8oP+l/npld23VSXDDviMtv1lGi/t5qE9osk
+Z5WWbQJI63YNyZUPXaqKM/qCCE86u+lUhXKzp/WmIZ0q89VOxLT2Jrpswal9jOJl8S+fo6cxl0q
BDgD6620lcxi2Dp285XFXPvdKsjLsGVNJB3R50pgB1cnGz8FOYAEa9L/6YSsflIyqsk0xj8yolMo
crjaxcgRu/fExxw8O5D3ZhwXNHGrZxLtSCV2WICC9lO2UiU0SjOBoZdO6ZJFX5CyxoPraqqtfve6
do1bRn4CahzuBKr+s8i86gzz86lvE+/iG513SUX4jC7e25o0rA72NMyvIm0iFhHt9DT1kuR9drMY
bUfsgwSwNntdnKbH5KlV27C2F04QAh+bhrEzqr8Mv89lhYV7JVfypxiaUmnk8RWhY+8vBN3hArbl
+eehi/oxUPrgWK80nGm72V5ECDZalIFgFq2wvkOUIVQwN+tzPbXK9OlVJsgCAmC21nz53um99T4Q
qRARq9lbcDUTgu0PmXTVk9cgt09dfnolsl0rvfINFFshfUHhOHa22MEBK1h6dozdKg9wLatoHTV3
UkziSkPYjaS5QIhsG0G7U4TAPqErXwhnjZc1/eETzSEsxE3ogwSv29c6tV8qt4mOQebbC8No1bs7
fNNtCzSg7IhFYCN+j1l/bFyJIyfr42ETkDe3RnOwV2gebiMP5lybSvmoOnLQMeWExK820abGMcwn
6TpnAp3WoWOrqK/z5qDX3Qvhes66K7X64HQfMQ+ts141w2WYajSsvdROLy6pPQQLp+CDYqFDjT4L
N10NdVgIEZ1pxkbnZGDyqhpCO8YuWJp92G7DHv8MyE2wybr4Ofw+LItGewImK/bNBFuWhpecNBb6
ak7B2AGY9TSfJ8Hth1cBVE8JY8K7LwnHMtXX1qYe19gs3q3aO2Xt2C+zJG8XVmCOy3jiTOkkdy3S
wdEXQ43ksKRrd6FGpLBiN2mGqDj7p01XnXjavZpgSv89krWmA5aZ7Ai9PA72IMqVWYJ1tieadWFE
1hYabb6GwxDlTxq32CErFP/QdPJG2UHXozenrKvHPHjVMYPadTcdpXwMuBesqgRPKTXWHb0q3b3b
BgRbT6/o3jBIqa5GajXEllFe5HGx10OibCJNNfforqIVZZ/oWKaqgXShlu+0rp9lpBkvlOmCXe0A
2wnIi0TNqLhPeIVMLImybVfUZuvt4KPW8XkSn7u2s8mwUsctD7DyovqoFCOZYNMqSn9jFtCrssQg
S6UOizta5eFIbs1tPmp768qHYG06MpvvljdueFLqn0L+Guu6HF89lAhE7QjxVlPxe0r73t1T4rWg
lqrmAXw3VeCSEE+rfkyYrWeFL/iqhziOmjJIj7ESIEPsExotlv5TuDZr1gI5IrIQ/GJNx4QNVbHN
nwxzQL2ixrc0HdoPNdc/3EKrvyghtFtSQhuW7ONUVmZPQhuQ/IpI6I9MdMpiZDN8x5emLWM2Qi7R
fGtfdsPJaxmAieKfH0Ep1hrPb25qA7jXAGAd/7mwqZ/aBJscTS27JyOZLtFoP1XkvmhTh9P01WuO
wAujBtoGAxr1Ua/8R2yYYC+7THmBireI712W1u8JQVerVPT9rqE00DSYtlTdoDRgfce05h4LqgMU
ToEInBOlPlW4mPZe4b12toz2sxeWBC74+jko03Jqu+qG3GMQuYLd87dNyYYoHdv+prpvyei6N0jE
YmtXdrIBzuO90nsgtKMN14FXm2vSMaE3moK4OFPRblhitJshr6lfiKsznTGNBPNSY6mLUg22ZWS8
YBjaVFrhnWaoAECS6hCk4Telhcnv0tyYf8Wmbpu9Nji3ggUOQSbWWwV7FyRDEm+1FKEBcsIbsjBk
flgnpr1v9CyNONoXJpxSI1JWQ4MVkLtPmezDT6Hd6EeR8geow2UwwVYUlbW1LHN/a5UAPbyx/+SL
LNtbkGSohDGExUP16oI9cSDWY9BFBzEN86tklPHGBMWF9g+RU2L23Y1KQrWTUYCb3QvNpY5MZKEK
jPOVCjWoHOilc4BERlm6DU0zQsbFAoqgtUZBRl/SoYe7sIdVXlTiJtoYfGuLeTqtt0ZZtd9dFRc0
1KbkIbCHrGHxEU6KZWstkxpVI85Seg4kHcsB/RXrV/uesEhbJtBUrkrpY/nKY/sU9kS5FzBVnmWu
lwubpRYJMKPc0deVxzE2rVVoF8E91YnULfxRBQFl3D0rfWnIbPvca1dmlPooTaZKOrRirUDtWaPB
Ml+xw7ioV+2VYHv1YbnEt7VFxE+G3bTSWiV9r4uzU3f+lwZFJ+Y+8aPT0+bmheiRUlv13nn4MBOF
+ZHEWXvZDLyLPyP1n4TpVWedqhQV5tZOP9dZJa+OLVew0fMbSqHJ2e99tezYO81DXQ7kVLowgYOh
SDcZaJ498h5kE0FHDGnp+a+eR46sWoftua6nDo3RB8/KNMQT93MeyCq/VFFRXCGJjk8WvtcznMPh
ZCKQf8J58X+UnVePnFi7hX8RErDZhNvKuauj3b5B9tgfOWd+/XnAoxm7euTS0UhMV7C6moId3net
ZzlfJugL2cR4R0Jqsqc2FnJZhRiGEL2LbQvh4hkDabUY9ZqglUlmKvzS2lfEskywdTMXFhRn0/7J
Xtcx6Z81P+i2kZFJRin1FTlZTv5qI19I7cRxIJHzRGEp9l3+yPjRXPK2rOjH6ZPKimsmw/fyRcH9
QUHAKi6iHrNHp1d/+IQRfHEK2r1JXyBIyeu9G6rd54vulaTZMF4c9bBUSXpjy9HLoiedRqPIZ8BS
A2zdPhd1923MWOFNRj2y/CqxGMG5fg+f0A9HP2hMYaaRiflkAQ7E2gXXuxrbfoWGV3/Ron4EVaIB
bChDATrI1q6ZUu7mF+eDiX3Woy/6ZE9vUGLnWvRT4HMYMdGj8/Cc7lupTDXiaeadHuVq2FK4lpOU
eZrapu5M4yqfh5R61Z83hXPP9Zeqx7QnZFcOHdSkJ4Qs+WaDbim5QfhrYe05HSifoQ86LmNVYLke
vux4b+nB8KlIGufQ4yZeZmOhrhzPISDKR1u1zDVVYS1snS3RRyE51Fa256Sht0rSJSnT/kGhfjn5
mz61fjCcvUIkLyUtuhV4bmUzP8SeEiPrw6kyP5RV7T3FHvQaw+mXYR6UG1u6JHsIBTW/IX1t4ShI
JufDv6/kReKdrCB88y0E6qSlm3fKXx96yNOpQmrADpoOrq3NMMBfGhEBoidTSAKmnb5cKEFkXLRK
fYe4AnoCfeFXUsCJsquUszlMjNCW3ZknyzvQNu2mTMUXJg0HdTZVEHrZwr7ZxCfomvU4y+Qe4NOV
VYlH6bbfAA88tgmJeh6K1IWRt1eS6L4mWM/v9GPETRGQOhPVHF1qkpKTJgzrpggYEpnTpYMVHzui
/yKsv5vaiI1LKcthQ5+CwcSEuAZ/yb2QRUckWIz9goC5Yxal7xiojaMgbARBzpCsFaBMn6rKfEvT
mqULWSJ7c2CxOSqiONj4X57HsqmpbtvDkloXWSd4avfQaVb1tK6fD06nkW+ssjZ30uald/11V4Pa
85nSDvgJNFzDpfKeD+6rQ17p5c+3j3bbUZ1OBwQ9dVJTYSy31Zv7Z+yyWmNZTHRTVcar1vDVHXQ4
Khb/7LNaxeJu1sipzopLmzEGoFCudl6f9is6SfItGHKy2AeET/S9nSKOX6rcX8QwQ1jafIon78J8
iCa3ghFY/V4jxPPmeVUvu0Vuaemxcck7op/2oMmGOncUaAsFcuKisIjW0ic7Y1sP9tobPEbCuERM
Ga/rPBNno4DCULnN2Rn8DVbI5iravr4Kr97ERms/a4r3VWWJe1X0NHoSNikmY6Y+53UbP8dQMFoB
sTTLsmajjMI7WyTx4AoDEKU0cH2N3FmjvBdrR8Y4u23/Oi+B54PjQi3ohPxqgz6MyDZwPqeumW0V
I9PPQK8JiCQB6cmqoWhUfTs+6AlqFrMzPWoPZfCtl+rKssTe9p03LzPltkyk+xjXY3XKdJVLUNee
ospVn4r/SYOAbdscsI1r5WNDzwTjFq3DLiYIC8v1MsaYeeXSnzJAu+ALKa9sVknI8dWS5AFOVzzR
gsLgMFJn34L2NU80DE0YfcGqKvxuOUDLMca0uzSCBeYiPQhVKQAVyvA9CqLTDHKvhfHQS8BPf74c
xYeSsGVRxZaCmjAWRNW8GRywEJpWht3xOO/wuzBBHNyG0AnY6tud6h2ow4MRHRlYcw0Fii3r6JQz
VR9r4kShWQ1nt7SblW3J+JAK4xJ0tJFdPW1XgYXuP0KDNDdG5pCJABxZb+T2ewAQbUGF39o2vtOu
64LNTz/GP/xUfe7LNP8KwpnEDQTe1xTKydrQvU3gWb1J+igMPKX05J3B2rwR2Uz3JVxWg5nNUtE8
WNPrvwzWlUd/c8BOfxSh+T7Xe4iJKA4d8QUSg4nNEt+UivaMf0N7zsFjQXBH4Ts/V5dasGvKxFji
bdOeOwp9XWfqp651vFVvJURwFImDa613HuafHA+6f1KrJ50swaWvjuXW7PgtmtaY3yOPoMHQh9Xu
m/1Dw311Gjr0r55qKC9QnpOT47gAfZNgafaNSh00tPcEdZgbk1XQq5/X7y5dixVbLWOjxOqX1qEl
IbpuZY8ZOE62mSi8KipdAC0W2OKrN7tO9X0VmcQDIlRdY/FGWjua+SmAYYbHbPqxKCg/M3CahMby
sAN3s/zz1Shviv+oTSZmpG1RVKdVgeL09+8AvUwjvaJNcA7jm1zHEO2WWg6nX/ayulZj6O8akX+t
odDsZ4YBIp4NBgZ/jb0VmxAorCghjtFJsFZRzciIfXhM0SAtqtoYjoNVtS9CtqSBITxYGwFW+i7V
3t12/Oy0jfWoj7p2aWX8NRA2VBiipJclm1HiGrxg66CU2pc40yEM1mINDqc9FYg9j5pqxJsBctUL
dmi8mK1W/Qj7JY5iikWFkx/7LMS0rdfxCVfQ8GaxDKqZXyYTEhSPwsUzHXnK57FBrJjnjf3Aktd/
8gsBLhCm1Z9P8s05ZjlgmRJhjMYFL0A33UzHPmByQ8oWfOQw6kfs195O9lp7dP3KPRNOhZPZ6L/+
+Xf+xxoE7izYWAQmrESQ4/z+xQLCrIQfKebBc4puZ3txyhZa38qpOTxmGhwpUsHoMRGUNlUg2Yzr
d5ZB87Xz+7rVwq5Iv4ab3CJp5eba6nqSnGTZq2Cdy4Vrx/mz7YzDinqQvuEjZ8/EL1QPsm52RWOY
e1xk9tKNhbaz0THv2IME1wEZx7KNRuW9BQfkZJ7yQ/XGA1vI6jmTgwe8PE9wJpOsPfjZhfsPnw4X
8VKg3N9qGYUThwDSvZ8L9Y2dFd54D2HSiCMckSjbcQJ6qn2vD+pbIlAsjGEcnvOLQm9pM5cf6w7A
qKpGDBk0RR6jxmYrn6s/MRDI8QWtGBTV/98vT9fpABlMDpJ1i3FLtje7qMwG2/cxR/QrwK/BeiDq
Zl3bkXlqhzjZN4lrsdLqijfikxDsGfc+wm1UgMMySqfdCrmZsdnU1JtpKmeLBU3Kjw6a2WirsEdE
9u/BIEETYFpNwc0Men9b0YfAxsIBRBNNGetVNe3uiZ5xj8QHmUTKxnnTof1aZC2WNtxp5SX3aJOY
7GIOPqtlaEYbJr5+7VOhZ98s1TvTzce9AVp7aQq66nQShZyHwl+mm6LEpxZZTnSAMjqcczJZ0O+V
7V43wK72pCZeotj4WpKhQyJ4M9EUcTzPB1SN1Z2bQ96s0Rl4TXZ0NpsVlZOL4Pb3+zPWPaKzvMA6
WAmRqk1ZE04j86MTs7ZsDevB8ZPxC/aNelVbARoTaUTz8zSkINK22eu/pWm919lUt062QkICcU1F
H+H3nfWodBwSNfgWgeCd5XJ9R1aVq5EFgycx3WB5tBC76d7W1zMbRGdHJlibqMdEacrF/JDUB2Uf
eyOEkAJOUwV/ALHFW6h3JZawYNjYnTA/53X9EhFv+hj0WXnthfjeZssoZfKdwRH55ERAOLo0TE7z
/JQ/WRXCpnHW0N64fSe+xHyopXdnkpvVur8MRJxrC30a4ReMviw2bvdjuuwRqzOeHHQzizaA1/M3
KgRg80iwOgP+yN9YsD2EhdNcuzJLnqK2KZd9JbQVVf7qYT5kGbl6bRuWqK4b9wgGPVgXouF6JSfm
kJAbI5euKoi/KSB4zTIZ3YsLSiu+fyobFYFrDaVtskZkkzUC0FmwYVJEVT07Jdx78RjT6HrzR7MN
Nif2va4jBrm5gQlhFlrEVoRNWlvuoOu3K0PvoLHUOMv8XOsuhZHmBzdyjDvX9k0PezrdmqASjaCA
LReF/t8v7QhvsinK3DzkQ2ptGSvKp6GtN2lB2IFJdM+9wfK/fp+lGgS1sajWUWv//vugwXguTAYS
ddvCBIieGgcqmNAZ5h+zicswHyIPSrNfVZQoItrGRa5pEAG16BkM5RfXCNWvnmKTa68p4z4Gj3uK
TU9w30zyaEN4p1xIl6C1XnmxKiheQVbJH5W9VsHv/tA8kFZJnhnPYRmOm5imyR4lU/7ae5+JUs/f
NYcOHK91a0m81FZibF6DRnUXATlnV4Bc5TF2rHxdprL8Ak5y2WDD+4s0tGZpK4NzsXS/YQsk1BV7
kgBd+H5+Q1ZqyjIfDHOHGwwRmGudmwqSqMw77Rv1UAKSh/iL44c7pnrxPsDHUkEhvjmW+zXPqn6X
W82nuuytM3G/G1ZYdbALpPlaC+qbfj9ikcIHd7SYWBfW6F35ZP1bOrAXtPvhs5q54aE01ZLIEfgR
IN+BhtbSOdmia7DDBtmqEIH/XAQIA4OI6Ac5Gcldl0BL2cf1ozm1qHAUUzBKAuexUJ3hChXYIllm
ABniEDWnJcNLeDBi9jzLUfOuKB/Ch/klWDkYlQ3Du3dFTSrlm1sHtY4pNTx4QrBm+/2Caky0JEiN
7IOhUWkeEudxKHvvwjbpSKDQu5u5YhPQd6BKX75H2HpWsWuLS1Um73++tm9n4elWMiC785+qIay+
9US4uhMKzbWnQMlkZbkuyVhChp9L6b4HsUKXLCXicN7f+BiTY+G421oxjH1YkFWbsfRf5awt8XD3
Xxtpqg9B7CqLkI/8LUx1gBXNTlOsVQPY8Bs+1aWIneAdrYi6KcJcvbOqMT+OSHjJkIarjkoVxpqy
kX7d7+XCr0mgaSpKUoCaEVro9s/2/NyZj6T3qbZIt8vGDlOPmgBoCmhqzM9pYycutRW6lCnV+jVh
TFlo9h4A5CgS91x4Yf8mRncviON7HOCQvMV4IALxWo5PFEytn7pX0dGfr6CtPNQucA60BsdQzcKL
ojV/zY0YymLFKVDAIQtX0Ret3saAKQaTqHb0EGEQq19xHxDhNd3QJZvqTLCs8UlN1zq7esIhFK0c
LSXwemql0XaTVSCe5gdBb2trw/fK9fxwPrjMCqMOIU6V3rlxCdNzKXmv53tkPmjYq4FVLHUS7fZ9
x4Lwz9eXNg3Fv1/plAlMjZ0fEwWT3M1XEiruQGCEmSMgMBJiN2SSr22Kt1FdXeHt/H1oHKxby7oF
/OYg6cah0SrXaDpoEW1QaHd3PtY0N918LNughGsIDafmh10pcQ0eu7usPJZBq+9q3KLLugiTx2Zk
3R6klX2NQ1rLaeXWuOzwRPm5krZ3pjGytT5+CouPgPtMN6dCxe/XK64gvIYY6Y+BYhD+4pf6j5p0
PQMXcclORVGqzeCmL77ruQ/5kPdvgYiWGXbZl7gN05e8xzMaoOq+c3I+THcOZh6E8SZ3EITC2zEB
tLUKA0RPjjmAP5gIytIjAvGT2gLssrhav8cjuIjMeJwMq9Ow+WLaZClSbt/mU4bXfEiq/tRZ4Cf+
/OHMD8taPpyNdG3avAjB/f77ORsgTqqdm6VHo7CgTjQeoLbpkAPyQkSSBOtGK/9+roM7u48zemXz
W+YXulxpr1gJ52cw1plEqQ7GcvAt6xJlzOQuhEyYKCDmp0MKAY9WpVZ+UQmGpqnU2cSq8975LbEo
tE0/WGjMB7M7d7AzF/6E/RhERpcxoIiWVOU1Frb3nKajty10P135hD8so8qX/gkhQnD0huzB88zO
WzjhPkRkgXibErKU4G2URDZbq27dS+S5Eeo07V3xyRoRUAXZROyHlmb9z3sdG9TJM42nearond64
eCZgtKRsrAczbB5rzHhf3MjUFlhik9dpaFkl4b1axMcEq6klQD2AjhI6Yf32jo8KS8vsKKKfjKKE
1OnHdtJyzjIoIKaQxpFVgaxUaD8XJL/YY/1Ih3xfjn7+UiYvPwtqUejTFkTg5LfZBRZFjUuvh1rT
2t5mbpG508M+ooZITHq0AnxlbTwVJU7oaMe4jiX9YQ596QKyf87NOlxoEwNTDBH8oWK8M4/KDwMK
7RiW/w4KN43h5Pavtsi7qVgmlkeJD0KSrtlVnvmsxLXYey12V9VK5fP8nJ6u+zDKnomIIndscqHD
Z1kEujS+GXkgl3XQKmcxNuO5HQBWzS+Yybc88xH5WtTph6og3raLvXCBfsDbOpwsCGsQTLaFjfLa
QKBz7MnVOOqaku4JtllLczyP9UM0CO+9nPCatVbHAIta/zXzjI0ewWgoNFJNosmZ6lEgPmd9bB2R
oA3rsRftp7qIrn2gtt/pTT47aVG+/fm+vpm6p4YaS3nKV0zeliNvSzk+OSmEG43NoSQLYgPBJDy3
TPI7U0Mb5lRE5JBY0JKReUcQ+3HTrqlsX+h8Spwo4sPlWikqoLcyqg+j522DmWrUeS/1FDRd1Y2z
cVNHBd+3APBnWZm+omlufGqTcvPnv/92ouQEaIJh0tA1UtD4ODd7DCsmo0MXhXPQ1ahapDJy9tJo
KZg6pvPJkam3AA2lbsapANUJ9w35cLsbJI0yUk71BwS68VZzDJQCqezvdLhuI86mDyelqpsaInM8
jbcFRqXvM6+JyacpA2ctCuUTOu/kkg5R8EoNAz4avsHj/DDqc39VglIZ6gfcGs2LURfbbopQUQ3v
YnRmh7ZbCVZ9K/KHRNV6omdQTrngwB4NZKVLUqfVb7ZNC6UCxWXX9jMXYQXoUTU2oWLCaJlu4wQt
4WEI/DvrAmFNOu9fFgb8pcRqmlOg24THELdLyKDwQ9dPDZcgDgA4SVVtRlWtt+ALodcBHWmtIHui
dtRd9QFJx/R0aqA9nN+VGcbwGTjMtRub7CmWHl2OjAWFHsVwTYZ1XjfRa+xr4avssXZpZvxEUTB6
9Q3vuVN85cIfyLYPDfDOq5TqPB96YX5rm1Bsu0hwRsKgVFlvTy+jK6SMnqnZys7H+ue7//13GPvr
M94VyrKsoZiW1qpdLUBlFf3TDFHNAmltuSAbhhxwqvNz8DwYlBCF8RcXh5mrGE+Mevb/l5HOz2mu
5VoZ0tGuxDjF27+DD7z2vYg/5S0lxIaopS7scyRjA+2eKSJsBIW9JMPPPHV2nDyHsfo0J4nhqiDf
CdLSMjH88AirNFmMcY0JEejpNfPMEiBoKnberLx1mvJKep9zyS1VDc5JEkXbzpz0Ke4Yn1JwnM9J
503gfOlgkg6cZ8durQvMlvP84nwo4Z0Ckgou8yOlSqp1mKML0ZhYF0U5oaiFmr15HlVh02jGfW02
+ZseBPiH6fwfYXTnb4kW/iidnn2lM/xFad48k3G9x7FVfs1pF6xGk6y+Jm26x8inpqrKba53b/jd
PAg7hneeD4ZInJ2viH6Vd1K9zAcvaBHZRvqbSSlrPz8VY7s6a+HT7HRkkU3SFfyntYrnhLAiDg7S
xsh2R+KoeWQAkTvYNuAR6hM9CQJG9NS29Wc6m9YL58TeYkpOdmlO1rylE09Puqd5lnU6YY+U/Ow3
+WKYlg7ddKg6NT71ZZmelCbvTli9nCUqeP8rBpIHh230C52H/KDYbbKOpueFT+JVGDPJd6W1rlTO
g2MH4VIx2+BzaAzOCpWlu/MtHnqgZqQmhid/1ItHFK4UF0S4TDgbZCFb/atOrFae9OlJyyiWEnU7
XEDrmlvi6rilJt6Ro8c6TdmhWWlpGy+9YsIh6LbyEtBxWZVBDAJxejjWNvakJlGWgEk2vulfhpxa
w0J3H2wTB0PGbrfqjPyzSflnyRnvHvuqkJuxB2GeGKXkhJUR7TG6K6zzkJQJ96RPPvyeVJcHKIrr
pk3fWYFGB5LOs0Nf2Bj81PbEnMY9gyDs0FTyixjE06zWVdI0OEUUc7AZJtpbayndrrCwliflsB0V
WgDzwQxS4zzYgzj3EOI3YhvQ1lUWWkmSkFtWZz+R1lWxhAdKswCXxN5qpq5U8QDJ2S4krVvdPZW1
m64ozpRbuKEki1muuGhqnBGOCYZnTgKbn5sPRYXFc4AZvS5F8WLZrv9W1sHVI8via94W/aJQMvOV
dnaycoogfIzNuNs0Hr+Gj1ztw4zYjMZpnBMa8YNZuhjqKb63Z6uRB6UNoqdG6sT8VkTjUvxYVl4G
CL0UyhsVHBbaZJWc6jz+X5eE1UrLkuiiQ4Bj4uDgRq23NmlULCu/R2gzPzm/h+uu3GKeSRbE3Ocb
rLoqmzriQlI17V78yNxgbm7EubHAeefVuDZFbcUrLwkLkoo5oAdE/TvGh4FbdSAqi4TDyDxUMo8R
H7qRu67g8y5CHGhIj+FIkIXT/33wp4fzc0TCErw22NGqS3GYmLnyBVceNKW4aYnMG8dLQYrsYn5B
Hev/4QS3HilLgOQfY2eZy758C2IcXLYCY0uJU28T5i4W26mUrbeK2DZ6pzNBUMpu4CJtw0GMi35g
77DKXOxVlnXC9RwNC4b1SZ4JJDxxNQhZvjEgB0WuV1vGt0ho+kPc9PaitIL+KfQh75BR0Bz6LCJu
J3bu7Nlui0xMqoK9xSSOodbE/6fF3y+NEUEDV69Ls0BqkMLzxOsttxXeflDH+fAJL+N+Um9+GyYq
kJoSvFAPYQqlrKZM49fjlxwK+DB4zm7QQntjY9PauRm071k6Nz8UMazfKoi7FXgfWkKduZnnpgTK
5IIvzb3eWa59WCewOIA9I4SOTlyzrakl+8ufpDtYghyykg/aRnhd+RVY9ynpXOfaoH7A0+KkD34E
Jjwpq27pzArYe12Hj0tXPoNh6bY+lVjohE77+F8+A4IXVcghig9Gb0ukeJ27VbWwekQ0RLoZS/2M
j74d+9B4IihDO5qm/hdXonOUQ6Wnd77k22IG/Tx8k/QCqM3TeWKV9vunMUHZlDA3qaQaFebvjPDF
1psorZhbEydd1rsebfdjMVUIfNge4MIAnLubJmeLB27ujgzG+NAU100qPKxXcbqxqLOnytQvZ6dr
YUtHYZwcQoKyrk7ZWag7kMj6QTS+oGbZGWXlv0sWhFs5FiXuFJquvsj2M5WXiRQ1GTFKP5G9QxjZ
VME9bTe/ysVLb6UkvlQY2Rmtcfze9/bRr2vjuWtqbIBqbiyGOE7eMa8i/Wj97ghlGAWxKrI1qhTv
OESRf5x/CpBsr0UponWo2D4otoQYvGmImRjybt0GWNZFum2bPlxquOSeKg18ZTm23XGwi+zOF3lT
/Zm+R0Jw2YBMTRaVHcnv581m9TeWpUwPtmjdZUqy6CTFK/E0ZB5db660P99KH9VzLB41ajmsuaEC
ObfdFSs3FMcIivIQe+AEXJfVwMC5XQg2bH+Fdr8S4ZB+KU9SDQVOxCTxH6p4nPKi0ktXFFtVts1K
zehhJogBj30Ux0vb63G+qtbw3HP7RWn83AHyuvPJ/+uSB79ts0qxNJ1L7eYGzI22gkJaZoc47/6a
Lyd1stax6/4UYlRFDWUgIwbLGcMXfs0S1V5rmeacZgKXQ0e2cnX7ThH8liw0fX/TXpa9NOVW6vpT
Ae2X656h3pFVaOYHrYNxa+RYaGkWrW1y6rZpVRAqzZpnA5DPfcylJ46sS5+Izxk/xbg3lsTi1Xcu
qI8eZcnO3tDo83MvMkTcDP8yUpqAgcnY13Yujq1w1UupFisXaf9pflRXJKtlTW4cvIgGfkb+4OLn
T3q+7nSvwXDiReUpGsaUFKcejG6cE6vdpPe+0o8+YM7eZFVGFkE/RNwKI3TXBsnhF/lhjPJ46bav
8w5GRVC7LXvT+5l5bIX2AmNnuKbDBHE+rOQuGu0vMcVbHRtOYBwp5x6Ntm5fAn+kTG9KLHVQDDLw
0w9h6+5mjYXeXDskKcjkzP41COQnQglcrvjqadBRrzJdV5RmsOv8+Yb7MDDydSBipuFjggEyZofw
LxdIYhGhHGmtsXdr30MpXfZHauX2MrTydGtU6njmPN/lBkz1i9821tNFYDMtcE1SJ7stKmO51iNQ
FcY+F6n50hQdbPus87Hxul9mi5GozLXlSos0Bqrcvke2UTnJX5y4Jxsj1Ia11ZCMEhRpdCjROOVL
MwLFXLVKeBlT7e+DwkSiB3Z+yKAE37vfb4p8FPcYGHHao36efrgt8iFqJqM57FHNSOCu6I7y0cTL
XKbq0evJipxE2Vu/s631SLnqEvj3FE8fRVfUVenSMTbj7Ebhof9+c3da1IHEI01FtsTBzB5/dOhe
7y4R8mZJZlObMNw9WVaL3rFe/nzhfBxapt/OZCpBpxgozm7GO1rIahUibtkbRdefotp5tAttWwh1
7Yk83gYK3ovZ+AGhJFo3PuF5WaSt5k6T2SfWnQv5v8+GweprLjfbtzoAEkf0wRCxsq/0knBBmdBP
bYaHpCyi1dgB92j1aOWTPn1AqExQjwvo6M4p+XgzEYzNiArEgMIRlYffvxCHcMasj4S51/KIPNXY
jU6an+DVrn3z5PkNpRppPcNHCf/yPazD2aJF+XLScbQlLvjXonAep97StiTCctUVJHbd+YQfVqoS
gy16JASYVOVYo/3+CT3yhh34zebeVAd/H9secyzInQ37tkddScQaDQWerd7XthDgCe1o1f6oGGZz
51TNgsDfRwAWZAZyUINKoq7dVjh7KMt6O5gB/la+sgwT0SR874oseCBcTWf4X7UJm8m4sotnpbDS
h1zme7MwXwqTXViN5WzL+UKdHWrNNihQ9Vux8TRzZaZHeVMRG1Tl/bZJhyzDM6b4x6q724L6D4E1
UluVtqGgc87MdjOfRUWtDEVFYnFSN5A1WnfNsKVfhyrWr2NgObuxUdg1xqZ0F0aYJNe0Wkdo2dzF
/D6k7z5GVHIjS6+0TnIYcJoOtfc1iQckbOh6zdh8bce/ZNVKkiFYTtqVhFQcoEcfowbJUxo6D7RQ
7QO7I7zFgR1uLFv4uBtg8yPvJ5duehgGmX6oNMNazA/9u6zbabj57SvlwiICAHkZLpCPAyL+fQI3
dEKGwV3am9m/bjEGCWRiq6pl/43yIqdhpW/jLt8EFRQji03uSWRgf/58nc8TyO1nkRTPVYTG/2HC
aBJigMfE1g+SddmRIin2LpRIZz/O4tfBc9cxLc/PUVP0O3LP4Ru0pNb1hYMXL9FDSGvgn78Y6VPm
pjhiPRw0ER4JpAQcROEVZG4R2lcWZfVQTwfbwrKaz121oy5zGAA2MEMFpPCu7hDIJW6k7qmRyRet
kFQcQEmRercf1Z4sw1gRn0qEKxslV8tt6ojgAApHuzc8sUf58A3BsqGpYk0KQI431+rAjQiso/GO
mt4wAOdmudaQTB9aXbM/k57nNMn4mavIpmaFzMSFoPrZ6rliaFTU59Au/NcobMg+4Xk4JvkujAnA
HPHdfs6riXeE/bQJ3HwDzsgg7CFTzx2VY7fN/ZBWte4fkt6AGlAFxqOn8BbSzIPtUAUai6vpPTGw
qVXh6mJdh3kIvDclPqEN4weAQPEDmLEDf0J1nJ+aD7QdoZTVTHttRCEw5hLcBHHenEcH8VkHMfcx
HolCQl2QvVpmSXu0Tqx3NHGfTbdwv1tjutbrHJaXUK+VRzitbYyTB3HvZ5F/cqaMxvkAzsM8x5qP
cJ/yBDKt0tnBdfAXtkuyozsdyOlG6G0kX8x+LJKVHpX9IWtGILxNgn6/knJvexhxMcYf1cleq/jp
3z/Nz/37cH6VZfiv7xtYp20Qx4Mq/Ic/wHzq7syowzs64Qjczhiu2ECsRUMA+MYjuK1bOATZnueD
Agzu0GTkykcEwqzm57pBffQpA5yMKu0Oha/WIEWy/Hk+WElImDAG4vnRVIFaGal0Dn6jmSdDh683
HyDLR4sBVdh7Cv1xUvs4IDZWaU9HV7fFgzko9V7SMzyZ1hid/ML5+yf8uu3WXyyEOUYQS2z9FcsA
dvB/HoalcqkI69vTfFdPSaJ3FK9CjUTLAXYR9am1i3BnKT3FffRtWRwqizaqV43u43wIhK6s20DD
HSbSv5/rWp2A1KQqdvM/m1+QkXcaE3xOLuz3ldurNWs2aidkaGRdzYUxeccbYUV7pRv15MVw02jp
1IP6HhnFOyY141GPsby1VonfYiJgjKHbLku7bU5OX3UvhoHulaAbTaTP89/yL1Y0z0PSs3KtduDT
BKQsBk8CzAgNR7CidvbzB/nhmT+855+XIq1uFyH3wLZA+opXYrreLM8H9JuQmDK7uyM/3Uo3+650
bb9VzUZ9tFDYPToGNSEFCOM+jawhWBJbcG20pjo506t2JKa/06JjACINhmrXIS2KNMKM+ik1hlwV
X+RXv4kWsmjlmdEjPGl6spFR4V5oOTt39rkU2j4ObTCEdXa4sEk+toxp5aQlekIuTmsImytsZgzy
Tgb8s6XJGJBGWym0Umupde9gBmilp117JFE9JnXKWc2RAkpOiTQ08NnMb3OtdNeajHlNURbU7btu
meT1TmPpRiVEFye1VqYyaQZxBKzeVYZqumLjG36iq/I/2YgJ61J5/KOKDrrRaotWrbNNqBoloDoi
0+lw9FvgEf5Dlk5cek8fn+wAaKfWh+MbRCyUAAwK9OdLBEHMZtlaC3TibSMVNY7O1F+HxhrVPFNr
molD6ffiMP/07+HmufmhyAp02MKolp5rtXu/ZtBUjNb8NOjeHrK59S31c2sxiKC8OoZTHRVJfKlv
R/aXro3B4ik/lDwxDgJ0P3gTDkraiUUu6nI7J8nOz6GRFQ+hT5NJ8evT/JSRggSPlZq2KKZDJDvf
sUnH0xoFckijZpe+adFmytD+9QUjeAW/Yp+SfHJnALGG9g5WoyoS/Jyy9IBojXKNgFp5VntCo+iJ
Dd/iNNtUrRqQJCvHJSKZ+KFEMLUAlZqh+SvAKc8TCPUEG4tima27yig2hZm7q1H3i5NvQH0yFLf8
ao31PnPK6i1LCg8AUVme1bppDkU3xCtgq8PnPHLhHAuth7dieJ+S9Nv8tBKK5hC2dbwKfNI0A3qR
GyxfDLEe5cUgUMOnogL/L2ucrz7myCfWqsqW7RTfjJqRYllhIFjUkMgPttMmKxaGYuVPVJD5kOTO
3z9RjnJQY2nLqtwPfj6ua+BQL5YvwagU5BXND7NWpOe6yr7/fETg7CNJCixX7bpdigBWUjeka+P/
KDuv5baxbYt+EaqQwyuYM0VR8QUlq23ktJHx9XcA6jp9bJ9q131BIUiWSYIbe68155hZCzy+ZDru
2nk8HAw1J3x63rXrHU9taZ9Ms6CvM9NPfO3FH+DNvJOoYWfZXkqGoQjaM0oEfdk3vvZctf5f2lh0
PwzhdkWqfI+TejcPQXzcNc3h/wAnxqzW1zMQvApK3zVL1XoILTBSiKwzVKclPi564w/gcaSVX/Uk
5k0FoHkzB3A4KdHAlZaI5T/nwimZw7QKUA48yHbYTXSwuNIWd7E0NSOXii/eZ2nWLNlqbLVzZbsO
9zH/2BU5xNIPWm+Jhjc4aXIxLGEkmeuQrDEmllKI2qKTz35lAcDC0XBOR5OEVMdf6L1T7L+aq6Qz
PWOQVPdKVlmv52aadBFbIyM2UZIlJiDnlXwK0j5sc2Ew6K4UXIiwYezRwCTHLsFJ3h7k6PcAvz2W
1SB6YKr919AY8hssTvgDjm2sBE1ot1cTLO+2N7zLPthQnHWvvRNq2/n8jA9QOY8fDYVQXChHmJX5
GpWjtStAMd40wt9cZgnGN0c27zxBoic1CuNtLKTQ1QssG7YeLmEqtTd72iCdldexlZErExHLWjQD
gTEqJmtSHrk/+AmasPpJEmi1pyO19dU1EoZ4EQatcRCt8d40hZQQ0quS6wQicI0X0E8XYWUuwC5G
VyVS2ptvDM5O7+Avz4cCT5kUhNmmG9TkjmcQx1dcfegoeheqr/nntqs//rCwmKbIPy8sIMZYPG/x
usk4PH5pJGh5oadwRP2DA8dJiVXMGPbQrNo6kN9R07qqlSvfsHt7yBhkfD+K8ZYTDBAI0pKNxCyX
szFm7JH269b3Qa3USyEZcNnBkTwbGnFG8zna9CuMWlcyC9XljP2Mg4/YAGWdCMVfW9CwdzR00nUm
ZLJfIXi4YrS63TxTMfLcPzYDoU0OrfNTX3p0W83AWZeQdh7NVNFclvTqZ6+X6Od17ztStQ9ypxXy
0ptwNUZC/KH/8vtyf4oWUflHZ54ic1De1v8qM46jjoq3aACZ04RDoUKNaqDpvh8zrVgLbCqHXIuW
tY0xvyXb1CLi/hG2SIbwJzOWnu0D4gng6ODZPkfUYhvPW9pJmR6pXzsL2hLDe1FVzxG49YWD2XVZ
NwazzFwdl/9+A/z2+WMwUaj48VocCsK/Vv3wMFNNz4Wxa0oJhF/TEm8YmUsixQr3h8dSiWBD8w+z
m9/KSvxNS6dUSt1Gt9DG/fzmhXUStSJvjJ2TFdUmFumOb9o6SJVlUibVJhBjuvv/v0rgnFMr0zKY
o/9SJmL0iyITicuuqrAbV+kSzysOq7L2wGDF8t20qt1Aw+v/+1fnP2javERrosr+/DqdXNjGaPjp
PpAbH7CIFS5KU2sPMMB+ZBXPJrs0m42nRskftNe/f6iMtZQseJsny9avhdTSNirZN0p/j1OAQBkR
WTggezQkDQYWK+aOdcbWI5HOi//wl2ex3E/jCa5ZChRUjgC+ANH45Z221aAGAN3H+8Ega7Zph+xF
Uon0plz1oYdCWjakyu9zSRUXMpxrKrs6EDkMpSTARsWDP+2Fkh2d5BFAZe2pMbGpToRfn9VJbicH
uE/Dd3Ky0Id0zquCfovZSNns5KFE7Ty51udNK3z0BdUgLzLq2evK7JmIJCoR6VZJ2ls4dOvZ7lo6
P+QiCK7lJPbLOvJ45fFBljrjUqJtAF4uP9TTxqzIcSdVZeMPoGixn9n3Um8sTNspgubC01y1HxRI
i31FXAwg0mOcxtY6iZPxT4X63+pSGNIoeNDDQcGumb9CTrOG52NeaPSiRVgs/YIyrKmHxQtRkG7s
jy5e/Xzj07CeVn5wXJiku3MCWSG8p3+/w38vUvN/mSAptJRUnKFzF/+/xsEAg2/JXCYCZ4cIm+bq
rZrGLt8y+0VMHN1NDAbdcV+Kd4TtkhyTFfWfXBi/NV/waU/tcOpDGn2DX6vU2YBwJdd9secbkZyS
rCXHuYB/6A3DtfAdxDKGsvMrQkv7zt7L6NqOFYqOS5P65aKnv/6H74Dz+wfE58O9ryAUIInlV9yu
rihk+cYaPd+g1l2R1haKdt1k8ujXzGgJKm+U8O9z8wVKD/beIPdh/llQ9iUN4uk3Epk8EXAUmzJN
EMEBfFzb8Ujg5zRBJB1I2cMaew7KZLyFY7iqLYgXdKngzjDdP2qNbG9AgN/LpumPqhKg/Rksejhg
0QjycfYGvdaHQgm1BwrkH7lnhof5KKilD52VCFbylsW8XshvNoYduIE+a2UH2gUSazeMU5YVieYt
e/s+TwOK1mjvfXSfUQdtjmqtCZro3Dph7tpK79ycOlMIzczUSYyMOlYCm2Z3owKLko1VIVqLITqS
sfZSq2ZAFe1lCGvCtmskrac02DSAp/yJsGQFdr1RhRNOjNB43Bqm0Z6tTGu3dRV8Mt/R98RT8Dpl
XyLEz7OLIzD14cGLNZTlig+UQSDSiBHcXg3PV04I+XHIiaz8w1TBsn4bjRGw0M3H0YkV3OSb8vNj
oC8QLs/GLaAK5jiAi2sUX8LIZFPJnhgtCMKrB0OY3mpItGIp8qqiasGFf87NP5L53nAVuGJtK3ow
wTO9DHqX7oqgf41be4BkD33TLIW+N9NnbFUIBDtyZ8JQOUZFRUCOop6s+RMdbW79QVCuiqZ1hNaO
a1Mdq+N8X80bMMDVhTnU13mt0HBZ1/rFNALzRqGUKkF8s7TavEW2Za99+q5LxPzmLaRqvqYHq61r
ou64gUS/7XKyqbxilM6agOmaqxM31NDHU6h1wDEJH3i3G1KS5gvQXMxFE6XUkFpZvZXEzwyTwtqR
ehXrVByvSRAbXvUy/A4KLrzCj+vhdY0R9F6jRvtYDSslEOWCwKj6rAVJfZ4vzIdIF7kQy/1K0pTm
kJfZ2mO2emyLTj/Oe15vhhR9/fROGGq4tZuudykND0tPac/tiIvLRVFvXYv6xRGtf8zb/KBJUXAn
6kxa9zaUJ1vW/LtXNayauhq6ro3qsnNe5Enc3sSWuk7pJbrF9DAKJuzCfGHec+xAW2tKcAi6MFp2
PpyfcWyLJyFJ2goxZr2uptgF2xyDTVjbyWq+qiV6t40ass/nw3xo470aFOlCVqYVx5Q6GCu2R/cF
rauvkCjdFhKYCLXAihEGb2oCbNTS+4g3ig2k//g8Cn+TdWFymE/hn4uQ4LKhvuzsY8++UouL/rJy
NI5Wm34YFMmXJuTUXoMcFOcooJRUmcZgw7tk+jJ0cvIPzeEx7pPoMG/UrggRb9BB6TFSkl1UYEoy
UsGiaJdmSDEVpxyJbZHVJ/AfiutrAYdGrT3lMK++rs5q+fmq3lSIkQuHRin10bPD5GQZNiFiZxVG
SVUM3ffCuNCHsn/URfmUV2b3KgnVWahp2F5pftqbSigR8/ehP0UNgWaDTlJHOBJYDlbX/gxMsZh/
vUrw7CC6eSTPG/JT3noHMW2odcaboa+pM9mJdGC89gi5dpJ1zJ1P+6779IlL/rD1+msHBfWn43fK
JTb5H45ZNDy0rX7vJmOwIxX+Bq+2vm7mw3EJQfMUyZX0Jsoqp/yhdTfRNsVCLox3Ii66XSO3wb0R
9YsyxZ4Xaj95owQx1pEcHDHjwtKZYs91o6TXaPGtbc2FkvagBqnffpm+ZufXlweMdgav5zTIFIh4
Z42VgUbkRMb1I3ANFfMWR/MmG1vkmVLpPXa9r2PFwbqmC2ndyuKzh7Z0DFP4nURjsdtOGzBgzVEM
yV54RvTQpJW+ymWhbsyI/PIxqZfWhBcfzH43VlBKKkxAVz8YX8wAOzlyZbduEEtOOcgPWM7Kdzqs
njvKuvcoDXTkKYr25wap1KpWG3PVCOuxGXyibiajy7wJydLagb3GwY5p/YIYM77A3YwvhZ8tE2Se
x/n81E1xpX6E9mwQYlJMz5nKx5cnOR9jb3eumlqCPiYBwGTeaBerH9QNKPR20QZltmplm9RPvi0f
tdLuvKZOnxVLC4EAe8l6Pi+IGgFk9l7m5LfosdZtxdDEL2DQv65LI3HPKtC5c2nHYNklEr0Ec7+3
uKTQCd+sOwKhsBmmCEfJ/OYt9RVrXdeQmfieV48W1Nf5xuyrnk4YKZQrj5DJr5t1vmDaiXf493Pz
77JI8VY6xUpMw53PV5XpLv+BIF8VqSDRTjIj+iipdU+jKFlUdT68yBGxNYUu2nc96N9KJRo+VcJa
Qr0A0Gyx3p0LXkqaOFv+hEKEOvWvuRJGECS56Bj/i7S4gIR8VCdHjJ8E5qlT7BiUEwTsmalZhzpw
W4Ma6nwYan5GVJvgSZYia3LjInT2+rybTruhWmdbFUb8pa61BYPW+FrHpbIrE19ZzlYXQpiYrWXF
lpSZZKEAMr2mUq1eYVPAHvCIypwP5wv4sOOrVaz/OTPv1SmNb6sJ05VTx+lC0NM5Asww9l7J7WFB
pLt2pl4tZeGUz21Lyxtdg/GJNXhJsCQOVF/2VmPeic+m6AvXbHJ54VRSvs5JMSCF0VxrbRQzUPj6
vaz6zPVKER3ni2qGaL0oO387H9p4ixeqZm2BBWgTlFJGfzR2j11IBb+RhvrdMYhu7HlWgT5eMuBA
VI0ZGolwyd+itKWQ1kyjjCaStW739lGkY7iXeq/cRmoWXlhTX8yJknTsdPGt7n17I2GjWnSgWh+K
ODEeeurTq5T5P4siznUZdT/Cmv1VZxvtggSx+Gneg4aTPIi8ZvxW8ldKra6WpMlzLPjMIT/2buiF
xauqtc0KdZ3YmjgvXslsOw/+CIO76aRrU5jP828XZlBv5DHJ16VEYKmfyN0lS2vzwZajg9Eq2vPo
E/meAHJy58MCZ9xuCE2xnA+7XjNWVS+ija2E+rMc9PUiHzR5P181o+RbkaBnySTPcHuzeMn90byN
mV4c+4nPCiGnf8dY9RLH4FAJIimPZa9YizgajUMZlaSfj351Ib/drWrLOM299vnUf84nTvme463i
AT5cIx8UW970oNmnvWg6l/tVt/L5Q197//yc3xfZCd9siaui/pbmkfQiVUq/Qa4vrWi8SS+lhnq+
FmF/6tI4XfUj0caDR9pP6hM+E5BSf09kfaeHjfVGJSZY94rP1CK1rTftW2Xo/ZtOOu3Wb+n/hWZn
b8kvqVwy6vDxm2H5WPrKsCGivF2yWoer1KIV6kEpvuCZC10pwACUT34gzYuU83zYDf05Y3Daz6dU
O7zZbQZlcuhOTtaoxzkkcd5gHjmVikUYohMQtih3VG7VqMdTO3T12gqSbFV3Tno3tUg74jv/a75I
/Gp6h9klJX3wyNBP9AIzxHWSOe1ZkrrETXDdgRjmcD6nm0N7/ptt+M2ozOIkuqkHM/+EFPOl8Imm
1dO6OswbIaQyXfcTTn8+BukCFNZPd1jvcaJGjncIkdUdZ3LNvOlqr3SdNL43NT1H4YPejYyat7Kv
7n3fALQPVWXbB9qnrvGTEjaOvxpTIejPiN4BKajL2tSCk66DGA2HSCO6w2rPIs6/99j7Fn0aBmcg
bsbVGwg0mEvj7ERgUCggkyVsXiNaKADFqKXPv4HxkoUW/MyFAYn2NG/srPp7z6mMZDPK6aPZaosg
myrxYX0Kp/6TZ+rxpZ7UDETmvpbBUO0g/CQX7t70HA24mqjVrEz86yeZ/uU+k5V0rU+S5cywaYGP
2YLGZYBdMDOOYxPizbMpw0xSl2sQdEcHM+DFc9QNDCxz36PrJk2NzXz4v84BovjLQjRwqD1HPFio
P9wxpHnLc57kzX+Ok9hYcyuEd7JZfYxVkndswPszzxRLEeTm66Bo6Jygb5PqzCEcOLpWaIxhXPpv
cxq0OsA+x/R5RQIDiGnyrMybtGlGNy4zbzMfoqDQN73eh7DYlaI+5u6k6qOHQY+P9oNiFaXjMkFE
eSLlUGFiCI6rEAJJ0qTdsczGEk9m6XILxjdTTFZCAB1zPK9GEvJCMYueyoYS3nPcYbCC6B3NV9Ow
Xyd8zCv8niZ8UQPOhtw6l4jW+MrWleQGsByPk1SOd8aznL5EnL6IXG3dyhidt679k1DvV7QBolwM
tqpOKZRqEaqWX1bBjR32DaQtnPOhQltFT/rHWlYH4l168ZfQnkscHt91JCxKOsbPloKquysJNfRy
uMOFE57DNIcpkoCB4hsVnUMKHuevC9OeQ7ttJdOAXhRNtGgrddzbBHZLJW5XYRZFvMxrtcd21H9W
flMeRicmtug/ez6uzoWmVtq6CFBUhX4AQ7trXyxgq0fGQ9U1Vad96ddK25FG05HwJLdEtKBfI9+c
PkmgMFtNI1q4YI6KVZbL9utILora6wHBTjuW89lEmutONGiLi1PG3rJMi2fyitoXEouyna5K7VJJ
BuzoI6upLkWIgKHiSWmU3QyCnDeSlPJ8CvxDUPTaZYiAhfcYOB8TK8JmAT/XNWPdWtTSmz8A3J03
ikJMg9oA6/IlcecFZEuHuc5GEe1nXqXSBWvSu+8THcry7WuHTIr3oIq0jzF9JbwEXIRIEW8Xn7Hk
R3dRpfC/a/4JyO04TzTNcXGvGsaW+1/ahxEvNVaGbiv5VcP6D6btpDiZ4wFMGUwuFaVbqqYm8/Uu
JShXCfZmNCZQC0HflkPbLvM0a58FlihcbmTviJS+umQ5/caUOnJEoQo82o05HvReX7dWhZK+Rao4
084TBLOXXM52vqYTy4DkEyYCOkPB8OIWNWkBJC9kG/phITgvDltmNS4O9QzwUhzCs0nOdRtLe4h9
xyLRWHTEShNc7MgQUwIg0s0AaaRp6Fc9TIZraKHrnwk2rAur27F2qj3yzPSjDMEF6XkYPgIzyda2
7tdHUH7SXhk94sGNgMzNAWca+CpzndIM21Hcsf6Az5wK7j8V5JGmo0xXsHIh+ee793P1yRrlv/0J
s+OFTEteTREoFx1m8RFOYeX+e0n4d5MB7gJSeG0b0gGe3V97LQZRNIKZrbqT+ui1msWESnLQB23X
6LmPIyOYbBls4sLmA5FEicq8YqNU8gXPurEPZbu/dnVFHJLTsBhorUNshMWhxBapmRrAi4h1q1QS
DgC/aA00ftiTfJue+BDS07wntVKyD1uceNP5zAr+JPjFKfXbG8tohmeWTBVKz7/xmPyqGoRD6OKu
pJVzrUMbW5hjXXzSnB8GuSiPqpeuMVIvuYmrh9m7xnLRPttNgeI/7SbYcP11aOWEHioy6rvYhBWU
2z9UJ1mWPXrlbjReiONRmVAAXQO1Kb01snHp8ZyTZOK7OqFJ3wkLxFMSIYpVQnnjW8FGznriMquh
vAxeKI4DVsplRhnkW3yBCBFsrTYQ+6LVb36gi0/wRTfomJsq9gjRxK62oASNvqyNFeieYpq/ltaO
NAbq6EVhQM6wnI1q+B6zBfAAZZ9Xu1IdxbJKy8fKLrydrnTBBdFNcJn3LM0iUtJw0hWh0NFJqMoH
r8xa/JM4ZZMWs0uj9hEUkPmsqAL+aKTQhKcDi8Y23YjU7J4EEQ4HtJg4tafzY+yklGcU7xLhCoe8
jEGJhJbqGYkjEt3BXKVondYdILYnvUWtYuLoXiVUmZ7iUI63DaEsy/kqesMWlkkwLIhropej2NWh
H5JwL0uOWBhjreJhcYKvw1w2+ez06pQ1Snvnfi/cCSV7UEEG3RNSdxb//pX6n7caXymE2diMLLii
v3yHG7MOmUpauzoJ8rUkR/eizGvcEI7pzlp8r+gVYtOIBNXJukmb9FBPUDrgc5d//6/ok0Hu5+EE
wIspa7ZNowUzxi+P8TJB1l1S8t35XdWs7dbAxDdtnLwNzsKkOJ1oYe2CTjDWE1TyJTDULXA05Rsv
0F84CgkgdR3FR4gp6hKMHOnvtLgnUWc8Vujr1IYB3UjKxaw7DASfBhq9ktq+l97KMX0WNjA3utYJ
HtrBWOKUQ5DCegiPNQYNR0AZClu4201k781pIwbT+tprmY9tWWlq1ygh+YGqVLLUI9xIRkPA+r+/
U781uel+IkegMwYylZ6L8fNnxvM4hnim+/u/P7Mq2zoNEDPRyA4Pq2Y11unwBzXH//ibJvYZFeOT
DDzq184gg66NNwdye9ukzRUGboOqJgKCbTS30s/UgzOZov79dWq/3REWaiGk6fY0COJWmf5T/9UC
TKk05MWoDIfWj7ulWUr61dIZUkR80ysr3tLND7Zh51TLKOmjdaTX1gPgB+uhb1jf8CVXdtrgH+0p
i5dpaPsYjFLFSlrqt6rkyDtJ42Edp2OxSlFKMHaw9JamStMA3pvouip0u//sSUhAvs79s8fx5PtQ
/9R3/B8vHI+0o0941IkBPl3/rxceCXouLGnbQ5Tq5gLFpLNrDFwRXRlk98z2LzUTb2ChLPQ2iPf1
bRFJxpcuGKlgfnBazXD1oZH/0H9UaLT/8i1VsaPN/EVMkowYvyoP9DCNdLJzIXkmcrHR/ZZ5kFdU
b55CVImVAxhrbNl5toxgMZ/PCJbeDqIN1rlkAWXM+usoyCME2yDWcMQFub8o2aV6LD+IFVjJZjsQ
6Bkn2y4hsXAkQOetJ1t4uo6VH6wrGWk7qdXkux4rVzKkxYeQ2n4h1Zl8bFHxSak4J3TgzyawtzXw
NSr3RMGf5wthr9F817ifl8OA932+kiOv7GhhITcbZ+XbCbeDdzNau8R2l5skABbSbT7XlurraAEe
lQrHu4WNU+8lZ+B7QH8uQ4hhU3AvlnKfGIcek9cdhEu1tKNCo4LLYedJ8qZr84bGJoeZT5+npLfK
5MMBAtGX7douZLoahl6u1L5LHuZNXSUSem7KcPOh4VjJw6iJkvKCnC/sTM/Wvo+ogc5CdNNSIvra
xr7ZXaWeixQjct30yjc1lq9GrioPmpatCHSIHqB+l9shVVV3Pvw6lybKvovKD6kAAG2U6JUVap37
kjy/LZn3+SU0odZFPm7ESqF+YdWFBD8ehfmsS1X6sCVzUajul0w1Vc/EA1lPPoEdulR873to3spo
mK5Qgb4vwi4N92DYX0s1VZ+zshGrXIh3T26wj0yP+pE6HSj0UgaPPCBFNUuyLZw4P8wbcA745Vvp
XRU6/oHc1i/KKOxdV+rxpuwt9ZzpzeErGzaM0uEkdZ7Y+NNe1iTUJdXBflGaRdbphe/apFrFUau8
UTBOF05DAkxPAXwzNyRylsQnUxQh8xO8BeYEl5Mkg2ipac+E/Acw1bXlpsHRk733zGVdNPHO8zjt
QYL6e28+5xsd54DneJS9Oyern7SK4CLZgkllJ9Ba8yh01iw94wcxqagpMUytDgRs+L43VhLZb0yP
fF0j3ShpYWrWtzKs0kvtkFqs+UP62Zmyi60hc1HVpvt5pmgCmTqYnvompjWT0ySf5JpS6R5iY6Xl
3XAiGpV5cIgBpCHRwBNlN31er52ZfJJZT2Ca7KH3p270arex7toDXcAAEeVCMugzz6kgAV5BieXU
JfB97kpRp5uOcje6gPSdmUa4iOC3PAaVY6y8zKTeU2L3QU2jbZtE91jlQeqUpTqnfxjnJ7j8fg8Q
IEoXmRcXp47J1VIiMegGQ4s9vai4j/xwn1ipd2Yu0HLnY0Eyx8raK7I/HO1pL27ihccX5FigQ9zi
kSP/hODR2X6kqAzzuV4ka8Es9BBYrkq9jUgLGUZ/U/XWvuhya2/VHu+IbqWbXNEXbR6OTwwZ1A4I
DHU7KRev6sibE6RWva2Mtt2NYYIjR7K6BXqCcDuzBunmGuckxW9ZOsHjfMqphs41anx3gWUTB5gq
5Uary+Q4+tJIfbG7o9cvz54BsWmw6mAj0JbhhpysMaZChnqf4T7G87pnweLsAX3QoQhzC3GH7wRr
5BQUKJxBp1tgSNoiizo+LaIkVL38AkDOQEcaiVMp3T71diOdoY3AeEl4u3MI941pxy9h2j9bIIO+
YydctYXZfuhJQvZi1vXX0OZeRqui7WZbjecM5YkS+2Z22ij2p+n4K8MnQdAfi/Yl8NJPT+qbC8jQ
bFlkpe0mBJU9GN3QLQs9t1fRdNhkmvJg9bpPGTmkPTeayrE2QD9kRJ124P9WcaJckKgPt7ijJSSH
CbKl2O5voUHRjxtlbcHonxUP1NuocGeqvk4JalxYEzkG3Ez1oMVgFVUq7Em1NIthOBd2NpznvVqz
2fMz4ggCtGRBVt41ujprpccK5jRjeRfa6B/7ICKNZLpaITddmh0PurIVS8pE2lOXtPZtOhIyjh1c
YGRapBgnrB6uB+lU5TdJLXea5OcvQ4SfjXXfs0LqngKVaDvQZvuSwAZqeQt7+Rrwvu8DXTP2zeib
e0lq88xVgyglgMMQC1n2umWkqfnGs9V64WhttdKpH5+8ehgRI6bYwadDS2X+kzb9k9YaRNKZU2nW
8wUuUjlF3T6flJB6HHNyHTGtbHIKvMdg2otSvBzz3nzOj/Fd4LyhHluH5XOmxRRr6rI9zIetZv/I
My88p3JzoENJ6iCq7MGFgp1sZKx3rqepyZOGBU13QErNR6Vh/WDplp3CqjWXjgaTLGB12bu5pS4d
4mIPRVuUJ5/pwInRx2uWpcptrYYBMCso3W0YPhAdET2wErP2skq0UmxbHmOw+lSnmfqtk/Qn+pzK
vKMn1d2O+5vOCH6tGIqWluoNd6cJP6I0Dq5h0pLNOO31YryG6O/iVjW2qNbSSz4nahYRAN6Axd7a
rqLsgmZQXZAgqNP3UxHhmEPyakDmXg5yb+yCmDyXedPwea9oDcNTPaghwgcnsfwvqsnMN4Fiote6
5S/Cvm/3mUoQ0tSQqKaeA5P/g1nrwSrQIJ5asTOs5CQtdsgn/VcvH1wRGMm7oAC+TqxC2cjFmJ3R
WL36facuTGE1u/nuLGxBBCrMPNYqxiMF4UUeaMNrBHhjB6/adrM4/0EybU3tLPGfakcJ1pnaeSuj
95yj3yWvIOZ58E1GJX/Wznf0P+bDSFVA5PV9vK4bQgcs9cWJ2ubgpaToqlrVPneFvCxD9a2rAvlH
Uq6Utmd8I6flhq+svI6xR5RVJce2G3lVfWLK25zmvVLrW5eadYmhQK1P+QDMNrATkyenTvyCtRXx
8JxHYrgSFl3eW61aFVarvWS1nGNupSbuaddhKD3EbJqx0Uft6qcfpuc0L9RRjZ2Kr2TZTdIIFCDM
UUYsS0munyjbKkfPJsaY1oGzZqkFxk71Xwj38lAHBj9o5pBkahjyqShCSNTznGDakBKyyUmFPPU0
loBFOOaj38OG9w3akTFcty04n3LT4sLe25ZgElGBbecxrgJcN+mBecYywcN9YQ5b3+zI1PeG7YWu
oknVjUcIT6qQT6xNCGfXxlNhpsYqMS147372OYgk+wDrBUjVhlWv1bK8I+sPDl7GEDhtcNO1R8D3
61yBBqPZ6V0JMZ1ZqiK2mp93j2nFnLauxuHTDqI9ebu4rYZzOG2CKsN5nQ/KBD6bliOFc9ad4cOT
/b8Ub4KF81nv0eHW54JHYCCBLKyt3nxQEn0xlnGYEKTtP1DTOwyaUl3njWH69dWyCa5Xq6pEO82F
+Zzd5cEWdP+I3YpzclSODo5gbMjekKxH3bDd0eqzW1JNzR2DOPfRyW7VtDEC1ZtoRYSiq6MULyIo
1gtdpzky/4YQBXGhYb4wLcNGFF9MVQDBk96qPtQxx6uEOeCYIODBmmcQfJbnG9hw7WOdUEMoi3l5
ZjW0Apt0r1Rt7tbOYY6fYD7q7O1IramIhwRoEtFsJp631WLgYkqrDktokutO0vKlx2LiWeryrZK0
44dXFiQ/OpV2LB3a5K0qErfxBo2pn6Ou0GBt+eSZcudDtCr0rHfBLSuHsq200pVL/amyfbGTCTIi
TjgMtxn1gYvqq8NhLEkTs1ppjwgk+iALPluWsekdutDIbyKK/tKN1KHmDEKXXnx9aG0vWutNUz+V
Yf49CavkOzaYJTdpekyQom16tx+j4t0oE2vjo+Fbt9MhL9lFaJC++kob7Ao0rfSEOR8UBFd2JDJA
hmzF2JFbwOADh3Fjxbn3YutysvfVaJuhnT+YEV5WClEl+i9pjaEXWB5kvaPXjw+9PxTbYPpWxgrE
knDQn0NSTRmJskNnlt6tDppkw78Srzrf02/GQDc2DQp50TE/uUZlvfSKWL0labbWpuCR3MvNi5cO
j5ZW5M99gslXdn4Eald95YwURaKsrYovVjSdw3omLwvW8KtCzYI9lh+W52kn7iKTrGtgdetaR1sG
7q49+nI8HjNpBGQgISP1GAPWdEVjtzEGcZEkMhiSuu0pL5T2TkrIgZw52POm1tpXGfY2biBjAJFZ
tjspT648T+0nimD6psNyuFXaplxE2IfdaFJB2VreHKugxUCnaaxyB0EkaCQF56+QH9zNiZs7hjjM
3Y62If8ljUm0m2plqoiTjaWP0aKAanoIA5bKmVdnHygX16iVjKMcywHWFz1ZaWlKDHhiQy1Epm76
urEfohrr2bxb2P/H3Jktt42tWfpVMvIeWZiHjsoT0QA4SqJIiZJl3yAsS8Y87Y356fsjnVXpdB+f
7DpXfUOThARDGPf+/7W+xShlKa1mQ+ntc2yrOeXygbkuSNzn0lnaG9q23rePfUSirAXMK7guTYg2
Z5hL9B/kiltNa8ZbXGSke5vu/FxY6gsy1+ZdsYkVVubiM2y0d7Obb8HitWfHAy5UOEVLRMVsIZBs
c1+2+jnOk+mMRKUbESNcX8yi8z1j8e4hlkbHpqgjuPm135vUH4VRyNUinOxmsMYegGDe8RMpdhnX
tZ4puqD1dekvcmcPLNsUGGRnO7iyR7+9RM4W30d1A2aruC1acBNS6W5GlKg39VT3N9eP316qSjIl
Tb9EvVEFsp+c7bVaRYO1vSncpfAltWJmH+R4a9HSHa5LYRFN63yOrVCMtbinUP7SQFENHBr/rxgY
txBM5g9WUiDo1BNzi6NsuGd+mfiI2JzDXNMwuL5zYtXa9vW0L23KMu608RQLM5+WJhwusKveqNd7
bAA8vKw8RH0y3pJm9AlzqoEKatQeWnt60zt3uIkvUfOlUeR3tNNORjWcl2q6B0z4lEWNd1rMlqeY
axXEINf5x0lCbjEEA/65qwu/5caDtavTUfbimkhglB/dYtlZaf5eo6V/7hxlwaZoz1vX7Y1niJKq
X7k4569Lyd3aePqWzqTtezwEN7OwUsdXu9i6zwtnZS6dd5uZ6bTRpG34faJORzUf/AYg4WEolel4
/crQdfKvOZTrHseaX8doec2kzrZ5ZU9hexnHLyOwEGdSpnCZh/m+S9HEXjgWxUWX+e0FMN2eqbsP
fRqIb/uuSwCVerM8mqgnGWPo08ob3InI5rG5GUzQs2Wnf1bL2vCnaKnPjqUIKmRjcijnrtrBKYh3
1HRjv7PVeucqfclEzcj2+Oy3109G7dkjT52UJ5zWeKSnjcYIBVoWdyiUClU9VBZqbEV2zNSselyZ
Y7GKetv7mFlZsmLeVNwOUSYPbaM/Qt07kLMyHhgzTd/eXT9C4ZiizrmTVTQeYCYFrRa398gfsQmj
yw/grisn5hrKqSJGLDQxiqz//K7uxzcYYcr++lXvVcrJpO2gFJtpVtrb63Q/G4osVIC446111T17
rPGv+E1LBU5H58kIm3KUG+r0yw6Nn7nTW+NUqQ7P16adtwOxAGeAJK9eo0avXcwsNZJch5UKNKYq
vXBMByO03fQu6eLq1Obj9Gw6e1f0Nb2G5aRfFKsW/Le1p17a3wmBBcRpV4x0SjPUUNkidqFoUzeU
xWCRyBfHkiQVa0X3QrgXPlgcUNitPTqhzFUOXTelh7ZrlZVhALO/fvfnguRCLaxINtg3Qr+ZbCY8
lVs9k2nhhiiurNP1nRK7YYGCIVC8rnyaRkXbAJRWyavno5ZFMxEAdY87tIpuKlJeMKCRpLxcgASj
0iOPn6HDz+34oE/1tJlJHjtcX65/XCxTNWgpFgz5W1NPZQgkebJw3yPR7xoRM8DgS5soHwQyg7qZ
+/cib5G2OJaV03n8PBDTc8/BKUjg6/NTE7nUcZIP0q2XMEnU1Xf+kKJijDhTpybHxgtwfNvOmmxC
49ajYcNzSql9hWtwPZO3g51DTwJcQf3nvDa3hc14F7D+upbpWzLO+V12ebm+M9U6v+ssZ4ebSDkJ
gWpiUvThwKR8OpOKsjZur4pp61Lxwb8UlDM9Jk/L+6PFsOaojVFKrGm3Kpaue6x08booXoE2N96V
pbGs21xBadWN8UaPE3tr5v2bYrigQYSa7DAqx4+6Cqtcm/rxSbWmlCSWSw25eekbWaAU0Shul27/
kRbGV4jM6rGPvfIoyvo20QoD6ovaHefLS2E1r6WbhPB85crtCJet27i4hYnElKuJnXOSUJZyFKIW
QzQ60TsOQJK9o846K4yKVsLDQ+YMZMLQG0EHKyoE7WYx7jvyzr772JP+xGoufW6DlCyeKubeW1Rz
r5hoPyx8E0g9qxfXqNZ969B2LL36HinALeSrMJqdL54W9dvywpV21Kld9S4WxHR0lpvrS9XMy01m
MHxDwxutplpV2aAE9WZGpqQ6iJNhV9z6GqN47id7pvBiKsdMFNnOmcaWegQfE0M3t5VOJiuqn+xh
7NsqNHOCsMAP5A9R3rp3RjvuFqVOnrDzwOpYHM23VS150o2xOZRW/uG6MDJ19xQt7aoTuQqmR/BA
QWKHOqKRb3buBJIgoCch8resrW6vimAZNdrRVOpbyxVJkCVFuiltm5L6BYhhOgkieb3lWVIU2ilu
c5w9WnW2FmqoDN1cKk+5tQfpK4MZFNwj6ALUZyklENE1Lbywztsqnvc0Cjs7dEueH8Tl5fpxKWzb
pzR9QHelEqo5KBt8MvGB+w53UogjR6esLWo8VhG6ll5QsliXMu/eYSSi/4L8Dj6F+DICVXtGaeD1
tEEjCweNUSZgfw+2/jSM1ss8efNBJJq5tRawyd5YVWe3dl+T1NlMDKAFsVnzECxKS8U0lR2jw278
qM/IxtNKTQ8uIWV+1o/yVEePKSnzKYJMXMaam54UzXlBvqPiicIchPW7ZiA8rPI0vB77KwffXmBK
cE0QFFS7sV/djWoP12a+qUyFf8GzXj//17/fLa9t+Wj30oHlnEKPeFYSKvwWh27TX+WYmfYm5Kjf
Gpj6DpOrvDik6NIz6JsnrZbxekQpu8NyHrYevC1XRAd9cd0XNcnizWyIaC0V0wy6hB5OMs1IWiNX
zW9ye14ndbPV5ip9oF9ZPYvlg+gX90yPZDnrRB5cv9WNE6KVBIN5L+0dvkFxg+xHXRGb3byk+cq1
K/fFyvFxu7DLINRy56/Ly5SQIsKUllzOeqVCXr5+C7Ek2mdZGq0QG2m+NPrybCzLdCNk1figTEpM
JMNOT40pqDh0iPbww+Qyf4xykT3qE7hSqjTjijwvSaVWYAxb9O72+lIWcf/tXVYScExThpqwpzg3
qXvSIQu8tlH/oHmXoJO0JcIZQ8tab+3qJSWrwHPz6pVKE9UkyzbuOoYayxSPK/L0jLNhdc4m78s2
vGbBpRYxi5PBTrkuFclSnMZuWV8XSpzNftYRE6KWdsyQwSvdbTIO27HSlNtWbkwLO0gGPnixPDS6
I1LnywtWeCpXLd3CCEwMOduvdD1bwluSPEw1gyCbftpkGTkobWeIBxKk8XxVnvWlt4mcwLD8kVp3
usoAfq7VMaORp6d3GXeqJ6biq9RQAnMoqTIy2RlqNzrBSYhO9qKU2wnuANV/voNi/CY8FBlRWTn8
qESeOeGD3RgSLxVE3qvXkBaBST2fdMHrR6o8RpCmutxD4qpOWpLtJuG5hCFD9W+c5o93cbuNyrLf
66b65RrHHgPF22JGBl7pqAv26kK/TZDKEG5v36WFZd/qk2OGEntCYHSDfXv97vrOIzckEFzBAU1F
c59fXq7vKnCG39715B2uCaf/qPSxMMKhZlLXWrQgsq4JW5QGu3I0hpCoiPpew9NJarFd7QirX5BJ
GnaoVHb+bJdF5k88P6kPnHF4el+bKT/bnIp+Z9bRAWehQbaA4nA8O3JCFI1Rlp2VZxLeUbnw9N3W
WUJinzWpp3Gg9a4p+RFn8HKqNDU/goL0o6pUT7XRULiLxxZEJai8hvHigRCF8mjQCwY+582f/lxQ
Qji8T9N7goI/REtSHYsZbZjvtBXzPFFmUGlG6btV3D1p5BGDM3JpNF4+0uBcNlFsw2C4fJzSydxO
GYW7bFjk01Ir8Z78iNhPPWM9X+iCIKM8/h/eTW5N+ZZApetX15fU7ZIbIDTHP3/0+n2piynUxsEL
rwtIfcDJmdjpxsodG6eA061k3zQfdKAGAT7pBmet3nzIRucUj6pYVR0pHCME91NCStGhK4twvGQ0
QPoy8hNhKpenaUvM9oZRe0FyvA4p02KQsJJtMwduLZb760s2xMs9PReLhC2gftEjipZlXdam8gn2
StPqn6qmddfa2OVb+pn1S0cUK1kBKM0B824MY0hXao810F3ccnMpRomLd82aNNq7lImaNDOeEq21
b2bh4o6dVblxZhLE7YLzJiWmgltLngbVUhtnFz18qBdQeohv1clFIZSpiAdoDmnRPxQFP6bHpq9E
WAb+BNd0fUNo9jQS55c3TKQkYrPalBu5OOZjjJCeYbDs70pPGCunHRi01BZ1aDnayt9pkn+Uy1xU
EhBkLAtUsOVqP0ojGU51TikXA6aRDdgMgTe7tHDItM18tLnpowsNaCaO914z2v08LbuoEckjI6Oc
EZ3nrbJu+OSUSx/2sSSZMC+Uzb8W12g/BMJ51030PENldI17+EdFT12WQ09cEnN4yxrp+LOL44is
d5tbH7gWTuMxU7kwFQBmRMPfWGJQg9ospw+Z4aW0/aV5stJM2XB1FZqsjoTdVUeP/LvjpIOPum7u
f3yZ/lf8Xh+/6cDkP/6Tz1/qZhbU07sfPv5j814fPpfv8j8vv/XfP/XX3/lH+Pi/z798rcUvd4/r
87/8ycPngZHRjz/yl3WzBX9sYfi5+/yXD1xZaTef+ncxP7zLvuiu28HfcvnJ/9eFv7xf13Kem/ff
f/1CF6C7rI15cfXrH4t2b7//ql1Uef/x/fr/WHjZG7//evycMwb7/H//yvtn2f3+q+P85hrORTR7
IY4SUYFcbHy/LLHV31ykyKaNtOrXX7jCuuT3Xw3nt0sCqEeBXwUsQoPt118kBmwW6cZvrEDnvOY3
dIRJ9q//tVF/OYB/HtBfiOM+1mnVyd9//avGSUFJBh3Ic+wftE19oZVaVDUmzQHbDS2G5IFOVfVv
rsCfrf1CdPhOOVUtDc25fjZXFbwuxUiDulG/nYp/ORO/3/CLvO5PneKfG/6DPpGsFj0bc1adq3dm
9NzBdyur7XdH7o+d9P26f7bZFxjxd5tt0cvJ8CyYqzFiGNWpvjv+XTzlz1b9g8LTA9daMRxlf8sU
SWP80MnhbxiyP9kj1yj177a6nDVJdbU3V25fr/APodBsi4elMM7/1l6xfhCYd/ZgEYbeYf5VmItG
Stg4c/jvrfoHaaGbuu0c2S3niUlKUeeGVe7+m6u+yOa/2ysEbPPormtzNaHRV9AYFYn+N6v+2Q6/
fP/dqkEJTkUPHG9VRh9GlO/WFxwP/3qH/GzV5l9XPdbdLIjwssCyxmFMMTGbnkbCO/712i9r+SfX
zo8M6yaBODAhSsS8KmsjREgRqaEQnfXyr9f/s63/4dq0KLaVyPatVZtbdRwuZnOBeNo8UwMVCaX9
b/4ZP1ymAwlQ+MgSa5XG4wEx0OOciL+5ln62h364TKGZVHJyCTRJNHW+R+6N7J7ghL+xbDjW5ez7
J0fA/CHeQjGsSldJXFjV7jjf6ehLqXN3lF22yeyQBpL2+YWLOZSa7TdtRfd3suI4BoffDNO+wocf
nw11nmefu4moTo4q++7zRJTYQHvPVPRVIscpvRn7XlSPJhmu7q10M3O8Zb4l7BvGSnN0pAFHBHRi
eam7N3JAN8D/5SSdxYeULONQZKpOp7wetGZelbXWdRQfE0DInpT0Y7A6dMZWnTzFPScsVWJfqSm5
BkshTMZRhExO69TME7lLMj36nDYTCjZvyp1tGzdldaxyVaYfJSJf/XGa6O1avqugl3yU5rRY5cqW
np5+kmnsUSseOzKIJMhMoRFRYKtQRAtzcW7iMYLx5WM68Kx7A2xF91yqjr68gUmKmyMcosG5r3pB
tUxHb/rIrrPdHRkNywIzUMzElzmyQKyzVGqnvS+9HFCAFkAfCA4vQRaoD5RKp+E+tgdnKQKS1l3A
sn3J/toZ0O86qCJqrN7iQoLDUHVlkh00dGDmTdPMqr33zIwZWdA4jH7zYKjwl0GNj1Oa5f5kwRT4
4BmOtLX1YHAogL4ksVquu3jp4y8XF2E7rlRVIlHx3b5q0iddtgU1swIZtkcJq8i7UoObY/facxyh
c4SwRj1fvwS30G5f6XYXiSNdlklf1Um06CsYmcS6aKNDUKVZRIMMvGnyxsCg/S791Pba+97OEBBL
sTRylbR6T4CcHKtbBuvWcGN7S2GuzYVg+YvD/CJ2wgXfE8JWLHfaQLBxcKnsS4wtOTksKtaRNKRT
joWC1F/x5FaLpDBOjhqHTc1MFFN56xCUhnOwh2BgK8oqB4ua+sMg1SJA35Z1vpzKAmHZqDEFqYwZ
6VRpT8Sx1OWCYlSmEayYKAFXxLwcSZ6DQXwOhWfNlCTcQVFXVPxI4cLmQcffndK49XMT2ij/odVk
D9yjJvE0aexwX7EWxdlIG/6D76KyEjsDfd18bxo9xNF2iFwrNF3kFmFjZVF6G9XmdCrjwWlXg5vk
uIijWhor0RTme8ecV10P8bgoa9elg9JNlCQ6BHifTaS1AM+8FDZGMfXmstGJlisDUK7ZGGB8n9wd
Ce6D+zj0XTnRULLK0U8kFKntDNjM3joZQvSQ00Vr7+watSPXD0SkANB9+t4sffEkdG14jWnMPcBq
W8Z1HEEHvoeK7Nr7qi7y/la5tFQQ/bmA5IGFK8/q7Onuh8SxCb3IkIOrqP+U+EAEeqOFiUal6V5L
IjU99kM6W0+JiN34LJ0ULZIEkcwOBc53oQqo47BqiJShMJVXS0ZJUdheT2C6QiuwwTeNmlGOnNp4
OBS2nbpgHgeRASY2S2NsBTWaOtXvLHo7H20grf3K89JhCMxLtdenC5vEoZ0spvmAYkgoQUext1ph
P57QCVYoXRA9WIC50e3r5qfRTYvnatQA+UhN98pNZVnJ+KHC1V4GRdvDOy1yW4zrKpqzes9Nb2k+
t0KN8DBHmGfXRpQrbuCQHY4NLTdQ27acenJvpji5Ir8RskMlskSqmgYpXi6PhxKouXNR8MR94xgN
CLW4UpItpK9K3Ge6rksc7ZWrhXnT9FXYgwCJ1lkBIOSstnkzbIrWnp0QrYhgkmfPJoTqMrNpWtvJ
rOS+WTgd9TG8uFZlBGVRSjVQW6TCIdgjapAGamTrDU1hE63JZMgHkrlTC6lAwcWKpBBh1xtnWEOA
g6C9c2+gR0lWSp069UNJbSndG5I0lS1JWhA9umg27Wd4X6iac0POPfafaW7uRd8aT13sqJSJUtwj
NF2qZlzpTZVPd2mlxS/tUjtMo9sKZIoX657gQmFLtt08m1+R5lboNEVd2ffQXNxlLelSl/AMPQ0e
aT+aozX4Ak+zc58YUanfuralEFLB3Tc053bqfc4WZLQ5jrYGLJO7pHd5L/WcvFYjcu4Ip8jarWax
/acRknT6aNej9gQjeag3Xcmdc9NGdVEiWaZ6SdZVllRE0gIhQFsKmhUfp2e2H8SYxBaaYpqeK1De
9bJXxVJE62Zcumat6ZjHTi5aHZdRA4hepFkyzu4Hs0swaWOGHlZVYQ/jIbZsafuRipWajng1dwfY
iM4cLHFCamhnJBqiUbBPjFcdcB2+OvflTPoApijlMRegUHzL6fvxUQfeLgKXoXPNHXcs2k1bY2UM
ck7afO9cQiB9RxvmHUcmJ90dFTFaODFF7gpzv2P5Wg21c0t5AfNC0qr1OcolPTR/KVEt7SuQAH0o
SXzU/bKe4nMXc7sOoPgvhECQR7BzhURB0jST42waNAzgBohGyXcLZyB1vBauMG1veiMBmh6hrYVi
lAPj2UY5TMOiDWGeU3XxRxOlVACKtqmPKipQ8hRAQ7brrHI89c7rhrFH6SCmdgPANJvRsceas3Ml
2Wqch5PWnJOsd4pHC/gKsYX9kt2gxRlqmDOuCcs3cqMNsAF3WQHkWAhqmHX4Sbqsq4BBg1AL9lI9
A9HOM0qcRAmQ/1XoK7VMte5D3uMyC7WsBi+XlQlYFNh6DZ4NqPfORQsnqLl7WUUaBU/kZaX1Ho/L
hlTMadfoOnAI3eia5BVsbIrvu8TNwUHucri6dle5M+ZI2fbDK7eNuryN54XMGjFBewzQW8XoMlLs
4mbUU0+UGbP7sFiKZPCx4S8C2aRb4FE0xjENCUJ3sJe6jjNtGDIO5BCjL3Elw+NEEfDxml5/bzwp
xPaCYhu3qUfqz0ooDcxkO0pGB+iOQfuh9MrZ3E9O7ppo7crRO/UwPPQbnmltG/TQnYZ1D8qeCjft
kddltnoVO2bSZWvDqav8MmhurHUTzRHcLQARUNSz2Y232ITKKUTC1ik8wtHvHCgees27alr4QySE
/O5jrVeY/bgdtkgC+2m5g+JWtA8UXJmp2LXaAIchDGijlEn54ZI8sUncyRDrHjXFhY8ZC0mHBhXa
WhlKkYZIaBS5F1h7z3WnCefM82WKH5am6xFPspbiXFVQ9w4aTiXD1whGuI8ye+r2pGcpTTDoXWs/
Yt2IJphzXa1/4BTvEpDzTazfjxIq8Q2tGIzlOObSe2d2FxCYFrRlrEei/6JTvakAZ1362rZeDdEu
Xkx9eEKQoovWH+Bh+XmXWwkRL30kbsqewjWhsBlYbEnCEeU+eArdCbyZLD8V3J4R7HC9WUcDzeFy
7MVUTL6alKr3WkCgqM6RlxPhBZxizgmATbi6t3DOkouKA7tVidBPq6qPuhmV9dEh0Cddiaxuhy+R
XGzvTR/NNHHvJx1hKYaAcix15DpI+5bbUo872FwETM/9F2uEluqrdQYgXiUiAuGvrQz0vFVDpiaI
mIEA4AKeimNV7Z6BpxAPWh1HhXHoBd1OGFOR4+Q2o/KB7kvI3GSk+juMZrZFuakvB5OEO2jLCGG4
bLJR7baNBvPdx+Ab1UFs95aGIHmyM4mxwDGO6VDFXoDbskufnYiIzyYcRpv7TeukIrroC0vrTSbe
1H9dogR4xEyHbtj2eS4K1LdLNZS+MEkyfrCaaZk/4PkpxXku9AXIeVQlDL3o9n9OFknDPJknwF4q
uUzLyhjQfNoIuYZFvV1aEWHcSFpZhQMp2O0urZBJHjNromu+qDBdfCQ1BtFHGAm7deW1arGy0iF2
QojFS/sy6PThQjKpW4zbEsyRSEu94lgI3SoD4oPrOcCeJRQ8JWX0os02GD7Cc+S7Wij4HwSeE2gx
UR2L9Txjj1wxl6SxTFTHgnXeM9UpiDRkkisssQ6Gcsep0xyfRAyvK0+7MIHkEiIxYB7nZGJlmhmm
FQ35aRXYk8izsKBWmSFOW4biFEft6NAl7pGrA86Kh8p4XFQa3EHuqQzbzbYF57FYoz1jQSRXiUhb
TYlCRN+x8goNVKGER4SBCNMUBNUG4oxa7g23cBMSYYkiC3W9UYctQmr09Qk8Lzp+Zum8TjWF+g0n
qQLCxUrttyjvTH0rNZmn2UrEeu4+Nt7cVCTGCIYtienSfe/HshNPToROZYf/WlFVBEh6R2XdM4c0
HBrZyvUY5wAny7Se4zsdS+wntcEksrabXDP2U0Z6XXnJeJbDCokykDYGCtjePWsq5zCJRfQx1QfA
hmPZiBdu1o59O7ZgLyMmTps8Uol6cZfRQxw4Yffe4wePrYfCNHlKkBjYXqJsoriDD1RPCf+R0rrj
OWlR8r3WdTTmnw1uMQpGefhA5KYanKehXWgGboguA8+ZeJAhfZQSibcvZtceV4qjRCb2a71Tt/Vg
pfUq1/UYtqKpMl50mTV6d2bLrFiX0aKRNJRpEedD5YFNUke2SuvmFy5gZr84TmUUGI4afTQb8Tlr
h5zZqS2NbUoTBQFfGUt9veBetkNnmYZnc46IiytM+Itr9PRLCihDlQUKna66NacLmteRHXIRV6h0
Ohtd69tVtiRq9TBqxujS/5X4zGMAZgBYbGGLr7G4NKm6wV1iap1eSrkitW19l0xTY6L4aBOHW23R
vxqEngK60fQaT0OPa3+Vtm7ZQqtUuWRID47cdWGoXeq3jBwruA42+EzHNfU6tKUCxUuqHhG4kKhE
/62y9z9qofzznsdf2ik/67L8/9gYgQdC4fbnrZEdTci++WUni8/V219aKt9+81uHhPbcbyD3Heap
FhQh7VIz+9Yh0Uz7N9cinoJoWCYdGOD/u09iWr9RssKWbpHLATnhQiX6o09imr8Bi6K5gYWbGhCF
of9JnwQcyI/dRMMyHLaAvDiVqF9d/6F218xlJWqFcDthaW/9Ut9ZmXW2VR4H2B5NnAO8G1sDnQ6R
G6ihvlKQiHaqwrgVl1Vf7LWpLtZRUt6i6DT8dIoJjN2bKjKMevBO0tYVUCL1qlfq5U4sBwcF1Cae
eCTUA41UJhm2dDIfjS/y9ARkeslETFi1xXO4x+e3KJvSpKs+iLJd19WyjWSp+sPMpUCc6k7ftDrm
GJk4B8ZgKIzkfMvfe9vk+dlcyls55PiYikmGMuvvHQZhRIUdKcHNN0yCb0bLWBWqcYIFnoTzaJ7U
5qFkkLHW6/zViowbYo43RhT5buodZy2Ng0nBvcTT+BHJ7E5ildUG46T15kPeo8bTbZg+idZvRZlD
OZmTYz82R6s0TnGRvfZ18WlxjP1QL8fZTaGbFcnO4KYlcIPgUFIqcCjRF0s2flQsKJCRSY95to06
XDWLHmZK4WMFJ2J+Welt/KT0fmZkL7h/MXc23PBKHujMJcy++JrJF9sbV31UPWYquadLvKbdKojO
kuALdkCjPswCcVGmGgnWSHsf6fVdjWMkLNv8FeDkWc7mtkzUQ5bMj6rO1k7SpgYAB4gpHz1a6yP5
JJcx5q0umXIq1mdmSJ8URHFhYqRfSa/8qlbJJyLR7h2c3dpSbXA8GKFyIewn/HmZ5mDwmNTndM6Z
syyfijI69wQt4uH2QgZMX6PY/ZikxktbFV8jHpxh6hZnQes9Sz7VGQzNeZAyKO3uS6ndJcDu/bJR
x9BD0sTI6y1OTbS5+VOhsmfVNm3u0YXEk3cP5fI1ckY3pBJwlKTG+nPHvElk0yFBSA4E2j1kA/Z3
k1J/TJvb72KmazFjgtzG45I1KEGxRIg9rL0HPGrMqiIifxCRu5VCXS+n1+65M2xjGGxthDr44vCn
3pd+qUbPCnq9ONHSRkZt6CdvMk/1hACSmf4nObiHlifStlESOhqL2Hmxinq1qMLkkhNC0IBms4Ys
5Tgibk9CczQ+1OWGgOl5M5grBQ+k3wFRDhS0mqtBT/elYHrkxEsQ2bT/mq4JDCN5bBeBM1VN35TC
PJEVt4/nB1KCkYGCVAxQP36tFLxnEKv7bdpg72uQ6Pf2AFlyckOjZG+j/nooJpBVjskEObocuWRw
KQq2QUHDXqT5jAB/eR0tDYu5wqSh07SLn5Ygr7T46nhYc9dOjqlDEhRJ2hLCAA2w5cLcpRfMHNpn
srmL/RRRb1MSrKUaM7GZ7IJ8GO66IiWvntI0A2p5r1o3qLJW+JCeKVteGF8KWpxmfknOhmySFd4Z
dQsMOnArslpw32J8Tx48IvimkR8vZl1iti0+lYNzroEaMbodnyOlmIMuVClmMOupTulW4pljnF6d
sWJtait9K1KHW6F9GCzX2CXS3S4YypMmITXG/WzHnA2VUkHwchErxQ1AUduVQdPoO9XRTgRWv5H6
3HXRKWtjdcsM7EFFb7pV1Bm5SxGSEfass/NXM6PxDMFJ13mKbztY6In5pUFwtu1BX4m5vamySa4c
m/+mSetjMt+Ah7hLyeoBH1cd3SxZfNFo1XoaOdWZ9hwQGCPn1J4ZKzK1iaNz1GavOXNvZ4Dh1nPN
YHY0fEa5wkdfsL+eMCocmEyYzzzq0GNW5C65HfnqbXIz5s2RIukdT5zAQP16JeZ1k/Ux6uy7iBkn
RfpqBxkRIVXFnUd23AOsydp4FWAJjH5UgfYm0FTf0rgb113/LlG6OqJsVmj3dqpbw5hgq5S6Og4T
RoOW+dM8A+tM6tvWHF4Aehx0Tlwft/3L1uiofimDPTGotLZ1Vz9OBAODLKjcYFrqT61cnsk/WeeT
eiAx9TmilunPY9Vzb8P8NyAkZ5JwS2+puqQ80aepAcTxoIIzYF4IMFwkMT5iM6OrJUFglW4gUnxF
iVk+KSW8t4YqJppYleitpAziD9Lq531XSYT+dh/YCoXdqWB6TFxUgSlDqnf6Qs9AqP1djGliaVwr
oPB6lnpz1LTJt+zyqYz7N4LmD6j6mLCSfYbB/1KcA0aOpDkPdCgcvjFVTdhbOI6p8OcDuitRHxXM
0G3B+W7ol2LvpA9BptJG7kiTCmLngnUvyHsh6BGckVpjh+mEL5w6C2tZwikphWRi5Iazqd3PNHwC
oXKFEZQl6mfFRrCZkusxJ3YSYr57SqX2QGpfA4QrX1vxdGiLyQtMlVsXIwpnbD6K0r3VxoMpk5Wc
uk//h7ozW46U2bL0E1HG6MAtxByhWYqUdINJqRTz6IADT18fymNdp06XVXWb9U1f/DJl/pnKCCDc
t++91rfKZH3MRvcJGyjU+nJTlZUdRrsIpuRGx3gfCKe7rw2NAY2my8C1um8sM8dScwnmohXSKrr1
EK/zAL6HOiBM3UWt7h+n7Kk3O9pXpDpZLmY8g78NDz3a6dGyy/sT840kKBkDBW7bvTKefEWJ9ptk
gY078FpTa+BDW83BNFdPbkcMGzpTJqj2eEecA6GMI6TqqgAsMzNvor9dOmLn6AyotLT0aALI3aTD
eh3tJw8tnpeL52ikVNIZUAVIZ1/bnoYgj27SRB+r3Tdy5gxqhNdtMuMhGetPtyGHKnEdn3E/7Bch
jsitaZMsWHMHekBQeLcAi++YY0KQXvJPhjI3Rsa2VdpcHNP/kDGEDYQ5e7HwYxPFg9wra18l8zVK
s++lS945iL847iuZUNMWO+rVHxWZVUtoZBoQipg1V+Wlh1xrR9PmwqN2aUt+KJXqLcXsOSfOMuKv
LtDl0KOZV8fdQAJ5HXxT7v3eOzMjPTDSuOracm2kSMNm5LLrBelS6XKbG/rzDL3tABgxMoANC2a8
7MDuUTOYFBfCJHKI/szGm70Mr1SdMsvqsy209R118sQTUrtBqQvv4OQpzCJlHGUsw8GXzRFm4WaC
cn6w1xlEhJVq9pFVR/G8tS1uAidHSJw7c65liBUrwQPLGF6f9YCYUgKJ2ZKthiIxcw55rJ3oPT6B
C3gHGfowgJRAzhzUsrWh2iWkM/mwioae7EAivWxTocBcTSBLjn66ELd6ZDgbDZDHmnuztnFD9hkL
rCILiZi3Jom7IW3WrW5SW1WmA534GDM4DhJhfedF/q2G5oj6e9/g8AjaAQIYTV/0iukcKmFapyYq
3ptvS0VILUx72qaNdqjTuYNxlW2cfEGAhwArFP4LEZrILBf7IaeTRIguXr7IOliQtwr5iCMz5BTJ
BQEmHiqr30yReM6t7dgNdzb7+lQ0PFLG2u8FgGLWB5S4x2Wsnha7vp+c/H1VS1HCHua4genjpJ/x
zI+jOxfqot/gJb1qvaDMGm9gE82b7DCN0HiUBXifMm8MLJukeN397MRrVBSncilYkLNV8utpf/S2
U6GD+7KI3SNH+3dHda9j9qBq+Yk27NkvfUggyReHnq/Yoj+Xo8XdzLL4rVaTZAoOVWWJTw9Wwl9P
+VBHEwJeDP6zSVg54d34r0Ms7RS447Bsgci4gVW1Y+AQaUiim/aHdNijBxcuuisL80vTtX7XlpUV
wGB558MbKhIvW8DnYf3MqOVLi1lwubvPkea+O/BaEaauGbiTfJ0UBMC8fO3L6N3g3i8OD4EeCz5I
7nyd8gKOQGFuEEWfmNdz8DGzV4cESS/Tp2MlH7UcnACDqbPWsoXZTvd75CnZky1zz2RkhXf5uFKS
AF/VVzHF3/MU7/o+/lq6krdXBk1kPJgFa0LbZ98MBRjSdMOBAQbNBRBx4fGXPUX36+cq4qQRCY8F
IU18NoeGth10h+AA5upzXCYVtA4uZqvl4QVv2ajqU48V+I8/EZk3Gzp63z8XW0PZsdrIKQkoSxs0
t4P7MgCqEbr9xrA/g4aRFsfSYfnyS+2Z7CjKc12S3JidF2e9DYKyg8AVPsdNmocxs+RYsUlUM4dF
XdCMjpvpWc3VS8MSuulagRFtTX8fLD3b6TOt4+pamPZyaIYO7BIc3kw/jKQznOwEc0xpZO/tRS3A
4Wpyu6hwXHiwUxcklNvTjCtrYfkiRCpH3pKUhzzTSGXTKnTdSaqCxvefIpjR8jz2l5bG0AY34j0F
gb3RdSPsrG4M/Ixi29Kmaw4DEBVIeh5c47apzCnofBcKfEUUx3ufAivns3ZjUsVwUb6K3v5ttzfu
YG2X1rX2lEwlO3nJsERi7uspsBlAPPTAX7eNPiQBERe/Zavm7br7h4MEHJjyfM8chpj0dps6by7d
KEAcFPKVEJNXN6Ew9rI1+zZInY6SsW2/Z2NTexzpcFNjYoX9VBn7If5oTPY4ymWiE2v/WQ0idNNa
ZzneZZnisqXja+uuD7IebxnwXUS7XMn1ruFCbcjwfs+m6Hn2M8BSvrPPcwtQBLU2ze+vNJev1US9
5xGUxXUiyqKdHluzXQI8SSBEUpNt0nGMEKd7vjXlQxrjcWLPsHZwV69YMWhjC6q3FAB2iLGuCrKR
L60uloCzgc2+jdPc3bojTFbNf2oI54SD1/T4sfQHPXN3kXBfJ0epPbTcd2gUrw50csFInTlucz8C
QA5mHdtz0T0p3/ugecdYLA1Lya6SJusebaWfi1u8Ypi+MM/2w6l3NGTYU7ikrNper9H8N0BxFG7y
VHrdN8Eje8PW3uaOhaC3Ww0R0xf9TYQUVvxVN/n7II2bubf+ME82N7rIx22JaGGjCveBVOn33sKo
W5c29jLb4pbeJBVkrGiiikoi75m4CImJ2b9is6gDO7WOVczY1Rn3yydFY5dKgmFNChBHYC5TftNv
BVtNIL1+s7gz8R8NPUdN9TzjMsfMZVNZrTt5FdfwlPDMxZF5KhPnWxgTEnWDAO4B9aYtcc3089Wu
LI8KnoJSTVQGxUC8rxdrSPs1wpVH/mDcvYHzg4tk4rBnfvvLT3yOWBXF5twYlwbxC1kVhyaBUxd3
T5yHTv7sPhsgm/C8HWzyWICTg4DBXpGakGxr2qOJy0LgxtPZkneTE5bGsG196qFUh1TnnUbN/odE
8/91S/T/XFP+K83T5s9X+vH/g6xc/Le905uP4gOZFJzQvyL1HyX6+lf+0TQ1/H8zcbM5QmAeMHQf
IePfpqnv/5uA9uUxxfCAfpFN9r+apu6/oele25imawvHM3Xk2f9omqJFp8e65trpzDdc3XXM/5uu
qfOfdZSu5wqxat0tj/9ona4v4p+lsm5UuXgVO7lfkuTwg8bHUmpQhy3mRe8ZDeqlek8cY3loHO3t
JwwqldGRoyNW5pEgFeLrnb0+ohDUE+3PiHP4Fjs9vEOmasnGlPFjA2ifQwqhhL0dsb3RWqMDq+RZ
NnDS9aiadrWV38TUsAftxYhygFQ5DiBzND5y66rb8/uyqJLtTjpv3YqzTo2EvPQounhtY98KQ7tX
WiqO0Ib+wvUaz7ZOFaX0fT/apFSQga3vVNkNITt680bJV+x//DCLysT/IB21VwXqfyhH/15Rjh8G
9FxuHymg//mKItBoMwjSct95Quy1eWguOSOPuACCareN+0D55qJptAExFK6+NealD41iGKEokMCG
LLdWtMfiXG93i6X8fYoNdMM8v901T9pSvfdV0wQrZl7IeB9DeWV7dZnbGIP4EhDNXMzdH3YHtaqQ
w0xKfQKhGxyGyqyJWV46XJySInxeLKgBKCbeUD42G61LzVNcps//NEj4r5T6a9P9P12OVVTmkW7s
OQBqDWNt2v+TFptZPG0Qpv57LwWwl3Wf2GlsiIz8k2LW9a2oBUWW59YXq83lfebGCGuqDgZcCpLd
tudX8CHmxoJl9eRmnOeFhsRxzOb7qjWmLQkX+q5z7RbBSJkcW4vT1E+Si3tjkMRy11VotBUQ8Ru/
pdQqaqRDveObQSyQQMmeFKp8adlykFDcxHlpb/1m4cQ6T/eevhx1EsUdoW6iJZsPfQwnaKLFd9/k
yXCXw9Bco5GEllpnEGif//2VMxiF/Mu1w3aCR1h4vm27hvW/QWRj6iW/NBJSBPssPrkWiFjVij9i
AhTo+MMbYkmDEmCFXkTaXo+RYbre+ryNzW52MqzINYf0Ua/2zeJu8k41MJTGkxVHFa0U0qyWEQya
1lUboC/vy5TdNEh2N/UkHtEqw5Zr6OI37ffYekyYC6qVGI90E1GgSeh6cUOMQee9p0VeBjQmwQ9O
LXw5VExOjgF78ds5rCv70ClK1MwV92qgrwqd34GkGqMQm6uwRYVIn0LQunSJGCF7mZmRPLddfLbG
+B5973D2ofxDj8vv9Th9RnpGHzLnRScMT8PFNOECJHtdiAMZe5BqmuYuMir0MCjU1pf482cZPZr0
uMCLJ1N72885ULFS++OvDU4j0TkFyZ3pldWmM9p0g+QkqA1e68DxZav332DOxamPKPvrGtFBUc/7
XJtuBrilBxQhX1jD73lEvzuHjqjsG2fDkxVk+eyHniRwRa+q5pTHEGJc5v+nApftcfGn5o3VF7Cj
7cc3OMibU2WYB78G8ZAg20TETCJCvZ4oi97Zk17nXlDhqBN9sccfzGqXVO5+zmmYjdBaS6L8lrxr
jlGJRtuWqRMmJakjgbPoA7qMWD6w2LygSCxC5IHLRqFrfqrtERq9Kv7UrXr4wec5Spu4hN15gmt5
kcUCxJK005+gyqpd7jorvaevQ7oeAi6QZZI59Arjks70PNrxRNI6XmjUcL9kZNJOcWykXbOmLHh5
JZrSdHDfEkZcYUto1U3hDPLJLDDtV9l6FBBGkPiKHrByuuDHrj4R7fZUqZ3LZibR/SiEGgzEaVs1
KeaOGkKstGEeRJ1FgKiTATvEyt4HeUcWb4yngpKJNPla9kyA1u+SKNVvY+WhnZZqB6UyOsJcw+sP
DQnM117X1kCfsjd4UECi/rw5ZJKPcc1K7I6eHSy9V+8m5PGBN5Xl7ehyNIotTCxy9ddDx9yJjMva
MyHf1yuqTxumBgvlMlzVzDE1VzfWNKs7xzK76zxuu7aJf9VSWTcWRw0aQn4XLMh3w7Yrpg8etUNZ
xvY3MpR9glHjw+jgaOmIeh8HP8lJ8VluzbRK3nI8+ws708tIf/wCQK+E+cjvy7TeZzXhNDx5zP87
o/ubb2oqdOQwefUNBz8CUhjODKi7p1ScI1S45+nnuxR98WADXep9NHyBUkiLIuJGtp3OQT0B4+Lk
MZKmTHeenHKOLszG3pKcX1F2tCfGij2YY0lh3dD98FO3eyhlNe5tzY52U6OnDC4H6wXKHydjI5cH
FTUkB8hlDCNM9LfQXrtbzS6flzUdhUPwC3mAdKXW7xKd/lQ9WE9tuXR3pjnke6EAR5sLZDiatvoW
IRbpfZ3irOVLPuWo+W6adYFPK+jxh77HZDEYJChHTfvc0vg7plri7csV6hT7dbVhz+j2WZwLIrdI
LStn/8Oy8X/u68zjkJZZMIJE2b6BCHnIxGhgmM21j95oUfaskyVpqlunT8dbI4re6rK5tezZf0xj
CMjVjO8d/nILywLVDgdRkB1+XtCiJ5viC5ORw9anf9J8qe71wZDkClsiHDmm3I4Shr/mTHcczIq7
bk5f6C8f/37i2wHXvz//+fngmiljvb8/3+epOzE6MEHKJATG+oNz83fLxVzy2k+59kB221/qdjxY
xjMK7d1Q2OlD0T/l5OJdufUTG/Vr4k4IDyGeMUbGlOy0U0aTrutPMdERr0wJQpUV2otZCPumK4w5
wEsT32PzfUNU0h96p3FDZqtwU3iTtCztF2Ra43NiglKxfMiRpXiakSk/FkoEWp5cXW9JCFyLtKv1
mTW1dZ1zaBQu0hDo1H0SxDylb5hkmo2vZv8k3U6/znOxgS96mEphfdV/YkcfcgQ4wd9viAVazIzf
4Zu/v/Nf/ZHMJnrPdqwlHAonOuPLuHVEp15NjHY6Xc9PSAtPRaf/MuZYPKDDKnYlzYmbclLoDU0G
+9RH9oVe2yPyPhAga81aYJGCcEwUbcbRIMgKeoEp+aovEHv7bTwOa4w278Lp5mhXkaX06Cg+8fBG
0aOmAJAaMX1iDdnlY7tXUSm+IHJ+RhKO6xIJqLiwgQ+ptni7ac68u1pkv5JkfFxAJf6e+BPrVRgf
E2STWx7KZt9J2Zy1vszDCvvZtWbuT0o1JkszktW5pLAjXsjjqnb+l0tfjDThKet3ROiWG+7ul50B
v9F1oBeFX7WHRIzuQ+Lqt1ptPVYLZ4VeTcZTHcl9aZq3KMD6W2ENyZPMpBkMnjSOBqQDWB/eGO2M
lW1dZ/pzmZO1xuBjVymwp5UVXSZ0Vjtbit/zAr9nKhEw6QbMPj3+1Y6vFYWJjsKZTo+wNk55dfHg
PPdiecWIoUKtoBJCW3xrVFszi+pDEvFGIFKAUMrL8aD3XqilDIoW5CDoYpltpk2ySfT5uWlGJtH1
GYp1fzJBobEc041axvOydp5Lr9/CxWO3MeydlDC/KK8ozUhMYc7vkV2W0lyf6auLxUDMFhPh5w3j
ZijkL1s2tLD18rMojj27BjndDrE1vtxS5B5V7lzbInqbRP5CpBUf2VRe6Fu9k0EKW6b5VXMZQ2uS
v2nBGPb0y2m7G72je1/B4N3GMp4O9YRLrk0x3dTle68p8DQoTUPbuAetBO+CBxDxohGScfxmNim7
k81EEms7tBuitnSv3LXcf7Imw8w3KxIz4cN6MwRL9ldkgWdygxj1qe59TQ1xZvDGNFbMnSXhBjXe
+kmgw1KkzdakoUJ5ZG2yJITViK1+GysfaO/wIQaCIwh5aIO6Hai9nYPbD89lY5/RHTKLqq4NnRzf
yfRjImgNa6ZqQxYiwQ7fhQYaTDiC8lo7+rfVaSZ9mSEmZCtaMB9UL4WsD91KS7SsGSF6zRdknIG9
iN/NaC8BkjokBY381RschYiPD2bTBX1pfxEctQOM98nU90Us467KsDVXboATo9mRL4KeAaB12n3U
GUionBVtnyWGHxCsGYyE40wLqeKZhDWoZS9qbC4iqVDJ8HoDAJtBniz9po8xaOQTFjOI8wFY5HPq
wq6RHU1oRjt7orcWJg0jGQYxwLDyBH45yGq/2dqjzxFqitDopwVC8/I8zml0tNaM4qnjLNj4d/G9
YZ70dLkXREDtIRk1gdEy3nJk1O0or0Ojvier077rHASbZQOtG5C5YG7t1F8MzE0kHhOcPnhdpfxK
RzjWoMaBDhbOTsiBe8k/HQ8Jg4myzXYaOV44zmaKNLWgYi+kczHbErV9McB+0tJk2xvaOUKTjLLF
vRtHdgO7fB/t6gtyYh/2DdmbAgvGkkZ3M41Wnvn7bGx/0TvlnKEPMOVyA+7mUD6ySWY3Xu/SFMcL
QMPS3YFDLhE8YIbEW8Sgo2CPprr6U6hePxZ1+gQQhohoJJAh8lbkF3lf7UECKNxL7o4+DsmaNg15
yxCvslBXo83KwEYEza0k1NiGOhYvCq8T0Z58wvPxUCf3bsJDL738aDbRt2NO13GAueLHPHGLPj7h
Y8Q+IrwTz0u5wk7RsWzGPtr0MiPTEOFlyHhz16LhvURj/NwiOd0NIv2TMHgRwKQfRTmf6mqCtJSQ
A1DJkkweXo4nl9umax/aFjx+bam32dU2oPNKFisi56yOa5W2Ox8mV1DntOfb7mQ0xX2tmR85kvFY
6353BzODyhXzX4a6cxOhi9+SLEZGQFR4QWNWuw4qIa0J3pLohmPvvnujKbYeGrB4cJi/TkMJdR/m
Y2Hdd3iMd45WvKFZ4LnwmN1jRvoshuyhVVUZ9iwwhsYsCSfNeLDb+JfSIiofYRs7MBmNVvwG3HSe
Eu1usbha7nrXyS9+pQkdKKNliVdSIbLq8dLiIGpVIHmvspmvZp8aR82BWuKSIduws9fjbxpsgajT
6a2XD4SFsQGLlTy1toX8/M1vyY+2mqVeVzXaVKrjfpRrsoX5hGgO2RRJaqHZkDmwXr+oWk6z1Rab
spseutnHG5QANHZZws1+eogwCsMw10lWYBplKFrPTrzTKqPkpqCJePQrlumChGjLoOvM2fWEsecK
fcmCBbWcTGNRQUeYlsqXTbR458Qwy22cNbc0lSAr+82Gfnx/sbvHxOSDaRf9l6ozwsaQzEnbOkRK
Z5SUngyUDOGkLCBdE5oOFFvXn09PpDEHSQA3Sw5TJ3ecdz8vRKGT33YWQ4Q8MhiexvUl9pAWzOua
YyIh25aGfBkyItNyivn94LBOoxPZ/PxQlPnXbuTGzJzhA0607dGphjsPDBHyC3zMKRcEivuhKvx+
X3jOOcKElrvWewn3j4W4/3Lq6A7j56tOOvSQl1AKnYQ8GjasoPdgBukVXYLODrVkeCmm+ssSTc3k
ybrx9fZxNhuWJGeAkpF1yByZpuqte4sMa88xASstbSQKxWWX8SFf+vSYLTK5NUwsb570qX9ltMm9
cVeAN0PqJl0AYN/GMus00LBaKNN9oUuKtn/9kM1j+sbaxWgtLc7zqstptHi7qKLfctZpcc8ytPNK
7dsiryBc8YWJnR9JYt4YGCJ3ahgPZuX0wVwxImSVMhFCrP8sDGCOjadBmPdGUvK7OUanGrliUnW0
XVx1zcQ5gce4zdK2A0yINqErZsRLw7IpinqA+uTcQF6/UwxYg1Q69/j4Ytxs3jtBB0+0vx5z3YoC
m4TFIK7TNwqWTT70BnwhdALOKMs9xreDkOxjFU7rWks/8Dh9+/wCmcJZmp61W7y2RTNGvFcNb+yG
OxqgNCc712kpJLQqrOLkqHsoRtuo8cKy5bDrK+tq+fNb1WIwrwxjL8hOAtTmx3u9dR6dcpDbqkX5
I0G9s2V/+lFEiK9XbvGYvCylRz0xdTrhmsuJdAj30IzJySxJdUC8Tk+3IHKhqscvPy5oMbbJeCCj
4kKDNz1Qf5uhSdLB3h9bASATJbxV1oSeO3lx8UbF2rT0R70wHtMo2VpJf9CW+ezh76BcZMSaa929
K5rdCuyhLqrirRihpDapQyYfwXUbS8XnZmF4lqGKQ/eU46kg8iMYzemOZUVHQ+dE+3ycLw5k8JDz
DazEiiFr3N704KZxeaGdIE1kaFjUbOQfSYZuy6j49xRJypu4Gu9KNTWBS4IFT8Z0FqN/Yl43b2Ti
XKyKuDYgdlxm0d3YBIAHc+6hzi86lGJTziE7W4KCD80e4cIUjgYJGmNRt0emEuiPYGvvYA63NO5m
H2+EoDJmWF3Qf1gp8VFWVo+5B0XMy9p+9/PLny9g/W4jMzsrkoWf5pSwQ009x3qX7uYxE1v18zuZ
HV8rT64SzKoldGc4N4kcz4M1Y2zTeroFRk4+hT4fc6gal1F5kjwEVL9z9c50JM52LITmTUpYtxQx
kmzHPo7LXB79yYm6bSNi0j5WFpuEvoQpi0W9z8b8MjFGvaiBoJfczHZNtYg9BZ5/QfoaM8MjLI3V
NbnLs+2cEvZSi6NbAmK31Hird2bFigt4vHWu8TSXd52Z/qEJG849rDd7Je2Js2ba1Z2WI6I1PFJi
Y++xFNl8HjRhHdc3oFXyXnmW9cskqn3bKXHFcwLGZx0/DLbpb9BLGMelMk2x56nKN1nfLezi1p96
aOZ3WmYo65IZqZpjcb71hheMXPM7unwtbHqVXobKbddbSzNyauaTrXX7vENuVnV6+xci1taMPz2R
3ioPI2tqtaAaIAIgWfb2BUlPj4thGncVTYc0Xq706NE2ASm+EDs4bMeCuJyfFnm6kCwNUprAXBLp
lTXLm8iHxoAB/UJJT7CblqanisH2GSXn48/1MdBV7CfbZWbzcxgCFYzHfBqbP7bz6Gbp8GwMCKQ5
Y5HaMa5NyFSxatClQ2K23kQ4df2Gows+6plgjW4a5N3s2rsEmsbZyNv6VpWuBvA5u8UXbaG/TIdz
rxxFoI7ThBU+OF6qp04QqXbZopggtbbiQOXOwFBRkPx9BoDgzuTcGed0Ma1fKbqXYx8t7zPc5rby
1M2satiWOQwuMmfQo42E8vCpjyXv12nPf3+IzM1mHzcuCSKZvNI55FTB1N82jJfCzv1DhLMF8USy
N5tOp/MbE99TWHPITMS4gFBnep/TSiuTdF/IpbhKs063lSmrU8z48MV0Gyi8O9TSV88du0sy2t3B
kpo5hENDeWZFhbz7+cJh8t3besT23JhOb73obfXqEDa+vn2VoMVD5f3ga3F3U7r0IfJWfFR9lp1+
hhgDETY0dghYwBDt7LjGHrUNVrm4Z+lp3DH7JDxpJyxlf9ODxr5AjRN58yVfk7cBm9EIAxbEyYO4
qYJGdO1k3p4wnHyL1ytsS7f4kPbBbYzkExRGs8rwHjSllQ9pB2Nb5Xr5wG6KbifDvfhzo+Z6Ma7r
DbS99oImsHtNIgdIbAmltJlGBkoxNzKFlzcUrraHVMlYsqTdravbZIlVj7rB0o4tcRh50Vs3XeTc
yQ6i1jC2881AAYu+ZLmvRX5M8qS4axUTDAPBCAa5GnWHNb5wxPliakJEUZpW27QGwNwkbN6aeXY0
3XnmvGuf+iZ+HID7c/xe5cPNNMPX6JwnOaDcHjpEgHqhdqkgmg0tQ7zJJLNPZ6KBqclZPFWzRUBD
jsw8L6b70VgI0/vTDPDYB0fOhyUdoBevzMTSnzR4Xc60j01jp2lJ+uZn9ke5XCxpWFdM3vOtj70q
6IGL8L+jN02bzixu8ilu8t9FDKE2xWtxjolp/dUM/iXRRx8hI/9ArebuQbUsrzYu5mAybW/vYyQN
f/4HzSp3h0OVaxtF6cFLdjq1fQ3Gf6y2dU9oRZVMRzGC4Qjh/ug3eiq2TmFoMG1JRxIkOvw8Ezwq
x78fcOo5Vr4IKMFt6afMPriLaJ2dotzosB9ygIaYE2dirI9JvXI8Ou53kcOfyGn12QgnOT2D0CtF
2x3xpBN8axk7hplozDxQ9ANnSM77PcIxP7n7+9Jxjoc9PRyqhPkVNIDF6Tn6+86ZKzi7uKUDxfyC
tGJBl3r98YaOsJcQ+D0OwxN6kuqXj+AmTGcWU9dLzklRff7cGwMP96ETcUM1FPH4NvDMCXxBW9aa
Bx1s2aMv2k0lmaqxaJJir4CidCX5IA01VYF9Q+oMNDq/ukNw+VxjynwgzQfsOY1wjRSpu//4Tst4
dLV4ehlsQgsSTq0vZmcQWTafXcqPN10rPmpd634VVYTFsgTqnAwWeisPFQ4L2sb8WXwL/CA/z2ld
scXMXeQeAZN8m+04PFg9PSKm9X/scXkTzs3PPJTEw/Kl9QFdM4lYNPXiS0WPQFVEyCBypMVf9dRv
OOJPxfiW1Ib4ZdnKoFLzXF7d/ZQ11i+tAxzsQfvlGJr3gTvEFsjTh2F2k1dOFerUJpxt27S9/9Ea
DGhy9z/jwZ9VypfFPpZOfSzi/jmyGbHgyzzwCVJH+CEI2qJFPvYGa3E8GNgcsgLWu0UCBt9oIwQX
J5cm2lCWLGXqBsGB6wY25wd0bzpLe16XKBYnfTsCk7gZe+1ciWa6ofdqHiCpf80JS5UxA2JYv6sE
VqRA8Z2m5v6pXvoH6uHhBIH6H180a4o3//1Y2FrRfP88UPcoAhkvCGE5xooP+deBOkLCBjTGuOfN
jsHASWS28xRmpzmz+JMup3edthuASoUVFKdtVFBTrogZ0Cdjt3MTyUW2BfEg1XxPcZkRKmTB3ybx
WyOz3hkuIBdQ1uo1cR622x4sQFLbvx9bH9P7LH14p8WC1I35ZeU1VEOkFK8ui/SmirT/CfUHZfNf
3rGPn48Gu+3oDqYd0/qXd1zSXCfk1E0Odtlf0cYcUqeq8EDXAdEG7cmeYlSs6NEDIMLysCh0yB66
RRF382Z0qrAr2TbsVp7zxQCp5NDGMKBsbWxoJqEmvJDQtGhjzDjPlzE7tHCtAcikWL0WDANz8Vhz
6uG+V4FREK9GD5OnPuGc3aPwLgR+DJOob8/5U7VC7X/O3OnLVNK4NbqdueTAuyp0nbwKbw0WODAr
wSdjDqQrouSkYAst5YiwmnIUDoSC5k/2YLOKRLOJKho/2m1uzWeTvOVqVP0Rc94+MSx5qiP6yVrx
WicSVhyEFDTF0wNS8mgrGMMSp4WskVWZ0IDkBVcDco963BF1XlHHWzc8NTYQqqYLxTYb18lqoieY
wIfsonnlPZARN0hAZ4R6HR8iThbB7HsrFAy5aa0+y1WcF7XIDI0EEM/IoJN8NXxZ8xyMqY8Fpxie
3Y4HtT4PqAt3ZYwVmt74CZeGcxgLbk5OD6OV2otHQLrCLeOr1W9cD9oWZ5ETpswI9gN9A0uZG8xg
L3itORAJRW/0M2N6se/s+WNJgVZpaawFrgIq0M/Jb/zqwxGoBWE/BQMGjkHuvhNJe9Ql1YzoaXyl
AOAxS2thK6LfbTfa901MKwsDKyEFTrJVgrlCLwexm7ORxycxH7V2iDYT0h+O7HqYNXgbM6d1N0bb
f/PW0P79mvXoBkMggBiOg+xfODGbGBL42uCxsFG1WrqzbU7/SDTAiEzRTd7Yuxn9MPN5swkdKT+h
eTCfj+atga2HHWTskQ/Y9zrm903E9hoOVvyelNV5IaFgEw3LR+w3GAy8S17ZadC1ibY3NDnuAXIU
E7SpesNYjBOpNvhwh6hOSsyXlox8anfwdqKof7uQAnKgQ4de0JQetIub2dnO6VDpzL15Z9HZOeWJ
RbEcn7iYh8xavlqnxdcjDq3vfctlIAO2zN779miuWa0QF7A6zMmFeOgca97M/iPPpRQfWubQS9Q2
5UKhz8bFqRcXXxG3LK0Nan40wm9m0dNxjksCp3ndC4QH11n7Kx6xNIOjPS5udyDO8ug4fwSRmXsU
K0C1l+nWktZ94frOQRarPQ4Ad2j3L0uTwKvQLFRpqXhLJHNy+e8snddypEoWRb+ICHzCa3knqUpe
eiHUUjfeJ5nA189Cdx6mI+5c060qyDxm77URxlqYTnvBMzstpF5LRa+Uh0dDea8acas3w3BT7G7Y
9BS7oiPLyYTYTq7ywS9YpBN5t2Hc560K+83MKDp0khOkRbNrTnTqiH2LrJgJEsOnO7MY3Vl6D3oj
Z6pe4TIwRXvOhXwoXNxxQztwR6FRm23jNEKdckGHVAEKna7/l4KJWadNRQibG7KCZ2xrqCWAUDYH
Lwn/5gZLnLYcEwBLPdtakmpW+JcRT1TlsXWBUS2Wx2M1l1fPSv+pgh9sirydk7T7MmAk0Kd5uE0k
PyrjC4Im1dpXRg6QAj9LxCoO4ABycMvYWj22sLC7FMqLHyYHXXTeIRPO+Q6RWMu0trc5kZ2dkLdG
iI9Kp59J14GAofRaRZZ76wpyVPD4VNs8z6FqMHGd+3Jc8zjpbd1yqne2WbDuOwWLZw1FLYfONAcr
vLvawkMR+nl6bw4+93v9If1u2rVR8S5K5zCSxnSGYPPD2C86oHOO9uWItD3PyK0NfONl6I2vKis+
kwTmqELgy9sHHr/mNZBlCZ8HkZ6vh4c4CcSm8ef2UhXenrwO+cKGzVMgIqaZQLAlvKEIKOMjybcR
40MhuqBiJ4qxNtanoXHI8qsYUwYGJicLxkJgjrcmHdWuyfUxzYpno+TnCvOYHcYGleK8QdxXbWkP
cZGbTGtTbODukL9YQBvYbCQAS/g9evUyt1Kxuoi+A3KAUB1HTCrw6eZ/AxqYFaC3dOV0yDdFadyK
zm8I6WMJpNlUCcqyC3lS5Vq16KMYJE8RVuVdFJv9usV74bfpzgtyJghGoLZZFkAJNOK168wILbjd
cazdQj1+ASSkCEgcLJ1+8d6Z+X4yfWhPLAT24JJAAblZxI8xPiVFbWynGlFJYwyHPKk3krhZoFky
2/QUNuswxX/pZp9uAwWpagTfBqbB1VCb37GFcEPP4d7RJkxGMgfWETnIqzxkVOv3V08MTxlmMLvU
/hYZ9oNFSputiFSqmLw7CRZfCTWkxXezCg3Q9nlsbj1C1UvDfq8zD6U4ehCWmfOmzrL7yXLgujRP
roOrsq5DuQJq1FyiudkGTaDPJam605iTcJIJHnirRvpkzczuu5g4uQsPCflsPY64QhsZ8iX1TXuT
rplsXRwPHwHKHkFKq8XCiC0q9uFkOjStvSeWbN6p/FGOgWQyE//A1pIpgy4d9grlXuPxmPTfilQZ
6Y/PbE7ZQsESWfk6xIwj2pMjQ6JhTP+LdBn+u5a5TrnXyQYO0JKOnPOzMv71WAtWGR9y5uClng10
QO2Q7QvhYGJyrD8gM3EPM0eBdvYSEZa0wqjGM8/MX1XGvkdlmHjWM4N6Lh8+abSW+gFTN56ymQO5
Q2pl+jYvVPxVdBoHDOP3bRUlJ+Re8qFr+su0ANUa58BVKtdJnm8jO/+eCdedkFcQw0WRkmUeO69w
eoT4wy1WjzN+LLKT8wi7GdNBwprEzOk5s2i0E9EdmY8RsATX6qRtjT6xNP8aNnbIECIMO6h5bZNh
uYIJKvFHNXq9DKVToT7pnp2tjIYdtpK94H2TIXWCwjnv5CVndWHmm8mjrPTaXezYz72pyYsmf4dk
haFvnZ3upqfUBmiZOlgoGtwHG2E4EeeotxJjDnAJOwyj9ddIV6idvL80gMsiieQxXwKXyYgDHkY2
ast/PXEKlze5uZHte47aeNqnEBW3KAHQcsYmbbd3iXMsGK5T7oPO+owKYn5Raz9kUVvDlGEI4ibl
uLUpEoimDfuTmbB3bgk5LKygP5PG8q8jl+4pK/KznWPDNHgiVTwVpAEN90OoZlY51rsUrOsxGr+U
mJSintpSxEtV4AQ3hVlyWe8NgQ8aI4uwhWZc1MJ5k0kUsw7N9rXPWIREhhtSEXx68pudMe9GZLGa
tf7NVumssxHrOuGW6941zm08/+mcmTlrInZygr1konlft0J+N+S8r1FH0f/XgX017HaTug0r6qTf
Qk94DBv9VpuEUyXZpXTUP5Iz612dB9OJQIqdTYDz3kuJcjJtwGlM/bG/Z83FJB/0xLd95RMD8D1R
9IXdPwogGAGZAF2GuUwDeThy28rVjG54DXIHKQ+qVwI8cSQyktlZ8fjlQZggKfwfYKXhJAY7PDJt
Bl8xBQzJQW2tLLNd2WJ5i/zB4jModqOX8nKWt25RrPaa9sqT1iq0eAnVBEfCQwIeYTGK+p5Jhq3O
dmKYzBBT+H5p8klUGNcV7h8vx9ATWM2bA35y9QsYCzRevOmeQmob+skx5qhhtlbJtRMZH2LM1jBF
5E3nmj9hGXzjMMZUb9Xjkdb6qS4XZ2DAOY9DcRtAGtwCOijXYEl63GB9PvWvep7PoaJXd9OIdXop
hxPEcVRpKtiKkQXdnLxCOB/vUCO2a4kzc+bRboOuO7Hif7SbaXzCusg2v2E10Y2semNToiT5KRJk
tgPKz4oA8C0ndT6Lj8KO3EMj1XXK5mcd4SEvsDoeY2SBtNoYehqWK0S8jRcVWMYq6IslXsN9AhIV
sUT+6SEnv2uKgNVczlftoi6YUptpcsPiqpTte+S5w6J+m7iJvBvzSE7b3BvWk4nAsc6JxmkaJpAh
1FSrWLxZ1XAoIsPHHdgnO47AcCsbjut+RFlOdltHDUn0WBKwfM2QHuX9fTwYZ1iOsNiX9VSPlS+c
k3wH/Qlpua+QRxjzXW+S5zLUcJGastnlDbA0vGwta4bosWuyzw5QA9++MpBaFi8lWzlyxdU6MNU7
6ICPso1fEXNyICdQPJroNJTwWjx/JG8wdK8+ozDGkNlHJoZyB45bnCpyE48eRIyVay66AGJvNkAE
vVU5JO9aq7PWJmwrD76Fz1u0RukcbscsFQwOkmeTp65VlKQNBKz1zJJ67Pxd20fZeYhYwEztd9lM
3jnw6I/YR+dr6FPIjgKOBar9gon0Y1JL/0gkCT9X1RLHXTXHjLDPrm7Nq9veE66KhsRI9TbIZsop
JzkFOEY/2d6VN77NavGOzGtFqI+tevuCDANhUhKSAV8dzHn+cRMUVoVpZgh3fMZciymlEeF+cCh3
NBHYYRe+gPxkw8wRhqnAs68c98y3eYeYBduswJ7NKg3uMlvmWO5R4cJ8+zOkx0YP9c4D861fW6Gw
DxBZuJqJs9RtxaR34QDEBQGFXQ0zqNl1AYrH2bth9nwSM0M/WstkwESX0795bXU0ph/0fbCAIICy
6vT+mDg+N6bJhrkjvy1pmvaORclqbjG1dCLY+lZ9Z+jkJ+hC4x5sGjJMDWObVpb1szeOZGEPOdwR
m1ZGZfFGmb0FSGUGKVFZ962b3+PhY8hp4ISlPUWE5lb3E7TJNRrdRfpnbSQqqVVU/jVgBZ+tov/B
mt5uTKPGeuyep35iVcHydO1L71ywGvX6+1ywhrQLxFMLmZae2H/zumxppakLZxM6Sx3uiri0IQ8N
e9c02IsWu3pu3wkGepnhBaHtxhZZUVOwO1Z32scaavdtxMcQvqS8Dsop36w6u6oBqDbSgHQtS7fZ
sa0qmX9xl+iVG7rPgZWuDB/ZP/Upq7zBsbHgdRtZs2MtYItiHMHvQhTwXeIewV/XD5NhUxAkrNEl
3uHJbTn0bL4EIPmLGTN9DYK/Y8/J29QsITpA5G7cv8EWRemzCEbw+adsfX3GLhLJrME4JLa8u6mv
GU6XcDcw87NdMLLNVDPe9/40IEvWuhfPjek/1T25O+HCR/KbNr7kYfo3lmZzmfv0JKrwc5xIZEsE
sgLSeC7Enb7mPRLUsSR1CMQwFVrBrKNkORdA4mY0i+7EkQ+WRhPZAdl0Zdsf4cRea8Q8k6mPmh0O
S3d1Hp0llasZkAjRDvgSx+1ynZcOkrTRRd+CQxrVYrKTHRqgrOQppXT7FyRy6ZmTi0H7gu3LZX+y
EbljPrsM4FdpGn33ofeO3zzcFljCZydxtjmjCfKHCFzse8I+RTAQ1J637LH7Z5dNS4tocKhp7BJP
kXlf138I2Ek39vIis7dMNpgidkFlkprXlMV6FhYSe8knlwn60SEY6FubYif9moDBzAkRYmS0e8Sw
k7FBHK+fuBsQxKiYjL64H3uqSFnFAcQCluKVOVFk28NrM8ICATlzpXQWd/inc3Zb+p2y6kjOHJ+n
M6tDZ2CODUifRxlTUC+Sjaq3uuUjdB3z5mbc3Ir5h3OpfUomF8vMyp6AZtfEhVl3XjejP1/u8aSH
1aoNJESaiS28ffjusWVtHQeRX2j4lEYuUGU0safUsWusUh8FONGRuTSsF6PlB6gA7i1igqBPn8oq
/2c0drQeU83cIJW3wSqCQ8/aFGM7fTuZwWFQRAD5/HozsoCDEjM99t1VRyFjS6fpV3bNRWpO4l7k
0c1xgucqx9NBYySQRhkfxA4npLqS1dajfUf7UGAKoWymE1ilmT0d8KjzJTXEavFi1p19UulI9qD0
xTooN5rtnU1+IUTGdoV8sqDTt89V9Vk3wr8TMzhlP2I7O/Bw8RqiEDL75NUUZyAaW+KjGGQp9VW4
Cco0c7pzS++agxb7jEZdnrrKe1Umt409udc0tB77zPgepsTm/GjgDHh9fDaXoXgzFXf4R7BzOzeP
tcye7NuYPFf/WkBD95z2sfPJAxt7B4GlqVj0tcJd1SZ/sMmOHxeDjBG64cUieR0u9rSC32TvwGG4
aU8r2qUwhTzUfp4Zr9MIZeagP4I+L1a6ndSlmBh2KWXsslAz4ImzrZfg+FNF9MwomRLG4m2Xc7ay
8AKvnIwmVRvPfh3yBsj0qeX22XieRLc8fvFtKTaQwXtu4WFucpSy/UB4cXDXTyX7W9LMe4Wauejx
fee3MJD/ym5aUa4ge/Q0PMwA3a1jXfn8iwMI4oJxNmNX5idcVenDpKjRlht8pyZj50aWxCFuQbWg
lWX/x05WZ4il3DsRaoTv9J2Gv5SIbcZWBBgFALsddzBYL+8wc3OQ2e1A9GUYt+nMyd4NtkL5VBrI
c/0R+hoKD1z+xPUtMNhZeOZdEKPgTAmSlrOa1x6Cp30jkw93JncLEvyHcOmDA5F9mEBAtrYuj/FU
27cmDq2byzTQ18kttQ6ps2+sMNuDJoUaM49AUjOPKWUwnAzJrF0+9S3Tb8Wmb9uaYm208Z1T2PUr
mv1wFth+ryJ20g0zkr+m1prPmsKhsxhpW97fgOGSnlPzBZKD66PA9cp7T6h+E8j+nYH/A7hnGK1p
uJpHhgJ1GCG2k9VZ2Sh+hnhEVApoyWzrEAhQoNaM8rbdQBsGha4HSOB5ut3LRuEQAIblJ4gn0NAh
smofDLt6V51n7sbSvVv+5xs0IeUuQud/X1vZD4kf9npmAaesDiRDwbysJJq1oFfDZY8MqnqJDR/1
KYtTbwhwqqUk9dYFtdzkvKTl1CFIMwVf/sh0LE8ED1/6StJdRHvsffiiuCH9eIi9vdFz0aYcrJtZ
Zm9qmLhs2JAqE+NYXsltnRXxJo8ZExK1yMmM4woRbvQpBlRmBWUNdychnfME9Ld8QF/xSoVyAo9D
0qIH0VabQl6BquCsd7/wTB+5ubgCCIfbYOf6gTDx0zm4+Bm1w07z2lufavBKSACIZ4/uLd1doSw0
UJXSf72mWrL8S454bh3Df91aSq3kVFkbH+NK77oADwP/DGt2OKE6nTcycAxIYy3uWoetgmDfqAVj
MyXSW+ylem93w1+duhc8uu9LG1wlKLOHcUJ+H/rfrnVD2jWte1TeWAy4ybzivXSmCuNp+miSXs4A
XD0MqRcf3BFWRsacOjGHT2GXvPg1Ah7mfAGTI2Nrd6ELNR+9Yavnj1a0b+aAWzX3cMpi/HvKLcYt
iPcZRarxbM3dwWqLb6YxmA8X0aydkGpiBozYSOusnezDaBj4wsq1uWhNoIWdI4hQ0M5aR/5LOKMU
HDLzEqIWcdLlMmafoWSXbCTGRAXYZuxEer+oX6nzyRUhUWxltLbk3CUaoEv2Re0RqjJwYXetdM4N
/DbbOhZNfW2idtPJqt3MJPegNbBeSxIJnSJ9MnRl7JC+sbJxfLqWhc2LIh2yevSM+2nXjr23gXf7
lCjxR9t84zqr1ibvBgbXE/ot6sVJvXUtczBjpq2tYexTYMb3Y4RMj3Kfh4EU1YKXWbDd2IYY2Lre
w7gBFDP2mrc4y75J+rl2Xoxhc7K5cwn/ZYUoul2dTTRLv38m/ZXmBkCplulTg8gTRyg/OCOTzr+P
icapgu40jLQlYQSzDQPMyqvAk6kWmwYPC66SLtHfo5RPozB56mLr2a0ttbMyUnzL8GbksK36sNPH
AjrOxrWKeSshkAORAOWF5Go1Zxo/UDQ8Mfd60757MEHxRHRahDF0ODtpoNKIIZKSZrqpXXGxqnHd
BdCA4gpZ6mf2WbGVWyFUo72pNG7Z6TmMCAqwWpsiRQmU2qwMVnPo3NqKjVTTVNPepedD5gGqpxGn
dnLsXRIOF9lZwR6W6VOwmEvaliwe2zcBf5Yxm56cgQNNGlbKTcWKdzfH1U/aSU5+lzEheUX5ZmyN
W+Al73DTvWUj6x6kAuUZsLDq4asmqf0kyhwxIG34zOjuwsAUoSTCUxzuLgqm3Kb+QbeUsqifk/7m
w7nekTkgNqN8CGnvMVNkfBN8XpYMOvg4FVpMNxRrLwh3KfGpiy62hWPjbhhiQ9Ljd2EsB2insU51
yu/rgM7ZmBpZ4TivbE1cigJyRcJRSv02HLvaBMdStmcfvupGk7Oi+/mxtXufI6PB9VJPN3whHO31
E5qUrSnyQ6Dm+jEJH0XsMX0Z5MQE8g8TbbR2DVr3alDrZqFoBw6lcg0zv2l8kG02GP6yvPrm7K6t
mVVCb2wNiP5ozx5qxfZH+XG6g5sHeBIIDWL7S+RW1QNTUkwRQ416wSCYIvBzPDwdSZVVjsLamN5n
n+e9MOR7plvrStV5sbtp+jYihHgDqJhDwz4RO7/HuIKj1M7D8fT7S9Iv+EOco8E4YjRffM6/v8hy
gSdFS9pqkHhwWXNrJ5pSk+qB0jSrr/ZioJceKZpdgdwmkcy/SVTY11VNPLCamiOdWo89lr8xlvPL
r+GuqXAEJWjzZeWkTAEb1PQCK0Bo3op6zM7jyYt99YiSxN9ru7u45ILvXRmnW95y5kkIaffSz4d1
gOn3Yoqa7yqZ9KNVuK8M17FAegwDRYniL1VZcLNw5+2RHDQI91ATtRqfL3L+dD8VrmWvnGMLtOWu
X35pGuRDAuZhk8wszsZih3JZPk4GYcy5xzrEwZ1T2VqdGHIixxoCborfv1z+xoQmTo8LMU310cWY
3GKX14l8ZIUs1x1y8jyTKdxGQ9inX8lfausezCgmp56h9iH17e6BXd/eLUv2mClezSoHrDDAsfeV
dVZmIRGqBuM67WYf1QGoQiIMHlsGKLtoChD9xiaKx6QmRAzDVr3TLJ+ea4pCHUTWuG6b/O+E++lE
Nuu8o8mfriF9yZWA6h0wTHXp/8NzkInD3g9J6lQlAMyDs1eoEjXqSAta03eg9bTUaXbBAlCHzPhT
RL6xqQ7ZEALosWS/H0xdftkSWjP62zeK5LdUGmpnxIHzlM1sHM0ceMiSZ5xbI9MJ1UKMGIczGobq
KpAnHWUX6EOVGmRBkzfkzd45doPqrlbSuY65/1PTUuzwVzZbEpWSy6C4GfLOffr9zgdEfa4XElEj
xaOPvL9bR2K+5vVsbFrhECvsvcVjgP8uwOhV82zR6XVPjEDznTvBmRJ9i5gxH8R5MBG6B4bx1IXM
VRHsqJfYU2SOc/WC8rPfMr/mwmN2cG808I30XO4MfEbkWXRiB2Ck+Yib6fT7u2V27APaVFxUmuox
bpw9oBDGSDYU35gMtl3uuhluBi2egkLeCBZgUFOlFWk3nOjUDx6j4vIzNGWJ5XsK3gi0ioLSukSM
ay5FqI9GqmhfLa0fzbguzrEPP7YiKXz939OO1uffryiQWYbq2HbLumMWi2xn+ZNEKz15uMimvD1m
dH+oUi7KldNS9P+1yWHY4TP+6md0MV3lvIRo9Bh8R2JXi7jZZ0PCGboob8sJ1UwJsQy2B/kvjGFQ
34rKWsd1KzcO/YSPzvDs9uW2Az99MdLcvbeTJN5KBwcU8fRfsp0JuJ+GkeIOXnM24GkUyzMdToZ6
9me32VgDoMW6pTr6781Y3oURGfKCvyn2uI/MU5rOPzhTk4fKa/qzq8Pj71/9/gIk2eI5D419m7j2
jgwAtOSVokg0dAhjuLJR+QBfcQKzeUuFW60nqt29HCE2csq6xzJQKbjIkYdnBBw+NaF1DwCP8BEm
sZe5jucbszbo/Nj141zKbdlEPvs7Wd/9/oI8rL4z4+e4T3ISQ/invHnAMgtfhwiSB3Px65hTVb2m
sXlsWnD6I9EnUG0lmtmeF+b3L7EPDqcJ3csxmWF04UCXLFBUcjUjQMQxyxUTFS5DctojI5mpelgm
b0NDXmpKZhTXZgQorp45TyINgg4VpXSG8tmkWzMdkxQWt/pbJj0j6ghxZJY43h2V2t/fsx9jbwtG
OzE3eM1ueS7K58Ish3s4J688d3mnPl23GOCI1d0eTEYIvjeyjgjz8zV7m/J17iE0xCOq0LkR+Vl4
pbUfFQ6PwCvjx87jqJeU+8MEmdZahJiO1fwA7mQk5SG4kV6a/kHydI7omDPe5yRsMC1qzzwPxLCd
Cid8kwarg98PjeEcWd3BrjJ9d6UCOX/p0Pqg6mmfLL+Ld1rJLydnki90036ECb08isORKBXJRcGi
qbg4lpBn9HtrLgbvKSPW3I+KiXVBi2YahC6DjMBhAM50T/135i6nTT6WlBhx9xZV7bZAGLQmTg5V
CKT2wxTzDheZslFDRfFbROZ8aOAyAo/4Sjgjxy4wlos2o/4BXde/vgpyUAuPECLI+ouke6GpAFEW
BcN5nFtKZmXdOj3+9TOnPdY+qlGRUJbNUjXHSgSXxk77LdXezJmyeLa7JPzigqabA4DWCWs49RbW
tZb53koXCtlAllUXUtxYItpjgbVu5mMX7jkQst020EEYZmbJswSVtW2T9Cm1ehsrOBA9uv9fPwTI
iEORMvIP4JSr/nUohvCJFVjEejf4BOARvrYhUxyG6YzeC64apHkkhVl1+NC6YfCQvCZjRc4F2iSY
xmbyZKaueRwg25LdiKAhiBjMrxzpMTGeomQ3cQw8NpZgIR/RGCwjy8psoitD+kNUVBzcuLk/KDl5
h2reVUU3yLoye5m1bq84Tw4uLDYckireWY0zYiLbdVXYPVTx8E/IhFuRoPYtAgRMTrJNz2wt662s
Mvll2uexrdWpUi4/R+xOH4YHqiijikU9MDzaS6IV+LeJrLFJnIJQgiHOk7+5SJOv5c8nJis4/Vo5
gGe/JSYC9zs0df0p00LcJcsvWdZCjvLdK6qe/OBJFp350vlW9Ryt5wXZKwrxU740BbUYOotlaovN
wGvlvbRjdcYNyCW7xEYD3avLTD6ryoUVBIl9UXKTCD5CjzWIdqvVI9J975L7qGqJT2xZ1ngfnszj
Z5aG2XEYpIMuhpHRf19BXI2cXlU53nVj9mB0M+wCFLiMUhjU6CHdD3yP4Otbc51w8dwVXXA2EHMe
q/YtsppD3BjuU8BMmyIpXJfLv4uN6xD6dnpXz/50AnDy2eR1d87ryDvXhnVX6JkVel84pwRp9cZE
QHgqx+ieXEEx8idf/jmIPJm0ij0FJ1EobS0fQUDfM6bhqcl8mb8K58Uc2o4MreVB6ouxOfx+FG33
khsh4hKv/HaNw39/u3PynVHG+kXcRGr0h5AYkw286PBgBJa5i3PjKriBmFdqfLJVQC9EVdgBPGmC
Wxkm/qpAEnmXNd57nIAQixaiSqry4JhL/TCUycFG+/rOAB4gMNsLILScKTbY2DVWOO+sUgISQmvf
zTKkeJX1oe7Ml5zV4A7d9LxVlcgRLhgZlgcVr8yxqe7dEfV/gCnivZfvszE/aWv0aD6VDRlxKZKj
MrgVwKUYuT7gZOBjQXTeAz7aCDMwNgMOkANcYJN5nensnPDP3HvurTRQTsqGLSp26oL/W+qnilkP
YqqOwcnvB9wMjkmWB5SJPO4vJZ9VHHnOI4a5G3ekAvaNKlb14N3kHPX3vh1jnhL2eCpcGi8TlN2h
n6yZP1H6aYyDuEWkKJGBBdtZ9k9uOCumoXZDIIQ5H/TgTrRe87/Ab4mZIRv9wegFCqIJSTGWEzYi
ZpicS0f3j7HTrUZWYmufhe5S/vCBxGxRqgr9YGwlz2HHMNbocQo0BaLIQAcxzzVMURg/9rpToXdG
47r5RYzZUqvNr0FM6iyj1Da8HewFVBcSqLmpgMy0ofM2JMl57qYC6QOiEpUYiwBxdN5Ug+CjTufP
MHQI6Evgi5IgC9OCXZHhueW7d1KDQl4MCHtjYbR7lFV41Zk53OV+eweEYlw3MeK24KGR8/gmWSPc
CyKJCFngL+2uQG3rsNshy3F6M6qUyTdpcS4jn2fEgQ8FiYqyF969A5GOKyoUjA1KihoX8UrhqfTg
zQK2hyaWA80ShjxhWHsrSroDGEQcgi6u6mIwxvuMlEXhqflYYZxBZxB1Xzbg53aq1Os82s4hgNNh
KbIUTAMdm/bi9jJay6xQlYfSyoNPc3HzF/GNAJdchdjmxlPutB7eky7cOmPWcUzwJhVe0ZxKSFas
AZzX32onqN3kyrqHZpoU3s3vj2GO+PD+88LFw/vvv4mUuFg7JfslgA6ImLd2O4j78rmyMr3Pobl8
5ledinOY1ONjFKhHqyONLiYQYj2NTr5v2R+QuOS8mVo5TN77EZ2ZpkdsZ7E1Zie+C3r381dgn3jp
LnRBa8BAouEMcEkO3+0Qii8KMA6i5GGOENS1C06EboLVs8RIPgTd139nRIuX2FCOCYpQd9EFBXgB
yhmdAevihvEs/IjGZmv2W6ptydO2lsqp38pQ8Tr6xsntYTC3S8gGwQgeBSz6IpIzJDqR7zpiBm6h
oGzh1jypyL2yV3zm6arvJ+Gbp7zGyjPBHGBbZb/1YfER5qJ+wZX4FrriXw5w+YQoUKzyAS0ux0h5
Ta34DwGrGReSy9n62/AOaM1OtS70IZm8r3oecAl1QQpwypuw/y6tZUkhhym6S3Z8EOJWFNUByMcH
ojYaPUsf6pp+sIwfEqPaYsKqn9s4fpgBlf3/358FFKtf5BP+nJyYADvYm+bAG1ZCpGmD7HEsjPIq
OJcPtGUMANTgH2a/xUQqOjIPMkBwTC5Q76B6qOt5vkN46q5CM1JvC1eQ5ad/gskcPNQT/5iXot1b
jIxG6D8WTgo0meSPm2UsS/YYNgDKbHEz/eDR7cdDDpbkw+QEmV2wd07UPoeT89ZOuLI9AlGqBVU1
OZ3Y/z7EYcZwCCzMExPg199mlWvQXtcADQ949xCZlqo4ZJWeYE1XyQUJxX6Ii83gpN1T2TFQUjUU
XEHlN46okoY2H3duXO1d3eybqPkU2XyMXPzrpZlmh7icD5i0HtBgZ5Ckm7so2s+Lco+uhMpLB98o
XdEWtxR6lIjGsXIjWFtbp9dXM4dU4xVJtOIBuQ+4pi65kd2h7/uaPYdQ3Ll5MIf0kdnnGk3Kvavw
ihd28T50JMBWjO8i5CoJ3ovIb/aR425Lq8Rgbz1hh7gafdIsNyfycZ3+cRDrBmHyZskwX/ce+w8i
gtaqZc9mJQQbCDM7ge+6TI6ZIusoUmoIXm2/fo+H9qfq+gmlafMmCpbLEfFrh6lIj2ZLl9JPZyKU
mPWKJ7osZH7UchoTA5cNaQZk6sVkCbN2yzYVIwymVvXOt1iGIkBoD2QKM+sDKbUlhIeR3RSerWDq
L1bEiHKZ/ENJfcK8YF8d3/pgmLIt2PneqyQNAJpx52URrX+hkru+XtDKvs0axb4XJjv4pvXfPVST
K2/Z1+KF4BsTLCXCGSJo8IhgHwXFgNPTb0NvK4VmV5Z/kwAX7VuXrGIy+R6Zih8KhIyGan46hpA7
s3NO8HtwGamNWZFxNyn/WcL/ntxw2DAy8BqHUBMfhFmT/ikWYaDuKKCikgVkw25uF8g7y2ysu6Bp
eY5QqsqcLKBiuG+z6qOBRbnO5jRAMGj8Laq/CY0HYi7/U0C1AqdN+TnicrTbbriU3GMQG56gwYIB
IfslMoJkw0KoWFuGeCy98D1jeraeek6qyCnuMycghyoxNrYDjdlHHoPRGxJZ71/HOLsXArkykzr/
gHj9Wsb4EZilyTV6+TUI34UK3WuWcenBody+ZNVzzAPVZsVL3IxH0bRq7ytK87TvbzomBReeTEft
c3WklOheYBbgKnqckvAY4AkgIXzgday758QCcceGDIn+N9hfohYqzJR+Ue2IpUcvFbp/B68CEuaz
te7+VQgUmWnxQ02Jf+fWiAGyovzpCvsPQHFc8HkWHDuv/a5Hb9u67q0AGdAqqhhiLhZilkbCjv0j
/9P7aFOCIX3qVU+DNkJj7VzveWyT4Mfp79kPsCTgN12np3x2eQuRjxfpCGwqgv4t40VLFwyo2ajZ
ZlN/Li/Abnzx8o7VSX6Iu/a+DvwfBTcqcwz2NNgsnP9xd2ZNdWTpev4rFXXtLOdaK8cT7o44e56B
DQjETQZCKOd5zl/vJ1F1dUl2l90Rvjjhi6IkIRBsMnN9w/s+b8nmpCcqLP6ct653TMNTBhCdLBnl
otGyFyzcdVZzum9LNmTKxQvO1k/NKzJ+toA+jKD45DQuWxR6MafDqhw3MFGQ9m3dPBSIhjXWfHXL
TLx4TCI2ZxETmikH3iPIXQsnIt0QifIlYXNRaMf7Th+Xeg1rA83jszfirOTxvbYZuuqSTjHJP6uY
3m8qD4GVsw+rcfbpY3KfzngFyqkcfFQR3KDwa2WfrKaO17fPao4xIhGd+HMEVPAUC/QzXaouTmDN
dnJ20plW1Ju8LF7M3Gk3XElfyxHOQIEL18v3qef3VyBFdGgzRMEuwKxnL9CcMeeI9OsEQ3LHXbSz
4vrF18g6Z231KmoeVU1on5iebgvwesieUApg6dmPAIugiuAr8nGBeI2vNoYMK/KFq+J2ipEmop0/
9NzNS82tyqNfsl7sNcopvpdwP1r9U1PzAypwr+VFYhK5fEENuUPB/VkY+sAjvMCc6ayI272r5taj
tOybasjokCAGXKZyemv7kEkOO+2w7kraD7Sd7QXSinGnURLCCeQkBxaKiQB49OjNTw4lqsew6O4m
CzRGhTRdQym9IlQI1h4CRtmS1IX8YmDXUfQrKzQfa6ERFdl54QkPt39EsXDrwvjkEInWk6Q+cdnD
rjngo1Vrl/s0XFPzkH8E4Qli6qoowx3Z8mrFBJqdr2gw/8T5Hqn7u0azrHvJsXWVuVceLm2udGtw
adwDdAT+t7a0n9gxkfzN3meNhJpCBr5mUTDMEMlsz4x2SfoMVJejz2gokLrpFGhfLLjZUHIRgoR5
ASKNG3xoNm1aHGTRsy4ZkmdukufaSJERmoBy6WFAoNgado2klKt5w9+MSP5lYiKR5XI84aZBhZxj
TkC0c+sqNO8JiEd0HwsurAzlnrgppL2HZLJ3Ws86VgZVZKC5275PbkxnttbUezApi6Gs7iOFV8Rs
UCcV7kT7htGvqr0bBrnXJIrqNS4sjHn59EwCoN35oDY1uv9E3bXI8ZewEOpV67qkVacma6MLDEuL
9WSwt+k3ue1GZzVhD9z6pURRAVNmGkm3kt0AL29ckYURLrySkKhZv5ZryJhtts0yghBIhpRXObhD
fMZXbst6obEeUW8Zt2lylI291v2J5eN8Uxs4IXJ2xCeX0Y/t1fdpPL0K0tbOmozKq52ejSjbFaF2
jkdkrYZDcqylsvRYO/AeM2a2ZfStaDmFrXRkzpeWd4onAE5BjZ0uuL2NH2npRnJuC5YnKynBzOqs
wZYsOk9NrGDFoSljmC1Ksh8oWOwIBaiSiM6Dybm4PcFzvBSLHOGsj+eFxKnqscyj9oT640YzfZab
86T3449K+yw+zNyFPE8NpS0BqoyfvSiBDiH1owUXaqmcDkfJEDPEtJj+HBqRIutNrY3MCdloC107
W4I5Q2Co8aUyTbQAesd4xY/9PV5RYxUhOLx+/Cr541dxQzycUbgvrSmjq82IagHVqKZKCONrahNY
3Ht6thSw4SjTnewO/le5GjhVH8F2Ogs2QeVnoUdfMJb6b6W/Ja/+2Jly+oxJPiIfsI7RMnKHRV0L
8CDq6qvTkNWYuqX9JuRnQEfDuysQu9Iqho85mGz2vZY6slVxTjVXPz90fdtPbnMl3wXedeYVB4aT
0yEgSRz3frE0rNZ808i15VDpk2tpc2/Ten28merywazFmm3XdAQsrH1yypHetizuEtvQLkVi7DgP
v4naKa4ebeBx6htzFSBTfi2BSjuJtu8/CCiurnn7wuye0xrIVp+L+hBkCESCKqqvENb8rSyke+hr
zT+3Gp0gZs3qhnnu+mMs4MAn3JufJHJKBJt+8qkNlIOt2agvIbtBIrvIXzN6Fna9n48vbgS+y5O3
H70jzSy3aOe0Dx22/pU9iG5L2G734CD1XmgD5xCkmftMS821JNR0PUwR4v7Uva3RXe5oOZuV7Cz5
aJhO/v23lO6SEJQzXjN1DnPNGxfY3W3mShPpMgXR847thYBRExiaWlv765BOacVmCroJ28nOy7r7
SRQHLZXRzRgBx1MehIMIqo60jn7VIKTzdJd5j+aeP3718SZk6oxEsuqWH7/VdcvfRxLkp1lXd8Yw
O83QTK9qcrru/vlnKEOALdDfbjOtNTFEQnYhiWu4DJmOyNrWDOonbKP/fEczv9cTzCxMvfE2P73j
42Pj/t5qxHD++E05sH2CW4FEIwpO/3zDkFk7Agn840/LIkUWF6F9T+Lau6Rj4F18SNxniVLYl8N0
NhqGjKPyd62T0Q9Nkhi7qDg20PPWgr3ouUSLwI44GnaZH4d7U9dJDMpIJQlaO/iiEeKqWXXNzYz3
lBgFA6d4BVgCGfZnjHffQjN6NqY0Ag7bu1fvmWkER4yIzE+M9+t9g1px9fHboo/QG3HobFqUbvOo
aJq5bBN9MUmRrCRLx7UOpjbR+wXwqIpc7qq8l6eo8ggl7CuBidLUKTHqL+NMugCp/6ni6/6c6LuP
WRSr15uPq9seXw2plVv5ARdh6wJ+sGp6AvsAjndBrDZtoUxjN7XFMUEFdJQmmnuLbfSxkib298Ka
lei1ii86GXMBX7jpt+7hY2vAP6mWHzfCkMaAIPmUvjvVN0OaVus4LfD3Bh7eTs42nsrpcjAicTLH
3mVN73n3boeqgUdctqxdJuDdkFV3qZfuP0gUZjkWfMCMOCpDBuGZcIIvWDaNzmperE1sEeNJrsdz
a6pxH7iEFCVOnK7ZBRT7sNkPLcuxj5f2j1Ecy070zcy/8IqoT017cpmJrO2G8QMGtfTBF8MmsHR1
m7eUqmNeAsJtMuNST4qjw3dof0scNppOwLduoVH5gKpkNWy8oWiokCPH3tZ2195FMUJVGWFnK6cG
5ZBZJN5OG8Plx1f98caYp7hDhDXPdP2TiWSeDkkePtBLPg6NBauT6FB3dK3exOg4RsvBw6vata6P
R6VjFf7xZrZykV4T35VVTRhQHbarqkJdaE+mx5JXWddK+JvBj0lFcod+8zHJ0FODTz1zoFDtjSfQ
phvHfrS6Pbpc+5r1TXtmng7Xb6jtz1OKeD9N0+6S03idvo+68pGI26Ec94BuceoISKUd0uRqXi2r
YTo4TYExx0lIaLIz895FjItzmQMqRcnMStK6t0LGd74PtgFQaHnKCaZC8aaLw1CyOIbqAsxLsfzo
lfOCqH1UeXDPdtJdFhwW63AMQFSFlDq8+h97gLbmVs5uAIIy2oaB/GgTxAsVUpk8Nil0nyWegMpk
rqskP6y2CZuryIzX3hPTMffkS1Z0iF/NcOZVidseZ6jJLjbbmIMntvU03TBdi6jDHVikIIIjMFdQ
OM3Xj4zAjzcOcnQNN+WhH9x3PbJIwSLbd9cmslQAQrSNY7FF5WLgO7EbsQRKIpYM9gQYczvB1GSn
C8fJsfeJbFynIEjuUbcFt0k6bSrHntDbYpP0jJoMUihpC3PegVolzjGUAysAJOOLHsbriTzZO6R0
R4tIyYNCpAV0h8pMNIqCdB6JmVWxG6c58UVn5oOmjnIHJOWwKyYcln2DLGeNM7nDz2lViuJWKeh3
0kAFcgLPWt57cduxJyheOjA/eyUTtYNVvJpyDy0Qcx9WKLgoWpmggyGLgl0hASvCeYeI8mksFFeW
o0gSzA9Av8BPRe67XYCjsKimLyq0thMv5VZlRHmZ+pRjjyLDoixZtFo2PFlvlevDTVgit4RVGmBm
zcvxtsSZQdRAc3UbAzMfP1lEWOesdL5Y0xe/dliXm/4ScuteVcQhh7l1db0SgWcK7Z+Q355qu9bJ
PhnS5oHKpd64FepyzjFmjNAa0b62W624EM7gn0M8VLFrf61HM0fsVRFHllLEt5kbgcVANI8hew6f
csFn7lmb3RdNU2xLofn08BXXW2uDk2zhUVD0TkVzL3odwmmMwShFhivVN2Hnr5bSXg28npsMmIU9
NGjPZVre6qOWbfre/aw62hgY3ru+VihgiA0qZBnt6oa1eDabD9rWefQ6QYiWkGDJ42zFE7cp6C8H
gBmcBPzFYTKeE0IFwQZYr5Fuv5qMc/EKOIdiQpQC/fCsCV6IJpyOdlTPyxGdNAedHfqE6ydmgeFE
DG4qj042yIOvSS+nTdDjHomaAB/3RAXZTDeZqjdi4hvBJqVTR6BDTYB2tA0eGEPJo5MWOHOx7JEw
g/QgKKMllvZFkPoQzrKO2GfALzao0XMYk/Vlom6vEIOSAU4GpaVvPZaS26iCvRd1Oy8O6Bkz59gU
BgL2fDIW+gi7WVMAWDJMyAjBUsuEGWrdCqcZV0E7GyjyETU8vGLQgOUWlvxb7YQvqJQoABT9CEdY
58aPGJLPDrFDS+SE9hxUvhhTH4haX226Wr2yoHqOwLe2kfGoeZzpkSA0osBAJAe+PVLmM2b6Q82L
JZ4Co4L9Qn8TT07waDibvn0fFJQuJ5RwAyAUrpi+MQwhAlJvBuDfsz5V1+9JzIpabVw1fuEtihxL
VlbqL6U7R6gUj1YbAuLBX8tTn2NvYOoauo2+amDl0ZmO36j1n7I5VrRvdbnWG/8G1GJtrWXdEsSZ
X8eWiNkWaqPnb5AiogMwM/LoJUbE0r3wCGXnOSN+Rei+JSXou3HEOsHlxA+H2b2A6krrvW9cBECw
gNAEdm9RWk1HfbIfdew4GORJwDORPZ8893OpyxedWPSaOxIldZ5uYv3sNwiHmEEbGyQMO2F5D5lv
bU07TQlFZewWIwV3dM/c9UUBiFby6ZS2YYj1Bijv1ag4C63mMhnOW6rj6sBdiluR/t4+eMlAp+6a
BCyM3trDSZqXDA3NeTQgTbEYyVNc6DX2myk74WxAelDpLI6s6mDKLDuL0s22eSztRasi/GtB5+3y
p0GM73/NojLkj2QmV+jSUNjYhGUo29QNi/e/vV7DzK//9qv4b1REgELZSlIT5d4timODUrsWerz3
rUlHVWHod9+Vg1NXM88TtXHRktBgR5tuGM6Pu3RKD67jzjxOz1jrhQOEICN42B0T7AdNZ52ixLRO
6Wi1RwzWC3t+jsVA1rhs7ek+nD2VXYhbtel8bB1BHm9EyO7QZb2x9LMKHVCrUryRnY1Xvjjo3Sgu
zLii2ybe1454SgTC1gXZpub/AdRl/YStml8cUzq6jZRFmrZlz0Fhf3pxsEjFpsukdJ8DuuDC0xpm
YMOx8XPiotDDrvS8jTYGklISQLLiqQaJYibq2a0kgWZebqI0qgjiNN+GedUeu6oh7abbUcy6R41p
iAAqcsgVTNdZjNILkBq61U/H0EkPAzX+jWBfzUJBRqf4EFptfmjt0b2PxCvgPWBSKTtrDSMjQp87
3DnTtrI79VTJ9v1jaVR88ttYUnoF6qHP80PgqC0D1OCLRw/C2Lxx+VcKqjdILUak55cpDUdkaAgC
PrZ2biXqi96126g0xMVHIFQOwX3mQ1b768vQ/ClyjVfaYF+imyZ9KIFZ7k+XoY740WdzqvYfkUqu
Z7AvmGO6yFbqN6MGbNOIu+lo2doDJ8kXvEfYXkruMap0Y2MNnbPSCA64OLAUSA0rSQtOhoPjECOb
VQALGoQd0gnRYErGTjkNynY0fAfpEzKaIA0ADZUh6eriW2CQWZOU+m3jYC5V0Fcgt+f3DsM8x07e
srZtH32dPPW29sAIUiUWASF6cdRmK9xFyabTnXwBCcEjODynt7YYlg6Wd2QEBYeu0yPgWsDG//oF
VD8x5VyhdMmr6LDk5JeG+ukFbCFxFBb1117PvfJdN90vTHqiJ8qEEH68MRxCT4S7rOqNbaSLDs1i
nwJf46BrbQx7onXYGmONx8gLbA6CDvmXc7dGBhCWox4/B+Gg3TJ1222f+9p2cOPiwGsFgjJlyxhP
5s7yEDZ0lVcfLB+Ru07v1HVmc2OoFgW/k9iXv/6e/9dnlyksYeoO/3NRljk/5fSpJAIQkctpn5S2
3KPwXfuF3n+pQ4hIbYkmM5AG2y8K+Bz4P8hsfuUHdbz4uDkChUzQkZkiIwOYE3h4y4tg8s39ZddY
x6iX1yLvq0vQBhgJzPRdxy68TQvwSTZJzEVmjujqQvJ8WJ0GfcmgpqeQ8LynODDtYzAn6xR1Kk+T
xZXWAwZbwKNvjyGm3IewIcIkTJph0yAY+n41/L9O+9y+55fX9L3+OcLzbfiPt7wYq5mT8fe/jASd
v6I//mr9949P5L/nq9fm9YffrDO6nfGufa/G6ztS0+bv/4OP/P1v/t++8/d4zoexeP/br295mzXz
Z/PDPPshudPkMvjvf/78v3/c/K3+7ddzTvRr8lPY5/wh/wz7hChuC1MpmnshzX+EfTr2b7YlhU7S
D1G232NAMx4Uwd9+NeVvwrANsAiS00Laik9X5+38LkP8BozQUjqnhyNBBln/TtanYf54mzPJ5N/B
MKvmjMY/nUSkKWqNFXqATVVDqbYr2QBJYxNlYdsNN4AVcsu/WpERKPRrssZeGo8Np2aZGZ2GwsJh
eaEvhZGFxrQtELBTWQboLt4ZE44GCjVOZrSYY1xoc+5eTL2Qr4qIaR30l0nTZiqsHAaM+BYBd93K
xZs1G7ztKpWvIwGpMbYl302q16mndb/SjaCMXtjCN6y9rjSBPdLAYFZ97bq0nbBMaA4S70Ux2yk8
1j8pBotFp5DlcNO4YzwOC04LsgMp2S0yAQP2fLi4UIU07HSUrOwcW07V8sRrdPY8NxP1hdHuRKj5
uoLAjk5BLmlnK6CPqdeFLf7YIR9eBslyuCEFUPDS0es7LTPpCX9SXy4wkY/leShGz3/0LMMtXiZN
FrOYxCrL+JMzisZ4KSu6/9tOs+zsJgpF5Carwld+RJOcTwhvC3sS/gPzFD+49QfES5fQMnzoYKMc
8Y03hvS8t9ZO/Hfp9WOwVyBWyaqb3La8ZaMUZfuejWp+MmQbhejHWiNGhZQJAsXAoAt59Sh6gjtN
EK4SLaoRx+hZCeGiAHbNrADt0yFGpDtQ5GLf5tMYJl+iDhXs2gmriMdVB4YY/1jOjNGGAqI/jI42
6y1ry23FXW+woViLnLShXdtRdaHBiNJiF2bwm08aGsLUXibIuglktSZZo9G0UJal6N1YviHtZx5H
f7cEfWmQne3bRdvG69ZkCsbkQ3PzrkZI43r9F1EVHuQkKVXkTaysXdeTa6Pi/toU+mCKl5EM1gAJ
p67mydboxsBZELBNg74hTbMIz52dFI28VDkY5Hhpd2aXswTp7bzf4JFso3sw+rqMl0PUNebFkEFb
fXJkE1OdInugxdyNlqqFv0J7FqCUT/EINs8ZOyqBUyC1teCrWad5jf9VOTAQVmnSlLRlle/anBft
hHNPXzIpFRLlHmm3KHOqjsngl6p3EKRZTib8bhe3HiUzN0OYM4NC+hBNx6qvKrql3ojLN8x5U0cX
I8bQxh/BAhgeM2fROA/Z29CRFy2KBms2kcXVtWWsHBfUMGGln4OEcdk6r5MovRaVdPPDpKgV8K5U
EhRyOSkptj0UgpDx9rCNrQrWWZRYywTy2c0wYelFkcSWy5L2c2jM1WPvG1X2YudBRYxqp9GDsdrL
ESIFKFPKvv/ioxCiYzacstf3PTHl47ZsM59+c3AMrfsEQMttNg7lU3IyPTq/c55UYf45HoqofDDG
yY6+VnFd6Z+ZPWsg7hTmxPzFchnyYZdFDpWea+K01nWGQSaCJgRAuE2UfxnpJphr1JPh2x35uoH7
tQUPBY8KAxrezcTLSekOBbLU1WTpevhQStExerETV972pS+c10RUvTgytGtCquvWTXckZjakpGtO
/2y2VcvWLu/yWStb8ozzz+yD2uCE7CfsvvTCGcxXthZVeEJJaY7b2uXCJmWlKTCoGL0krgGxYRbQ
mXq4draj7ZGfQhmmDV+7MECSkkvbZdVuY3o/B2WQop3rRw8dGMk2rJwLnJCwmcDmFKStl31NMI/o
JLt2I5hg6JV+lB9nK0u11aPQStkp9YW75PmNOUbmLmvQJgBe3eJE8m/CZAoA8k0MHxq5AMvtMs7N
W1Pzjiy71cTYe0o0DoBUqCg4d5bwxQ7dYFgibihTiB5DwaC2WkrKl+wYkrSlIGKw9nusvC6B1FEx
Fx0IGyJ6kQOmMqEkOaxltFvRBtybZtFUuH7BGmMgBx0xg43yVDWXyAVQdkfdicJywXRcTk9EQGAO
7sA8ayvVD2pa2+UwDhuHGVh/avqqw7tfj2hrGeRaxCP2fZTqd2Wol5gh2WQlYkdMHJG1epAgM126
09hgYGVDZk6npkYc/i1VQ9TiBamYujYLHjxECUmUxgL3vtOJjUEz6DyLYu7PhSMT9k7cVsZV5JVt
3TfZMJT3+JIC4753uauBDzFfuUiZavWhCIPJRWji+9mpZL1fkPcUu8mROQGIy84JBoQyuhimrV1O
xOPC/WEQy4/XZuZyx17RSM8kWgI009qx97Fntpo+nW2+sPaYSyPX7iNG8QDEGjNmNUthGiDLkwHD
wg0EnGYgny+cho2ZsSXZlXUR9F/B8WTufZxJc9h5zai3yyjXjJcmwv8I+t2zWnVhYIqINC6xekNV
aprUXYgmz8ajrxwAg50ce3MvRp+0sVZrGJxP5uQh98Ri0Mj7bBCZdRdmFaI1tsJJHJ+apNSyB8Vi
eDiW0FKL21irnPRk5E3e5ywFkkDCosqn8DhSyLS7IJpqbVXFRq+OlVe53nPbg86JSEgoAxRghAkB
PdBA161RlhqqWUXg65snT6v9Zm1VXYbCF4+HZRXrzgtImMGMxwMbu7nIr2E7NfmhU2xJbgwA8vaV
Vs7xi1VkBXiebc4xolarFpgbKnMLuW1rixGXldVA66RKJzIVIixoSGRZA2jzhRtatkJvOVj19NKK
wjBA9XfCfPEMiV/KMKYp2ECnHtPZ02jFCQPfRu+POXZ6/SHsJVPbKQ1afE1Vwqr1c8pQONwrQDyK
aQoFy5vpBKHL/pTGbUu20ZCsGxq3HN5WMpFc4hBbw32AW0J8jjg6q89504FyAUmCg2raeJmMTXRY
YxOgYYK/g3pz0wzdON1WVpiTcuXYhUpOLie4ZS5t5RdduA7tUU7HaIqs8hP8ZKO5SycjbaFLV9wS
EMesOkP1EAEghAlsYwQFDmZSUDFbt3LLY2XYlHH2Jc61AnJdG2AQJ72YqJaZQIn7Y0a0sm1Ex5dR
6nXpuuUg8pKt5DgGX1mKROs3TggKPwZ0HsDVWQ/p4OfdfoL8aAv2qHXsNauyYVIbzPOhzgbl681I
oUe/cFNLHJ3Gd4xvZWlVebMygNuKu4+W4d/qr87hW5XX+bfml/9smzx9bd6//nJPl/MWMDv7y47q
X7Vd/yWbKUZif9FMvb695r/c/+f1xwaMj/lHN6V+M+lW6IgYSjimS2PUv9cNk0XBe6RjMWHj6emC
fP/1l9+7KSl/k8IW9PP63Oko1/mjm+JdNF6OdFy8VzZOE/ff6abcH5spmxgcxcTTYLZHjckXOb//
T00VgaCYMS3MUJM1rFWKqtWmcI/YQsNURJBAnVcyCsFnP0JFT7665eeUnYcXdDeB/yBr+Mzjvo3v
0ZcEyQmxvZii187Fsp1eAo67wT3XLCCCtmaU2+/iuD66/tUUPh0Y0QYKDafnLAEPLQImiJptE46p
VhrLyJY0TjsmL3CY1QVy6abyHT/GmYnMfgSbZQBkZSXGlGnFPkR0/W5IGHhPyLPaO4QbC81GhF58
y2uGrLuML1p1BpUxZETmQU1PVqAYFmWwZfeVWfmTacl3nDmLFGMS7cFeN7wnB9xG8kV1apU5t1FW
bFISTpnLf6YS3ySwsFDBUSnpR0H4GYjWvWn5y9oGjgR2BmkJFNfvY43vk4BblpHkn/+SIaXNw6xh
/Dw33z8EJ/ADsxxhK8dmDyBY1v34A8Nw23QQN7sjNnEOz9ekewZzi152jJbViG9Wji4BJ8RiMK+v
vKeQsWm8mcrXXnbDzre+stmeU4D0/rZVj5jKLBU8BR74QKv/plHR/+lm+N98veJjQPz9+9h//duv
H1cYvS8WH2WBnWcK/uMXPCUdqtjCbI96/6gZJ+znyF0XibjUTbhCnQW4ds2XFxsvPnVKOHC+QAhB
HoQ5OiO7bkQ9N6FZG/iZXRr9yU33FdhQlnQsa6KlVmj3tZefBXEibfOaG49EJOj2XTi+mYA5ExAN
KZcjr1TKJFLiG8HpA1Fk1J4i99HrT8YAV+KlZPkqs68FCKnWuyT+q58AuKBTKU/zNeG/p3F4Y6F2
t0wiIwFkD48CivPsZvC1gRhLHFLJc+a+Wd4uqS6huFXVKSwebUnWT/fsVyeSGS+xYa5dtSv88ZpA
eQ2GW3op0iVpQAKSy7jKG+jK+Ash+EcoT8KV3X/LjVUmHgmLXlmcdlguIL/geUU26ONIsx7CaGUU
F+lFEALrBxd5Vh1TQ8PnN8ySnRvzTMbs2FpQ+hYbpYq1wM4dfW1H8A2PMWwkAcQBsMlyhDNkl4Jh
RbatxoY5vgeAboCUzrBAe+rDi669kS9A4AueKWjFIbVqCx8KQ/XaqhHnmt027W7bKHrGB7YtdesG
E8m1YXrOwMYuiQEfSXNAWSXdY4OGqqlHtfDZQuYiAnKOLir2CINBTe6nW3A0yxjCioHmb4LQqASr
OfQPVIUTSyu6KpJm0xnqjPGReFTax1j7fv3+W8fc5bULs2/5Xx5ofzki/POE8O9PYRwW71/D158/
33/Fs29+/Pzrs+/wmv1yfh3ffxw+zh/z/ezT7N9cJvLCNQlOM1hr6ByL3w8/zf2NeaBwXJdzTFAP
CvJQfj/9bPGb4FxzbAdgmq4II/rj9LP13xxpCWxVlhLQ1TlN/zHm/P1hxAT2Xz5M2e798DT9+PQG
XbjiSeqYlvPzyiAbyqZKOocARLP8qmnGBLENeJRbReeanHiUvjxmah3mUEmWXQwOiIl2sEzGHnhx
jqvBOFfZAO108B6cOn3ximqbtOWmVOKmZNu8I5Vu7aBfwwk4P2BsbR0YV88n9rouKrC3+nicxkua
JEy/gm90Sreen71Y5Tbxorveiy8ozx+kP1wjrTl4ZvytktElrQJ/YY73wrKJzy7aA+X+N49l4yJ2
DIMHEoLrGrAb2HuOwV6iYmGmk5dvBvoU98FXw5W8v8MkE2Y1IWO2Nt9OrrEz8E2bEIwj7Wxm+tpX
LZwBHbIZCzsoL8kVZ/E9PeM5ZWq7xYgTLTwED3vcZaiFlO6viEtKtiknE4GCNHWJbZ51LyAVoSuY
d/pjcXaQhZ/Jj0uWXRa4q9ynbG5i24T5Oj6ltrvWSYFcM1p6tnmEbdgWLHpjsJhf1GfqW+jIBV81
M6MvAdPDBOiZ5X/rqv4pNiki6LOu2FPBXSEjwaKKOYlkHLqMFPRN+ikT2BNdCPgycAa2JUaF92bU
t6HC6zF440m6+niyqmsxueyCqnxLMpdYmxMvoR2Ucj1OMdoOh3Kb8C5evCw7om3KMJ+nxAbHxdaN
pudcmV+lpZnLQslbK4ntVU+GCCrseBc12rRraBgUpKOyM75KXgk6tPQFBluJc/SemeZjWCmgjQ1v
8MZ0i+FY07RSIEUXUxLFCpFwYH0yMSKYJoZvUndh5Q9PSTPyvC+Dk9sxrSgdDSVk1l7DMHwrxvxE
ftZKFOfOt54YiJPU5vhvmBtOTAjYNCJA8lElxO4nhyiL1CeRN96pvnuSsfyY70WUgyDbbaMEEhjn
KzWsOyliEocMsKtVJlcTLeiCJu0Y1lG/GkP/2qCAWaUGgz0Y4hhRsc4y4SlAdZo7x5pW8UDDqyMM
6cc31WFT6nT9VglPX9nGwR5Gg2xUZMgdKqaV34mL5XbdulTdJwxM0SLNUdOOSGcyIyV1xIBxiteN
IFKndFbxWK37wGSIKIgAPjVRES360rof6qJbaSnfCqMqgqTydA/AF4GciOwd3KWN5evXxrfsfWIM
e7PE2Tvq7ifD9J7yru+Wk15z/ETFJ4aqMNDch0hyaZeRO659r7yrLf5Okb21endj80CQePZXWlBR
Q3hRuMXlBpJIPGsqfYkm2CUpOeELYfiHgmrVC149wcfHzL9WBLFj13BYOsY00FrYXoFcOgsTPtj8
H1m85GNN3q0KYbQmbRNtJI8WoyvcdaGmU0F+7qHP75hWiYNdjf3RiJydow9q2+lU4zp+EjJ0mzUO
nJe28b/ZXoZRqLkxjeTWaP03F4kbAT7cxuhH7uEQ4LiFjLpkf1oBf+YnMunGLXoY1Ha14tbDfbfQ
8WvpkbYMMkxB2J3SNapyPGtd8FrWptqEp9Cvycvw3FcQyuDI2K4sXaN4gDnCinICVabZ7J2rSiE6
0x9LrdMXA4JCbHntifv4WpSk4ZiF9p71BomD46PwxLEYlw7qAgbkDNijyHt1fVafac3rlQ3VPUPd
Vx8b69hRQI3AR1aFna7zHMK9kaJIR9ZSL/SI3GPiio3FgEKUVGELyQo1CSQnTogD4So7w/NAYDyS
6wq5zuD7qFT2PmSvcSX0xdhgdmIM9VboyYubc8OCxXjIg+xZS8cOX5V6bMPic1hCkf/3W3FqlOa9
/Lmk+KHw+P+0RDHpgP51ibKp3rO3QDu/IrnPwrJ9/7FN52N/L1Us/TcbCZBwdEO4NOMOLffvpYol
fmOpycLRQQPzP4k7jy25kS3LfpHVAgwGNXUBF6E1GRMsSmhh0MDX1wbzdb5gvCTZVT3oEZNkMhxu
AEzce84+zlr8/HurYqr/4oyOlEAqKZVnW2ww/tX25K8sthYGMXfStx1C3/4nWxXzZ3WIbdNtNNhF
sZUCQsUHvouP8+0uF30eIi5Nps2re6QkhkUKiOf0Ws0xCEiDg+j8h9PbevlvTpt/fSrCS9dWjmVL
5700ijpjYQrhlTvHf+lnTjPIeXlpCMCJs1ciqsc+AOFN9wLIymXsNFSgv17RKqMuv7c0SI+U0izR
TepbWzyZpNgkCNI/KYRcQPXd49w+9p67sfUTRe7N0nzz4o+OmfzhzKwosfzntyCRj52kgUDEfFfk
aCwDpK8PCaGs4n1Zf5h9tmEe6aPGZTZzldBK8Hjcem29rUeP5f65dTh2oj0kO7urSOAhJ6/2P7ph
d3S8KoAbsRmgOsoVtVpgxSFJloqg81mmnyAx7a1sOmkXvLyV7CFgwEGLd3GDzjb/NMcD+Y732ecU
47nHmuJRnoOAavXj/s1z/g8n7/Vc/e9z979uHVpdHkHLsqkZ8fdvKjtJi2Ow0KS6wKaBa07Lw0/v
ogjNs/t9RE9ahLCCCQP5/afK9Tl897GMsEHRyrPXUsU7EU5sT0mY0JLe2UC26fjNtkE/h6mzOvmc
FCNk8KJnNnWPhGwEpY5OPl0MwdrfQqassWR7/texfyz75Ei1AGRkgWPNuZZEFuXtJ5sYLb8u/xfP
OVfN201ljeq0LX8erGakJkyhrtyJLMD+tu9MMuny04QXdXK+45zYdO1ucOO7djqjbl5R31uRvFjV
BzoSm8b4NCC/Mx2oe7eJOjb9vPHbJ5z6lrWP8Skv6Pcr+L6A9eiTFbu2eXStR3YPG1E3Fxb6uN/f
hbV0+J93QSLHcH9oMhxmrLc3Hz8iCMucLRdN/SDCDjDTlY5wwY0zLSgSJfxYHrwsO3bSIcxruOwJ
rRZfp/LFxMHcgXmyyXyvp201jcc/XNs/zGSr4vLva3v3YI6ArXuDSIddLx+XeEABLtjomEFVoEVb
4n3RXHXggrEA/uEum5w2fzcq/6Fl5LJI+uEuW9wDU1nIOqgEGs0h2rA5R0ewrB66rRfR33Od3R++
9/oM/ceb8e/v7a5X9+aFNOgf5B0ooV1GrK/fghspbmX5AIhg72efMpzibao4j4W0/Ni8kPz6+wuQ
66v3HxdgmUpRh+P1/FELfnMBXdvS6akZePKRNjgMt8IbgBBR00L1T3ieqrByUMgqW+QcNI4sIXdh
zAi5rxV4dYRym+HG5O3g+nZuAsEw+SCTTR1RJXa7AFnNTo7Rn27aPyxBpmFxSgcy4KIeWh+nN1c9
0B8yhD2UVKRxyaY+7vLqcCWMNYgYrHi3HItC7mMXFS7W86V9dekmE35+Xkm3vx/BHwvF+xGkSo46
2XKU56j1Wt9cC1oQmVPmLbHOWIHDKPTjUwmLoDE2C0lpUxvk6QdBlDCt6V14g6/kTy/2P02vvrKV
6VGrR2HxbjQgS5VjBAyRYC61w0xwGKhSJCEKvSEm+RjHTEp9NcMMVBFjW1yCnFkasYnNccdB/GAW
TVB78Zc/jMs/PdoIuTkdU5t27B/T0ZtxodGZ1aOVkzpiw9yJxxOasRNJ8YFBAcBpdEBW04Vc25O8
cGOpCZpwLv5wDf/0cr+5hveF8WgYsfQPjIyUnKag7khGhYDGlzYqj8Pc31jU5gvQxn32KMrhT7Oa
dP/h9WKHJNk7shf02Az+/HCE4JAif4iQwE7+rgwbmJ6BoqQ9D9yGybpwYjMYGhKJ0JoWc07tu9gR
vRxEk3Wp5+7QF9aV7+Yfk9EMQg4taK5Vo3Z8GBlww6a6iya6rVGHFT7ZOP43OD17x+0OhKEHkCp/
/BUyhQOOJPB/NjlU5mWJmpPK086b1c5n2ocdefSW+wm2g40xujbFUeji2BNV4LLN2zYKKJGrcaZk
R9PLjyDiN4S1s0PzTiUxYI1nndUS30IJPlWu2k25JPcMpB8hNY0R73REmAYGpQl2YI1en2CVgNDP
nQVrs5Ehbmb6Ja0RzCalbqM4tmg3HO8B2fx+Hkl8DLFpJeJoQi4u8Gdok6K10R0GcnIM9lyKsGtf
3yMm29UDOeCuhOUEcoY80ll8GxRVDxOQNvCcVON6NE+mFwWrbcOlqbSOVQwnqHsxsq84Lo/FmN45
wGYUP14szikajcCAtZZ5K3iPJtfI3lC+UsOg4McpHWQCvzUNbJd9tS/EJdx30O1blHu7IdZ7DyZ5
G73MUP/i1yWjeQAoOp2Lowv+LGq2BiDvMH3V+DIqtQSJIfaIqeh/+HtTm9uRZJpohrENik3ELNsZ
hO+Jar5RXEQYv7x4DJBBnBw7PXgs5QVcinkuPobjlU+hqy520wD0NX2Zx5MZ0WygcdBRpPeZo9fU
SafWRPjKwGHE5IycNyy2zXotzO29o/frqJJGtq0hVxS0IiYbqD5eE2wJuGm2mo8ri69Zig7u5D7X
E4JEWV1llv1xrNpHE5/GJNHRZ9PFVQ2qMySKvF+TqgmEmQzSENiJLLlLFDVj53yYIMAgHjsggtpa
X+z7Pnf3cfzB7NdS1n24gtmyfhdamhzGBro0m8l0OtA4PIZAlwsw+lFP5hRbQekRteVdmw05rzOP
t3lBk/xIfJGLis4telxBPNhiCnR162e3jvPoSY1MGqcjZAzYv0XJUpgAIMe6QPRygoxRmhdVadCf
PMWV9WMxpCANcuG2pOk31hAIzUeIu9uJR6Vhjx1rCwlLcfJkfIz0Y12AXkMwIfH+uLhDUVW5mOsA
pps5iUrADTLgyhXtlbIe93GbEsgst0qOwDNBSrFL7GLCVTozwGcBTQOPK37BYXV5lR/0fJcsBx/t
STzX+6xFPgF4XcSfXPQw04xmld6Z6z213gCjyDrnUwgzBtT08Kmx8o1Du2pLxQOZITkK1BgbxY2N
7U2Tf+L8ux3IWqhctuF6FdDe2hD7uJMRD0tINBhv4ZqAZ8EwAgvN8NGqA4JjF+XWXaq9kYIq9C+L
emLk8b/0WP9iKwhHAKKopnA30s2JNlqc2uxro0cqaXKby3hrel9rm8zT5Svb5ZlRDSHxdNYrzwP8
uqcORmG1FGvJdEP02sYyYRY2LvDnZt9HN0aHhpKxDg/dkO0lwS5lx16AllkffjGJCcvZX5I2fsAj
d/R7dzdwYUTJnIvY3EURv8+qw5SmO2IKAj1AAwKwgtN4h7JilziM33SGg7AJSVyw4aDavUnrD1bw
/N3IqNAB7w1lTlpZcRTdQorQiiP9RALQGfHQIVrknq3d3iPpElcZD5ixm+1+FzN/oNmA99hsc7LX
Kg+ZCPvQGfZmXA8XHhJSYkswy/kgSgZMlJT0bUpa3lVcuafSN+j4lZQGr4fe2JnuY0urcmnuE/Vs
hw+ubABXgJ3BYJ5TIowxBLqhdSAvep9T9axIkVukux2tz75NvBQBAoV3LE33skoPDYzyJiGuSQT2
hO9yKrZYWcliH4gvrA49bw3V8avEHfe0P/hZ9YkoLh0BK53N47TIANLaSdUmfpCd9pJ92Xqgw9yd
UzcbNSacQ3qIygYp8oQM0eecx+Jy5JDqa9DSkYAFYxzz3NrC1Dz2NYVFvkkMWZJ2gNUTDjg9ReFL
4GTY0vj2e4JgQbPhNFmeZsA6jlWcurHaDTAWe6IE/AKbn3w05GFICggb9FpVti+Tet82yQE/HwGO
dlC1E85AY+tnd8SzsCCF4BcPHb7iUpgvRQs9N+sPoQiPUSmOsoKPlDSHJKLmmcozkuajSQhyS8bQ
IINaXmqmolawQPeww1LjoabH2fIQO8v0IFAZyOW2HhwoAeF+iVmjcxPue3hKrAu7cU89y6SfWXBh
w+MwYndt1FVL7TAb88M6cy3aPbWzAXMcDqjiNUeloMRLS8aGxYK2rsqoyy/MsmeuY3+fkWro2+ey
gqBPmaUMad026tSY2VEn6oyM/SBMLopic2xY52JpDlbSHepI73nrdoXkwtlZmOwI1j+jaQvGi+WZ
K1/nyMqzfhixFRw2hoG95woRPP345310os932fJRqTSDdSEqAQSD3IBcX+zWBadyTQQCUZDnxtb7
Ljl9A6dZd0tsolYirUUueHnQ+qWwyDlYV6l6eRg8cVQ2y5MUx3V3M8Ip1uKSvJurMjcv9WsHcXMu
zKCvmOGt5jB1zb7TAF1gmhmdgaoSMN0oQSyxBGLh8fwrCjRBVdvQDowgtf2bvPNv+sG9gV96YzZE
VSevxmpbZ6MVDclh3MWGc5Jo5wraLVVPHEbNoKvsDtDNsRudU57Fdw6SvvX3CQnNQEsuRuU/SiBa
CYFHGojhbJ/XFsEKu6HIz8bRusIvTlgG6S3THgvqHjjwntrKazbC/hLqmjj302AQXzl9jWoFpJQM
kujotTwnsXVhgYAIh+7wo+zDNa2bJNPTB4T0F2E+v3SDe5KT4K18EHLZL2w8supZYXCnbXXK4+LO
9M2tQ4ygabYHz+wODs9tvMgLMrf31Whfg1l7rLzqMYLyhcviqgm9R6ToR3aVgdTqvD4SdF0JEW72
7hwe0SAGKa8rAYUsHu4lFVXYXGBA1fAQNeYLxhIwIAKiaFM2bAuXa0V1Ai/30QjDR00vat34UbGA
Rd5bVzx4ScoyTO75jwXYocIVmWxbWsZcvwBBmjcp2bu4OxJ2vmbanwE3HjCjYTaok+MooW3GVj4c
qJ9dgaoVGBJJt8alyd7pA00LeEeedUFe0L0zmFdlxIcHaqnOiRF+t2r2oAIpisxPSe2QbSj2oR/e
wDv/xvn7oneMLx0pKfRtg5QyIhS56zaZXk2nvW+z6SFnZyYLKCPLpD4IzJ6SHOTFALhgfCnF8kpC
7L1S4oPv8kwzHeA3D8pihFU2I78lvd1iX86SAfjSjeDOj4iOZnVJJfCLBZmGlqj33DXVBavdZe1a
W0NOrzMfTtDr8KoN8yFkLCdX7+b+e2pFty4oF9VduN7yKlNjNZNeD0l9b2j9FBGa59XEAXry7Kaf
UwWCI5wfLIOzC/kdHLsfTMitxKWpZ9WIrVVkd3FYEj7GnXT7D1azPDgNcIuxzD7Oxke1KmyYb1rc
8kxQ5K9V5OOt7ydu1qOJIoTXkHHdaU6KMR3dsvmRoXVHt3NfIvuSKScpHqhOWueucM/YnAPdJK9w
kHuacdwd04N/Uq1hp/Y1cWUxIi0W/2h5mQzYCqBnM4fn2LIuCkFIWwLTyjCutBgPVTixl6c3y5er
UhqXdnjjDw3Na+c08Mb2694PioGiBGLzsPhcEgWdrQNcK473o4n6v5h2s/PkMpD6jK9965qQDcSL
E1JpwdSrX9U0EW4Hv91qLiBcHSBXFHdOV3yEy3ES02FJyiMhrugM2Jlh+RSE/safsantVfcdd/CW
aBVKZmueGw16+EsJSw3amLgOAEvejTW0QqaQEMvLmvXLks3rP6MxincDIUQ9IZ+6eCWz6rROgKLq
D+snEWC2gfZ1XCepePmCsSvIIEiYMJ7xxnYf8OrsFss621Wzt0LrvE7d0Eq2Ma9MLMEK2KeaDCtN
Jj0U4t16rFhPUOsitFaS5hKJ7HpI41cEI9usZoOXEh7pm/C78l0jIH8V/aGHfLMuh6lekfntwWIG
8nVzkAsJDWb42GGX6og0HkwoQVlzwFoBC6/eU0kFE4IEYQlqw7+ZKv/kssdvBacslmfCn3CnXVcS
rrOVHdHvgq5Ij7prcYOUxNSiM2iZr+ri6LkG+BZxDA11bbVyB2+SNmpf7/OFrTFhdRE1f8+KgtW5
ZeqV73Y9VjRPOb+xgkYQR5qiI/nHvBw4U5F/FVv2fnT5Lf+44XSqmPXWI/5ScerkmJck1i7HzlPX
4hGI4X0z3ZEqd4zd8NFfII7NdHWqogOqfu9o+7wsNgH33aEc+A/Y1CfpDsjFwqreYQfiIQsvnfLo
KXRR9dN6STYPlNtkR8UKoszsY5HCH0uo+rLbIrVsuxAYvR7je9LLOCITVM2trshniFmAOCUvLqOk
gkhjxGopEJrhPgnzHxWGtSBh8PLXq2Wn4QSZ/3XChK9MpSfcQ1tDac9c18CuV3/9P1HibHzLO0mv
OYzSPaEhvxLItozR34K92q97j6ijUE2FYG3O4DPfmRwSqqg9rKMMOOZiLjnB9t0B2ISqvZ2a5TkB
4ZflFrEOLN2OOPaF2HblE/WVE7Sii0ZjAQ/Z5djWlYZzlSPE6Xx5DevgNH7mCWOLtI8k/BLHuoJz
Rx2UnQLviiWtCxckvTVzl9aaDj/IoePMctgb3o7X3U3F7Zzld1CcX9enyITfHbv2ySaaeb0iV4R7
wssPhBBLUte677WH19Dod6M6CeowcZusp8lwsXZ+Ee6z7KbDdLQOYcLxbn2bUu4Ukbkc1Nt1dTzE
FI6EMNYHDXQpd4whNgTZZryBhc3boDGHsWt1/YjDPvVcXnDYB5smpCjEmxfF1hlTCBUg6O38jB87
WeoeA2e8PLyuF0wKsRGsLyK2skMJ9LQYbES38+v6Z6uISbToM5z0znJv04SMt9jmFIe2seg5lnFl
fNJ6hes4tFGzN0J5Xp8lju0sH0SP822UUz/DOIPpQklO7DQbwW6ODj+qgqtUDufs7V+12b8kX289
uD/1vf9Wqf+2O/7/2kBfL+ntJfzrEv+/2oAtqse/bo1ffFo+ZXHbffpZvrf+o7964th9scY5CNHX
zi9xBfRV/2qJK+e/SKMmeA6nr41Oz6cY+3+MwPZ/KYU2z3WpkdOpVvy49l9GYAMjMO8zej/PcVb/
8P+kI86Hv+lm/G0DdtZa9Jtasz24Ru6FcR+ETtSTsjG6wCb9sckf3wzGv56ct0rrX/38d22aBcVe
PdW4iaK87S/06IuzDTn6D93Zn4vF/776d/X73BynlXg3BpXRVXd9GJmnMVXjTaqWbkdynPnXC/DT
8/9/8S3sd022PFqcGX7kEujaM56ihKChwnTi29+P0c+9mb+/hf2uvQgAkzkI42eAH8q/VXEPHHwg
Pcz3MXf+/iN+cRtsHqO3t7lpXDGmPlFbWLTiCTRMjbgMa6/5h5//q6/wrk/dkFEZ5h3Fmpl+0sZb
GotYnu5D3NfGze+/wa8+Yf3zNw/qUppa026tAmUW5E3JJAZgmvTo5Dc0zwi0/v3H/Gqg1j9/8zFx
OrtTkRtloMtm/pKBT0f671CA/8PP/9XXeCeeEHj++B5tGRClYT73/rhslyGpTtaEMvz3X2G9p/9u
r/37cZI/fwVz0FZrF1YRJPYkEZIPXHyCvR3SoiOuhtrgLCDSZgx+/3G/GrF3b7i1aEVE61AG0uyc
O5kmxo2regBev//xvxqwd6+4VZjG2HYedaasrI6QoyKSD2yHA44h/3ffQL17u33O9+0cyTLIVoj5
ucIgmNyXcq4xX//+S/zilqh3b3jMGQ62Ew1VkQ/EFFrGoOtbZzZzYotEY464kRFRXuX0Kv8kIfnF
uK0Lx9sHmZZDrWtgPcFcIbqunQWIO2ZqAgi7fBJ/aBf+Yv59L2hyfUmjNlyyoG0cTKqborUmhdp0
caxzAtw75sTlFNPd70fxF0/a+34xD1rNs0zJsXABywSSNJ0IFOBCBNDD7z/hZ8HH36/OD+nTm7d/
sCynSlEeU7xtE3bRmQLJgD+6FPegGuLoJOO6HPdjSyYKutSpWe5tm8Pu8x8+/seC8g/vLiq3n+5a
EzJ/tkKqw0IEaXVkgl4o8bROC9Zz07t6jkhmIWAq4CAvo93YJpG6LqEssB/WDiz8wIXmOkB5L6b5
OYO64Z8QULfdtx7LLbTNXOkMa5DJ3MA5yBP6FRyFqD9pQ0ey2beO27hfOyUxsWwQxZKflPmYpfVW
R3X+VcyYZDeJT7T6neeZNE76duolcZs5LdmC00sEHzGejVuYIXSrKi/DmtIbqsX8XuYTJjCjjGS9
DzNR+md6uX12OfeQDe4Is5jd46giZZORiTusfkq6cJjno8r7ZP7sW/VI6xPpNQJ4Tuyxfp4pIbjb
zCwy2lNS9CAmoKUZKyl7LsMeKUFdLFZOeyu3QdVOqa4vsnpZujvMha7g4CfC/qnlHHRDvw+02Ejm
7Oz3DWXezBSfU8vsxwH6odG5B1nJ5iU1jVh6e5NJqZZBOLVpZSLo6BKShzuZuN0FAkbX+2J6oT99
nS239T7nPnwAOCMtxYtjasRzMgdLX7Y02Ars+d6yFyLqspxDNGGRcKZ6ptQb39TNTUbwan0CrAtK
agMmHKLYRss5Bhjstn0ToZPgtiYf/UJL+y4a1Vw9qakOlzsH6wIxkAjks6BYAO4+cncNTZtyiouk
3Y09ui1jY0DtHXaeHIXp76Ip1tlWWdOcngl0a2L4S1aXXZGOrYpgDHVOtSYrc5K5SGGIehb6tGj9
GFcrboCvGTCKiVdT+P1TXHZZ+NUaHOXyPITNyvwfRRheYclop4tEgKQj3tSHjkJ66yIyKlpFtBi3
JsSZ6kqRwWM+lSQSeQ9SNVOM+rcmIGjejf4UIQ0hAsXybkyVji2lXc73CaBiwPB+Adwr8erSeNDD
MokPaumXCeoInXgS2Jy8SL44mMQnlMRGLahXWEWltk7aE+FWLSbua4yH0MU53hltP32zV9IGLTS+
Fnulscp7k+5DlLPrhKrrOzkaJ0rdc+DCK6ou4dAOcRzkPAuUc9xiTvvXdIgkws1BZJ2mhaLmYjPa
IC7okuH034+j2dWvooBF/jJqQEO3k/A9gNdtS6YNdSN+PUVumVJokLKP/QdAnGDHKbY33kMfubr7
lhSqCL+TT5eOHU5PnfOLC0e7SbZAAyTZAOSyhMlnOadWcq8b1yycTYt0rASzFUI32WS2rpAseYT3
HI2hz9ApzeVkQLbqotlNTllOwMVnDVuBcRyYCd0zkARGq0Y1kKIut+wKVael2jS/qevEaQ79HOGd
Zy+oe/spc2Zadg653k4wTq5bfXRjCFp7UUdogGj2JlZ2NnSaqBcy7Rei5cLCjJ68jDoX+QRm3a7I
CeUvh6RKOxCQolB6b1hu719EPpqNu3KiQuQgzSGJkuinsBFUqqWDHTYtwFJsk6kw/NdW0IffeRku
hp1OotC68efeBj+w1PWHQccsy2VryrWzHCfpobbmIbzM3aR0d5FphOnjApFVB7hZ0/qphx9MT6WE
XU/ZsyW0Jt9rIsm8S8uPUOUSXJ6i9eWe0dNxKiJ3nDYUM/4CJ+yxOXX+lEePIamTy92slwpFr0HW
ITVWLds2XHPuo7b/rFo5fQCHYRfH0o4k/ACZ8xqxROQ96shC6IW+jWdTcQoze6FQqPqBIrZZDGsg
jGXU5JfrYfAu6dt6Od1/s6zWCAiZFTckL1f6OUyNWV+EyWiPl+ZIPhU52GVH3SjxKyu5sN0hREbS
ZG7qoweJ8ag86xFcUbyr3LlgD6tqRZLWToJedMsLoDfzpHEj5TEB85liv0M3CE+OknSBdBihkSHp
wgAfA5diNcs6sec+2oXnjwhU07L9irZ8Kp6ddKnmnWeWLXnQGBjjT8sKvdhKt++hABtRPAqieybd
P5M7bpI3BMOhmckMWmE2j+QNkUsdjgu8B6A7lGHNbiDwKDGMxaZB5ILEOAGgAeoeVqWFQUVmrvNB
Goqu0mQDYtlXdh6Nn1TbwJraFovIT2Y5+Mh/gRv4h2kOQV4UUZsPLyStCOMaUgQJVEuk1HAahInF
oRauQ93Wzj0+ueFnZjCLR0VC48Jk8DHLF/8bgUgEr3YlyKJtWLZrRT20mHcUtcvksiJKeCoxjshU
0e918QFeT2lSwRzSvQD6azuZg/jJJoBlyfz+OW2xx1zknj2R/CHqgZfHbseSdKopAXAchW2d6x2W
uaG/rxFx6uuGb2XuCHb36P1gfVteRpbF9nJuE8MjMQN7ObN2E3WnOs+iZU0ALr4jUQod/BwOWq0A
ybm2zrJyhYawC2O0BzaSSP/YtX1L3q9Tluk2SQh/Pg6+n05BP7G6vcx6SGExjl5tuifX7I3samgg
uj5RdqNQRzxLa39xhySfXrsSCuwXkt1QC8Jlykn68dIqgcQYp+XX0Zq6ejfnfdHe+XIQ3q218B1o
gZqT2rZVp+LvrcN25b5Lxji+NWzTq7ElRnl9suJuXR+k0mX7JFkGqm9DxsiD3Rsqwg3w1hHq2veV
GD76XiaKy3Zswynf0qZictlUE3Wds5jdRnyuijD2LvuMANQXr9WUpGsnEu2HxsDISnO1ECaWA19N
42cLVXH96E9LvIpHyeyCI2xl8SYpC842dakHcm7KWnnuneocUhUklqXom9P7uvzul+uwaptJxNg0
Ohysh0rNdXuoZdG2X6d26Jr+K4izZjpi1AEoqAFh+Ndp4Q0y2erSsHEcQ0sSgbL8xfc2RSOi+ca0
SzWTNKWUe/DGTk37mK5McTM6ZGrzEtbz/FotkTDvcZh16lsYR9qT+zyyHKArluvk2PetOH5WKUnE
4TajIAP/aPERJsXO3USGu79zseOHdxxPQuLmKo/ePH0YmX51ahESK+WUIpc7OBD2dGdMoy2fLZCy
PQAtHscJ6aq04CCZQ2jslykv+o92LI0KGJ0i1SlpIurIYOgZF7AkPXepsJbmTCILS9yYRhYM8M4m
9M01y5Au+ChQ63q1KPJ9JuRo4I7niQJkw8Jx2/Hf3W3TJqjbbIHOm3DfodbJVvDx5b7PTfimk9HH
MIpBVycZxd15IcBrXNKiD+rRkd39aHEMOhANgrJrFCthyHF1YdEwJKKQPp5hTM8tXNjxcVpIAn9i
YB3/4LdZS8YQQcs5kL6lbXya9vZswZdX9nQDCY5ZxzHE9F1nhiuvqjpS7Ja7xYgPtZ+641VbgiY6
O02q/b020CjsNV0rQpYrO2MTzUyLTjyFeIPuwx0LvhTUqPzJoeKY3Cd4320EC6isTzZ0teYGwH7S
Xdp039TBkUmNXd3O5p7DiCDL45VFgnmf6J3EsCJ6xSN5fdpNilvDLzB1WrPLvGmGlQxznCupGL/b
uVUCb5soiUwH7hJZIQGke0z8TgU544GstdwXQVqzzT0bsMq816VbTOsyNXTbA8xMRM2IN+UcTsYl
a067zHRaCHZl2tNWRFisgib1PICCLe6WMBzlx6Ij+v0UhXFF1ZxVQUeXxmS6GXFPdOY3HlG9qD8k
buOXjHhnkwdBgKE/Z9htZ+JX8jo/Z9DZymMRdqRPOlqqed80lZiOU+9E3ZdR4J287uImDy/Zojrz
TcMMuQRdr8m25uWMFWrA1BN32WIsxbcxrklh60oHZkgihF9+Gdk4y4PhJuy2cSZPpcReR9gz7XAm
dqo5cK479sQqt7uDms0JnrPIWu+CddTsH3NNhGPA++R3B3Yic7a3awnLeIpKDzFvr7MicCCW9zdZ
MxBE3E1S98RKDEBzj2NZdOH93HaW/agW7RsXVmyGHgUXM9fFIWoqx782DDrkX3HbpubHKJw6CcV9
MNovrGioOOIEWvFuwvAXvvqDKasT+2bwReBuvY7guojUvJzozdFBfmg0ecMGQHXA62ZDxBnB22Q/
59s4cfFOdopH5VowQ+HoLHQDV0ibBbQQUKlOoWIwDZFcupfenyaEXsqd3HAk2IeZa5+QrtEEi+fO
8MCsuRA7oaahPIiOgOX7qDLg94dNZs4Ib5HgEinGBmjX+po01gK3j+S4YhEESHSp050X7iqfkBXT
6M0bEXrCBREeW+0dHWy8LG6Wjmj5Qp2p8qox5yy96HM9EuIWx0t8g1vStR/YYPn1J49p1AFHbSYW
vfWKhnI2eSSckHi6GmOWRmu1zYpwETzN1RidR90o+y4fbPyddtpXJjl+k4WolNkhuzPKrGo/lrGR
+/QnV6OtG6EG43SHT3wP9Diydw74LbDBURxNbCw1VnYOVRZnFl6CEto/5luKVAiMTNEEsWhlce6p
qYcT39TMOoPtvCYnwK4LxG+R20D+mHgKMrqYk4KypNzZGPZxWk8zRi0r1wHr9AiKugNAxeUOsGo+
lFWaxoFTjo3JymQuzQk8e0YNxzFm06z2uQjb4ZL96px94aVrV+p8BrggaAk6Fyfd8dcvRe00KtnO
hpJuiRkdvNQuUatlnL9IDWtbdZ1Mze3Uuen4As6RDdNmKJNobIPZIpeI086EYfEC1m/hJKclbwxo
+W4yuGTTZhb84YiIiW+RxX6e0AUCkD2Us+iJieokMiI+WgvHld3Y0G8/ZcIQ/ksODXS2tmbiek2+
qfMmt0nznpoYVwFw02LVrSqjXLZtSBAdGoQ+TifEUGJKHxWJY9GjaIyiuasR1FmngbDA+jlhc9ec
NGUN1haa64V/aEzbMajblMVcPpZ8/wGR4DKcm6SLHzWfUN+Q9ux1H0lQbo3PCQorwm46ndd31Zw0
3SXUv9jcN9MwjgHzECmcXQ3y5zgUWQiOmo1n19zEtQ2sXafwi/adJZfmRdcSFXWWE2gKoTnrhmAm
+HZ5BfGXR7QbkVkKDO/t2B2ImyGrZtOprDiHZeFzpJmMRGwdiyLMwS6GqtgLNKdPKlwwCBEUBk4m
IiCG5JlcJa1DwsOYs0Kwp2Vh3oRQgPtTX9Y2j23N9lHe2Bjm1Mnj3FNcGLqq6+fZw6RxWzYe2bL1
Ui/uAV+Sj4XbMhaYD1m7GM7WQxELA7aaJyUunLpcdaqY+hEtJrLnUG4bU14fHJtFd9s2ZEReNMpV
AzQjdrBAXlqw3xvAKlN9gMYMETb0c5eND+m1yYVVkQtzk0YqTa9gaZrxFeJQVt3JVIyc1qGnT2IQ
xL6qITJJr1OtnTwkYdUMe1+IfH4YMqHTfTxYYb6vonJGLxiX4/Tf1J3ZctvMlqWfCBWJKRO45TyT
mmXfICxbxjwPCeDp+yP/qjh9Krojui77BkFQtC1LZGbuvdf61rU18mJ+G6aqSfYxHBcm8EaJnzqu
+S/svclGxpyHmQQ5G5Yte108wX1bmklZb3q/LSWkptywnW1Atpi1t4EgYwULJl/qryCoQGqSGxS5
A4qahLElqfT5NP9lhSyqs62mihjeam7t+cmNnNglupJgsHMfh6N5TmnFuUhhyeSw/8wzbLRPr1cK
Q1/J6bEkX6PGRHumUETR5fapMKolByYol0iVDJCGQSBgF6xLf0QlbRUED8F2MKZu7atJ1m+RoStR
LpxBNmO8aSdc+SH/WoVExUYNxE4xY0FzJEGfNqvQva0CZpGGMBTYde3nsCmXNIFi5BUw4eIvA84e
3FevHFFpoBetx+x3H43Vp0c7Wb2BvhTuV+2mZO24ruizU+tQ6O+DEfYpFQRtLkFqeZ7A/5kGJMhk
ePY+YELc8sCHfw/M6xEjjnCSn+TAWR2+/9wGuDhKSka+ZVM79dbOjDEk0G3q2rrboUmTbcTXbMiM
mwbeQfLBxzPp95BAeK/BnYx8vp9A5RUgPpONxtrwY4cobxAES3ZceFfu9FWjsdqxFLZjwKHN5D1S
I1kB2Qf6IrSmUB88B8he8GKQ6+dkvyKPZAuBdDxyQv+cSZyL6TZmTbUasMYCQAFycF82Vfgyw1zE
gerEjRqbBWeVHpVO52LbtfdNVJl1/JWyJ4f5PoIPEr4NmFY9H1/p0DM8QytvwSVLareXaN5UnaEx
T0UPvtmtfDPOd1bthWLv1Y2t0F1bA4XXlqm0DOZDQ29KWielWzu5AX3Me71IsLb4l2xgSdy1RhlN
F01uZXbLRJXSJBr4iGyaxCPDJzEn+jYiaksDSSYdoRiGY2S5RBwQTel9Ppr2/yNxxP+D7OH/J1bf
fU71f1c8nOKv6de/AQDur/9H7GC5/2HSj3YgT3kOhCGTGc4/YgcfH78Sd0TR3dbMV/nKf4odbBtS
kc/qDYjNxvxvMmb6T7GD6f8HWH7oRSy51LtY9v8nYgdbin+fISm+NxhJtu8r/jXBrvnfxskeetgk
kB1tdej8pYZeN0+ReJkBgWVWCbk//U45SGB7NLtDbPtnq1L+VYf7tnYHcg1AUYa+m7/E98uAj6hj
DVuZo1etZe+nHySUANkw3cs4li+TDMcnN64vuU3xK5rR3mT0kA9QNmzIq1fg5NnVjOWwyCs6cNr1
voSt7Re/TE9OOxA/Jqpvixe9ypTgaU+k7yBril1j5/PhMxhofQOWvUQiJUUqd1bT2Inl7NXmqzs0
5rmR/Y/yjuVOrEQCIQnCLdvMuuxSczcBzVyZeeTdKAZPDl2ak5X2v3ypzAM9SGAe2JJIIZ2zY+uY
O5DK1kFO/rSB9JlgRXfgmunYW/f9TBSvH3T73FD1omoggFqytDaGHwxPoqv1Ex2XfAlMVmzFPKpd
SuGyIkxdEUJulZ+UdVj6bTn/DJ3sqgorvySDmW0lfL6VKVNsIkHY7vtGdnuCqxD6hzkyOiN8L/xB
kOOSgytUA0i3VvfwaogBHhopb7mjraXbeHDkBvdieHgXnKQRX4QLrjlzggTP60+qlqVQ6PCmShGC
wnFzP3aQSHTwR6eiuAFQnvGsW+t4NAPysyVFjDQhNUyGeYCKXl8zJ12GrlM/pY04ddLw0D3SAXZG
l506rZbSR4yp897lKAkTts6rZ8sPi0NHIhXmvFCv5j7TWPTUuDNT+1dBCYru0Ph279mcyEYXXmb4
z51TXunl9Guj5zTiD0H9pHOv2WTlaIBqab7LuJoOEZlwmCWxN8DZNyjFI3vtTK2zTki4x2RXnBIt
h1/EZdZl+NPTsIzFRAw5Q2O8fl7f7ac4/RAUZmsRmRPFp7Sf0fUmFyjkl+LaudClvGnbFxQ2o+u+
9CafgryFUeWp7oxPaViODoRwYs3UqmoMe5HgbCN9O5QQe6d4lwzBzdONc0i0TeWZu0Rk6zbblAEC
cLxH2ygDvugwb1hViBJ3zOdfx7sVNqrETtvI7MhWMnemRY/FYZ7LiGcqPth+1kCB1c/wOQ0rgJh9
WdzIV7+VZoG1Y+olbCRd/6C64ZgwZv0tiZR5C/Lq2yjKejUXnKhHF7WeDv2XcvylOIzsyTkqz61B
SOjIKUqE1qophwU1LJ1Ep90BWQ625DKuqlw8U1tHz14b/Ry8KkLpWg4XJafhYkZ9whvFvPSh8wdC
fPw8V7ZeJV6gLhwv2n1aDfVOKKLS0szY+oOGUBN3z5ZjiluZflt5RHRo6b8ynsMkU9YtDQnxNKgm
OSRtOLwWRZNvDFoBJGjjmAggQnh215JlxgUPdnssAIov+3weMF2M3bX33iO6N7dgdseb4fCoAfK0
qNOp3Agt1+FQJMfHhUlqchQ59FJmvWAxmSQdc4l4VRNkuXQiq72mDCqucdQMh7nkP0ZrIkrjjcTt
caoy7QTIksPueA8ceDznBtmtJNvxRFVA+k9A315MuGket41L2Vfm6NmbROF+MpziRpQwXKGYH4WI
nNeyhqHFueg+B8yxKNaVc8GWDLJcFG99hHNBj6XJhMMt0qPd5q/94zZwBvvs+LjYXB9xTO/96Ueb
Y9Kg/WijSCaad7j1jnZlZWeva7Pz45F5v308wny0TLzuBGNasdjiw4gXSUuBcizLYQcLszj5CDsI
fUizZJMEefyrnOw/ZZ/T+uxlsjWkTfyN4tJO80tSOe0VOLpe4gnNT7bJBGCcsnIx2g1uG/hHyOSJ
BmAIbr+F94xImbyXTA5f0zjVi3gU8qt1hk1j928qtJtdXPvpqSLdbG+r+uIIgnrTuXefQ/ITlzC+
7ZNQmgRyp86WUrokRPTDcAlDDbNrDt8fdxzbe1TbinP2/c1hdB4dRbfuFoI18U4pgJ1+D/LM5iZc
QvAi+ZRwwBdfRwQQ2CQdej1DaZO/t53onlJXRTd78j9ox2RYJ/HaWV2ADa90n4jKjVejtIeNGD2H
Pi8XPeBEzLqRkE4fBEgLZHqbw36/QUTjt0rje9fT7Xp6POfGdr8ax25amza63XmY8oMWWCgaasnR
1+Hz4064cckPwqq2jpXPjGN6NqnZsg5Mm+7iMT6hDWGSyq0kOYr8lZaevU0XEMLuUTVEd8/IZ+15
65bIwWeIdv6q7vW0Hr1E7qbK+duRY/rPJyAtxn6PmO+VaKIIFGppQ55OinLJa7O1J4OCIzqa3xTo
mk2/eFIXo40A8Pak1+UJhcTjH8QYA79lMKpFXgy4W7GyGevyXnE6ZrEhAVcRA5LOK2k16asf89t1
ssT+iIu5oLXhTL/sCSC63AI88G+PCwVjcIvKG3M4TBj3p63qTMR8cbLDxjvVI4lcXVX9Qk45cgjR
wXACfB61N7rYPocFW8Fg7awdlPrf9KzVBaoS/VdPm182A7lVwVsS4KppvIcy5ffhxKRh3W+JfiUB
rvVjbE3cZtZ0RE6C1cLzTypnkb0LSlZePkCwv9+WvJMPqm81IYql2RBYfsIWZzyjng2XbibHAxlo
r3Hf0T1hov7uM2AK50zSG+MOYi/eelm8Jsw+3xJ383g2yxPjaMTTs9AJLLrQ/aLrhahGlcZTm+U5
avc43Li2Sn/QxyECcnS+nIxgFauzw6tpwYFgee+JLeSP1idSpqevYRAzxkS/PhEyk1AlncLEMDZd
N2a3gpn2KkqN8VUMgY8XT+gfyLk/Z85a3xKlyFjHfFJi+l5xnIw7NbR6rzP97Gi/fe2QjuAA7cU6
qufhl5kdQjEPP0tN9HLYdHLXB7M+xSwKd1Tuygmb6ZNJVrc3M4aATeWTFmiyAhPe5pAGYXZvhN+s
qjnF8VLOh7ge8xPhVYop6P3h45KXaXFqTIOTAzbcsZghAcqycZau6RIA/rifTUzZ3TgW2zQQ+loy
4JILTeYMyjYkESUeBxnk4eesvSeyM6YnQIXj81zIk9u6xkcDyXBPO8hZ4ZwNPxO35eerRus4eyJ7
V9FfL2e/Fr5xC3gPvlgt003fN0CStIQQ2CNnj3lKbza/bCQyY/at+orVLr1PZWN/IEtR8x7120Ud
+P3tcWniarjVAxIN6lf8Kfcv2LlLXBmA3aUhnN92mM1Xl7nNG5/qhZWn9oe0gvgUesxCHreoNKc1
MaD+NrNG+4Pe0m8hh//jH1KwqtgfPlVSBT9kaL6qAr6vQzR13fvZXzE56yh2yEObMKAPEanaCw4A
aDWA6N3NZExd8exZDcrTKPhWYCwMrAUrFIPq3Hjs/kHavXeR7207ZZhbox7c97KHruf0+Vda4cKJ
W1deSDoiNr0jkOXxBR8HNyt+81GFZ7dT9iGaAAsClqnfEt8cTokDvOpxW7Zpcwl0+fm487Xd3Ko0
OT3uYp3q57t+JU91uqZx0IFCMjE6/nMlp43HFTpT3jnpsbeC9qRSxsePyz+v+d/uzWI8SH/mw83r
jKx7w7E5rYVZvJXdVDGFE/iFyZ6GsZRb7tUJGnl9PMry9E+OQG6P/EteCceQV3OCV5zCF73/+qA7
ZAN591a2a8hmeRdTHx7QaxRrU4XTTy8qdnr0jbchtnm+DfJ1RprSz7SFzQmnAO6AtHausmkKN1mx
qVRd/xp3ssfLbzCc33SuTXYkMbco68b948tUgtkqtTB5mHRdnsgAIsDk/uew4k4IOIrophjJnaH6
3mojeEdpNH26GWAKOq/VkY/99Jm+QWwfXio7PHk2ZOexyuIdWCPvZayI9+yyzvxthsYZ5XP50ZIa
tDGwq826CTd8jqkOpDltp5hoAvrKfAwRY68dwiRvpecAucD/iK6f20QX8e3xSAzls8985vC4e1ya
Rhh7N41//uupiEGibHR0aMy6YqM03XdpseU3UVmuaqgU77FpSgysSbJ9fFWwQS+tOlIHiuWbFQzl
2beqau8ykyDpoUlTcBytWsEJMNdzXEbPiNHba50Xq6kEMSJAu+26gv0JFZPg5GEwHUxUj01O1ORB
sBu0htkcaHAaAVqKDPu6NqPdP/eGaVSb2OydpUbCCZylYMWZKqogMz1PKDqv/IeK2+OC7wntkzG1
pPo2wTErAtxDHt2lnpCJ84DQ5e55XjYdYSuPp/71/OORQaGpw6a6EBC+sGhsXmynBJmdGPTvJ+n8
JFtHXeX9nTuocM2YkQmN5lvaCPaTI2AbYmXvjzp/Ih3jHiFLExTP0r9/4fGSx8WFabJwEjWup9Gj
8xmnTburovn9kV/uFCRBPh7J+6PHbdYn7Y5u3j+veLy+QfIERc4eX8IW43drxKD877d0YfMjtRTz
FoRXNdwLYA69Sq+tV48vIi5vYQpSEMlptatUmX2Iksasier37A5J/jHAVJAxR1MDcdBT7ISXx6vu
2rVjPd0PNu7SAVrwkdY6WkbAS16t+f5+bVT6pKYGwW2hg7NJYYSfn9O9yopoPaV98TkCmEC+1gan
xjW7Dx3t9P3pzp3lcbTdevm4lX3QrmDlyb1CsvtZx3Dx6oFwAo6s2zkfnNe2+9kmQ85YZU6f29nb
Pu7MNLKusgpfH3eDJ7tzMzF0HUPTBwgCZIUyiBoL2fbSGOdgIx91QjvotRUG80c3qWql48C7JH2D
DANUfCE5bME3DpIrtohFQoD4DdBweJPF89D38E+Y2341ARnamfyKSYlfudSjZ4t97zJJ4x5Ry9G+
Nmnxanyzc5fQ7ICHZK+L0lsnluaNfL84QdZebbuddilJnIvHbUSvflEMpb0mABkGtcqG4CCycEm+
TnLLc8N9JsQTdqsxt/sqbeRzEZIVNzvW4XFXxbR/kYsghjXS9KwtJz1X9vCLJLR5yycxPf/r+agH
jtAWOBPDdOEyd7ijDBiXi2n47o3oRXte9ct27IqDSj2/Ogg7Amuy100k1La3p/Azn60P4ubErUC9
81Kbguhf22DujpOxHojKqLIs/GSsZC1NdAoHFDh44KOYbHnmteeyxcRAni3dOqdUZz5K7JT3y+PR
47mpUQeilvODqeR3Ta//wO8I6YqTJssu6qadNYnklMv56fH/evwPXWqKnSrbl8f//l/PPx7lXsZv
PiedQ5O7tBvB0y9NP0x3BftVsiRQ7cVCe3xgTLzUaLCfJ5DEl1yOR2dwx+fHpSpVttZBM6/Dura2
Th/SLZ/CHBx6peS6qtEmw6uILo9LZjVoSxC6bXLe7ufHhUxwd9VEY79knNLgG3D7ZVij1TF9KRTp
BOvJpCKvHd+7KrOEuVD2xrbN0A7Oj1cov82W1lQ4a4ea5eyeU+g357TyuzMxTf0Z1SYC8cdDK3T3
aOPCw+OVlWmxltfdNlQ0FlRaecdaGuqfy+NW5IluFtQ6v/QMrOa/veTx4rYPCW/U7ASOqaNr7Izx
waIGetyNucrh2ty/0I9AwWdnYufjjhaC3iaWVeFNN+SyU1F3cL1h/ohkdVS9pZ8tS5vPsjRpvMTz
RxCwisFZcZePW8RzjDRMghic1P/s7D5/VSMwn3hAKfq4LSNjwMIefsapyslb5II9Gt1pnzxbrb1z
UAFfyc8CfFZ7Yi+I4ns1GOHuxtBTS29AZzmN0l8NnDGmRd/QbhimL9Y/osL0b9fnXxyjFopHM2K0
DoLkfcisetc0EY5zhAjvU5sbG8F0ZK1bI9wXcWNsGMgs3A6ZeT/bpDXkh6kNxKVAFlsXo/+p1KeH
pHtRVX22zgv5g59XvVFTC71+tupjKN2RAaAlF70H/DwLyKQZunFFzSo3bkxv16gnb9XI5N58Dstb
ruZ6YY6JtU9aHexTCy3xLBfTzKrYkZu8IjFrWrh+1Tx55DYv0kzrQ8A3aZAbeU52Xdo65xqRyqyF
3NqJ9Q7eHgSWIkHLgqeAy9ou1j7Zf4ST+Kd5Ilk0n11z2TvTJ+O2v7IRcPOr7GcuVrSi2yWec3NX
DwV9rCh34W3a20rSJ8Cq3q8LDnXg33swJhGCyTazk+OYluB9UrXtAir5VGZv0C2yvaL4MJskOPmd
/QNnc/5puuVMFoY/n7X/Vcx29OZW33Xc5p9j3KKHTeNpqVrq6zoAPtQ5iMtF55hb9NNqWeX5eMzp
+yXpR2dz/m0sJnFNmK50CY8v8i5p0asLB9G/LXbE7dzXA2QaSthW40JO+w/SsN6UO8X7jB4ocYPd
JSr/EM4YXJj5dcuhFQPgH5Xd+AXnt7ALBckzKXHUbB5K6hVYxPoaE9vynPigpkZpvePzxg/cNCtV
GcMFZ3h26GhFku9yaIoBCq8zYfLol3ziukuJI2Phh5xdcv7Suq5PVem8oBWat3lMfRlnCvxTB/qg
LqoXo+3efdeJb40LK92vFcsTclVQVsmOTm66RfJ/LtKZLuwoT3PV0gXEBrYV9fjLDBP3yWU4vlRV
9hTzkcxy/wNDgWb7Hk6NVzu3xPC/dKzfRVoKmmPBdEg7j2JDkHFHUfO3Ylx7ymKLVpRVwiFS9V3Y
5y3CEj0SQaHkyKQjb3p5Q2LDzCb4trUV70UqVkFnG5DQe7jm5JEvGZNfIyVCzJD81b7Ym4Pd7bXI
WGHzYOEI+0ju6ris7pC2sv7hKPknt6vqUGbJLojTcavHHg06naA8sPQmaOdqMdWvjebtFEuRX3Rm
P6FVzO82HhRKTfeeIq+QgFQ2lgSgJVuVLWZOG3u2h0XU+fbVKL+JlvN2yinf6SIudAUhS7NRUY8D
sxl8hXStEzeMoS5EgWBEI1dnF2oVm7zLKjK3uZ0wY1n2/mxeWydLr4Mg4T3PF505a7S98THh/EGC
RZQhqceGPg92zgmmKHayA4iBcnZlMXY9hh4GE5wZbctSMKQJ2rQQl0hetgx14/JNO0gHdASVl9hR
xgwhE6GgWQLi2rX+3J3mCHPHFMsf4URVilkAdFahtyaCVbz7Ml3YuSqXrSatwIaoV3qce2j6num+
7FJUwg58mEUv4+hmIlDsCvcYEzulLbKK4gIZrG+CWMuyGlXRyMwn1LshulMb6vSJWZ+xQQ61rH03
RH1ZErXl1AcTySLQqPqrHTgUNsjJX0s9v9ENT0kRcuZXg+hTdITAFUSc7ogyHy/A124OuYWsMuUp
Q4iq9NZGCeIEbfxkzmUEp5sBmpMWe06HBzvo6rPn1uLm5q57Hf1TOTEWczveWYw16Td0xl4l5TkZ
2x/G7AIzgWtH8MDSjz11y0kAKEwsKb1Pw0xK48BBk8SHvagSjP5duWmamdMUpEMThnImSEQQgiOV
ckSz9xjDDc3dBSX5sCGmILjQ3MJvagVSyBGZO8emOzkZJfIh51DMx70l/WC2N8zH7HXiDMeol8Oz
myD673LVo68R1ZYYWG+NYpSch3S8zj68mij1vX3pQ5PEmkEP07Ro/IZPjnrLolCuaRq+NqTsrRgS
wkMJzE1WTeEPIGRLadGT4Lz4KxpBLxR2Pb3kVr307xCYDgk1qbKLwbWHJzuAapNwvKiS7MOPCTk0
JIiuetB7GavhTNAkfFxC/q59/UPE2gZUVtsvo/NaO6V7cAtAKx0ym48SLMmc7lo7hyqbWilQMG3u
7Dp801Bd4KBIEzIG6Z6yqMQhbUmd6L150xtW8INj0SII6j9TQrCWnOInq2mMo+4Ug9Op2QnZP4HQ
axZBls97YwohiIWArAaR77HsH/mpXoUjxq13t394RpFt2FKCc9D5ZGw3P4k7Y8foW//gVJW5rVoY
LXrTp4W8ajVfLbeZnquMo2kcB8s6N61tL/qZbBNSEk0XAfHYZHsEGuU6fRVF/mWy7y66gZU5qTlv
IiueaWjkjWRuiWl2e99zwkysSVXJdzrMjUUKnA7KYHXH2RLDQjziXwe7IFQ+61vrge/OR/UZNjBI
2yD84QdAeMd+2BWIcYBcm6iHGCZ6pUac5ITLePo7yI5ELFRRi5AoOTE48mSZECAhpx9dFJ+RIJys
Dipnh/ipPjM91JthHKfbhENkNRZm8eow2Wha452hihdO9XVM02lZuuEpNsz0bzKyuSmnP6Y1OXUY
DceNNFjGERPhjSo+m9EJP7qesOQsePaj73Z2Peg440tbyUNt2d6tMOAjWUEltkmqrPfJIMvZGr91
qso9ymzrdRosjGK6hEUqNSCTJIzfbYNS1UDIsovvt0Gfmiz3cg0Dq+ONUFyzAJXzpAT5KW1qbUut
hlc0PPxM6kN0V+lHvr0oMPisbAMFTRTRqkY3A5Lk3Wd4fmwjkbwTiwPFP03EOcgbd4swmcNH2lcX
aSzxSI2bkDYZI9revFQpElqOZFm1RoAqlo8ndQbI1qz9eFfeX2MGiUlWrr0Xg4jvStS94bhP2A77
TdQxIyaA+USD1btQFdWnvCzWgR6FvcgM94y6a2I7p00XEhN6eDwKFI9iBvFr9J5Y2Nqx2AG2PKDa
tvZo8CGTxi/EGoIGU6DHEaEFS/LGn7wO18PUMOBVwOYFdg52Gvc9IcDJYezHMr3P7mFQPoaV8oVB
orXDXusRaGi/M3qPj7VXZXh9S+w+vGOvIP7/IvSb13UJgNe1qiPqcdDRJCwv+zAOT2jOjKMIMfuM
5vx7wu1VeZ9OX9+sFOadLYKGYSPx8yRXZBwerP74uLit0R8TG1NjOVbtzo8MmEqGvE4nCw0kOquM
X7qfBQeScP0DgTn9EtEZ3K5ATWevIWQtADbDKYHev23o66NL/njU0TjlTTYXm6BCHSJb++pUWfRS
1fOl7tm9G/TtK2yo3bW0v4w096/pFJOdhTJ5XVreGx256RRm1/jeSsAlhkBL29GuGfdW0VtPPNOu
YhOO7U5503TyZPlCR/YDCxJCTV8eAOgHaAXERFemcrZF7pXLJoLX6YcBLswGsrc3coThuNaDvUpC
XIfqO2yNdRrq5FKrLZmB3yU9T2atrYJFZTrrJrPiTTCBRhzMn20L1TKGzcanatxl/cnNw2TnCkg6
thswoW5Y/YnYk3ldv+RZekSS/cRMPtvrz+qeJDGCR9WEBkNqZTAWG1AQ6Zitxuqpb/z8mJjhJXHt
G05R7MdWtPdCFawMFN9LEXwlqdtvkWMjtLwnAkHUgc3ZS1A88ncS5/m59hheD1EDi9/ofttatMsg
rM9pqF7Ke98mqDiYmkT39eEMNZ/94thlw0qTOH+bYsXJ3/D3odW8R3dkad5Ah8KQITbjaPCU85mL
PtzFyniysZsu0PZ+tGZ3tlF3lxFhOrWnSQlMy3Od9y92LtQF/Nr7FLcGpFiThAyZ7W1gssdKpc9D
w8oCUY4k5UkvzVGZm5FhNEtqnF/ywdjF7pisoMST8RVVzS0lzWuoih9E5GSE6tqvrtvkFzuT26FX
pHIN5EHhOWRHIcEYHG5oq/FtMrR7SmKVQigq/a2mcFzldXfUrks9YznJBnzf92jp4GqOOXqAYTW4
5QhEuJ6v2ugXDrlmfcAi5JRhsmqt+G1KRX5jsHlDwyP3bcnhBLhphGi3pHOpcsYMxEUgnJ/tHdks
7aa12KDKQI0bATUq1x++0b+IbEoISGXYN4aWWJVpr3YuTnadD8Mzi8gfCjhCxkqodZrzsTJjZD5u
8uVnsKtLx3z2+2e+Ab2guU4CwOBQV5GQRulLpj26EZbx6Qgp1j6jP9vIPCqfMzUTtegZ7rqbsqPw
ANe5EyzXYFxntvutLEKjWkKjli6D55Ku+TImEvhmJ85v9IUgBVmuYWpl9iW4b610vnfhI4gTqpyR
eZB7AbQaMeZ7USv1oizrfRwosebc+U1gubH3EbqvAoQMaVUeQleI5/uIbAsm6GT2tU8bqf3Ajm6u
C8kKegfmbzsZYrUbfI7KxgeWu6fY9cSmRX46diRuxxnhsMl07wTZvdqIzKDvFaGZSiVnQz/osYjG
1PWlzfl27ObLFBbZhbXZYHyG0iKJ/GyRFIBCIflqHJLk4w3C23h+O766avqFR77/jZ3lPEbf4BCN
K36dt3i4EPmXsi0WGgdrVK7R+Ccncgm3AQ7sFUZ4520six9tHHec1CEMp1nKAMhqPifFMIY2ZnMy
IYKfVYLz2PaSD7Nz62MOZ9yihlvIplvmkfDXmCyHvSH0HaAWxhc6pD5KFwktPyjLTw5RxzxLotdc
WT9BPQsaDCjZvEpdLENPh2CCgmjI0n6dEg8lVzG17z5ujy6eFsAGnoQXTM8WDc21G96T7NK7BcT8
nttKP2UtImCOGeK3RZr8NJj2qwQOZg3d0kJnu6mKiaXQnswXfk90TKI0+zPMw1bElXlqcTvga8GT
jx2i2afhWC+jPLT3pnKulmeKkwwQvyjRfePvfJn9xFvpOai28UAbO2bx3k95QOt5DCCDGdVn7JCd
QyKQWdbej7pvaapQ9TcFu5sdnUQ8HqpR+eshDt8HhWHGzuxjG5MLaow1rTGCKzqr6Ve+aleNpkJi
6RGpdrfUc+WBkx+lf2aY5QFib3m4ewyIunWL6tIUQB39ImZeT5j8zoZ0tw+mwlx6Rg49Uw7VAbUY
aE0sv//1kN5mzCE2RV08Eu9jhvjiGPaI6ljRrWkgquG9+5MMU3KebY1DMvI3tbu1BjlubKWnV2Ma
GoLWEJkZd1BiZU67yOREGUzA6rp6XlTE/mxLZ1i1U22gsfmvS6fCZlVaSixbJ/GXvdyycJdr18D9
a5IgxnmvGJ7uDbwfshjGW2Vm/bZtUlp/OeTToNYMMbLuJcQqCEW25FxWMr6eQQW9E/2+HrFU/TRd
11+3svAJY6rfK+gIN20YF0w3C5dx3d6hOGpMDkVeETOA7dMVZX12Mmc10KyRdCXpbJ4oL2hnWvM+
UcSlmYO03qZlnmKfZkxVrZH0WU8e7GEgdfcU3rXUksy53i/3TklBoeQwPnkGhlo+G9bCV4xkg5kF
3sUN0Wn7jz+JnWpc9eQnIE4jfuUZTa990JjebfJgBmGiTVdJgleYUpMfQD2mzx7jtGdWGrlMmQBt
++AeWjh6/iYqEv8aNQW+K9OBDZ2HGnVhLm+PS5kPr4hBUTq4UK2M6bnFVwQQfXwmFHDeE6x+al3G
cHF6zhWuYFEfES9xuKHWXOJTOTlC9wtBy5Bs53zp49ig8dxsAjQPx5Y2ATmFyKAq/b+oO7PdyIEt
u/7K/QEanBkEDAOdTOY8KKXUUPVClFQlzmRwHr7ei1nt7r5tu5/84pcCUkMpBzLixDl7r33OtNDT
0+rV6pThVvQZMj0OVNvY5JVjDr+KKn1BiMnLTdBt7OjyI1NglBDTAF2j3VcPiUh/BqDxL6ZEBbZ8
npFhDH6iqlvartm2d1XzNdeYijUy+qUQPkO3oL1GU6EfY03VkQJaP8tykXyZRkbPQ9LUakETAEJ1
nc8k0SeOWeAL8HEQc8JQpghp14vS+TZS99JjoaBXg11ISiCXgqNWFMsZ62117Kd6XBWhxtbdkHFK
dzxhKpt8Fg5UEk0JlBd11n7NQSlOpTYpLzNNAh/16pIhKsB+dyE5v0WgnEJn/NkHkCK9/k80J14u
x4/UhomdUXMCQm1+xkgT1hVQcDvlmGuavP017UxXy9fcvRMyMftNF5WxK8aczpgEWJAMU7INm7aB
tRL+1Oe48xQzIMIyr25O0xbvoBO/mj5fm2o1nMlaWRC68rk+J+pys+oFJ0KJkm/ojNrPfmoZOeUE
+wT0elUsZgalSDTzk6ZikA+t2cauN80/MdD/I+ZDAJV6+qpAWlZisR4R+pOa0HMeCTvXj3VkFTBT
OXVwUEc3w/6gqlaKb1Cmq7HrHBCZaXdWO1ZTs6o+mWsz8WyUL0l8+4Vj2kobb0HI+YWG/g9m4N1O
z4ejq6cRw1uxsWfZHmejrC+KZFEpSCNaFXQ4uPErejYskXXTb5XCvlvLIDipB5+O/msmcqiXhqwu
BR6vi6ZgliuPPa2rlYrD3qa7aH9EBpjvYg61S2ow/yEKOsX6guQm0gsMpYFkYG1Ze1fRqEuc9jLa
eXth6NReFBKfGg6DhxDoFxV8h4VJS0xOlTs6llT5Ual61Ka/3aqbzjBKyBVIwO6Kul+bGfuJNio/
YsNxvFhI4xLbiqsjadSXmILQ3nTdG0zKTTPOndd0GpjRwUN7+xkTYYFyAXDKZOinjDXsYi/5OB26
/tUiseekEai/4lTyEeq1ioRs/tmzwv19VA88GVW+VLj/vDJTYn+ZAg96dJxTx0/fJz2eLro9m5e5
CsyLs2g+x44jgppGwzrjxl8NAmV1biUvHKfocA8196g1yIMSOLdWwVyb5QO5F1lFTwBPl9+3DqJV
eD8kdJvvWpmnF6cZ5algsdGzUt0aPaJDxqCbnCEtej8AJ0HV/Qij5lvNZb+NDIIu07rt9sjvWJdr
rfNR5Ay+aewLhcG5NAkd4QgQsm3JYzKzmKTNa4aecof6s30ToVxRL1QfVoD6tZ54ZlXDyJfeWHvo
ZJsxBqyKm6JnxqGBwWTmcYpkxYTGTVVy7PDSkJbEuJWi1GxybSvCdPYiHE9e3MY/UyWtXgxWRCeq
t3lh9YfeccYztVXhcywXrxLy4wpIifwemKbgzoJzkW5cnclrG9vfTl3Vb5DaSQ8jZyNtCXdJNCPy
M7MQfpnrt1Y1cBiLpGMUBJNbU35NVpf/zDSdHjByMZP89RtL36/IoIQMixQyRzVKUKpJd8YLujFq
1dxGAQcAq0nmS4l6YN3qivmuBOOupUxVTYEvEOLN0YbLs5qluk4VmAJlDDNamgdFRL+ViU6YUdf7
wQVBNte9PEbsE4sAZGi8tVkEyd2IddjHCz8GJXGz4hYsjoqD+3K03HETCYVXJUlFwcNVr2Yk2Gvg
qvIAbeQ5rbKnmcWJzD33Cp413CdBi7h4NNYoUM2bdDrtbg5wscphKnzLbH9ibTzGEKAu9jiBrCMd
AxIQ1UFntC9dccTUpu0Di4mSRSRHdVM7SORWm2i3SNXWOqyLO0IYyAgNPVSZElER2E863R2jbpNL
a8YOlPCuJ2XbAVETKvEh5r1g+G4bxy6nHBx5nU6uBE+yiAdSCpEy6QQJIEm5lDSGcaTl20odnlht
TKaMq37CxiehcoIHyo9KoysvFCdctcjfPAvHK5ka0Hkr8hscurk+Jup8RRjKagIxROgI3cMsyXBU
l+0dJYMdlf0LKpWUrInh51QQ8Ys/8Yh/MD05drPR+u6SiqB8YuRwkmr2Y4yd27C8eQbZsncCB1Ks
Bbhusb44dxd05UE3HR8o78ekNYelBL9aioquG23e0Fh3EijNu9VFpzGDVw04f+PU5rQJ4JgSuQct
sm4iMsDTciORlr4YYnK33ANDoFO/DSysXHMvuVnnxwZV1Yqx348q0Y11pHE+ogE8vSLLU0U/eDRA
1d3jx2nbVuDUudhywVEzYzs5uFasbGY91dam9cF8EPGGajdritS1XdvGJY+dV2c4kpEAaEAmwY7K
sDxD9kAfzZl1DrrwOFGR39uGMR4gEdosRBrebZnLo1lT4JUz/WXWXo5OTOSHvGz3tYkrskz2Dvrr
1gtVhTNWD8J5ydHOhbEnIvhsZdZp1ifOKKVzT3XOcCVa0cncOGhYN4pJom7iyvk+dUlxmWWCNpBH
SCGZbWMSXwe+C9Xh/vhnpoXDMWW4TAi5G1djYCjCdUZ8wlZXCCxTnQoZcgdoEHxeuseaTpCd5b4U
7jSc9WLQj1OWblmEzqkVTX4FMmjjUAi9tMpvZO7Ns1bWDAscI9lPfcUd/jbXk3txR5nd6Thka3ae
74yADIZKvxp69ndSoUPfrEZnEy1PO05NezdymvIagrUnh3RsfXlOQf8WckbbzKp5qJnhFYQIOeSf
bwcVi6hLuvbLHH/pQ8G7AVVrM1iyuTVCVy/gAs5mdNVRWDBFaqtNNCKyruL8zlnOovbgTawCLbuL
cJG/pyYJPFWKOtKl2cquEYd2eNY6ydQjiKx9rs4KCtDRpuqxjF3rFvp5yvrfIRl4N0uN9xa+ridF
yXcEZ4brPhsHxMfzBXFjTiwEJKZsPs320F3Y336wdzjnKO4PhmG4T/YwT691e5U1LxI97nVoi+6e
VlQB6J0574iZNNBRS1iEMWyZrr6OF/+IlXF45tNcayZnLsVU1naizVAwm3VegrK3Jto/OLD6p6Ag
I3Aom8sUa7hJjfEO5Yi5UCm/owIcj4HWpany+kpv92B2EdP3KWXVxn2iOw1BZlnHl7L8CWVCd7UB
xryq7CGrMhUmbhG+WTfmqmst+jdiCvbkVVt3zTBadDfYHUSeW3ebXJTdFKG6sOEYrFnm2I01CKoI
HhN2NH4jCOdnQMOf8DUZlc4IGNlilLs1NvaVKO0VgtBNogvlroSp8hLhIEFic3/8g7Dfx/6s3UKr
6dYJmpqtY1ITxaU4B0A1X0HgCQZUfCxhOY4rFPHzq85c0GMeA0ddgkVcvjQbS5zByNhKa+cPUx/E
qbFjmzUr25stQ3AU4fmraZPEow6splaBHfDxtbSw6K2U8Z/Ijl7aKKI5SmYXWYMOO3vfxezm4oLw
X32KYrrATai+mOIHRpjw9fEE7WJJg+8QBiyv0LSzW1YQcFWRNDznKVEsOik/NdTIbd0OsZfOWCco
JcPXUWLKE/NIckIWmgC2YMWqWhisRSyoH0dqLavjKFQ3Q7jDxAv7qBiORSRUOAbgFe2KIyAgFsDk
UUhsWN5XRwBf53CRBebcOa0c6X7EpXtLDKIydR0XmzR18lUM+1rp+lUfAUKm070s6L2UhgEqBm1s
RaW5Lrh2t3Fg+E5fx89JPzevTdSdDEALXJVh+4of7jVLNeNC8nr7GknE1gTP5OfHj3awAVd9NYK/
WX7WRjjmJabTHh7fTa3Q9KqsRCay/C4sxGEdCEvZPv5jMo0qn/acu3l8l4Z6uTEmDvyP38WxLLdd
BS7h8T8nhdPsmOuTsbk8xQy02x6CFkPZ5e/GWisOzQj07vFQ4EE8KXZUczTlhyu2iTMhKl9/n5Tm
yKutVX9fqyu74CkL9P3fpwQj6nl0o/XjEc7L4c6ARskSdfTqBEmHbO6Pb7XcwgF91efHo4jGThQV
9tPjD0CTeTFHJ7s+HhmV8TvoIvXv+4U1glgREi5Oj180oWSgsU6sw+MtwLyLQAIY6v7xq4GW0xOn
z7h7vAXwuhI/N+x8+/gu2iHY+SUOtcd3h8RRNkFnlv7jf66IsdypMu7Wj/9ZbyXdDJMMEzQkb8hL
2uvgGuGurvJgzco44BaQ2iJXSLfj0PRvI+MyrxCTtUf/SWZgpNQHtAJwn9K6Qi41d68CFJuXCbGn
+03EIvLvt3qkzLfjeT48Ho6csFfoaQTkNfSekToyI+ATwfUZ5idVafpXjV101VUBTeLlIXgH6lMI
fweYJ/6E5vC5HJRfrTMeiaBLDn+XMs1FuQALYTcu93pLWYPB5F4kDQMs2d9LmcNLVNAxBobq0PIv
zNchS7pNMXN11SRjPeMLJSyEvgekynBjmmF5GzN758K88LW2Pg4lJ+OI5sE6mlPEBi3iwihvyq0K
tcobMl09CFpbftEqyTatbO0VoW/DYCnaAjMhN1d3341lV4giPjQkH3JFqaPTtZqyN8um1RaGtbJ9
POTnYakhWaY/ldwKWmHXBFpuL+icujPS8L8Xw8DNoyEW20bLNQ2Kj71FzU6tQhOjAsfma/30B34B
2RtOwbGmHpmomYZzNJ3+jzqyYaJ59ogszg96pOqvGs0DQiOz9DBnA43qFt92lw5/CrVgXLdIXi0N
yGUhC7IdhwlDgEPy9dya1dEtaNLRkvmlCJLyhJs228HpQIY36j4vEuxwFT/fVz/hIaAidOYFYmm6
xwkcGBQTfHY0pFEzmiWM48h6rVp9JQWInXhQGPVwAa/ifgou3VHTkzXXJMRLKe6FZZDV15sstQPZ
hHTiBbs389xW2+uzsyNcF1FmRTuRTe3NBTxxmWbrS4hR307haK3GbII4FMTnuOHv5zoBQK00q9NU
uO3ezbji20oGMCs4p4Lr21q1dUbgdE4nI/wRR4U/OgkwoppfTmPk+lEJSVbOpJ9OhJmkHcUSYWKE
Dy83FJXj6EO6QzSdMWZthl0D0W5faEAqQwu1WWHL1JNT8i2KzoCsw3m0Gxt3BYMFpK5ixG+aCesT
wJY4RX3y7fZc9nNvo2kAB4vB2+g4ROuHycZZV1rDh6hDZBl1cJrU+S75WxNaDYBwh4E/9coN5V4a
fbo2I31RqFwmTMhnAmG5wFBRIB5DthdH7TFJBdk+nWl6VLr9dkz7HTwU9dVGt3LT3HgLjNFXRrt/
yeI6BnNBRqIYhp3mTvGTUo7TerZdZgpIqiLX+sZpkr6BJij3mEACBiVm+ibsBctCTEpqtORqKFn2
ZhOjB44ch4ix3CP1NCR+V9rzNqUsPWMYJVFxRBEi6FDuo6jN35hEg0Os3wmmO7QYaHdOq0S33Gp3
ErTNauqAf+eWOmyJ0DZWoxh/Y7l1QC96iiZ+BfXIEHH5y5xyz1U92U+PPwxIYJ0nWEki9KjbJgzz
t5KomIQARAzAcOwcK1kBkQGrDEzDG5h3i0tda/IN8nOCOSw+JVxmSd9Xb1VjThf0up+2qfmq675H
2FvPbU6bwUqWxvW8Up15eBuAKRbpoC7imWStL19qTX2Bm7GvNwgVD7OhtmBeptmv25F6rUDbES8L
OMI323eFsMliVYs3JXZbJE/pvCuAXL0Zbv1DDHghSLECPJg/53M+vIJI/JobzT7X8KkwBE/KJWUY
GTTRAbRrf3VDZbhPXCFMDGykuG82zJqnsg2u/bI15GgyzkkFkCBule4twKfIrsLxAkGnQevG6u8z
fMInNFTbyWqav7j3/9dIkPXLv9z/8V3W/zi/bO7/ZazK/0fwEAvixv+dHYLGsv31j+f4658AIsvv
/OWHKEIn3USlN8h8VdUd1tz/BRBRCFJRXd22SERx4AlA7vhXfoim/Tdds4XmOrYBFcxy+Z1/5YdY
JKwITKWOrrqa7QAq+R///Z9SP/6m3oT/loLzH1NA/rfod5vMcsOyDMNSHRUP5H9i64O+6iioXBBf
TemeGOfZfU7gInono26w5RqTLzOqzRh18ik2uAtxytyZfoSnnkNwMIYmQVMoUhRlwnnWvVMiLh1Y
0pfS/DZaYloXU7UtpkE9Fqq4hsD7P5zf/+EN/z8ksjwivP+dMW+RAWgxV+RdMg1dp5H2nxAoc+ja
ZtoLx9dmazeO2vhE+eNZdnyL7AlOhTOIdWggRlEdLFuDqbHSQvfr7Rhto25lHqqHfqNDhd0ydf4Q
VmIc7Pk4yTZ/HuiV/NdPl5ycf04ZsCzbhfhp865zUfBpEnjzT3D8Re9KH6fVfTmoPmfR1FMb4H1V
l5GIOOhPhU7yZhhq26gNxBndkblUGwli+uwjUXsLqQruclni/cvdA90zbCUj54oGUZ2n69l3qivV
MQsId65T1YsjAJcOtQA5LB9KEhNSy24yT2F/ziOy4TFMMvm00Bq9aDGIN5fz9Sqx8+Iad+zPVU/2
JlFhq6TLmI3ZCqlbRNtuxZK84vafCBi/wbd+RQbTKyjDv0GCfXQ26ZTREHIcHlP5PEXTFff3zTFC
5UoDl46bKD9Nhn8fiuhfrQ/XVuxfyowqBM/1Kgk5s4W6sqBsBzorouJAjL7I/jQgnW+iONPW5wqk
xMYKiY9HFxyeBjt9jSvjrcSxDL+PgqWbk01om8cpIG0yx3Kzoj/quam5Chxly7Y/+SnsbhI4nC2H
M9LZLLIlcfiMdhHSbkUZK/p+l865bzfuiCqrgr/YZOnadlSfgn5GNTjFG4xjKWCE6B0GSryWeQTU
Y7R/1YQioymL1pwUv3AAArLYd625Gnk6Z65Jza+G9j1qsOcjC382TnqbM5MkujrWLWB05ew5Sng1
3GCxEtOolROGNneqAZyFGfN07NVSMmZUYqx7OBYR5MmrNXcLMx2CHSHIa7fuTk2QvjZOfkJqFjh6
f7IHZEXG8D4v+hfdLMuVmpvmitkAcpyuRGuRy3g1wAShvUyzVgKn9MH404c0AF80Gi/BbENPwXPq
BXSLvL41bsFc/kjxKazoomVnrFk7JcWjqHWuZygNhDGJE8B0F0ZP1+1j9ObrcCAhIerV/GBZKbLn
grlsEB8Aks0nzUVsU+N+Z7BR2ysLn3uRyfgJpdqmgRTmgw4lT683qh82gYWOzibOcNAh8ZDAW2I8
N1EKO9ScqYMTu/wz6PlrCkvsrf0GY3k3XeMJiok3kc9M2yNMNkTvcLVNauk7RYYgWMQBZistLw5M
APrZV8u+OHRdru5KWnfTgBe9LMcASwtNaq/OCGA1aus71oLoWKnallXrJJaVZ9IOE/SocyONhqIl
JKG58UVeXYMhTrfThLZqjn9opnuuNPuNKvk1MNqfts78CxIOA8e0QJpRZ+fJ9hxj2g/9sZ6j2Oss
m04I8zBsDgSDg7RdUW1unK6mPDB/SVN9bWTxe9FWYwa94QvcxaxuDOefmq55DdtMXcmsLVBO7QGw
aV6iNvbOyPjD0FtWdTS8DtWwG7qZ2wCOC1Nx4U+2cxoCOnnkbJvuTUVLWMc2KxfmZXiKZ+KfbljJ
Ko/da+vgWmjL6QQwAa2RWZIpwWFWG/V33bVIgjMa/It4GbSi+KKLhUvL66virc6V2zD+rGqU/aVl
kHbcHMgBXudF4HUGmaGZwUgNI73j0XN4LqNs68zo10PuwhEE6L5kSoRj2oI5R6xGkH+EBjdupIuv
MP8ZSYrTQEZeov+IGcmr4TT4mq7CW2qL3ew6T3bO4ZtsQj/oqt1I+jJO7V2Tmj/7QV4RIhPNJ1uf
w/V2iXsgdoC47jTBaWc391EBvNN5IyLwsoPkbLP+rOxpOBXduCHycibdXX7WdnSK9BpCyuR8DmOQ
MrjAQCKL2tOF+anWw0/Hsb/KnNq5xgHclDrhmHYa+oVFzaeqOqMJ64nQD2wThdxg2JWr2Gh+VIB3
VlVHXmAYYWdMWIVKrE7HMAXKUzetoBm6nU1soiS0PyuAQ/y5JCLwsZGjQTWQsI4NCiM7BVaMVGec
TW822/GQgZpY9wr2KMTR4w4+Nj18wTZL0zEkGTmDHdPO/MWhf3GoylmCGveUukUDtICZRUH8tqSU
1vrcWQGzdnyJm3FPO438iTiLfuqD+cG5un5BKocPEgMKL3X+nSYTq2mdRi/xGNhbtRiU3Yy15Kan
g4KnJTA2NgeGvdlph5wj/I357j5s5LgXapZvHF5NlsvoWsz5E8RMbkcZhxybjFc+srsU2hM3k3FK
g3lPt9V4IkB5l1e0TKXoEDiwsq+Uoid7siZIVAkM492xkeZyvKFNjTTDaVGfBAqp7oHA900xdY84
qjNRw5/R1268blI5oJNtu1UqSiJr6oRMWmiv566Xxhrhk+thhQFmVMjpis7Z2HAN9+cs6zNOV/F8
1Drawwm6YqBUQQoFB5eqgMz5SVsAwUqp9gjs1fmQq1C2Q8fOEdyWCr4h/dLRDHgutLrgTlXus9vs
5yGY36Zgzrw5U8VlNBmKApWWeCqBE9XtEy4ERt+mZe+IMKnOdh5f2x7TbxILD22b9uxorLLjANI3
SH7PolRv8Vzpz6pJMVAn/qhEsEEz2VyRHM1e1UVojqsI7z0obj2MI9/A6bD+i6pZCkXJKMF38puZ
zeaxmOk7lEKUV05NuP0NdUvkSf0GSGENln5vyspcj6ZgWrTQAKZFSJA4KITS5pYhT4xEfayr10IO
8T6vuL0bwldWnLWFT5d7Q2s+YHd9CKJwhKFuV1APWov9HVO3T9PgNAeC2WsJXFftmUHj3sBkJECv
yf7URorBVzpuQeJeiw5gjNCCF4zWpOO6uyRPCOzIYDQ6F7tqTqiDfIVw6wjCjNqj6p1MktIFJ2sR
t34yU3ZM5Q/CVzaDLXy3irQNvJEtr6lDAuburWjE5drAlQutJ8Sy+wrYSe2WHckXPdl3A1HPQeB8
NsQlgBY/h7r2KSTVpCt/F0UVeYDMYTpU5YEZL31Zq92gVKa6QkG9KnRSHKLuN62hmRkOkDHY2NmK
mXtPKHxUecxwkGuovko97NktqkIzewO0xIqXvGhp0Xq1TinStVCqE3wTpAoy7WgcqFyh32n1RZPm
qa6QyPW9+ikr4xvRLUxhxwlWtpkxT1PuVdRTOgpMXWN/bxnSEU6xGpEJlVhvVkYcbUXSeHgdUoze
mENTd9GWKGIXtu4z8+OXXCb6KhnjhRtOgulAcEMkMAgUwGJV9XfQN79TQ4eunKTwV4vkPGnOL2nj
FVFoz3qMdjE1ND8JV2L6ex2LP3nQ3epO2l7tOK9YAk6C6OMSthDNQyLnLdpHo518ORWz4F5z7jM8
nK6cFkozOFBZvmVwB1a5mryPinXT6EChhnifGknwbmAdtCn85TxXWlksvjJ3SzLUL5R6L6Pa7tEo
6DL5ijOeDCEgd05n14bGJHdtG4f4PMwzYxzgF2yBaZi0IAiZotgxC0S4c1Mkae6I5nUc6Xn28l1F
nepHJQR74l5uMsFFV73NjrulpaF5RUWvIY51bWUk805TWh7VeeLNQN4ArbKuZO2WQy2lV0qxjJvj
Jptw8Ioof5OJTX3QTzpF4vRs48ZIJp7kMjusLQKX0atQkR8MszlQ4cVrXRMmVw3PRLPJUwPU7FtO
+h0EjYl7GDKkIPU93ztDbQCzzX+VSoyDvKo5dtLrYwHUdIhWy+XEtEzuYQ59TVXm7METoWwSd2jI
81OcLtoQhcNJ3Sezp1bpmcqRra3TlM3YnJjmZrehx3qq1QLPDbkkxxZ0F/VBLd5bow/9JkjitVka
OxrAgFZkiVQPMFKqqt1NK7NzhCxqwvXzkYWlvZ8Ma153SCE+UgWfaV68x9kszygw2ydpGe8l0Jgy
eGeMA7BGtQ2MWzwMhkDzdQ4mTh7toz4qiCNue9g/Y8eE1xwvOdkCNdEyt2Bx37sQQRCxKe7NnRnL
Yauatqo0acTaaoXUdXZvoSj4h3KYVkVsbQd9+mOTbLC1JlhOjt6dlcFkxO2sxTRUL3X/J+tEs3dR
NnpR9zQ4YfOigne5u89jnf5WSRC4TClsGUdUd91hDIhw4z2sbHS0+sg/efKnADOyG4Y4ecZLAK85
KE1G9EzpHl8D0og/babza3SrmCiLjRG36pom5M5NDHkx6SN4bPAnI0OiCFPNLukfAqHIz6LE5j83
N2LVv5q81ldVPvwgBIstcra34Yw501Fm9QepYBpoi6S76JS89C3LtYjcwLfoIeK3RJtnNzSpRy3b
w54a1kazyZX6oxwq+zzUEbKoQXmvUrICkh4qlgYNp8NAbpO9UECG03pgGBKOqPeojqC8shDnqXlM
9YTdecFbmNCmI+aXRdA8K1xGBFFyi6eAiV6oeG0bRL2pOQbXqFcAkNojA4VaWUT3RKI4gimICOni
QIh7msCeoroo4StPybB+/GrBBGCddN8gaEL2seeyyWNiFBRMUHpxlss4/lGtxWbX7/nQnUD/4r5j
KAqKA/l81NOaLM4CQQtpk8XTpGMb0dLxxtpJHDviLcDnpqZjZSJiBK9LjrDoDRn3FkpIfg4K0ryT
vA48xJjNbwDdzkppJuZxZtQc054GClcP4S433gyxxlCt+0ZE33RJx/K6Xs+3PQP1fT8IC5w6c8za
VK+qpl9JPTMhzJLtPk31FW9GiJwgw6tMVIG+bUyMeDKWBRrHkvgExXCI2hpQDiS0ZYTOTxQ6qs9E
uFtRRWStTflnIevfZWUdI4VbcTmv5o5ooM65sJ15F8nsDU5w0a40bLW7luf8lWTTGeZ8mJa2TzA9
ZaH71Ot9fwzMYNzMFZ9sW28fHz1anhwvpyS7qap/F3MsN+iSyEtKkZICq6eUDOp4G7MCgHdAVNji
J0klr/3v52hQDOSjkx4Ta4jWbYaVTm+oeaiEQ6R+Hra0eBPWztPjy8JeDGSzQsef7rRrcH0x6OnJ
Dk/zVRLIEUOENWzlFHCMAlQw5hBhGWBtbKP4ngCTecVsQ6EflXEV5ONFnzP3lBfVVxObw1pV7rV1
t6jAQWy4HEuIUfWNsIr+XnMNjbV9S3XOxCfwyCGe1xSHmS87Mfq2xCE4ZEy0KBXoPVUjWJSaXKN5
oi+VR/2bYkhKhCr7MHOdajADF5uYDFxSHJBItDGZaZVz7ivQbMpcbVGQtXtrhp7qLEeDMS++6J5q
JzWVeNsondWgubo2BYNFO2D5vPZOjy+YuZlYV67xJkvoTEwCdj1FOuZ9/VCkofiYsnrXtJaGlKrE
deTUiNmW4XeOCkPrVCbqj1vTKcm3idSArKDE3D+WhDzSk2MdAGVr2+zFzr/hrInT4ybXLOtUG3l6
SmiMWXXZPAEkeZc1bTMEsy/RAnevrSj16jG3NtMQ9ecRPDBHMkTjrokznrXE3itK8efx/K1Aa25K
bPl5/lGOnHliJ+5WYM5enMhVTt1y7xB2yDykYFkqR2aVhF3wPK3aU0qAoooyKkeJNpx+LC662MX4
3Q/KoV4g9LrB4NtQN7HSJqfRRu2/FpAP9zWW4FVUzwZtIN7EXHU/yTA8pCOJKrpVu1eW8JxyoDOP
pfKShhZDNbXpD1XQ+b1jNrtBZJy2JbbmqDuqwfS7bU31BOKMg4fwyNMSF9VEQdBqE966Jnxuib7a
WrP9YqtmvhuXhVfM61zJtH0TyK/He8919t5MunHL5mo5nQXo/O34Sa8GDp8YjgOgHtk40q7Np0vo
at+RKQC7LpcBk3PcuUqh8vQaQDsIO4RbkT6rZFuVIhoX2+wXhb4RbLS+rs3F1srm9hKM6V0vNej+
8YRfUcrEj0mEwdZPThd0iu2sIYaxan32enw9UdK6TxygOYmUO6eLaTcs67YZlUchAMMgcQkJiUF2
EWMn8tQE1fiMrQ/UCpj9YEYCrjftOsmBkAhq0Xao8i8cMMK4GCihYa2CKppkgvI8Y4U3KlhQZKN0
+yr7FPlIFMaUMRoNx5Uch+lYLWqQTBqooUuLDt+ySlBgyR9MaY8Ihoo9O6B7yubvrDbUE3qQjypr
hx1nrwSHSi/WeBZLTy0JV4iyvkD3vMBUgV5wWjZ+EdvQEMlEN6bWw5OBzaKlX3ljFEiy1Pj0WNez
1vFrlWEtmwxqCYFoKTYGxo/LzfS4YxTq6mRIn9U6cLdTn2RbQ01eSfC7WmFdHMOFX6axD63lcpPh
+ziFrpmS5ERBSt/V3M/xeLXShuug7zD7outHyLizsOps1cC2yERXgABTm26HQGVq1isJY3A0OwpZ
ryAeIkAkmQ2+J4qbE+o0HAhqJGleYmqYmUf6lUiwui+XUb4MAwoUrmuGszt6hL1nJAUTDC3/FNOY
+rhoKswdg3zXCeFTgQubbZO8kHtmIiLuUCWj5/uFw0usxkRr9oNt/nAGiSyWjXQ1RtMOVbTFws4F
Ho8G61fn1EAN5Gc699pZLOVxn9GKdem/LG8hg3VrhTZg/vuOKt3AXKAdQDYsJYWSdMM2nGDLoeQW
XBQIcB8vRGRZtOXmvGp23/yIWnR5qYt0np2JhN0MnFBSxzReGBociWOZ6Mmp0UvF9c/lV8rDOITF
nnCPhAlpTfDToudPgG/RqVP2YzIL8hAzjbAgcOReMnA8DCz9m8jU8VwVYjiX7pBtYJR1HrFP3Q7F
vuH9T/bOZMlxJE3Sr1LS50SKYTMAhz4Mdzrp9C184wXiK/bFDDuefj56TUtlZo1US11b+hKXjEin
E4DBTH/VT5HItjlwtBuDteIeD+g1cf1lr+3hSL0ZJ3yO98tUC2vHbcT1SZrnMCOcF+wxUtn7yDFv
VbXqYx+WDLErF0HmJrE872rCFmdjaf/ZvIyOfOWgTu65m+2VqOOekOSk71gS9mFkdbfx8CsC5/yE
ZCZ50HmC3BwiUt6kdKMPX1R+YB9UNQAviVOetMtTVqfzYjlForqPJ/vCYO7CHdUM52jIVolBugoI
CidnicDcUOR+9fPCJ7+2Tak1vk7e7aDDgtr4bHW8S3uho4oreGjEzTpSuuQly02OFH8V2OwMfAsp
nbXuXENUCt1aYyZH/5fmlG/IEmGcUUN5KohBgM87um75mQcEakMvQ0KKSVi1DZ/l8t6wvZrWCcgo
OUaSXDc2F13LJazPauXo+ElrCw/jdZWY9V1r1L8KD9etZhC+F1PtLerM5IcMblEsAS3jFeFljV4X
H0pqM3Zt09Grh0yIC7w5MEBhJzCzz5PGmYjMqUJThlDMbV7GUXAMLptHw0n13ojQV32jfkp9is2y
CHBxkqU7g6rFjzTntU6YlKi1Ch/xEZ1Y4Ip7o+LwZhvearKz8AXxHUWfLj0bFj6sYbIAaFIF8v5h
nsePeAiMfSICjsMXSBirKvuNyEKqVaZ74L0LD3wu4l3j0jvZ+3LeJ07r3aV1hphYyVNvP/eBbu/C
KvuMBsYzjZkiKVy2GDDR7EdX8cMQAG5/NNTWKPfBhdVqDGXA+diEAodrzMtmdGNh92svLO+LYACp
6xabohtvSIcs3FBFzz9LM4YXNBMbOxZdO3Q7u03ElVwrXKXXhlXDRsCDDxImuXEw6t6OYzFslVFO
6yL1FpadO9fME3p08VSs0smEEVOnVz+frMb8B4mheYiGCNJhOB+S1OXkBzO3o0j1Z6sE9mSbO0F0
3W6cy73inJm9HWmcCw55XTNliqdDFjAMmb26vi367CqXdnE7EHFdtdTplsrJCSdO421Lc96ycZm8
kIZ3t3h7El6k9RZZ+bqY289MziSbL/utoZJrj9aaU0lxxJJcIYGi8sBJj/4Ig/uyb8Bj211GBvnQ
ZdjrQCx5S3cQIG+tiYJr3GcIljGuvOFJipraAirbyag01WYAGrdrYDnS/buOpm2uCN/+bN495vKb
EdKgN0Rb152wb4fFAQu9zamw+bar2dp1jnefOFrtVUkrs0MeazuCvy1DYJqeBb8MvPrGRBRctjYu
TQM5g+WDMejlWSNMGq+YUobIDTLa/uzhGeIJFJS6m4+TbLu9TmMKYox8LXuwozbn5dVYtKS43DNq
joszlNmEztDVrN5T+57D0JYYYL732ex1fjSSL8y6a4xjUIwvD0GT9Q+c9snaUkVBB8GdkQf16+By
jO/jfDEozwLvkVRr3vXxroPpTH/My88WN24RZPvpZNe9Wv5Mvn8WLbin4aFcctvYUrX/ax350tPf
vqjBbqdfU/31n//xUXVlC8bmK0qq8k89Mrb4gzdg9YZT5O//7vRW8O8Ok46mGf/IP/+jv5tHfPE7
oXwphEMKj6GWbf6Xd0QGv1uelKZJO4Np/cM54ti/W7bvCM/E0iHwj/yjecYOfjfxoDjCZD8hfP5v
/451xGRZx6XwD9uFYZmO53g4GTCn1B9v90kZNf/5H+ZvtTHx0HhuDIWh91ZmmQdQpKIGQ1fqxfcd
mH+e45poOXOrvuy20J/poeEllb+XJg6r2InlblaT/UQeajyYbW39GtquuaVX2HpXpNjfZFeWv5hk
R8GqChy0LDlqgKR2R/q0p0cSPQjjfkukhZfKwo/M6JsWl64lV0z8sU8+xsG8FFrbEcTPOBvuKhTZ
82BSyyncqvlsjajeM27FTo7zC7lUTTGdKNPgPNPYZVIDrcqeyG7ktAHz0TFt1xXVUkDPgnrIyFlY
PmwZ3Z4vtsVsM2ajJQhf+ck1KTMzOhZF096LKXQ99Be4bAUuhauMzOq4LhgTPmaIrgxx+rJcdcJz
ZpBfxNoOpe2JrXTsCUItr9tFMgz0JEZUlzab3FawGCd2YM9Tx1KI6l3GEGpDiaXOs72PdqANc/It
RZOBA8FEUF38Ftf0FS+mOHPIBblcjg3UeiIkY6UHb231RnVb6RoDaF/k7d7OyJUslNN2D1FAEQcS
gcp2oE7Vypt1CbjYarJz72FxvUAoOM4lPk3YVunSvsiciyF+hPhCupTwxqJz3H7f4Yu9kr5sTnKI
zCsnHPL71CS1tu3HLryJlVVc1ynsuhVt79mHpnJ23vg0wGFDKcVFPAajSQLDbqyF5Os4VGVUPyVE
SdLl0PnmW+cAfGZQl4RXnobSfnkXzdc+cPBPsCDWu0xTjRwMaOhjHnwjIOojmHzHhFjGVYbkBY50
ZNMXgczTlLwPZs/EUg6/xAzIHA5ROlaLMAgoIxsq57NwRHZlpgTBGZpRT+szvRHFAJg2qq0Lt4y4
YLc2phhAsR0TYV02eGgwUVBJTZGJl5LM0KQ3MEZU7O5ne1yyT7HbJdZyhn6NyG7pEpbzygbMBaCc
mTP3idcMh7mWwTXYde7cIrcTSJZJINslZa4toWdtWtPO6CvwIJdP0F9FTUOfZJvPjHdUPebwcaOq
Xg79RP+kH1LWMxIMPrgtHvT7Ks0I5QtDU/pBOa6vVkntmOjNbeXczmGf3lhR3HFXBtK39gV0mYQd
rBLuOmxCf5US+HlkLuhkC8rqTBpdqp63qoPMXlzEas/KFc6eUqqtwLpwgLUiz2Un61egb8Y3baMT
szzphvczQ8z7NiNSv6zjxjxaTRq/+63HMbXWuSO32p4ttUinvu/XI+Wpr0wHlYK5PkUniz/2wQjg
C7u/i9PGMtp8h25TrauE7cdaENYyNpS19Q9D4bnNhuHrdAViPgHMZjSAW4bhmuY6WBqmOwwguxvI
uj56BJMwZ1BXTVkY1aby3e5XLUrQd5qTXLS05zbD6QyzGEosFUJHMXc19teAHdAax/VEb4ca/GTf
6LJql5fyuyP/T4A9E+V7em2rIlOrTqneWxRu2f7COMs8FWQatiCigA9SSvupDXpj0wV6eI0Jpifr
rIlGDlihgGYUU5YiJkfA8YzETjhMOO3AGjcZvefLhNDJNfm98G2uBME9ykHQREQadStFU0O5cUet
nmBoqrc09FL6HWbrxXaN4U0bqeoplTXjg09H7RowRXDySAf+6ixJJabp6Br3hCDXh6LfRt0OpUc8
xqAbOc96rAscEEhV4VCFJKWwKXyye2yOdVF2b1VXkQcKEN+vHEbNMLQjaC2DPdq4+wl2JDGBPdIf
LI9ECeNlfsFtWaRFNsnoWQfm9yC4WVQ9YtU0Jz9jRoECa2m/d4Fb2PYNGQ1mjSLI1NZqo+HCrioR
RExgwdJwLPCaWRos2LBXOHZa99TV+Xznd2WDDbLmzJU1NgIyJkjGrkBBdEeVQguFnbgQNmeLAAxM
V6a1+4qhebThNqVnbCjm8TwQutwOGMAuvYedQ2oyrcZDhMn6SIdWSiKgGH8VMZWVOiLidG/2enix
wEYlWM+j6g3YpfWc9QmrceK7FLhkNBK+omo0t1XfuvCnetvcSltzY8pcVt8iSiSUTUBZYh9yx8U0
umvzi2ETqsnghZqXsYgY68HUH+6Ba9HUCmKDYHbE34M9StCFsaR2QKRS+/kdpWFyslSiNlQScivC
owKiIUIl32FGJ5jPnaB9rWq+uiimGhqPiyC0OTWpntCz+wlTZezMkCnaS315I6voE1M7vR2uYH6O
C0b2J18xo1wmcmpOWYqQugkRb7pFFJPUJdXY27RzD7lcD1ni6ZWsY9ZtwpFw/PyCSVtlyTa54lJw
I4YYHWmPwekRowV7JS/X0iDrHhmhQ/K1YT/PAh3CXmvkrNojw1c94jVsNRa4RvFniOz4PlA7wFSU
F2nXTtlTZ4fTd2XprEUfY9SMHdCi+bQInfi2ZelXzPQc70jYmwiKFr5/EQTTcT/y3D8g+ajxCaZG
X63LosherZmyS/JETF9rZmAF5xJsXKFAQSbvMa6JdsLC9UJTbXJ3HFjgfSU3U6fBxusmgyoUgWZS
QG/x1mRP82xO70PS0wcWm/juhmEmejtpjm0r6BPmbQcrYx90F8j9UPhXiqM6Z+RQfLQ93dUxTrUr
CF/2Pak6yCJTrrYZrDdUfq2PRQNRUmQmX63VzDyBKqMyEAZsuQo74K+TNXgfVdJzWznNJFZNFduv
Cfs9RiC2rnskI6b6Hvrmzoqnub7ppDmgesyxcXbGWb8k/jB5W197qBSK8x8brHHm8hSkseu9GKFu
3oZDAQrRGOw97Sg8SphQKYOWLce5hfJJdC5rQN8smUHbXwHeaagioJhXQCcdU8Z/VF+MsP2z2QOc
1kbXbFt84rdVuM5dc3hjFFtOuwKiYECw1eMhT7zG2Pt47rBz2pXsj5pD6Uc3lmynfOpin4Y0jj4L
z8xIyEB8xQJV29zkDTbaFAMlYFTh+i66vi8ciBGUgKs1ras8k/Vcv1rYZp1lRySabSyfFjC5nyou
mmOxlYMvwV9xPHkj3Dj4HCa79JEv4/p7UoIpUWE49n0yt3m14ZEhs+04VoxVRQoisRqAy8kJf+6D
EeDISlmjhmIU2DybRVjp1YTPDS8hKQ3MYe58IVnrjEmYMCtnXZUl/LuYZrztJIOwIFNb6G+HPohX
XigRG1igj7RwuPGwsCF0fI0BCYntqCdv55BQjhZkYLOrik6bG2FI60cKv+xiKYfJlwxAAlAVnsLC
1Nm9S/9WUWKxoLtPLis1zCUDsXb6YstJo0xFL5a5tAxLvg0X1QIQgmfcelGWNHdy0iTqwyq5bysU
huXsUSqIPcYP77w8EeVTMNdw2CoW3rfUjmhRqsOM8TsRzk3uwxtYVg5pt4XB8vkY8C3gdTMN775y
m5pnB+3jV5bmeH9G01AvQ1/OX1Enx++8V+hrkaumU+zz2K6KxLQwtHnFMLLlq5OzTP2pPASgN+tN
4CmPByMsUNkBPRCu6zzC0xgx/VdGl9XZaBhqLVpplndRFnP0t8Xkv7hSdW9Mno1k2Ux19E5kNtpx
CnPfKFA2unUiZHoWus6Ykc597u1q7qPveMi7G4jRVGYxwGg+gCY67dphutgsLbrH8BYSX2Erw/nh
PqozQImDXUuetDLrto4Ora/c0dVxSLUCnavyYz3HHK1knaakhyYM9MJR3lPR1mx6AlhhCCGX3l+U
7lWH3Ttf1nScFQsrY4Q8Qgo/zmCiviENZvgz4+kZDePbh0T8hJYIFDbI/IMDaD5luJ+ld7gFcPcI
K8y37WgC9LWrmveqyFzzps9j3ogtpZXuAsEu34Vatd8Y1KaJ0VRK7XagRbWlt9N71uYYpiTnpLv2
xxraFZzB6BRWqd64vj9f0krsuGvVw2ejAABR+1IQ2DA1w93tVMNb1M6FsWjDTB7DXI63ie/rk2fW
YutbeIEXEStatW60FZxYxvprEjvBoQ0wTSxqwx1vfKkRfloFs26RO962mUH6cZBol/WM5J3IzjkZ
tLu/Vim/MOpL/z70eKJF24A7kykdcYvJyrx7VzfjbccunAG13d+lmAAxT7hcSQFNPFvlqJsRvp9B
dSs8fB2OKbiGdyCmx5uR6W6KvT/oUX1K0bwpAt/plnJhixlV0VbnaC4tmLleRIWcLrXVLQYk0EM5
zR7UI16E9EIm35PUQXztzpcLyev31inL9iH2DHdnR5XAGx9MX5oa5o2opvbKKnO3WFVpEdAtMjg7
OqX7Y2GMJTlFs6WyXXXsVh3zujdogXPGy705EYk/llXFmcbRMrxy+Vt42TGuj7CY2INRmTHHqzzu
w+sBSki+bNKqui75OICLgBIsyR6rly70nXPl1sYjuVnOMCBrmWZGfvKrLgZoqVH7rNk8XgxbcbyF
u2oN67wFFbvMIyJbbBb8EF9SpyPwZoVXM10K4kfLDcNr2yrm51F09K1IhhSc9wH8+8TpWCcY3bcc
6k+XGfFrPQWOQZiywIfOuBJEda3nR+V7qL7ZXEmQKB5O8abHYznHlSqXjgdfnLWw9FBx4eeymlGc
B0rnI27oN9Ix8YrLhn0nkEnOAbDyjWWqeDfjQsCl0IZ7JmL1Jk77CDhDxyKxnAZZ3UkbOrJjtP67
68dNv/EwIp06hny4m4vQPgFzmG8jdIBdH/aYWpgvoDYXWjS028fyLU5CHiplt/HNVNjz+0wj7HMx
Df4hd/Li7Ovmoth69UUbaSyeGcDoITZDNe0vR/RokfXSf/B41bNZJFj5mU5+t+t9wi2uz8FoRUqS
imIydjcdb8sO3YNq8lPK8PyMpZLmWa8sOxI7vo9fLoDcSGSDUAsCsIy/rWq2b6gCGDF1YZaTAmpv
4kQljkOOjER8uJ0WAy9dd0mvCAyy2DSit0Rb6ZEszlwtvUARHLAHiPCkYV8g6Lq8z3Th6k0qExeS
Hlbbp8xrSxO8qJje2KUYnEOGZFOOyD+UFc31ujfiSCzzxAGnmFFKcJdPBCoaW5BBrhwxCASpCyC7
z+ApBoHud9JCpiUryMwWANf4KlvNLGuaqENcNEqyGLlRkj9y6OgeArgpExtA9j+qsNtHhnX8wr6g
Ymbfd8QSK8rM7pu6auHeW9BIL2PgVi6UYJVCvY9SXPWhYXm7uVb59xhOBvfupaSe8eKsHzl6yeJ6
Ui0g+XHIlLMxKJ4ZiMRYF0wmNJvPWQj69FLp3PW8+KDKKLtQW+VQoQXS1tIuHp0oTNdeJPzbKgrN
ozYqZkFmblF4knPZzrOboaaUiOHw8SMSAxENw3RUqskhmeVo7zqiwuep8qjwHTIzmRcNDNwVXvTq
qqdbm9QRbXZAoUqCrtQO4ObKZQASI+Ble4opt9sbo1fcWHEhw61vV916oK3hLWNlptCqk0xHq1C1
Z06OYtvij8EfHaoKnrOG8zCFEyMYh5n1VceQ5jU3e/XhMfU6MccPdsS066daNc2RhcK8C0p6Gtpy
CHayzLK3YBTiMriciVkiUrhwXWkryNNWHMMRJ5lsSu+2rr3QWQIqx5s8BXmX4fUAziLdWrxrPeY4
8EQ5nai2kuRrlWqeEO2CFw2AC5tYEp55UYc4ttX4XmUM05YBJuvPvGnolMeVR9gr8I2sWUcctTbd
rMxdAa+c2HtObNoVhrqasqTctKUimhP6zSNjHXdvN71HkYG0pg80N3BsgDisR1L+cOwL2TF28nUb
y42ScjaWQ+L4d1QNCYhneSGvGFUQO9Ve3nD8T2hABTsPoFMRmqdAesRQqoAQ0VBvyZAvTJXWA65M
Dp3dmGMmMbNi5o3YTnW9MZvWTjhp1faHtCfavm0CTK+ZGO37JkUPzmN/ePCHOi1IvrnxQxy7wSuQ
B1Rg1gOwkfFIhC2Lafpa+VGiP2MzmTDDRN1toPz+LEPQCOvUKTjAzmQSlpk21aOAFMh+CIbFXdia
8XEW1vj6W0/Roe9leMpCpRHHmh50aZPnQb+qvGk8J2NVwYG9JPTIk5gU1yBP0QdeYmEDPt9A709z
VFic+BIj26VG5DecEIlqlGEw5qeJlcwYT+tYwBk0M+AHs8JqrdmgJkt6Q33KfJW6TZoZ52wg6BG0
+KXXfThiRWR7Oq5yqujshcn56zzXE+cGdsOM4jwEjHhhtDJE5fKjGz+Yq0NKupD5XOW1K3YDl+ES
iu9LoNwYPio9Eassrrs7T7F55RztqNvOSTE0UQzzmaGN48xSuJNLNCMG26WBc8s1eBI5gtZbLL3i
cwqpl0Pldd/hW4uDm2tSfh4zdVgGVRhujKyNjjnknZffci/PiyRykp1iHP/MmikeCuYWy7xr9XWc
luG9HOfphHeie22xPB28PAUxDwyHswL1sYqJXm0/TATRDrnZ+KCwjTq8JdlXXv8W+xbmdjzPO8c3
69UI+GipDYF5IG69Zdcp59jHKnz+mdH8W1no6+QDl1f13f7t/yCBFm/t1+ffHhgIfcRMQf6nBJ+d
fzm8Wr4V75T4/Cn2fPkXf59ccSv+LrFhmFJIx3Ftk+HR8NW0DIiE9Tv8piCQlO36gZD8l/+KPTu/
Mwngv5HlJePsS+LI/y/2bIrfHREIpEWX1V96nvfvDK8c5mZ/GF2xezAdx/eDwLaFJ2yyrX8eYVnc
ZXM69i1Rn75aJailTaF+jXD0jp12qn03eP6CrhWBrZilmpADqeZ6tJY4fXeaxMLOMENehj5G8S6p
hlVABmlTj8Wt+9PZDL0ZQWnkfzQ3ihRljkGqayiAKGcMf1n72HH2PFBSsZ5Y9Q9DxiamxGzPX+hZ
RfHXL1Ms5j9eDofN76JM3XzrcKRcc28/dxjRcN6amz9MH/8/QWqXy/XXr8WzpbAD33L5dty/xMG7
PuiKRMXNrgXjoR2pdgnfJec/QRgDn9kyN/oExcfRCMc+GdXLd0VNnnswTTxUWaJe+imm57emrC0m
njVzOuTQ8ZwMMLCaXF8h49i4mOh4moR5anu7XQk3gL9vxmKNqfaOxHNxHdE+t0zpHdpa9MqRNrbI
bXMdF9QDlXRQ4iiwKSSb9KVMYjBe+sDIL5Xlx9FFv3EvtiFAGOjf9LFEX7ORbFP24fuCXizpzdmx
Hb31v/7qrMtX849h6M8d5bmWyU0lrMC2foalfxiKckUUgrqnd07guQerK8e1gIlNvnIBD4Zio8hB
JPXbaj+BZdvMXbGq82FRGtabjXKxScr+2vQo3tNR/wgDKTr5sN+aqVnwHCF6XVwUZTHlK8ws1ZI/
SCtVdAhEpmOufgzV//oXukTQ//z7uI7Pk+EwSHboNrhE2P/w+0CvTa0xNhtSjfxkObKCS22sBPTG
rS7MpyIqFyhi+a7QvXn61z/b9P/5h7suWzSb78oFS/OXfHxrdV3rGXW7a4Yg4WRSWDSl5r/Ky4X/
uXGm+aVP7RmbUYr+kgC+IBCUrURYqR3Yu2/JBaDxbdwYBk14pUKhLDsyov/N5/znZYSPaXvSDSw4
DY78y+cM09GNSti54LsbazkA0tnH9KjFSv7d9xlfpgVUWXCdeZ1sMJ8/MKNJ/huggG1efAB/uVoB
UTgLnIOPAxCmy5+vlqwhmTJyGSjwy69EeSrbZlwYGqthR06WA295G0rmZiM1y9J0CH7N+kszSQcK
515UiYcoY9jJlp9k6WzKHWMVJMSZGy/VL6W3T518Y3vTOeaQvzTZOywGUE9QSfaV0b8g0d606Ca9
4WUMLBQyn7dkj2Rd5ROKoSY2cBzLRzGH7qGuc9IQVNSDfPTXc27rZY7us4+D5ln2eDITYE6rOEof
VRJwLmPKcwXNZrjChjtcERb0L7p4w1EN/WhdzzrBWeTVJ4hFBBlRBURR7VWtqKT2pEmFUaVWjADt
Z8udNlXUMzgfaoJ3VpyvFTUci4Z82E2V03kEYDJb4rOODoNLY13N2HwTQhWdiuaAESK9A/wYPVVw
6zNefZdGEhJCnX/dz+237VgPAPBu4UY3+0w4d5OMbu0OdIDV+WTv0HaJDoOfTsaXXETEpN4JMNI1
HzQ2iwOaUcW9Cv2HIf8MF36VVoa1SGLXWbacj3ZxKm2k9+qQ1dQizk7ZLy2TCpsxNBZFY1/7MUmp
CeIAfXxYiVCkFkyj4JnGaP1Owykkcv0HIjXfDk6CRRVEd7ptz7zY0u3oXY62HYVxuTAWgWu/p9U2
Lka17gdrGbLf5MmimoHfzvEeoCncQVJ+IIvebnPB1jjpbWtV9CzlTjZdt/x8HN72TdTADCxxafUI
5Qxlnyf2ezswUl8CobPxgpEcebcPXBZKq65dvOmGWLZhi4xHTQrFvMlKSec5UVubmM8pjUjYcIQH
zW7pkzHTQdMWxgNt8OQh9QKrTcBaCxXMbB7n2oWhWu/C9j203LciwBrYIe9SyWEd6HM+6WCvi/im
cKdd79ItBeaQUFLXyPU8OGtGIocpHkHujOWbb5PmBu17NvqZ1btd6XYCd2/fmmCqYLS9zgHoJWEk
HC2G8tGth26b0vtdxsfahWCccjDb5825m+pfUZUYvMUABo2Zc9/KDhdD1KNAwv4ileHF8NLaZdXP
4TV/VAevjDdOapzFQJBIWFbL/dnEt30ag4ankWbh2Xm94ChnXtGseh76prrBcEZmDN2/k6XYRSjV
QCum85TY/caIKr6k2GdOmrq3qmPDbX72vEdhQBiQ3BiVwDyDTFEFTDsVcQfIufkmc0y9y/IIOrPN
+c5v3JtID/l6AqoGINrf+rF5ov2lPQp4xb2CfT5b5BR6a3oa3a5dUlMAt5vPFRQRk+GZ4F6tvGen
r7gxM8LvQX/R/VwKdBkMSgzKYswjxjb5Ku69mzAieMvom+BtN+6rsn03gkFtOCrinI8y4FB7wjyU
ZIP2vFhHkEJw2DH8Gd2nmIPwxunrjzSuvpo0GgmvymMeEx/XYn5xx+rZSSBvAI8flsjH/dnYy6ba
ZU3Y7aHXXOREYNKxY76OdH2QZ0qfsiAHIwGJGDBauiNPt5PTTFtr5XZ8KI3umZdEc0P9nAn9gkxn
rUZLrURRyK1f9dcG7Hq48MU68U1j2QYJAeR5fsWVs7asefhEoMwXRSXu5EXSSnuzXGZO99zXA+3N
M8dlv7GuCcwtMx9kiZfqI6V67bJ9yUs7XiWt4WzCJMYxQxcDV5BOQUgiwNJ7hzA0IfSUbSyNS/Gd
lZ+CyewPdglojQ6YbL5D3KCAVRGEmay+oJwLszT5e4JRZrhrKf5bTvCvl0gJn3DQeXIYGuWVdx6L
fZHaL81EHeIUCMqg8cM3bQIoNbpLbLBnFaFCMzk1yVeUU+GSG5jggQrBKoB70NuMGoW+myZEP6Tc
+ZZUAul7Syf1fkScA5iq882vKu8xLs1xu25RExCemVMWH2w9aZSpqhMjYXvB4RI7o3HXljibLMOn
UzA1dxqKOG08rc+b0bsmqT9vLgNh4U71nnel3poiPTRZMK9CCz0X//YpBXi4NslLM2W/PMgDeLV0
g8aZEGxynZX2o+eRszuvDvVCDqbX49VEvCaptkavxdKoY/AxOrsKcwRjyV5FRI8p0GS3y5+E5z14
dfhQBOGb0qeoGyjlnOU584I9wdP8lnfDGtEY7nLkATJHpyT9iKp5k+j8wvSYPn0AHoucmUI+JW9N
O6JNIyIuOohAiyz2SQmWwZdIW0CFP6wXZOWmirK9WRNdtfNjMfpqd1tQ3nUX+Nxs/ZU70MA9iW5V
Z84THsBkF0T5je2RSlW1hWJgtL9c2V5jsWYeMYQvimmZX9pAXltx8Nr1bIFGzEt3m7MCIJJY+FTd
X61ROCtArOMSxY+MgfeAy21A/K5us+mjrQ3vZXYh+JuusbMQQlYxHXJMUD5tGidwh8/1Kgxx1eMD
3Pi4DCs16pPlr9xgGDduU2owAnSwdmncMe6pGIi6U7OWLgxR/FxzHZxjt9FbpxTTypL+tjUHfaU3
QQXiP8pJb4/x/Ng3VAi46bPHBGwBAUHvzTwqiDWM3ipgd7fiBmj3aG8UCUIE1WNlHVIVqGURycsi
uh16y4VgDSWpNzsiYClUoh7vv9tJLq2jUfGLzj30w+wcu6k8J/WcHGPZh8e8bsjZDvB/JgwGSUrF
Y9HZe9b1jyB2z13lY5AW3LFl5MsDvb/UBI/1R+5Z68xLLoTqKxgh30ZM7RdiXgjBwdtPYqyutd89
+kPvMD1X+ZqJDnNCfH4r0VG1XVfpTmX4SdwZTIKX0ok2Ot8pGt0xk/JspwDpLbrJQoZNiEVNQ99x
yajVr67rkjwjDImVXw9MqM1b32KpqvF9aO9sjt2pMIxDF9XTVnd5ushsblm6cvA2Z+4VkNPmKQi8
c8MEmw2XgdxszAyY+3zbgS7KRwemSPqAx+gtiLCbSI7JC1vGjxrPInY88QlH4GFwrW491/dGBEVk
qsuzxmcdFBhOqBHe1SNqkrgHaDLs3HAk8uFGr8FoU0iar1oR/irymcIFImBa80gGnp0twRFD2blQ
f6JkPyOZwh4ERVh11lPEEWDpm/Gdj5vVouM5ZaMytVyM+pt83bOWXYwl0TsKDbfQs00UVcIrQt2g
U53TIXilve1XlXxmQfdlOuFrS/KDVxa18rNI1BXpk8+ZkAZqO+dGeKBlUzqbUb+EUkD1ClNG6BZZ
N6iL3/gKPxhMvWaxzRDn8o6Y6BDH2kMPEijy3HXHNcZQyACkN5xxOBkm8eMB7/dSUztoq/gmKOKv
cL4xzOEGM9Y7AEx66DrDX1NQLxYuJZYLd3A49xfEU8r0SQWHuC8fW3gMjVPiRa/yD878k+/eYTI0
OGjAHsjwpSrJjdUg77BXCw4V9damgQGC+JqXuduAidbSQCLfu/DXFmOpmoM7Zze4Pyv6pvXKqvQ2
rfU9xHAmcln3oJKMW9r6nHu1Iv16FcjuEWvtC2gaEOVkZdgtXjI4I/QMthjEOwJ4BdF469KAKuqQ
F6nje4vOMA8d4NkFb+tTQuLXDGgUdgtyA4Rqb2OyEv3oHSc1vYNU/L/cncly5MiWZP+l93iCedg6
AJ/pnMcNhEFGYDRMhsGAr6/jLOmufClVKVLb3mZEBp3ucOCaXtWjca70x4p6YJzWx2kFLR0E6gi4
l8OG6xwNjsCbZgH/w35yjnJKlbiFWEVo6LqHuMmcORYImmo7Em3zLJAfhXWHs4LbQ8NjlO/AH2ZS
En1jd1O69h2YkCFaNZtPvTyPQUFVQjXfpnSFRsL33p2FYw8qtYzN3MHEYJbLdiBarC8EENLJfB7t
roylHlAfmg50PkwT5SFuS7kWVE7XZrjMZP0kq6GhuduQD6M93wRyIp3mgiGdBjIK5sxnN2CqySWd
jMFcssjgbg0V1y9tTgyL16Pl0DxuV5i2auFupFGPcRB8VXA39jW6cH6a+glHnV78bkudY9Ls7gTf
nY19ZcV1E2uyHjyHYw4nCHjqhsUIO2hVRpbrYr4JDrIYSqxkKM9zap4ak17FRfcBG3uUzS4QVKZ2
CleHPiE90jJMh/gI/Nh3EnfLXtgJe4v6da77thMk/m3vT+XRfj7RPGGrCsonFGK9pRip53hgpePj
knavZZtdCu6v7Bj928Gr38zlye7rbutXbLaxaIP+Kr7zNS7d4rtLsCKwrdQ3Q5ubYQkeAb9PF2vj
eBMYlTxSLE7v3lSdK4uCLrLsEf/30bZtOirNgkIYMqxmu+npxGSkQ71v1vVXww9AN92BSXxMR+yr
qzHTpcro4a/826WL89rDIlU7PmWzBi5evXwZKGXdlFfHT+U71aZ2p8NC9wRm2+KOFszXwcfXV8Es
j+bpgVj1eiegGjY8U2gpSr20JTAN7Xtxm81kxE1neRjHB1L3g8O4TEy05fa1miA5mmEJ4VddtA6s
0LQwxduugBdiDFVYdcB8RF2d8LB+FwlNDHyEB9dKyYZeA1DdswM1sgwegdG2YVrceCZFEiKdDtzz
+IMM8XSqb/ReJ2oludVa8x1H7Qdcnes2x0pVmY7xSMw63SQmhtXpqj3kslMPBHvVg70SiJ5goU51
tQtMauA732G31vhIfxXZTa8pwiDlvtLrfb/NhdueDE/CGAp6GVqE8MD4y/ZONSxp+jQ52n5+kpZ2
nNtZi33ddaPch5ZnO9ldOV9FBRJ9kSgVbHnKY/ulNeO6UMfEE+ueNrdP3JLNtlCcsygcVzucDQX2
4BHpksf0eSQ6NY6We5PYDMfdpAg0jdZXT3CTj5LSYd/obwSOEJhB4mZOoBXMNCKEAu6TIHm/7Wef
2zhelH49eggLnHxN87bVp6eqeWuCLLkXwqg3Y17MR9AOj/h7Lgi3esSWLSX3RxRLUXJhkzV6sKjp
08HykZevdvni3JiWC+Qwp2O79ub9OHP4544ShB4iR0wdzRahBlrezCgMXf/VVdz/FA+gEWmQIqbk
zkzQuAfIb2jlC/gePxRaftAEH5mDl5WPP4mJ65KJbwFm2AAVdNpPSUNte0s7C6PbLWByvSsHUJMj
Og+1gU84SwuatDxqcPtm3PomXtZ+/YNp5NznEjrDFQln8UjZwNKjs6vt2d0zsVe19mHq3T2KNNWC
uMfRSQoVBfQSgFZPn8x0PzeL5CSYocyuxwSlbANq5tEUU7LNR3Foxx5uZAOOB6//c4afedd3GLmS
Vjx6dCzzlEk+8J9Hs2/6RxN3WSch+V299VbijpE1mzUaGXwIXZv2We4892Keo1XHNonO8zR47omT
DHfTAaVMMnh3iRtsZMuCzPa0PnYL7GWY/dWGmz1jLELxRrGxlzW+IWsqrVjjgBtMtolZgvU6DRlN
jHckAeM0P64UmgoHDA72jM06MV5xXONxQshYL6ujygYYV9YK57lE7Ks8O8TiflvXWjxdMRqOL/Vd
QvE5mcrqUva/6e529j6akpnxEhYakbL8rpCoN+nsecT220/ry9a5OqpiPqxBfVT5Aj1bt7j9apiV
QIvoUda77xlGhKOREiUxsd15jeJggzaTcegBb2hr4Vh3wwHfJS660o9NLoZzMRfjPkvJp0nSvVqL
L8Fuk/PEvnU32MydVHYcvRwLV9a+d0FZgrDwAAhSP6UnUABQBYjWhZ5+CXB8biqTgdekiX4cUgZT
wcJQKXng3jBANvSehNKoKpk+6fdgdW9RtcR5iY4wc2o2o1n/MbXC4Qts3QtOQhFiGTlOEXx1A23r
TuZCr/b1OlQEjhbbBYv3MBn9W2rrI/H/5SWjr57/JhYoJ0D1nCjt8oPtzfT6XCnxA4haY7G/8Lo/
1pW0Kfqu/zjNqQFWki7qBrc562YjLcKObhU5XRNMTHkx8ZZL5y6PJBqGnaY5R0vHwA6ZnbZCSIcL
MXa9rYJoztIj394LTSPeeWj0X34PHmSsYKyl/H6uw5MqYMiIlsICDYDzjPX6vht8+1Iu5sEm4oum
Sqohw/JTYAbKZyOLOyG+qkkEVJknLbjuwd4GzBL4N7egYhhhK3opXLlXcEC0dYjcfHhaa/TVukl4
/O0TAlSh3/IYAekSVtQFbnEqtZHpxAHkg93S3Q+ZoyNLcA22mvnUOcmj2dm3ai1/D0vHrUDjj42H
RB+DjZF3S1Tib2OGyWNj9J5sSnwsX2CMmeGKmfKXbGjONYM3L3NwWplbITkfD0WFMDyDOUcEdrDX
+pG19Oz1V//ZhiIGXSWAbpGZl9XiY64DLbil6vPXDKGbY2Fg76EklfzQ5b1U2VafMAKXtgBvUd0r
lKBN5lQn1V5KVycJO2B49DOt2yT8VBgEOJsSjDTYa9F5oMk5sAUgODOHLMXFv7YmZz0k/Lohy5oC
K/AtyfCUjldSK9xwTkpEdwHADd7C90RbQn/Q37l2HNacScodBlWOGFJZ7WHFXsySfMLV4205FQ/n
ukh3Rm1F1rAcpCUb6rV4zJDg55SEYNe4HmOgV3j3lUfY37HXy7pgBZAdp0sBwYhhs2LQTOuHH1cl
Zp9iKyV0F0wpzCdyita5+kwzsYbOkJxRATDFNvaDcJ1nk1NbzKCBrp+R3a4DL6IaWGuu8yiNfj82
AKzoHiMMPNO5dzkl5Mmu1bASIitIoPBynzuFSUZneKiNJUQw/70Y5cVX01lT2U5MnFKGa7U17Jd6
nR6HOnXD0bJ4v7vyawHZL/KTs89Hg0Gs0OIhKy6uM/xGWWhCx1hGTpSyfRjNU3s9yq82U9fqcnWO
FMeFkqE24CVtvGEoz8hXlYhoH2UPUonhWI7rulWm/e065MIGyc90PEyh02RHjjedF8N69tL8K/Cm
rSj9M6wfTA0HBe0PBS5AudA541QNDLA+wRuXjOHIRIOoX/3GDLUJquZ3zmS26zMqtvGN9/aDD6YU
rdewN42uzMg5BsVwPzU98QPJWGO4UHZGH2HAqnetgIRGtRHnQ/2+MZfpoDCWb2a/WIHHkMW21vYg
x0KjsRPYDdeAQbUwxCmwgTOxtwFo557o5n6Zp12fD040s1yMRsxwLE32KXF1a/RPDaySlCvQDDCO
FHS7dWq5GXWfT05/bhxID602tLGVGNQalShuvVFF6fqYglskAc+ook1T5NdFEZtsL1b2hDH3UkWV
aixbCrdLRjuTVHhUFtNed/t7K+dYY5rtQsX8A7Itu4WyIzpGPGvyoaZmPVc+WRkoZgP2vKkYn/o+
sKBVZivLE86LFNLvO1XlW9hW98u6OlFfuvdG7v3uB/O2ocCd25/7XvQqtob52tswH2lMRthP4OAt
gJB0VltG5z4kdv6auIhTyj+twVSc8M9zrCMkvritufcV/TgpvesSjT1vNHmR+hRj55FRnhgQzvqq
iU1dTCEz/dhL+v0gDYUYZIattqY5+4Gg4aiMpunV0Im9SZyyomS2on8ejxr+vJQdmcqDkIzkc2Xg
Byq+HYxP0YQlnFprqOKLVuls7QSBGJ3fYZpzIMQ8n5NlSbZpUmeHPfuFjykolkenGGALtHvwLiru
ybCEVW+e3JK5pO+XF0sPbrnI6avquTe77lTSpsCG9Eo3oFy03Ax8ccKqLerN5Jk3PB7c1gv2lLFS
uMhdMMlWgfePu7+b6IfV97aTkdDIoDxGK7KFuQBIXJvuAXzgnZ75v5lClq1P4DZKBmgJrFSMCD7/
GFHDlEaG64WD4g3HYM+N1YefQ1yBl3QtVTSGKOekYHXVDIt0T1OTtYWJcTsaL3XP6iVnHR7WhREB
v4TKR2eh3dkILlwInlu/Deq7MuB5NFr2iq3+rh3FH0W76CuuQQd2U/qClQmuX02WlOtjVwkKfSAD
PppBf1/Ub4mtnmqCTHEl3ePoT/pRR/0mcqjhG0mfGlrOnLH7zShsbyBsYupu7nKLBZiGOW2D7oPK
Py6IHAAwBZ9NtNgC4sKSvXnzeoTmp+31GSVgcMpiO3vUduqrTw+qqw6Cer+NFlh6SKtW1HN+Cevc
f+4hiVDNGM7Zo6+qiZ7vxuN3rnbKmOk2LaI6kPcS1TK/9v1hIMCOgEpgrJiQe9YNJjs/Y/BQJoVj
RsuqtnlWPmUE9xi+0c08Z95mhony6nMxG9qdDXuix0GPb/5CHlFu/bGk6reDp6Z36K8JrPCkQe4U
xR0M3YQqj52lD8kLWtJJ8ouHueVCabD3QqeqOtCW8mAW5ifJ0Julqd5cS75OE0Qm05tDj1ZXlqRu
ioCXTmFSiYbXz+uma6zb6EyLr9eJzkx44s1jf5PcOS2/UAa9dqrq57kEj1GLJyx1yY6Q3OOcsiBi
D7YJRneKxRg8VZLKRr4gpzWvY75zfFGaGXDr4J4Gyw5bnSeIYWALnWk3u+6rPmoS4Hx70WxquGRE
6Jp3LXsPruVVdlC+VWQVQ0GOJKRp5SYIUmeXX19G64CpWswKI5KWvfnt+tUM6FpKcADzuWm1xosI
xjnyc40g+Ns8wjY35/5b19KzSdPvdmUI2dBvtmW21k6TabH4YQfiBgdSvJxNZsZiU1dbgQBPTwyu
cY1EbEijWgUa6hGE8h/EzvYYLLeGgd5ct/ZNYsHDS2FeGm46R7ak9s2erJtMvOVadUwXutkAcSW7
CegIkeVfBAiuzmJkDrY9YevP+7yC2a/VqRn6RXDgSW1FhRm8uxJru+VFUg6vNgKJTv3MpgPa0RTY
+IkOvQSLRiaaUhSFxQzkcn4iL2guCdVSU/9qC+5iBK2bwb76VAczzME8oKWv015JZDeNqM5mXK/I
WLbMO9fUiFrgLl6MRL9diISl7tzAMCqZ1JfbhtgDLTVbzcMJY9QG4tTw0JnBcZgwhMqM8gI8lQ+k
3t09yDl76/rlW07nxqZPh3IfDA/DDE9gZHALzUJ77DwtNBY5bxxQBTH7kjBTKV8foZy4W9iGjRMw
GUuAH9ffIAOqDSz8CV0rScO+t97hU/oHEm0ue1rJ+bLACQEY1PMSKuo6xjuwh2GWWcdVMtBBU8Do
qRUZ62e2/7HNhuyEbjfFSfAJm5E7eyvy2NYEJiY0ZpUI4GFSloi0ZNOA2G1B+l7hezYShZcf0WyH
bWtM1s4egE+RDM1R6HRKuiXEFAFquc/BuREjfVfJpV+K95ZogdTlg+ejHpsdxpOZauOJtC9jIHAE
xzXCJilDh9MXelk306xKSxYeUTBehrH11Pi56vzFhtlhTLMiMgKDbga7LsMr8z1DH4WGRZGYg9lZ
U/ckqYPj6k5sx0X+zlVghQ6srk1XLRE1yWAfR//V5/3nVzZldZ+i9HJks86pE8OJua/L7NXNvqqh
1A7Z1fesiafCb96yxD2mwCFpGKTTkVurWdIyp2s8QrGMssrSnwWL9XBY/fmsZ8QQa313TSBxFpen
q8W/T9LPiQ0ISafFjDx3eRgza6cSB6A+vwUMRlthFM5eiodpbNVDpp5zXLghSUmW1zx+aV4AyNzw
RQtdvAfwD7F6Uxo2mCzZ/UkwJMB4m4uGZDlqeyiFjLKWKY+KADp/rexzrb+BaM3RPHDV5z6TcZA0
G9FuSqnx1/K63qSabYSesECg109dPQQxLFYu55zmJNukCJYJgezoe43yEKum8HecIYy9JrA9zdr0
UmcN2ZE5oZbF7i4r4Exu7zZc0JwWgv5qLCYOJ2tpH3LNjp2l3y3B9enX6a+pMhDd3WCbU9IbF2ZN
/cY0aDsjMe7wCv5OCtjWeMXOaR5k22k2vh1gHpRlpwLXhFawQURYovYEzoa60/zmnvQGX+6WBR0H
DTIhdUTknAV5xRffSn+BzuObknkvKyOvBa9ir7OXYXYkNt1WFlzOXP/V6OPOEIVLX2BzxATFgR6D
RqsPxRZuwtbTA3WQHoqDV/vbmoapTW/KYSdxZDQ5E4c+j2eBpNek7GwsBMZx+NZHldAaQoa+h7+/
DKzOODryfq7tOS0absPCOXFEqeLGuCOcpDBdgVFqdP3o/DicSASHYgH1muCYNpzuQ2TL0a+ZjHJH
7bE0r7hKmjOEEBYGCoE2tWdWDlxNJeyzXRYgAdbujeYO06ksP5aCW0Y/dtCDCgglnBqi3tPvQXvh
80YgMucpi+ySzS6mUc4+fVyr8bdF1gAWbR0bLryB1CMrYHgjG69c3mk21znTwzK6yJd1dVPVfXCS
ebtX5bzTFaoPIDt5svChKcjnC6VlNAUaDp/29Bi4k8YZXehUZ4ATXvVwnOs7F8NZ7BG/IthJhZcV
/KnYAU+58Zuv4QZQKTt92gpObYqSPgS7ycZdiRXgPfV5hHaiiqsqfSHotnczfSG6SYx14XTgjMUX
BecuK2GeKLVHxOWKR5u5fpOyXHiSQWclKLWbIUhpvvyquO539jripXJTQlvOIy4FinlrykxFh3ZB
3yJOjg+vy40dT6SAc1aNouKmH9bQUsVKPQ6LBhCF7Jyl4bzrSzCHfjbqsb1SYjZQknlv4fuY+zQi
2Q4HV/I6TBVQo4eBybQpcgkIq7laGycpfeErXzquvedgWGr6RKjrA6XMhOx6LLVw2uNTrJnZdPFu
SJJYpfim1kLuZU8fen3pZzGEtayY7yXorKx56oXXhJUDcDjIhHMoS3RJZfypKbrTaxfzL2qrZ+Cy
TbIFX3APi2M2RH+uJ35OwNQPLMaNZi3A+DE0t2hlcuONQRB5H5rFonOxSUjr0/zE+H7DQsHavDPE
gsTlbB4oB0xn0T0sijxzN+6CjGONj+DJBUfgTuPGW+cl52iSFxs+t1hqxW0y1igVvGEEgIDA9D4+
qJEekDhhTly9ydiVh7nKn3ne7wdpWjcFOYyw4bbgZfAemZT22rA0jKvTsW3tKrYkzY6D9D6WuV02
Ak9M2NlfU1GCYReZCkt5YNX9mQCQPMKzebeqTkQOG8a8LvfMYqjha/0C8ZPVjUK1XcjD6K56mxE5
8ESLr3TgjEqGZ47qmTLOa4G5x4ChI0vFAgtnKg+Fn9A2MvVsTvG2bKSZfu51x363PAVf3ytukaFZ
Z090T+BT27KqAV9rFwT362HH1RxBwknjq9cEkvJab8tcmzdtwwQUiICBsmDr4GC/46GNFUJ4Ecsq
IhZtSZ5GsgHN6uqTo+bBKcj59xUUlYnEfeFicrIW3A1sC1B7njM3lfdkzXQ2MTjDbG2k8KpJHoMS
QH3Fl4IFawrECNPFXD0yyfk3QRlbfmFt12t7TlO9J0VTRDM1QTG3kfHIQTGNsQTp05/Kpqq51vV7
N0ASxqr7zsoz8qa0eLQEUJSyf8h7GGiN173K1a1iFL0D2BKe/VPMGpRSxym3nxhzIwwoO7DvFl5h
oMYLNCeolvTP1MGNkWqIR9ehxvZb4MrBMJNM7MsQluvvfFo+g6A5sAbAmu11f4ImoUIi2+VS83g7
9CQqrPLNSzSsC3jm2XpxP/+N1PrYz8knnpAbUVtyhxMaX96yvlB1suxaI3/PdOMICwSfExRBPFxm
nHlOsjXJQTMmZM9e230qCzq1WPtfc5O/gI2qdiLIVETX9e1q7rp6fjcpM7Nb8Tou3VmpBjUgQ6ix
nG/2hvjV213vGWxzdU6blZtx8pc8aH3XefH3Uo5gh6v+QkEpqxfxQncAdS8cRLmsjKNhwmtlc7EF
kTHsPIGk2HArsEUOUUQaex9/WqTyYTfTXhs1jvO12OkZCVPtIQqghDk5UFOeuXJJfnXXztC1D97a
2gH0QVcQRUaHRCpw3SA/KcspXoOJYYCD3hTTt0InLAAkyw9YmBZY+jT+bLQ+A5ljLGu6DyP/pYAU
bTKCmmLtjlYloCMBImMm82jWUNrFLVCaJvk8XBHuc0NjlFe5O1IbfFf9EvyM6T8Pqcf1Wq4PNqs7
7qUsPMiW9tJ4AeNnAU4A5MLgYXKsdfvXOTfreFzY55Fw2PI1Ltzs4Ckw4Ev9036dUOrE2aNl85E7
nECt+RpyG3Ygm8vt2I3NPjOHneu28dgBO+8SiTJnELksvNNoZFsqKMyD82kuHkx9BDoOL/nn4iHp
dppis2rm+HKw1SQOx0iCmpuiCmoqXK+G6WyHrAaZu1QeeK0Y+5AZkfvnGZujzWvFcbJAdbA39IMs
OwtqQroKXlNBZUKYaNV+ZkXW6mB3GtHVcdsmv/M1X2Id92fg9MV2bVF79bmoooQVzGbSwejOGiDr
IKlu15aHvhuwsksbTiLeRAUT0UJfuqy2arwIdYYZCTSplk0no/IRxX227pQDIcQhi0GRKmIsxogb
9dFMqy9zrmoQTetVA0sok0aB81b9Uwni9JMBASBN33VroAecVxsNLsU/gFU4YwAnM2c9YOrhoGHv
NcfgMqpRsaldJMKNGGh3+UOvZ/uJiQEvrcY2aXQ/F2t8wdd3suYn65oq9oG647TC7O5Cy4+wDNQQ
tGv4uDF20aMM7CzywJNzq0Buauzs6tgQrzpu+ohVnwB3aR25R+O/srT+zKfJbwm1JMZThU0MYZBG
aVC2ml1uMV5yc7LTR8itlFbwkMvpX7vtO5zKnd5uwSoxg82oNHi8khPL8j9rgjnoGt8gRUq3SeHc
VvQQhRq2s5h1/RxlwDHYJQxwz9P9tUdZ0x3zfiCbOxoXL/8DX6u5zAQJncl80hrLORVqvN4CYQfX
uZljJjy09M1uBpK/N73VPnU5/Vf1bHa7IaX4Oi8H52nszTgoj3zMr87Kgwlax/tgUkjjZxw/x6y5
+fm7P680YaF5MjN8TMST6Q7hm4FhaZOOZXNgKzLj1gQfgmUuNAiVXiALDpthvjEljvBOqfkwBelD
xrV39tW4E9LTDhrQy5+MEtwBZPdx0U9BdqRGfngAmBn+xLGAg0FRXTPKrlOfG1ImD72xfINnDY7a
zMnJ9uq4rzFGabXtbX/yWirjYRKY6at71b7zkTboYETsESWqFp5khnLAUWcBfn2ksVnxJMZ4Xt80
6RP/l73LMDwy4xTrYy/qm7eSkMplIhLJFoTu4oE2nKsljF87RW5V6Q5jeEGNU/4gxlzt0DpZVKI9
Yt1jlJEwic542+oQbn74U3QF2GSMCkRSAp/jnTEAPHHtZ68Q1U5TJ0sp92ZJsjZWkD9iaQDJM21Y
YGoSHawlsm7t9GbwxbnDXels5Vx8Kd8/j52VPVbl+qFx/jqRjDjoonik2cQ5iaJ07nN6m6JuqO7a
fsh3rTe0xzKhpkDP9QsBqms9dmvvUh1QmyVp56gTgvudfXC61gbMvgJWHU3GO2q3OJPEP8Dkn9xb
bePQ4K/f0M4XBYMENdev6ZuOu8iguLAYuAe1pnFuQKVEbg8GXfjzVmsWsa1Ho4tSOyh2VzrfqTZ1
3LlNsKv1diMMTBoNa8MRdz/+oVrbZgurNIjp0ZKwGeHNC+4W0X8qhP85QPTrdT4PBp7BluuhXx2+
qeDdeR5Z5FiHvZPr7lFz8qtfsRq2ukJPp+mVAQh8VZk5KhSYSza5lRRbrUgkJmLkYA6UKVFajnzN
YP1eO0oaRD3T33zN/AF1f5gG0z50asSMolluvASqfe8dfLx5xY6z4/YpAZxgWMcEzNeXo58T14Er
YjALlKJc/2xxWmj1+fTxk+kKrvlErUiPcuUJU9hJ+jBC18Filx86qyDmQDYz8rqxPRT6HfdLTDEO
d9/GkEQIDOfr5x9WPeJJ4zZq1xitigcibJsEOsgur3lIDnP1VbqMkkvBI1K0GMDEOhNyXvhGwK4U
kWWpfUXwcgNDq2GlChGC8/iore65ySkazNk+GqhGBxyX0KlhlsVOaxwbpylufvDFKxDnSNBysqkd
4R9SlcRoHQ8TVSp1l38SXSwfHLOJNMVxE/B0FcuuV3e15595lOP5tfuHoGHb/xNhTFgtI0Sm+x4I
VuAPYquu2cxEDlzftw2SfryopgvpSG/2dIafdZ7DoWN100kEdocIF5AuTJ29gT+ZPjBtp4HLCvtc
LefEnbegBNlgVuUDADoRUvBFTanSlrjuJ+Nio4820Mov7sj6Pi/tC1Iv9HnXu+c6PqZXFW+ZsFjR
2MBr6qhfK6+9iNeri54wewMrxY20VowHrwo+h2q+E4WeX8CjIpJVWMLhjm1/LsZO2RijYZ5+a1x0
p3FsqCJbOTmr4MGZEXS8/KWhN5POCoq4fpj4aTXeedIxz3Y/sCvGGqPNWBDndHaO1dxBmmb9iClN
hnbAFZJIje6rItM5Fqlb0vgpp0xhb/1uebIWCdUAVuecvJdspf8zEPe/SmhfPqfhd/ePUez/L9uq
LYKp/3Nb9aYf69/5XxHF17//m2gAwWzD+ZdFifI1AEwVNIvr//N/I9uG/S/dMzydRDaZ5MD8r8i2
8y/dJh9KIjsgtetjkfx/kW3+H93SiRHrtuf//IP/m8i28e+dyfxcS7dM07IsO4CF7Nt/ow6v3DuY
qWZxqL3Pwqu2qbH8AoYLV53KxSGn6gH/lnt1xIbEu09o1TE2EKIpVfImuqyO1rW9LEHx8Zf37+4/
E7F/rdD+b19WwIbRtRzz+ib8e/JSVFnJYiQXB401VGDVJ8sVJycglwQJLPrnn3X9BP4a8/x5D9ia
moQJPfKe9t9i653kjADyQhxwr79mdh2byjyLJqH1tfSAs7v3JpsV2MtHFg5olETQeUOIeZTyy6Xe
NYZNzFZK+zORcnBMnJ+Ghs9butp37/8JppoDg08Ra2daL/ijks0/v36D6+Tvr9/jveKycG2duOo1
9/uXULEXcBsLEJsPgAW/3GliBzcsv/AMmVGVR/0+bZprfPuqLmYEQRX2VI4Z//wi/psP7N9ew98y
uxitLQOTN0azrukpg+Z+pvx7oySGafj+/T//sL+lwq8f2F9/mHcN3P/lFx6NJasgj1SHLJt/qba7
1FL7zGhoWb3vKnef//mnOfrfgtP8PJOOKJMdhuXxffl7cBrzhIKeGWj7lADWoYFEbAxE6buh5+BK
Uk1hBIK114pYEFPi+mkJq44D+jr8nnhK6/Yi5jLOSjxEc46FvsizUxfUxVk6Zcs/ETzXZgnuoEFv
hF7sb0y+gZaVi23hT4iR/DCWKBjCOnU/zrl8hnfZwt9MH2DVwqT14Q6uikiPk9j2vT3NF7c6dsrq
DrNnyTixCppizS8EmO4yKVzOuR3cku6kHUlP7p2URbBPHKzv1KUuh3flu/uhudictPZVOpxH2UPc
BttlgwA8NJMD5KeWgFJSozs1Rsacs6pjzaxBFsVs7+aVxN2I+LJtZrosK1jJqNNlXK/OwQ54lAUI
TZsspRTA8c/tCHfOTdvPTMMu7pXyg8A58VFakl1DfNs+7XBd0n6smd2yQzRESHSO1dxMmcUBNuIG
Ekt1tinvoEtm2tpu/9FordzO2QrhieK/zSysSwU074wSxwanfK8yHCsKGpo+UUtqWsjIhbXRWhpt
lc/YxvaOLYhZP9otgDdo5HDtUDrsst6bZvWu1+vBT2Hx5DZMatphUMTffKPDOJQ5WAid/lRaQCDJ
qRKMcBw8St4eC5+MFZVyW54WYeK1zyRe4PwY2Y3y2YZVmjburIC5SW9XGOuduWEPz/l6bF88Bs1o
JaaFTQGfrtAwl9CFZOI/RamUD4QmUZb8ABP/qEITRXgMkhPI2fdeTSF9sYPnJy/1nP/pr2ki3/3O
+u5SSTYvRLm8164b5u2izx+ZuBKXccTdOLgTqFTXOGHhjhDDA4tlgiEjLj3iuAhJCKts47a96gta
NyDzeSS4W3yexegTHiHlct2HMeoWKvbd/DVriclg3Pjox9Ldwbd7KxrjiqUNvvmdlo3mCFxEdG6E
ylTuZi6tp/mP5wxQIWuCfwIPWs5wzSYyv3crpmBhj0+lbO/9XsN6rdZvaMDMdSaeBWX3CKfbHg6V
XFhgQ2YzEE02U41ty6wIrzgMqjBsb6/PvC5l79bMvwS3DotFl1qd56kFHSJLTHbPgoofrn7x4drZ
Gze5i49KmmotdgNLGhvoQQEELtiKVTAS9so/u7R6LYz5F+fMFiPOE6XRArsV0yiRYvxsen2eerav
ZZsT5bQTmjpWQVXE7NxaSBoRJnbJ1pgXRDH6uQqa9mbs5qczhz37rk3QwrLqsTONS95OBqTbzmRh
b37WVsAiHgqhP9F0G3REGJaJo71ffri1/bz2KzS9LHjteBc2lryia6vHPJ0NbD+0vM51+taCEkeY
RwrqaQEab/VRtliLKwC72GI39EyeK6NYNq1UV5H+VVV9JLURWbRP7IMh6VErrSVeMl9/W+xvXb5l
tee8A1fQttNUxk4tDaxXiXq3lB2x5OC2lNdPqVE/+KlbhQ1y1yUvoeyDFNyO3vQf7J3ZcutI2l2f
CB1AZmLyJUlwJjWPNwhNB/M84+m9oO4IV5d/92/fO6JbdXRUJVEEiczc395r1wdViXgf9EmymlVs
beC+tceIbPmK3ZPJQHkXaUb2brbzxarnA6g34w396qoiPHL0CoYXR2MMa3JdwUeKeZePM4d+owPQ
VtlX0FLdrgV8iLwWVE+t10tzm7dddMWhzdxymFrSlLF9DRhgNKne43DudYpjs+yeI5K/mKjWPoh6
6r708jakrfuQBMPXnJuMsURYbJf1Xhr9H1cG+skJoGwbxJGSPkAAaBmqUUO0B2+MMy5g1B3xhitj
gyE/2PcNLQiQ+kjfMdiBvsGhY10GksLLxOTIoklcSyy7mxr095yVrLSCcaNOLfTGkNRqRxqNL7jT
tiaAsQ3WapqPsurOJs+9mMJxQlTxn0wdasfXNqbMsxM+XtgVHNA3BOov1HXtgdr5NDLd63GsXxAo
Piy/wbokVmC6+rOkbx56CpjmYO42Bv1lKZGVMFO3c2s9BdzyDk5ert3aQQj3XfuKlGwRCqR6mCyS
pI21oKELASRi1A2PiwDKJrbogQlVstdK8ZxrgYPNn3CI1dOW2bUhy09hIYNf3UiZR3KdJ5m4IFNb
ZodRbt6JaLq3+gDYOKXOxfwKYZBBexw3XpXL+wqsWO8jYraj+GxBSS4IoAZXdPugIy3lRnsgRPGa
l+UNy5a7q1SP1OhbtK4RkBdkeVLjxg2GfCMRXIFy+neO7LaijNJbHcGoEqjDjl+WZ4MTP/o7cygI
e4sxlpIlW+sp9MQ+n/gGwzKV0chcja+On78S4yGOkJXHomm2C58RBPImsrG1Rg0n95R9Tj+flQJa
3lUOHdTza0MHwz5nF9SSvcKtu4S3sFdovfAaB6JbCwmgRK4E5udxAP3Iypx7/XzjD7150Ovk5M8G
8+rh5z9vl6Sx7Jf/Arlhu6Qc3bUNUwppcUdbvv6X7VlZVekIIDvhnRCy9GCtZLXw76OYZq00F3dm
WzQrUhorA9LYqlXOq6OHxWppVsdBdtMWOAuo0AsvHTrOqgaZQFrHAaiZJ1ezQkjECNFYobit4Gb4
vNLx8XM8Ifx67if3ZE/MpRTufA/QDy8Vujj3toGLrpQuLQMa5aQO2QKbkmCQuiTlGNYVUwBUtvSW
fgIQU/ZDPiHdNkQ9eTNFMyV4PtkdKZmf2lHzYjdsWcKu+raLVz+ehDdWpPdmKthPCWYmZgjxEVQT
e5BKewzALjoEQTYj21YCj+GLotnQGaLPSWMwGFAVQUPScCtz4yELij09fFRS1WQ6nZ+0Yb7AXZNF
l8yMSF/Nvms82WeAWfCoDBQZiBybR99jJnM/HJFekjlT5ypWbAFDyJWUjq9VM9wysy6Uj8cSh01b
gR5PA9TAaHC+SCrbN7BeyHlncGjrS7usxFER3WAp3+c6/eE0o5As0sfDsg8zh3IHoAd7VTVupxHg
g+No3lDgmouBLGuKHiokiT/WUN+Hjjt6hjGdggKMsJEFq0BvSGeZ0S15WA2mhSIjM16ClA1ZJ0BO
OOZF+vAFqQhk2FJgIqsU1hbg1yt80ng0ycq8aVn/vvwYlJdTby6wBCoSoNVkWbkrHbkDgfTFcjGj
1sXvTZW8Dy0Y9pYjUHaTLaZ7DEW8qYhGEAgZicrFJ7MLXskq7c02ulZl8Ir94dw3JoS+lkelh8fc
TL5n3Muh6I6OgZJUWy95VF2bAF0HoOUCjcTD71r7RizD2Y3eEN0yZ6pSdXYdtSLRa/c7d+oyr85g
zE9sDhMLTccY0s1Q8QRIDRQnWWnyBBNIQqqFif4iXzpPyM+ftlvGkAf0TxJTVzR0rGK9DfUjzPZV
jGHHxCSx0v1u1VX9TeIeS44CRae8PCm+OJXaB4uqP6bi86fs4u8g9AnShBZXmyAKg06UPhAFBnXi
rQnYNnXVT2zSCFaFrCLm1K39kUyuMr4SLl5gGPWVXPGjRiUHcnsGeSV0D9RP34M0Z3xkZ+22zW6V
ZUE/DRYbbNPcmT35tXwY+11lkVSs4vRJC17YAIglxcc5fN8U2QCrA7eJFVM3YYXtOg0wMGZDdMvW
1OIq80CHIL4GjYV+XNnrUgw5EQb/GUaxv5EuKUA3vo4Nv1VUglZJTfdVB0Y+45AmYMLsKOFLNWIt
r9vmIXWae3bu3TkdBUcJezg5kxltulJ7T6nuW5niB8Hzj2xyZw3jATp5nL8l3bVJWhJMtJStElUf
dL00LnZ7KawhZKyq23Bz6F0cYeivZBl92hnee1XKWyKdo3LR3DmWjL1FUodydEaUyKpk/F115PgM
t60vOczkR2J3nBvae5IRYE5GrJ3Yvb8ae9iZlWt6vzfu/6/v/V9UignJIvV/FvgYpiU/018Fvt//
4J8Kn1L/cJDP4AgqMne6Y6J9/BPKKMx/WDblUq6DcuAo20I1+ReUUYl/GAzVpK0gzZu67aBw/QvK
KM1/4LhSgtIf2/x/Efd+aXJ/WYiFAiDCa8ah6cwEYSb/xi9jVtR3trQ6fDluh+gjV/bU2seUtITO
Oqa3XkTVw0dj9vHyhi8Ru4gJRquem6PydYCqsd6DFAnKGyH0A/ehAkqwmutzVJLOdUy2PStcB+Ko
U5qIlpB8ilGpbcbB5YiXgzrUEAlsmcMYDbZJ7NAYN0e/fNCzjk3KFBrE2ACRLMW/tR3AfepoCdQz
5vGyd8dd2JpgMfii35At5CbllUX1Z8AVcofjWSNYn+0BGsSnKRH9fnJNByO57blBrV/ciIpiJkFy
G+j6Zz4kl7+8Am7/d4lSwGP8940Ozy+yEMKbAdzNBcn5N+Et6Ugn5dikmSkt+b4RcBSaIBZcIcgH
O2XlGTUgNYpmPyMzSK9Gb4knyAafLZPxFljtg2gN9u8c6G6hEOQ7UWUO4RKafZqculO292l2nsX5
9z8Etaceq+Ai6lw+jeLZKbP2hKcFx4AbyRcVMn6Z6+qunCJmmCNACJ4sODHLD/39FCmkOQDMa5Qz
3s1zHnhpMS5/0rkMvg7+N2GMYrjVY1I+D1Y2UKvSxWCbgwghJMkOQeOuJaUON+a2s6gmwxL0kik/
uYQB2E7dz/JNIwyy8HOv48I2B8xz+fgsiQpToZbKrcKY+FRkICmT8Exib0tOzCYN1jhXQDL483IQ
YYDPEtq/ejzqJBJe2zjjOGIu3xai0ytEoiPst01oWtHBB9TLHpqLuyuqusi2bMinDZQC2DQDc3Ho
2OtBiuj4+ynnzhu8sOOdDJUN02zMN32pa5fKBFLGYXQmf9NsqemiaSBrwn1IQOAwy6LYsdv5/WWx
JIprbCWH3GlPAZ52riuePLNp2B/0itd5XPXuupoibwi68C3mvr3v0tbyTPbCbxrbFNiK+BnNSUvS
LUdJeRnUdoCqc4ogz9OBwpMG3m1PjclwVbXp3+oVa06n1IX8w1spR05dBoYbYzbFTrR0bWwRS8m8
iaiGqmLrx99LOSur3djgotwi0H6GKXmK9epAMIyZut3aF6ad9mU0xgcBqnpn+Yxbfz/Mel/CGCxg
Btkjo7M4ObR1VVxwA5oUPnOUZKCcZe1wbpt0I4nurYc2pWaGwdTFp5d65kijin3XBB9M4M55KB0c
3a59IVJAtqIdObmOsbpXytmOZGZufj/T2O4fRkc5eMubZqf8lvVuINZZYUxYPEXlm9kR9LCrLLzU
qeQ87r7NTlFff4u1x85+oIEtvfYMXFY96FhUpC8ZigYEIfPnUpYXzpaknevq0hlNtl+ceGta2zkf
DC4EddWpM+Ldd6/X8lRY6cuMD/Yiu24PIqY8cw58yIzAfUiSkjLR+lsAm9tFBhXAKbPqG4gX946T
fFSjZeOB5kGM1tS/B7bzQBJs1ZtFdSmror0XhuscZrZV+fRDUesr63j4oGZAuDELzLnv3afedutn
mEEROV0ZneoBB0kWuw/D4hEQdflklMO9X7P9oyfq4iwfgllOJ4Xv2RZZcS1ddiXd1CeHBvIP4dwB
WjX+w1ug0PbtaFoa/uEAd4MaqRGy6VgGa32hGmbwhtkqSdMQIygJCV5x1pTLJ1Glb1Oh9xfAC/Yt
+rvYGCMK2e83jOskoatOs7c1N5A1wX9qC0ANPpYmTzR1btaagrTuPBbju6ODiAFPiE8sHx320IZz
y0Lj3rb0QXkT5uzN//o7EiUum+mImrDlX5E5G2YKnNjy+5g+hczZ6A80Wmp9VWHpIVySJHb26Br8
qooO698vphMtUkVDZrcgbcbVTlKU5PFff/rn340AEmdOb1dTz7edGTV/Whmhdtj2m1a0BgGzSu7/
eUd2QcWvtZrGyXEQ3RvaoDdYzrBza+oFqiiWTyD6jUMczfZGSxNtFY91eZ8QV1nX0Gl3rUn2pqAj
Y1Nwu1wHlvMSQin0NKj/ezRXbiGjisXGQnq9/f2AB/vN8VuT2L8lSSOJnWy0e8p5rpOdeoOrnrTW
pU/NqZi6nxgp4vcsUQcK5y5W0QUf9NriRFEZ7RGl5tRI3I5q2oXVc4XsZvTazlUxlT/8VWPtKKnZ
MrIG86DvccDigCd0LbRdpSXohe9tP19GPX0pXDQKJCS6MvJNZi1UQLF1g5zUKyaKpD5qdMZl7oeI
623rG9vlWwnEn1xxY6Eis+fMzWnAi9GwHLzEiW6sdRFuyNIjVBk0W9s78vJbkUpWLJOSYu7wDOsH
lgGdaSUNbXe+hQ0d2FGGoYGmJWJ4mntXR8nBN4lecoxBT+V2upU1RdI6743Op0dKXdjn3JMB2qb+
cAn7Yl+qLUbZDWDObRmh8PTTBSQDJEea4AM69grNi5m/NGojqZOu6TtBodj7nMMTdFrZ4wIMUGXC
4dyn0Jx4EpcnYqZdSZJrR8Ldd35w6mzLi+BQNQWeWWK2b53Lrze+mjOqHA5TuuBzjKzsHMhOZbSW
wQqFvp5oYq1oQu64caWZsyXduK0hlfpy3RrDWWlU04+G18ZqFy0J7rnfpClfk3iREANLIDq2DA7l
JOnNwsfoqss8qhtfI3fMkVWvkmcrIH+ZFpdmHrkO47lFtKHD60AXxbYmSE0h8tnvdNaN8cS047ku
nGuP+0Jj9ALnZh3RiBIwUIxBfrlLtzlzEPtWRJJMfwhKA2YlBkUZnpyF3O1/E7c+9LxckPVJ03BA
IwNgufVeyQygIU0i3K0GgaJP7yql940GYmKYd4UQRPsqDyzWrgrsOx2Bpw2w/U9BuGJc+B7y03Re
W/ApWDcg60JZWoneWlcGQSXmHPhYltN9A/+2xR4tNb45e4DAdjcj1RNjOJxotr0RDhbOMvAcUBZO
79xX9SEUwzblF/sIBf1aNAtYTrZ13Ak1p/zEiiZXIY0cy88kCgDSwt4nU7UZ/WYvsWX5EQn94E8L
rDRy/MPUQDAFncN67tHgYYV73da+KipmyLowdeLAbNZHvSx3mql5Eb9VKJwt3LfbKDCf46C5LN8l
eqzneNf7HcadeyNgx8MrJ7WXu15w1zXmqnPN60AbXxsQF4kVJSDTDvEHJGhPjFvQQKg9cMysGmdP
hG9bQeHxoQnWDckCXs9RM13goTw3ujz5Ebl7ER955Kg14CPROtrsGPnItiyjZBowBsOk4u/d2r4k
ToEAJQ4ZNuKu0C+hWx/jblERxLbDo6V0DErWdKNSBp1je1z+2ejOOcLrp9vLQQXjtnOQKrz4kB+J
qHo5k9N+MQJxKZdr3JhXHWxtaUVe6kwgjs7LRfaj9NBnJQsgJV1DeJZpu08seVNF1Kjz4AahNmM/
Hst5oEo5e17uhZk7XQsOFowqDCRadqqoAoCWs7sk6/ad0N+mwVgJCIGkCcSEb5N9qeFNU7edjK/l
fpaeWN3u1GDRK+seepGdTfRFwauL67rSEvORTRsJ2oF3SHJrECzULSaCstwOQt6aZrYuEpdi0Pko
x5g+Wraar7UbQI0FMsNVaDXzjukLgEVzN5PHQ74mqBpt0jp/7YElLP9fNLmGUlktRDMaS+2LhXY3
5ONbE/jXvATNk1pPFLV4GUQQR8Czi7obbhJrGjGBG+BenXnjBM2ReOfWABEi7P7G5IYZ5B+ScVde
WPfMauFzSv8a+rB56I9Cj3sskh1UEiZZ55wAdsGqp2tEzmK1rkE/lCbPFDjfeBzuS9vZMK3eLGnj
si5YytX8bOo9rgXjJMWwF7Ok+9p8M3vrkoHkFe1GNCRsM+o62dbAzMv1lzgBngsdC0iBIv/MaKdd
2E3T9OTKpyZJaGXpT6kLGYPWgRMm2x2hDZQ15eyJS10daEJm2/FcWa9x7efwgrtzFIxvLa9fSy9f
qS6cIkVYttSOduM8NF10Hpg85ISImjtabF6ApWwY2NxYeXWpK4v+jOIYWnQ3ujn24A4oUha8ZVr+
pJNtiJoGQkxN1bZGOUqgPgojeFW9ukCuILwP0XqjXJ3OwUdNhNwR+33qJ/vA3k9mMoNsEwyxHJuW
GTAmE+bWZIKOFdg2mBKHF6kAPAHNGeQt/WLuD3t9StaGb4Jc72YXeUDFFgFr8BrBu1Cb36N4i79h
H8B14ulP7n5E5Z4r3fq08kBBVyq/OBmdNexsNAfummy+U5HEqIYnNcdN6uQ6q8udSLCJJhLP82Bb
n8PoPzTjdVTlXRBpj6prbv3auO8IGzfWY+CET26oPFqst3mNCN/r/SuwC9Svqryv/bWR0WcW2/M5
mHKYIOKdmQ3Q32e9JN3U1/V72wXnOtQ/oqLfWWp4pv6CpmK/uGiJ/dhazhZ/MRGbcs8xe1c3Mxq+
vp8K+VHYwYfk8pED2kk4iUHU7OZcO8YzcTa8s5kmT71dveq8CFeJXfF2vIZV/QDJ4c2yYgojtPwY
fVdFeKpLpoLlyDmMASTH7EI+47PzauXeiyG+asW1Ec69nNJLC3uPNPl3n8xHglB/dByU+HMuTRHf
mkuQcigZY9fHgu1Z45rn2O3YpBjHUX809eYuxn6Vj9lNFWAY5P432PMBrt3y7oywVbLH3Sjd2LhG
+y0jjlJUBrhlwvC8dcC7XJtSvCAoM2DZhVBURoNrXZhvRbo0gJHbH1+iuHylyeee18xzW5RvhsZ+
HLt9VaTfM/wcBapo3UFKs3jjQ3JgZL4k5ZPxhmPEnhQ5oT9I3+/GZL13rnWs5+J7aLQSzWi+JsZE
w5Qzreoq2s9DeMVHTeP1jQPegeutfbfsH1bqu5Up3tkERvPkaIwv9a8CmukKF2lJWsRlGtLsUjk/
aja0sjI8tz43MyO4dIHcsXEcqcKeGEGiWd9EsXtRXR6umJzuo2lXaIMOr0R+RnZ6jGYGQVTYMm61
t0HbMOHoklMqtCNhPvgtXXFTZoo7LQewXbnUSbgDcSSlr0t7pHYHirQ3t+1KY0uw0heovQLwE/H2
d1/m2N3r3GKizNyXbQ6ERx8/M93atjD1SIJ6beK8TVJuTCFZXItjYtgfrtbcFsrcmAyAKrZbte0c
mIjTsbGd++4EPt4jYeEZJbmVBarWt0+BMs79WL1YQX+n5bspBZCeMQL3320Ycq2fspe+0LeyjGoZ
q3UFBgC9vkSjc6kCRwCBqJwN8t++01z8NmN56nNuncRtqNnSIYxUGfE1O2IYoPgru5q4EcRoE9w7
t1ZQPbCyAyluMkkixvpKXFq8/ZhiSjBMLKgCIJZkqE7jblZCix3xqAQLKX2ivHzFg97NibyI0r6r
c0wf8e1cj3fjuNiWk+59xGHTQy91jJsCXI0kb7yipKNYzd3XnMynIiwOSBwMTvK7kcP7DrV8SUg9
9UbziWkGfsUSWmTgUNvdCSoBq8y9mMpjEGjXmeFNfOnLoseV4e4r5XuGFv9pTOA/fpK/++TFJKd9
4u9rlSL8cK9oiaTEmn0nMhovCvdk5ti3o/7GyBA6m/oUMsAPumhbaXTXBRS4iogIy3PfmSBMEqIm
Nswf/DSYmzmEb0M5UEn5VJSgC6DBmYmJ7/hTYxFitHDBYp5gFvIvLicef2BXyrZ4JTR9W2IWV/Kp
DjKvGcLDXH6mGKkkwT43Zi1KbC8L+93Ehp5I6Lqxxoc0b8hKcftBPX3tSNAD/LE8vTkZjZ/v7FKM
+6QgIBhli03O91qX2nHu7V4+qJseMWbVz8Ybh9gHp8v6c+tyCQm5eYMWbKfJvu+XOkez4TwSny2Y
ST4EXDE2u+EM2wMrXGg+OeNilqe7i+mkOzNM0aHvBPIeZY1llrIzLbgx/GxbOdZDoBU3iLvbmBBb
mLkXuweBIiuWoD+KdT+Dwd1ywqigrPR2u66IyzJEo5cBuHU+7Es92qjJulM2qTnIhDEbwNnX/tDC
S2aO5Mu60+uPQnOeR0PfkuJgrNL8DAZBpyXGT2sBwHzWMeuY17ioUIlJv9fYj5bTl66dQQ/sVJcc
Rng4hYgf7XDYdqm5dsVFGxfGvDyXZfSl4eQONMPLyBwR6MJdseSHouDGZW9KROpYduHOT/WdGUXb
yE+fy7sm+hzKdDP+2HVP98YybJN7jK0g4Imjc6N5U0FDIEx4+MY2vT5fJuUfBvwTAgK4kW1qDXG+
r91d7Fr3kdCP+QJdAfREWtUOPq0sJOXSSa9o2j+14d9PuJowCL7kfcLn5cH0Iw+j8q2WjNy0i3JX
gDCCSF+vJ/aXSePsnBGYnO4Sb3L+JOXFWlYjH851ufMb/ZkEzt4tnZOOgSkeAOT44Y0CLpXI+7Kz
dtgvfkA7XeXcn+qZ/kZRbBdnAoUot7GlnfxUbPuivTXt5KmYijOK5K0DSX4eeMPpS3ccd0ZR7jgK
vbb9V9RFh3D0t5SXgGcK1n1H6yrUizpOPvtGbPBQeP1c7WvH9mYVHNMyvTQGiEca6tOcu7ZRRrAm
xYsmsrUClDy75TlMHfxgc/HZL8dJkKzYxbaNn2590g2Yuifg4fAb4gB2cooekpoADQIdP1Diz2uS
5W84gLd1455iAAGroStvqADARBKtUvneiZRID/dOi0i7MJ5N7D5DoO8IVREV+QaHCsttuukq/zQX
dOEpKgB66w9XkSeZ9G8/p4e8zj8H88Me36AsYttV3wDiT00LUANHF6owFN7ptR/ih8bFC1KZ4GRT
tZ1mJPtAWyGoE/LzV7QsrDS7fSka0kBgPFYjFkQ5kQYBiacFBLhma5vI7JEg1rFqm+1YG4hYEmQ1
64rR71uje3DDiBiNNEGTdzh5ko2rmdshkLcD39VGXOaduqLWbw2okIgUniw4WOK2czkOpI++9ZGL
I/+roA2NgdoHsxGsB7N/NuNsV8AYKwb3KIc99U3gciic0NV+TiBgxxpmbzUycW6OsTnfWTrZmdAl
5D0fo9Y/kcO4zKnvoRe+V72DF0rmf3zdhRQx9Sc1k0PU5mdcsSm0F9D0UPjTEWoLDUuk1I9dv2yl
x3htphxsq3jZiqzJz6wbcU4WtwN7XJ8caYh4OljlgfvDQ0uDcuSYR4f3EMBpbkHhsdGDfUTrrAGW
DBjDzu79o26md6owCH0DtOmJUUnkp3wymd77XhnL4pA0G7N28q0o3GtEXi+tt1Mde+6SUWNrAxRX
bmyjuRrY1mqceczPaDH+hPHoJRCPr/n4mC3bNtudPir8d0kn72cnPCFjPw7zT8VRGQry21DINYwe
D8GVQ35zyCrU3TSGYtHHe0HEe2XuhopyQnGe6pFuXPcxIF/GXv4jH/yzGWpXhiO7fvpUBzIqA22h
2pIiuq+Vv3XL8qpPIEOSH6C24GoCD/ejlxKnHksOuqg9qneezE4BHZN7QLvAVYct5JmYfCQN3j9x
I89RLxzWZ4sgLL+qw6sdNofRO57dax+q5+wHNXpjhdm57t33iKoEso7E7vZ5ql01COLSZnjZK1R2
3a0uTX3TzM5hqPkRFQg06TwkyIERkyLPBS3cgOXqcaiDoiCoFhziiV/IdNYROVDLOSn9EBaLK09s
QxQBkAhOWZPtWVlgqccxOnGwWAfcgORQbulT3c9l4dnUHFNNMm7T1gU5TjcCVjKUpjV8pdVkdUdO
u3vKgtbdoN3Ggk0qTLfGLC8C3AP1HbxQ4WQBkXXKh2loIN3gpoCvZnf3ek1S99zEzRfIGK9ZWrCi
dp2Ezdlu39PpGA+4oRm7FfMlo9vS/kqKb6vj6IHhYrjjAL+mfRsnkb8ujYMDxMgJ9nr+phmPevyk
Jx89v7r97Qv3dnbDDRWs7OPhE0aahzFxHRvZzjlY9XTkVjzrLVKjTZUpMykSwrr9QcX1Qyxtz6p6
LoNCiluI+b9k9BXww+AhDg1IXLHHIdACAO0/Z5hHqaO/9Oy3BNiFtJyZ0e6zM+siHGGkJMw1w1EL
qw2nJAxxMwlinPP0WOTBSdDpLNvAs0KE0lbcBvl7q72o6oDZOVbqWvfzxm5/AE6CegI4Ykw4PO2D
axjM3/5EMcgq1bzaDvSo0+hArTXlQekWgta7CRGFMMwVNVfY1lG0lL5koxdSBLyQGVGQ6N6pxdGx
90bUHCzuIinVx6H2Uit55izGDiCDxaNrn8DCbp35jPTW1S/5hFjlU7AjzWsyxwzcl1qXYkdn0yqa
gZVb1pZa7p2jJzdUt9xhTD84YAPsDPWPKFuJj0+093HGIS/h8k8gOAcku8lg7wLMIw2ntQAEFpXO
IvmpnRVMZ6kH5AhGxKUC1nqw7YnSrHD9uXt4AXiZK4LNwaDx2k7kbSG9xKiMM42yxlk2uFExpq7j
Tvh34fKhRvcWZndnxT3g6bl0N3np1ueaPQMb0zpIeSlONraqsb3X6CKEzr7vMrzGeYKcWTBwOY91
Ep4EmXoqI9l6GYN1SRisHPqwaDdUjpgPuOATr0g40TZKu4KG0M94HwVjkYltoMwP1Tj4Pw3AKKTO
F5dmiv1vkk8HxLnT7OYPY8vppBnTxFk9mE6/n9YS/kmSNSW7Pr76+wHbzHvUmS9WbYAIHMzs1tae
g776/E2c5gA9K6weN78fYFxC6EwcihqM2jx1UCvdNDBeAJCUG5MT/k2XnHl/O6hpkXF2lVA7x6dC
lsOPT9MiRWFYiyJ0vzKpiE9O+n1ZW/c4Z2mAjHKWhEpM70uh/WqeeW0Aw6MD2p8DWnRYNMzCUVtV
Li1aZU2hUOubD12enOh9Dt7s/mmc0Ofw7fUrOlWSem213KYMBuuj33KWbxpaKDCga2NUf7rJtzK1
AT1xXPrZHMtz7Cw4/v4pR9bdBYK0UG0zCyAtwYxbK89OLLLHsnWhO02qgdbVD16lO+KpLE+d6MxH
J+jQsGi7P0Wzu831MXrVgvG/S2f9VyYL15KGo5sSy6O5pJ/+4iatcju0KSfq1ppPtqGTEWuu6abP
Np63rVJgZGjl+xOUvv6JKATjODlLEIRnMKh1QWmAyYBRpLdwatkUEZr24hayxmSE4pFkkrv9b1wh
f8sm4QnBXGiZ3PuFwbxaLkGpvzzcBAQzTm9wj5UMsnAz4MwdyvmqtQtWdgo8XZvyW8LA/jXpltG2
VZc3iWQ0nvqzf7LmltP6RPZ2sUxQr3mXT2lQri1VfddFz7/gpP4Jc8JmUHjKcLBxc8xj9+b3wxy3
P5nx9J9/o79HBJffSOlCt2ydZhHcAH+LCAa5cKIiJXHKqd05N9gBbuqGh1kU2nU0mCZI4jb05VDa
YFtlREjbrtekcp+SDGy4blvmPRcWTsM03gJicnf/+fGJv7U0CsUD06VSJp2aSyJyuSJ/ecZpRHU6
d1EjzcYYvM7Q+k2XQ2YyBY7pvKRFsuwe44TroItjYWniEIQ64ealHbCKh/KQq2MtoR5YyXgxGaXW
HZKB6Vb6s4mVeVXHg33/nx+zsTiv/t2Zxd3AtJdovotd+fc5/8tj7vEE95qgyuo34p9i4PVyyStE
xgP+K0DgDiRhtH5bac457B9nfap2KVf8+vsh6P1/mv++xv8R/BT/hZvJMvS/P4/mciKRXF8hbdsh
Y/rvzyMk1YZtPwO5AarfCwL1OpyN+azRLEcGmxG1sYCHoICY5ohhYi+kMx+asjvgbdqIVBeHYpTb
Fpg8nvVCp3TBZxzS1EcX9Sv0qfBpNZp8q8TY5AAX1tQsmLEJtCqr832AtySuWNwAW8/rxASCrYyv
IqQt3DGKlyYHUdtnhrVByWngZzYCOS4t/RLqYH5XzNJ/4E68xotWbKyuZaIYNxdy/XCIWvw8c5oH
G+obmOSlajPA9iNv1L/1QcdTjjvXtxxKXabqG8voexrMrZdYNdOqpgxXM1tiZnusr65CXZJ4U5fW
MgsbMeDcwqsH+Vpnw0gmruu2eqHtWlnNq7ILTnbtmAfB/gk6W7x1F3t03U3nvq1OVmv+NJnaJ1GX
rmm01DwzZmltwfkOPaamMlc/pAQeYFoZR/Tne1uW7xrNvKVT5VveEw9KM8XedgaMH8427scfYdTY
5TVlrTWDY7agNwlLyaTDhxRQNmEHrpFlvrJ8ehsAwKeh+TwJuqNGB06bsmIoa1Q9JHP/agcSIWv2
n1Ptvphz66Xv3POo9S5YGUxutU5Uf8BiHLUIE2Q48iNn0E1VIE0U9CfQncSxFcwOwnQPAhOt4Ilk
vGy67hAklCO6w0UIgorp0c2hNJnwvC1jemtdBmY+549emSuZQY0ZSTIlLJwISzlwFK18+J9Enddu
7EaURb+IAIuhSL52zt3K4YWQdCXmUMXMr5/VngHmRbBh+1pSk1Un7L12r/NfUfc5mVA1iS0D1Qzx
pMz19TosQvikQYiwJ41fIvqttmf925buiTUGDItBPRPKBpet6Ju1BkW2zu+C7nk4Zj16BmYUADJh
2ln0fEUmmOGgH2fJaH06LjPGKBK7+6ERhvSrwxB9cn0TcBV0L3ybaKg5RAChNCZ6vBFBCT4ZUq62
MrlLfaFsL6rsaCsibNBur1UNi7excQ8RBsAwFW5GwayE7hZArJfFu8mYAjSZZOqEGHsrC+5z81f7
tbVkx6QXpZ2YRKePGz8tnjUYw22NeanKoo8e0YTYpj4PBSx77+B0EHbvMgnUjJvOZJsgveZlosVC
ajMx6LWOVRX+qg7z2ySnVTmG20TdlAC63mmZv8phZbtF9xWlwS2p21XkIjfzjfDLq98tPe7tIjtF
dr73mvgliyRpTR6+GiZ6a2w/N91E6b4xWUGmQFIuminzejAFwHXnhrBUPOA29B9dLaGRttm8eyjH
0qe/5QvgP//isDYIm+SSp5iUnNkjJCCvA0B/lXf0E7C5qrXrXdnH/lONr3aliKenWodi5RhfLHmN
dS0wWLQ627VDRV7EyHo8BjXZRMY3IsfnWLgPhl/cQ2T0pafrHcbAvMSeAQ+1rdxFPpq3uUw+rDJu
t2babSWQDseXYofE6k2blLzonjZhWJEgha7QiNxHGHm4kULeNz9yjxmaRK9sfpvaA7Qqp78uI3+Z
ws5aKtP5qm350dgMb4NI7mZBTeWCqFpm5Xw2GuXeHKeCCZlb27pikMkmxk+pAhFxdqBHiXds20Bf
+BcOTcZtF/jztGOYDO3RU4ckaTY67qNz3IwEvMaBvenJtiRPlAqjIekrC+TMqHrTdq55Kgj7bUlp
YzMihotGtrkyWa10sFQxDFrN2bbj+GbHGhAnwW8CQwvJjjFQmZHpo4VW0EP0Sox2Ua+jJH4Og948
tSnnr2eU5YaIW3cRqpqC8tWLIC5WyDdRqnrZnkEVEjfcIbnGojNZNc9/c6o8NztENHwuuOknVR7N
2Qbd4gcnl1fnZjeI+TKljqPVkqKTOfDEctJpisg75r18MvzMuhpP0Am9DbGvGvMIRr+mJ5s3JU0O
yGKJs9igea9NVENZ3a9aKqvRKy6GTUpLV1hQcML+hSHSOhpfdBVzmbkAN+lq/FtJZltNWviTI5On
AB/BcSgHdZ7KekOcGyEwACVPjXiIbAIezdj7q0svR0w1unuGY8w3qmZr5Rz1GjlCr8CKOqPVr9wh
ao900ptE9dkuNM1Lk6v4ghPKVqj8piqxtmXSXUZ/8Je4AdWy7NkBeTlgljDaeIFszmlGyx608bMZ
2Iz5jepUqfRYm/58k3TfsUSh5RoMHtWYPfZtsTRjyg7SugLEF8Ul1v53aztklAyc2BZvFJog3Ka1
dwtjkymsNT7jmFKETVvxDt6nJPMpUpfA8Fb+GI373HAMBkHhc1Nk5aOJICit22olmBsQeUD8nWto
fD5phMqobC+j7uK9WwabRgfgy3LijqSD8mNksEv4zmGUpcPNEnmXGb0atmolDglq66Uz47vtB6s9
pNpdBYy6tiG2cX778em/L3GALhzJxaUQHDmCfcwaRP5wiY2QIMIg/pjbCNdtN3dk8lQo0TtUk2TZ
v4dT/U3CGaP7FjkCyFlktTNVoZGaKwHAaC0az12Swx1eDF/2m45bhLA8H9rq/365AgSf0rrfE4nD
REjnbLMhAyM8oB8sGBJ5SX+pa9HunBmcUODFktXBFJxqv0wwvJrv+q4iD9mF451Bqk8M2iorbOtQ
F2mJrgb7E8vc7tjB9JkcSQR4FobnOzhv6FJ/MWdtQRB0eWTQzXrWj6IBRNPsoL1wWcx5M5EcYfGU
JekHxOIWxAzpzkiBZJm/pMTx3DHZaLpEG5OUTeSoXZmvNZbDI85o9yAzNngqGIlEsgOi/MZZv7S1
8+jhxWB0SsBYAdH4mFjBT9q53Ymh84oGlJvZtg9tdO9WbQlNOI+qK5r1M/N86AZVSCHpgeg2C2Dd
Ooi5wgY4rFFcj5DwEM3cYyFER7ghQTUDUxmdnS1RP1olC8ImnA6ulec3DLtLz5c4ghIwVirM3X1s
W8QSWdEtjdmPOAUM3JgeimXpitzIfRVDVndHmEyDg/zMGslSsGudrEKC1jeDQzfuJAizSszGp/8I
Y0nNvi5y4bsT0AUuO1kIzulFk6b23jcgvBZ0Z0M8hYuKPL99ZuVH+CnudcgY7nS2AqCcnnqHob5Q
+pF38SLMyD+w6P/qgouXVeWBXKB7AJH8aXMz3FQBQSwIVddRPiOb0nW6cKBwnp3y2E82hVRbt7sS
rwBGhauIE1xSqXH2IwGswk6AMyDydzP8YkxJxbLP4AkYVghjNn9uXNM5Jga1TOeZHUR0OM+wiUjn
BXywG2JUAJIh7ll1GyUfWHjlp6Zm8OhRR61swZimLqjTHBVHF6o/4zxL99QCJt8hI497QsBqq+sY
BGp0ee2l1L5+nCwqJgrH98lj7zGYP92ECizCJQuGy6Qo4cykOtgZOr3Mmrsi6BBVezP6WOW5DtfL
3s798jAU9+TrxM0q1FMeSUtw4ogNtqrD2LT/9+W/v63Yc2yCSb/lXpyd/vuCTQHQEjXvZmqgGaSJ
ZKTvT2/S7MSDh+RxNbeesertYjVnHNazY9CTD5t+xCWWTNED5HIf1WtjHmQxrgzyIA/NZNrLhjB7
nisju3gmUTl9rnKY3A0gS+FiPTZL1jWNzi7m/ct/f8XYJruAlh6XXLHpujOZ6hD/qfeVdIKnzkA4
RBwMcH9km9LHUc3+Z5PCkSiGwHqwbXKHh4IxK9dSZIANtgPeficqjm3R1js7KACpyXJbTAMSriKF
iTtjdI8yJkwJQWP0ZNc5Mt4AsClKu9pZmEqQWlyW51mRMJdPyPYmTJWWNz8VWVYhq3gIk+7UzIq2
Lb0mI/IAI7ui1iZVFj3ENk6cN1l0RwOgetZEf1ElGViXj65qw+VYG3+uKpChz9U28UhiY/laZ4h6
RT4+Bnn+nhnork1FwjM+64LrjQwPEkEdEsV1iH0ZHfbC7VkHoCYGYW9P5QY43DdI5mOaAhCw4O+d
erZ4JZsQ4y5T8KGfilRiPUzbVTWwFwxRii57F8mQrZlaB2yKgAffGalNhFE6enbnbp0E2RsIQ2dF
cW3B6v9remWuBznB4YzgJ1TOj0Us3LatyWBB9LdAMYbnIzrbzBBXAbaoABc4wVURQoGJwQjN93Lk
u40vWe+SPz0piAdPappbEB4lgT7SRWUkUGnf35zGTXaa2Qwyi3Dt0hCC+yKYqEvQAY8ZZsbUZE0c
hoxx1bgzEN9B7Rw2Dt6yhWwhcnZfaZtP+2GoEV7n+crNi2+FhGptm+GW8sAgJ5aKb2A4zLv02RVq
XFI2t5sqemh7jVLBRj7Vs6aqU2QHFsNd0SEJ87tm6Y8qWnn22kpZ/Zkhm3bQ9hYMfBvONXUpG50E
ZDOB7asomnk5/fzDVgprPoow22AGQNV86307WJmaKDOPcWjBtGdXhe0mapynZJiOKt3JymLFpZAf
5iaSoq7pv0vSrPeqybYQhv/IXr8NXVRtzeGHTu9xyBhwekXzgkn0+t+xBJmVIASKYRsT9AbrMCKU
LLvlHkRkHtlLwI0Zhw2ZIkrAP+Yx2HIT8IfBQo9TtTC62tjnQUiP6J+w/PybtTaOlQEsZfTys580
x7GLFDYARd9bDSfq4MPY3dk8SauRE8d6XZukkddgbAO/+c7I9eioVzaBobkVG3lpST1d2QPxDG3T
vSMZ5Tg2S03L7jW7Ongd7tdawcW4cqx7kjcvCqBCfSz65Ixn9LN2BnOdQ1/2/CnlajyTyst7Hqnn
0PcyUptQn+Xdcmr4UXMokziGoi8LMTj5p7LFsNO8l0zSd0Udwsk1EGNMfiCOUdA+wFolJY/Y0KXE
SrAsQ8ijbN95aEB0msKLls40PBl1WKHiy1ivloh2OSggWRMjWJPmAWM2Bkwa4Yywog83IBimnDtE
DiRu0Q36C67qcTda4kwgGLJs4tAIChL71q3fpwSBK/H1xJsRyN2wRhriXVH8AyhbPpfEGlp+e/X6
AheAHONlrsbfIsleShWrNYtxrN4PDmhc9NrhSfaWdyyD2IbvORNTl70PtT+wqtiaWSJewjlY+pX/
ko3TPXQ3BA9v17+DjyiQe4bnU5/ijjaDIeMLBoujqVWzrry8QT83407qGBdUonp1yls69i+Z7mqu
WTAfnWaQVCgtlsaEopk4x6XphiSnBj3mnuZ1MhtQUsxYq0SPjA66aaWrodgRf/RcZPMPs3+1cAsc
3Rje2OIs0zs2h3ud2Qje+zj9zssh2mELWN1DTHf+3D6UPTGRU6qCxYSPGy3VBLHKI/EdDxxmRSRo
pZY02bxWKCNo22JMMlMpynUsuzPwauAYZu1vA0lL6pWyuilEcf/9haFKvASxtS3mGB3eDCk+kckL
KT32DkDZl89ZfArb4qfiHHOT0dyPMo4JkKEtikEEScchkiGNjlxWmBZy9eSRUJxFdXUaJvdSjejL
0L0U5LM5GdTz10Lrm8XDsMzS7s9Q/PqKqtzXsaUXxV2fnNtkzlhx9xBIWox8bLOtMfCEghF9VM/K
scUmsgndEIq5u4oMVA/3LF2ujiBpnIsSxj8/y/Zofg5FIb8qOAyoO0H5lGNw0ORGMscMMKaznMtR
XgyYgEh1Ocksb181O0vPYWWGGCewiouEgmYrozgjvdk0yy4wXlIBBSUf1Ye419MpCz6qhftmkhli
dkdTTig23YZk5CGfz6Jy/gJ0YceS3aQhGAHUFSHYMD3AZzfsg2jvCWtowqUa0v088Uv1R5aVxGhT
Au1IDHNWFoZkdrjqTpT/rAEr3JJk/rG7kZYz/ZcLJQ8JgH18/fO16OHq0coUGwKuy0Xsu6cq7K5h
VpBHT3olLuaRbNmJJW+kD1aAOMoqvEcn9c41j8k2T/udZzNkkG77OPJ2sY0cKcoAaK4Y3bA1kx2J
BAXG9r5pTlbB+8Lrds9ofjI1GnXtPyBs93cOEz8INN8oymjiyPXezgxuGVvEm8SNbxHpwzXzhhWS
bmZBbvrb1ghL06Rvj0brNSs8rGuSJwlS7ij8oTs8Y0jkf8+Z5TYegzsRF/sOu1Dt2WcjLNznId2S
31Mfivuzn3C/voogXDk1aP/B8vTLEEXPuK107V88RdpsHcyYXTsCZHATFq6/N001I/ObX6H6A8Jt
MfYSBYyMEveGY6BqSLCweMn8wbw6O08yO5bSGMjAvTcm4w4/wwv4IJTuE9GqtU9WCmFvAfI878u0
2fzP9k9p5MEp49dCtHqEDouE5dptIoDPmcVlX8D3as4+WoM1TumMloUMuP5+Uomp31XV2NCjUcIr
YmpRBkXnapR645SnTJvFtqiABFklNGXw/lpnqGIVwXle99zaxoNZH8lXAdYyBDTuuZ/tSWxpDLnK
+2EfxF5/LibyTAcXaQATpHWVBNTB6FKAi8BFz9JXuyPx3GhaEDiD+pbhOC4TI/uM5XgLnAp+kstn
M/GSWcpnQebM2zQk7CBqar0Ka/Bq2npNcuFv0784wEIyut4eRdVx5trbiVTTuwvsStH8ZMOa7Txw
UGPGzHVOllbyrgPjIZqxS4j8IQensW7Y6TgEPnm999nag1rFDHAWFtA2hnTISXyaHo1eZbRGVLf2
Q9gzfYqwQ9fNiPcAAaTXIJ8ZZNkQ8yEobsZOUOQIRB1hP904wlZNqF4di66Ya/W7q+1hb5uHMVDN
gfyfNdW/vhX2E354JmgtoPpZBFjupLXJ44sxo0Mghk1tksQ+2xyxLLzdi27lv0KqfM1C4hKmPV08
ApRlW+ViZTaJs8Cwu3cc5YBYia9JIYo9Sxog6mlqPaYxsD2TIQQ+G4B4dO9+i3TYU2JV555CjKxv
QhJPRU+NL5UBXOlU19HwfyFckTZ8P7bqh8K570VOpNqQ99dkn3mNkJRBciIS9+oH/DBlPjy6Myq5
OeaM8rD+EcPT3R3jVJzxuUnE+3ifip68Uj/i0TwOTQt7mNHgBaE1XSOpawqZK96Jaq36RpKflyC2
zusXEJpQz6dUbLFKP0P33nPp8rga4TXFIriau8zeWnr+lyZaPJoJhqQJ/UeDQ5DBGzLfthTUE0Dn
BaEoi8wHqTSUQbS1EwUqbYBOVSGsFWlrrixHkG2CoXiOuSYhKIrXGdAgiWD8riXOHjkGAHu8xN0g
yqvY+oQfgeZmxIq6QvM7QDcucyI/J8d6G+r4p/Po4/2OzAppM6DunIF8Eic+6Hb8bHn8WfL6iEnJ
pyFPhAuH7KSn9L9MkQBKvVLlrgrMP9/2P6K+Pdkdvwp1J6FSH6V7HQbdjUA+omojm+pqItNAkqVL
mEU2LbGwggzMknMSj+bVajcQm4ojiU8Rpk/2AhFHFXiYelf1Hqq20TkVRAmT1zi/JJFgDPMKBi06
g8B+I/b0xcNRD3wrNpDBD1FwMLtr3NyzSjv2HKR2tG7cfWiKRXSa+dNQEvcCJ4+wVJzJSohwxWUD
ejQ9AT0zmNvho0dFcQSoirjGQTRlYZXYOG6N15C9/sBoC8UFgxYzBRfXN4Sx5IqmIhiwOFLxMe81
gvCQwiTMil4D1Nv0iX4jy4zsPw9vWFq67IL9aeNyuTOIYVY69jdLiY0Yya2fyrVT/KCehDMf8VL2
1bKOs62ymarZBO+mbWsiTufBgGwpG0hqDe5tHMGka0EwWOjC3AQuTdWMbHoMk2MdBEtcscxjwUaZ
k/cheZiPFT0Rm3pZnnCaoGec/5MfD0sh44egqYsTVgBzVdEOxTU2adcFHDNN0zYnxHzFYC+Sprtt
DozcwQhleljPjKcy3zoETlvelFcdI5ivacn5bigNm7Ql2d4ol1iB613WwBubStNfC1lgwL3nS+fm
ozl35RJrYHVIFcHfHektFvkD5xqa+aHhpsGuLDAf5YopGjEaXWYS79vFTKYRy5Kqs6MLKZZGbxSr
2ozfrMhee85w7HIybi33WdX16+yGZLeLTK6ajPlOfTXZZS7zQNxlSM2K0u5SgSVmvGdXa2jaTBpz
rLqhD2kerRqx9lB5+pb05gEeGGp+Qlpg8ilksDaZaRP7qGhtSaJQA9P0Ns6YveYmg4RKZjjio7dK
Bz8TqY1tTdwu/kB7MYU9de40gSLNWFjmmlk+m84A3qU2/S2edmBGYYsDZfJfZfxc2wS0icG9xIWc
NqbLc9wBFR0TfoFpQJIGISxrfpN/srGKbdNZ40YRZr3QZXNiQ1FD9kZPrXnT6hpJMIodhsextxKl
DjeN/8CM6CIixhaaOVNAqTv26VmGMt2YRjWuWFi160F5aFYybnYFEgOlhtpQADvEkNrz0nRGuaVc
Bx1fTx/kekOUcodzP+jnyk3ZBltAPhOA/qI0PirTTQ9gDu11exr67ll1OZaS6AOCO8Oy8zRVFCYZ
80Z3BIte+M8d4UEoOYTg5mKyMU6e/RzRtzGLkW+WFdRQWrSFrwjPiJNFLXiZ2dmkLA0ZuJZv7E+u
csRuZc3XiSHGAW/msCi87KEUlvESF3gpgA0uBtNp9k0+bL22dy8BRpllP0NaG2j8KGrZ9lWW3As4
kENrqOUcaxrBQO3qXD7bKQvbUqTLljdpNRrsUftCwhLzMR7LPPQWce2naxHJP9dlfa0GReiuVW7L
ylM3slkki/rmlXVfuAvrPLyS50qsTaTIUox2Xept7TwU7wjgpq1y925mqF3QDCELvel3bHVy6M7C
JRGIEHGTpsR5mFHPRa7+aCptbUFNuKhek/faa/aEYQy9/REECos+al+eSwO9JO9nSHsfN7BKnJyh
WDKZKyhma8sPzaUbptcK0TU08PWIfJMsz/qahpCxBxr5Ee8k6s1T0PJP/AzjJrmTr1PuLULLoQ19
pqJa+U5O8NzI6LFKuWS7LHqP02q8kr+Ce5ZICm9U6RZOz4MfpmvUfdOSA81wqavm9joJtzv0Ee2M
dPeMCz4aK30dEdWJGKKnT0MDAtJ5l2jiVFsJ/MXxzAmTs/nGTOn1QA9QzqGG480kOnhpyrZ/ptJd
exYb08TQD1FqPlAhwrplv70esvLHmwjvzghpZIHKL59vaxXRkFcHx0/ZsQ+AD8Pa/As7kR+D0hqX
bs+uc7T1UuRouqHeec7RSsx949vqw0iIUhFzh6SQ4GqiEeUQYiPiCQqGeZe0VMk4mPLXNuTMZ7GR
rpT2riXkn2XSDmSyVsGjK+CRDQbVguu11qK2YITBXtinIyMath4bgJn0zfhPHfejcdon0g5JPGr5
KL3hV7s2+K8SWIpldbcJo35+x9fFZJNUKUvRoC1xR7rEQ3Ekr417lzKynK3RZi/tIsRcFkKMCAzj
vp9FgTk6cbdS7HmWooXl0Obdc1Y5w5YSEZQP7dVoI0mXV3w7/VyuXA/7JK50ao+cWMHr2GTeoVDv
zVj3KD/Gnj+6OXLWxUzfkw672J+f8bnGbVoeqil8ssb4ix7hxXItEiYJihh8g7VawOcRA/dl8jf1
wW9sSOIOiIgmsYpRnVNvzLy+luzNCLHMCfTDG5nH5QYe0LbN+n+zAmCRx0x/LH/8N0aY/5BpWQku
KWtkQAUKWGi7XDTBANm4igje4t2sEnYt6By3JMUt/NnHgA3Zt4QwgYA3/Cvm7MviLAFp4m3mUQMl
TCI6L2u+mC3clW6YXhnOrUWQ75jOByvimdscc6u8MyjNijAkW0s6Yc7roDe+EX8bSAy1JEiJnGJh
DnvJ2oPlyVp0gmYkI02YWG2eT2H6m9bTW0MYgDMYEcAfICnyo9YMjpHBzJ35NkQeI6lLyW0ZjQe7
fa8ttcdwM3vD2aYyRRm20G4/7BohASaIJYrATy+z/6ZBfwSV+abq4T0oPr1WfLHEqh3yaqQAwQyu
/rF3UoY68jw32KqcjowacQ+wA/2RvAUJ4mPD2gxkSgc2/NyipH0pPxzURuuCVTU6JzyvEmN27t8R
rdrEwGNTIw5MblG1MAboNnXnLxXpq21onCzClKw+pGMkyocDEtkXFAn484RopJRaZF8486eX20TA
8nKXkGN53X8QYyrEogaBtVGy0aK84eK/kC9wP2dcOEdKdBh+xIC0plXchlQ9JN5CEDeJsazR+cUT
BTr5FljBHNY8xoOh27+SIEAyfjpyyZL0qbXDgyMPdnCtIqY3IrFOZJVmG7Oh+HQFPlxJUJJNyWnm
MFZtdJSo7sjyGEyeh1qwFAnltJ09et8gwmsgjqitNoEOt6waHtE+n1RO91Ji4SbWBzex6/zrUM9g
aqNmdUZn22fxb+Gnv9ZgfAKKXzaxV63KCTEEID+OOTiMZd5z+1mfZlVUhAbOB2R2/0iHGqGvOf9Q
3+9CR3w2lf3s1ejImup4Jyak8+9sNE/x/BoP7lttT+1aioKV+R9OugofOmrQufl1A7wRlc2CLrO2
vsfnVCQif63s5LdriuKC1UUQXLLUnjQxHrXPJmuS5ay6ZuXHEt57lLJ9ALAU8AgRgLDuUwf+ByuH
qXaQ7rWeuXS0uNG3YLeDDKYyGhg5FJ9wctFxW+in6Gau2gYzP7oAWZJ8ACfOiC2vaEVGO663Ua9d
7BLqFhY4kyJCxXgooiOeW1fzjaS6/xebCHdLLLALIGOPVRy9KxfHUd2432bZBywVPJQtRMebToUI
P+//taWpN+HYvccjh5+fNz9uWAOlxwjstZ1eWeBx2q49xHxKzsSVFenq926iX1Hfs+QAChPx41cP
5iAvij5bVjy/0J+JegEmaRsDHgV+fQh4cd9q0vEa4v0mNEskNw0Phabz0EN77mqiy8sy3fmgm+Ef
U/cXdJg4MyYcVel1HsKrroJuo1PmM+kUvFVFzQdslQZvp9xlBQxzdD6828iIQW6hR4A/a3Pj0AaR
MOpIzoqOxPcIfbkVZKBO4PBdHUnoaiLQELkyFFvXLz/IVSN5NdtzL5OAZH6GfT5thOrueHqejNGq
i32a3nPTtY4+qAlwBgGRk5j8GBfVCGTAWLPAjL3BYSpsFvsRM0WkC//kd88REbFL2MzoLNEUKhxk
bI3a7zCqf8sEqZJy3wnnHvDAcmvxWO/n0j+X+HQXnunvLN4jjXDGEvLcOfbODvKvVL3ZU8ixadwv
M2i1vmLXFyFSKXoW/2kONKC0wEh5lJjC+cTqLDcapIbyi26ZsmGGQ6Xpo/TA/EaSZakS86bC+MhU
sd+WJEI9+SuI62Lnp4Kg6DlcBKwuWf2pdWaY12LGO+PBrliD07trRaN12m8oHCF9e3w/UW68M/NQ
jUncZwaF36F0ysLxrYi9T9wJbWCyaeZfZG+v1hUgLcpItthcbIssnr6xUP+EVfiZTrI5yQIZLPFx
wNjWkx7oQZKENygwW9aQ41VMyT8rQ1iB8oE5WoQ106KWRILWgMtde/fTMR3aD1cE3+Eob2QoZSpj
fTQ6QL583op6qP917pKmZwnsvt/LIX+zJj5k1XDNw2dCFfvAVBocfzfcgqZjY1N5KS8BR9FcLpQf
8ZO0rbviJ4k3oRfdPORnXTZdh5RRYcug1+VbBmjvLlsY1WbUkzziYuUCeHCRjTkeisyxF76HRQgP
5iPI06+IAS+3ViWoixzJ2udOuhUWYedBRFFAhUe0208QxXvTbRPAP8Y/Wst/gw8Hy4mw2Uc5f1oX
GriC7sizsv4JGwDqDUf0IjCCrzFon3t0FUAbyHx1KLtgiMl1AMIpFfZ+mBvoP5pdQ135ZLvkP+3o
MVFt3/EGvoOUfYsool9UEfzmTCEupuNdSel6T7wS78wMlnggD5e5xmaq/TMBh9OWOX66lEO9A3L/
j+3EZ6nyM8ruFZsFYllQLUiGQaaqSybaiFiT8r3ACJY4dkUXE/PfyvFAi/WQdIdq9LZD7e40I507
nX6V3X/cQpIm4yTOsc3EVoFfgsIyYSvynpBMHcJ+yc3GfrgwR/Bxh8jRcDsFM3gdcY7kAVrKVYZK
7xD/hSXBzrOjiDlLUK+W7qMVutTI6VV4yQneUMTcYw8TmVF+W1Er+HQ2PvGwmJIQfxC6ECb+T0fW
y+LenLFrKu78oqD5M+5CHh/S8MqAt0TdUG/8SjEm9hGxd5g0duZk4vQ3o2w7Q8R01Int6VcaG+fe
ib4abuMV83SmdVK929olrjNLPwNClmu7/1N3l3x0MkvOjzr/7cZ9YVB8aIHJybKZ+JDFt3GEx0sq
54cxAu44tBMhdN3XaFn6mtQlAtf0M6OgoGwbiH00J9KWKaoXIfOym5Pcjb7Vqu3+USHvgkx/DQNX
cfqaIGTZOyVaLumQZVpHLBxmn8RHk14sK+p43alkm0fTi7iHmTfuO8GJGJoZ1a8QrK1InCcrMfXB
J8VPbhsSvu2qfNW469o1wdmE6LZKYa9HF/h10wrmtk1McW0c6kn8JZiapWjBnqbyQs0xw9qOTh4h
JPXEzL2rKo3tzfmo/A6qmiHIA5ipnVx/o8v4zXRJUq16YA+GCxStyGqIBna+nJ38nU9nE1fhtElA
CyhzeEnT+SNX86M/DH8C23QxIJCNnYt5H/Q6qCVWkcg/WONCtQlJYZ9pT1fWPMOxHjiTx5e0MGCE
Ko49h3k5enKX7RBHeMALxA0XsiDugk3nEEozWXC2Cn+8J6pTrHJUjnRdK9PEFzsiYQnKJL9kJnnf
979zAjChPIHjoSkd/QAW5MlHy9bDAkK+Z+f6XDfl02CEZJzEsGxQ7ywxUQ/biGgIttl8iY1TlQ72
NWLwUXmdeB4GnV87s33qE3cUuyGKm+t/di1fABci1oOIZfQRwObGD7fJXrvIr/4S959W+H0LHqke
6eRDyUmLjA56iIEAe2pFcE6Nwu9BmCC/RqFmnP//i4QBVGcc5VZQXHCPoz103Py7D8poE1Nyfje+
Qfl3xXBVMWPEyF/E4d04rdKv/p7dMcbTGzqHs2jQpUnVdGvPNDEVVrVgmZIkLyror/YcV0d0KP6V
gdO45l2uVoDoeDQFStqozTJ4uZVax6PNADkLF1adFAhohktbknqxsK3oITIli+W7ga65O+uoAG8j
8My7E0QfokDnD7IoWPnN0Azdsv8m6vva1EH4UmN1XzFOlJjWaRnsapgL2AvFWcTMj+/fwGxI8TzJ
KsTl+pIGwfReN8uGIRln2/yYZFzBrj+Mt2QSJlGStjzCrHcuSWvN+//1RbkubIGZ/M8TNSW9svXS
AEV/zBPvN9Resmtlz7XXA2VL2978zqUMH4047YAG4bd1qMAgKPHZGWl+Ax5h02Z6vxN+xkXqFPY5
zFqX//IeoFxwl6MrD65u8lw1JdbpMTMLpj2j8SJwRWwKacF8KZjW5ATFsvK8/kdKrsep2ZZBwDi7
FcbrzAFFrLIuT55dnW0r8cH6Ib80GzWhEojGtVH3AwumylKc4hUflQEbw79jV/+HqPNajhTZougX
EQEk9rW8r1LJdr8Qbe7gXWIS+Pq7QBMxLxWjMT2Sqsg8Zu+1a7hXXHfBG7Zy9jJT/kbDR0Uv04F4
GctfR5GW00m98US512TGvALLU6tM5ScJcXGzeAuXF1efhxiI/3YGLrkbdVy3Hjg2FxsdtEk8Dk54
8qvYeIt18mX4ttOdMya7ovGa06gsedHF08y87lWCcCwG3QJEtAaNIl9FsFW0CM/li9YLpg0z6L+p
2Umc+eFHhm4ZnumHytT45QBqbTzDPntRz1vsmAGuCC74U+Oa/1veHvZ7JmY4bCWHMfHmwVhJJs74
E7Cfibe8/RCN2OZkCkvETHvRRfUT62xdU21GCL0AFwTgZxwfgFJonBe0aWHzkbJlcWo0HdhdR4Hk
9cHg43OkfSoT+zw2/Lp1Vp6ak9xNqZI7LUK7//7MiaEpt0TmnXPLv4iJHFNhdU/HL//JRhLgAeEg
1avRxn/mqf5gvDO+FLGLblHzvfeC/KV+wKk5ONpteVdjA0Yrle1br3Xy0nW9h6yfIVVTp+oiR8Ip
2+JI6fGrGovpfWrZt6ZFA8Zg8L9K/zfla//eFcOZGPeE1mUI2KuhJ5cgwyxfz9/GwSYKfv6gRAYl
5GiwnokK7HANtqcKxY2MzC3eE38f0Hk+0Iu4m95FHRJV/e9W1fkfN7I/Q9/cynogiqe1zH1ZNVQ3
qrmPuL029tA2kJTd6dDruY9mIynkhbtRXgYr+/RJ4QCeCjyAVsbZ9YyZn4lqUH20b55pVSQZTRx+
kQdXa0Eo64R1QwTIvZWR+RNHDxE3gn1x3sYaAqyovQrDMjeu1mUHk6xtor6Fe5aJ8ask4eciB/zE
yDQBJsgh3NUW8tQAOPHywh4wOjS29mm4ZnP2RMvYa/6rwBwh+iNHJ7o5gpg5KGbOmQ8r02OZz+um
9uj0lYzqS0b15HHkHFThVYe+zylhR3eT+Ta1yDi8hUjc4CACnkk03aDZ5ggJLf2lJ3E7g5J3XV5a
G2N1T/DgBiewf3dY8l9r5W+nEJmKUFH1ziK7QsAk95AcFTYu4zQm8Cpcp5hehzQmJJctCQMLF2tE
1KCcEcX/FMQxTsInY6yMIIMZXypc9HZC/hpT8B05gT1lF4kbLpHmkmTyrfYqnAVOo/3I/JCxlzs8
+lH+SkYhL0TxlLvEDYl+IgrCoJSYYEmWMdrUqCqvKZjmtT25xUEzezor0hIBNEobOqtWb4nLBsEg
q+TBLai/8P1/mB05ikREk2BMC/xCdzE7/sH4QhYEa2tqcAhtazxkPjaArM3sVy+OAQRmoOCctEdH
kqBTNZIGNiNVO2Ot+uBJ31yLhFVelwchBHG9v+JUC86yVnRwBrsU5bcYFyoUvBpl/Kqf6vzcIXc5
j/qUn1NmjLugaTVS7EJ8W/nsslxe0g6vn+hYmOUyhbMwPwtZZayHifLUhjmw/Fua1UTXnDFGbQbA
tw30BIbQmufyEk90xpC4eeyR4Ua6+Z7U84CVTcwhr2lvu/LDlhRvoRuVRzLt840Tp/Up06ncTGvU
d1bYGbjK4a1iVPRfRiQIhYriveZMFaxyvrkeDtOJUdZrUnnjxTaLk17U6iWVeIxm5HRQABwxItLH
0tbnOu+CD+SMiIXjBo1WHB1DkRm/kRqBI4o/hOMeQptwCRWkhKr0yXAMne5Rt15x63z5y5iBEk4H
pKAKjmKYTmMY/0/zzPBY6ZU6oXodHpEPxiQmEcrLXe9r7NFHGoABItv6fvGG4kVkbXnP9dja0xL+
UC4CJwe94Y9GATQwtPH3NDpMgdAcSrcXnyKfqI3LSl1yCR671y6NZl16HQypDRzy5s4voSJ4Jfai
Pfsv/+TWvn9a/kpvdeJQjCo7jEF3aMOuPutMtb5fikECzUqz6B/iSKebx9hTuQfD13+KoZu2jYR+
niH8P5v0y/ClncvyIkflXJhc3b8tu3k2TYf/DhVKYHfjZJjamFGRuU7Qz82FRXX6vkwApOaonA95
MLW0TIFMzi7ZIvS9o5ac0PWYWzwYAtCeJc6sMMV5+TLMknjPSo/ZSFFd7PkFI23WomxFekmEqWIo
715BnrE3nhs+BFHexUyZ0tiQbC8JTjB0lzpcYGfwml1UaMNeWfVG79xdVk4Dp0w1XBzXGy7F6GfE
2YGZrhEMYnIxSbLkuN5qI5pfx26eFLQuysrt8gXznfYZ9X1zqENCHiprIIvNbQGnU3zW+oRxV7C9
4HEmbQtiyXYphcueX27VPmMsg69EE23doEk+EYVnAOyIjepKJ/ksvQzAGHXynpjGlsy9G6P69laF
TXtbvtSCAKJwk9+rlm8yFaxFlneNnrK8/vfy/feItnGw37IN0/c1q91zBxLhME3xPbNUyxp9Lpsm
+oMrhxvVa721ut5iNWHZYp0LJPn6XHmghEOtkCesswlVsLmW38tB/V1AEaXWPYAK13vyvJwPN4fF
nM1YgtB1WCl02Gcznx8ZVfaUp3LH2DQ+eV1IFVwq5qxJXOy8Joj/8p+DVvVY3s2i6E02R0vks+Mo
bagLtYworEEAaaplc0+9kZvJim4JiDrQIaFOmLc9sBh81hMaMS0w5aP0ZhllnVl3w9otXwScBBRF
2s+6KFlC6B2fQXZWP0o3vUx1tUvaIL8Zc+AEFgvOHNN7YZuYn5IIRnhvG/BoWi+n13cHHLuTf6g0
T+0aswh2usiGV91hb+w6SXSMQrQPdgJtTgFkcsP2DoaNO8zLsHSIhCVM6nRvsdPttcIzkXOz1DF6
We2/Tx6DGFR32HhtFF3TUEdQX7fxAUe4tcGvUOzsWpI/oAztqrkKxnIm/7QNXYpPHfHWjbW/tQwv
u5g2K5AiJjgu0qk30ig8Eb31pwxObjomL0vFWYos2zPZgftO6FQ08M4tN7YrBCywHj1dwZ4SpDU/
0gyxeTIJ2no17mOmAmqd22DWNyZzwO1UB3521JswPBi2fY5ReLPxyMrDAPQ7yVzjUszG9SSzwl2h
cOpU85fceyjWJvEeSHlWXecf/Mz0ALmSyLFCKOZvIhB7Z5zVdonywZzZwnm+NfsBjnwSOAhLJjh0
bIxbVg0+cvxQDL+dZlaWjz2a2LniF+2kHwMr+2sWIryjvud2nd/4RG//FLp9N61GO+txRI3tbEj2
XDEoj1iktCDJU8SjllPyKxhGDwbp8gPbLSKA5WjFVP/v0WoG4qvXAws8OCU+mwf7PIUNSROeB8M6
wh9mhDdiaabLUg+4WELQ19EwLDwVD9fJlmAdf+Vg2RxXsZRqp8XxQ6+6gyEccJ/NTIOnF0Ek9Q8L
wPCAbB1zm5Fa+zDMc969yCgvRTNsx7Jz9sSj/PNfLYhmTLu2bfeREAZxKJgMXgIAQ11m1pjVWrPb
lQjcCBGkmAgmKzibgKsJfJTw8jCWtygLiJiSIS01Hda+4eN8GizyO22r2LgpjI8VQHDPbll8J2wU
IqtnYamaYNVjs9rH8GPoMbuHkVVwcnLehmiKwquLec6OYZRGY/RTScXOOI9h1eAh8oeyu8ZcwJtu
8L7c3IVx1gw3y+DhG4qs/Sm0etN72Yka23jrmWi+JFW3ZRTcBr58YbGGhS0kJjOZxi3BLc4PbTTC
rWxtQEaJc+yYubygZQRzXnMr1RJfTgsKNsOv76XsyQw/FOBfJCo3P/b35cx7tRnHrpAk/mmYjdkx
0pZViYIF0qTJE7FQPzQK7iS3edBjKpKVMDADM/J0juwCz94ytmCTyqTauObYSVy4Ie3R8lSHEj4y
z1aKlbBrcYTlVY3TmlHPfPvTM0Tt+wR/0Mbr+O9/xVTia0iL4tHU/DM8v4iMSUx0ikMdlfp6+bYN
j7V62NkWNnNYEwTtXBWjy/V3ewe3IT4sD/wkhnAW2B/jhhPUtmJn8/2xx629EWNvn1LLD2ksIPak
WUPzmeTH5U5p+cVsSyIJQguNHU66CpPJQ8ZIvMy4/0ryxubCCvwTCUjTS2++NJmH3pXJIK34gKBg
zjzCj9SvnbnxB1dib1o2STReSbANgUodoXQC4bDQy0RN9HCFB5ctyG5odMqbgQfdOliNX53GIhqu
Do5M4I1ziSun9DMO5fv34xyqWB2JGkGwV1mHIDDd976CSoOV6/uO74zSXg+J3u81U7O3BfSRbR+4
1s5gZkYuhmxOjE0uju2Vh6aj0F3acqwPU6bgKvYv3GjyJaYbwdjBSrapmpcxt35oiR9dCkvxjMjG
vmYYoYD8dIxsLZ7xMJZHV03sZQw8fCHxIkvmkWf2r3FqsSbo+Sh5ZXpSPG/r1A3EjZYQ6W7UmGSo
TtanXTA09sdjVWT51SxxbRodbAB0h8TppQ2BSgy3xpb/mJkCQ2e6454Ym/PSXGh5cPm+l5yAkp6w
m+1Q991zrPRm3rFnH401fI59wsDCUd6L8jMkMNzLy4vfOxigRhIk/Mz9+K/8MEeL/c8EYqKBMHwJ
A06PANXg9vt0n7CkbfoiYoXschJFjvEVRV3/6mQp6VfzW2cq/FpUrf/Vr5OFXRNJdCkvdsXY1Or0
Szf/4cuLJJhk5VZFsnUg21xk11HVgYtgSVfhwZr/XmA14hCRXZpyLt+ZfIBSbWW1XkYRovNIbmHo
wA0e8M35Ov5NC1EObl5ypXKX+kOrXH1vxbHaAc25ywIHn0lK3jNEGNvQK3tZX3zoDuVllLctrqie
Ytpp3CMDojNU788CSN/JBWvlrTThtUd3ZGEDvBZUVXHJR9AS1hCG5+8iO0G6Rq6eOkpbe9OAV570
ss4+OPQhk82+c6022ZVIuChByI61mawfQa+TrIc1XpdrladHh1hjYKPtNalZMGSjFJe8co2tz+po
BqE9kff/JsemvSvTCGDrki7cAFwDGNbwLqfTW0mQUmL72rWx/J/FzDfzOnqhZcBIkUhaU1AbhG83
l6Wz7zSwhnORw1ZFbWPLCfcGCqDDxGxnzceU8zJPScJk9ndxHLu/kSBV7O1Sk/hv+VKfQwL6ZLyF
dtcjTCFhQ8aNuA2OTSJX0fj7oSzZrAlhn1stuWsxk5M6LP1r4Rnm09Hr18rE4yRtinfGP4hPbV3d
mt74Ax1ivBBm+4xjPXlGmn+VE2jbUu+BwgQNHvV5U9DUJnx1jBYRtC13zqCfHcwU+XJqmQBtylpB
WgExQmWQNKeoIlFu/hBSuZIvoGydYwM6C8Ridho8OFH/v7DSLPxiIRGMdkwCu+sPWNpZARL6xHU+
OR0gtGRGws2ouZiqGs924GyXz6Vp+9hjnPSEwi44SFhg6zIfKFmI6XWghOw1XyLS8SCKuxZ0bdJh
xUUbc4K1a5+tn0VgW2lRFhX2FB6X59kaZQlOL6C0yrLsaJO+OgEnOCVK6RdM3BLqDnVQacv02HXY
fKwqwgE8T6UNF9FdaTQwDbKBVbwV/UwqkX2YIRhrnIImi3m4ZcslEZAUao5hj+jE0y9+lCAKSzL/
xLJi2nWC/Toln0P8htmtmUEPXzb147ow3a0CU7AVY2fdtLD8Y9ZjzVXAr8ZAsTiRNb1HdSP3Bv34
+ZZauDUZxnAehQ+h2+PTsiO26BImVs+KGvdIQtm7HKKFmtKtRp77hhH18LCbP5EmikM7Gh3WCCyp
stfsUwl0QWvr8U4sB/6GJSPQ0AnwQlCUXpM+/0kznz89Tf+RpoO2s3NXniZJ++BGwdVp7SOi0/wN
RDXO6O6VreqzEILMbd68jVBe8yS9AIpIpPXXSPbqxjb42UME2rfL/ysP9HbDRt3bwzgQGKiH4aAy
AFC5In2XcTp5tcOsJprmgU43z3eWv/LMhNLEdB7hkGK4y+IaQz10HAQfJoTkASfN5BHjQBvO0oH5
NPcuR5wr8gPcfn9DtEG/aeb2qk2GX8uYxByRcVIQanNBOLX8SJl5GZSJ93SeSzGrUCQOM0+xMzd7
ZASPjIX20+0lz4xiNBQmCFC/LzBZ8UComimHVUZzHJFT6oz882odd/V7K2xmlhY2/7IyiYGpoztD
VFJq8nh84B0TWFkJSXOZM28qC4C85lmbYAYnJpGpk2Ne2+i36DrMktgG+EkW4omihKgwIuqJdN+8
xCP2Xmm8WXNOmm2LYG+GWb+ptWtEKfNP5pW/g5bCgoLT2w/kGBUCS3ML+eIQYF85+rqTrmy+PXz7
JRtHhqNbZflyj/eRg1oPT4Ye1ecK5sHRFzBMlMVTk3D0oC/TMhf87ZxCN+ErwmHup2CGhP0amPCJ
kXGNnvvXQwxIfYU1uOAh3utu1J7YiCHaDmvger7LAm8uMJJgzC+i+PcXq7eB/j/QfFjZCuPcc67Q
yQjEWkAHjlrffGgqn35rSS6fdSlQW8wNEVIt/dT4u7K35zWynbyIWTaiWYW/Hgni2lOy/KpHBYii
Ho4944NdPiAu9xjPbKjES+LrOvsjSynmpU8f6FoVqBCm+Fsy5gmG9Lp+71UMHFxJ/mzZJ/VzjIPX
fsjpBQb2FV6ASC7rYaVEuK38Oj8QLDY8SBSubl1Q9K/KFnsHj+zBmG899NfdsXHtU0II6IUBmnhU
qmMRZFL1Y7va2DFZMkb83sva3xfKXZXSmkns2bjKwYccBbcd61nzYnnk15dFHN9d8qirkmg5ex7w
SBdPBxdkcPTCXxy9AKbmP6pB7nRyY5zdiLqTOQoKFGD505xAl+kp/+OCG/sUm8J7NHHVgytyv5j0
Zu+SzQrB7+ilIkW3QFAPpesEeBkb97IKGVyULFEZdQcNb6imS3CD85IX1/FWCzX7XGdmeRud/K9R
OONB9Dme+flXin+/ZiPu/IPDFo8QhxBvCXD1WHb6LiI/++q3OA7YDvWYNpLq7JfND0Nj8u3V+kCa
qcN5KuiNqyk+FpXDvMw2j6LIBx7B7IQyVByNAi0vtrbpvRsR9MPNPwe25dwNxwfpCVhaSxrAzE4N
Inf+nsqiddBM0AHQeYiriwN6M823m5BsX4bSFRsEyyBX8+KMiWQ6e35YbQlauNTosjF1Yfil2v1s
y+aPCpV9ygTxExpoS0ApcriOmGFnTiCprV0OnxN2WoutxYR5nObhIbGQVkUKX9KyMw1bke7bkEbR
bGbhOzFu83RsmYm5ga0Ounoluvw5dhE4/57R6Zxk/jSaZzKVAr3vMKDW6jqk4bICltM32dGpuFZs
1X3UjLNnAYmPNDbjXjYMUNq5jTCcz/Spbkofcr4eHGuNOcvc2igQvdd+IjRVq4l84JE28Wu37Px7
+8x1BvIlNbWjZUYw+EzWeMAF+AdZyGHC4y6Efqu0WK6XLUVFsQ9boWxOINZfqMfyNSqE4EqKrYc7
2Lau5QR2Gn/hxSmFhZuKm24omVGwWTr3IjTPNki0bVjl2SFtyTYsuwnSW1h294bq4sN0OdhaO23W
ThcRaoLUl/BDAK26F73CCuec2UHySf5WNTbq0h6SPbUP9iGvyfZYbbm7Gq9YTYJj1JATA4Jo6Nbk
pubED2inPvHyRz/LVArN+gPSi5ZSnz49U8sAugTQErMAYoU3pIfBS59I/pEfevxLxmyUTNr8Qfrt
QaVV9lV39h49Z0hglfaO8nuteZ57jpDxXzg3mKRHvxtaXghZw4XyATlf0J2mpESyDVIpCfX2PGqR
2oSWtFZjK55uGXj7Ip/2iDCJli8qEsy0e8CEjIFZ8loYXvTb9daFpYMlSCftarIkQVL+d5an7AHV
pxcMma9Q/fUTAMOnn+OO0ct3MALlg+DN5uCafboZitnzFUJjBPe6wsc4MEA1AbqixwAAHdTMwaiJ
NdhOaYScNKlKVsbzU1aXQ3Rw5lVGmw+nIvd1ygx93Ea1TZ9iY/Hzo1LD6X4wetGfC4ueu2UCJwee
n+DZzDudpjS4Q3XzAhTM24zz25Qk+j//cVVrsz1YPTqGVNY/cAxiiVausZ4Mi1mWOVi8+6bY10VH
v06J5mFQPQ4dC+ZxMH5mHmpwxsXjlz1G3bb1XBhk88eqqgr9hlqCaSg/6li7bwvSGKnVabKRBHl5
HbAXyquzmJejtpuoE0Uxazv31sNUINxZMYfrT33vRRe9r344ZJyfUJ+5wD0YjLZt7WyTrmquS3HX
Z2b76ADxWV4YvJYp2aYDlccuHmsLzzlXipXCHwndAN1EZf7iV7StkQl09WC8Glj7j4oeFhuD5q8B
RdTbZoJIAYsruUhnAJ8dpBOTUlTnno5cnIYkW8usH0nVbRPEo3QfjeYeuhKgZas7j5TZxFUo5GXL
LwB7nvsKAqdbe+GwC5i/fcGVmNOGXbc0DkunZyExuviZbNmcUt+Y6sMKoP85eQznevAY+1JXa/ro
bXJkA+tWa5tT0DSfiU1Mp+k3P0ObXSaHDJFKmfCuYa66vY0J3Nbgq8ml0hsjnLKMoTBEM/llLu58
b8+zWGYnbsG56P6f4huTPNH47pZfilKKo1WWozp1ZvSiT9Fe6aZ+m9ygvyZxef4eUkzJBsONtq9m
Fi7s6uaH8sMPffwjZfLDGOBZLL0DR3lwyrNuOjCcQi4yjfZeaH8VOMrbkGz0yaP4KZj90xzjNxBt
wsYlq15UBvfNQ3DAdgX/ZDsrCJJhCs/RNDDBnYWBWtykb1YxfUYaydToJyRBFoq2X5n0N8vh2pEu
NyEJtkkbDWrx6QMbmT+huqRrZN17xtevo/08aFmQ/0LEhyi0Z5julL9A+GyZzLorv67vco6HntUh
hkvq5PL+SQz+rjDJnCYse29NTzg+nI5c0LSHHCEd2TceQKhHgwnsyQSQPxYT3L608ZqgCpvOimnp
Pp0U6F6Cr7Z4zexVk8XwzCfEs9CgKfjn9ks3qN8ZPTPUzIKaWejwGrYwJvz50NCs1CcJBDWBcAE3
YZQTTAImMTtO/Ycb5qyGSk2s+tY8sQwrt6MbVMcMzA+aQMkKbq6rUw+6fzKSeKCJoDg5059QE3j4
l2lgXW+w/2pvEWzAtdnjX6/d/pkDObhHsXMqieFJV8lvWXjqih0sXk0SzRgDH6o0dNHrsBrzHZxQ
7DCdB6usoibD1jg8aqRkvW5Eb6ZJRYdo6BrZQLoQcAGkz3R/VdecL56VA9hEtQnczx8uTdj/rhoU
GBYb/HPSJ9pZ6MeO0L0dyyx9u5yk8xRQG9rsERFXEsbAVKxuE88ygL6jHS8jle3jWfOhyDqZumT4
7TnYCkfvbQTmiLzdvscBuydd1+ShUj3vK3OETT8U0Q6zHX7l+XlHnHFA3JgR0prOVCB0B3bn7Z0J
hmCn9HEXeLmBGvTN7DLGx6kJzAprYcwQwHNgTtN0rxY8POMfvFhLExt65LI5RunfCxf7uRLMrUI+
3WHus7KYlesRzsuzkozCmNoySjNCt9/Zofwg9mE6aKoHtM8+HwBwcI6jbp9Y5alHOmQdZgljY/IZ
76fJv+sDaJ8uJQwoBvhuh6B9QgNFvI/F5lBq6Rw7DG5hflqsqn8oQw1nGLH9TsfjuJLkCjpRMuwa
RtH5+jPMMYPYbTa8hE7WIpUDHJ/V+gm26W9Dhdk9tnnLNFZF8ye6q8uYPCp2vLIqvkpUHAe3nH9r
jfLnxhWBzEB4ODCMIyA29YbJI9zIpv/pcgJsinT4KOJJ248mjt2shdWpFQ7o0vmjvFxkIVzVXU8H
sVwWKVNALLcMp9q6AwPs/ZgmxRsiUIl9ZKyC56JF71Hbsk8Q3xqW0kumizDHs1FN/kcVfLpIx3Zy
1LvNvMlcBmRMFz+XYePkk6OYk9JATCqhXmyDqi0DIU7cnthb7Ls6UenwUtMUhG8VcdAuS6EiRdzk
DaRWDomfkGWBvzyJGFnj2C93zmKfA9+rr3K8PGE5/vRnBp8vd0vroo1znkJN3bmMfehY3Lvlus/W
hbQB/Xid6PLmon854puUF/xim2FedNQKKGuhi3f6RYR8SxfU8qH0VTecl7e7EWa2qfl0v2p/k8xG
slskDKUdZg1WHO1cvQkOpqPhjEy88pPSl/7Mb5Jja5KAl8W+vXftllQ9DeDBkDmbwOz8sy5+CvDW
TNwBFoH9K04+SJ/AMkfq7gZQ2YKYd8cwRTI2zyN0wkr8BGX8SIwkA7h6X2dusKvzGKQWWwrN92mu
3di/hoJwlJFBICuNvjiTxiBXHQjKYiz87zbV9lzzwTgDU2JI8T0MgLO4ojUEiQcWv9pV+kiWmR8P
utyjKE8fVSxhs8CBP/JcjiSbha9cf/VcRMTn1p5+KVFGrxM4ypdxgBUoSAs6fo89ik46wKJVTQBK
WexIaKo+xBwrjkVpxc43vlg4o78XNKlFFodWKN4sbwAsDlegwiaKVVbUAPfq+rWRxrxirdBr0a8a
8CDuSIhg6ZABeOmD8Z9SFd0WnET9hNT8bueT/jmRip72iNFBXXP+ZsEvm8KuH5z+WoHMvcapAO1i
oIDRbOOWkaOr+rcOdefX1EMwHBBrrRbxC+/Emz8g01HSZo40CCoPw3j3OkYOrNwwfPmo+5LYBs43
b+WYQNywBCM+1Jm0zTcwG769nyXqrhpsXc04BG8MD1CwK4zpdBv5MvmzjfCk4s7/LibYK/pXiIII
il4Vz8OmCKqv74yApdhwzbkUFrJ9wr5ekeDprxMy2lddo9kXw/STTTwJe90zbd+lFnC9bHTbU1ll
krQvrkwUhiDNAQocpa7DASsZV5wcGYtPOqmOyyI98kMjYYjDajqodqhutud/xJr6Qsi8RRWQvUAJ
9c7B8m/VZW1xyVHgTGn9GnnqPQwlcVI8yrAvsnU2d7ZDlzlADJrhOOBeF33PvpwCBHEJ1dOAKu5Q
NAb6p87GCYE/PybY8lhOhMEzy9GPHtbzNSG+e1Tc6b1qkuiaEVgDMmgrh2F8jkZ9gUQanu0O9VbV
KpJv5yq4wBRXIQ3d8Uep01T+IhmFFBUi8vQ4BxfXef2JGiajgT1qaKbH+VPdgl7qrR1Bj+2zScwb
WbrOsbaYfDlYoFn0cKu1mQNiJrzFrGjvjJ8QTM83hQwj9ixKbOeNxr3Am7dBjoyxTfsncwwNRtjU
3Hue1Lp1glOfodcRuvW7rG2CwloU0yLRw68q7xhRkLeg2f5HbUXTKQAuQ9wCaKdFOOlSY25oKv9m
HoLPhmnwWyG0fxRLXugFzl/fvZTZS2NO5WfZkfYeNc279OFLp5MpPrvKQ7c/tDj1iLIh8JcbaSkb
lvNR81koT2WUb+3I0z7SRjDJNyMyLeaZpijr/QKhxlMCTzuYuevzZqcWFH9+iD2f+zY9eBYSv6XV
aYwKc1buGcjp+fkyM5BgMnFpxdjNyJHaFp2bbsZA58SfWz/DzH9JfoZjgUKo4PE00nTckEdS//DR
y66uDGzKJ6JyREl2qbbfZUOZaT4LAwUhx2iPUpKeGaoecHLg7yYPFkpBZbZbPmxSui9+2KMTA+j9
pow6X2FrvrcArBHVcA+ZuGR307wdL2Pn7/LbcSTj5QzJzNNS4BFbmyJw0ccy2oEKN0+CnBnOhuzR
3SzndZPUJl3dPKgt/ZjFhd2Kd1TsgMgJKGTkYtyaUHOPyPF6Boz4pvDkzT0LKjvyDMqYGZSn/J1O
XOLKMTOCd4aCnIYmKu7IgcetjvTynFYPqUX2M43YorutdzPMFiah+0fO6YdwYqJ1LrHvKockqtif
40hwwpp5+xKzdjgsm1gEa0dZv/ja8GjmDk/G9YcxFBcqruqHWZF+iGkE2Xad06kB3JV2GrzjOWS9
PwQn5oc4sZTbnZoRZk48lrD7ce4c4JmQMGTnXwGeMZ1kodZHhVP3LjYJvJS4j6vxpytIAkNATYTn
sErwB+7V1IN5ShhfljO5xwb5LgKPrWcf7aY81NadIa2Hkj1+vapmFUUVFb5Ub74ZgE6RUJN6B4pO
X8+OmOpVwNT6I+a4PIQtDINUThXm5slp+ShMXVydHcFq3piG7D4wLlgNZXypm8b69/Oupkg7MZGE
+hMACHZo9v+9qlF65uuJt7UGu4OhbykduL9z5DACDVDFShmqIU+F5bJ58Eem4yoZTnrYIauOK+Ce
Ngip5SPC8LE8RuCo26iv4IQ7X86Upc/Kt5Nn5w8v8wyd2Inyksk6OLZexO+hMF57XfSfob5qxzx6
BMmLFubxvZtw9GXp5F5iqz1MVSUAHyKngUrdv+IQaVhA4VDLgCislk/59/HGAhgFM5IZLpG3ieRg
8seHo0qthJxLuRWGiu7LS4yisnWhl0PRs0BDD9GuRY+7G6aWvC+3Ko+KcNKNj/sI0eR4WfqMsg4O
RanVV7Zl9Fw6/Dk7D62jJdkb9k0fvRtAnQh34Zsg9WOp2GxT8yGYtUwuxqLcxFaQ7fE7ClO2X0lN
kFc0WggIeq3f9xracyKqYdG5EF0LNRtP8ijNP6OifPhdlH56RbOLDVTzVZyI97RKwU6QJr5uDPRF
WFU/cRHkm9pig5P73kvss+BZJkqW77OzDVEcocyiMYA+LcJAP47czPyJhFYXPZZPikTwq9gsS2D5
BbG2ljs1hyJGErNGTJqP77IPTbh39gNPiL5I9xEh3bQAbLXRiOeA5OLA6jU5zIZ3Ym0Msu31aUsT
0ML317xnmLXXFtw8Ei9MlbD9QBWMFhOcTkSkwueO/9E44bYbHf3QuNW743vG1S6FmPErrntS6fBi
dFl8k5383WpkN9peVD4HkzGf7wMil2yTmdD8HuMBC407PZeTDWdURNg22eGj1QLZV0yKotgHPR+L
6vpv2+a65mlsvA/fV+EneXgD9niPa7WBXzrOgVhG29Bq4qg65hzetBMIiKXP+g04bVIfGsReZyM1
rqWAll6TjR0GfX+AV/APIzj9HONG2EqcOxs5bxH+T92Z7daNbGn6VQ7ynlmcgwQqD1DaEzVZk8e8
IWRb5jxPQT59f3RmV8lMce/ufdPoi0zAskwygrGCK9b6h5jTVCLgclm6Q8FzCgwK+/17dkxlllq1
+hvVLesNMBoq7O4YId4rLwk6MksZpt3WzPTx5q/Y+wkj8tqUjoDblSHacgAyc86DG8rz002CigZl
CFV9lLEfXuVd/gk3h/DSr+KvjCZ8AkrUXvSxpl9Xtig/CurNO6lIcO09uYDatelO1WP8qJ3RerKb
+3TO+ErpdleKE+6toY4enWxCc8T+bvUqhhdF0zyIMKt3ShZ9d2CsPvLlpztoqOkBZRK+q3mBZWaE
QkGuDvRprBEJjD7DL29sxDZuqukaeCFaG1OIOMyUfTPd4msQYXmGsCdI7lHt5YVssvq6qxLzJm7V
a23AWRZSX/3VodWbhekPI6nEJ6SHOSvF9osY1Y9zx2EvBcKBWVQ+YC6EFN0taJaecxUTlYM032o1
XwKY1ghkIL+x0eaeINSa5Bb9Y2ATSAxRlG1Bpqqp4b73q0z30GYXYMMS+xrgFvoZdep8Qk4MwLIZ
hH+qnZJduRrqQH2nZbuk72a8kon0TBEVt9TR422m0sAnDuJH6dbvnVlYpa8zbWdKvb+pIYnsbdN/
FLWdUT9E1aLLlOBmSF/UPuJIHA6UGf5axI5A/RaMCNygoP9g0D2/Nkp4EFOYwwFuq9uo9/u7tIlQ
JMuV6e/Uo1aAiP5s2cF7okrahfkBPivKpVSaLlMe0+t08KCdqkef9cGhFJVmyS2mzNMn9Aooc5I5
czzf9jP7Ywi6G7stLdrmUEOShG4ZoJ0nVUAPKQCSvndcNUfFlHpX2wcmAJZCvMsDGCnzn/osy2/y
BDYCR1PrYwGKdGubdBmRg4o8MYEJQnb6q+kILIp+1lvs0Lz56eunR4A5kVZV04QDSx49qVHnPJkB
RNeQM1FeJ58VK5G34Szur8PpMEI6zYFBnd/ousLLQmfa1bmvIDJDQPw8PsVNHkCCKbCDyXBSlqou
b3s6XwghZSBDfhYh/PQ5+QknbC00NQY3vTa7zPCKuO6uDeegjh02D3P1kf3ZoFeMRNOc2GNfOtQl
oiiNJL3tOy8yOvXOMt2PEy1UNKDwUtLgHsBhRrZC6br3CWgjHOmr6VOQuEgw8LvI33B2lIEC4rMB
fOMGOZDNxtjTzde+JBHl2C5Tb8ag/TLNOMTBQJ8ssBTjSoqmfw+D5bkFnrlDNBgyvtUpH+UgrgIa
7o99V26A2UOvqlv9gS89GtpFSnc9ayKEuvorHxYW67zDeaAu9J3PRXu7k6B2ssvkZ6qtuZHYFnWR
POrCje/crIbzEqefm+/U2+RtCiDjrzoMiqDQWrLCuqU4gCpjWyiXGg25LSqJ2F6CN967M/svFFaB
HkjPFymp9V0QBsEjH4avpGMQ+Rvcm7GS8NIkve2oZV5bcxUu1pMf6Lua7DyDtpXp+PizUTm1kfsu
TYsvtF6GG2UQNMunHdoH0yU5pIkWeG9f4mMuL+Ghy4t88igS0JQo6Z7XfdYffpaQUeLf9Z1KJzBF
cLVtZX8QqZCbokjCTSTz4tsQleBowuyj3zWfSxq2F1avJ/exo0S3kN/szayFZX4NsBTJ+bwV9Bqx
LamMCiGvtPkY1819qDbgcuc/pSoKvoZMr8xRr3ZsiikfaQwblUJ98mWhfQAOhHkG/Tx07bI9fXVx
WWthsKFwmX8Q6VWSYl2PUzL4OONhdjMAW0kPMqifUQW8GxUYGd2kMk3QWUpwKYwBwqNrWQUAKeoH
NYWsWEP1qqtSVEN669GkdrOjODIL36LBMDvdtpnTHqDCIc8MPj4OQcf4D5YypFvaazUMjQ7rkrqw
302Z3uOe2z1puO1A/UAZV6nFp8pFBaDOsTGaOETD1+VbJZBvdFBsQVAguY5ku73+6YH3H79YzjX/
/k/+/K0oxzoKwnbxx3+/e+7bl+o/53/z37/z67/49/bpv97/60dR/+v2af/+6G8eXop3z9lLs/yl
X67OE/z9hNvn9vmXP+xyzEnGh+6lHh9fmi5tfz4J9nnzb/6f/uW/Xn5e5f1Yvvzx27eiy9v5akFU
5L/9/VeX3//4TbdxufyP19f/+y/nAfzx264Zntsoj/7xT15Azv3xm6H/rsFKtFXTQKFKE5r727+G
l59/o/5OL0WD6WqaoDZMHbPMnN0i/OM3Rbd+5zdtS9VtxwKY4ODv1xSossx/J343NKG6SIYALzeE
pv32vx/ub+/Av97c216CiH799tre0NEcnf+EYwtd56qWygO+tmQUgzUBz1KR4mgwqyiDCeDbwKPs
RR5/yigjXCEfgyimKcsHRXYPqj0CPEnGHuWoCOyalR6kIeg1pojyVDJLoHc6d2lthsha6cJzFMqg
AYklPkJfoV6BxzKRs6yq8GqMnkCHKld0Co1r1OsCDslq54htMAz2tQ4SYGgUeQn6Vr9skIzSNERw
6Cj8WSjvVJhHgCoy8wbfN4TO+nrauJo82EVueWH6OI6agAAvsFzBgVjKvri0+u4B9MCt30wIROJp
giP15DR8t6AlNpCEfOE+ayF2OptKSjqxmOpRQ7hw5QRwH8UvaUTmppS5vvVDdl+tieiD9MmVWcED
hXZdXuiwjdXBuTAHXNSl+SwTkI26aSQ7DOfGq5//a/puvJoCEe/SvnlR9WGr9T0aqQU4XHWsULGC
n7HV3Jj6m+0fBKeyTTT0KIjnwWWe1+IgQ7JLIL7dlQ5m+qKxck7+MZ0pLRw4QGnovkaJal8UY0nD
L4MW0KFzBjRq7G/KCcxUbEv1fao99rGhUerDxKcxcTZwp12lYgqQfks1LcQp2T9oWlV6td+IK1op
OGK4OhteWMHp0ZR0BwMsv1OaQOw6pSkhJfrJZdNod1Yhtkmrh1dljbxKedHL1Hk358VOibDjmKJ6
SkGXKptFtU5PqsscEcyu1KqDZgEqoBeO2uFMW83n/8kheTKmGfETGNvWjyAt1O1LOpnssQICPafa
SBTpQSgqKqgJB1BHuRxj+BXUm80Hh+JIQw9JYUpvjVZN9plKpSIHhQ1sFQRpa40HNeJIouVMIYCV
h8LHH0hTuq+QasNDnT4JSE9IvWs7cH34CUPZ8csh/RJFfODInyEDwXmZRWf9DC0/u+yeHF4fuveo
3oFWjFB4mXLqj5Q/xluhp14bpS8hDhSftX4KOH84aCpk9hUf/uajhWV9ByL8y8y5Veer1hy/9jY0
zl2bZ4+um2GSh1Nhb1nftBy1Rywxb3R3jN+VEjBIFYOd8+EmAGfNDx0rJ9OKxyqdl7vdKlvLMJNt
3RrvKINQpQgxLkSPUNGD/n3PKToNY+cwxPdYx+DBkcn+S6nXB8RdJ5z2kBOc5JPBDkZrs/2uqfJD
r9Q0Nmt7B2xpnyURCSJ0fFmBPxhd65OcYBdYcJjR4VMfEPUwsBVIYLHA53ZVcxvwgNvWaDJQWBnk
GlzqIzocd3bM53nAgsqa8DBUQhhphjreBhVo5lzgzKUghbOthWk896EESNVH33OTFoSZg2HlpOSV
HDVVVfge/lpeZvjVQeLEonTWPS6mt8gXZ/cpG0upIEXZUasxEwrT5EoVYK+HqfHR+sk/1ObshtGX
tHKNiAI7h6WxB8Ot2JaOdgfJsuNyVm1tuR0d9eNkFt+0DCt4YdFAKi0a4lmEAAmm0ReRP4qPG9IY
A1XaUTtEmdjr0rU/lC6UMTH9qZkIknTOgEAkiUKAs8Z9EMtrE9sYinyGYYpPxYgrQIWquz8M+lON
9AcKy/7nAVj5NcgWsikrfzSEQ5BZ5qdshpcXtA7alD650GJomgq28mEY9GQ52WXoVD90SA13rjEi
XRKkW7txfKoLnOrzCSJLaMUcXLpPKKvuIr+x9wbRsulwN7pUnfz9UKo7UZr9DdTK4Sob/WsNxRrw
Unq2y8da2dtqgwfCrHnFh8FCihjHnxZmHkQ5s0Qa2ZmF78vK3LqOkV43FA66EJXo5j4rRve6bEOD
3nfgqVDHAfQBDM3QzM6b+lbPuhjbre6pd9Cmplt3q7mARPgIcwDF1jRECacttXpTFsDhx9GQaFmi
HJgimrSbwl1v14rn9mBqVCP/TIZbzLtFvDWcJNqKSv+CM5Gzc6zmiTD4MUkaiHSHUVjFSs9PQGhU
enGDOjEo9Dql6Un7UdMkqmokV14T77P9ZCeaF/vRV6T+eiTDnAyIobptSgQL6+wKFR7HQ3hB3xlW
xYd3im6ccRxo8AMjcVKXN2dq0NqgY/pjf6cWfb3FlrPE3H0M9w6w3MFF2ALfS1RrYjPZt77oAXWG
24pq44NpRp8btaMuDM7GG5ASyrOEb1EunH3VgBdJ2PyfMKgFa1u3d43owMgqyg7vNMQ1uncop6kX
PfghQEDbqQrtfYH03YZkptoFfKB2fggnWWCQo3yDGGXtxZgPDz//5w/xBUJMaFqhvd1ARNFLFJZM
qUGdz+SNESuBZ6TOQ9lOJBF6wKmpFpd9TM1LmsMHXHmjnexuCS79Ri9nBubQP1gOFYOcuvQlFOLD
5EM00ZQfJbvjRVfIdJ8U2jPHaehY5V3vAI8WmAgajvgK72a8Kl3jM6Q46jE+Kvq5OVfWlA4CRApF
M3ZylJ7kPprszwi41ns0fepdowNwBZ4KBYOGWUxWhPc2OvdVgUZZ021Rb+Lb7leYJk8WHLYIHp7d
zHpeTojpXl8Mm//HSfjPdH33nfNi/f9DHo5X+Hoafjs+5zSOfsnC+Qd/JeGaqv2uCfJlFdA7VYE5
x/0rCXdJzwXoZhvkrwnrxsUw/e8kXHd+t/gRS0RYNlurjTv83zm4+7utquzFKrgq3aU36vzfpOCz
J/v/+IsrumYK8n/HXHihl2Hom8pIPyCxg/BjZOT2s5Wp4OtfzcPfGf+/8i67LxCsaf74be3yC3N7
2CZScuosvQaglbkpQhWz5R5K9Hhx3g3mg8UrX/QyAQmNpDfPj5zTs+02+saFgtKeuPyv55P/mZ6F
lT0t106dAEjgWdo7YoeTZfsY6KCrt0Wso0JzfBBrd5nN318NYkqnIEzhcXhNqmAOko/jdqC/u9Wi
ftyfdwt9cYtRZAX5DfOEfO9FkNeAvKzRfyYvAnB+/B5rL3v2i381jIrkUnEKE2JnkOR3pt6Gh0J2
uIqcd3lOxK8vTz+nBmGmFaijlsXeVzJsfk0a8cevPi/4NwLBWJxAJyUqLa1DnwfSoo/ySWHZn4ZG
cKaEeG7MJTaz6N61eIaIE3dceesGx+vX4+nHqIKHbVdob5b3ZtrQgHQh68oYHZbjY1q7wyK4RY2B
iT4ohZdryl1pGLeNgrtzMr07fvn5Qd+askVwT7kIbPinhQdcJYZFUUGThjhjYuHSIbH02MPse293
CZQ6WhFATI7fdr78W7edR/tqmY2IyfpJmhWozvh/tkIB/AG4u+urHJsTFvfxu6wsZmMR+Zrj9q7U
Ot6O1QWcq0jQOH0pATZUx2+wNnuLoFfUgPKzTuGeMuMd5hDBNoAst6HEyhmE8h2ofHDu8AJOLLe1
Ba7/Om1GSB26cf2CdpfbXA0qKvZ6Ut82AAQ/gJ7LL1owOseHtjZ3i40gdXXLzCo2go5cKdsWSdnG
nGsr9e749dfW9WIncHN7oPtvF55Ik+B7DRv3ChM2kPMJS/LE61kZg77YD6wsLys7o+4Q1L36eVTT
bt/KyD6cNQJ9EfsKah9j1TJDCbpUm16N/oyQ5Jm914wTzz8/5xtRoi9i3zWogqeBKGijl6b7DmKo
MF/UYqRcZKIHkAIDTekKI5bum1ctQjCQKFuRRud9b/TF3iC0DP4D6C+vQZU0v4hgW18iTx0/+0aX
Xh6fxJUV/bOo+GojgHqM+D1UG4/k+oMZuUATScXvkxSIcIURBTtesT1+q5Vg1Re7QWqYWakaJcwB
xIvCfYNESwEVE6GcHTo3HbQhLAFAd+ea6u+QusF79fiN18a42CVchNHapGELHyvFeZ+RO9b7zhXF
j1xNQ2C0fhnguKtNp3altfstdgnpoqUgqEp4QWU/4pE0U7LkCMU1uLNbuJ4G/YTzRrbYJJBc0Wyz
EiBRGmgrdovcdJL5GmLMyIEWqJj0slBPvL61YF5sGJbeD3VHYcKLcOQYN77myO6ysbQ+PG/Hmwvs
r79JRjlEyKSRJ3a1VG/ULEQaPCzhJ5+IZurqb4azttgwcvo/UZ5KblD5jnYZaGP9uelLH6llOtPy
YmxqMLujwiZ/yeGjhUZFRaTa2CB4aVu5cd+cWJHaPGlv7CzacmdxB9RBFLv0HCeyUZDnj/WFLtD2
w8ZMB5VE19HQd5WtqBP2wKpFnUNve+vKkgPqSidmZOWVaosNpo1Aro4SUEcEh+YRtyX3aWqT7sfx
xbnyhdHmn7/aWlLfMSLDVMgG3aq9bEZojSiv5TuNlsOZGYa22FNqGcq8H1zuUZZAJ1y7f1c0qvV0
3ggWG4cxpqDNYkbQ9InlVTIJrpMcwikSgrVyYgNeeweLzaJEd9UeRgGwZr6HPZbd3q6baHveCBYb
hNAiB6A6I8igYB8C4Htbu6ztKzBDxolbrA1gsS/kHIhcTKMYgDs+gwgArDQP4vjzzyvxjThZ9rTI
TOOk6hIuPk0JSPAKk7mkxMyrgyyZXrRTdOpbvzIMdbE5xMoUV/W8lc7wgwHBjdF4tNK5hHd8JGvX
X0R8nfFxJYervKr0UZd2gBS72wisUXnmDRbBHIYujuQTWwoGAWX5IUAdbniXNip88+MjWPl+q4t4
7rvEgmar5p7uQjjlA5CG40NAEVQ/NEhtIR9bREZz6C2hykcF76RTedDa1M0/f72RuKovWxfoygAB
ykLIDo4FPcI+CbozaxTqItJTgCYi7ofCw6QnuCikcehs/WXolK/H524lJVD1X4cAzpEznM/HM9FT
+dGZSswBfCQZ7sF1R0/sLPjL1eOZFSN1EfWyrko7yyP2LU7kF/BTqJRitbk9PpaVfV1dBrySgeqI
M2IyHtWrQM2qdt80yoQCtW70J87FKx9r4S6ygRZ1A0pEuGoEgf0IfrTLXjrDjs1doYZJftvBawBE
OqR648VTkvqY6IwjNWlVGRQbx9EkvD1nuIIS4S+rD+NCYxwhuHiVbY00Cn2B/YKOQF6ahM3D8XvM
g/rnNifcxeaQKlMiB/CAno2w41PbxPGnyQmbEjuCEMvIIjaNH9Yw+SWAlAl4j1bFTrs5fu+3o0u4
i31DjjhT1AZZEb20BmN4t4Q3GRRk4sev//a2IdzFthFPNShACyVeahgYjHBkR9JN1ZVZ2UlVaED7
4+xHlU4whj65M8rvzBe32DZce7LHDiNbiDHpBG6sDd/HeeleGXZanThEr83dYtvQEjaOjp6fh1RI
kCJ7h3DYZTrYU38i1t7eN4S72DeMEGmksuLlkCBK5Saxczs8QHd39E3WxKa1tVUBj9bqrLI9ccu3
P7nCXWweEN4hfGd8qEaA+kOnGdtGCe/MejRQ2zZfji+Kt/cQgH6/BlVs2u2UBEnpjQIrmW3QThBh
ByfqbQ97SLozx2+z8n6cxSaSGomRFfp88uPrXl2YpQapvcyMqr4/7waLzSFEh6XXWvb1TviATQJM
MuMGdvLxq6+8fWexLfS0/uKMPpgXaInvKQ5WcX6ONkUWKuk7YBx8BDm274/fbOW9O4t9IMcmd0js
kCNJZV0NLWKZuppfhz4ZFn7u52UpwlnsBmBFEJ7Bm8bT+7zaU1ltNlqVJme+73kdvMoUpK8pEY5Y
MzOjVV4GWqCwMqchfDw+RWvLaRHuLo6SnYMqn0djEIPgNr2JyRPPOggIZxHq1BVbW59yQn2KoK/H
eLmkkPEP5z36IqoV2SsCc83CKyqMEqIUXnopVf/E1dfWziKcgWwARnXI0MZZh0CHZuTB+7gBC4I8
1FjaJ+JhZf7FIpyV2ZDJrYK5k2RPuAhaSXWnFLV+3gdDLII5D4csdaHCejBObx1yHKBPoWf4yGyc
9RLEIp7Dzi/w/WM3L1ww2ReDapv5paEEaeWdd4NlDPdSo6BQFIhz4PyLT2T/uS6N5sTynx/zjSxF
LGIX8Y8MRML8llX44E2MIzcqW+iSKUWIAb0JxHgbAjY5kQKuve3556+CufV7vexHBoOio3aFkvRw
V6ro8h+fqpW0RCxiOexQaIoqXjb1s5vBJfeOBhMXmvzjkECgCtDvnRDCPXG3talbBHcNvjl3W5Vq
fhUkO1DQ1HMRtYCt2o0ZcleyeaeUkfx4fGzzC3nrRS2CHVExMJwlL0q18QSjrIUdn1KkNyVauPvj
t1h7OYuI51tEUhczoIQ9aqtW4biBju6cmK6VAdiLQHdFPY4hkD2vGcvq0DhTfOtkaO8aaWR8OWsA
9iLYQ9y7RlNIWkdFGexNTH8ea18UJ97AyvTY8zp4tXZTtwipHFFNGOMAGSPI514J8uREyr42PYsw
R+kwd4HmFR4+map/YaJWehfoZvsjBdoTXxyfoLWbzD9/NYRSIbcIkRGjYFHUGwc3e0gfSrhLlVbf
Hb/F2iwtIrxv+1yois46zV0bYbsOc4fQTP/CvP8CeX+Nm1gbwCLCY7gDExkrm6Ehixv8x/U9SGT/
kNa9deKLsTaARVhbumpPrs0iSswQvGhjI/iCbWpkxife9NoNFpFsKTrEHrw6PCo70sPo1D/gfXoq
v1y7+iKI6xLVzW4ADYB6MyIBRtVfKbS6Tjz7yvxbiyAutbAtu5bJaexkuC0s4UK9D7ovdecE2+ML
aO0WiyAWyoim3fzFjnLbfVIdzigO1HBPllVw3hq1FpHM+asa0w7fanVwv8+2XOjYnExo5oB9Y6O2
FoHstgF2hL6fe2jR1uqmGB35hAlicG06ietsjKT03RPjWJuq+eevwzmqfS2K89wjko0vfHvwyMPm
ugg3MDw5i5/3QuaV9uouig3qcrDS3DNFlWJtCb4EQEjjkaUN++O3WFm01iKsMXWJZGfC0kFfvoZT
SYe/cvD7PX71tbqTtQjpVJpByrtIvQHxRYxqe60Yt0prY3dR61UxHQpMt8yt3euxswnaMoUGLFU0
rvle1d0PQ83IG48/y0rSYC2CPx4LWrBIYVICc8vbLjDbZlM0EEmVouq9opyylxIzx/OOstZiM8jh
qbS9U+UelhERJafc2Rm5mZ73RTcXmwGyO5MQI6YvuixvsNpJdyMFrgvF7T4fn6yVZWEutoLQhDfi
aHHuNSZSMkmPYydGJdOJdb129cUuUPd2UklnyOB4ddU2iyDalybOmuc9+3IbCPrOMWMj8eAyTFjg
OaYnUTA+ETDzVd7YZMxF5IeyKrHithIvidF80s36lmL9vW1b72t2/BOb/fwe37rJPHGvAn/KqVDY
CfB8XWnAjwSdGr5PjEGXQOtTaezJhvAJ09I+uFRK/QmCPxIhx2dvZWczFxtCnfRupbR+g9pS/i1L
4++DDP7MYHOc2BLW5m+xIxh4dSqonjf0asXwASn78LFWOB40CUJBaYxY+HnjWIR7MGitH1szuCjr
Hm0NvhJA6nvcAvwTE7W2iBcR3qYlxmixbLxITgpWXziZmLCEHo4//so0LcF/Zja6EWB25eCHKGwV
A9ye8RlNsjsK9eqJKVoZwRLuVzfs/m2WKlhZBsE7v1Pd+zxXfxwfwNrFFzEu6izD/bRmB8lidLka
Pz/g3eKcePSVVWrM0/YqQDRHMfoSXtyhUch1K0XcZwb2I5NQThxoVr4WxiLMUcqrUzdrAi8wgetX
dthuTSgxW9VIvzlB2d3I0X5/fKbWbjXP4Kux+D2al1UeBl6L7jh4UmUzdNYjpBg8I4viYPr+zfEb
ra2pRWi3fOEljAzlkIw0gUY72BSR+mEAG3IRosp7/CZrb2YR31PSuW5oVMqhE10KAdEKk/B9VgxW
eQ2ALZnOgrdA9vt10gz8YwqsgRU0B4IY/EysZQOSMwhi7s4bxyK8wxo19zHJQi/B2OFqQJnholJF
fnBbeR6gTywBfW6lj1Vs6v4hEja6ntShrUs105sTU7SyrpaIvrwjebRRF0S3E/yuqkUavq7Y6YTF
TRd0OVpd9omFtRLrS2RfbgJHbvEG9cbexutS8/ERlGFxYqNdWVFL4F5OthDDCuLqijMVVzpSK3Bb
HLvfhrbM5Xk7yhK6l6ul3momBgKdhjIw/PFa/9M3sYHcgrk8Belem6hFqOdjr7oSlQXPhKT0geXV
PSHeoZwYwtrVF/FdjojCpjPJh3KbNV7ovaNfd8ksA3M8JFb2j5mZ/XqjQpQYf8OpREtyMvW9XyVQ
ZpMpBbmJqFz3ZLkQdk+885UESF+Et1aFvi3TDspY7di3OtU8mMCJb4mLLpDKiN4RplmbANqW4SWY
OPYHYyjtE7n72jgXoY8IvABqW6BxjOcCKGRNwzF1RIEPucnCLtO9Lrr2vJ7nEqaXulEV9tUEMQuB
3A3i1Jigj/kp/sPKFrDE6CHxLYUbVIgp9GhlmmrwyYGue9HZSFcPCu6EkSxOLL6VKF1i8KxQNBgH
lIGXdKgo6YVm4hAxBUl1wc58ZoVoCbHrweKkaoU4RGAirjzwVd4FaNukJ1bdSgD9A2MXYtE9Uvs4
4IAWbTkipteJOxQfjofP2gwtgr9VEqzs5cza7AeZoDeJSoep5/W4q4PmVK137Y0v9oAwiRVMVAPl
EMjynlILOodN2l66liE99FJMCMHmie/L2niW20GFaGMlSCd+phIIFtUb7DoGlJOKUw37tRey2AZK
JZVZY2OaE4ACBhle4tUnw1MQrJU4/wknfZV4CZJfzY/GAHUz1Y1xvjbt7ICfix3TsRVt+tRP4akm
gja/gDeOdEvs3SRd6ZtjwNqqyPhwFEKs+ynrVAeFaGAP7a4Tmv4J64QIvVQEVuR3X2ZBjd2sksAt
GguUHH+at7a7ugxPgjLfnmF7CYkg9bSVpG7GQ4LCzKHBDWnfpuGpMtnKDC9hgKhPwygaZsnmru53
WRbr9wYaXZ+bDD+pvkXg/Xhorax6df75qzdZB1kfSbv1D0VIbadqK5EdwKFn0cFO8iF+LovevlGs
cjrzU6vOA351w9wuFbDgiXIoCjG8OCNIXGy2++rp+HjefiuUDH+9vIXdt1lrQjkgrWzvbRjUXu6H
7onZWglcdbERiQZ1LxcADIcnHVHG1Eh3TtLhhuxQpTpvAIttqBxk3w++wvksb6f7wnWQkMu683DK
Yon/66WPVrzAxFsfa2sLvsa/EKhPbo4/+0ruscT7GdTV0CGluT9Eevutc2bMZ2K14YWeWd1Oz+3+
fvaU2rqRYfkbHc+MM9/6Iu+IA6o9VqnkuJVGeNKGFeIKojZPvJK3Y9FeQgBTGcWdm0gqksUgL1DH
inGpcG/VUJ0uMOA8LzLQWvx16Sq62yqm2uRe59TZOzObUKpIoY8efzfa/HH55zZqL7F9vjWUA2V8
7VC3wUtso8kamFjllWiDHrLJHDeyQRnU0tPhKtHd5FKTfYsybKx+SPrhPCCUvQT5tWh7jYEfUNXO
E+RxDFwxZeBqJ8b4dvDbS4gfloRpbKoi8fw+8O87O1QeMSdRzurjQe/+9f2UvuFoto71xYA4He6v
SbJv0hS5vRxY3/GX9Pb+gr3xr7fIyw6TvY5vSjAipA8nWarpg4WQw/HLry3kRVIwuA7uU1U5Hno7
vkjzfRO/y6ov7ana+tr0L6KwzlB/KRQRexVFVkQsC0vNL7QRJbyztl97CaNzoMe0OdoKB6ncFWh5
Ri3yJAjEHZ+dlcmfJbJef5mQsEU6s0ROFfvr8EvntxraTzSOwiyITpyP1oJwiaSLOI4hPOLIgyij
Z1sz8cgYZY1kUpk1s9GKsYnRMQYXhdFJLbF637Q2RrLmpKEqGI0n2sVrI118g5NRBmhOCXlw9Oxz
W1bf4bohkqSK/fGZXFkIS3CdCX4BumAgD75p5k8R2S6OlvCHj199ZRU7izisnVLgM1nH3uwO8TLa
CUotCJRsq9AU+BNoqTixINaGsYjGUiAFmSYYIjVJbUy7rBe02sIx1L+eNxD91wUng7JW8kLGXjal
j41SYQ2aW4+ZM93VMQTI4zdZG8Qi5vMgSIJGMlt6iCxNA2TqKcfp6SxslO0sQr7ta6NQUbYFElDH
m0KSSlRNf+pkvPLsS5yd6ENVZjHCy2M8fcceyNl0FaIQxydmJQj+gbJD/TkbSiei2cWRG3l/Mgh8
GGw3umjN3K9P3GZtDIsEG65WXPlSiTxTK1UcI5MMnehe6jgoHh/H2g0WwazBHUUC3Y4oHwz1DUKy
6W6AsXsiBlaC7Z9YO1ELJaOEmNXO/Yis/IVvGn/idYezDMT284YwD+3VmcDyB12kihWijIksGvaD
SClPWXZiN1p70f8IY8V37AGlqCZV5ddIV53roA8iAESD9nLeABaRPKGkNYWNzQCyQNvQC38ptexU
PX3tBS8imHaKlSeFGSE/jgyVo5N3oF10anbWrr6I4ElD+F1wwAA5rmKboCHRhnFRcHl8Ylbmfgmg
QyUyaUUd8OyjG+9wkCw2ThKrqMxrw4fjt3j70GEvAXQuHjeKmwZUtoKiKPddN+FcHPV1rW51LUDh
FaZKG95FfFyRxu8k9GpcgJ30RC1nJUCWCDujxZsxCCXVO7wgt52Ii2cgzi5egOh/EDnlp+PDnPeL
N9L3WTzodYyI3kUvEwYEbhPiz0hQMsIT9WZQpx9Tl39DROpUAXlOd9660fwqXwVjPqT5iMJQ4EVh
ed00k7/F/wC1eESiD8g4j+jm+sVH6jsn3t/aBC6CfzIbaWP0Qy2pC/+syrnuZvYPTWBeuREcg+Oz
t7LK7cUeEJtRO9kZpgY+4tLI0g/jRZ2Mp/DUa6t8Ef5lW0aNGVIsHhssM2DsfYoMCMYyyM7DFtj2
Yg/QcopqbaNRphGO+T4wwgSlYz/+oeBecgrmszaKxU4gk7HuI8Qj0P4WCSmn7z5o4L8eJr8Pz1vE
SyieYBeorZZb+FiKym0E43g7wvi4dETc7LNBqCiastiOv/SVlWUtEnrDhXfjV3UAxwNwRDYjJHBj
0NK9gVR6vxF2diolXVleS3DeVFdpHtcqB+mMskpgYEneVn59YvGuvJglOi/E4rC3sGE/IJcYbf0x
QhRUiTfKFLw/PlFrjz/f+FXIW1VdkxwWvBYrr3dm7cTbNo6+n3fx+aavLh62qdH7EzWzwA3iy0CN
kr0RjqdYYmuPvghsg+NymnDaP/gWcu5FxMexc/JTtO+1mV8ENgpnvgM8xT0MOnbrKBVhcaX306aO
k/HEIl0bwCKycxTalRj9Kxi5UkHO0HY3IurkicxqLQQWMc11qTNNmnvougbcE2cL9E1mNiIOP1Hw
vR2r6VSPc2UgS2SdVKc27np6nKZTN/sq51BgYWR4XiKxhNX11PfUNKc7k8VdpWyLJjfaHdp2iLaU
To8r8PHFuvLClxJ6RjzmuIeNLCdABx87rO05cuB74vZshOfdYvEhz5GC75QQTU8nsK4y2Vgbte/3
pX2yjriSKSxxdqWSuVgz54wBsyIlY5+V9VMwGleVgTLw/+Lsypob1bntL6KKQRLoFWwTx5mT7pzT
L1SPSIAQkxDw6+9y35f+OE1c5ddUCoykLW3tvQaYcFxHVmdkFdkhdOiUgDDRTQtv32/wszRAw9TZ
vlG+ulCp2Fi/a0xdPWjgA4OCp25Z8cNcQfM+g1XHZxuF/r8OlfJCFrc176tAryFrSGYYQaQ9PFNv
NYNxmjvRAPr4MLW9bt5XgY5OOynIMmMFu2R4lAbhCFsBcghbfuVgrYL9LCuJ0gvhaSkpwB5Qsg5B
mvQtau8CphBXfcYaXlcjn/ddbhwY/FC4nAc+eB9a7FlJLrExNuZiDa4bWw3XvBrdUTdqFjhfLcVX
7Yg2dfqFX4rzjRgJzn//41ByAHDXqi5yoKvZS4T27gEtthDe5lrGYnHdT14IU7uPR2zrXeuAd2qv
KVFRQNOInKLWkD2Exi2EjAWWQM4ciPwgebxuA1uj7xpIW3mDh0wEwj0QJgGdfxJHq1o41nYl6kAX
XrOx2a8V9YLQ+hIdCvSRYCktIQnd3MGyBKn1x0O2EfbB6lSnTBhDgDxGmwqcH9aR97wmJ6iaBnHj
1v9+/JKtdeb/7xoY5pBYCoPgtKVhCMs8UPrgA+KljXelmAtbY+3CRVbRDHeV1M4UzqQBjKyhjDLe
XPcBq3h3vBYUdeAt07ywh7kHj1kv9lMlwXP4+AUb07CG2UEwn1aqx8qds+jJKufzDFPM2Cz1qWrq
S0iFjfvmGmw3OAHwojA8SGU2QbraQXWgJUV+8isdJQx2vknUTcEumGtzXSNnDboDzgu3qBltLzhD
vFkLGlOv0KTkvb3UaNlYWmvg3ai4hesZ5t13YK+ZZOEEGYvSW2q+R5p9CRmxNXLnt/+xiVU58PoW
flrQiOmjJJP8SfuAKupAPPoVLlW+dh+XXF7AW20thtVpP4wQhyp1gNMFCp2tmeQOSL/7HibhcBC7
hIfceskq8J1sskONjBjaEkBe5gA8QPP8sdTz16h0xIWUe2t21oEPPhiQkNk5KR6weaElCd/AaZm7
VwAYw0t1lI1tfw3Eq1G5tuHcYXtxSpjuDhTTQ4q3BWSnsxjwqwdW43Xbpb/aCCY9WMopzmQcnPbF
J/SLmzF5UqSvjo1vLh3MvxFpfykNrSF3fJF95AggPWdnKsOHss0tPc4m49NJFmJ4M0Wj8qMREQ9v
e9ND84dPPZviZeh9FI/6qGj3xWRAW+qKanmCna/NoIbeCHUgvTvA/1SqK4WuwFP43+igylgxWCBB
oO78q59CC3dq6+4/3hk3zr81Zm/pAqEhk4cRZ6jxQHvVAHEA1/oLR9NGGKzRess0QK3Wm3mKeOjT
uar62PD6lHWI6s4t3677iNX+4c1V0EwWJtKaIrmmjIU7C5P7C4tya4hW+0VgF9Z1NRZLVpDpBkLC
xQ5ej+GFo2nr6auNwmsqUsDJDYh808KhA63Swyiv5HOy3+3bP3ZWp4BW3Tzi2gE6pDnkMzpDi4Fe
BWWXZG+3Znh1G4CxHpA+EQCTvvUebQshQmv101yeiwtD/f3jCd7Y6NYwPTosKOD5OL/JXE2PkDfK
0nLq+J3XUOe6O8canDf6c/n/GQ48g/JDm1dBbErwUulC3Zjl8hLPf2O81ng4ENkhHAbfqVT5YfkJ
5dZirwMH5iZZnx8F0MbXrdo1Hq6G6wKHJ2EE8siin9sSLoTUtlfWk9bgtwXSikYPHDjzDJwtQlDs
iTBI+y5Sl+RRf2/6f9mk1wg4uG6D3NYrnNNclt8peuRV3HHFSTL0S/WP6ebMiVnDgDiXwpaflM+V
BdCsqPrD3PjvsIXGTpxTPziW2HmemDhrA0beiOx+0PnwWUr4oSTDFHnfAiGBx/14sW5E9H+wdZMC
M5idj/6ihAZ06fqnGkK86cdP3wiFtbAeCP4Sgpw1JMVUZH7YShevWT9A7PRcQ7pQRNj6glVesYAE
q+YFrJTSZLB6LoOhf3FMAfTDdd+w3jNgVMaUDJFR1PwJcq1vqOY9j3lVXzkDqzRidCRQ1vkUpaYz
FCDuxgHD9yJ19e8zQNcoui5yaAU7uyyNJvdrZpdHGJV/DsPowkb098Gna/QcHUI0pOHHkcLtHVaM
1EDoGObnF7aFv28/oDH8bzIBFarIy8zI07lsPiugs3akpHfRRO9CD1qmH8/v1iecX/7HqRMuEcYd
iUyqwWXKY4gwmYMXzeSfjx+/NQHnv//x+DEYCl8sJEtdC6CAbsLs6wihCAg+9pc48VuvOH/ZH6/g
hYP9gEc8jSiUi5Yo+gc6WNMdBJ9+fPwNW0O0OvbpRLra9XHl9V2Dg9kXwxGOVS/XPXwVvxAek8Us
kQ/lw/hPrhyYCVZ9cAF7tzU0q+CFmrKblX0Gg1qYC91JFJn3GWyrE1261f7j37/1ilX80rbPwuKM
5bbDwH+oklewN0Vv9R4kbnChP37JRiSsMXgeds5pcFueKi966ut6TmZT9LEGZxW+5lf27ugajNeg
rpQ1EqkLy2Z6jyOnT32z9A9lIOCc1pQ9e/74e/5+TaNrRN4wZWPUAfiXMuvhYFy6Katj6CfyObWs
VCSRZhjb26WhbXFhnW0N4SrOl4BEKDRaxDn0DWNsh7+gcpD6BXj8zdx/+/i7NhbDGoNXlVA8kWZB
IiNAYOrHQn/THpQ9C3iGXDhTt75jFe3w6MoAbkIBTYUlTCPBaAEuWj/xbK52tZCXUJ8bMR+tYh7u
I27o10OEnoxQx6GE8Z/Dxc+Ph2nr4auYhzwDA61wCFPs7qxKcKcr4KMb6eUStmlrHlZxX5HcLTPI
9aW2AxFHVmjzWIbyL+faubCetr5hFfceFA1cubRROudeCOvFubjRXeNeqJZtPH0NwvMAqj6r+uMu
2phvufCqfSU9/3DV8K9BeLzppJMF4HC5HScHWTrw2GPDJdLbxgJd69xVoxA+YTlioKCnOYK1oc2X
rzDJYAlFWem6T1hFc9BnsHwr2xA8xCj6lLtz/wJZXH3hnruxfNb4O+CFBTicjKHGO/VPNq+bvYWp
1BH30uvE+mh4nvg/Du0QZoId3BOQ9vkU0KmIOP6/nBJ0D64boFX8OmaZYHwW4BPGyXV2qFPDCLAG
7OzC8t+a5VUIhwHmcgqac1WKR5/KGhkrMj93DwtN+GICM3HhpNiainUkRypzvUliH3K66s2Gqtmb
Hi7boOvYt+uGahXJXUXkhNGJUilqGIFqBy6efT7sr3r6f8B4VVbCplyEqfS9ArtpPp0WTZvrEvA1
Dg8lpGHGiIdpiUtuahtRx1DnvnTWbOxCa5jdiD4jKIdg+zITRm+lywq65xJkwwv4gq3nr6K4MIOB
ew4LUzaWyy9kZvO/nYLJ9lVXN8rOa+qPGKv9Aj1AmOqmqoVAWJmjFgqHFGcgMWANw6XixW+7if/e
/SlbhTLPRTcB24SKXq5hSTzzKHuvOOTRD3Pd++YghyjkT7CPnkPY+CyixV0msvnN6BbFP3aY6Wdo
Hjf3MHkCrmLwgnG8kCpsDe9qDwDcswsV7SJc7gvvmFUTBFMaqb99vLA3IpOtdoCiqxcgmGY8nXmw
dEO7xbUxg+jkl8pBifrKOVzFf1O1vGMjtCV7UJigQxAGSRdBmCrw7SUg4dYwreK/8qTjAQ7EUreA
i2TiZhoSASEdlNpdNVJrAB5UCIPcbwDScQtjD6UHHNYE1c8bCKNfkgrcSKjXqDtK+QLBsg6YqWFo
3nQuZIKZh3IGgxISbHRYOjjw/v34ezYGbA28q4K80LRGoRa+HPkPF0nnFI/Wovry8fO3Pma1LUzQ
kPJbIBRTl7A77aBo13vkZNiSGhAdk8UnF7KsjSVMVxuEExRy4gTpD0DMLqBBCFndBPaxqIR74Zzc
Gqvz3//Ygxabz46EKgRSCVi67dSZrRlXs89fPx6rrU9YxXjVgpUjtcUWSsYCpgyY63jOFVUxXIqn
Lx+/ZOsjVqG+8JL2XdFinMjcPDCYspOkGaaJ7K57/irIh4aw2Z8KmgpEOkDC0C/+JxBBZy8s2K1B
WkV4DWFChwJTmBLCf+gx+1G6AIUYpHUf//6N5/8Hhdf5mSlaj6QtTHr3/sSechzxMDHWTx+/YIPC
RtdIvAYe7xYyZ0jnukKIFA6qEUCp3XkxkWAKnFjj5tkmRDrYXIIZQZNwx8hsV4gxeywHp2hjwCw8
fiFyNtK/NWQPJPkAGNMlTNVgH1ARbXeQNfk8o78S1zj5Lozrxrojq40g8I1t5hn3xHIGGVu31O51
x+WF7ON3U/gvB/d/MHtadrJcNHJLU4xyn9F++pr3bla/u3TiRdxPrmhi20DfJOKmePQXDdMF6CvJ
Ar4VVf6YmQY0S49X/ZJIXaM4Bksf+NeRSZS/eF2xY6TD/sWC6Av8+5iTfs8DPnRXDs9qb6mqRQk4
rCK/GUP/xIrI241Rc0nUb2uKVztLp7QHTe+eQe7JdCemBP+lrW53vyVoe2D7L0zD1iSvNhfaFc7k
6JCmcz2iYFb2ECZMmjagl8rIv5vPf5vn1fYSFMXIJmjopr2Xl91+8QoA0fVQtD8YOizdrRJ9Hj7P
6LEPB6vgIsZaWol9zjtg1cBgYTYuQza7ib/ASzCmoJ9D/NxB1T7uKn+eEtDY8JurkthL5/nG4K/t
Emu+lNkMtYBUcmBV+9kib+hC8gZIm34WBOzLjzeWrcFf7YxNk0fQp/GxM0aE+jHzKijR+iNo8RfO
8o0X/Ae5uBS8LgVlqYEkLPCjQeq1kbkuANagxWBapglWnCzVTD72w1DfdkTq69blGq2ImutUDIuL
dUn6AiLJkXss5uI6fzy6VgRspGkaMyiWKhQvDn5T6a+zAqIBpocAmF05+Ofz6o/kwwsiYKxQYktb
TViAHWis3kdjLlXXt+b2/Pc/Hu+wkdPeTjQ1GqVIRsDdrmlVHq5amv+BI/qBREt1oKnuGyRnYVUn
nV9cO7urXafwWAdnRwSYbYvioSQFoK6Te0lx4TzAf9lx1hDEyolgRCsr7DjwnMx3zOucn7kcBnkr
8oZcEmnfGv9V8HpQwPR1EZHUHXR5UBL+MxVFW+Dj8d/4hjUOsRZDVMxtF6ZtWXm37ly4L5BrW36g
Jr9cchPb2uZWcCERjcar84ymEZgky87N6PLJeuGQigj+nDsjRODsPv6crVedLxt/LFaRESRoM46Z
aMjAl65Vt89GsySNwHbEAnKJv741bOf3//EeHjmKTKF7PmxMfdv3xVsH48sdvCwuYdw2pn0t/Qc8
q54sgEPAt/ICCMdqkW7ihGdj4o+HausTVid/y1wF3bgJnyCye1ZGdILmk3OWlbAXAahbH7GKP4B0
w0xGlKSsdrpdH1XDzimy62wp6RoGCN+0sZlKj6XMQes1C8F46/iVzEPo/P/vFIeDBORmJBgf6umT
dAt2zLLCOThZ113XuFyD/tBKHM4+XxRimBMaZH5dqwc5DuYHhfnDfCHC+d93qTVYb5TIrscioqmf
R8hjg15DpND4vJKAUeCGf1SuRjHK1sb7ameLArLAT7hklLyxAtZoPqjQVB7pkJWxduihGwzLzRom
8RcaBBtreA3mq1lfi1DP59N7KvZR4D24nQMSMrnSNZKu1few9dagIFucfkHpv2q4YyQGYkw34bn4
8nEgbuxZa4NbToImz52AplnU3EXa/6VUk8WmKV4mT10H8qK/FeD+2LAWhxVu6HpB2hpp3uceeHBd
47BVdc32PPfMj48/ZmtGVhHvzfD/xs+naelmdtd2Z/GQpauOYQXBv+tesUr0C9/Joeck4N+JBpGz
s84CoFRmK2YTAoeUS9JU59PpL6f7GuHnFc0QMToEaW7ZsRybJx3p70aMr/MwvKKTE8VjnV9XellD
/byumZZ2JAGyIAVjkayC330yBcK/VP3cWGNrjB/q1ozMpiIpBJamN4hvotoGiNq9lsCOFpnsr8Qw
rEF+DRTchOuXJFU8GxIzd/e+1LdVjfsNuJifP14BG1Ozxvp1S60yQJwQMWCZ2HgubBfsZtGgsleP
pB13HJZ6Gurkmn3pMh798/Frf28rf1kSa/wfBH8db4ChChTwZtsfXJh2mp3Ll5F+h+ikU6eqC2T+
4rpyyG655+K3EQ69y1iUM2QU3WH5UU6+/x2eYCjdARsfQI/IFdUbZwPstT7+lRs77hrsV+U6qiaB
teQ3MIODvmogH0RxNha97vmrvMGBLviQTzZI3R6qDGC1hzEfzXVUV7pW0Vt6ameXLogEIqAQK6h9
dMRFBcCN3WmtojdSumQz1meauyAdW6PMyTjhkHh89m+uG55V2jAIZ+4jQfxzO6aNo8LvXwTYPi/X
PJ2skX6jOy7+PNYBTtJQ3ZedCu5oNV7nD0nWQD/Yrnglz2o/1V0IVUowBmqwWinU/hOimEfjsKWL
d+HY+/s6JWvcX3GusmSKeiCvk+K+CufqnnnjJS3+raevEvRFFjkMzAIv5RD438PBtUoCdSWck6zV
8AbfQHBIcj9tGRPjDniwOkuCpfWvsxIna0E8hy69hmWwn0oNUyi8SSN7hpHmdatoFcIgV7BANoGb
ZiW4RmZg3g5ZziUlz62hX6UARQbJWgHd2DQbB7pzFWAtPMf+//Fv//tJRtbetR1ltoeKDtYogwkM
kD+fI2WQOw/uI1fdhRRj6xPWQVzSqWhl4IODqZz3Hm5HSTaE3uvHn7Dx9DXOT0SZEWhFeWmkaP6p
9ICSDrm4xLf+e1+NrOF9gxBNCKNpL+27pogx8GV+o9q6GOM+0NObZrMcUwpE7IUmwdbXrK7ci5o4
9VvrpdLtbNyiPpHAGOpSsrcx3WvL2mnWECHK8DWqCt0YwmI/FWFvaim7ZGSgjXw8I39PKMga0RcG
UTZVXeOlJdBMelb8ALO3ITZ19BSVjT2Y2c/RLIbdwsfv2xqz89//yMbFzJSB6gxYsXZsfuXA7YgY
PXB2uO7xq/huCI3sGAk/dacluCM6i+K61tcpsuB++r8/vnCG2gLN5KbSgkFFpsxNqnypdtf99lV2
D49tjypEcwoppOEImEWdVpelWrcGfhXYGAR/BiLWTUuYA9RJFKnxph48tIGu+vVrRB/8P/M6cMF0
ZkCDvLpD6d+L8uLe9/f0BfYS/zvylcuzrFs0jsyCVnvic3nSrhsdx0nSq9IXssb11SNvKigue2mW
0S9ZCDPRfMkuySBthFm4OpRHj8EQvLJYORA+eqo91GpsczbigeVIGbfwLnqSeTcDPLFcqhBsTPga
5FcHDmrKheNBD36wsfRQI1oUia47J9b4vrphVMx5HqRgCdMHWDvZtO6unotVGIsqpMvoL15KdKkj
9MxQ60CWQS/KUm1sruEqkp1S+U0/ty5gBbq9jQaAN/2iZMdhgZ3sgLLjhWHaWrermO40+kMuCkFg
5BGbzOOZc2nb+dBcvjdsEGhJuIrspeo0LULHhb5v3abadsCyl6g9nnzIRJYx2nzgfQCNCc9z6+X3
emplHhPHtK+q9ftPOa5oR5rBQLQHyivNBjaHSWAzwNRUhCG6bndb4wQXLrnTFDUiYIS7lfHn6tQx
2K5+vPtsjPMaJyhoBfVFXkEyfyqKY9mfPXUXVKw6HlyKp40lswYLOrBE/P94khZWTQ1k0A9gA/ep
nufmHWE7XlgyAfl9m//vbZusZfmaQky+DnEb8WF8kXmxbmBItJNhXy06tqJi3mOWI5e9Adzb2LjJ
Bu4ljXY68ambDaWJ6ufsZxlSAmEF7hQB6DhAyiVBHkE/jPttyZNqgI3vzoDC5ooYvErJjzr3YX4x
EHuAjx4nsYSwt5cs3IebHXQU8n9NCR4XMAPtbT265c/JiXgeR/kAu4LRKfbQimmmZEKndd9Qjz/a
SJGT4rI6uDTod0GY8YehhfhDXAPX/2RyaW4XFBXuBcSjnNhWvE+HnqtjpSx+SDmPzyYU5U9LFvmS
9b5zAraxOJVIIG6HwpseWi68A64e3p7jMce8qUHerILa5okPY0Avrthijs3g+Z88NJpBW5/5Yaqd
luzqrJ/vRDCQbxYXv/fKr4Yi9nHFP3GG31Y11u4WQ6oxLu0cHH1rwGGW6HE5cY2xTyvu9icX7fWj
6UPnnkrPPDu6sG9oa+ewnpsgx1OBbfIgc69/5qCLJ30h1BfsLz4Qvrq67V03h6V8Z+544Ncq1mRE
a7qYou8mr/xbnG7yX9p4w92Qt+QF/f35F0d19zVnbACFe64eQtAkdl4zguKLu8ar8fj4pgPSwmWo
K5Ek9uGjHur2LlhmL6Yww72hXH9uR/YvtrnHrgEbheT+eLCidBM4Nui4FBDA9rT4Jl3S7kfk0zdi
gOHaMNFz5bxVSbuYL9ybhYxRWAOCzdR+DKUZ1ApdOcV0NMMRftleHGQBepr63aG6iRudzalC/SHu
8adJ1/AXDJmJQzgLxw0MJ+OJevZYYaZ2xExeDAJudqhyh6cdeBp7iI2pg9cEcwxjMX/H+hb6HVHr
JW7PimSR7WcL779d5FXqGKnGHNrWFw/a5W0MCaEs5rmaYzi1+jhvq2+YORUL6/wwjbzVrXltJjLF
7hC+ZtSdTgGIv7G00wxAkfna9/kzgTpRXFnx2NR1n/RV9gwEmrorKsOSSYATOPVTsG/75mttx0dI
RWc7ISialYuCeEap9h0QlymaS+EucN0j60eS+GxhSTOKn06Zz3Hf8OYQSShBQynY3sO/FooxlnmH
SfsQ2iF3LucTmM9VHWPcJPCC+TusnoBHNc7JtFm/g2lJn4iRfRMhJruxznHxAFLtM37IvOoe2n5v
Bt4bCSvFexnK17Zs5akbF5RoIA2uLOP7ftHfo9H/JUT/Hlb+M6+i4KBr8q2HfuZu6AMXc+7myTiW
XjxiL8JctVhnBrrAvY5ul8755oyhQWzZ+ykE5SUY+zoZiXzyMu9JZerOLUIPEGVNY0ildPdYKOOh
CF0DuhcqLdWc5Yno2AuV42OHn3IHxP1P5blN3MMhPYFI8JyahtcHwGleqjZ7VFI9EjqBfFi4sduE
Js6wGOOqECwOCyxobJwqzqS3gxpTdThfqRJ8+LfQ7+yt63ns1ijX37WKYk/idkjGRspdOZboZrPU
q6NPc1268Ui7d1iAvi1e+3lxqvsRovF7AUPQ284dv3q8/GFkNMUAZM/HGlSBRHUqSwMv+y4Kp4dI
JHssWwpprrEId5ADGRKY3cgkQt9ZRHSMh2WxSZbNzq7sJW6uBRTJajMg//ejYx/kT5F1Rmgkww24
t/0JArgE19uqBxDLJ1gROCJGGzQJAOAL5Ph4iRXvZXHkwMssVO13f26+CKzBQzeUkNCXILaXM1zV
6rF+bDJMFJx9mgR4rio2hRvE0DDy7yJWt9jxmnuHKi+tYFkfzyLq4qiq5dsAjFA8Sy86NLl55TmB
hCusejyM2YJso27H7Hbkg/w5E2jyuk1ULQnMDcwOAoFlHs9VbR+B1FDLfpoc863vKH+hmncHPddW
HFrlKPimQzYYe9zyr6CThrGEau85ChJt7DCehbGgQ4/O9lBncTX5TrRbglr9kH5fvYES3N6NdWl+
Ri54Y0R0r+FQ0PpWQ52njt2+QItpcYcduuP0ZyaC3MDxdJp2vlPO3zMiWRg7Y2m+e4tD/jGKiROk
R7zPqGjzu65Fa5RwNd3YwJLXUk3DVzLN5i7rQtQd9GLyLPaCwp4ZchHfdUMhfkD1r0QfEgdkzFC6
uVNVlB0tRE1Ok5/Lw1hm4z84aMI7GgXaSZQNxHsx1tWDzgLUI0uvOzcrQF0caVExcObr+tSKSbyF
PgS/SgvpZghWLkcBs49br64h3WOG4lBY2R9wAulvzVjzY14Wdm/ISHdtPotbJ2rmBAzt5rRAqOxn
P2v9E9wp82loonaKQZXEsYQeoAMJ88CZ976Q7viMP+Pm0rlDL5JgMGV0n7tZ3t20dijBtiqw8+GO
GWEZiUXcazHyz5wM1UmHFWIpKqAakfc4iBftLPB0yzlAadH0LcRldN8FhdrpFrlqw+CJCBXO+fPQ
+WpXhTl5RkXTHFtSmb2Xh/qmA57uQTZLrhLHGsxr483OCccM4rJX+tk4FTlqSC8eqOs676GrulPv
9/aFshKlSyj+3+uFhYnDafTSGDvt6UjFE+t87wYePwVUiYHsesApNX3PgRa8KXOrdexUoRqgKhMM
z27dFCf4SHXHlsn6s8+9DFL1eZbkhMNNiatRvyMvHV/yup4+uZ5ZIMlBaHtTc1q+jcSMr80CK6a+
Y83rNPX1i6soNkKZVS9TALdL3gzjXT1N1WGJsG3UE2XPWav9e+Q72b4eZGRimAmEt4E17Z1iLopd
dOzCLg4ai9xtKCDc3uXw4myaOpY+xbHKsSUiIKEX0YgOY6/QvZGsPtCRPARj+JazMfgJko39boY5
fyrgo7zP+sl+b4XrPBTcc+KsFdWrEnX/XJWRs8f8wYkHeCkUjzovCfpO3S+jRgk0lOTGrcx4rCJP
3uRj398KtsxHluXqFr5BzgElCZS4RIA2lvL9ZCbuhIqjLP4F96d4hGR+tyOzC81JpJj7hc3DDdUD
fWK8axLVLCKFoop3p2e4JkHLGGBUbyqPMNbpJiQVcF5Mwn4gn6D0KWvscGX5GHn9/ICRd15kzfRj
2A4QE5pD8It2oQizb5PjTt/dQBjkgx2Z7nxoqJ6kU8kXixNxiJUy5avbE/qEOJ5/LTiV31yVB7fo
uYX/cAouzGIn2b4zHWqIA/tVS+Olqerma9h7NcBwteP3CcnqsfpCmA2mndJu/gOrmfG7gEUqP4BP
hwZZayVcbEDbn73boObicx6EY5OWpOmje2hoI+VZ2slBJ20SfbaDyWRLbqseKhy3kTN1kNcOqJN7
8ZnAk8dV6EQCPQ1/6GNuXRgqYTNgXtxO9VzvojYsl7gwUOTYSzBQntxB2AzH6VwvN40P5YNjCGNR
0K86T0yv7aSa6YRqrs9uMlsrmwzCy19ANCm/wOigcfeKB1l46nHhwPIimv6C4RoclAKv0N1zTVAn
/RcphR0TRiUsj8CYnnwIusPjYzcwp4li0gyqezaRpCSG3GwIr7yqA1R1QCuy2zV1F0JZng2uk7RZ
HaiXaayUs++IqRQQnrQFXazstJsIIctvNJw5toZ+8qKdXADIP84LD6ZbiLbxbK+AdVhiGWDr3cmm
tWJPWDjcVcJ2S4ybE9EvvigVcr8WOHvcpTMcksAdgmyL7HUI7vxg9sJdiObmuQ7shq/WFXO/9yja
RrFXIoWB7qRyzH5uK/PWFCS33wbcW3A7n2EbnvToh/KdRcbeHDRo4vkz43pc4OERznbn+azKz5f3
qUyCWiAXDlrit6eALdH4bpmu7AOHI2sHUyXZ168l9kKaeBEHlJwD8prCaspU90iaxLRHjlU0CRdz
822a4dp6q0IeFFCmEbQTcUAbZo+5iAbvKIPAjR5skOeeiyoCd3jiDpI2sMJCpQchc6ZJQOFSilu4
cer5Bbm0aoEiZ3KAVgMLur2bN372w5JicCEcRnN1YOgVmds5QnE1mYEzmE+2aCN6b7pKBLdEaRWm
wP530KUSQuk96UkQQW0/9008Z7bJj5kxTJ8g/eT1sZoaIJsh3x/gyV4pnywEO5q0h85VkLilbvmD
8ltD927R6PHGzwLbpcScLX58BnDOXoMyACnvssXPKf3GsNuoGABGZrD362JV4FTGv5X6lgx9z+/A
DIFKjUf7GgVxgWr5AsfVrDcwbJuH5h0/Xg1HpBxdf0LTMNKHwi0x/tDzYgBq1B383UwF44DUKq8w
X8CIK+pP5TSYdo+MFI+GbgBOxtnTCioLZqb2nXWSRPcygq1EnoXOFCsUkUwSSUI+ydwpgQAqdfnF
R2fLJLbCvpSohYuXPOTav+0H5H8v2oMZTKIA6xqf2oFEb7nTLMD/96XoboyolzB2Z1rCYi3z6NeS
DVK+4EBrm12OGqgEXKrLKrAUMHDVd+bKMD+5wzw7dEfOKmx7Nbs4nLqgdlkZN5XNQNwPpih6dn3f
sTdQjEUdSpJ5pHvNVOFANFhOZtdOqNjE+TkpvSGDlaBzFQX6rkQ5mL4lh18NNJJREkVQBoI8qLwN
9amNoDTyKpUH2sK8SFo8lt6oGMSOTTsnFnCiIXZFPYsvOiN6OoDvRrO3HvaeSN3o/3F0ZstxIlEQ
/SIiih1eofdu7bJl+YWwvLAUUBRbAV8/p2eeZuwYqRtquTczb2bUOUcJPSTSyEg93DppN/StnKw0
Wssy/s6xKtqua4hH2kEEbRzuZsdF/d57jFo+heSb2/uxrdrVSiD77O2yUQ1RHvbdVJ4j7dTEeBu5
Vt+VtpR4HSqT1XsCoKxlR7XVmCdTdYW7M5smJzVrPTtKh94brEtjbHv7vRrBSKWlQ7d9bLW96KNH
cvRwoDeUdHlZVIid7pxqO28j2VhYIlRI9tl3cfNouEFoCZtgo0PMoy14z7scnYYEDujQiDFTfvA8
j+8b8L8V59J46p8Xbq3HA5ZZ9pA5hodKGllkp17eoEZI7hRjnESdlZmTV9t8co9DUVwyr5ntZ8xz
AYOcflbV3rPd2k0BcqbgjxPaFOCmqiDHGj9qHZZgLNR58pmxvXJgxd/l0C0CZVEuxE5hqp8dholX
soscXdtJFm80w07f1ZTSq3Y/mjHu8qTySMk++GWn3pzez7IEb8qF1qxqLaIX4nzZAXUU7xFjK+uD
Z0TQX5yysNtfusW88Ba6fROkVbGWy8nHJeAfzmKmPtsWvsmnpcHqZL9MKzHHAtrLI0wylk6deIU3
rPtojWS5c5bWpvpetSJoTgd1t+soF5a/g6Waem81VdQ8d8wwWed1CUx9KHorsp5LGeVyX9Vjt9Bh
ge5InfQUNeZPK1bPeeIhjjm1kz34KPiqrDllXaNphrSI19O2Rvk70HfR7AfHNO5ugR/qHteauvPY
B7Vv72Q9DOqw4IVffkBRzR99ODn13olCa70SVpd1+771ezf1maZe3jYNLHoN28oJD5papdtrXAzt
q3Y4Z/YlBtwRHsai1/st7yF/o7rPg7Soy1WnGR/5qWixa975TQ1Lohc1u4+LtcXbYXZ95bxEeRfm
+3n0vPWX2Aoz7s3UFtM+9I0jd5P2s+654NuGiQ6mYSK2b3KqtCzpfR+80g28nWu0DU0y6K46EBmh
pmszRrZ4cuKe0N6EGWexmmSh2vB37WLGOAkypdud3eO0fXZkRuyo7OyqPwvHUiebwZciMnWV2Dr2
Hy3+uYX1UOVUM90md4VQ0kssJhVWamrBhbx4ZsrTUgdtSIKEq+yTBqNjkWuv/MhiU/4amAcedk1V
9HrnqaHS50piWfK4bRQjiRUGyJpoyzr3H/rPRidbWFXvsuvW+LWcgn7cu+2s828eMtEw5e9G7wxO
ARYzbZNhCHjLRXPNt958Y2awbx+3cPO2c8vckLxw1g/5UQb3xt8VRXNronp4t9HOZTsx93yUqMv2
bLbxn/Bc78K8pLuf6qh8G+M1f4lGYX5ANIrzikHJS+94erfltneiGtLP9lT2u77ltid3JDuxVsgV
Z847egG5X684/9FqhkP1OU/h9LDMm58DgMXVW+A25k/tLvcJyj7vkrEJy+McjpJemojGY+62bcGi
6Rf6DaGfydlu9xkDSvuwV2rh6G5HlEkds566b86Fg6x8abXGNKxomSHPFJdFNIhzvtTuOag5bFM9
0pY25bb+7bxJ3LJI8Z+rt16VrJd9HwTdzQ7EcPLBB8+yKudvZTtUL5bXFa8Sv//n2R+bKxWoZdJe
9vmXxqWRqwGULfVs27lmoQiPizHjZSmt8Xkp++0jIqDxzsiXJU57i2WnFNiznVRtQw0YRvqqvKX7
aqXt7lUeeM3fxdOyfejjuHW/T5YHEhSKCGObkaO0QqdGdoklK+w9AC+sbjfhZnoJN9s6wwfPO1ta
0591Udw7wxg9hpULyB72VOd9oIarXu2cDVP4PzLtamdfjGN9wlKVO6OJPOSh1vQJwa/Oo6fsHR30
9l637bYvhTOfjFrGZxoSAg/6ENiiVKX7MRHetA9LXeN2hmkoU7fVoJKeKbP33mnFIdi28ipiShI8
jZj8k35sftctnlwTRkC3zLLCswDMe1RTv2WJtp3sW9gH3sOSMxuetHlX/lldSasqB4cHnRd1dDOc
uMu71UmnP06WGo6+sJsHCCMkCZBoOSsD6/zZMLEYM4s4Hipfl1aKBHH23kOu0GYXKlKEnvtJlcEu
KjmnZQ3BtMaN/0hR3/wMq7au04n6S6fTZLnbbghnmQq3bmWqK2t+jvKlslNmPtfDag1qenA4jstE
9A5sGvYNgj5F1P/aofYOmYcvDqDamrbEIdwM3z0RvlUPKYjacpWBDAqAEDt6H7tOoYfk0f72inEh
792oG+cVbDYU3UFOQfkYdyG6d4c47Vfj++qblXtmT2k0fbbxFPyN8Qjp001k2y+O3nA4GCnNw4rl
wm8HL960y7X11TNvcBBmIwg1KtShy9rik6mluU0qo6ZvnvCxB4vWZke7suz6rg0J7FxN+DqIKD/g
Ll1zTNnEHzSiVKehzfvEL2xgn1CXu1gQ9zfZU352OffdlBK+eWDuaj73YQgb78AUMsEbPcohro+a
j16TElBTCFtZDXSL9yxHW7+9RMpYdoIA38LpH2r0uynaMiWIqn4AT1secbxprGQlqPJbZANwmXZp
n2RbyYMS7b3tWqZqX/n0BXvhLOFrK/iTZHT4oGsVBa9TiLs7y6288pqycjeMuXnBvyhygFlyceAE
NUdr89TPLTbBTxvrqke3twaiGCFmaQuokbuh/eFsvfdHLC1jx2vd1c3emYDQ2ODgrcmkMZDaRzM6
hHyItybJFd+SE8+66V54MoGdsAi6ImugUnR6pNKSIVwO4X2kuLK94bxaeR/tUCLm34Mgx5tSCPUM
FwtKs/R3bN0VAW1rgZf0NHWznywjHiUUM9mHP+XmR2MJNNLGsZxlb2YXHUe+EfKaEHoU/5F+2Pwt
M9U8cgxOx5Kmhpt4yH6VinkRHQLeWm2V1QnHN7/R5J3Y4eEZP4d+2KXd4jvXYUH9Y0ejs1+BaC4d
MuotoSCOsGLJxY/O9+fnfnS6BwfAy02ENMuZUGOsflzPv9q9V+y7BnpOVLq/SX7GH98o60u4pnvM
R1t9F9TQHxyX3nsZbNZDzyxGUtvBcLLJ2K3SoG/yizdQPKIzZtOLYnafxNb+nnQ7vlfF1n/1+dzc
2KfBZa2G8AStScdVVyR5ZN7WvDWqny8y4/tLM1AYD1o3bjLYVQsgDMcPLkLGFlmv7fQhe4MTKU4f
4Wk1E94pnPPU1RnMTp7owRhmz/MmO2WtkT8zZxJRMjniZ0lMbxL3/eYc+jluH5pwVreqrzCpJvOl
PHQxAA7QZX4FWSkEUGJYb+w5sX7mkLa3fra6j8FahnTVm7wEowahnARDpC7+WwlPscFhevA2PjfJ
tanj5ZMEOqKPjCOOR1Dgco+kipsDw7kp1blo9/0y6lMk6uWGjoKmARrHebZqM39EZpzfRCc8app4
+ElKWnG0EdM8o1ScDlKI+kgCTn/TgcrKJA64EIRmJNp12/qV2HPnQzHv9xxtLj1Eu8zxrXM7mkAV
bEvikgN0JTe1Jdu2L5lJyaIhhFlW8p9ZpuIYSw64xZfN40C597utES0mm7tBP+ex3p5LF0fcwVPb
cVWtdXDKXh/cWbCkmYlvz3NJpZNkHc5hMB5+/lZ6OVcTExZDWnqx+UVymbjNynVOLA5aiGZzMEDO
bJxZs6Fff0dD5j7NZFJ9rssK2Tv0qr7RVrpPsuCkk/Q5p3UlXy+PK1bxoKFRSF1zrr5Anua1EZ3D
tHyjy2xf5nqrGVox5tXtICmmeoz2Mch50iDGuK0AuXtDYwYAzBRIbPmMxBcrzd9uVjw0W5fhEz+e
S4LczkPEOfzLQK9hAdCrNh0F9tD4Eqvvyp2jB6wd+jwxPKIyqYcAA9uQYc6Km+oJ/Sq01zwGz+3K
RRLO/6cOsODjEqcnOtv6WbdLfR4cbDlxU4jfAn3PB2EcMNpJoYpjZjfiyZPaeSh9BmM8vC/3hD6w
9CteNb15LFLdSQ6hAXzwiKHveNaWia6il+/SGshXm5luohISZ1kuQRJ5HjoTdfcvry1xCdhB36ji
t0fjYG2V1agJGVYye8viahZo3ne+l8UY8hMPtkjT7ptopoRz4WfccvuHrXFwuE+BVomcUafMgV5u
EOAWtONi/jYuG3gIbf8qZJDv7NnL02pTw7OaeKUgAc5jPs/tJWQA+VXHnH2mKzeMsO4/MFMYSdeZ
GB47/w5ErF0U7YLN+A824EIHhSPLD+Zo/USM3cCDLnLvX4n9ewLU1u3pfdRpiZj1mGPSF4ZGb3/G
UDy5xuSgIONsPpysGHbIUhnICLriGArjPjcc0Fs6Vk0DQc2aQs9TvE9isf6K0pDYOxvnETM5ECod
LOoWRhN4BoYXbZJJjM7hbtw0g9WuOOl98WXmuDp2jOKey7HM9qWNV9NhXZy/UcFvlFE7n6igShQJ
pqDFtHl/U2VwNtFrbK6IQ35Hi6zOagiHixORkRotc/XUmGr8Ppnu5jTUtsAsi/Ms/Er8CMIJu8yq
iTEVgCHNmnnY9rhNm4e8UPElcmz1c10m9Vt3d8x5xKn/FvSrsxfxHSb1DOhOCV/s3M21I0JI10S3
wbsp0PJlkmmpjCHui4m9q5NRhNF0g6p5LbXsAmWjcWrhiNiGmGTd+3sc0V+UUZvvlyAsi4MlHQyO
+joPsyRUhX9ySfYVx94ja7ADVTqMTUm+7OqFHPaVgc/AV5xwRWKSO8KGtpXXRoEjRtNe7Lu2I5vc
v03EQQ5yqF49RC47+oEYunqLqFVz79D6W48HnZedMSDyTbrEZXAGjsn29VRtDx087HFhzvulmqQ4
LRN5oeQzr5fZ98vsWtFO7qqRWgUrrxALE4jlV1B5PC9hGi+RCpwXnvsIeKOHQ2ZGcWPIJTprVGUG
Jmn1HZ4nRxo6M3arHzV/o2ju3hvHorpenQnrPWcsfL0P5uCna2XxafbhBr3J0vt4sJ9K6MT94rny
WxiH3Z8CrmInlNeDPoIlpE42W/ezUFRPmR++Vyuq7dZ33eNcMKYViW5OHGQZ+8BY/V+Zz4QweBMm
RjjEivjmFRGo/bos7X6T8YPVduvFme3c4KK3jLs+YpZeGYw2QpRCf7EQnx+a2BlOUnNAFDmWnB7V
LAFzZca6IQmVCyEnU4VxNHXI2uwuIymm+rkO7eEboW0AatYKMEu0oTNwyIXej3GRzs+C+Vg62Nl5
FO1WP7fY1rhzwVS8XzoPGNnMLwZg8NGoSAwpENv2WuV8B+qV6U25oct74OjBTDI6T8h3sIIhVG+t
8vGEMJoICmu2zjnxH7dMT+vB9PV8sqrYTe1xDi45qizGi/3mr7ZmfZ7BL87KszCCFRLtszNsy8ka
6ArmeKULAfSsd4UtvSCpOkJ9In91j0NtO78j0Tyu+K+cQg9z32XS4mli1uA0+ZQk0sTmm7K8es+g
5nAxsrqXW/Uu26LsZ+xE5kiwy7CzltnCiDRDeOrqikhn77W5H2MYuf91bIAkr3W6j0k2wUtuk2sR
TAF8SY6iJhij8aPoRPxGQhMtzuzHbz35hSfU/PevEefqWKNPz4Z4YDvzgHS1WGeyx6MH4c/1M7M0
CKg4si5SaMoFGwHXSShrOBWz9xyJmJkhl/OKFQQPA0uY6ySLFqabG1zEejy53mDl/UcRbO7ZoB/k
xq5hMiUjqjeI4PiaCat5A+YPbt64ZU8TCQtcMZajP6Mqas+SHvCAfRirhJSuOcVFSJKiEzgkFPP4
xhZVGt72Fp5DB9PFsDciotZQmXJvw+CrXcMRxilb6UOciWBNR6fntcVL2H1sgzB/48XKmS3MkKs4
qmYiwM/k9uEaqiB/qMb3sXeHGxOCzq5HVvDohaF3aplRLrgREVr1WjWnpQ6sy7ZN8k8kZueHyw35
IFxIXntsBA1V3oZPyzRY56IJuKKgIvUhZBD8K47ADsMq6/40071cd7oIbhXoe8S3MizPns83csZg
eODIho/s8Qa6Nq2xPxgBGFeWfcx5HVOflncv9eYviNTyBYjpnFS09r+mcbJeKczka9CM9tNi0X6G
qDQUwNZc32IQ08M6Qtl7eZ69+B0+XfzruJp07mGGd9KX03IIgW+fZTCsa1pQmX1TtPsPqzXG3xtB
8wWe1Tz8n7SJZrV5WD13+A6AyIhmVhn0KnZuR1eq3fCzRkyAzxityBUMwbES1kLwIqPB/kYsr06r
Jjdo/u7PHlgmeCa/Sr4MoWZugnKj+ldkOnzhUp51Ent99hmTmPlWdUa+N8FoXvxpCU+DldOoGs7x
p8n11y4JYEq9pM5yOSe6ziZxoCnhZDStTW9LwMHEOeeob1qOFFBjPVDMx5ztudwodaOYANcKhvlX
QTzbUXUdRWoOV8ZpeZ8U4nqHgyJ1BybLb3+hDYsASPK5D44xpv9HYnIAL6Q//wiDks1QLPVORqF5
p+3n1psGrOPAh4a97BRr3OSZd5JRvD7Pto/vSteu8yWIKu9P7aviE024+l3BOExpLF1WMyOd1SPI
JO0g3CXIipf5MFe26OcUzHj4lnWx+5pZud/8EpXHngfenV8an10OAaVb5EAC46jGePabPcbBlmpF
+G+KHyD+XU1XrRQdSzTrVHvN+L4Oa02qLSzulsRO1waHxbPHNlU1pOnekGKSKn8FXcqEF12l64y7
suFGZcxmQhbXFJ+eD9Sfr1v1FK+2+OZtvK1yW3K6MJeNGS0RkgfXcf1rOcRdDO7UrJe46qc3B0uJ
W15oblwKkfYJQdp89vLQfZok4uSyZBmC4ccvxRI2b3Je/De7C9zXgSnrA6VK9xl2QOi0QFCGJLi6
XYdNWd7vVS032nk5uFDpcQEMZQVIizCw6L/NTeQ+1S7FfeLhqR7v3MLGtKbZxlyd8zyi/J+CRdwW
mxo/BCLIk97ziw9mdqgSNwGfrVH7iXBxLwEO7F+bwY4B2SId0rYo8K+pbPCwWp35EToueyI8Bb+D
pp4JpMC2XfxYhTftIWzx3xlw01h2phuLlxFsA8Gvkz8QbN7uczLBT7J3rU+LdVslCxQ7pQZb6TkY
B+s1A9j6LrKOQzIr4h9DM9AngQN4fzLjRP8CBg7f1GyqJ0Zw41utVkvtEYIOj0FpW/sAEoXWMK9j
l1I8C3befQYsCuX424r0TGHC95Q95nI2sCdhL5Dy0dtkTaI+4XWBc0M0bTk60gmBBXx4MR+CsMk+
TNmHL2E3NBSQ5RIluXTGC6Ye1mEeHan2ZIqMew2aeOvvKjr49PE1jsPtJnWwoe4AVclQ+BZp1mXW
xdS5mx/EWqAYlYJ+yqPe+0Gh7v1r0crue/rLH9hV4UWnXG71JNh8RspNrRfEgv3SvlMG+j65OCpn
N+s7+kcNU1yabEYs4gGus1LbUO2boGse3aUIg2MR1d1LG49zKnp/nSEfpmV5gDhqZLo698eGtn17
LgYMfUDWyNEIYSxQ2yCRuJakLaGtKrKeZ+Z7+kxntP6mhr4zeVK6XipFAXzRrfCNZQjUCYAlLwoe
aLcUdX8txNJ9B5QGLGyzOsOgbELLvYGqPWN5xNWA/gnCnQzT7MNu7tAfdgpdurZx5exELghvD2qG
NJRT+d/nmnlTIRccNdYsyJmVLk38tuqpOq0i9o/hwuWHBz6VdcLRBlBB0tenoGqGs4JGUYcSJ/Nn
aeS4b8npA02uOahKx3EKbMiCAUZJsszzumDPr5RLl8XNgdYCY9e7kcQXULR5RqSgArtxD9ucb1u6
VOFwmqJeDolBeAz5r1x440i70YY0b3SnvRgER+fgW+onkXGbTMBm0GObRkFYDcMvC+8/dJh1c3Fp
F/bhVqkcPetKkWr8Yf1w6ASvklGBB0OluR+dZuPM03DaqluWrwkAF4oyJIBGW5H7OrXClilqG/B/
U8XOebXX+SwbfIEQjXaE+K6SWi1gVOgLchumPesRoAexm0NI0yq95OQ7X7FI5rzzN8/3qVwa8brO
5cQNAPYnYfDdPvxUxbCe5eJb8aGRmXM1MmL/qwIYNlHLhIN2NscgtLpX43iUg+rqfYhLm50ad16+
8BZSTVKNNoXbUDi2RlM48ZeZcbtPRzblX3+kSMzgwU54ZZV712Bkiy0rXV0OFWUFov8h7dbGadDz
h+8OUW3vkbfML5kXd5fBTOqFiyW+C0DWM04Q7r9iJszCazG1h91ZTsr3cg/i1XObtOz66guQ0isT
CzZpArcrqwE0tq0MEp0KFUDZ1MQRMUhxCJxAzX8zb9HOs7OsjfVk4/2zfS+3PCo/lgW67K2tgrB9
HBxZW981Ui1/F7RImz5y6iH8fw3tW+ZF0CE5cSc/gCQ99dEPrdOnbPtKUJabyd1ZKqo68GkEbL5v
ixdOPR/qSwRT9dmH1L9ISlG57OaZMhoLDSf4e49wPVCPo0pWjCtw6+2Q86O8ca5dVFwIIKsQoTQ/
tTZHZCg5kkpXIRv3g2TjiJiz9q81D688yOvsejcZDo/+6JGjFGcnZfdHZ56Oos3ecUd/aR2aJh29
zfb6oa310aUpWHPrB/T/wSEciYSFPRchP9mPrrPvXQATn1Z7fmnnFSkjoGxSeF22y4vha7KyZL4X
OXmJ8NfP/D1ukIfBUa+hidMRhOced/BlMW7AoHu8DwuzpjXJfJD50ZCGTR3s8qb+I1UwHkI2508h
QvlPLd22x8ciT+ywjQ5yQzwSzcM/dFh487BW9yQ42W+LRCLXTqZFoDkqtUc2a722vRemdr6Ov3hn
/YUY03KHk2G1n6Tb76yCa1c3tnURy2AolO+dg2GKIVwckVS+Rx2LDX6qEMYwK5e7ezNWHvpP6V9R
iB0NIRd+N2Vc1+t1QKbgSeekm+UtjJZrI0Yn2Sr7gbBncMU6OhjapiqzPje7P/VudjW+7vf4TqVi
dt+zpvrnI45sl+Bz8SIWqz4jLL7iu3Tq2u7Q2/Fb0c1flE1ughkZPUgAYzWWkqBaukbyPNrL3Oo/
q/4ZTSHtRBY/eB0a0Dlk4HxY0AgVeZVMZfULV8vxMAnlpo09qYO2snlPY9Ed+KR4muarhjXzrEM+
bGu6udXfyo+fkHb4h5bO+1S17W+rDX2GcwKnPS48F1t7MYsPdjZlvYc7pqzjgysxNlqHrEJ/J/VT
htqVht3u1UsfVvLUjfcsumV2+z8VSOHPjRGev5Elw100Ya1K0oTYa7Z5wj1SMFoQyx/+2jQXEs3D
M1M1/iGb/Og7MzczZV2QpSaW8uzNZDKV7txcol49mG67jrG/7C3wyVc3nCi5MXUD16tp/44bZWha
jMXwVGABc6pziXyW6TA0sVN9QP28nOxlWe+Vzfh099JB4o3dxC2rcu8ryiz3RENlfQWgsTj0By4t
jfbXmpotGwk1sFAKr8naLE703qxRiM7XjS3aLm9uvLMeYvaKETwPL57qV6A3sGAT52MGSDMwxODo
fOPs2MAz9n4/Vw3jKoZw52i8o38SH5BdVs4cTNt0/xMx2XCcU0kteECZx/nIeVXb14Ai41WUq8Gc
t5JiSDQFVXapVitsCQQM3H/rqhjlMXPZBOdmmPp43NVMZtxPUmjQnyZHEHPsi5gNp3Ro/xqaWqDU
G62SSjynM0yAhAY0nkOrzlEVL8sNS7jon+41b7LXAQoh7F34/j3xt0cmufJzFJZyJ2MIb0cW8Tu/
Lr+OvgPu0W/BVzmj7vEqfVk7saU+3RRdFA7oGRs68froj3E2CglimcQpLiLnWuM0c13BvkHFYF/J
nNtSUTh84v+tHIify6/5nWOsJy78dsWmrnTcaDd6gFvtSLfKEinfQouMLQL58MR2QECZL1s/a1Td
sHQdG4KIEh5wpbBNrOKD7fMXTk8sIPEfMTIEIJg8zte3GPTSUyB0JIR9t3Utk9pCUjRpzAAc9IPE
cgOXLT3tcW/J8rWp8EvskRYkWaYs4K8ebFNMOAcEE5Qj8Hjp41im8wa2leCbROV6BZGUyL6WhbqO
nfUg7Oy7qmznpQMbKc7haMbfc+yqn8IuqiuqjfXBxdB1Bw5qdkDu6lflk6zOpBSwVhGrW5SjKbQU
0hU9O82TiN1rZxkeo0uPSkqlS0mHtQRrdf1tZZiaFjKj3zYkQT23ff6z9gvsNoOxBvT3tyuNzHuT
S1ZI23zamiZ9RKV3rIJ2Jlp7dvY93ep7McXifc5AoLnJgJwF8xeFpvM7Lcp37IPfzP2QhCzclzmo
0PfMhW99OhbFptsu2dPmx+VjUwPQylz731cfuLiZ1uFxsMFlJ1kMdoJzrbgNkRukeLjPaYYm7dU3
WPs2vdFndwEd3NDap/xGwfjZZl3Z+TL1ZelAnzPuHRcT2cpbBLI15cOX7cX6FAed/GkTRwSgkosT
1UP8BknDSOPEwzh7HYy7mwd4FTpx2B55hkwZCtgs4G26Kt1ke6ni+NRb9zInpIIL80Z3yFGz9kRS
IyZbtKbnapx+WACADwhfe534LRg6GK9Ge9G4eB9bSE1RQOHV4Gnwav+uUggsAcHkRyj+pBUQsRJl
4p34+VlhpbXIE5JT52VFwnOsexcERblde6l7CQoObE4VYtUrUEIenJeW+3hS3EvTiGPhZAwa/n5z
d74S+hyGgKSuu+UYQ/PqmxGrvr4GaWe5dpFMa2MVz/9HIRLHMkWHra4Lif6ZnWqTEPUlAWO/UWnk
3xjp4kwGT5ElPAWcE9NoyOE6c1dIMmBb7idkIhfLKuID0OSmEChvYEsGwekuyF1mNZn6wgM+BwFY
+hieq5SwQGGBlAeg7R4xAzieMWeHYjLpCoAkJ2RGaFYRmiaKCPczw/KxS62IlwBnL+9WPxZiolYZ
MZKPEGTIepdZn5qZNV2KoEQK3jHLV601UdsL2IdlSb4fZrzR0QeeY2TcmZ8H3ueX0OSKF7ngwhsy
2HLQDOuLhkn+RGE3XMYCK+uBnu3BNgA4NXLcKtHzQPFc8SFlOxPk7NbLrwzwY6+ZS7ggOdYMWuL+
68ylSlrSn74zOgFNYob+ZrT5tqFQ/jJrV7wHEbvY7iz7DWXXujNZF74y+VN86rwIUG7APKAzrXcc
eercQx+8lNSuN1NLprZETWqox2cvERlXzD8MWHH+nEzeY2om3ei6xAyU5bKwxGFupx94KncfyPvA
lVa17KO2z+4WA1wXrNL6sAxoAOrBZKd1y9GQdeUCmdABi0S3mZlUIDHd9reCkYRpr7Im2s+VQ5tn
I9U7ys5C/t7eBXku90hhI0noKts/FJb8ETpoBaIQbpKSBYxiUHo8qw41XNbCP0Nzc7A5ukox5/AR
NUNJYiU6MDWlZmYG2K5lOEdXM5tvJdNFKXHSv2Ib7pDFPBwN0pOUne2kPVrrW1hh1Zr4TeF8DbBt
F6/zLqXrmlS0zr85GrrHDpvtHSKfy2BH5TnQ9de2+i0SI1hWOEO12+K2eOksOqQy0A9387x6Kv5s
0NRo+/Myzfvse+tKpFFLy7dB5JHmg/p9ZxMtwbXpbuxXO2ZbFtXkJz1l6W5bvKsRWXRQFihPvbSf
QwxVr1t8HtpFvnuejiBRRv8/5s5sOW4ky7a/kpbPF9kYHA6gravMKmYygvMk6QVGkSJmwAE4xqf7
G/f3+kt6QanuTvGWlF311FUvUoqMIAOAu59z9l6b6TrD6iobHjwm5Ez1db01kvm5xlWAjDyJdgZe
JKT+9YE1LNy6Xc8FU6cxWBr2uckUTDif/Dm9/zpCcHoe3FyzdRSRUb3lk1DQDJbVNNTVoe4qFDZM
I3MjucnqoVnHeORXQTrTVpzmdsVxu19Boy9WdWbXLG/Y+eIIBKiGsr+2QrNYI/w6YGn/nJTJp3Hu
uAEsEovMSGORFredUHvd+zTf/OAF31C7Mp3+NjDMD97QnmWyiQ8NWvILeHR3dAb0UgtdshLcF0Hk
rSfTv6YHfeJ5NDcCLfqqrMPhyjI9RujiaMzReD9E/mvZQsowUuZbHtP8NboM2JrTckssXSpfsjm6
NZ8P6wBDKAagG2xIryVBdW2MXn7mdDXUvPrklUc6Ikyll9nhgPlig/caqOL4nORBSWIKP0fS0MyJ
ffMq9en+Ln9gbHMt6HCfRQmqsqpM6OJ0nGj8WN5qxsRnX9+lp/t7Y2fzVdWr8igSBAcdjS6ka8uM
P85u8QVxCRMaJaMX3KCCdeE+pPc0DZ4nbZ9a1V8kXSZvvq5zKPaz9dcoOZkyaetq3JYG34Gwrdzg
Aj9WQf9BOfYTR8d8za+arry5N7ed0J9HRo/QjQkxQNQxrL5W//T+gQMU7rGWjHZwxFKAMXH0XfyM
WYkFWBTJoR7FpyisxCqrmU8Uuf3ElOXOmKGcT3XLALjlgbDK/q6e3XtwbxyMMcZc+uTcr2yjvoh8
dAM0zkgZnmtaCpV7myxe1Mptw6sK9TKzHoG11e/edO63+054EoVkz4Q+mwViyrI1aDB09U4xiL/P
Bj+iYGO2KcuhQpHa+FuRjzTqsyih7chJt/yM1b+7K5cwlSjn4FcQFXOobNQjZjH7Z5PHZRXIZS8M
QWcrMC10OQ281nM8OP1mqv06Rls3lj6nAMXGlVicKjt6KvM6kGwlqmEwkuG0Xtc9kXgtVtoNjSOK
8yZt1rhLaRQzs7FfRj1EF1HraL2Kc+zqUQ30kY84bTd2hp6cnz6Uq8EJgxsfL6i79XrmUNu4YXmt
pSY3h37uGYAVJAGmrDYej+UGeSx9jpo+4ilu4+gYmH72qCcoh4mVIPzNiHX1c7Y9vxh7ch+tRagw
IQJq8CrctZyub79GFzWxSa8oLGvzxPCjP0cInb1FDp7tzOnCq56QyrMUjXRxbhXj6FLR5cHnlJ7q
vWTgs2KXlZ+E6pcRia7G09yxHaPL8u9bkxVLhfxAbRx3R38wVcnng7ZlqN2E1n5j7dGv9pc6G5S1
9ntt0nAP0u5jNQT+Lgxa+cLIaMLR06j7dARdwxwU5UpRM1HFycoMorOQ/QyAW6/1GGA27YAERD29
f8Oig7Yey1G33BwWF6bPB/zBs76qtefczguAQg9kH1GaVTR1mixfGw4W1y6BZhfaY8/6ZnXGE9p2
/1Yu+x8uquLLoGVwoF/t72y38TlpJzYSKyzHCNyZ4nsbkynYfd3q9nLUsXU+tcq9ILijvw6jCHlk
XlCNYfVq11y//A2PDg1YJB/xGjUT7qJRQXr5OrQFCjq95cwoHjvdp4DJSVMDBjWejImz1+9nJgcY
DHufvqidQn9MIluy5jHkyLccIzy16WGvpacqQ8WXuo1+EbPvUEeWru0dQu79YkOfGXcie5vTrRyr
jvTGj9MxPouNua53mcKHwPWzY2M9ZogPwBvY1UraaS2XeZxAP1k0ZnRWNTaNYoQ71a2yZFEeojDq
GMBXwWxsKmx8/bmXKqok5euOJSEmKBi/fVF25S5oMw93IQOYcqOxwvfbvrAi/9oqK/rx/2fs3cED
maIOsk3XltdvOBOs4i4+Mk0jUMB/cqSSq2YwH3QzF4qR96SQCNYOXib8UEWF1sN4CGvabW1QP5SZ
usxDVBVB+Ce8vx8AnN7Hu6k28ZkHAXASCXeajDJoqiar68+JOT969eW//wHE1huDi507BHfVO4yh
otJ275TVGp9//vI/AvK8IzghZ4F31bjgfjLvvnBYnnAkDTTF/jQW+iuO+O9Rct4xnBiDz4XVJ+a+
KJKe2cbYqvYQ6hk+cQ1vHzNdTAzrGkhL6gNCaaN4j2s/HejkzO7lz3/NH32K7/hOuYlHi/E1yrho
0XItIaCppBn/81f/EXLoHdmpTP3JhLI576PRTq+msDE+iapD85N0ODDowApGMj9/qx/8Iu8z3Pgw
bdIQnRl6NeA87BnuZkRE/fzzV//B3fA+vs3D/ibzqZm5VDPbqqZFj52Vg3FBgfnzt/jRL/AOxpgz
k5P2QIaaXQoESVnJlpQjoPnnXv0dv20GA8L9xS9gw20gM4mTKGJWwyv+BOf+gyvtLh/cH57GlIOq
Z3J03wuX9AY/m5+HnuOjrZ0vyBBvf/5L/OhNlo/uD29C1jTS0RwUD6dHBMqi/eyP5bUyuxEflLn/
597k3YNvaNZX0aMVZVgX7pMRwU/M0HBvUiltNQOIP1kdfwD7dN89/Yacbc6MHlyhSD1mSfQmmO6L
zD0JC9no1PxTAUJICr7/zLA9yiaa+mlvtqCAViaxkOcNc+FvuNt/eRn/NfpSXf++XrV//Tf+/lKp
qeG0qN/99a+Xz73+Uv/b8j3/9TXff8dfn5IsUV9ek+f3X/XdN/HC395486yfv/vLwoTQ002HnO72
S4sq5usb8CMuX/k//cdfvnx9lftJffnLry9VV+rl1SJsN79++6ez17/86iFfdQQ337/88T2+fcHl
c8H3Xjznz9PzL8euSfJ//7//r82Wv90mr9GXv/tCX55b/ZdfLSF/E6bvotxwwSmYS/rM8OX3f3F/
g31jBRIXhiOchXlYVo2O//KrcH6TrskBhJBhy7TcJc4TA8+3f3KkySt6vk2rLPDFr//5A3933f77
Ov5SdnR7klK3f/k14Ib4793IC2wMwAJrvcdgMbAhnX9/w0wBKlZMUs2DDOu9Wy++d4Z6rdxUZrfh
m3dZofCETH+ycFhf09zevzF2Amn7QgSc/98hMpnM27XWjn6IETDE2Nk86pWp2dGuYpyebXEmpSs8
VVuDYRYDCx8cRgsHpu6ZlTsMmdoBx7vjroE+74cS1JBozwVqYhtsWTpPWxaNQ2n3t2ljbvO0w4YK
5h4QghrjrSfnzVB9tgrs6Ev1FLk3RZ7dV+pzjHlZ1gUs1nnbFhINaX/RYw42PGtvIh1FI3EmS4nJ
o1jHUb5yUvmRvtYnL7l1RXBvatMDxGVitw2GTVSmJ4aQPIz5ZcCMYRLJcx/PJoI766XuFn0/5nac
uFGjOLfqY9PCpuILZ94B/sCqLJ5kf12Y8VNMtw3n/HbKxEY2420vuwwgkgrWaYMWNPfuYditGa3s
lzdsdXPWDzXNGWM4yxr/agh6NMZTHOMvqs6ELTdGKLCDnjxiaowMT4BkB+2M89QWG42raDviFgwc
c40T+aVQg8e0QsbrEU/nUB5KI301S0z0lmdeh3lLnzd3Nt6gPgA+3dLf+5SvcS3AzaoX6k4+PqIY
39lzv/VG68EUrEDW2lNWQWlIj47x1aVb+EfVnBJDn5dNtrHCbOM5ARKpWm6aB6Mcz5SSm1IUJwuE
i6yKdR5eZsHeox2ay+5PtmXMIP//g4EzzZSu61Nk28G7jaFu6wK0m9E8DHDJOtoFo3uM3XYX1PQ5
E/dGDNmbHLeOHK7sNLnvZXSMA1ivcEyy3CMdpt/Ybr4ps3KvtLdLauO8EtPTnLQfIj6PXPM5V2of
Gy6Ndb0pGSe20RcIYxsXCI1X2DdpwEDJVgvXkO4CLl0Uw5exB8FvOM3K5Y+fizZcgZGmLyNPtC7P
Jzfmk+vwV+L5Itqa7AVYQynDTJ1tZx6mqko3qMeuWjqQpbbXo9Xdml1P3eW4JzQeW6YKmyapr/O4
X+c5miBUYSLOP8HrwJ/onmqaimSRYFDO4S9QHhYdCQkWGLVuUh9ztzmf++zSs92DxomQzynjiOK6
sD34c4CUnPFK1TUErnCT5xBOrOR67q9iNL1OYD/0TbSzdL6ewuKaLvp2hKKAwXLnifGij14Eem1Z
FNeRSjdNXK7zINvUVrhVlt45C0uv7M55Gk7xHJ7/YZn/tmr+cZX8+7eD5QSs0Q7R0NJ9dzv0WdMg
P5XtQ2MG90oG9ykjNWzjelLbqWs+zFb+WvUsZdZ4xSliq3R6oQdYgk11G/Z7TAFrTMVXRHjtmzo9
JX6wNVFbqbRCkm5fKBcBTKmuZWjck/9BWoN3UnN91jl8/Ca8G5HcGdZ4bOr6zCXiTXiIz8fybHKR
O3rDNocfw6Kx5US/aUOWJkfsS57w1Jsgk3zK/Cslq32YN+fhmG4cBCn2TozmEbTjYRy7D2acLr3Y
x4b+lCKRDj7ctkqKrWzhMWi9C6Zqz8xoZ48RTUl713c9ZmZAVuNyOdQ1rpUDM7CLJMOMruSpNDMe
daTjtCdwo1xETn9VON0mbftV4Y24U2cAA/Q74uvUGhYd/b5UMUYTC2ZjY+Ny4z6tgsu4fhSyR7Oq
EOq8Bv7i0ALqM0IA8V8aanbHNs65NufoSZmI48uLyFil3a4reYbba4+s4frn98JyJHi/ZSIud0Ct
2FaAZP394dcDWQHToX0ApXSo5IcO2KkVkcY7ATAU5cHBy4wFbR0MLsJ6rkXb7oEsXisv2NKj3Wuj
Q9nO57rcQWO1td3sjC7a2ut3Jr5tY74UDb5oni81y93sNLtGYHaXYu2hdbQaEF03ilP9WHVPLUpx
eB8PdZi8LA+YzWKA6XxHSDejr+Cs89SZ5zzh5V79/FP4/hz79dxgOybHFt8URG5yCPnucC5yu/bQ
lOmH0hYPy3ro8M6D3W2mZsiwHf8ZifodLvjbGyIJc3gEheu9zx/sDTSeauC8ICp97qK581bwKTXK
AabztftAqtgRYsupaeh0sCeM2VMwNDvZuZdWj5jJC8vtn3wEy4X+4xHGcVkJfOFbgeUCJngfDwDa
IPKcZSoD0whBTX1mBNS6LD6zFAd8QqeeIlspzlTk+dArPKS2uwF4NGh3jSF1V/Aozvyo2nhq6Bul
frJl5ncsw61GqRFFr6wC27jzTlVcfxjL8hrazBFN+Mbuy7MqwO4NS9VvkRBW/jZxmycxR8e+dtdl
Yj+ItGFnXktd9CtEBU9Fl16ibTqP3QLLkQMWUO6iNHotinrfR+7Gn7oLc1FsuOvU9Z9bTia2HK+g
ThxrjoN5xtBrtrYZGukVND4kVgAmVvSFD8zvH2E+jbRh1ceocG4EXwR2jt3GNmiAyhMBSUdku8Of
bNLLPfb95y9t4TumY8O+dD1reVD/UCAqC/JhHPP5S/QuzSD2zn9mqv9Ddc5F8tJUbfWm3xcx3xU+
/4NqaHP3t/tf3qrml4u73f37F/tfWBGxx/24FvrbWxQ/l0mrn7+rovie38seT/zme46FzRdAxNdF
8veiR5q/wcMXkrqFesv2l4PXt6LH8X/jcgrhmzYiccH3/VfRYwe/OSw2buAEpu1S+gT/SNEDL/G7
W8ewLc4KyCrEu3Kn7dIcuZOBxJPNHt/9mCCbm1jpuhcbhKtE+TrayXwSoO8gH4+FBBa4YrGfq+zF
6YO2f8kKgrbXpXCS8BZvvzQ/ZGlMBbayPYtvETSB20Od01fejLa0ULYRzqzEp3bmlPnZtOlZrywF
nukmm+mWXRvK7T7keIrXoTl1xaeo7Wd90/QihWfR5Na4ybsyDRZnR7gEP4uRAfhCCFYLjYM2uKQ7
MuC2gXQXVg8SdWd4FtZDmKyHMXZM9vPKS7ZzyI+0lmBvwtXYysI6JkU8e1ehp7ro0QiLTn0Im9AY
LxlvjtXdINoOnlUqR33uAMYAX0gFgNugz6L2OuswiSCYCEf/Jiqr3CeLMEBzrwCMtOdhj6V6Y4sM
5W1iSEwe1ejBW7bqlAV7mKbyczvZKOR8tsEgdGt3l9WNRQVhurK8pRQopote9Mk6Lbsa72+kPf2x
Ml3h7SY+YP2FpJFQ3OXt6E9nwqyL5gBctItOvVZhu27wYc6ckfD/bIs5BizaxoBB+bA8YE+RGwjw
AfHQ74qCf1jXCe6uQ4xN3nkcvMwXpy4Qs2DUYznjGdVWu1CEPUWorgS0vWVjr+x1bptsstYsumyH
kAkPa42nA5VAGGTAuOsYUxMaNDGKHWompPkuVltS4qWfoyyjAm2OYM7iHhKUGGDqzHk/XI11BP3S
kTACD2PvdZhZjXkgDJd5offMNI5Sej1Gw6wPMQqMGq5LFVTDBgNlFjIjtw2D+WPTjGcA7bzXKYDq
uGUgWPXnFcIi+1SGsMlurR4tw9byrEns5nJCMJl3Sc/R0aAif7LRJ/tbKP3jmqwTNe5mhqpBvkIE
o5YgwqB8SGKzh+OEsdSlJDayZp+z8Xy0VFijn3Tn6CRrZBUrUH5efid0hOdmFTeR5UE4BVq7i3pC
cvcz7bd502emYV4UCZYKnKtEWa2Liijj64Ufbq4FKmRwEtS7zab0ifpb90Wrntj7quYwBsrM9m6I
zDbyimI4YhYYeBS7QJUHE0otKamOHOUB9Ed+2UbKTCE8z+4dDBRDIJOoRmPt5mM/HVUfNNabLYqz
QRdIaiIT6dV2HIgJAWxIQAFg5gxepINgMuagl0U5DE1hyfWAWbfee0lUNnBGAr9aWzIaQZ/oKbcf
Zx7qCR3XLBeRq50GxqrFS1Pty4ljBZKCysPOBKpWXwZmAGVKtIzXVjOgruEyg7FE0dzOybir8ipJ
ryILuhkR56bpAxSZtX1TcTeA425kEe5A9NQzACVV4FnvSfremnltNY+9atyXMmqHz6GsRnGdgKoY
1wUJ6cVK6JgGd2xIZ7gx6X14PDMOHxyFmmhO4ThjwBHaEcmFEZF+dNeMzLppzdh+vwHcD6g/WRRA
Nr2AM+j8KJcrpjPHSftgozx8rrT+yXZOV4mRWF/MEv/AkloPRxyqt51u0bEP8caXcCQGsl5CWI2t
n8xnlQGj/JPdU/tgrOmwhoBDn71LdEBYy0aj7HsOScgUn1TQjPF5iak4vagcFPFbEZLzQaZCTYlm
sZ1gZUM5RJATg8zxamiB4uY4MmMctqvElWN+3Qd17aC+UJ23yuToM88libFB2ZqMKjuaiXSHs0k2
EJ5h1uHyuB3IG2CMKzuKa1pXYGegoVmyO3RDbpmXKOT9jrZSb2cHBJzVaowpuJmXBtVB+qN2tqXR
xclGD7meLqmzgQjWiN6iXQfEEtEO+KWAe8sFlELnyIBwj8kUcxTRrJAvyBn26RkYXucyMM7Hwtyl
DaCHizIe0ugCIQbUZJryiIpAM6A+itmIvCK69Dvq+lMSxJa/YuPkQiOvDBYuQRUG20QtIXJI91i6
c96APw9p12zCaA7QKcR2Zew7KJ8pkqO0EzwHYbKAM4vePCMoyauewLZDaMuhY7s7w4wWV4qqmJ9G
akD91pZlOB9o483BAfXn7GIxNZU6ioVeh8ihXr6m6PsbwWbao40K7OaNrJ7yTdbRV/fKQLyyH3cU
k1lSDAVYzg6XSpfZYfbBzOIUOCO+8ObexuEG46a34viVCTr6j6EynXMgFVaC2C1So78tythfdKBB
abUfMlYmUvpmE9zAHIz6VofuYJ13voQC3yEBGDaQ5mpI32nfVYiOKo2EJQx0baxx6Mhk1+IOqi+c
GYXApjQUW+GqG2evu4Ji5XBbBz63rPSCIrmop9mHMQZjfPjYtpZD58VAJXdYxJFQkdqi43gPS2ni
+oU+EAA/ilNIFU5inUcmDvSNn1ptd2LanjbTGoAaSV6TxcXjHWZivDVD+cnMNiw4CFtR6oVOeN+p
WOJvE9KbLtnL4mJvD8moPwtmk0BratZgDFlV2NceI9bUABPmNiT2Pk+GsqLXMAMNwPUJVRS8+kqM
LqAGXeryUoDdRq+PsEOdh6hrulNtR4gaRdSCpwwlkM2HKoMkAMAXSG+w7Rwj6eYVMrp8QmRDgBdD
ncEq1y7pp9dRDcnnMW1bWd+BAcWniV6bRPJ6bv3gso5Be24bNeQn3wL1gqLKAA0IUQXwxzTDJwKW
YVnThcTWzAvDwfbMDwOwB/cRN3g+XrazgaDESGPy7B1DG/TmwkTUjy2xymQEVO2E0oWDnH3TTVn3
VIWtYR/MJCzEZzW7BUiqyLSDQyVo/e0K5OoVkR54PVYNCJVmi6XZSa/MvAiac6kMvH2jj6rqpq4Y
+286+PL+lvlSlR2SAbnbteG4tn5N7c7RmKF6twLiw0mt/ChEljhbDjuDBfYFKdG2xceE9F65iOC3
Ni2cF6Nra3BBThVlI24ECtWazjTCc9NKAaMZSNzJb7DgUIAU8pnSr01VKfSmue6dc/RLRvnGphlg
j4O7JbtHSH9efT3quQzvigEwMBaOMOnsB0foMXlImyYbbloisafxWKGBmV+CJouH7eyObYpidLBB
yYO1wnMggLAlO68iBW6fBJofAYiBvHaAGLniSKtt7tvHum7y4KrM3NSqPtrxiL3y3GxnndzoTAB3
fEJXgtF3z+Hb/BZe9s/Vd7/8DdV78ay/vP5yx9jpJeao8b5M+67m23+plsFQ+/6L/hfWcpBKf1rN
lfq5edHJCxPy36dly0js6zd9m2L5lEq/V3CGtfz5W82GFe4313JdRkGO7UIuXkbx3yZV5On8FvA/
GujCYrbE2fQfqdqWzfK7su3rpIpxGkXgMjmiDfSu4nc5Fg9hE3cgC1Bnm1EeOkRw6Dx1RGtfxk0Q
udG5k3LgTf0VxNIaz47tTUnCUTyd5zklBs+CBGXtx7lxYthWjTMBJrBrgX8D3ZXyXDIR2iJ2J0Aj
TsOZ4azv67EfENsWsWg2PWYWlkUa6SBk1mFSNfBysScOR0zChbIxwiLXBuoEKpugECNjzo+SEOFN
skcVPnafaSjNsIqbkDUHHWrnu5gmiZsaCLNxsybW3joCvS6ss1y7gWki3QJ/ve2SrGtvLCnphJzD
rY97XJyFq12kvQkE7HjFStz7+550kPDjMtOIBDo1a7A/2p1RoNut0TjCi+JwOE6bHBl9doiqPhob
ykIIEAnMvxDkzMEpnQnFa2vG9eSgEDKnsdiMGEv89EDpgYre9J00eAPjPpjzzhkbL9sVZFniKGeG
EKo1kzPHK7YOOTxTgsmzwquwbsDD2YASLTbXq5wToEEYgaI5hzTB4cjp7uHvpOZ0Lt0cJCUtXNus
j0asVPTojW2WXqZtFNW4ZDtK5nvDAVz96tALhnLPiYwaexenLqX1eWwlJZaVyYL1MN1Aukqd/jmB
DRM9IuCFBgg/oe/7S2aI4+gsZKVoerKLeMFeuwqJ1h3rZRghQPfGzj20qZgIeh/neHJXWChU+dwV
OdZhFl0JV3UTijSz8CyDa485JNtTHG04j3vTtWFHmSD9pIi4aTglwPo5pdAh9JkUmJ2fyok9N6cC
MXHTidhM4d/7IpyAyOsRkvKqtMrae8jl2IlT1epOScxljVVvtZnMDMEcb+b0A1LWAgSqnYll85DK
KUXb3k9geYvTrDmjV9vUVJwgnozK67FLZAaeuBUuc8vH7CE6myNAHuYHw1NJ9AmUix/ch3VqxnLF
FmSYV4NXmPQqGJB41kqmla+uqOur7FYUxEZchRZX69Z31eg9Y8sfoPwTlhmHL72LMazZzbpXUwRk
lR4uz0MT5ygoV4Pyk+l6rKfEnPb5OCeYC1w9o3ra25kJ6XuV02FApQo9ETjoMQhjI+Wzp4EwUvph
3a3PBqMKzA3t4TSHiZsgeERt3KTDSzS7bdS+qCLqRkX+x2K+z6HGJ/OG0PHZWMUFJrwFSjK0cEFG
BZGi3tCyTJKLEUKAGWwdLIFQLgrLUyYGOlz1S1hVwrOyy0tGFDdMewbT2eQcQHycsV6rrQadk8yd
Rw6QHrNPWdBw0jsXRhDi5tyqFeYE3IIAz1SeLWlTia/DBjZGQLzJjlaUisr14IUJwtXWM5Drpezw
AGok6MNp42esRt62HfA6uuQ+0c+50HllVpdtZsOKXYV2OJY3hYOK801ih4uuIWgb1W4qhZsapGUN
oHJANdCMuORuib2OiIgFcUeNZYqJ6ImwR7QvBerXrRaF3T/pRktaTf3gpjG+HRxqD/ApC+w8zjh0
27RjXaSymZKQ9KCBwFT/3prQ5caI3jM8FKmu2ljt7M4O7NfaaPC9rbBYGXQ3tELlm9drwAKj8xYh
fkWvHuW17a0AlGD1XtVqcPFDkOlUtxtlx6Lr96wcZmif95y+wANwK4tXPfVKfQS019FQLzGJ1FBV
nDGHQKDB1Uis/5NEYGnjj2jALIoEomIRMXpliF231PiOjRD9JohtUV+5zWjn8dbFjFa+Yt2OjH3g
4UZjDZVqIaeGJpqdW55GYj6x3eItczdYS3z3aQrAGF4O1NHqLCXYb3GSQnwzP7Rge5MbOy0Mz+VA
VYoSfYBnNDckzjXBWpklDZiYKBulVhRedfaSK4RtDzhbsopQMNIQnFeZJmWM+MGH7/ycWl4Y10D7
J3LfgHs75SFntyGDI8kL76FuMOXsXDMC0Y/opCrFWoaBNwj2i6ZJgu2IXzM+sIVZjFk9moT+nkU1
9D/NqFXwWAZNbhrP2naKkORJeFMo66cicWKMP3PcmzGXnq1xRwVkWy/tzCgiWUV92hJQkszQWbvc
iJZD/tQ0AMupJsrsWCy9z4vMDbXzVBdxbHlbvA+lg1MfD0iGzr63sPCsHE+N4zEOHWs6OnC/Jg7n
KhtfKvyi7LhwYWsKJNABsB+EMT9C8GEn2Vb+6A1n85I5nW8iW2d6ryhFiYQwPShXb3WF+P9DIlU0
nPoki8QNIGMR3HHPjzV6WYTKqDoS/IikCM5AKIIeJ3CNmGKlHEx7RwPPWXlobP5/x6tH04PWbdb2
69LrPFpU1sC8k2VM0lWBEk4osWtvXNtvOPySExgk9CN4dHH36NTLQXr39uwla+5752zuCsOh2wPu
5CGCmCjLdSpcOBWLtFpGD2yLdnOJVYJ1h2iUKRqicyxEVKk7ARlK7muYQO75XFWVgQZ7HvKbWZkq
x4RFJ39lx7j9gaRV9vi4hLpkLVs9LB8wwSgGYW5rtyBdCRIDR/kM2fTUxN6u6mwnC44Go7nsvNQ5
Jtx1Qfch8TYNLMOSCKuw049NR0YYWKDAd8ajoWiVfTYi5Ht0XhxmTPmuhHHSJTibYcXXaxtIuRfg
ZTAd75bywOGjGBLYHW9RpVoiOr4aSAxZtkyQ2zxgP9gsUTb2R4vbmvtdNG3THbVVNy6AnZydeOvV
7O2vYzIb4ob+BgMj+uKt555Zdc8pFe3AVNJ1AVAVMPguE3EPP86ov0yeC+pDp3aB3qnQRioeaD92
9X4YgzqADJlN0anjspQ7yTLdfqyVW0fXPdwryCj5QJoBTsxksuoLBdCiuVBx5bdHSOJvSIMM9zq0
VBrUO4gXfCpla02nmUip4TDPZJ1uU/Ir7AsLquy0NUMiNmhippWC4xs6RaU3E6bRblcoYVvqJiSj
brkfuMTqMsDWPMwH+hTtBDsI3jDECj0WYJyxmrWuvnXMhK0TumAv2o/oydP6Q0MnraWzAiqZtIJJ
BLTv105chNar3Y+FJbdFzMHThHRISIiLmag2I4lK3SVxdotU36mqDXCVoH+Ro+1VUCFYheQ+TemO
TkeXyUBPtltm0O7bFqLPE+uicDFuRvsyGEV0kZM2yFHDpxfbUxC2op7rvWW1tNAPjdX0Rn0lOn+S
9QZmXQUUKaWTMj0uk8fyOYDJ7/mITXzLG9ZDMxlSbZHBpDpaddZoDjFPGauzAUsV/yDZMRG0IbAc
PrB45wv8bZF251grxHyis4mJZsZZgReWE63d3pp2uyRuCVaGLl4DKPSD9mAA/zIf43Guu2NVcNTI
tyQJDo6FCzsLLBKIfIId5BaBfmHMu3Q2zfFV9T7wNjp6hCjoO0B8FgA+MS3I1nVkTZU5X+u6TaQ4
8zUNOXUb0G2t593QK4zFB1U4lnneGWltD8ss1Wz9Q0E6pbnLocF5yGUcizZq6yyKi852006iHCNn
M94FPT6Ox3i2G+eTNQJIcVYaSLV1yDwlgSN1eJQJLA0L3dBtDsijHB8qsGO2eV4bhN4kOyGVhrQD
cCzz4w3CjB6y3ABOkWprppkXyC33fmOotXTR0BneojAmcnUj/MKhd51ic/GNE+ZOUbiYXMscivdg
8oMjYgrK1pl2RSpgqq7mECoffqKmIQ+tIXexBQZX0PKdNxhok2he99o1wk3rFKJU+xwhyAzkKHSB
WADxRiQYnYpwDFp9pbFVNR/JAuHi16sea1zNb04eSxbRjHZD4BwErOTyU8OBtr1MEyyn7hqDX+4H
qwy7Xdh8wC+SuPF92kqXkyHsK3zEuImURg9ZeaTCXSU8t1jVIcPmYONpFGU4tHwaycD7RjKkZHHe
W6wncA6ShODdOCWo8UZ6uYnjFESJTsCSCMsztpnBEQGeG8v7yAjDEzL8pKQ1e4t8IlaA6y1n8Ghf
OQy2gvkuaDrFCSFsob9mh6rtCsteFf9B2Jksyc1rSfqJYEYCHLcxZUTOykGp1IamIcV5JggQT99f
9Krutbaudf0lXWWSxMFx9899xo0S0lwl5O9xaaL8j2A/H/2qOz5OHvJ/OINGcT6/ZupI7FpAdA2L
8EzCpklJ4lYVx0PFonN85NfSz5/EeVJ1O+IXpKu0DygK4mOdFzbs72yVC4OO5LX9Y2m6zKovEVKN
xgxbF8VyCtiENt9GmKSpe8Qgwq8YVUXya3mZoKX13IOjpqJjE4lzJOcMXG5OD5HnJyMmRIMMhzyW
TsHWPzg8c+LfoK8VF6Ew0zX96CRG0KlzxtE5v2Zr/63lK6SHfcBjPZqDzjlGMFw0QRDTfbWGsrmz
xioKL7gduSc1zav+GMO45seuZ2C+9L8wiMUfUFaJ7EOiIjNDAamQI9WLcij1/dCGk35wZLqK+1km
Hv8VeHPM71gg+R7zLg0t47QTSpFGM3E5jH/7MLXTQ8oExXY6MLO36B0BzZGK4yqhTgUG4zbm8Fw4
LPpHBck5/OTx9LDppVnCoRVtWQfMeVntCGBqTDoaR+Fv0z51gIDST7cxn691Odp80cs+bTLQLEeq
YjqAYEPLseedy4oW4mpPg7KPpxVk63wizTyvSEyegVKnZthZIVcgJqM9tCOf7N8EA3orQYqpvA2f
KtDn3fhmJBsGf7/NZPzrJ4544tasJ7I+6o766srwbgGXo2ScWDQXAWlfLZjNxG7tNxdAE0+LtUh3
+NTo/NjbqNVbBWRBg0u+mQHQSDxRTmvcnpr150h3bykohmDPwIoVrHrXs4Shi7gPt7+pv6CtvlPX
JoY42Nm80oo2mm0cs+qh9GPF6oY72KzuBQ+BzHZgHNo2OVhqCnxaV+3KOogcay/+wqdL+HxpyJct
Oe5WuTeCyRuofCtRX9wu1F5gUZkmCNgAlzeRUVfVjoG5M4RZzKcAivk97AKqKETOgUnQfcrgnI8r
66snSRE0HLScbXW+YxeRep9ULZXzZ+hteIXsIErKbdnx1LXbw7pEVb4f+6waXoKtjJfLzMQzfZex
cEP6PDMmLp8gHjYMd2Nuw7g6oV+h+J6GBiPZRWk8BMXZ6SiFTthLyHOsl4YQPWPf+wuXVsMVxrMH
RCbqXm57k/R8GedYVg09NpGW8FhkFlwsJU/jbTjDt2Cb5JZxqW/YHsRjQ09fM/bjc7SJNX6tApA4
76PPaVvvVh1n42eokRU3PuG+Hwcs8bFKEmMmdKkPCTbenPJx8GI4uieKhljhLP6Sv4GFHnRwsMEw
jfYwT3zivB1lVzZj0kyMWGnomdl87DwXVO1n07LXgHYxGUSCfZel16Exnzx6DM5uoOshQWWVtfkN
+DWKNh5BgtL+QfkicVwoJk6X6hLS/orDal0NhF6G/wFyyp5gVEaANg2aRLijmPotumRxvFCnREdt
jGpDxZVfNFQfFsvyEdWVKoga26oYPikYj/kI9Q6J9bfBXEIgNRUZ6z9L8C6V7f1Cm4vIf2o/7bvq
krf12BCYqTLftd+1z7njzlWmarXyPyDKrh854Sq1wBe1Ji2oY/MGcBoOkNmuoiPESB7SIHvK0tJr
fNgrIUv0EuPVNoOjbDhPDgTi2+CWJareHmnfkeEvQcsQrkg+wNHtJNew/ZnwihAEc/zDYaXlppHu
oEGZ4fECVDfNB+4p2r6mqg7E59zIFSMZW65kuqs606wafbl1wUPUJxF8Y5nE/kr2mbI1qpd6patx
z0OaLD8UJprF7ZTpx/6lTKjX+MKhus2fiVVp/QZCQ5b7bupRe3ZJtFYOay3NEzW7S6z7b0m7hE17
UAP4S0BgYQFMgB1cO12AWAQ1aClWWsF8BANPmILIa8KDe8pD/lgfcz+m2QlGYD2atnsbSeiK/sy3
VlbqZgyHlFPZhX7UB28j+P2OAbzyW/1rCwc+wtTRuiL94NzpmmLv3KLqu9EL8emdONr88l9cWT//
hgultmw3VTPvaCxP2295k8uA+tMS9+ivzXpY5tKxzCs6jnVXZtzD63pWV/V8mvjDVqgyG1r2VpAQ
fVBrlrQ/gVWwrDr63BzVfQfYg+6DLmahesN+Ffg2jSRrkuibbhE9xIIYfwa+osyN1JSswViNJSKi
XYDTX58zNDMvK5tbvx9YquxYUJnFP0r8tO27nlcuArT4mAzXQ5KHi31aojhr3wBM03Qx9IyueH2Q
aZdHo5eyo7RerNhcTvzoughz/FoP4D7x1eBXXJNio+58omoNH0cVoNSyYEJSSG6XJdPDqYIMMH3Q
dTo09xkNpbrBRN+w+DrIBctt/Mqj0GW/zbpGHS3MHo6AdmexzlTYpdtpBshA2dQWcLmTCoRx0+QY
CnRDvlbvclt36U1awNOtdriyKBXhjC6b4mlDnVigRAUI2futHlkG0bbur+PNAM4vueCk6NyPfp7T
lJpIHoXtIa26iPuEqG0dPomGefWSpJj41aEcrKax2oSsBz45JmEa447xp5DcBMxYmPtlrOLuNuA2
t6w77ZGx+uuPxSzavStAi7oz1xDi+Cdof61n9hovcWaZFroQxiObSTMt59Jxo1gRuFs9tje46fxE
MFtDNZzgQJipW29Cm0rgiittLEG2j2aLCeKCkW303XPIz7u/Wsd7DHqfJcF8BFCMNGniDeeU+iSP
mz+llphzftV4XV8KwsKhvVmoaaiHCxCMiF6rvAnmhU64OPXX+iVON7qL7njMGNIpUFHSugNvAfmS
uyhIhmRl6GDCUOSjMUtQC3a/VnZecdkNi+a7RmCgiOGnHloWgYQre5tcd7Fiy6MGEssqJR46Otog
kJ0CbJ9D9IPPwSDY1i11z4WZLXm7pu42M06K5cYDp1Ozt0o6AvD3MuwAmxypJoB/sjMGWnpww2aE
atp755U0yTxUJsX6cBCrXaLxMZPGW7IfU5dAmH0rVTKAPx+8MVPVgTzrAqMnQowB9uIVLHT/NSsu
m2BXZDl+f29r4Z1iEEkAkO2mde6p5YogZ1wR6nmel09+Jnp8gFgGY3hrnpWZu1snuK85EP4pmh8C
aZogY7G9YhY40g7IIoMUx+LJm9gpRicgbSbjBMxN0uTc8eOAjq6d4NlBNuCX4UOPcHyF+LljB8SW
fShYrUwDKydgPeHFxl2jGxCGLZbAYy7GjXeZq2mxrvd15rNB269sjHkzcoMUU+2mfJq57WUFNPNg
R7gjFW9gPEP5osj24EnslyIXF9ZGMK4xvNBymTy4yluz+i4bF2LsbOFbO9X7oeuG9g+A8jn6yFd8
QtOpioA+PC3IQ3zv4ICZGRzJFvnLfBqjOTIw/hxrAMuifBNUz5ihC7vLsDVzDBTYr8eQ/+Lqy58f
lfAckbFoUXP9EbKkJEzTOo+9976DYhNZSFB+Wr8MRaPUwk5sWsMvJ5qktwefhggmeajaqQDYROm9
e7OaARVyWEJ72L1Yg547qtNUVezMJiqdnFfIoh5u/Src4DZUctK/+ridgM9q3a1zfqRvoYtoQoPa
l21/lrrlvPjh6RZB/BY2hRr8h8w2w5S9AI72fMw7dO5Ir/45QfGb+me447RwPMh8Y/Z5xonky/op
yhmB2JfbZWKlR5NHofsLu5SMEqp+nMMVC05R0dl+NGFHGJoYUJtM2TME22nWX8IfWZifSIvhDzyG
Nuh6MhhdEz1Dnq6Gh02RQc1feim5v2JdK8rqnc+hj8V0A5KY7LXtRD/w9TRhULx6E4um4B0HJma0
vQqwlsK2HWSnMdyPMginI8ewpW6oRVfMbkfMAkuLzGo0pTXvABmF391NCD0pfLpK8dbfszes8H+p
aBbqcYEWkTSHaghgZNyVUZG4H3OHm/Q9RxpAUcivxojm3HHmeMWtWeZBBvQ4h/EQ3tEp1KtZgDjJ
xm69a0TIxnygt2+ErxnxT3zQsMh7+iRHCxxkWmalzkm1Li2GHwnb/FnpEYbezuebKRWO0LoZjnLq
WMfaOgJxu1911IzmdYQLIT9RH6bmNx4xzJP4gOJyIiymOvxQfQrWfV33BDaAEePwBzxKNd6i3ZgF
L2y+YuCFPIWbLb+2hY2O+O4VhVwNoyiaCcyVg862wUIaw1ikO3eJRYglgmjWteL2Gyvjyb92fa58
DSe3zzWVd9t5iQLCQG/FUnhX5n7CFhzJI/Uby+nJaQVoMT3ibswXcZibqqtztNZhgGJLfTW/tunJ
G66q+k53kUc/Fj7cEohrpQgi7HPWSj0dWyy9y/QZtr2fNd6xCENdNp9JrbEM+ju16Kiq8DCGnBTD
nnvGFudyH2eg7baWrJpjR3hTuiVAuUmhdNXUpho4d/LUgnkrm6+SI40o2UEA6qnG+zS1qd0nMf+f
/U0BnnusTyl/taB10wuLFN9JwcPtR88Ram3WvzB3iCU+o9LLKHvHY+Mwq3QmGNZnohR47VhTrKpn
q9cNSQB3uHTMJmwPwfUpr7/NXcSgty/aUUs29lhz9CnBmh7ol43uqTh+4DpA2OOMSTe1He9yE/nV
nc+u0BBJ8hpC3m9wQ9ZCPRaMzgFZVpw5gv1dvMpZVNCohNeST22rULIPM10h2oPnyQIwCFkHG3+Z
Lanmcsc3M1aILHTFCPmoaZRngoxR4MGtVXnGDsGZjAnNaGOIwqFtzuUFps0c7cuZmYtK9rbB+vTY
kLHGVRCVtNCocxi3ES9jzFE3KQiC4A1p68HTrC5LC5Bq5MmkbXCE/FLbJuct9OBh7XsW9tz9i84f
vF9M3mVeXuipdh5NLpgV8v4shR2G+rYwmG3HE/uHbnB/cp+nHqnNUtX37E9Oke6KPPJmBiE76prr
dhLuRW1ewzgPqOvm4BHbEzMOS0wYXCB6buklw558ypiqE7XvAWgLcxxhyvbmZ2Eg/HWfcipcCKoy
pCbDsmDlgsYnpuwiuboPOfdlgn0b8W+IzD5sfdy2aI7BBuuQCTzxV9JtRVjlx2gKo178VCtGAfte
Jh5mdEbWOdLYOxuKCiEflh66FQX2ZuBwOUxr3nnf+WddkzhmRVhJn7Z85rtL/j6r2sb+GWXa6Zik
jET8lPce+2g2uwBd80hplulrVgouPOngpkn+bWLUovo9UKrEKFHH7ZDfdeFCuzTRRFkUu3KDMh/e
+DCwUYQxNHpyext9nc7jLZ9f8G7s7sM0u0KXPY/ezTRGoX7gHfIkfT5xg2HnjHETe4HehKfT29TS
7BV/54Nc1fk+biKWSvvW81Oz7LAwoD3doDqhj1zodaslxQ8RVQ9cEKplI4WVY6880Zaqh5qFD+0k
95qCasorB5txS+VIrDrVHWENltsttuAMXTfYUDzGvRlBhAJpdXHyQfzdpZCNCgJXj1kSjWV78B1u
71fsdHYov1fWq9KrJsjqAY0O9eEB0d6j2LtnmOISyDSZ2rOQOhnyw1zOOT4bGyRrYU/cPar1BQhv
HuN7rf4vADfk/ZQJ+WEX4FUkcpzJ/kaHfaIwOUZlDPVsW20aA330i5Ftf5oXkHVURmoSl+e4tYTE
M92M43xEWrtidyyL3uQbJmZWTzDORySIuxHtoZnOWP1q6WHpXsJsfWXXwKlJRUY2F2L9ppQcEv3I
Otqf1JEeZwyqZ27ULDDOM4VwMtkPKYcnd6qIlMTTurC0xQirqe1gtxH0kf/WlpMHLNE1/KL6WxLZ
MNkOXRY5ctYYvbkwPtISOuSP45ZMnqAUc8txQdFnjW7W/cQB0VSU0ipfcYBHaak9JjyXIXjIb2G9
1sk99Wvx+uRKlhXbT8SLq42BiAkM1f3EpcbLP0twt0lCx9jm6tcGxw10qAAbEZnHmInST4k7VHJ7
rzAhjQ2EgcpZeTO3DPe3VZUk8y+AKJX6rRv6S/+OUww1NbJBVjd3+DQnPPul9bFHn5paBHyVCg9Y
ACZ/4Y3lK63wC5dhIndZ/R2NN5rv0d3EfOGtzOefBTJy/T3WqVURv3N+0fi2vaBWD1vekZpf/Mwy
z4elwax1GDgu5uPQ9dXwWLjJF/UOMHVa/Qj8oVxg6eXxUN2jHkWYw5ox0tk5qJdhu2dj5U2369iw
oQOXFmj1CVkrCsQx1saz4HhXawJxE4OxQjmpLM0Je0gFnc8fatNUHTGnVvprLW0+flUt/dnlTR3I
eIvwlmQtNd0e9wluUgYX2rso0Ws3wNAkDp+WoKN3bl9tg4TfkKc6qO7omnAlve9rkSBwBFXwKggR
Ucadswl1EE0dbpEXrtGlAcFo1+lKY4UeEr43NqrViy0b55+RfIPkCVyFsHBZc5EOv4KIRhEW4mVR
Y6LuN6yvPdUfLVHAoYht/pyuZcYdD1XA4J3uOL9i2uDbNFyA4q9efkR2ECq5acVVAnR+J8sfrmSV
9IeVMtvJfYrIBLHQ06UO7qCGeeDNKPqaYGjH2ZSeOkym230ByjP9xiwRtD7Kqo/ZgY7FIfGPhSgC
r7oMqB3FP2IqeUPpTOCG4qsQmStvevS4zu7F3A0KziNp6fC1p1HOXHCmOmhMCIhsRJEHak+yJFuv
0N4wycX1ioDqd1NkVElxNUU4pYY7oGMiiw9DWVJ7HtTzotlux3jgLsx0VCpXbJPdW7I2LIpnxh5L
O2GCdouTJfGpUkTTRL3epyuX9B98s8f8xfZO4R9ug2xc1xv+FJaA7GPm5RGny1YeBcoMk+p12NE7
CM/NAlZfOrX3Nn/h18HGZKHxgw/sFvzJC6Tu+BAmSVT/No0zwzPTi+C5Mk3R19+8TGSR3c/XIfaO
W1ppZhLLJsccpAe+V189hOb1ZyMZqul5HnmCT4FKaZPnFKQCiSW3HAv+thCh7aratyEmwAi2zPui
Spwigm/2FWXvrGdPs6DUibjSuloWrAGZ4QaeBkOPMayJxRhQ9zZ57XTAoZ7iKelxUNV30F3H5Tyz
mr71XV8G0PHrKozGe9bnwntOxYio2Y7XnN0ejVSY97R2Qfo+J1SwFXt+0TN7ItTbNGP2E8m8fTN1
xtViDyuNTdzOJ+OuYcYHPjvQhcGp368bg8Nw6QuRlhVKcs9xvlt8ytsMf5WAp9Ct3ng9SJKpTHLs
dZMpLyG7bmVPCDed9Y98r3k38T01nNo7ekBL/9QtoVPc3zco5k8FJ9nMDWQN49+m7zjMd8xf0/rM
SnT0/maOH9S6uxoZCEX1EUYDeeR7YtLTiOBegbxDLKzfbUWTEx58LKs/KTbL8vtJwBM9+pPM5iOY
BJTqXS7aBeAHFLsUm5NiB6T7XRG3AT1fBZsy8k0sDTuIml7BBFq3ih0XjE292Q8/YusT74plVHW2
79KmR+3fZraG0+Li4JdgSbB8k/OWl+THOjif58mZKn2/Osrh3tYJl7aj8GjGuTAP0WJzoLGz2cJz
f7XBv0mJ1HQUollGyGjWFHQmG4m7Ytdhn/CxkzWhdA+WAzSjnCCrx/d8bqbp0vhI0MsOz96YnZfr
oY+7do1CkZ8UIfa6PbRJNq8ZMRr4VWwjjSdR5jYozsdulKr7oCQ8LF4LSKkNLZ4i5zXa+FhXxxTT
KqbjtBlnDf57Spi2iwGHUJhH/vQaF5U3cgp7NHOPF38rh+DDXn0KRzra4ubC1OqVFw2utYl3CVE4
Lz/zzWw5hgY3t/HDVPYCyQXIB2te7AP5+NtXV5fJfmTpOx8rWIX61G3yStM0c9DQwkabWM1zikN1
yK6PYUTGa2evQlmzG+QmtwfsRjk9uViQmidu+9TmJABox49ZQpR55PvWbWfa+DbxmJcQwx5lS1/r
R8dHWcFz1r17rmjsWu6o1hqqh0YvufrdDLHxzmu0rsDRxdAX1/txGHwYDR3jN+9wzz9qGwOcNFuO
kTWmCw2GKLXlcAstg6mxa/SPi2jEES4liwitXFH/5KnhAwIGVnXQYHkfCLBd/b+GKuFwqa7xRYIz
b3xKijo9lBn9iXu2LtRpYSzoh/JNzF6dfnOcjNXbFqtqEEen4ioGsy+JgXxZs+j6k6O/1q9ZixX6
XEK8DWHFrlRNdLvQzE247injNd71wBCKhomu6vuLxPE2/ikdjY/smyJQlyHOwLrGS2VcW4fRSZEi
nJ4xdaQJMKHAGh/xA1P0ejWA03j92LAExQLRM2Zdg6ABc9R3UoQ004EukEc3NPIj2saS+O5QcjHE
kCX7pMQuK0NkpEElLau5FUWgPXTIbT/qONsUYeXGd80XK+TO/YloZUKj3DbUbejoQK8hRGIY6Nph
sr8ISZlDXy4UrCzD8oo8bOWPSWx2edImevYMWdxbMC5QTqh/zPJ/10uOOdUL3oGDQ8CBd4RFeDTR
YbsqvTebmILkJvfDzj+MNR1YOKTSkThr2CJi/x17lxDoymhvw4hnojXugl00uS27UIvRdyFvYRvK
22lR4fzae7lgbmfD7WZQOLlOLsiKSfQUYTF3n7Q4b9SxOS+yeb8vTO8suncgiu55hpxnIMYw+bl8
VzCvDAj5zdh+5HB4vw86Ub+h00bFw5gTWJzOBE899zg3mnXtgdSCmFmZBnNVvE3lVl7xIbzTWYZH
eMjsMx3csS5O3sq1OrzDAp0Nw0E2Vdq+BJ01mGfXYGHtfQB2yGrmYDpsntO+Mc6ZP/2MXLqXc1w9
Y4EtGZE7hr6kmf7yQgzLYfCrqMIiotjOXO1WuRedzZSHAS3sNWGjv8kGu/w9JoPhfrg4zlbG1qDn
xEWvrX18wj2c2Qubed1/zoHFU3ZgmY8v7aRYt83PqL02ir5rRsjUe5mx3+r+HmOiPwHB9nDbzScC
pk0N6a6zvfq+elSLTcdMbab+ionxIZvCh0ZbYcJho3I1G/QVMQUyeFOOhVG2kX9e8oU7za0vCTYP
3wJyicwdPk6P5sH3Ow9OdFaloCOWLly957XHQkONQdiW7szDjh9qhxEzihBv4CyPwT5bxn5unrDF
RvKfCBT/yfW/KPHFzkMdV8UDFO8awMqA3f1aaBil00I39wKh+pmcabXUe6JzpnhELhM1JmZcC8Mx
qelAIGow16oBJwj3noXZSj3bvcfr4iHgYyIT332kL65siAPer6S27GE+88iF2XYBK8ui7mXTAda0
OG8G+wBdpCrm95W4Q5J+XyXyAM7/BmGq30vPAHUxIGHB1OikzvQ35yjT0bi2DXLmodzEkrkLHqax
nO9isS31V2qgwtjT6JcDqObNV4QlCV+xvkLN4l6nnrcxNAvlIB41rlQpaL/m/1QTev3OHXkR685b
piK6JfqK/epAc2va/h0QEecDoVVqHnaSlzX+UcZl517jAMqY3IfAh9fxV9lnDQJdmFSCIrApy8Xw
aNg4NI9KFao8jAEJL72vPK/9mAuiQJ+YFbLhvhFDar9mw8F+8du4z/sDx0FZ3McQeLo/ZcLpFu/W
kN7l59FQOV7uG91nY7bLNThgcZhoZmj5qxJKU/5yembKY7LGx06antAm/w5Y//3WPFWu0S3qilsn
Y4Mbb5xr3LVrL1qvfSWqURXtqSKJXvyYSaSm1JEgGVTF/eawp74HwPja+uAlKSGBOqIasD9Qkmnq
8X5hgVUtfzouUX6+23QFnXpnt7JX/2Q3RV58SKshVMU9H6SMzwqmHFpI2ahMFbVnJCB1+cerRLSm
h7FJir+qHNCMd+QQAov9k1XVN9eP2uv4xloMZHuOE8GnlqV3beabBU9x8wn/syDqjsMSFBQBSlZr
CgcKc8RPRXgyGB+rSam5ujFFk2J2mNMqZ4ONQt9s4t3SL/ieVEVTvEzgL9SHMAt3MUb3CkYN4aaC
Tf74rUKaJ7KC5wX5fZ9kSKAkANTYLrTBou7zSQsGIpT/UrKixA4M98sgv0fOaqQ6eliX1UMAu2vW
9KiYVapLQZs1fmXlWfeNFVam05NMG/HbSyFc/05YKGb3Sdv513+Fjjg114Cf6KdYp1IefZjRhEWC
gnsguP1CSvpGfID19mcYDio8tH5gqKfKdJ/zyk+Rvw13SwKPAzrGTCLyznYYtuoDEzcHyn5r+IrK
s0HT1x9Uq/q0Q7BDgrW1CxYvKgEqGD1757kwIaA9cvpt/xR2Qx8/bBSj+G++b8vxW11hevH3SA/c
prkjoYntx5qHiIhMipZRH7IioFZhh6/6ysim7OaxutY3HId2oJAYNQS06Gdrwml56Cce3iOkGmnf
+U70uN0kqSvxbq4UAuJM+KmusZ/SlrdY15as3m2CZc7TVkhthqMljhD9tEGwSaTe0Gf3cy80tmBz
8LbBp/yUENqi+gML6UGPe9jOaflV07jLR7UYNnjXu4i7d39ZCaba+cCgUFfngKIs4uRYg1yznUQx
l7iHeASS5WZ1YRkex9hyHw5QcMLxdrmyi4sHjL8FwVPWGRDfJeAhXmbWWqlrbzaMl8FyUwGuj6s9
9Ht8EeiX0LICc5j9LAMBkDGz8W+NCFlVbyJpkvxWXt9b72kMACLGtzpvqeahDwefrix+pPOyue7k
yqWIsI95Eyc/hfb0eQ6O2cp3SfWjpNdEpnewh8NgvsPMcK2+Y3BKCnMuW3G9CGptJWV1eYCwkR37
wDrMaMKR9f5iR1rV9c3Gtsj/7dVzO0A1E6zcv1PuhcJ8SCGmWAY5JiN7duxe9WvCG90c16Jv569B
4vYD7xBamb9NhS1J+peurDHicu7EBSVqVeMAtnvNHMK6WGeL8TsOI9HsVt8O4brjuJ0iTPqjoGwo
YQKIoTYEMBVOSZ4nuTmhq/VMfnKymXkrs1hz8QlAzLx5Ga5Botr8PNsL+efNh+QX9UNAo1SPhLMP
Jf5DLKetJX27a7s2pnnQ1WWJgttl4BTOwyYzds9s/6f2ieDWONyHk+OPv4pXJQURUFTGO1aVYCrO
WvTK/13TUt+cIpFu5Uc9ixCf94g5dYtfsy3zi/My6q7/yFuk538tVNRge0Xwwh17kUFRopFT95az
AvZ6bNzMiCJsNnPUlA1m4jhNSraHuFtlTOilFKFuXrK48Efx1/ojTeEXNTUJgE2MyFK0u6Vl23Yt
XfBDS+tgEjUCPQxxPf/bT7qxt+yjY9dRA7GpHl70krLmeeEnSpXWsUqXhCWzHYLOWXh9capv81wT
2WAYHV3UfxOsXeStDrzY+7UQ6vTUPavgTt0DFxMOeIQkL7Kf8m7xzjAMmuEmC10v6XdHmKBuPpzE
9DNt8JrSWYYfGs9uk9E0Q+bUqBlyHzXaytMYg/rZu+AI9jvYdiJ16mgTR2ggBVu/3JR6kw5j9ZZI
+Ssb6jZxd+lC/uOIdpayOVr1hHA5I3LL5DQQl2YKjUbGKnvBbRuBkN/4jvOLtuD3ZhJEPgpq86dp
WN2Pu5jrdkp+kDuN+JyEqprHwflDw+Uq9wU2ER8Y4Piqwn6eOFSJenZsripH71NPpWCIMJvgKknX
2xlll9obQuMehAf2G0lID1IGB/AOgaDPwn3oiJcAPhw1/vmAwZj3jcwCnEluYob2CU8D3P6cZLr0
P6gIlrDr/I03MUbsz4OmfypwmsT3XHxjxfmE4xD4Uj2ys/qqokCBh15nUoyIpetW4aFqw9BSgNCB
UuJQRyap+vimFI3POzN5c5zdpM3c5ctNWBKmvKk8+udSbEURweJjZsCbLvchs1yoSVvy7WUwqBde
7xZhgR73ZBQ+43s04RM4V3PTeVxRYBDb5Q9x/6mjSWyK5TQfPduLLfitOtmRruALkhXhY6sCVWUH
euAJ5DxSpIKthVRcktEaaHinfKzriBXrtboTdPTeX0zr7KPG+SbNP9WzVuwfSsS+hUdpGUohrk3z
hlH/FF1dNAzXsFDQnLJrnfJhM2u+5uKZiVxNeibNx1VUffdnie3hMWsIZ1Z3xIC6jMOvnueBGJFM
smK7M6Syq3LPg+fUN6to8SFM12YS0uxASrlM+HlgWC1v1mnSitDkRBdku+OqFrUDn7hkwCvKSYhT
7Rk7JCuC99x5SWIgCiX1BEXlaq3IaqxtGMirZHixXKsVyrqiO5drIjFdFvgkcJUs4jwkV9AsjDzH
JsJh/a8yKEkQUeiCDoUaGP1m6iSiXzEOdji1M4SJ4Ge6emEe3/XwjFj9u9JsrBziiTvkXSltm68H
PzQIjZVIglocF+VJ0Z1wpybTACmfjWfRxUcE3mi4zm5ll80091L2MYw3NYbWyst32NkFPG24+ry3
v32tstV/EpvPNwiMTYWO+FXEU7d8DdNUlE35+j9i+/8PUqn8T7JZ5IdBgDKYAJ8C5hwl/13DsOqA
AYMvGWU2k+am8b2cfYtambBpLD/bwFPFVfZzZE8OjmOjcY/9htIHM8x0RDNPc08pVXcezDqX7kWR
jPDLe7SO1JuR1BKy5mdMeEv7uyxDIvwgeTGvi0cMp7jXeHbnkgDw93mmRGv9X4iL/x3/j2LJhSRI
ZYTnNfCCK8z6fwD/uPpWg2m96YsUVpS+IteNLDOR70PvPaKKmpG4YN5P/hfW5X9yBiNufApFWkn0
MqaGJP0vVr+lBy6ktqX+ciWZxAeSmD6p8S5uAho2/v+/vv9ESl7/qv/D2Xktt42s7fqKUIXYAE5J
ihQpByVbtk5QtuRBzhlX/z/tfbBNgEWU1sGsmZqp5WY3OnzhDRR/XGTxVB36G5nI+Qz7QQG8HfnJ
H0S5jeol7qU1ZYzLX/sZa9TWW1nQS8NJlWO+k2bolpjJxfPFcshYghLSaPb9g9dUdFSx2MGZKvNR
nL4+uXPNUCaHdh+UAEJctiWl1Nk6tvXoYPhZVe+WsBwlAGNBeJZsu34gdLkZy6rRKYbX5Gi/Gr8i
s9teH39mvfH3Bzj0yDUkCR0Wd64hOvDmK9EUJu+Ukyz7R00+ggTraFco+NBsidD5aVBbTn7odDYo
DKCqGiefqXabOl36eDRJs67/pOWS6LrD/x8oowVfZP4BCPPSMq7t7t0OWhWEAvJPYKc/pZ1mRgo4
0Cyyyk2udpiX7dUMdP2P6+MvtrbLctimYWp8FN1UZyrsbQApGv+Z5n0s6lh7mnjZ+3dU8uhYrCz+
hZnaVH1dpB1hp+g22o7/nt04whmKNkXynrpG5kA59dANpU0lC7b9jqwrfpX0A8oMlQlpZ399noub
g0+uGux0Wte20OzZ1uvJcQiAR/HmW1R9D4QFPv5kamr69lde7tj+lGSDOb1dH3U5Z5MrUAUVBMNI
iLlSsMQ34Sk5um+ZgXRSeciyVLiPkh/sUO0MsAVyt2aJQtuwUQeUKD5+4OCOqChqqqbcXPP7cgDw
M2VQD9+LenQHZTeFePBCCAg1+BMDrSBbPfiTVeFLbJOEVR/SZ5XHzRS6rXGLCT44up3nn9yuHZhS
zhC+RzCVMtTHBhVt/w6u2sreWlxjrsULZSLGbBPg0Ss9HwiXdbtu1Vi8KRyf6AY1M9PcV+FA0zAD
EVQern/WS8OZAuMGA/ycaVizraxnMRSrcDJQXE6HgaSaZAPtsrCeOmRS1Bik0PUBl/sIOVRUTy1e
dcfRzNlCWr3nu4OWF28g5ULxQjhkRicqAIpbIgiBdiiUfuwOjFNix6oaroifL8+O5cg3QjfglXFw
Z2fHF70LPkMd3+Iep5Qb2kmm+6fNdQR/NrR7+vyOklY11iu758IqcyMh8oMcmcEHnk0ad7qc/2z1
by6ZRP55nIDD/4GJHe5IE9EVW9lDy1kKTRM6Dz0tFdizs1mS+CeDlpbaGwqOYa5tMNi0MDQkwhY/
4hT/0QPErKkuVj7tcpZC40EEt81NITGo51sXPBkVbqOe3uxwRP0eAVwdSLQVNDq9F0cJV4a7NEth
2VK122FYfRZf1IoGgmGYmjdyNrV8Dju8q/2dohshKRzUkA6dGzT3gGisDLzcwgIIkwrVi9DUVc3Z
EfUo4wTTVMEZnyLXRaAcYl95cHA/1Kybjj4MxOQkpqv/Pqj8u8P1A7R85oTFH8G9D39JM+ej+yP9
AC+s4/cIbnh6b6pxSiXcw/vKv78+0oUYQ0B10nhSbVt1+HbnH7QbSNTNuvTeHDdD5uaglGFQfQ0r
XGDinZv5Zm19Rke3g+abRnlgv5T2pDbkZxVHYEcd1AOye/03zdceqWNT3hsy7iJ2nu8xnbZdGiuG
+bsMUUv9YoOLB+6QFMmITLuH62TZbIDs12j/p5j0TdYHT7JtGdwgCHhi6Wdo9mLTRfVgNFTof+M2
QzUD2+moHH8r2RT397VFnXLNXGaeA9ncy0K1IBUhGQYmdLbZwNNaltTW+YWyH1m4BdYp7UMz2dW2
o7yq9A3/A/aKHk8ME//OBxdkbRC0C9YmLqOn/y9QztvHlufp16HUABAW6uy0tWOXIvArxhcvVbov
1aTaDzDj9degFdonQDz6Z4RBvbuCXHklrptdK3JkwBKArF2XhcBe6HwX+iDcaxdw1ks6SbUJDQ/Z
GME/ngvUHvKVsz27VOST4AjkvEnJWHdC2fPBjEqdtBa7t58ZmNcCdptu+7DGK3i3hbOhGDUVew1I
bPr7+r6enWqWFuE5FhbCh+pyfc6WV2DjrLnuGP/scy1sdn3pdMN/qOyo0/v1geaH+m+AbujEjWSA
CJjosxlWWRUNpEj+T3JB0DQ4ycIN+xaLwrS/62lZjVQIK8+OHnQfUakGd2DeyD2wmsb+1KIophWP
13+RnNrZzhI6GSmdXe4z4un5kUaegmesLpMfAPWRD0ZNrUPGLayVIHnENXDItaMJTX8yd0DFRucp
buDsAkF1psZ/uP5TFltN0EwCX4ZAASmkOt/kZqQ6nTXkwEqMHEgC/mPFi6EI6w05pWLFt3C+05io
aauqagNitmQT63ynBWh42WWWxC+DBuZmW0rUEOpYdbV16KEAke0U0LrX5/f3xv53rRmUU0SOx2YT
LpvgfFC9V7lAdDN9AUNUencVZOKOqpSD/sWwZY+noJ7RhFbVO5/0XUoTVhlKBshYmLQofWXS5C/t
8gh5YWVwgp8IpQe0OEDMlcpPNAk9K0dfFsWR57DVQXftgdwq9nsPCgYhWd5I7rjPaO56aK9WqBnS
7G7peaLSRYDtNr+gUdM+BPQDOnTapoT9KGqNlaF2zq4HVe8HrwCx9Qr6SthaUNoqiOL4mmI26vXJ
ymWgz08lIaKLyJTmWi4VE+6e8+WCPOQBiy+N78gUK5p6D3mgbkyEY/K2Mu77MFXBM4K/KY2TjR4n
pOGy8Ku2ubP1rPlJgcxhWfWyjDrJYx6AZ52KmCJo8UlXxjArnmxwoEEFcLqlu32wyfrGE5jMFOcl
PuPUf1FFI8H3vESif1FRhqx3XmeUY0t63aIX569MeXE9cPcBy0XFC2UJY1nY8GLVzQB8WN9oIg22
cyjcRnemDdW10KCY2AIhueUo4wu1SQbIrcZDVMNJVA5lmyeA4KcAbKx3e33fLs4KHThV2Lb0OnBx
XJjdWS4noh5KV3yrQCDGGHk1cZGfQP93sb4jYm9yIBu07j6WLUhbHMckO9JQ4xe4P8w+v+bQR9IR
dHhUc72rj0BSeZ82qIEo0CNarIiDuy5zNaO7uz7d2TXEDYTiOMUUQjySJKoa59vOrGxrqo22QJwA
zg2cEuAroOuwsMpB4u3/h8GYJ1EVAxvzZCEJNAuJgLB4oscNPormCwiyIgnM/mQgXm1+LID6Oze2
lRCoq1I+mQ8XRH4FcSnInio98L6Fhqm/TUVtPAcgMNc282zbMJasH/PQEcTiYzxPu1AqFW0ZTd6j
MbQ9mv2Ol3xvuNRRn6yCr2Qx8Hc+upiUrIE20yEizjfmNbCWe0IPNc99TJUxAM1kIoRC8KI627QQ
vr9ynV+aHwqp8qvBl15kQFFP2V1iCB+bCerBRuFH3eu1ycs15jp29rWbrUQPl0Z0eLUsCGkWNRG5
c/+pWqOhhYdepSiPBmKSPzILqtRRslYD7N1l6i4QqFqJgJeHgTMvYAORN18oGKTIpKBBOpiPLVyI
cdP2efU9x5X3QYttc+XAywP9z/MoNwzHlRhf1o95m2cHb8xo01iNbiOXPiX7PO7qZ5t/xOfL78XR
oWN+Iyg+rXzGS6PalLXkUaf5Oo/IWqfWUfltxWMVOHR0ggyCI61j5yv6rulnRHfRXjfGwvzwwlok
aphQUcom5p13V3QwBciU5NNjDZP3RNPRbpCc0SgU0IELVvK25cZhMJAAKB7L+paYxbdhWXhw7wP1
MTVL88HDCPxJSCXgQAOSONajWMldL4xHVEl5AFIRge48bUqKYuxK3xsf275yj/hUNjc6aou/gkxC
OYFvO/uPnnwZvhOhmrwBsjNwfjJU/NPdrpmMx6DpHbBjRCf/+W0B8RsxSmutt3JherbFNWMTzjsu
coXnoyHjFdhmkBuPmPVMxzKp6hdQ2+4twnbaDSIQ0fH67JZblHjREfi+8hCi2z8793nKO4XNjPGo
ogn5sy/LcTcCcfgUOb34CgrcR4ItzVdO4yz64jRaRBJUO2QBQr4W55O0kAXJps62HjGYibW9o1Fe
22jEh/bK5pzltn8HIvmgvEvRVbXmST2IwAS6TG89GmE53ldK0B6KIY++KJYbfFH9IkXd0wlPHuzS
lW16eWTHcnQucWK42RQ1xUfsAij0o1FrKfJKadH98D0sxupUVV61uNO/akAU9lplpiu3zmJoQOZk
1RBdZcdscUK6KbDGGkGIB7OJ2+a5wP21vUGQLNODW9t2c9pEU+qazl71jSqubuKkQ1Fi5UcsPjGF
BIsfQAokq8LzSAfcaqWO+IU+NK4d6UcjgXk40eaPNXAd17fw337j2eVOxQaXO7SzeE9ous6uoH60
aAO6afWAZJljqi8d8Or8Nm4tWGA3at8jJxDjP2Qd4OZm+a+iqOgBQX8vEL4FS0YTGDWOGK7yhrYt
OhwHB4+rsPjkJ9UYQmVAPwOlRuwY0vwFrWNVUBXLRtfTPo2i1x0HlhH85OnOTySxcleNkdtjahiD
mkQEw3daxOS0YsLV16sEPimOTqQJlBcBa4E6XpJ20p+c1vCAjjJYS/PGLWpcSuDRAHZBMNpRYuuE
oYkRfRYNcr5YDYewd15xK6iUk+6VpX1Tjm6gFBvE0e002PYQ5bJPcWNJOkDvk1+g61wF0XDi14D3
xrvGj2HAI3IQPvsJITInw9QTsz04SY6t8mHUDAyrTL1WFZi3rjL+FG4KcdCBpHifgwBxeqClehO+
t0Ml9fdUL3CtdyQ7yuGLMNDlqrZq3nj8fuSxjBZ1iKKtk29tpnkOykBmltXgk0oR3ip1oPm3nQ0i
FDMmD2rwsPU81UAEqo2i7LM+dqImB+wgP4hpM3a6XbyVDbrf9ZZmN0IiBppOKIW+o8xepj+VVAQh
tUNU5bFUzoAqAgPnUyrpqSoK3NHcWvf0GopyVwfWUa0jKFNPfOPECz8aFNsEwgTEsu1Dfj4vtLox
DCq97q37AjUNKIkNagTINtTfoVbVK7mUvFLOj8HfxMLhuGm8yfOnI3HLgQKqlz1ABoJq4hW2cgTz
1SN+pENS+XT91F0YzQXCQfLMNW4SNZ7f4fgGwJS1zeSBzayY+zA2kHpofWSYj2lK2nZ9tMWzaFOU
NSgkcS/pPPuz+K0PS5Gmtt99xU800H4mUllmN/AvnD8uooLpU5VUdvPy0UG5R3nwCRtREVnEUakL
gtgyS+UeuvPwWYkB7rQgU7/BggwhyHhxunZ1LxbVxjTQQekIhAtvx/wmA23m5+C0/AfXJPUNv0yG
oqNIEQqsbPsvUSPoTV6f43JE1lOm4LQ9dBAks4UV4DlpuFpIrcABeNKLSv2m+77yqXB89ff1oRah
Bl7wIGMISynw68zvfMfklVeqSE6I+7QL7fuErb0TaopEH/w7BGOL7N1FMH2lGLecH7kMvh8WVRUa
Z/N3qAc8ktp1Z913cPydd9rQCFuhUz7BuRhivyjaj594izqv1Dzjz6Licj5LfeiNqLdiFfdBP3vW
AGXTRU+oEsMBhTSTvH10UWXfniqKRVnbXLTmOiW2VT8voVxkpfYagKbaZxWuh3kokvsxBxZqoVS9
smmWX5ISOl7XVHVlxj+PweOBsiFSd/r9iCAYKG/bfsdZyfwW2b25j1XCZAQeh3glrVnENVSIbMoL
FFe5bsArnK9sFNsgIN3OuPd92/rd9hkMqWY0t1wD/Qg+L8dTr87b6Vfh6crn68t8YWxpBEowR5ue
wzn7qq4Z9MKKJ+0+x+/sCWNoI9v0nhV9oxoCori0vVstxYDExRtuZUMtIika2qQ6gK64D2B/zI5N
JyLq+ahE3sNlC5811XexBtHhy62EUYuP6hh03QCau3xc/j4bB3YUbGahTPeIOgW/+8b1X8CuUbDX
JHNlE3WFuCuQLH26vrKLAyqHpROk8mpBzJ9Xy52aMA0NbPXeBGf/vY6qglDLM9tvRuvrr9fHWnxF
R9Y/qTPaKiUOMEXnOwi/+iKBizTeJ64I/3N82AIQijv8Mlrf+xQghPkC1tf9gsarvvI4Lx4wBERp
O1GeJx0Aqje/Z8khccPSunsKIqYDAzLrjgEAr2+DIym6kR1Uh+uTvbCw9FwkCvGvL/V8sghotQai
vN099DoIUbook3YDKbB+H+Rjcn2wCyvrOvJt1jkgFkHB+cp6VZaCxxbtPcGv/XMaQvNPVXXab+Cr
KQFobwz/UdSJjx7Y9I/WVCmPUZhDsZZNu8Rs4RaBWENG2INKrg5PYarcZjhMrtH2sGUSe7VhOl9Y
+njsIBqJFnVVF6jl+VzrzKvCKa7Neyuit7kBgWyDhh/iLrsxQX0nH/yOstpIFEJCx/vFqLPh8CxE
nG6y1PsWhR/IG4H4ORjDiFYMIpLXv+J8kzIUqAt43gQhpFTzKEuEnoEBzjjeZwAUH/B6jdytP7aw
Aqyk9++R+qvWLNo1ufH/jVp5ROA6YVGuUtZBFGZ2JtUmridMd+r7yRtLvB3BuQV6sLXrcjL+eA4S
ktoGkZgEzZjCKNXJQ1YhxxF5342+0vyyRdSawbY1kM1dqzLPPjR1c5Q8ZSWGHpFr0Z04/9C+kD7M
rZaeFCOxUIsTGkwkooze3RpQR9cqafOLnpUgTWAJeMyB12qzNyYCow/YO0rvIS2ExhZ9ZBzQRzFa
zs31z6zNJ0ZtEI9itpTJRcTHnq25n4Faj5RK+lZ5+t5E4fvGHStBry1XnkN4hyESdF/tVKkf8D1W
nxpVQWKU5F3sVRvNQSOLuz1cUfVZYKq5Eurrs7tEyF8HHMGwQJqy7vNGgto2kzCCprxzJ7396pEN
oJkDYAdjGLSzs6jB5gR/tOYgtCradcYA/D9Es4nWN3K2SDhvnaTzv02FOx6xoD3h6+GeijZToct4
OYSxifw4c50NEgL3CDhjBWsPr4nDH45DF/I2BAAviRJHNzD8ipXQ6dLsdGBqXFR0o5el/X4SWJ+5
NgLFaOSlG7eHxAk1zlT2uo2B9QZxUOjWTuQEYHotdx9o7i4RdgWjXFdv2q6BNYAXcvU1b0bjkEe2
/hV9aC/cOHbn7CsbamRdSxVkaCsbxERxhhkI0gqFJlNhaSjs8c7vw8GsDiPy8HBcirXuhT67R+QX
pKBIn0ulMMxc5Rf+p5mgJIZKwp7Vd1ZYV/5N748AtpDp26l4j+1qSaEDT4QjWgIdYZOaqGu4htTd
Vq3wRuT4uaFBaxxiww/3AHJNUG0o623ZGdg+wI7YZWjnHpDDCiCujzbsZJgSKGQ0N+g2/WkwbYDq
Zk3b68dGnop/bioQUxRIQYVxR9I5XhSCLfYN/L86oWAA6nvSGvxL/Dx5CZD+RyKs+x2A2A5WorL5
USXtNBkViA4XsoTLnC8l5OTSRAHLP7kAoBvoUgPAIDpC1P38eqe2qhu/XZ/mckQAWCrAQYnJIRGd
vTcGSjWB0wjviJ4hN9BmUPh9eKynAgnuEuK0uVIqXQ5IJkFvjR4Qd59hyN30z24RDfLKwjTTU46k
7oPl1OIRYQH1FT5Ldrw+t9kV+/dGpyqJySOVUWJ5icn6ZyhlskXpTkVxmgIUgTZ0C7U/ulbGKyGJ
Jr/K2VYBLAmqQHeB39r2ooqfIW0Vd1GUnkJCLQ8pZzqhir5zcJLWnyHxBJhSTH3nGLsy45n9b/SN
sbsnnRzqFEnxnDJ/5HV9GyPW0yDieX0V5seTd426LPBRIkOJ/JqtgkWNcQSmH5y8JqfxlheeZLfV
kgkMx3VUg/Hm4wNSAkbKne9Lxjh7b8YRu6kJHfoTWkmD+1ZbpZPu6jyJ4nsKG51ArmCy147rhW9t
ydq7CZQSWN9fCMg/3xqiAlqtfheeUCaNh5Ou103zCYWcfuVjX1hN3imKfPwlY8J5lGCVOejmFqUn
XqqY0oKZ3+W1baH6b6RfaKOsXa+LewioOjh5FpQITdYZzjfxaGcGMVqE3UGkeUQicfQK8695QW7Z
2bdh81SgQ7S7/gUvjUlHikjo78aZxyZJB30Qe5rwFFcgdBBHULcDx7nYmChlo3kUqVu7stLn66Ne
+IRA9oDAkCPSm55n3R2WBGaB3+XJRW+m4QkptWSToNO2Ms6lTyh7YJKAALR6XiSyC5oDpArxCccN
/1ngQBzeWujz2De9htLm1q3r7vv1qV249LhlbcTBuW3p08r//s/ujGOAjwKP6JPQO1GittN1//FE
F69J4kI3uj7YHPtDTo+JBMGeDSCN1HeefVZogIfGRBjEVdtWSOPbXaq85KZAN39TpSin3oyFyId9
NjjhQI3fzQL88dAOi4udqDuzXQnyFtN3gcLA+5CdQHby/MsiYG/Bww+xdjbD7Hn0VLzpuPDie57d
aY3Vs9hG4LkBc9PmdCl1cgWdr3U0mD3RyDSdKh0lom3Wjs1pDGj/rbzVi0PCOMTUgJcdxEkXxX5V
aTWzQE7upOO7eSOyrr8Bya4jSVSP2x6VlucWydv99W97YSWhRwHiZo585flGwpOgxG4xsk42Yjza
3vfxHtxGjkAYNvJwY1yZ44W1pKPBJzOBwnACZle5Uee4rlWheWpiTX/AaAclPRTG03RlnEvTkgKx
xD+07Jx51hu6qPhNVFdPrsjUYmuE6MLC0217b2sNg7tyAVwajfeaxBdSjMT+n+8QVW2aqI4wodIa
4r9NP6jFHw9RtHvoDsFK42S5goDAyOg1UGASDzZbQZADlYuFiXOCh18npypGHYLOVhx8NKziYQda
QwMWZPUS8iKwAmXCmjgllp9/NWz43Ru0Wop9E7bVSsy4uEAZi6/FEsoUfoH9inMbd8FEt09GnTrR
xre010GU4jEHp/UDpKm6u77pL60hwAHYiFTL3EUB2sMouktzzz6huJQgxpWjxn3DzemL/2EgQjnq
zpwtgtDZxvDrSVMI/MWpcIvMv2GAVNkFKLQcPjwhSoOk5AJ8EnwAuUH/eQ68APlpdqFxio2KR8EY
x1TZ+LoW5rfXB1rudEqCSMNLGDxdnzlcB/3vockFsNaks5Q/eTYivOH0gYl6UoP+0YcHA/vATUHZ
XoC+ns0KpW30EcB1nLQIWcdEH2O4+YlBda5G1eN/GYy6C50eyEoLiBdWLwneB5Z5qkURkEEHCIUe
jMyD9I9YURyvLOSFLUg1l3IcnEng7fOFDOLWKUVZcRHWQ/SUO43bbkb0gz5chOJ254ORiNGAWALz
6FBFOGIlxqmfDJSOtR4nsx2yyWiBTZmHZuH1T3ZhWjQBaUBSh6bdOm8io8KbSquw+G7qXEyMoswJ
vmAWEJYr41zYhwA1yKYtKIPIq8zeZDPN0LXBeP4OJSYpJQTU+kE1J/XNENG4toYXrif2hEFpgJKJ
Dajy/HT5KO/ijtHHdzxo2IXEvRl97p0BAeQQ9DpeS525thsvrSOAKhm8ElUu+o5OjPKZreTRXTbl
qHbU9mR1r3pWRNPD9Q92aW6QLi0qLTC0F51x9BBGi1JXiAL+pCNWnRGulV8cqXCdApVAJ/wmCVy9
WckhL4SU1IAJOlhSINzk7udravZBOGIKlN8FI+KBNq3/GMTIhgrJiGr9RMZ0wJysV3ZgNiL8TRMl
+5Vl5OVfUU4bVtoPy9WWpRFKrwRAtOwXh9EahwEV6eSu0HrtOSmc6XuDWOh/15f64ihgjHTyZwjT
81bVFKJTKJBauauzOH0r8IK3t2NZF7+vD7M8GgBGhCz300BevjlFVXY5RLv4jhZcbG6x6HFwRSBB
QLba+GD3hMzAoN9nWCqQZVXmsOefMU3HlKqv6Z1yGynALVrzzq+gGcNo2yYS4/zRqbFuvKLmZa5Z
3fdYRMaZc1KG0DliGaX9Vzc0+jYN7g9iZbDl50K1iXnJhA6a2SLsp8I8YNoynpBSVMutN1W4eiLU
062cwOX3kkVOgO+cBpmtzpYQQbTByRKjP2VlkT9Hka5+5wLFV8lsjKePrp+FSKPkcADVJB2fXWQK
eCaEE/PuROF0gtLctSXqBPEUfwv6CBeU66NdWECIciRn9PXAMc2TfqVIaT5NCqON5QTUynWLl6JR
23F3fZxLC2iS4ztyt5NWzIIsj8aKhQVUfwrtTPudYNrwfSyL/l0n9PpzfahLU6I9SX0TYQ3qc7Nv
laGDDg0QGJxZhtlX2wRKvFFr31tLBZe3MpEc6ChIh7IGPo98XDWncNe0w8k26+AYVkV8i1md/RVR
H+O+QnZ//z/MiwoGpSH53swrGPh4GhniPcMpGzGh21YeUFcMHv3geH2cuXIP9wVpkmDhZOFJ1vLO
74sYjh4OO1N9QtBQwb7OA4eX/Kiayg3QnXQQn/6sgtAukNJvG64yNK9qX7YoLL/4akMFUW8sD2m7
p8qqEBcXFVZN/1VTbDXvuJIS22wiFBvFn0YrmiQ4tTFlwu8uXoGVdkBEkKLl9QktNwQJEo4iXEiq
rN/NnjEDvT8ch0V+cnAhqRDUbVMfAwHkUVdW7sImd2Q9mLKHQbt6fpgGBfYpXpr1qa55oU9Blgmz
3pG+2yFK8ihip2uAjgt7EBoomZ8s/YDwmx0r10P8LqCzehJBgKRFMB2K0ERTw55yd1sjNbJ2uy8H
JKSjuo7iARKNi1JE1Yy+M5nBdNLyPAXmikj8KTXoJx78oYC9bDWF8nb98y1XVdI5CMHBlskgfHae
VSIqNfEq9WTgjYUsspuW2U1Vm+jNomGfJCs31YXdIitWNOQlw2lxfYBisUEUROopn0huNmqTat/A
HRrN9vq0Lqwk/RBUaCQSUNKOzk+ZPuEeFRVjcVIdf3J2yojT0Q3WMGl5GugS/7LQuFqj4l1YSplh
wIyWhTK6A+dj4jbV+RgPZafB42+Hyhiyelf1eKF+8tpqMG+uT3E5nAQ4SsAR7BFYmPODJ9ibWqtO
p07NACcP3jgcNBcB6Q1aUPrzhwcjDufthGwAIWcerIZh1YDe7NVT1TcdvVE9xOkQq8QU9zOzRn72
Y8PxvBB20LyW2Q2wn1mF3tDUDmn3zkAqMXPbvYndAT65ftGdhpDQcmW0+WaRj9n/q5HLXs6iVIZS
K0Fp4ZpH8ExlfkjqDlXkjVsFfvmoFxlKRptBU4JyJeZeDqsDuadcASgXkuG8qWNSxAqAf+tH3/Ob
5sYWVTvdErb6vOMRcnffIsRO65Vmy/wAcr1QoOPoIdIl98Fs1+D1hHve2I1HbDwrnLehl+N8MSlA
Aq5/wgsD8cYhv0V2TyN0fhpA4llkUEZ3RI4y9G8pmNdZsyPfR59g5SRcWEgARQSefDxGm8+pRcXf
RkK7PUJSMadXz2oGiAODUvTVC/4mvnkoUJvKX65PcAECQXNJIxKCMsHFyWrOngesdhSklvG38DCI
NMpbv7BD/w/IoM4vAaoPlWrscDLImt/gXobqFwZSeDxvyqAwphfkkZr6FiXKMnwdrCAt0s9AirQK
FhiUVgwhDV/dX//B8wtD/l4Jpqey7ujgV2Z3IluQuAMjomOOXc8d1o14xk9d8phSKX788FBoUlBz
YRykLW35xf6pxnHcuNjz3jsqY50esUpQxUFMpYu7SDK61koIsvz+NKPJU6jykMMumtJtiyNq04O6
qeEj1LuwacyXrGqxq8JRLEv3eRPp2coDIxfr3wa1hDEQvkkyJEhaOgezGU455nZWZx9TPDeazeTq
WFl3cXornKw9VVNQ3FA1Dg/X11X+qfNRqfkQjsg7a1GiS3xbw2QztY+5EPj/bqjepvEBqreahDg0
YVYAIKZWlOIrGvXO9G2McMt5anz4BMfrv2QBUfnbEJMYUIAqMu2d7aYoJqzI+qE/YgEw2PcBfJUE
Ym1S9DggpR0B4xYTyDJ98hETr8UO1lbaHXFSziKBs1SpDS+U5gJjrzc8cW9G1IXTBucFij57RZkw
Ymxj8pdfSBWryvMAdKoSOD8Mo/o181GaeelwnjG/FpGHECqy2q6ZfirdTv9Z+fhpPGo0IfMVDPNi
9dll5KcgxXkDJZj4/JvH1VCrA/kjFnHIYDZbD+nT9p3OWTXtah5rrNdbSythTKV1vqcnmhhfsjrq
fH9l8y3vVhSzWHcKAS5qJXN4EOhFzXeM1D9ZOm4Tf/n246HH8kpfuTIuDCRFdri/ZVmYFPZ8xmkL
5VcUqn9CGQX38MIqLOXObni0dte30/JugqyJ6Di6mNImZ96ECyYlM/HYdI84rtJRdZtafxisIo03
plKqLx8dzKIQTIAmQzWYFHLW/9xOfR0PE1GZeqxgizxij5IHJ5tUVN2PcDm8lTVcTg3pFMIzydKW
uNfZGk6a7lkpBc5j1CCD+JiEXqP8EDbygPeDpzTjGgH2wngydiIrQ8KGjuZ8PGUgZcG34wh9LhLo
UQO9T/6YTTtaSLJXjUdOeX09/0bT59cSES+dP7SYXFLAeZNnwpUkbjS3OIa1irnHhuPp9vsmB4f4
4GMGHZgbD3F2CHxxmzRtvZl0tYle0YmWCuSWM2JYglt1SxMUayQHkwhtMIP66FGxjcWBOJdSLGaU
SfJLL/mTPhyIEQ9RAKa9D3p38VplWTemXVwmx7pRGAiC5VTdoFmsJbcFiWG54fnKjJUdL0PY8zWT
9UI+D4IIQCecGYaoqU27s7DRPbY5/ibpzjDHyX3CaNcCRal7/fi5MsRov6jWmKXPWEfHYb/yE5Y7
hS1JCsFPILRYwHOLtBlUZGnaY+JNyI47MRpmmzBQcZv2R3OwVx6vCzMmTQGxKave7JfZ9UlfU1PK
2h6O+DbH+65QMYLSe/cWDwDri9aEt2oSf7K5xT7YL3Zpk8CuB/DD/Q2fXy7DP8c9KJrGMkOvPeZ+
hR+6nqSJdjPSvOhXzoG8N84+KU8edUUkJ+SJR4D0fKA2cqpxUDCidBEwus9Gs0TGmsxi/B/GoYLE
MBA/CEBm9xfQJqwe8TY4Kngudlu4sxENAkwuVjp0i7hKLpdE9PC6U+Nx5X//Z+F6iCVJ1LXDEYsJ
cTDq2nkba198L/Eieajyul65l5frxwLSh3BB9cgUZbZBDHUCX9to1RGal/5DS+yp3XbaenFgse/Z
B5LSLkciWpxfV12iuh6OntUxqiuj2EBW0e6jMrbrXTdAxPjoKZO7DsUs4CywZmh4zlaRlzruy6A6
YmmJncpgWYl9QtelnXYQqVeDFBl3nW9CghRoJOhZUTalV30+HJI1nleDiT4ih+9DeaCZt3FodFob
vc7yhzT2pMVpC7r54/NENxviEzcp3Zd5QxJ9VAdAopcenaEvWzzzWifYg2rQv1G0TtbarH+fsdk8
Kc1JgC31fKlHdz5PMxkDBZRockzVOkDmsYCDn5T7kZi0s47Z1BjucwCiIXu1e5S6mm2e+nac0NGr
c9Ht4lrkNgaFcF8KOOy18Kpj6Hq9v3LpLc8Qkts0+IhhZdth3lhDSgQ/IdVIjyiAZVQN8WMObsmY
Kv0/OFJg8ird9IqVQPXCoHIs9htpsQQrnK+NHhCXxw7hNkvU+1sTSfUnumVDiPtVjvOEyNKuXrmU
LoxJri9VEP+Ktzmzkk3fFfgJWA5ep7iLqmJnd7EN20HB1wcR/kQgTHdjVWY7rRFgLpxm7gpOMzo4
JGLzaI5OQTwiI1seFaMMXh3a4Z+ipEkfMLW0P/qSIHsFAA69SbQeuTfk2fvnQuyIHhpzSKtjDxcY
zxenTzRsy0hN0vyjdRpNpzREjEpnn9bO/NGCi4MCnMjhguPV8LspIhdjenVcYYQuPxp7hN0mEQRk
k/MkDr8Yu6f34h5xmo8fjbJ1v0rY7F7PhXEXd8Zq/1LuvPNTy2AQFSVAggdsnlBUgdd6ZaE7R1Wf
kl+ixaJ+O0xAGVYypOWmMPidWFgzCrfuvCth5n3VmaPpHo20CF5T2xg/WfifBQc3xGvn5nr8e2FS
6MwzJboFcPnnFHDDKELLxQ/xWChldGeXZvDKs52svI7LKQEAh9XD7qNsRxY623xBVEYmcc4RS5DY
ksoTXkdLESAXHhVV0334OifDpKMoKziyyDwbztfNYtCm2j5mSF6bn2xYs0G2Uyyv6W6zPBysbOUC
WWTX8oshtoIGEv8LNOh8fli5BGSbkbgFcxFu0RYUj13ftK895u0bqYB6qGp5lbhW/qPR/GHlwC2W
Vw7PX7i/Aoiz5ph+lPkCGKaTuI0Tx9uXtZakG9WtnZ2bG+nT9Q1zaSwJNsH9gbSJ6Z5PFYkUJY2L
xr7VcKdFvrYjM4P3nt9MSh6uzGsRdfMNiQXAhVAzkrzv87GmwO8aHQrQra/jzlOmpaXuqUoW6q3f
Fy12n77SBRvF4n3aW3GrTStv0YXxEX3i/WPToqA4D7aSUVRwXiv9tgiG8Tv1KLjlR9ZZJfUZNSKi
G9+xuvKbQaG/arB/SaZkpT64WG7ubKIE0ERImCJzo58vgR3jikP2OtzqhRZ7+8rC8f40xhb6YRuz
6Lz+2/XPu7hV/2JPePQRy6VUNC+02nzQVlh+d4iEP917Zuzftr6Z7ajptlQF7e54fbxFyEe0xTMP
7IyqOjOdZfxx1uDs04ftweoC79ASFRDrFcWND3ljC3NYw9CvGG6uD6pdmCUflY0FFoViynxjhQ5e
TJEnmkNiab/sScPD147rxxgw5AnnGm0fNo79OdTEd1Vr8keUOLqj1vDCxFmdmbtOqP/H2Xn1yI2k
a/qvHPQ9Z+nNwZm5INNWlpVKrm8ImWoy6IOe/PX7sKZ3R8kUKlc7wDQglFTBCAYjPvMauaeT+2Ik
Wv3ZSaNp9/YDXmw8wJkLeWj5zha24GpVACbIdNJFsx/DwkGiLuZYSf0oKbpKD5Qu7416Mwya2n2y
MsWeN86kDua1rferh4AybyLpz3u56HdGiuQZC6XezyN+3+Nk3nY6aC7dGMOt0RpuYI7S+VjmpnHl
9VzseWaPwAQaP3B3uNyXn/8Uqng4lRVenjX7XMECY0zMfif04Xs0z+WVCPcXu+91bpxkIAMv+pD4
uIC9tZp6X4I5wVxen/d43DrPGpbRxqFyR9fZ0iaRzuHt93ux/5ZlBdm5MJMIda3VVx0JHQwUljLH
OYs0M0NelTrSI66skzvQfkEJvfKjgTdzTWj9YmkZ2EOoDwIcIBjKN+dL27uYD3pVkhzxAEOVSWuQ
IuUcsY2DjFX1SsipXQQX0KdpazDPpbPMXXw+mtu6mVQizIA9LYuCNs4hw6H6sh+0+IeEwO0Lr1G3
GB1XfjEnt5nlfffq4guuovmp13rFnyDLXrmq1/Q8hNEWngYFFbqW7DB7eeifdpc5DL3EASN5xB3K
Hr8iVdi0YNAGUF6RDzIN32Dc1HEjO1ISabhJRRcjVDM5atKccHVApT3A3yG03seDXX94e2NcPt0C
Q2FHAKcHtUFScv50GHd0SFrF6oMdTgq0jl4LMLTiP/FsfQm9MumDZnBz/GvNAfxvXWrVTWNO+QMF
6Opz1yD0cKXCePFIhKLsNKRMCFQWuMVyTvy0YK2EfOwCE7sdQk169aaXOEG4m3ixGxIbrxvNCnJB
V0/xoZJ9mIX3+GJEqe1rYV01D6Gu95lLbc4Qg7pTR+q66vbKqq2+p4VKASYD5BMphw2Od/n5T48Y
IzWNkrCR3oWhjj3xx0rTQMcdlFZRvI2DgZDot4paoyjg520vvCSY0rZ40c3RMz5iijYN93EUT+1f
IXqnxi4DpIW3eYnhkCkCKpBOc0/LAk2AK5tx9YHw3LBpAJVC0aJxAHzw/LkbTVbmTGnjFpm5WNtb
Wi2tPQpJ2ZVttfrsGcdbCPWLuQScT/bX+TgELi0uaUpzW+VulvlNV3RBVSnRV8eJ2ysvY3VtvI7l
cLpZC31/uTfOx8oHTm9k7lukgayhuq0mN8fu2u5QgbhzaVeM9441hkkcTIbM1M9z72J9e+Vc/8V8
baB3TBf0Jwiv5ec/7YdcqwQKGbm8xTsovvfcUq19vCbrJfVwumtCkxej8e48oHEeCGzC/3UmiiYB
5kRN3N/aUReGSVDjWOgdbVPpShsNwFyGV+LSywGRBSFagtb22gNaFWudwu2aAjey23ro9e/6jEvu
Nja0/Evt1KH+u2sJUsDhwMPPDoobYsPna2nNXuxUtidvqUf2kd9RhvkGp058TSGIX0ORXc6MvIKA
Fh4WNI6LiD+x9HCuakM7UaQ23pXJrH7AmLV9h86H/vHtQ+MXQy14SWiIIPou6wd6VYu4MTvj1Pci
fPYq1wU0GUbZvT0P2pWkSV9uup9qByD+EEVYiKxLp/CSswRKv5ySpp1P4aRhXudjLZOYml97lui+
NEWs6h/Ia6z2Tri2lJ/6CpeTwU8BaaSYciV5655wdsR4Nyj5vMcPg5NrWY3wTDtI28c5pDA/lRSY
auPQ211TFTtIWXSngzQqh9LaFA7eyBhcdXOvHRNXMfLfhHQxQ8BAr9IxdO4oyKw++7BtYsccVPNk
ElqIwEpb0LWRVuN824Ciaa+cnJdvj8x+oXZTllygLMvPf/rCIW2lsz3288lNra5CptPrP1Moxrsl
lVF0jdDxq9FId5eOE5TdC80Ud9TQsFT76aTlrcbFEMnuO8o8qHGQ4dfXypEXJ+gi/L2g8ZZlXIBB
53Oznbjwlqj31M0qRoM1WkZ2FypBEpXdXT7o4mSkNl7oanqtjnFxjzIy+viLBxLZ7gUg1kw82WF0
P7JNazP0afpCF5aq897AGVr10QK3rpwuFzcgAHNiYZZ0KRbSZD6f69gjFddDJz3JRJ8+j7OFYhTc
qmvQsV+8QMBVnM1Q+dioa5kJ/CkRDImm9lTarf2BG6r+YiQGxYM6ARZ+ZW+u6THL187/odgRiywd
vFX6RsvAcyuRtSdVz1SY3WVfjlv0VsLmqIKXwj7eNAprrzmhSWtFb/N2l9e50+ZBoQiMJTe/e9Kx
k7goPChdqHWub3+7t+yQlF49FZ5M+6D28KHDDroo/DipssPvD0YtCgAkAlnUmlcvtEwdF0/reTqh
ILI4Z2guWNl2yPJ3JSJ63ZWlvnyvANjQ/oVKz/8uZE8HK6bajI/rqa+0DMGMzJ4wdm+7bqeHCVWh
t+e2PPv5KU4MBTaX/htaw2za883qDJY+yVhwxlmoJuV4cRtBXLre1o6QHw85cJ/mutR/vD3qL+aI
M+QClqFviorGajcN3L1pI1TtNHqp8QLWPyp9u6ucd2E3ki7+/mB4gyEC6JAgIpx/PkUogCGnbqTC
llPUj3i3W3kAgLC5gZOaXrM7/cXMXpv3yIwTnl7QyKIKnY68Qh1/7hOT3WhIyGuW1yBbVCvmlTv4
8qTh86elRMRNF+Qi1p5x3pB6Otq3GgVnKxjtWG3u+8mO7OPbS0jovt4nr4QWGpmUFIgM1xlTGc2o
/3uldgtBuTK+LWIu1jvVzF1rJinKIjJb4GG5g5ds3FfGiytMV9ky82L6s5gH14z9zh1nLfYT16q7
LQAz2su+EU8giIMR0V3nTz5zMXykXdaYn8izXdcP4ygzkJRGEKo92hX658If53gcGDTtpvRbkpA5
YaXeU+z8nNeYS9x4Vp00Xyju2FjaZ3lN12aPa/TcZb4b9X3tBq1mRlPpV5XjTPjQ9wO4OL9uYPMq
PvU1pztaqcum9FvRE5b60o2nOt3KJJX2tCXCUtvwkBpZJlAT0hr8/TYul1lE/D9C+sCJfFbNqsMb
aMgUEvBJJuN7em25mvlKODVyOOhNLerYx4V8jO8zYDoxuuVsEFPdTPlrLiPDyEieRBW15o8E06Mx
9pFNglJyN2TUbHHwZVdbup9QdcD+S0H8ORabAVhOB9OaCDHMAm/ACC3flLGVTF8pWlBtQqRRz8cp
iC2HzuyxVlw5PAs712UeQI7tS3cj5w6/pyP4gikMj2wq+igbIOe5VWyHrkBjegdiVcRPZoTIeHGT
j3qUvLPlqHq3ueZ2vXOfSYxdjcAA3TzogW5hs45Zu8RN+dlomxK370or8eQLaRV3H0bDq6cvQm2A
nwdO0uLdRBlFqviEI4WMrCXOJGwxbZcSKeTqhwLJMRMF7FGgtbNN3HSeP+YuydEY2HHmaMN2Nseo
ELvJVpTsr7YIp0HduPXQVLezOjulHoTWpHc7J8W68yUsErVAKpgleZSeNyJUXqU2namD6bRl+Iz/
VG5uUCabrK9LUSh9xOO0oOfjeQrS1EFpOLGrsi86xAI2eqshWxG2MVYnfuHFdlmy5yMFo+Nt5ESG
WfueQx0y2sUCF0pnQ1snE0PgwuK1jc9vf7cXp9ECfCH4sRfloKVwdX70FYqaTCKr69vW7T3KPlJY
jxTIkLipK+ta3XuNwKYORyBJvYIe1SJsve7yObGjkhKI5L5TxRint1UxocSUqUlbbTFYRhhjC1ey
cwZfCLKlY9SQhE0nFKIHjEQmJJP7BzkgI6Fva7sdFd2fE6OKu8C2xtTOA1GmorzWr17Hh1QPsDBa
tLO4A8loVlcREPDcAYUnTyH07fBQlUKkh7lQjeyUqam2Jx8vyyuX7sW5vUj+AoKiEcJNf1G7GPSo
yjhj61sbnzARRGkdUXxqRH0t+L0ciOyW0jNxKJHSBQRqmJ2cotws7nEeNYegsqZI31tdBBP+7Y22
XsWlBEun8LUyQT6xru7rnRKiduYpd72eStyAlbYKBydwli5eFkRWPdV/6nG62Ke9PfCawPfKHWW8
BTpHJ+Uia9IWjOCkev0dtCUt+0yvx8ieqj43iJ0KmRvDn5zvTWv5XSwdK0OVx81dfSP7BGG2G/4y
X6MvE2+yqqAozcLZSUOkYet3eaYYO1yjxdAFWoaSL8KdeWsn34B3N+68VaZRqMYnL7MbIX9zPSmX
LjyiVw0cSgZr1GhWF4KGSRWf8kpTXxy98T7HtTo8VCJPVF/PcQIO3l7Ii6+XIRGC5EOgAkPcsk4/
rRCop2uE4Y1FSV1/HuMm/mplJheYG8YoEMap285+FmoqooUZTNMbVOPdhwZrWfUQT9r4xSrs2tpn
dm1MSM5QuPWH3Ez+evs5LzJJKEiLosMCW7SXPs75kca1iIxrOdd3mRvH2V/c+LVeb1q9rMRtRSVb
D7HPwiSSM34WenKXNZ5UroRDa7Q9XHaSoKXLB9KJ+sc6G4JfDmosbax7dBuLPP0+OYBum1NvNZX3
gKShZyjbTsq2z27IqfPh2Kcqvg6BjvJl2W/KYcyiyK8imVsPJTIpSX0LEEOo6SFDwGFO/krwEezb
zZwK2nN+XnbK/G4o27rqOU/Lunb28PU057Ed6nDsH6vIi8Zp73VKlHVBnfLnT+NgU0j57FiNY12j
+KyzBnrkwDlA3XN6/GL+Vm+KxpBVvS8EdmX1bLX3tSLU+8V8/ZjiCrntqKfv337z9joGXUYlYVhM
kjhAL1hv/ZTGVZNXcj+bNfWReqxuqnya+VI1e2unc/YwxzFBwxwWzc3sxskjJYfpRGZc+9Og976k
/fleb6OXlnvsxswBY8VG0TzrXlzsI1M4HyWx9hbVNPkpQyHnqPeq+BE1ZrJ3WpEHXhZ333SQEaVf
jtH4LhlkeZwjtf1gEaDsGoBe+w7LlEdNy4q/MpoIRCntODyB9fbu0Ab1bjNBG3AXqmn9cZwxKrRL
K/qCuSK32xC6ZkChwNqW9KwdP8cp+Kh2Rv+YyVDZhpnTBlgZWVsV1lYRCPbVNgRl98Pqm+TJmMP2
Ppy68ZSFznu6/OMPx2idK/CF84Bi6TIB7SLB4eXTcbu4LdV0GKvSq5v7osyVcfL1Xg5iDFRZ2eK5
0dJR//72Sz8fkM49Bzx7jWrtkqBe4BW8xK4a126iu6oaUXb1K82oja9KCwf4U+7S2rjWGlqfL+AR
0KaHQrOgAxc8yPn50mVFoY5jM92FTdKJz5Yjw8T9kivOGNfvFT1PzZ20SLycJ2kmVCiE34iSPelA
IneQitL7whzvlD71wvgGmemmGQKMi8ZGbCCWAaHHow1nX9kFGe0bp7xF2duq00dHmYYEzdi3l+98
Nq/va7FNWyDtyEZeGEbZbksDuHblfagYOpJSqHdqz8LoJuLnWHGa1t552DUbjyNePmV7iMg+5m9v
P8M6NoDj5gFZoue/AOsv+n8iK5AKmPP6VIpicL4Y0jGPbUaJ6BatalltC2rF794ech33LENCxiE7
hiXD5Fdxb592MyAMgeQympJGE5C6dXYRuB2GEo9vD3U5O6I44kbqGIhzXuAuUOKA5iQMecqlGhPG
U6k9IpTh1Nu6KvWbHIGQax2Fy9lBVYAsupQzfhHyTAUXheypxXlRWOc+Vtq6DLpW1j/entoa1Luo
B9GvRXIN5BkSLus+yaipVSxatTmhA5CrhwaW23ADN5JW2wQz9pM5wPP0PZENjxT8EKDVSjVC15Kj
Wdmg69n1O1kzkR1+xeGVh1tfQUvcTu2axyPTWOR9z7/TCN+IzM3V9iRLXXpbtDzch7GnTGCOVlce
5moQnJHqELtXPqn1iUQYza5ih1HQptW+PiDIb9Mas6jxNMeOhmOIRwVkLrV+35slld63X8FSm/q5
PAcCDsFkFC6xQqInuy6UxTm0N9pT6EuHXl0+mejFKyM+qzTMNfRYq0Zmvh5R7PAC8L1WJjc8sjC7
wDAAOP9uJY2djrY9kGKUiYAMrfugrjmlyBJhZildGICmj0xfn2ADlrr6MPpk0ZRLrizAerVJy14F
10Bacvpj6HH+mrMBDGJmEakXsm5pYHez8NzaN13henkQTi6C45u31/wXQy4qJ0BnCG0uQbGDIYFw
VGh6R9bU2XGArzHE8SBNKE/0nCEjrOYrwff6NRNMIYGznFhLEZbNdT7LeWoLnG299GQYvdruet2d
Bt9OaVAEmAlEU6C6jZXfTkORaJtEb0Y70B1FPP3mxHGCXfqGHJivt+BqrbEuoVCfTSGqAjJKHnuw
uvEjfn5q6+G5xqyHK9Nen50EdAtCCQmRBWXKLXU+7YXmLyInl3sdKuPeqQpE7mfnDpJ/uJuL2Dy8
Pb8VRm7RMAVQiuAQ4A9ApRcYNHeC8DQDyNtb9fCxwVDsBf8XCpNZ4Qlf5/D6JjINfbFysG+Tsa5c
H+MC8SnEPdv2R8p9Ry8DBe57k5bvKz2fxcZujdzYvf2c57uBx1zaDDwoKfty8F4kf2k2ilDo+l5x
wGztBowOP6SKV9/mBCFiozmp8W7O4+xhil2T/l1sX3mA8/eysLZ5LUvDjFiIIv06vbHjsWyo880H
6PTK5KdaGRoPaq1OIwA2c8ZZ2FftWohrzofnZ/oyLiBn+Hd8eYT6Fx97E0FBDptQPzhOp3xSc8O7
h6xBGc0MZbmhznjsZFNuf2u1F9CkCbwVFBBJHVHt8jZ+arvqbVvbCEI5ByN27IMXl/ULTsX1neE2
9LYSWU6+WtnsSod+kz+pqX7Ni/li2kQN1Kdp+bI5MS5bhZyWMkxjLSrv4IjE2I5g//sA/kaItUGG
uIftpM+uXSTXIt3zcw4tFsRDgEAt0ltIpl24o7TJHGVmYShH0Xeaw7GC3Y2uSLnvsTs8os3lftSQ
QdL8uJripzbmPo2px312Z11/Gvuq+Ab/uKN855Q3OCy6799+L+tNyOMhkQCEFhooTc512wYMfTn2
vRXd6HPjvrO90v6cSCVRaBR5KCqqcvB+rwPPiiwMjwXESNsNEMW6XGp19oSam5ne1KZFI6Lo28ZP
s7b5NuR5c61ytXKK+Xs0DiMKGpRn6U6dbzwl15ApsIz0phKqPbLJe4lmQlfN75TYGw9Jn1K1Cr0x
3YaejDJfq7vwQUkNTQaxXRTXPr7VqbMUf8AdEG2Ae+PUWQdUfa8ZStF26b0NZ6d/tnrPPnAETu1h
wFMqA40zUJFICyCNPl17HghwnfP89ktffwrO0haEQKbT3iVhWONkTYAOfeSJ8RC3RqYnuxDu6kf8
RQ0aaA5mcPJUoXXTCmw1uU6vxBomC/6fYItkiTHJ+igkAoG/vIUbql9lX4XjIU3rpgnylMYMBqZx
fOXLW42zbK8FA0FYR3S3oBLOX3zqdGWHi/Z8W5pTVfvGSG8ydQt6Y28v5sU4ZAiIpCPFgoD3csee
j2PniCzOUM5uOxpn7r1bjIhf+mx89CM2bw+1OksoBZCns2ZQoxY/xPVQzqyXVqzbw+3comniD5nZ
/LDC0Bp9mlq/KaaNZBsHJm1IHhNCJQXL1ZcDUVqB2taUD64xOfZ7I0d6wg3cJo/L48Ruza5R6lfb
klKH8Sot8mpZdRnzR7BRhOFM8ePclxa+gCAv5jaQEQIunzvgJbWx9VJUEmZ/qOYovaYhsDoKGZ6g
enEqAJTHJbHuUYwZvZEE5bjHvBxx58sgkB2AHmjtc2iZNSYNCkRPfILefqer2gGjothFHMB7ZRNd
1A68VlROm6r649RqOFn5IJGist55oo8MZO2w3VVCnEBsqywPi0Vr/DC5cECv7eLLtSd/h2tlAR5i
Z67PJbCJob7gxx/brNQX3zc3cre9U8sexOvc0AjNzFRs9cjru/3bK7D6gJYVcDxqvSDqKF1cHInU
sHORghV6jJRS7Tf0AiLOwa65RsX/xRQpVSzoRxCzl7lsRam2oXntPXIjl8/8FciM2Wi3vU8xqdrW
oenBqLWE81t8w0VbEZgCR+0iOUf8sz6IajS9ZqMc3McefoLqp15RnRos9uK9WRoIA1RKpV05k1YH
xb+HBBpFUQuQAZiF8zOpjbsx1lLPfZw7RTP8SMSpdnRae9gNYWlfa2pcLCzZDLLqC72c74Y1Ph+N
H5a9MjT5E73uor6v08xSyl00j22Bn3LWC/mk1rkhh30qU4kz7dv75+ILIo1cEC6LEdwvIJIDqy8H
XfMejcho9gqqKnGQG+gJzym99U0YFVa3a6W5hTYZfvv/GJueL6oEfMYXrPqisToFpQ/G1rTxaGqF
+cND+o5oUP3sFKbzMSOg36tzOl1B8q4oErxb7IgoiVGBY3tBkVy2wE8BtSs7qyJNMt9leVTfWJ1w
AfcMhkNtzDICpzSsHby6+NjKBCuSxLNv8nmO76fSpUSYqFAclRpshBPV45Xveb0dXp8MDhI47qUW
uj5K7ARpoKYqrXeRGU47NbW+ZWqk3rV9bz5g0aT4GS0lcWUTrA9vBiXdfBVO5XujGX++HIle9XiA
GNa7xJHxh2jAIJxTrj0KPL03U2h4Vygqr5/QT2EMQRflOCwSiGNJpi6yqKwZRrihUfJBF22DOXDb
c5s+5IrlTQ8kBV343ZJKIQ4Jxiz2phRVixpBwjZVApGMZrYNUZXQtrIe8agbQioCG68eu2hve7XV
7Gmt1uhPWKqSKrZfaEOh7kQWurOf5KM2bU21p/1BcNjFbevrTUzNED84LQq0iuT5gLV9rB6tIUMb
DOq/2t5UiYAEPABRm97PYej0t1j4FTedC75458KlMfzcK/tC+HYU9uJ2jGWcJNsOZAhE/jgW5bbL
bS/rNpWWiO7l7Q9pBX0EKYNsNVcBFwuoTmrpq3CtiWpHRnWFqvMgrK81tAzf1brnlmC0M+ubTipP
bKxoY8v+HUK1v5UGLaMv0eiSqpEDLaSK8+1T9BarjVZb5GMCn0wblOxm6YPiEcpzYxUOHDrFGqrj
25M+P6bp5VN5WMqcQOa4dvHBOB+11xpDYP/efdai2N2kSeL8mMPEOMZRWVy74NdjIdiNXhEFt6X6
BZxtdV4klTeWitSsH7M+hNPHMiEMNwBKubX92Zgnr72mbnWe6bCEfCJLF2uh/ix06tUdNEjYDGE5
OT+8aPL2cMfCLXiU0vTHwWxfhFM6fhVW7Ze2nI1tOTbtlcU9PxE8SjssL0jaBS3DR7ourwCkzXNM
AsRL2EDgPraulVa7DghH833sUFN7DpXc6T+9/UbXgyJluyCBrCWGYjOvQaxZIUJXa/v4W4GtrNik
g2w59KRRWfukS8oi6CYl/z0d+1fINWRPACEoX4A+WW/euXIQg0ys+QVQbs4QSVU3uxRZrmL79uzW
r5RbZ4GTLloQ4I9wHT3fr1mC02IrIv1FpmhNzDOIkCddg8MdAPyU41cOXAcTeESb8gcVjTrzfiTf
HT6//RTrnQwmgDYXbSfOeSqa6+zVAQKdUeCK/zK6JOwevEKmxU5XnMR4rDWDHPo3h1tIAotyGjkk
4KV1ucIm03CwVk0jX6gSrwKlQ7rqoAK+Orbz2FwDgV7MDtt5ckm00yl38zZXa6wY2tRLe4ZZiFmC
ib/VFCfFw2AMA1ILhdHMu9+cHuHwa+v3Fd5zkVNSWXXqtFHqyHcmNzNvQK/F1rOl2DHi453X/R4r
aOHMcDQgCcQZz1lPqfh8D7WIEk8z8VHs22qCa1IOiMS9benqRoEXOdW1+Z1nF6/jAQOj2E6Szv5d
71laeHYyhGoIZ9Vz+uJkp3rufZw4m+svb6/kq+jKf0IChkKWCiEg6ITEg5d+UKg3JA528gpRVZyq
CpCJCCwrkU88RennMecCsu4EOy0Z72evEw794tZJbsDC4hm7raXdddMOQnHS1rcSfzlv2MZjFrNW
yDdVxkdwvLnZ+gMdIifaWFbbSduvbEwYtzUt0aLz56ofxhHX10nLDPwfwjmxN9R6I7kvPWdU/3x7
yueh9+uMzQU6QAbnUGdZA9IanIba2OiYsfC0Qs32KG+qDh1BiA5KvsWUCOXwzrIm+x5MYtM+ZGOi
A5F8+ynWhy7rvrSfCTlRp6EushxbP4XCg6ks+kxFJXwzjEaj9RXR2AJkcEPjr9qasvJSLcCftJyr
/dtDrxaAbgqa2lRiKG5jg31xFtFzb3BvnVVAxoaYiu/m7DrZe5cGnvVFuO3U3ut572ZeoCVEkn+a
ZjUZ/xZ6+F/fx/+OXsrHf2+w5l//w5+/l9VUC4QqVn/81yc0T6uXH+Lr/yz/7P/+tfN/9K/7r337
Itd/5exf8Iv/Hnjztf169odt0Yp2eupe6undS4Nk4etv5xGXv/n/+sP/enn9Lc9T9fLPP76XXdEu
vy0SZfHH3z86/vjnH5REfnoNy+//+4f3X3P+3b34/rX+GnVfL/7Ny9em/ecfiqv/g8YxYdVyPXBV
LDtiePn3j5x/oEnFbWmDCqXdbvBGi7JuY0a1/sHnC+1maY+AflpCpKbsXn+k/gPY40JMXWAyJNTW
H/9n9mcv6D8v7L+KLn8EatE2//xjRepDzZBmPyQfIqRFD57K+/mGdTIqUGYmmx0tj71ZwYz26u0Y
OoFUMCUX0ynMvwFZ3cB799FoBOg0QvSF9o4I2jaMhy9YXhz72bopQ/2U5eX9ZMAoyzskEwHS/7S0
fz/8zw97fue/PivbGqoVDXKixnXNEU2kykqEV+8GpzzKvH1KqhSDrEdpRg8DpGNzfuTSP7w9qHb+
XS2j8u7oiyERCg0KTvv5CqWVSm9WWPVO97qtopWbTOmAgN9G/RRkqX3TtN1Wb/5stWJTpTd6d5dm
xnv3aBtp4M1i26r0DzXK91cWY5Wl/P1cbCgSvqVmtQ4G+rqx6qnjuWwt3E1dtM0jBacrf2jkduzl
dhb9UbFMaIXmlYT/dVP853b599DgE7BEYyfy31WKAnEIypk71bsmi2FVtEeVhNLuxUPnqlkwha96
ozmOnOFihp35MmwhFACqs3AOxjE8fnGn0YLNjnZX3Ty5k3xIhuGdNk7vESH8Ur7MVveht5u7xBsD
PLQf8yZTfFytnw0VgN3kBgr6HYWtYmwqtgW0IltnB6PCqOYovKDEonofhFb7qRsH0A63YVht+tn5
4E7WvnUoTPSaX9jywTTnE4ibfT7Z+4X00JTWB/75u8oFTCpPTd3FgVVaP4B5HqeYJLd0h4Mc4wBO
Ab9BHbC3rx+0qHvHw300Wzgreni0WjCKrj19jxp99PtK7mhgpdhJ5OQZMfTO9srdh+YGm/DsjWDc
hNjsUjTm+qMKc75JsezRNdwDs12PF3F6zOKNFr2r+5MVbTWxV+qNE27SEgc7nx2C0VvzIYa88tFO
t6WHEMqNqQZR6xNYTh+0GRTqsz0EUHz1r7XnT5+E68OR6MZAKf1a20bioIXbpNzo3cYzH7ybND5k
+VM+HtN5nyVGYCbC7+fGj6TcJkW21avdmH8OzXuBxY86AJTy7elBE9vchscSBbp4n4q7TA9660HN
vzfdpu2DFmXIMajRsVWCRt9lBXZLflzvpIOkPULWN16L2uCtnmwndZfle60OlCRo8z1+xcWwGZND
XD527nFMjma6U9SnWgRVjNzrQ1FsZnXvjduw3nrNLpQcfBsT0SkoK0j3uM+VuMmMvV7fqJUKKvNU
Z1vp7Up5U/WbZAoaYCnsM0ccRuZTRYfJPCVDoITvNDzDxNM4BHoDRHIvxQObTlT3erYdvXf1/Dkf
P47x+0gcZ1YJJrrQUkhH4WaubkcQ3kqV+T26rI640YYn1dul/f1Un+x+Z5goOgbNj7gKuqtyIit5
DD7oZfvQYOEqAidBOHy+fcYo7nQMf9Kdap1S75MzvKcBGSBb6buZLwxasPPMx0Rverqz8mzT6Hog
9PnOipp38aQ8zDoq6FLZ2BPnzhgFkmi6az/Yruor4/tC6Tej1Hdau3WXExGrXG34RM4aZPaLhMcG
v+TgdY8yjzatWQZpCSmqMQ7l6FIVMH05K1uD/TpmL2plYrWXbL3sxZGtn7tIv6fpJtR8Lx72kyYJ
T4sgbTdZs1PSba/v8/rZCh8paanmgXKsX0RPSfsNFR5VvdeLpzF/rziPXrYb3YOe3aXproq2XR3I
fOOCu4oWsMhDnI++M24o0oNRD8rJ2uiFvhuMeWNQbvXu+/DRbQ6ldcizp1l+UNv35vTJTB/qMA0s
ffAd65MhvrdyDEYv2QzoXlrFfIOLZdCqWyg6h1hpgKgQlxMpYn3x9g1mnOcdr28XeY6luUoaR+Cw
uuMFwOjYwuJ2J5X565g39dapdGcrCkPzw8KyTmElsxtTKOy/XH1QOfY2Y8gmVnOx1abpVo/LJ7Ud
77zO++aEvfTrdPgrtPTuQMXoxmrC71kf3lo6gHejzmVgO98HmHTbzJyTfRs37tY1DuYAMQRj+Wjf
YZKluMoGf/NrndalTrY6CompFsVPpg2KkWt7tZcTjmZTCE/s3DaTXBA5qvCKl9GXbONNY8IkjLof
uZ41vugxj3fGksMq7HajY9ec2tUNra18MyMtFFTWD7dN06CU5jcl1u7UZrj1QufbOGR14OTz6Cuy
7QLZtX6rpNTKnEf0NvG41EY/K5QjYGb0GIzFt6jE2Tj0tk3q7ib9SxGZzh5j7hZ+1L1EDpQvSoE5
lQCxy/KDTLStJZtb+z7LCLWKHmulLFIOvVceVCd6nhtQQS4g/76alWA0EjPwzNtq5ItK2ybbaX06
B2rJma2G+HlGeX5LGsb7yOt7gLG+4fTPap5uEz0NFzAfDAoD62zJX2mLBX4jw8IvAVQeG/lBLFX6
uUfIBwcYhOrqcEP6odzX5iFN4upbqU/dRmkqd5MDofc9LY3f40zwpCuqfkPlywwwr8xObalNvis0
63kSI8/UKcXJ0b/l9mQ9Ih/wvzm6ruVKcSD6Raoih1fCzcHX2X5R2WMbkEAIJBDi6/fcfViXZ6p2
HBDq7tMnsMeQkaK3Y32CQUPuBY33QNvQe0CK1wv0rXw3pLU8tWKey7iDRGIKpC40a4MMiAHKdZCw
nCFvbRuGZq8dEh1wCW2iNUhujHTTg5ns6+T6J2hTx70NRz9rAW2U7VClpfSdawX30rzD23GLR/Xm
d4rBRn26aIPAYTn0+jFeB517tU63w1BvBWf8WnvOS+W37jc0nuEJTyiD4G86BHzXg7WOdRq8ryBP
V8X/ny2TRyCEM/WJgGOQR7r5FQubsBuhzrfmzMIHfHLu4opm48G15wQ/6wHnqPqdAdjlXDbjpkZ+
bx57ZjgN1H2FsJZuGFSIKM/1l02sf0Yaoti0U21LHUZkoxMYvCcpz7u0exmBwx2C0bDcF2O3Rajo
Dx0QoQGiab/B5a/gcrp1qfMU8btYYlBFVyt6cNUTmrjtyL0R7/idULDUhyq6o/m2RfUNv9cWBLG1
Yztf1y+BY21Rg6SWCSsew5nPRdw3UcbjMd36BnbIUEDsQxEuOVQHugTSf2sl1s1wf7r4YfUNzrUu
KwPWFTOLLlAP0y2BnndzbyVnmGA2LRoPQaHJX+gtWIIMtpbw4QqmN0VTuIKFbSHT+dVUyVDCJkTk
YxiVM9HHOnFPpkX9pFwgHYPqvIYDTUHDK4EZcS4qBZQDod2bqa+h3GW/8AGAiI6yoRDG3zD5O8AJ
J2O+6DOPj7vGhQ7Ma90/ixXIFlbdp6m7txVQ9JSq992yxWE7NH04HtrFe/Ba3aBGTd0RQovuGCof
70YS4LKRvLouMcwua9mjmkE/exFO9z3iOR3TGhrnlsMwGNbR3VPfbw0mxUs64/rhyEjKwLcIga/Y
nyVgHHkoEBzgWjj0MEvg/eqWXGPR49j4Rnvy2sGoMIMVIC/CKchnhuIp6NxvKZ0f5Wjj0u0K4D3o
hPqN9Zt9Na7rlnap3VQTSkZn6l3tg6fTUqU3jYVBbT246MlHvmx9HpTjxNmu7+Yh76rhLQkJPYCd
ebx7O5XgH+KlUl0hqhZl039mK64fCqsYDstEWZ1Z/xvwOiw9Sj/GTjm73gRHv8vh3tjlZJ2qPBr9
V9qbEM30Um/xltq7aSbbGv0I5VS0XYUF1qT7ONdru0DEs0KMSPlQAu0JcqOsysIRHSCTsnDJJly1
PAxiBmhL24KRqcmklmHeUjMXBkcAlKBDzRw8JpdtFgk9SoCZomADQIHWAeI12BbeAvgqBucZ4Pq6
DVTfZ7UzjohW1Q6abZCXQnVcaScLb7Bz4STLnNnUk+hmA5iKReonYSiwlX5OZwLaV3z3vNHoRlk0
7vsYsuSUfFg4jBRQIVcZZM3okoFzNXLPoLrHv7DO+QRhwGxSlqGOv4j6ZZEIxiZmSco4Nm+4toE6
1mIsGjjRFBjtNt6s7Y6wxc/0OGx5h5RH6K2QdDe9oCXROXRsc04CCHWpln0BiqDIwxV2of0Q5qC+
250RMfjLAhKYuM3WVYVYKXi3NGEFWbFcYQuu5C4d9pC+41rz4riIAu9pmcx7a224i1NSSqMQUsSr
EvbSaKxGqNB9ycE1udOxtPtMZw8e1nONs/kDLSspkEN8cyJKS8xCXW6C8QOxDct9p36JF/Do6n9w
3tuCh5QgrAZS9JlghAQ7Cb/2rt6NOopzNrdT2Y4xJsemgyEMj+ei62Fyq7oz7zx6bNFvY1deodN2
mlJWim7gYb5PDfWKdg4yhOwIuCZnnQ8OcRydGsSVlQM0N+E0FgSIH5gGYHQiPSUsJ++lA29xP3fB
uPETCW9GLTJLNN3XELOf4W9AleOfg4r6+cLcsIgXNYF97U8wMYAmX+4DVsHwoetXhDe5MVQ8ibNN
Avo5zoAYqIMEB79x0aP9Om5LnhjB8AAVEoXDDzlwzIvXNpzjK1y4oqNtmyNLYEhPhmW/tNDE0XF1
Dx0yRfNO9CZvZ7c+6uQntQE/VXylR/0ToQc5Eb+fTv9/hj6brTV5UCFWzbUDF11fl1DVOmcaSXYI
JT2ksyNL2FLYck3JI6V0PIreea6Rk7Rv+xF2AfcPHO3qpRrmceO6Cj6Jbb8AYwnvR0V3Z33/8P9n
/38YmH1eHAfv/Po6BGpGTnRv/yI7u2DsjU5U6rH1jjCXWot0SLp84Nzd3D1yMvRBO0fCHZpCqn6C
aY5Jl+ACY1KvCAQ8ABPEb+VKes4GuDKuM8R9HO586IzPKz0gIGwt4ZXA99gal1HD+7Mc43QT1pAb
dwBdDbbgkTjX9w+to7Ye3KpOdTd6GRxQ521kgMRnkTyCT4SJNO0T5CGz8Yof9EpZOu/mSqc5GdMm
V0G47mJLmnzu2K0NprFs+jh9Eroi5xjSYAZq9gK79a8pjWguYVYFr8dw3DHjNsWI17OBIfqz4HdW
WjrMH0klb64vy2QR3kNfieRo0vYIdL4CnXswn041j7eqDiHjkcY9zw3XF9xGVeZLUsLUnd169DzP
0FYH+AkQb+tP8XeL38FZDiktF4KrOjXrHiag1aETdgEmFv4sUEXu0n5cr3E3JRmEuhVIAXDJhmHl
cOQ+zcHm5eiWWtTvsE1PimLIJMTpc2TosiJchbmslpww0a2nWAa0qFuBTnlcL53F/r2qveW4aL6N
R3e88TA9JRB6n1pDvjsY0e8mpHieO6niM48dsYNjyOdkP8I10Q1GSxwSKY/4JQWPI2Hho3AXVbB7
iVTTdOWg1z1P2uKM03XThMNUdFbOT9PgP8M1N4/adijveZmHiVbBhqEUNLUoG4hULsIfH5EzXCGu
Q2q0/TQCl1SpLAiaVz+GUrRhKS/SGeiYhbZ0mTD1Lg7uFgqvr35wXrEIinYwL+ew/9qvY7Mj9koS
wIyL6241zjuEvlDzqx4ZKvFLldq0gAfHl2rQFzv2bV3EWE5TRhzzkGo4lsL/82J6typ9ejRBkxRr
4iMhrNuPnr8BxX7EcG42rvGh+DZIxkP7aTJYJ2d42bFGrc+qchRwxPuUpNzNymy8MVC3ZjTqfnkC
FoYoq2G9KfehTgGhjMiBQyeaxHBCNacaXA4LuaMdhg+vDvtsMGHR92uYYUh9W2clAUcNYw5nkSmn
HzA/u1G5dJloBTxlOgkAyrqXpdGFmf26mFoiSzVjs0ID/bfMm1C5SRbMyVbp5NuHn0jsvVeW93kF
Cxf0UM0tdTBxulX8O5sgDwavygnvTt48Zsa2YyFqu1NY0ua+a04O0gBXW89lncwHsPDfpekzEIT9
3OPmVboR/Odq/QALaThp2AZ3FITBGRtnFEVHf6DlO+CgJNnqzAfElMUZe2sFP+CuhmbW8/6JSb9W
nj0JIRGd6387kuUwcc9sUMWZjYYbniYwr8U5hU1f5ahDGCo2iBP2Sg/53AWpnKeJmdtkhqfV7VH0
Of1t1MgzaVCC/aApOcJ1/v/Ssa3qIu62MZE0W0kzZFiI4TtiLcNLKD7QKZ9cKLoz4cm/9Reui23u
MJDr9RAeDLr8tQs3EYKYNBK5JpxgRdpbBOvTrGtfwKV7ZzZ4iyrWZYmGdUqNuzFJiiZEP8XI7+Qv
GDe6L/S/F5C5X4zoLsgUz1NKX7Ab2yXS5l7CQUhY+p1v1mffpe9N0v7T64ReY01KPyS/VMMsrl0r
k7P1n4egYexYvkcTPCGVrJhGwbJOjq9+yG8Stkx5F9ZPpoVnXzeb78ARp0mK+aCQhkLQ+EPV80Pj
5kZd/6FNmp0vxx6WqCsC/IJ/gdu6eQMx+S6q1VvTqDozHhNFLMgvRK54kWHwM1RhiaF7t4jq2+H0
0SCsBnSzb/ivHWArB+QEaR/RgG/kaeH85sJLPvFokkVE3HroJfPY0ZCVgE+aAbHYrcP63dqe5pP7
lKb9OQAmnKJlgd2E2UC+cVQRKlGALJdEXdf1sSVwqL9/PWntNUnQqnnjzuHWxfQU/YMy+xb2r4Op
gH/O4kpsGuPAsE08mlMiZ5xAnb6EUXMlUfAQVvVzqHFm1hXWNGvsHcS0ZEHlX5jiueiCl0nhNZQi
qTPl1McW4qTS6b0ngepdd3VQCDY/j3Vzc5tE5H4EzlcUXyBWwP/kwbc2khsvQtvs4Z+fMVNkyo2O
UgeF73LAgi3amzqIXoc2+hckesl7T0/FxK8NUW2xtsPJ8eBB0Tnmy9dRgUzmIqq9wsDIJ8vAoJzL
xgJjbbp3oOoiY+rbVWgtkwTXBqyWINgZ7IZHWBSgnm7R2045tr54jtOCHwMaAt7XSS4Rd592YZNZ
P9ymvH+CudMzylq/Ae0p6wPv0bgDoHInPs1d/VYt8yva+T8NOUEBLyz8/BoMNmP2hnYvC1Y+WaPY
huM/RkyNWGz+AO8STPmB2Dh1dInA0ss7xU+d7lTWjuwrdsiv23iqqAhADKg+o7zCWoI0fEsZJMRG
TOVUo91kNfj0Xt2dmtDVedpzZF8jZjztiwoRQzkG9jwmcMSNSAVt8ORdzDoO2JDUAneX3eJKLBfr
AaeBQZRteZLBoGjLlY7zLnntBB23bb9+//9Lp/6AUCb5kIR9m028Oisbulim7DE5t3kY99WmqaJ0
wwZ1xAwV5E618MJW9uJ4kC5GzL8lroU9F4KrtvCZDTD1Y1kSOkseNuFBOBWsdmyA3c0wXq29K+PF
r1XBV4erSSQkky3ZRBxgB4nfI2M/YU/3Qxy9xb77UwTNZzhfcOrBH3Wegj5muVk+G+E8MTHfuGiu
QWxP0Zx8hQKm6y436P7irTvbLdgPQ05HCElXsOoyWHldeKCyxB/+wREG91aN8YOpA4/pm0AKsIrO
Ffy7MkC1GFZFxtf6R8NQQoYQ3iK06HWizS9TgMkm9IyKq5OSGvAhrf8S0b/jNc38aPiaV/yMtRHv
Xj3mCCw9yDH4jBT587V8CA0i7uFpWmPJsepNTPxdKodfmEkxrz6QNf1UCR7/RjQjgCK8Esg5aYsq
Xb7hTHyBySSUwD4X8DNTab70sFsflHf2B2Bm9wVM1XmA/0AHAMd1M47dG3gXQAs8XZfD5NkMkP9L
JdUPi9sX5g4HGH7BKwdEsaY6UVSbeJE4aRZ6WOD3b8SATUWe41atRQB1d475axfBJRnmGdFXNKOc
8WbF3ESTfIhLycWnagGwCC/Aldf430bWA37vQDnTCkkX8fDZjGkByqm8BoNzXExXNuEKy/h2SDCG
UJDgsUlcyoQGr3flYcEBwHp6ACyDRtpwCUwmxLXQYFOTgG8Fx69H+PsB4W2etaGnRdRVyWUEqDEd
fYxeXQzu8b5TatvDVAXWZFjfIpw8g67g6Nr6ju8tmzmc4SbCkh1NvgPbubALmYJSjes+mtY/k4hr
G5kP0OR3ImoaaHWHuUA6RNEDRkRjYiBRqCAwddX6BLXTWbcgzCQDtg2Qej+wxn6nUuxGD65sqrVZ
BEOxrCEwKZKzOjs4DjXtHxe7/ESYbFF5qkcK9si2W4ZiCF5buG1cA4w8hRtgnxGPb0jQsIXb2Bdv
wooCqr88oHQXzS0poLl8rlDyc9KaL4XUgzLVLTzDvRkrzfG4kBhUHqp2cxAjJqxZfgWrHwNH7+/3
yUx4k2k2AEsRd1cuITbwqEuzdbgMw0F5ti6nID0aolvMV/SVVoA2HezGk9g8I9psRHdmTG5i/7PC
CUCaDP7ESZBir1BB/ibnh1Bpjdf9gJegyucZAr9oMK/9pN5AdGZFC3u9wlvElhgJNjmB7fWKDqTs
ybjjo7nO0nnwtdNnCYOhcPUmR4GlolO/9SEsujF/Y0cxP8Vr/3Z/YHQGWKjEAOsCUlbhhi3uvzhm
oCqxAoY+jw01Dp5TDChR8k2w3FeXCQU+meShYF+pkX8WJklb5mCPTGd96Py7O8yKQ4vT+EGrfwEf
z0aNYTGQQCNTd6sXCFeHyqtzLGyx8tgAwzJF0FSPIr4z3ODFcZh7dG2BC5NayUker8h2NTSbJr8u
1x7YGPzg90vM/2a6NNkw+l0RdvOUdT/rHLzxdNv1CbAcB8A1HPkOhNfPrO+/nWHXsO4pgmBwjPhP
TIdDWDGZ42CijrQpgKOO5000gZiJ4HrTYkMVBL9E2TpPYPSdx8q++AuDqgvAeoxegERJc+ui+YeD
OZ+nMn0aKJqbVNoXJFYOvN8n6EdGMwD+h8MH6G049g6239ghF6NBB9AcF1X9CWpKy9VXGFYnCJjg
Bix+II948GIoqGa+ZHJSGnPzdIXh0ZTzqD8FsXqe2ulvjUSBGPrnSfrf9TzO918njKRj4GA2OrWT
/6JD2B/AC35rkhGtHHmIO989+AlwPvVhVVz4YLps6hBVawobdPDYB5vQ27dmBqRN/G/S6XO60AxE
qy+CAaQwLgO+gp4knQ9wpv9jGMb2nQ8TN5PTCWPZIiIEmhRuzu3aluMK8UzsfdBm9M96tRvTNvsW
VjBIfasgOxniLOxRGMy8hLmI9COkgifEOB/hhPAzuxSDhPsZLjCcHYl8rlMsm9uuTsqGuBieF3hp
d070XS3jaa7DL5hemq2mAN6dxn9HM/HCUheJKmgS8soDax+m+FW/ILBpBh4Ji8cKGbDJulV2fOCT
ferA1QVEBi8fzrt/STJutWZ/0ygFlpvzWKRNtFfaOadYnmQQLcylX+HVt0DyidekgBZR/GClmdNK
wTe2GDtdwjyB4Y4Ifuagug2qDEKkOVIiqqJHV5ili8ArX8nMtxDSQ7N/sA58UwWtSzgnFc28mgPj
Y5TBWAfgMg5x1sRuNoeLyITvGKxI5yfD6UeEBjFP3eXRqvFnWlCBw0C/Le0WTJ7PtemQ6hfRugB0
eh4TGgHu57hMgScbkbSFPyIkw8WMvgEyhaXo2vll58MGDam+W3yz0wMDmxhHqevPia+G3GPVLUSs
ThZ2GF2MW5oG/6ijwocQPl2XKvFeotFFSZixA/RwX7Y+OhXKnkZG3wW5R4P3Ztjg6kKFbesNlMLB
fetzQiIh9ss1l9t19veyomf4fzV51Ee0EEgM3hG8NSUubOTcd9j/T/Gm5sE9Nqc+BBT5baP8qFaj
ccXMFz2QC67YF5Ga21ID3eHgyTT8xW/kg+PRqIBPO4YKxyYZAIqH2q3eRtPmk+BRaav1fXDujqPE
/Zk08B6b4EFTlzdHk2zXUB7QZpUDbPOOXMknCmrgBmscZNYO04FReYgm1e5jr1Zb63hPsq3TvOvF
Q0OGh2q1soz5cmN+d3JamUs+xVgLowBFCgX9bkFRIpjRwd602Tgmbs4sZBActuyf64wboBXJWVQo
Ax5WW423FJDL3dQAfvlY93jKIqe6coCSo+cftC093oqTiD86KG422IcfLQeZQqdfyqeqwCpzM6f8
W0AKAOfOarOAW6HTtoixJipihj5B3F2fXYaJbbXgApsxTIqo/daiCTNNfafA+NSVWMNte4Ctg0Q/
0S/vkWOgb0vj93QLn3o/7xg84RzxF7rG3Y/GxQzrNT+8YS/RhLQlS3y4ckbVrZl6VqiVAHuZQZgA
UItDGZH4OIeAkNIV7xiSWUvZML4FbvED8eJf4pcixBrErlhZ9NSYrLJrVSbJzrruGT1Uu0d15OUy
CjykEeV2bS8OASuCug/dcLUxnKf62ukewybY9oFfgACC12Z2H41H3uHluOaTV99SbQobeYe1ckNc
deBkLs4ZlAGQ+qvBfxjlOB6Wnjz2tf1i3njkMMA6ushTxsBS5fFdXCWRcbyZWJWcYK2BiDWpvTso
6ICQNQ7F1NAKKx6Jt7J5il0NsHWBmyDL5gDDYmeMzlp4q+0r8sXg/1rEJI3A/xvRrdN7s6g+e2TW
l6u/PIepdmA92/tnjyeneF4a1Ae45nTB3OBKQR/auWnRB8uXM/fXhun5Ok+0AAvTHmwPPnDUoHVF
Q+sGX2pgf3Ai/ob9ACpFM3nfK1vesb7inWQP04IFIDJ0gNSGDctryT5cEc17BxSYTntfoM1jQYWV
Ju+Nu6MCcGQzPig8wFPQ+jeHCQzq6KmMM38ncXOBTKYqKqfr0ZHSL7dy1jxaFnwxS49jNaBZ/fZt
L3aNM685sV5uGwAT4eAVFrEZ+fgLGveLNqwpmzg+9xTObCQpIXc4pUj6Uq567zsovsafNY6fYeSG
WJtIv3CYFPdLH+H8cAxpUfxEbPKdMO/d94ddXIPIAcrEmoHSFoM0HOstIfYAw3dE2YLHhx3Q8xoB
+aXLsknI+lKrjEn7mDqAINekKReh9us6bz3SPNcOI9hf/sWBftQVQsECwrC5tPQRS9+5tj3INXYX
jHO/G7r45ixRGcxwT1YEPgBJpa8xAHXoEfYQdIpNIxAWsoRMZmuCpCPjcn1wV4Scm7U9aIj+j6Dl
LSWuJJnNnp6PUno4Lf9/2ozTiteov0oWgSTucMBbiusP6Zznjv5Uc91cZTIrJFaMf3IZCzzmdOtV
FVic0IvWsTYZjK+wAulPTMSfbB3V3igJZyiFphkcQGDHffPggSyRDv5ySVcd7elUmS1NtFfqofvD
VLtcJg6PYS7nHfgqLmwWABbQZFEniCzwxtbkWaPIYZCujomgr3PruYUBiz/3k6Y66A47/YCTa4ps
jBNL06+kMmJX1WArpMo5mRF7yTnkr4HPvMeXBnZsx7RJRRn37bBlWv8qM3T/Jrd9WRcZHSfJJdgZ
VXCgVY0NcDSwj8h0NkvXpdk0JEnAg+PpswJlxQoxvsOaF/CccIqwDbtHSK/y1RO6iKZwhTVX4BVh
sJud+qAhtC6DflgzODGIfTczthuCPVbOaDhMiDuv+WMQPudJ+5hGyLe0h6pzkN1Q62yJnZ3rt3u3
djJfg1VhtA02somaMrB4C6JwdHdTF75p5i07iArGPJGuAZAwuA+kx0RSDZuhk8HLqhBvni7PZhmW
MkJZ3sctFv5Kjg8W4V7Qgfk/YYcuwetqnmEp4cCv3Ely36nkDjlKK9r6tn2dO7g/I8jkuWcy3C0V
iZ9BCH3qR4WAk8FPDhZNggCj7QUrQXTWvfeehMy54II+JyvjeRIegeeDToeYxaISA7RZFg0Ylj5l
GMR3euPwiUXro13xOMSqcLXEb/0UwfRnwmpQCThw6mi9SIroRK8BmBVIkd3B/hNbeSHnwBxxuID1
YrmYO/zoQe+XRQbC8j6ZX5Om8/Z8DLH2i5DtDabPMu8sprtnAGcM/GkRozymJeucZeM7Y72NE+6d
uiosOGiRFnFmn4EEap2whF0JWHahiy7mvtmGtYn8BoEOa/nldVT8DKG5KSvtRdsKSpA3TZAuMKsp
KVoseItV+emjIvrmdmT+mIbKL12SVltVxQWUDt6LnZvHPsEUPg8w35xcWKP2xoIfspjLQKAugQVm
4dWk3dWoYM8M1hOg2oWPrYTUbIjd4UVM07irsU0o/ApUoQBP/ZhA/618KzbUehNmycY5tQy0UJ8N
ue8v4zUwpCus8f/iaA5eBdwsOKu2MWK5CgsPliw2eBcZEXkfTtNnjB4VMGr0PKCvfCFNLKEhGtwr
GRqeEzI9OTA6vw6AGwna7Ws/I3Zt6rsL2B/3cc/2myUKkS8RCK9UiYSJXYwbAmBHs8MgHOGA6+q0
sNd6Cbt/MDTcQFb8YxePfzbNelUWZ31d2vXWCNBIF6KaRx9nWIWgP6yoJo/xMv1REjWHuZIn3Tbh
fu17jYLQjrtpXlO8mAV3GvUOA6h3M0x+kTJcSDVtgYaNC04wvDGPpPufThuWXTirAi6LPLc93tUZ
pSurlto/reCqGSAb+QAb471cpmImfnhFjhs8UvGtka63uFgSdM7ogbMmlP+kO9LDn9FJiZzlddd1
+NBU4IouyT8SgHXkTGgv5xgEumQarxwmGUdLHZaD0kFLE6BiQFIZX3CiwAfDD5XO8E2dHLZkzjFZ
e3IBdUDloP9Uxaid+CKqPdIKQVUPE7pF/jbo2wPYUwLbwg0JiAMKkPhJg+Rbd/P8LCNT77Efz7iJ
3MyZHXfT1q6CUnp4iUMg0Z03sRcnlKIkHVAIV3ewSpYjfbKQXR3X6WPE+jB1TAHDo3af9suce1KJ
U6v93BnRGRIXcIkX0o1WegIHEIClqBv3w1DwB8DU2uJxIWrQtR8qmQDBTNWP70w3rNeuJF27M2jp
GqvO9M1r113YryffD1kOJExeAJntIAV3ihpIHaZQHzBjCwlY7RczjNcfg25ij5b2IMS6mLb+/7uu
FRRK7faXyKg/BGkjD+A7vMHqSW9havC88JS8rHAiu5iR/ySPK13F8xxX6gnzUuKaLufIi9gP829s
saKCgqSgJriQCIKIwFYnxLfAMNGzv0I14RY8DZmTWKS3wazpbY2cASQoQOVwY7LbZKUK4UskvSUd
yDOpoNNhCAd6Q5o8dsTBcmlxxJTQM0ANEMLyCOQV6vO7y64Hzq9L37SiPsA0WsGfHH+sLm4bvVVj
pB8QPyHP3iLfVO/Cuzfx3yNG1qLWJoJmww/e07bPECZwRijLfAuDDqQ3NvX5vIjS7/3dSFlTYG2I
gMVuTN7UjL31SKl/dMYE4voO4nhHeO2t9U7pBIoRkiSQjTnwMwzI17wlxMtrXo9bzy7rg5M894CI
smVo4z0Gon9+YuXeuDI4wbg72thjLfAX3TBmSNWBD3grv4iAPN47IJ8cI4bTnSZ3CfLWFX9pBT6N
y4KDiIB6TlOFjj3o0DLL6aDc9RDc3z05hpspBXMrxcPy/ZsZzCNMKTx0hABuurp77dV96cacW8Bj
soWILAJsq8FbuSMtgLOHaYDOggC989i6qxsPHfbgYnnYWje3cbqdnAGa7itg1JuLBF603k1TTvIN
lhxeliwciChH1+pM1S5sjvUatzmrmM4h1fWzQE0PDQ/OMqZgdoE6ZK7wkr1CCPJct36bIQHp30Bf
2k6hl1iemij+GhxMcoiXEFn06Njqq6IhVrAQCwx2eANld2dIeEMowRsPaAeorX81eiw1tsu5z5N3
eEI+kxZcfBOxfzoE6E3IsgmsSTAMwp/b7yGAjF/mDguajphb6/9adrX4XqT6BHDlHqmnZe6GGhyW
nn4Zws+W8R40QU/k6ax+UNB+aCDAY1vSfYU9SAtOoliAXwF/8LIl4U9EpY8rSWDR4IRwrUZi51ih
YDqJytnQgKpZ/8fcea1HbqVZ9lX6BaCBN5cTPgJhaTLJvMGXlDJx4O0BDvD0vUCpuiRVzfQ3Vz03
EKmUmIwImN/svTYLoVatLCbk9BGHRnGPYiaxqcXwM620F8fOkYp50crKIIRWjfVTDvpH06hmpXM2
9UZ71RiI953HRJ1SOU1t1uEUq+sGmjpb4Z5pe/rMfG/V2fkXpzcvM7XL2tVRIid/2CT/8Ov9xYf2
Xw7AvxsF/70F8C+ewc3z/375j59V+x+X593L382Cf/kv9z+qxZDX/f0/Wn6jP/8Gf/yG/5OOQnNx
mP2vf3j2/sVR+Nz/x1n+mvzFUPj5v/xhKHT1XzANAvhaOAKgI10sqH8YCl3jF6AKOmMq4IJAFXV8
Wf8wFNq/GAYE9cW/Bv8QytE/DYUWhkKwOYHpgNYF/uj9vxgK/wa5WyzHlk9qEL+DDYoMycpfrSSj
icRuTJdNLnIPPUP3m75Vw5P2Fqxbj4QdEl9aJCn9rP83Noe/Wm//9S/+m5s7Uo6JQmP5i4ObnX5N
e/ap2ivbwPWfPo5/40J0/8UzyUtcSHfLK1wSM//up0gVyjd3eYlygtno+E8aVqHUir/UvnnqyV/W
rGStOu2ZBMS7K8WT78ojpJTFm3KsnfJcG/1R0zSQ9vq0z1T+E0EN7wp7HdJZ2VlR9wQv8CGfmmkP
nekadPbWiWZCKXQA/MPObadNkckb5eGe+eLZVClaB2737cwTXvvSDOKtpOO3VLJ3h2+DQ62UrMsm
3vsmq5Jy3qNwIGgzObn1tCf9fTVKRlfdcJVmgTrdvIzAugdZbAJmTARFhJWnfckCGSpTO2emdYL+
xr3KRoNQEKk7Mf0VSH8FxqvgyR1pYjO06kEfppZ9klX+AEt5nuhZSrQ+jYXErGjk1WGXGDvROfXm
TY92Yh7j5y6It2JZDMbYIUqHOovFz5R9/Nh68XwiinlncJf0WdC46UPvijPn/FPmTBttzLEBsZNs
h21deY83nFm5u806HW0BrSOlo+iGXUo8kkMXt4TCC21lk1zCUKzW1LYX5YoAjlPp+y8yllTQYpu6
w9avdwDttgPVf14Yq0Yhmbv0hr3z5uKQuNoWitWlKPNDZsbvI4kOezuTTC/GnRrRZ3rPgH7XacXW
lblbgK+IefzZTYqNPQYv4+yfB1g4ToScbXpu+nyjwVsoA4Q7kRummOr77HtnZj8zS7xjmeiz+tjZ
7XdTLruw/Bx72QNMwj4V2rkMrFPpaOckdk4Z751r74MKnxqykE5LHzbB58s7xa5yVUn7BLlu3cxr
q8k3ie+sIXqGE9uOwkPHa8pjpld3OGRn08f5ZMdbMou2FHE7kpiOe5G6j5FM+zYet2Ms9oEZKjQQ
JXqpIaYV5/xXEumIe9JZYTtwRvRqhAruHQjI2s5Nsu6XBpnn3CCAdeW8K35/rLvpOnj5TodGWk+b
LsgOMVsKlr9VilOwmK7L/0kWx3o5b9m9hpWVb1Qxb5j6oUCMzjRQR20atjkiZ6GCjdSzs8XoRnBl
GH13W065Rbw9wrrsimKTZQqQHKVQb59Urh2UepasIwyDdYcrHk4wbyQjeKcY0VkVh4EQKBgYDOCH
XUCV7fcvgDfePPKr3Cl5H6zyTNt8w/78bflPe1AKko90KnlLg3OFRILQlZdhmDe5zsWnodfo4r3j
oUc2kifCclhsOydT17YDrrBi9p5bWzt72BKicdoDzWL+eHWZNen0i0O4XHlOI9hociLk1TbwH8tf
VaZcR0ZwzuKWCCVMZ/awcgnJstA4VfwejGUP/fLizXpv1esqnjZWOe5MBhSe4KRP4kvTWb9+frYE
A+7SmSjCWu1boW/0PMYdQfKyik95Z2NVQqIeZ4+WTpw91YasuM0Qj9cKnxfN7WF5TVgejqiibz3b
ZQt3JvmcByfT92k2ojnsjtbYHWmzV15aMrhSVDvJpkI4ZuLhau6IQ91+Y4nh1lvTBqnKflmdRLxv
VZaeknh894rnOo53jc0Cw7Asbg8OxeRDY+dBSPN7YXJlt5H32nXa175y1nM0bOm718vts+6r751X
3hK29SV7O7AOv3l6zFA/fiIo6jUrAMwXFUDA6CsPViRznExJtolH+JpxvNZDNK+MYtOzJfN9Y1IH
u/ombt6dlFsHBbeW5WFWcMlJPLOKf7bxi54FTw63fAtBAaQrXAXRIhwR6YNm4KfQz1pvrOd2+Ghd
lbM9dI95AYM9E9uOu7pe1u92dxXcQohaoBwcuSY5/ev2O7FWt2RJDalb1kUof2P3AMnxrEfdrY6H
LUDX9dCg+OJSIaU9FD2Wmi4NXtLc2mXGb3alfXWZTWIlPwvuzLPrnlvJu+PnJzp29FxN8Nyn3dFI
izM4vZDtfWgk81VPsjNZIR89ujhbkALQkJph9s+zlx2cUT83u0Jph3gMVnURMd7UHi6zxqVmp6/b
Gg23F8+8BL0NCTq/18l41WgEl7MyYX6SPGKfF6VlBzOSVzmWd2RDOB0Ry4p3dLGb1oOenuvrwqyf
B1Y51sz7UKePydQeWuA/d444z0wYzTZ9pNzXZOpcnH76QK9ZtPuh7j4YbV+z0X+tWhQz7Q8jkCzQ
OXX5TGT+rWntSxNffdvcz6I7CjC4Q1DfjMm5zKDZeYtWkVqUJvshr4/+kD/XBotnp/+Ig5RNnObz
qY08XpidsR89ZR09LD4AHuIsxvNDpJhJe+xvuE0lI+aGO5v570luX7wku5NOcs4if9fySU96tK0G
/9XxxNZMxJaIprCNfriz+xsVwG/s+I5CNXujZL+TGe8lslXZIiZ2Vlr+XZcZXqxprw09zZ9zSjHZ
LrVJE9kQ2zxUjasiSjBF0SZZLwoBwUCQa49Vs8nJ04pjxvb2AXPUSVLlBHlyQvG7Acq5VxHOb+Q/
Y1KtNIEbZk6+ibHaMBk9RlX9XaZuh1LUQlXv1++UNDljF/sWp906oYAaClR9SbfJfl0+B6HFN7JL
xuF7ROM7iIBimYL6f677+D8yT/5/bD9M2AH/l/Zj+J5/fF+CQ37HoywMFKp5vv3kmVj6Lw5kw4VA
FZCGBTLuH92Hof8CBp5AFAiEDmgqB07GH82Hv/yR7i/kKhjfCHX/q/fw7F/4FmKlSdjP8gf/aIv+
0kL+e5TJZw7HPxkI/HCbv5TfjK4ooO+wF0bCn9g7MCjA1lcNJ2FPQEfh6KfPg+GouWAVUJTbyRfy
lBgHoyP70t5MQFGuRTFWt6wASkpGLbCDyrb3TMy6K8Drr6T/HGqnMi4y8t+YWVUHhAIsiqYJWXcu
XecoJ/0xd5ZaDwyLE6vBLklkx4mxlLVjdFJtlIsiyvbGTToECZo/LVhcgRS2vs/o3k1a7dho3zwT
dIpRTl6oIVZbGKePSOZbTaYUI0Xs7YbMLbF2OKe+upee3x8qu7/Esqz3CbPMk4gza91qXbOxojS7
w7RA3BG0/bqgCjpGdiqQ51mbbDbMo6iaMqwKtiWt6czrQWTWyfW6Pw5VbGy0Ugp0YEEamoxcQ7mY
pdvFrJdYlGOa1/Ow9fo2TFE9hd6Q5Rsdht+GpjV++tPJ92+aLWs51eo/f6qwGDl1FqCmY5HF/Pnn
f/pUfVJI58HBJ5/4aHM6ZSA28vStJ33jVa0IS4U84/pvBKmrPeGzDRZ7HTujqsIIfTdzEvHa1fN4
6XyyuZ7SqtAflaP0B/PFZDshl976ghEODJlnAIgsXkvcrYOFpnwS0dVGfPLkp512nEtUKG4XdJs+
HsiZ8dUdVWthWcMH/rhdSxLmqspsHM8CtwEA0FWK/eUYp35dr1o5ertet75kavI6HF9udKw9a6uV
2toagvRseG11hQHobDMN/R3aX+vBMzuV0r5nI5KGQkZ3RpAmU0eWRSOboNVgJeXdMeSr77ZQOFSx
Z1skbnOAM7Wc8pjKzrS/NV1+kyVMcCVTEmQGy3yWGQVuhBXNpzvQkTnuzQ7Ge95a+tmYCDFmfsiG
f/RyGTZ6oXbu+IpcQ54idA+H2jI2ypP2BmmT9zAaBB2B65TPTZx8kK6R7tk8GGt3YnDMeW+dJMFs
uAfHKDRb9rl9cu2Nqt4lo9Oug4I0uWlU+skqRbPucPVvjBor4OcbLXRR3ruGvZhrZ+m2NxbFPoGF
LlsmJe5tRQER47n1x5G/oH6zCqKkhcreLZ+MmCSSsBZ0RG0pStvrhe0/k9umYOvStKwVxqAb9/Py
viuMLWuy2grqiOYdBLI6Bl1cbHqn80/QRqnkW0htG9V5MiTDeMqn7upJNtqYZMyt8l5yL7JYS5n9
eTLJbgmyJuxJl9vhvIMfOgxXZVsNL17DJKOGS5J7XgjIEx6XHtbm8HMuNJ+5qQKopmixoiUH3AmS
aJctn47e+z9mJOZXzIYHoxZPKmrq9zmIhtWILeixqHC5+aXbOjerK8u+BkbR3G1hDk83kbUrE8z9
S95GlyQTJDEXwYyWl9IBzkGmmfFT3Eh1MEeatwTk0xsL6WmVpNGjgdy4+fyhzHu69QCNaJ8ZvTzq
CetXftMH7Vl9HtFD3SPLeGsCC6QMP8sIYuvVw/m1iVDxuo0f2noeXZTBlqRB2zuoSr99HlzJ6qAy
gMWoOUIwKZ30W4LeIOizqzfX3UuNYWkXaUIewLaJNWIhg4ItSK7DPDNdjzxU12Qpl5wF7x2oGMYm
IWv7/ommM2V1kSRX4RIAE1vR2RzHH25kEVPptXKPI7g8Ixqkbhua5JSpmVrbd52vwPOfUzzF1izo
azSDG3yk773BtiTAXARBFiVO6NcEjGWVfHVqsa1q5ibCVpjWOGQVrRQ6WmcTlIGOIt2LQy7gVa0d
B9uRD93SOug8vJvEqK2LGalA1OUVJr+huqjI6dazQp0qJlFdkflWVy2QJ+bFm5GR261t7OIp0Man
OR/oF035zEsy2Pg4GpClpVmuc2NnRXl3K2tP4ZRN+nWfhA4i2gvuZefiLV81WA+HEeF1icQOIPmz
GXCiWwkOR/q0vtV+aoK0+FXVgQ+0FW877zXib+QggH/m9D5UM4CHor/2mU8RuhwiImN2dpd/F43B
qptNAU/JLMYXUWUr2XTN7vMNUfT9kqTWsCdi4r+BSNr+UoP89ZHhuCjosGYElCEM65ZJ4Z8eGVZR
+qihgE/ZuDMNZFaXQUT1NtaSGg9DWxxHhVrSxGRpdQENgRt95VGJ2HCKu01uOogem3q6iGNnVtx+
89nZlhEPucTKfjYl4vDaNKOr46QjGiYUxEjN1SXC4OLBWWPUU9brCTPDpQWNc4EpOa8syRx9dHu5
q/EKnKTjvI2pre18mQ4nU/PprROcXo4w1D6y6/NCOLlENQV2NgiX/TQd7STbN598ij6rnAdGHHa4
ecwV0VqJeOZ6yvZaOicrHYekRrdwyirDZ6bhHc1IM284Smgr9USu2gLmBEWCu08b/ODWrxpi/csE
pTnk5F+7AF92NpIb1uZzumFOQF5xD3QECEf3xI5mlTu/yrqLuN9ZyZ3HzmsL+v04ptZ70AfJGw5V
DztLypw3tnSMpgCmeahkO5NQkRdzunWZSPG+dgQpTgJFLiKipb0monv86fVCXIwO7MMy4j56QYfD
ApvaqfcZpnHupvCHxi8aKPGwiSzM4Q0CnrLI5aGL3FcTsOPVxh98dHJ+ItunD36HaDtnaRJqsbxm
pkjDUisVURxtzeIOQmOVmKHr+nezLa3XhL04/4pOaEkf3eVL0UY8TrFDf0OPmcC2cAL5xUzro/Qa
5xwluKBNlnk8Uu3uoBB27DRqulKODCcKLu/ZrvILylULATo2OZ2Obq+fdJ0OK/ZHYy9sOTLNdaPz
MIy/oS4nH14bbkWJcHi0a/tuF6SMY17WwoTg41McW5c56ItN3FXlq6sx//MRjmdN8hFZ1lFlSAhN
5VzKIPafDC+JsPIiVvZ1DxFmqR1jVUXM77IXS8syWm7motPEpDZodpk5ToD1uvjM/2YeJ/Bg7BQM
VOmzgQzA33O+NYe514MTudKKrXfJq3WM5BaDx92A/O42Pt6cfROg3bXsObs4y2HGVdTPwT5OdX3f
O8J66eXeZue9krOnToms8SI4Y7cl/W2+TTUcPe41OfCp57aK1DPLvBF3haY2RduDxukQ9OWaF69r
IOfXSYGazxxX3U0fx88sJnWK56jdaZPxVVR5cPRmiM92UWYrOx9xuGDLeEZS+SRaLD8pCjQ2LfNL
W7VQQZIW7nmk6EtFEN+KBMpY46EGtuvqmM+t/xIANZCtujL0CwvPrq4uCpJhHr66kzl+k8EsYbaQ
lWdTed2bASFz4+DES+/KUe1vOZGh7Xn0eu/C3jm4TDQDK9QGkOP0od5FkIiQBtCwlGVWhKi1rH3l
lP51MjBGagRFbFysDFbpp9fELHm8J2VwiCIlYCGgB3SMBomZleMqy1RFRJ9s3ovC0faYuLtL1uXZ
ui0rd1NbDEap9/CjcQfRmyi0Sv6CzkVThwI6OccokdF1YJmobcR482iKs+4Y3cSEoJ62BGmgctBR
lamgjzaji6rYXXoYMwIaYWj1mRDXVxVJAjHRzj3yoTkGkwfhJwESpRtp9xh0FRCCepp7NPy11Xof
met/BcRihQ70m9XQ1vye1Txfqlxts4XMY6bJpZlIoOzAB70QV7eu3IA7Uz+BHJOMhjWmMzetaL/0
AfYeZ2RqNOmt2qHPWdyuWbOKGr17jZhYYSX+adZpdWhJpQL8A81QaSUD+8CGWx1lP2XBQCkeizzM
p+JRRVI8AOfvHaPuQiI/2xbvHTI5FrjOohDMinykezTtc8B5gOB++jXtsTqW9Tdwlt4Jf29FRUZ6
oo4/E8tXhFvGnZ0DaLWr3wQBbwTX1Vh+MatPnAOXsDn57tpAmYB3JuG+lXcfItE9FMutcZbcec5D
SmRIhllP72q5aZj3nfRYjLss7b7FZv1Qk9QOvPrxki7G7dpP5LZBXR9+HsBZKR4kd+AvbOZo0PfG
6JQIYEV/NrTii8GUc5Uo07pEcYY4bwEVcQ9BFGOLWx98VJ5cyh+E4b2xd/IFU9U4Kth9nlj9rha2
czL4FNDFsfv5/c2CC36ILAKQAuqrEFzRJY3s6FRIOYQo526qlt65CobnvjSCsOuUdqx5jUE+nWon
Nk+I983TEIHWbRyrQghY1mc3TvqD5ZfnSAb2KZh1+1S0+A/YcvgDXUUlVwaxAczbcmwBCqVdhEKO
a475RnAuwTEB2qP5b9rBvBEuzbKn/WGJoj+kasom0q9axYnnopw3EmuL9xXaHw4y2ESyDmk/NxCJ
jQsa43ElJ6ziPNK2sHfUOVkOLVg6iQjtWja2vStSz0RnNX5LRh4MNY0FwtPgLVgkdPp+FJoIZQ+a
h8aLRgG0GHJ2+IkT12inG/dWQ5eYj8K4YLR/0nIxb3ENd/dK0+1dpmrmpDjUXW7h5pScQT/AtoHw
amLY6KYjGgo//DxMy1zdFeOtVEk4jAhUQHqe6jFmz2XPsmF6TzgfSEgcMhPgonWXFQc9RbbMhBvU
i0su5rpOffP8eRjLwN/ZbnPXWnM9ShcLlVHUwbqp3Jpom4mUbj1pS+7r+7zF6r5RSX6tPbBJZTBp
p54o7om50yFmUoltf7hAVCpu5TTto8GhbwSKBeKv1tCJB6SQT253MeUXtx+7S82zbOp6IsTqfI9S
1T5aWqAzbE367QB3BF2VrW2NehWRcMgDqfIu0Oe+ws+oDtKyLcVIVu/XdddN6zHrt001qktvT2jd
jEFs/lmFI0rdlxAMkONX7sHSrOK5rLtzqzU7FLXlFUNqd+jrznyKFY9Y0aSvRTXiZcq0sGnHGiYl
HQc7482Y8aSeh8kPm6m+ztIXB3/4lWWqvIq9Dy3rvRHveTRFW3OM1XaI0/jVna5OmV+92isfoyib
i1VV70RK7/LlcWbJoHjG+xAb5G5g2SnX89KDiUxSBk3Td/SbAK58dweBT3DKZpwGeAIrw/a/QHm+
u8DD7vr+s5Q1KkNdzLJai6R1WBHP8qzbTbkyKB0OrKmTBxOTDKf9cbTI/qrHoXyuNKM56MzX1pUd
73QiTI+e1Xeh71v2wWYLYLcqv+hpXlz0qf/Avrlsvtk8O+Zsb4VW66HVlva2aQPmaJWj2asc/c66
T/FwBGb71c96CJ3LDa6tm+Q4cPtEK+OfnUpzD47gYRUrwJRUgfi+K+/EJkLg+1/S6mkLcXO08pqn
DSKcEi6/m3r2WSVYsqRif/D5cz8PVZmvc0vwnKtNKkEfeiHAWqr0ZCJUaZ23DZsZ3bGuuG+LWMQ3
zXTPjIaAEfVUu5hns0sf1NmFsvw3q5PgSxcBuhb3fr0yucEr8BSHoPno2oZeT8YV1pbY2vz+4zu3
oAcvXBZ8umkynsLyV/e5dcgz8kAqveSBkkICOke614FbJiClFWB+U67caI4vZeONyNUOzkBZ+Hmw
ax5ZsT9fVFUVyLPLdkel1yDQzPozkA1n05Yucvw6eRrcUQtttjubRGXO77c00wQE2/dZu41cXqLF
TQBFmy6uHX4yadj6c66hxevh9u2L1Pg+qJl9notNmx5tuGpRSffA7bU2ZlqNyJtMUm5N/aoNSbWR
zA9ZkgSwk9OZ7eKAXWvqQE1pkbFuK4tby3L4/GoIhnTB4bCydyIbwh0TktRIxKX0YhOlP3/g+G52
0/TMO/olOuzCSIj05BoFFZbcPI8SouNirVLv2mSTumLgvelveZo3b4hRlj1eMDLieIkb3v5+iPUH
fRP80h7MCq63r5NVieeoNpNbNjiH2e6ACOjNcJRIey8grpDJBdU1pSpbCJrljbIUgLA6tbY1Ypnp
2oc1ROOmJ7zVmTz9DifLwI1XfEhRDj9MOtST7za/Jk1xMMG07zU2xWWvjHtsRHetgK+imVq2aSI9
uMA+PLp0sKe85Ie3ee/vwR+9Frj/T42useBrlHmMnY8Jiy8oRwIU11bOVVpUDUOuwfqKl5i9PE8l
BPgKQgIS44uBYOIya964q2Gw0BaAj5hSD97c3D6G1sjuxQgDN1fGQ2rJdOBMNDZkcms3IGKyzfoL
CwMmXBUAxzwY9Z1f8fPRoEGLRQkEUwbpLDzmpqgWaqsIG4GeMOY93UjZ8HgGWYY3fx6anYmQbx/b
w0+bHKmzNbqwCI1UW9uThN20HFyUsLuMJ9Mq8oJtosXViYKHhsysp7CuYAulqctoj0MepcNBeeJn
U2kNMhjGRcUYpeTcYsGuuGLE1Nnnz9ptzuU1KQrjgJtB1045pLAsgoKVm1/lZPGcmhIGnGP1JY/q
Kvw8aE7grQdE2yseffsZ4/b58xBFICBE2/JBysrFSiDP+NKQGsBGu5ADYV24Jg5wE67aCGglMToo
UuAqGWGa827UvJkSr8KsAcFm1VSWtvMETaSvD9q0cStW/0TzZPXG0UGAJv2b6oNiHwUIeJaCf2VI
XaBRSNI7soNil7HFWHkDHMWV6PoI7AWoXgMW5E0f/Z9jZOgn2ZntNicTYyu9yX/qWu/Y1jOsJKxP
p2g2MYl4T72a4gdDs4HJT+5QEork3bdwSOu7LIMngfvnm8s1tfGIqt/4XYbQujDtQ1mzTW4M61Ja
zg9zcFH4L+t2c777TaectbHQmWO6d1cX/RUGwLxmmO/v6qo1wBJ0lKDpBL0uzYf95yclXPNtKf4O
hq+qnajZ+ZjgRy7RwJjbDBhdgA8FO6HN5lFp0wu2xIpeWxfPTmudvT6aj7B0rnYSmEuVh9q7ACGk
ZPZN9gSBJ/5Oz6W9pwPKwqr+GuVNcWlszFWddrFVEOwJtvtak8RwKpdDKltjZ9rmizbbUYiRyt+W
OMyWFrk80RBdEqENV50J8sWwnhQO3zPNVHMmK605l2abhTpovx6dSzhngGg9C9CpGwHnzSnxRctj
xart5BqVmDyd7B4BTt8UmluwMOBbROTeNQm+0owN0BvwBOVIlNbkYESroSqROcjsNclF/FBAD9OL
6NvxNy1RS12nMHZR0a4qI2sIufJH1uT9yuH25eU2YcFohXFrQ1FnioZKTO/da7IcNAqBJpjFyWib
3VTxFn52SwpzZairtl2SxqodA1021VU6gMkLHkHqj+EI1if0terYaYa4mWkAKEAMp1K5OY9SDnGM
rKxRSGzbUVS7zxc1jpoLqlv+yDA7AZLJ9qYhprMT1QUvAcZ6KyvrYdojRKkZMG9eFKcpEO19sbQz
Xi3nVyceb16cP/cMeO+WmWGGNOdxE4s0OAxm86vdx+mtIQ3qOKf661jE8d0BKLevXCyL1N0Qgy1u
S4xd5KUq+SSdUsnLbMBiLZ1QCG3bNW13y4Rg+9CO3p7+w4Q8zrmEG9v6oskRcwbaksxVv1l58j1z
C3DttbEVCLXpBl3ri9Wjwga0Q82i8GbWDPkMzmWeWDc9adInj9J/0fUFbBmo71KjTEEmWt/nAhey
PpRACzKbU3tCN+fSonlJ0Vw6kIrlyJQBslcDFwyn2lrVN9/ogr0/5QE+BBuetirPeiB2Tkmb69Wx
eGN3+ZyRA5G5Rr0nwQJicAPPBxl8d0ydftfivQzhd83bxudE65zUuDfLIfemU17Ir1XvJUdO4up5
BnOw5QrGKVum1n5ymntDsxl+HkpJa+UmpovQbG7PSQ0+fGCyCHXdbVazy5qqS60m/Fys/H4YiaWL
it8fdp+PvRId52nQT31ZyxCfVAYBZGAHKHF9R9qH1lXWbiwGYPOF0jfsjYiVs7OR27vyVpXrFjeF
PPMGri8mM1HtY6N85WHufT+6rNLOPsOWfSzcjV1J7c0GFrJLrWDe+S79dV05X4xMXdnrZQ+sh1EY
BPnPQXcItpOHOkcqanGKrwMBf4+pLhoif9CTPZqL58r35RnIsDw7ttA2tknHqo1aBysfE76L49iV
mTxwy0UvYkTxWxHj/p6TCloHkKwljxXaRp/GN1S/3cYxYX8MTFNAOdTzBZPxAQRwcPk8AK/EVu+J
sLDT9jJEcQ/xY6rXFqi9TVtzn9BiZ7wWmHw3Ajscu7jMCxsN3CGjy0ca+azFexyd8+g/gsWbIXpp
7UvPhhS0lG9elKNGr8xV7JQR5jLeUNAfJHD1lgxZ2JwadCD7tnKp7r0cmKVimb/umBfh5bIBv/ic
Pvgx9XlLhFAdGrS+Ycc9MvRKa5sv511RD4B2cCpqRzMFRuEuQIfW7786U6Hvgphbi7ccoqqPIVGo
7YiDSG/tUHg6t8bl/vj51adxMkuk2ow1BA59Gb4MYxucfDkzRHTEuB002RLwAHyFuHjWX8u3pgv5
FcTP/rPr1d3AkytnYEwTNWwX2z4NzlilfXy+/R9ficRtjo2bhUm6mVjOLHV6bgfxhbfuW285UVi2
fn6UWg5RwgYFkDXaYXH6lYx/GaOmjJFIOSjHtZ90AcBQ64feMQpl/hM8k0dyi6H5frMqFUYdjwql
XP0mVYvEL5LJqS6D/FLCPm4n60lo3llorQp7ZsAUYrQN7cRsKsn0BgND/YwpKz/m5aIHc1w6KioP
HuCoaMs8fnLZDHa1w4gvC2tS0tEmJi5jR4nFj33xsz5iZRCwr+bK+RjNnd/hk4DL3W/MTKF/4NLa
fq50S1cztxWA9JUZV8zlcW6SWIEWcNlNzWVgb3ME7CtmsskFQAc1H3ygNtfDz6+Ea/GVUf3sTKvc
GXPkhPNySJaVUzukN0NUxT6plXVSqWudIjFPJ4WZsNesde+mmA9jZj2mNrH1JSuQ9AeMpjQzrX1P
BeP9OWCkgvEpY6BNaaEEmTLSpiYMRhepn0iCBzXydICB2YFSZr1UDc6PXPTO/vM7j5lrJ1IPPkrf
H5M8Kw+BOc13t5zPgdekx8y3Ic0uhwCs58FOxBtP6+5SLocehJkb1MwyJ+BTujM5L30mzV0KV3jL
0zm9YOGBEuiqZ0c43DUG3inVZ+/mfHAzmpkqC9jRFPmX2HGzKyiKtSX09hzZfPf5ryjIX9BROC76
AEC6UaVHZzhci3442Xlu155EEhEca9fpQY/tJ4vRFcvrOp7Cz4Mj24TBshHsuFGAUyrT5O5qsj7U
hzhV9RkKdXP+/KoX7a0Wc3Jg/wfXPffE+fOrfBb5HqzAh9IgHEvbeGEXra6fNx/m0N1KCBXtKjMP
Llo7BjyO7fPndwazCByATrLJl9t9r5vuYprl6VHFdrlp/5Or81py3Fib7RMhAt7c0pMg2WS70egG
MU7wvmAKT39WofVvRZybCvZo71GrmyxUfZm5Em061DMTFJZQL4FJ+5tW7fdSjc+K9SSvFrcJorA0
iKbZ0eckreQwGVCG91M38eQ2Psx+iUOjK4M3cx67o869AV800aAhHeuNN+COL9rAxsnhlO7ZlCgX
rvBDoC5+6CyUoEN5+JmVmhKvUhDWkW2FE3xH5mxUamo936BHEdS2EAONIiJmcqkO7loROLDiETZW
mXRdIrno11z+lB2Tu3XfWJcmmLBoD91bEgyc9Sr5xCVYfBrMUqAPXCS9bYfAy13wDUFw512+EVVe
H9cfAZHsZm+hbhP6N3wg1pUx7GXSQTE0aIHRXdc7ZuaEW7ppPFzE8WwcUnpz9/4YB1/Tw3WEyI7p
9aMZ8oBvmC0oc2sKa34fzdnOA7ASrgunPfbwpoj2yZj/Q7qsDf9b+nGGLuOOr62OClaX+fS6Lpav
vQ80pALDnoyngx9a2uMThh5YKmTkbUDc9CcI+FPapsaux3V8cPhMvnsOVC/mgK++nRL+LDd24k7V
bvBw49Jw12/cSngXq8u9C/hpC1dq85fOvxFr55x9Ld1cHgnu/U38+W9bizDVdsigXjx/VMAt9qaZ
of2bJGRnMjr4J5ZxLxppP1uPC4+bjNpz5HEWu5g5lsHRvwONMbdeHyfXQrP2euZKg+g3kSosIc6F
qyke3s4r983QOGe5TgjVgjOsvmpIZL3lnNkhdVRrTBOi6NSBBiIQ/7kg03TsIv0QNe8ysns6POxn
KrwDordxKZbGvKyv1mVqmy32zSikOied2Wlio8/ucEwlITUpDj2W+xsI1HuSTNMriSGqBXxU3IZM
8rGeUDuCFoZmYdjpca47C++J/Hf4C98IUlrpkxep9OosmwJc2v89XFocdqdiWsL0Yz0ogdNzHzCj
AFF2TTgMznxaJSK7/ENw3z3SEm4eY5L0iEwivvD3dKGdDGdmIRHpALohR5jPk9/p97TKgpccjO85
ykxSE01sHjxAzMdVYKqdujx5GVKuPrbai8HJIlX3vzK1kUOTClGs6qJTq1FRumTFDldf9zsdfgqn
AGFdIPhXzOPg2I9WaIFICes2/5a2OMbkKNPHKg03TXSOqx9WHFVvpbswX3fePL/QAQ+q6a45+L+d
dvHveQlFaeEq9TQDLGQDbaVDPy2XzImVq4xT02zdRspyw26OOX90soJrzbF896Xyudmb4Y79hZkx
F4EIGEatLwnZ6aG9zJ2VXYS36X0qqkAQqhsEH1QARsxsU+UhWV1Oee6ioIsGoqE6r62LBRwd6zwx
cr7JnZ+YUrCJRkxrZfQGHD1PSfEm5dZNEn2Ppd87w9D4OWZ++bBHJVsHWnoBzA8/C/Axz9BWAfaK
Z1dGP91eMOKY0KLIHPD05z7ZtGrohJL9IxtbplyV+zJAfd2Yag6RD7F78w385//3zuEHLy96jbdu
40xZ+RdTB06kc5joCye7Qo7fhjJgQO/yxijQ88C+968eg7SNY0UlD0LX3Fe/V+XQjtJow8yHH3bc
lyHhKKSNpO7P84ySLkw5njsoo1tb9P3Na5kaF54WHVOmPICn++ldb4DALq7NZ50fxWzMzlsv659S
T7WTj+R2THLKsdbnv2nI6GQguuxIhn/viL3uHY1wfJZ4/dUiuQoDq55f5mS+4+8DFmsPv+Y0Hy7M
lvJnMLSMpyqD3oah2fLX+6+zJaoP4vW0b2DsAcy9bLBDxC+B6Wn3Uk+LcMbP1otgn3MgbVRUWWzs
Uv+Heo1+17S0zSDGm4Cpg/HPNJiUEflxOKhBvkP/SUiV9p2wt3XRmcCr2LfFIbgtADVqwTYwz5Ey
Ma1LzDkozFJMenFQPHsd4LGN3vWNUcd+WfIptDnW7zoN8H/siCmsB28MR4/7mz1mE6hDsyFWGrc3
Qy0eVLzEr6pzm8dzaETmFOKd/QzGyXW3I3v9PlJP2nVxO1BitsapjJSLFR3pju8e5PLFPrWbFuKZ
/SroeL+USTWcvjx7LfbfS8Sw8UrQ5DCKBQqrNSRv/UANlG7n7VF0evNsNPyVRlH3pzYf+dBVhISH
EgbDbnK5QUROznUm1/Rty9D5oyuSMQS5BRoKVN+IieG8HqHXd21TCMpWpLvsq5z3xTJg5gVHne9q
RgyX2MjPjhNFEOe41YgWIuLqBuUc3+/6HL0F89aGvXwJXXV76CIzuAYtnxEmMEcpSgsFuIDhQF0Q
7RjxlfQl6kTdtZDhZO0duaixv2hYv4x8R1QuPcXC6j+rz5HdoUoNCakb2DmXOrBYyh5Gzj4/ZrJh
egurdZsKcAxFNMoHlif6ilqccmYHpLmRA6fJhLmYZ5H5GpGSEg82YlyiheudKWG7ZXjv6lyjLqXV
rSusVI1AMT16fp53F7PhokTwuF4uopzsrzdatqAc93AeN5nJFmuqQ1I7peDT2uR18BygwI43vOGF
bF6HBaCLdC9SGXmymMFtH/v+zWKbfgHsti1KwtfB3HzPal+7tqTdh6hrQBaTDZuLSGUJB/EaGd6Z
FjTOEJ2d3FygEsdONpwvsarcJe/CnZH9CiBbPmyK9o6kMLWzvnD4FguPl8zAxyKIjhyLwR9eOydV
1RnuSddqwT6WitfJLzdYbIoTJlWQ+Xol3pqxx0VkUQDXL52BtYlxr9npL1XtZDDgpkG5Kkd8KUo8
L1uUCifS3sju+y9FDTHVMHl6rhKkJ8BI82yyvnyBwfA+ycmgVY/xhcnu6AuLimYt+IZWJx7Ax3JK
RIwaLDZJu2yGqdrFvyOeidvO1fXHUtrTvsHlYybgVuIuPtnQ8+ABjMMreuTRAQc7CH16Txb/6JqK
tDMKn2lW5D66gfSYM3MOayp72S/qkpIjG9hchr/+S7iCU4ehPm24Ip9OMgpAgp5F2DCriMSZxCAJ
zfxxTPGb8chmlUf61PMfPeaLwcmvTTzhTZHlv6+IbgGrQds5grP4bQ01paNmZLysS+7yN5fVSLRU
T36DVTEIz1ruKzFb9ZsmzEI3yZtr2oDA58b/SF1OanpnXDrRmicM5v03o515ei39h6jZhLzFuWtW
E2pt3SvajPdaCCbT7Tzv4N35hNH4kaUKBiSG/m/p6uUJcaj5IGT9OkXF8nMKtEet+7/nUrLzqG+0
swb+EqMmigUcNF94z8b8Yl4ZjJ6sgLkjTlCTXjaqatwpq25jDoxGfUYHHU8oHNFtQyJqu5STuVuN
aliXKmQH2WGuMD/GykwOuW4Pdw8syCxxA2bKyhsZwxs2UdjbM452AqOSG2xVcJ4+WYZd7/tilH9r
aDxeYqf4onn+N12JX0fDux5gqXJnzD6yFN+sBnyTESTjrrUyl5F6XbNBcjJvZjPYCZpQ94SE4I5P
k/c09ZzsUNYedB+3XutTjTGZ0yuN2/XF1+DDW8Nh4WPzoIcqftYjUdbWO7BdiMssyGa1MTlEdIH2
2ZjN75HhdGe7yZsFDms7RS3qBgidMKgEhxYsaeeWSex5cMvvhkLDOaUWHbBI+U8M5GVYCO1Hk9ru
JSq5PgQwbd61svzH7OGjCdMm8cuJZwtiFgTF6NoX8svBJzOCz8LOo5esU3CmnCXrx29ehG4sjap+
i7iCbDO6Gzap7hL/kEnyPoMMf2p+tJODR8lQYJwIxc4GCerOPjaTwseRLQQcOPBwTVPU79o3sUOt
dwLelRjah4KpRGJMfyUVSQcM18PDaXs0oXZpTnIQIIWEdlz3SsfFm+FrydnOcQPohskJJXGKv60I
4n+aZ+D4Y48HNGbpV4qhn4xKmrdeGw7/Sc8Bp2gKF4AtOhgPvz6Gtem4Rx3+0gYTHcxy3/lGWSuV
RSbc9Gslc6aEcAyrVFLkFLlYlvIiO/BJPafD1ANlRumsG+2FmLximmB0S5Lhm/rwnBwZpRz25T+V
0KOXttOiF2QpQGUD8cP1zxoEQowb5s1sfPelselAwl2AnFAE7x7aE4fauvxAAFq2k1t437P202+f
cnjwUFp+JNZQ7fS0aejCy18Nqf1NYyHxvKk0P/Ei7yANFZdihIsVZxoc/YpAYTbJq66WMenLE1CV
N/5lUt/I3B92ecndL86W8shojR1dbWhu7nnHgWcvEWfPeTjUHU8qQrMujsrRtODmj3bXwaCsNA7a
LCid2q1I8s+Ax3w9y+aYqZ/MXDaash6RfS3wiAdq0YP5EuB7uljM2Q+xCRCEKREQscTK38u4Lg8W
ksCeU2Bzmmhd2tq64TyA5X1HONIvZICcx7rQ0nCrCn0gEn81AHsIANEMTOFAfRuskqrXfEhDd2jM
45CaSRh4stqBtYs2FdsAx2MV7gErfQRr11FCxFAH3h1s1WQgxV104HIC+MSJL662cpIKJPiWIrwz
DGN+BqsolrfVyeavKIrADDFaUhGtFm3SoVAVTNOy8uh0ekclYaDL67rw1Iyp+sQus15bEUz+vcVa
M/NxgqDcxHufge7IoeU2j9VyY5ynLzE+qsh+WoxYjuucahlRghkDv8lAmITmJawcmZ6FZ7ovCV2+
FgV3PSfqm7KCbybf+lUEYg7XJc+sf1+V6lXVesxFLaoHNRx+W9y+9oBjqsjNw9CUwUPwQXsIw8LC
tvhvQc6HRaAejTg5nt6YySMtSxEBm3an0SRx5R9mL6vaxLDL5nylf7ddiZBTa5fRnZdrrjwe67J+
qde/+kn2YUPsCB5m3Y1Xy5ZQErmeMzb/7XZyCsfZm8DEJfPJG5tTW4BL0HouULI3KQhcv26MNywG
/aXx9QSBPB4zdN1ik9TUbW0wm6RXd65KJXjwCPEoykznOj9UcWBA9xEASdWCy8mD68AVtKTd7tBY
rXaxzOUlyHLzJcLx+RIzPN65LoZEsKHmsQhabidKGdOt3LrTcSPAHCGzK1q9/0KUXxJmhoFU2Z9L
JgJEZVOcHGf8JGjonFxi108NRGIfsE256U40Iv+r9PToWBKSLToozbYXN9+qAOVXNL59rWwyKukE
9yBxZE0jG+LwqkOsOg/4hCf3T+voDi2SQzLN/BDz6dLjuRHYD6IB5bLk6twiayo5X1fLOv1Po8o7
ypkmESJVOEb+b+nGCBOdhHZqzzqXGiU1TA7u2gjak/rCfMMTooVyNca5NATkVQKGbHUhCJOktt3E
isU7X1riOUcSK/plXWpMgaRtqyNOaVRFUe0L0vUYBPXrusz2oF+FsoKaM8Mcq7u1wq/utmEkW9PN
fKyZfFk0cKLFhDE0sIRt0vbhkPni7RqMrX/2M+bE/xuLrq+IjGCPEOAx/r+P7oBrc4tGi4taaRir
62hdMpn/Ezexjdm6yF8DFLKTafEBW8h8G4U//ICG/d1nqPyG/+oz1hgUpxWNIXnnvmq9Np4amudJ
gwsq+hKdW5IZWHQvcQD87zyYAJzi1m6c10dRAZt5F6XNsu86+2eUOOl9NRaYmvvT1+0bbXj5ZaiA
i3RBZe4mFZHwYYHs1nPpyC1sY3VJc3amrtmlBowPQY3Mcdaz5EJS3TrlkWdhjxI0BLnCPgDYxMEG
XE0V9+g7uzOXMyORJzMlcdcGNztgQoDpNEjv7joeeFOfJN4RZ9fwu2B23BCqeNUygKulT29PyQ/w
0c/wGGT0T23r2BBh8n+YsTPzGWHCzxN4feAQZM+O+D3iXeJZH4sOjHZ9kaf6Dmob/SJ+xg8NrZXW
6zG2tyCoa255cbSbp4nEeTFfGTm7MxqdIkaqU6WNJAmcEDRfroAMlYzJ7njdaXblBbU43wvpkF31
2acLX+ZfjhA/7pKd7KMCKljpv4rS2zOGrU/Sk+nOzZv4+HV1twydLnE18q+gxF1qXF84jAY4pco2
sC5kIZlmz/Jgoaas7NwymvglCY635FaVLyfg8lvwhNIaRUzDQ0eMijul+tcUM+WIhZ9pN6PSpneL
VnCZgaQg9bVGq2xBULJhFCzIHQPd1BAj+9LywmcGJvO8fnDWzwykiWXvdmlPbVUTh45a1ldTG8eh
wigf+kXVBkyUDOill9LcE+jkt7LmBhGXNJ6VyEtd/1oNjDObcwapksmg/DtnULCV+Mo3gU2xXpq4
AR4QlpkOqZ3d5KCI56o/wOUE+1tK/z4Zkf8OH+3jdm4DJ3tdF0DbeI29nHt5N+7MGs2ZmfbSXqzF
pqYEJ/e6xDURjtwL7k3ETWNLu1kVTrpOe/j/FjDK4RRT1SuSX/gr6KKv+X5eor5f6EKaNbagznmx
KRO6BCPTi5xJ6jVnjAR7OTolIgfThhMDrxFTqnUxk0Y1GOFOLgoKa3QdhseQ6PNjaI3g1tb5b+bX
cFYUuo8cnvYkW316tm2DO5M8zG0aHOuWx3Z5LvGgndd5dHqNjCC6mS0coNbPMb0TotnMqZ3TQd77
DGoB1i0RIAZrmlU9vJp/r8MLJVjkrS9Psd5WB4egCNpWUgWXnqpfjkx4ARh+pwbb39D2/PT1wNh7
BIC/xg8EDbjF8N9tK8P6ulCkYM70owj9rVvaZo8N0r7LZoSiAvven3zvyp/rt04wH9Oqj5b3OKTf
9oqYkFwz9QFYl0h9mXITIl6YjliI6Ticag0wXUVtAOc6tQ04v6zYeTSQF8ELF+17o9X31pqaV8/L
gs2EfQH7rgWSNnGNfcdUTnOld6m5DW2ydeqn2TQEWol1anTrx9TCvPMxnt/yILuuX+V8Z6Fu0MIA
9JE6tZGGe0dYH21e8qUXWEfPIi6D9FCq+fBqrhQ5/SjJcJDYMvkhyvnn3Nwl/4qmU3dB/w25xzh7
A3tFXCdA82om0OnE40zvjjPi0HulR5cqsz1Vbzu+t22vsjId4TnX26+/S4Ez7SGWkWm3oYgfpBTm
tO69bZfFFFnagNjXs+u09PLMFnpKsI8fo67+ueQ9bQozedeD3+AatqZEGjAKC7Zm/EOR+jMwwf5h
PWGsZ4467ZAK8ZvHmTOHPs+ZU+EF7DaSbXjpNA8U6Ej/wOx7W/4BY/XJocnWT709uR70EyYZm6Gw
oye3AIKtUrzM9OdtjdqiPrQa099+TIBTfQ7KMT05hZvzNzbWVovJn3BnoJKVV3JI8OMbsfOmOVBa
B+puLdwX/KjFxiCV+VgXxrIBUaT4Y/DTU7cO9zWQYJoPFaSxafJWQ4/2H0DHcKiUu0xof5em0OiV
GOgk6qLyzQrMvyoPC9U8EgywOyLXZOSn/eIvKIONBgG4Hmdrp/ttfGF8ltwWzE37pP6zZIMb1oIG
mqmGjWjnY/ejB6s1Fvkn3Zf2icqLmSoTPeaSpB6TygpEOXR3mGjmof4p4FnuV0/u0s7J0NIX6jmq
U5JFwc5pLPmXDoertv4hP+F+H8k+HlyqR0+ZVV5sWJVPYs2/7FhUZ24yS6gNev7QVQqvLF25rTEv
P9Y/A08czhw6TnUVIHskjlWAfsT7T10e2C8gsSuTtaij7lqn3h99EeihjAkHRG9UJRpuhcON3Oxa
92ait9zETGUGnO754LV9c+Xu3VyXhZ6xJBhhIieoBTXcH274XX8r/be8JXsxKLdwajHLaqTF6Tqu
AHql+va/8FxrUrdX1zxaoZvJ9ry08hbZuXwksEI31sjbEstrfmk908dNvWgnMzfQ/v4nuvuJb++E
QRdAYPTk3lN5Xbdaw43yK/G8K6bzYZf2kC3XP8/pVKRS4TbklgqiwhuOJOcDjsfRtkylRn6jiEJs
2fCzerPFbs3vzyjJHzoOapoSJavc4MkwyD/4eW9fhoiiVypCBbyA6avYaS6DjLxm5F8jKuQudm6y
UMaeVgf2OrWL5F8WbV7pNkCCwCvwsqmr4XpJpOPtFQ3bOGhT8EB+rKHV1UGzMSbZbb8QBr7smsMq
DaRKUEh6RaHQShWtB5mW8A4mI9aL48x48QS8A6crF6HDkgJkK10evK2K3+uWDm9NdvNu/XIYaTye
BnhGSSYk2boU+I9ZIOHCyKAHCbEctS3BYsf3YbYoS0lblMcy6Yj1+aN/5frjXoet6ZnMv9WyZh1q
gcqzmFCcSv6HzIEZtlkp1peC0DnhXvFuaO14k+liHDyRUXU6MfbapiCijlUjPsuByUug4fmhA966
j5PucGBle6omh17Lit11B5zPPpOsOZc1M7JNH3zEPVVEqbBoSfLc4iPHMo/4U+NaZcq1x+iQwVbL
ZWingww9OLeQruGVSOWNSZRLpohS+9L1xfcgj/TDeseLogKTVW1TJOsfJ3wO82xUb+nYVG94xrWt
WRac1YRpvsncGnd+Rk9yP7R/tGG0X0c9o9g0ZToqCby8SqhDT9P6OzVM2ERjdKktatBjit0IR7np
0eDR0jaknlpdMGKQwR/D4C3hqIHDupTus4CncvF1E/cysSBA+J42YgTgjFYMg3Yxy+rFWSfo1VDG
x6yoDnMn9c8uCx44WyCj8oZ6enbwp8PHfNAVocXnQ3ameoaEk4baVPJM/BqzG9zp8clpMu3v5vpI
wSiAIYtur6wpSC0sZMFhxF670TB3FuGCwwqHL2my5voqnyV73oPCQAqW+8/BR7W1Jh/DqVpsmqgv
Lam5xuRUHRkmQSgctY80YBgKgfcHG1d2qfroQ7NJEct/HXTY6DzzLMZCKubbB57l8ahQ3WEUaQC4
dAFPNiPVsWZ1RmUmLKPsl5sMb1Bucd5V3tXheL01oUM36myJsYmNu9HsAw7bX6VMEclE24UGqWnS
bvZfCN74GscZMhx5s6k3ojBpeeZ5fV8fjQX7Y524GM+JPJ1NeBq3joyOaAeXJkYioKYJRh6kBnb+
EigPAI+hCoeptvazkP9EtYycvZ2W0ZYHPtfvJc0AQ9jG0bU985IqH1iRw2QnUl3uSherT6eTamjU
UrUAMkuG0BA+egt/nAo9ECOmgAnn8UYkjn1x2hqp19BHDMcBdV8tSiCjbufCPYuynwYGsbFemrzM
wfbn/8HOa14KDA2X9ZXBBfksV+rN7L6OvdUdEDvpfaFUbIfmqzNtwXG/BO6T0PgfA/wlz5xInmnu
WbaJgIPT4ApweuthggjZRDBpDqvFZ13QRtstxQDwMju5zQq5XCnxhY482RqNW7A8dsQAzZs4gAAU
V8v5ucaoObHmcPWR/E3NfnDTwceK04/3cx/fIzfjvgOE7sRN75TZwntGk3TOTJE7ThmHsWmtQ9+4
H1CpIVi0KWjJpNPLsMVd2Tnbvnd+mkbcHKe4bOmb8uSHXg7o2sqHSaCsAUWtXgEst1rrqisBV6ol
CDIiZlhCt5A/Gpcq8PnYxAbfB98px2QcPBRhEEZI8WfgGqnZTrTR/2ROcDIEkhNYFOPJcC/fu67z
DyprSzEd4l1gT/lL6ztnv4kfrTYN91IB1vWEBJ7d6XxCy2CPCsf2B3r86HVMzr9G6VbTzWcGpCWY
o/noFbX9EXgbCoTKxsmu2lD/5Xne9Bqopc+cS7rAdYndsDW99GWcFgrrJDpkyfXq+t+SuNRZpx00
1cgr7fC/pcAxtWlj7DgrmX1dRkL71yRt5xe4WO/xpMUkAzPrafu8JTRyeP2MLa1Ts8iRYTiFDONj
TjCIB6auveIcZAoSodWRQrmJddqjZjyQtA3u8sVvDVP7Gf9R9dq5Izq0586ULcgutDiao7jb8jzg
EV+/+SbKB8RklmyRy0EvjT/JEhBOQqgN6zlxNpGKxBnEN64tZgaGFiTyX8WYY8zvy4p3PVG1gFDV
fmr7Dqna65+DsK65cKgdcN2AGl919NZnziKi1bc8sxZIpQBBkgQ5ShbJBdmLp7d6hDsVyZ/adPmw
pEI716UFNh2tlOsoX5I4FpfFoMLCKnvnVJsUHaxUAMMeXwngaFPW36DKfrqS4vr/FtH7qsdeSYle
ddOw/+N5MKYPcGXxPhvHT9L1EgeP/hdW3AnDu19cU7AA987oR7TR5g9SkE/FgN2h5fnRYUT8+y65
LNLM6lHZDCWVtx/z2RwnSY6n98P4O1IR5nVxB+mfiXRv5yRdFCgWiwK2/I1e2EzfxrH9bNvqmuC8
OxRpjcpuD+nexdT+NnFH5ZCSyb+YQW7MBe5QIXDCO32Q+xsta9I71ZlbJqHHJPXcMIe2wyC1wDCj
XqEd0iYC3ZLt1NCOuQrT0pStXYxyBi4JyLakuwddZnUNGpBZJ2JPVXKz3V2Z+j1OQc4BQ5K8WjgM
D01MYEk3/IdjBRMHzpoAIm9voI5ykbsA9ZcwjpPcfbWsr4z6ve9jwgRBcGP/5NIgHfGo+T5OHBZh
61TwKgZzxLTGjHX9qspN84aGRKop0S7umlNWC2l8XEwc7LdtHv2eSIS9q1jYO8QjN8Y5RGuAdbE0
QfGAkFvpD85nkXaPthn4ZFf1HdBuTPTLgaGoG82LeVyHznE6dHeqyFp1wmUSdUYByU+u1TLVqiai
jzWa5mq19FZYT854wkaW6dCCNimq8pNwN3V1WQO5zcXgmY8ZpTAFnkGVPl6XOW/f8hGqjVnr095r
7QFv5YRHjl+CJHm3WIAHAutb0OOk9dNFu/0rlLlJl7BT2cOG6Xf37BN64gKrnIl+Bh+1Ztevul02
9zb1iJcR9wx0nVlWHMWnsed92MV4/J2+ai9CQWQi02YkUjnyVGbVD5eKxR92d5ZTkx8BPjsbLnwp
DyQvOHWuTZaZkT3mK37Tp86WIBk15zQM1r3Oe28zMMw4kLFgy3bLtjjNZl1yxYWWv0Gp/DlK0tKc
HbCUqclONpjgotDJ+MDj+Ioxg2E3wMIuNU+cC4OzrtLOWgM8n3TFw2+bX19XWpSY8bwY5mM1RI92
WoEnGsqboBp2IxlUbTLNoYQqj6sXXy21rlu3ng5Mgf+UMiu8eg3Rd5BL5bPzjDoERaAkhTJxIBVU
5He4h8o7SuB8nztgvtSYQYnrocRg8vKSXeuRZPf7memDzL9Vc2xKSnATueUIZu+acrFwfaR0enDj
y9hltNyfz1Pe/jv9dmLDDmXw21D3AEstvgo+z0GrGCANqHNtasCNsRNQ+PflbpiokMWG/J/JYfU3
fA1KexffNe0E/UwQKGpvGtQXUqjLO9QvPgPCsUNNPX/WBbFKMPLgfrv3U8GYmNH8FRggZdE0cpXD
OBytBo5F7SDYvJjCoWgpkP3bsJhpuPZnB6ahhc7cvAM2+tfOuUYblpEAImBBrFy2EafvS8p0Mht/
QCmYN3XFL7gAo3AvlSuTsst8P2Yudt0SRrEhEuPnIKq//1nc5QrBW7+tS1aSJPOCMI6W8vbf0vXm
snO5G+VY11ZrSDJxkfITshklNtprZ1fgHvzAeGMwgOuGd3TpQjSaXTwyxEWMubukY/U6KBVuXXif
Fte+y+4cU9yHowRSLXHzx2wfrCKZ2THt4FDAirxXsotoeaEeVHRFe17F4dnWPi3OiTDFjJeB0zoN
ZR3PceVyhlHM0Dquf3/lBwiYG+eY27utkGCdZuchle9LDaug+HRjTh+JCqXWmmZf3czFzuq5B6bT
nHbxVu905GcC3/X0baoy/euey++Hxt/FeqTmQGu5rGeC7vNHC4LlQMFwEWaKSYJPhe7YqOpQTiOg
q2Ph7+PZ9U+A4v7NzUxMFM6AqCA/kh60FYgn7tKJACrHfkJijImLLn7jNn2Wvo2vzpoJmo+jvJWt
9jvOs0q1nt6WhpOXG4OvZfttLoABR3skawxKKkjKe62NaIe40TkbGVP8yI/CM6DBFcyesaBhnJyJ
q45UpsWqI2dAQX1zHAqsS9o57bTdE5TLbrlWTi98A9PLQkD7IDTyH+ufzfhgvux8DILw+v+PX7F6
0XHQ0B+pcpa8+2EtqztbzkT7ztWgv3fLrWC+e9GsgoNoXo/fjd4ZYPGglrZk38MJF8A8Gi+5AXso
IR55j7q8Oepl2t6GxX2p7SB/56nPTHNJkTQyjvlL0JT3waKdmpMI1UE0yEEOG2g/5Qwgtl1rtm9j
ufy29aHYME3CaqfESX9O7yQX9efA7WxflUaxXzxS76Yz1Zs8mLWr0TDCW22NVpNxsPUn0PMWv7N0
zEMjLg5miifT8Tz0BfzbnEtKyD9T8G0y52U/cC3d/Hf9A1tEdCcjoDYGBOcaHvDbAi8Ztw6gQ4FK
hEFIObR16+4WXYx3EuvWjj3K3y7pDHFxvQu1I6G10s8o0vYAHNplcegS0m0Wc0EY8WW7j1Veb12K
Juiurh79gj1lHVuRZnenUIHVNsUaGgO2dIAUBQT/n+tSZM45G4c53JU5MDG2qvHm+bTFKN90h+oY
cpf0w5qj2T4zyV5mM9a/dqJKeH21Lr6iUFE0BtxdmekttQS8T055nnsY06riSLycZ66DCf389Yej
NX8dhtZjUBoXcziqcZVS1aWRkBGDxPT1CsEn2Wv8+l2PqE+mBM//EhhL0NsUodGs9OlXSNnrf4be
D1tJb+d1RcSRwKJ9E+fBaX1yFX7RbswpIhiazxm/FCsUVCLf18VuRv2Mg+A1DaqO3qfYRn6bqP9S
iz4z/B6pFaiUUodfJA5dpVXZaun8brjk5ilWojHl6vrF90AWbTysIzvmR+TfxngJZ+GA0sfitbNQ
WflGRolrAq+m2/gZWIaOjY2dj/QRYCYCNAzizlnr7QI5J6GnFtBkJPd7raeGlo5JS0CvNIceM7aj
XuLkMZSgTDEf/rZtoe7lWLCpKooRnuvOp61HN3cgs/Aw/O8frq884ZaHr2NsMpsn/l8Ciw5BzpnQ
Rhj0+UsuOnFk4sGYa5rtImSi6W3sKSp3lvKLO2qZAMJvy5aRtN3glhDNfOMNuZxHuCX33CLpUnYJ
OJyY1gPXolRQawnCuszPPpAdvK2LpehN62JzRzNpe1ho0tt/yf5lpIUGt0tlBEgs+wd2pO5gEm3m
v5/FGFLifWOcH9wq+ZVNxhwRQsYOnYG5I0DQ0vSlzFMulOSrSErMVP+PsPNakhvJkugXwQwioF5T
y8pSFNUvsCbZhNY6vn5PBHuGuz1msy+wYjXZZGUmAhHX3Y/LJf8yTymnZJUhrtgQuxlwgEFni7M4
ocFSPdSXNHleVVhcXwoCNbdEJcZbeGfHek1f5BF7H5Exoxnltc4KCa0qfvGNJj3qNKOvyFL6K51w
NGYvPxFaOiEUeZcAhPGviyCyTGQqwgvAj+o45t8XvAnAdCVV8oQMfz3f9ENOP+4M2W2J1nsXy0+h
qWRdf6m5W/WvUoVUkDGlnREbwFxNVrSTp5KEUjycRW7TziftzjbpBuPuMryfC8CN02TY7sGymUmv
7M+fQQFMTMmH9RGH9LUW1DFDr9kLK0tukzsyo3HhZV0gemz+YYhoV4ePCMIWFPJ/6aRtDTQ0TLw/
JqCH59BdvyR6KtExdzyQNhZHGx7yvvXAQ8++4zw7aSaeIQEnSCg1E00fejQK4HnAmsDM3ZKHhrdc
qLRTvTj1r8ukIk94AZorH1hWUPayO/jG601fuk7K0zJ0T6xbGTOtgUdg7V/LOkUzYTpDYzq/pI7P
2FMaTlRYkIN0zrnFQ6Ieyw63d1vUFwMnmAJ/NpSYNMMVdyh3CqCli52B1IoBLmEv5wrX9hv7eQr5
cMLMc85Qk4ulQk+1lahpZR+/9mmvIGnzPQ7SBQ7W2hzkisGxDdv8kCEFv0+Cqri8T8rL5DLwx0Tv
bFZ1dxYcUxoG6dytrNXjLpBsW37P+PVXZoehTK5kij7KwkMKc/LlysNtuc7KteS5lXUmHE38gs5X
ysEeGbADbBYlMX/CiC89AZEjxsIFJa1V7CjwQh0cQdIyxM94vU76V7HvvCxx4yDbZuI+Ko05aZz+
CqFwp2NotVj/TqVlVfVgtR3wSDt/xPFrnDaAmUPmgae8xbjgwy3bdXlgH6d+In0cXPDee69txjyw
KOrvPLLbXdtkf+Q1L/yubtHAnIDFlY3c+NrWmDLWN5gB071IneWtnjJzWzEyOpkjs1PDwt5GlL99
tix/QGmRPfSqqLyXzE+10KElD6mGJmFGUILUi51GNbhJfDOr/7kaEUCEtHbRsMXCOm/m0prrI7hC
cQb+dKYDWFykOtqrQ8yF6I65DUdW0JKaoFKRrQv11I38eCXBkbYH7eEZRLLegm4f+5y4pN32h7i3
h6d+gAcFe9A4VONq3fDBJKf1yzgsw97n0PsI1cViUkdo2832vR8987zMvlRdSy1rAFWnSRPqgFz5
mKO+A5+I+AY5OHkwoeHSgCJr7JIu2bB/1Mr43cHD5uEGIsLnEfUUMl3aybL/1LiGxf97pHZJFsu2
hgJaeA0hegjG+6YR8paKwb1a9pc5ZyBlqY+Bdhlov8HSjz+TNG3PhulZOHYlYMABnjNMSO+ezxhz
fOswEbtFCRne+9WvXsMkBfSZ0PGHiezSZxb8ePaCAPuCFDXLcH9pK1pgmWoD76RHbhgVAO6hWuk0
rU5vq0pO/ZyGyeUlGtiuLoPjjKclYJYuPXggDeJVVAk26PyqtXr/XNF2DQEw4qDFAdt6uAaKppl9
qqdOfOCl9ymtayBBDnI4DRNek5RSDnRGx/sxph/A0d+lpXLo+KCffQsSW15j91lVXJqPm0HIBtNz
0hKczlb7O95P89i0cQ2fTpqPsBM1JMS+3+pJE7a/9NfMqaBaZJPSMnaIl47mIVFcpAxTHDEei5Mg
zwr2WSHitJnLN90Kp558N9UPr1+QRnk6K4BCl3U995LWMvqYoLXVtkXoXXPnwJW21zFvDrk/PH5t
3ABYZAe4KEyn/RiLEpoc1liFJtUXMa4cuOOlQtBq25OLjfmA9PACfmM5k0IAxhdTzoGd8I8E3fzB
ILfds3OjY1gw1upyyT4Rwom1XVDet1rni+sWp00bHK3B+JmmuNdp9e5e3DXxdxMluTsXqm7sWeOX
iO2IJtkVagKnvyrVGK71QVw2aKKcVqeThlTYSWhs5mgGkqR2R9wchzadaYlRZxZ9hEH6dM+dnb8U
MzWIU0I3qHSoMt0kBgPi3OTIybSp2gAPsLbNgIxCiSrGoGUSM5ZHH1c8RVVUC72UsBWefY+NP3NW
nx1l4l4SKd0Lg1xfWdNgmlGHQ3INFbp013fWtmsAAmXLeTl4WxORvRj9vANiELzFjA/IPvr+1lX5
aQ1G0pfU/0jjFGUvn77AAQ5OUK5nFFA+jE9eea5rNcjPxUcbkCrQwn3MCZ86hr5QPV6Ab7tkPxqS
/nLAdJ8bz/twi17uMzrYGIzl8y+aGMpVcFNqktNhFesDiZmN6fFpYb/uicl46Ito+nATdm12IL3p
72ZH8BEX0PzgLmKtn22oGGhud/1Vnbcw/2Z3axoWTxPpyzPRJ+hvI30tDNN7MtHw+I6jC422R+Yy
h7J5mGb4PGQ1IU+E5V/Pza6pCMjGUh48Edh70yeCFTJZe/48zxEenXpuLosGTzZO96Ekjyc5W9bT
NEzhrpk3LnSyra8GkOSwe9ZVzKsaz6QvwTLOJ85PycYYkx+NGXuHX8/7xCsv/71xwaON8D/o2a4t
iH+4tsWR4R89epmD33derXC/VhyI0youHqT038tIriOxZqx9GkmuxVJaNfCf4C/h0BJc2E67+9Bu
f5SwcC6hWQw87ZJXGzPI02LBzJyFx2fYwzEfsoTf+95+WsfAxQ1WNZdxJIBXgFQPZ4uKXJKIq7qg
jiAa+RChMWLWV30xgLBTZNMlW11+IfvSgrXMgmo90c883XVJB+pQzx6OhgvNIujZtiBGrcauqkEX
OLX5tVdyogQbdPFhTx4XKgnXovOfTXEePMO8QHUmabmkBvI/S6Q9t9Su2SUTNWqRWvK3F96qYQvP
a8ebXuwrcyrP+oawrLf//q64/8E0x9vlO5zuheUKn/fn/zLNZTAJwwYSvXcazOqFP+1x/A9o7Vyq
dnYPcYQiCpDh7+9ZkEG5deboon9L2CfjQ/2pogBUV+YxBWy94b4XQw/PdFqKw6R+ObDMnLLJsH79
V8efg1tcFvHGVBEvsRrmHbb9a+qgv+60sziOMpw2+JWgo6tv6iIT/U0s8//+JtG0DV3HIPKijhuO
szam7KZ/0br87+/pxXVQK6z+ntNNHclzpHv9m3//Pv09/Zv19xLTa/6fMklBJ83/uQvoqbE94Tho
aCZOY+sfDPk4GnB4d21xbBiTzGzoTz5whu1ICnVcm/65EOaPKu7eB/oGIWAqaqrEQrJLggKWZ9te
yUKtl74m1TdOHiv8hBWsMBUFnX1mkovtvOAoGJgsHFzW8c0gKiAyCRt5Klg9KiicmQQ+tE+YBazu
jOkJaaVLtTMC0iloxEzu46m45NmpVhvpPDTHjZl4ME8hD14WfyH2xgkEga/fhybAgBDq6P+zWNis
W//xQlEa6lgMcUOLzlFbLSf/C7Yv7HRkG+3ERwOu8TFXP7W+BC1nj8Sl7U/vd7JlwVcEVywJiE47
JJp0is2MvqT9PL+qbyRODIYisKlEiewOSliKLzHtqbVfHfls4awCvQzrczTxsvtFe/dWctdVmXyX
aqHoMHOc52D5e4DFC/eXlOytfmPWZsY5m85jjtpz+l46OFSeK8tzJYrvjOzXV5su9G1AKPPGbZEA
fZheQz4JsDyF8ZoQogG6qUcLsUEvQmvXF72VqpT+66QljJvEBPDU5fjOQW7ZuByWTdNoV4/ztS4F
p9V+hJE6ujbavULJgQIJd+bK3G2OBorX6guTKpg+KzogfqKA6ov1SxonxaMbfcCqUEn3bKYkQ+O6
hUyGHpzDINdIRDOuSOkTKduYalFj51+dU8/e6h0rDCB/H8wpDSqpLS+WusTAAoDIuSyktKxUp2Cu
x2MXgs3wSuldMg+kTJx74470bgP6bj9J0yelTEjRMjzxsAIrf5rY8/EZmx7MZlKs7YV94i+dHpJU
5jkwrZ+SIOuR28HA2Z2uD5stiI6JpIB2gHuZy7FsGeMxdZ2PDbk19Oi0UaXS3r1xWUPCEhxwq3hr
fpUaB7Bf+cbxADePsgAqOJrhGUr0EcdifB2GZJepfZSjTPlpbh0DSDfHpY2Wg6ym7m6F3d62rPWp
9dvyWCXfKqOla6V2+weUlowatzR59MmdMqKtk/XjX8AevztVk2649yALu+n4gOCEMo4tthcWwF7H
ap8jLyLW5XxZGzM7Bmq8CmuMSW1jteF2yu0/67oegN9gKGhaAMBNTpvH2KHQOqI2L3UzuK9xLbWc
HgGfNO4J7xfW+bZ+QHB7uMCzqSfvjduI8e2WhXPBHIRTQUL5N+nfmWaUOYGCPuOdX4eeYTU5BOSi
iJPcbKrGV6uD4ZYjVfRxigrojuchHua3MVHGjcj/jE3i0PpVfGNeJeHgcwOErEu6ycIIxbpjK2nt
TIVu7/poPI5N/UOWjFqDf9GM8p+/djiQH6FuJyv9GtXS4fdLUe5QjQKPbhasAstpXfpLp7Be+qLd
JYT1P0IpvIO3FNmtdULuaNvbRCop6Dws3ptnivFIU9afuzb6iar87HWeRJZpGNp4vAzJkr57IaFk
owpsVe7oHAN+9A2PxxKQePGRKxtQiW/qKK2w/c4EbN5q5tTg0XOSEkXd492sqWoBmo0LPNsgU4on
j/nGgaotA0sjinrvtDe9wdAX35uWc43sAzEsuvy+tFBYkrpeT3pAWPj5dLTwTtvKnkGTC8m6jLm8
4X0o4N/IdGMo7PYBl2LZxWm3Hi3mytuIZMKW4EJymNQsPBrBUfuJygG7PX08dpmC6xcEgi7J/GPO
a/tVTO/1hC8b/pp9txLrTdBttMHa1fLpQYCFmFlQ6ktJDJ6SJ7+OptfJAvKDY/HOw55LTYyPIvaB
PotM0BNi/Bw6apB+X9rE+lSbznrwJov84L8vuOMdKIlBReorapy9DIKPzCT/fgqFEe4CGy4KMTSa
bPJudk4mYrREC8arvwQF4UQwt5+zpKdqFDPJRV+ky8NgzjguLQ1x7FQZkNLATziIm2jfPZnsjmWF
oz4IOPXLSdIRJkil0sDpVDVprIWgbr3iO0yDx9o6JyIl7a3u63DTM4o4jV4UvMq83axZGYIFya6s
SozllTUGbd65KvxhBfT33INJ4azmTBd6EOdLG+CvIuZ/MvGUsASDDifW/5RkyZdShONxUtwnoZAG
I2Itx1b7Yx7Dz6KESEUPYr3BsFneMqazR2gm5vuYNi9Otu7d1fiWrGa7j9b3OIzHY0zTFz6D9Oq6
q3O2Wb87ZWQzFOneoxSez/k1tGhjyJJGMLSR0c4i1AdVaRlSHnRFvaFQI2VsLNNDp3p4LN+iJgPL
jUeKsYBK3XTrzWeNAKXa33+z1ApTYN2xKiovj000v3epIMzT81ifTKM7B51t3ahSwW+ZE3uqZutr
YUXfVwQ/EgTUMhmVk+HiZ2BmFME9yMt1Gw0zUIpODNe6BltosoDvK6MPNgN4USlnuPwsvPSl0R7d
VP5j6LKBBu0Rw4B3KtIEJDmo5kOKqPUMOJoIAca0HcTHGfWyCEhXpu7LKIjaesK6ihaC/2CRho6r
D7xza76lfeWzFtQ7MWcHra+7Y/ulSbALybzqbgMv1o6Z7N9KlT2kLMLoq039EPNofcS19UdbURqA
bnEbSuaQIfWXhKJ3FBskZ33AXpoBXHjMDWvG4XMkGZcC2gJ+1xG6GayStNLMIkIr11avN/oy5cPn
yAmbaFfX7zp2aPief6hr6zuGNf/slf2RZPT6aKvSuVENyjbeykHozSQwghSQwRotgBFnKkJoTA23
5IuXnY8qsUU39C7sqdKda3jFce5tqsiFW1wFoPuQ6sPHnAqo9giMh1hBoWZLTc5N8hhDD40ts53s
F+SxUU1bcVacXeXnlFgftrN6RGsMNWPBBbU4+JJWONx1zIxSVzalrOXssYbgKFlO6IdWpZ5pXZwj
NC437svndSWjZ9qw3GZZfGsHYosa0RUyUG8XjIrOmrjPwez/6AeUutZe/whN5ykjvw3dZ7pQW8KN
MOXP4MejUzXFEGcLeWCS1ZxqhIJtBmD8pS4TecmH6lEucjlL246pM+eScDy3TVnRQ04k22yDVy/0
rKNFb+SZWODuN160n9rvgLNJMfukLLoc+viiSglHOkY4IkUb37C5R1VxYg3Y4VDPwR+ely+3SI2f
WrvClGBhIbhE4WDdGfV1T5Jwwa4uiBVoz3cJr++E7KH49kcRwktpxjyDAYmVe6zYVzrZbJCVBS+i
T85BARgsz+qNln4cM/3RMSw+xAPmgrElVNm5GWWIrvsyjWyNXFjcB0zAydYwSC8Gso5vgbkeS1oL
vhiOj9U8rfNPfVL9AOVJdxJdKF3lR2SK+mpfeRPSiPIQNR7BUlxlX0rGyJtgjC+Gu85nGycEOQvA
AGzb/Z23OObLGlnGjmn7Me0TBTOj9msTkN8o/aF8MQpYSmW8YLiq85PGeeHVACFp2xsymykO/Nl8
EuYH+Qz0Ert2MRI+ZZAnlMe5x/JDIoTWZ6DV3sWYHKj1aMrbJrKQOlELTjnjnoMLHpUuwnRieodM
1Ls0MIHCUOwIJPeiib8buJto8U1GdkhYjHIP0LpoKUNH8n4ussD9nFrRa1JG514p02klZYcg7dzD
Ks5PYVx9xXrsHDJ6M4+NI98Ap1APkCXudkHlKlrG971iHFWec1hDDiuaZmjWgaloRhJARJkDwOFz
I6BKgxVwD42SN9A2Yd1Xxp8OGCA8oevJ9HL3Vnrds1u69slUY9cZC/rFJ5sobGtaNovx1eGOPYSd
+00XP5oDhssUNKihaldyVbWA8Tfm1NFnGw6GBeCv7kUyhLsNWZlhi6TwbWkX9zit5jF0l+Ce1Q6k
XMYze2ztutyvB/cy2znEODqgdgUtPONU/YQSl4PQfUn8Kf3at+MFXTHdG7mYTmNvLNuqlCBZFs/k
kValB3e1d7U/WkwWsF26/biPGss6lmN5ZQXz76Ju/0KH4ciCL2NbdgRkykn8zCpH3NopZ5phT2/E
uZnXMZTft3PjfAqwra2cDm+iDM195ozf08WItxZ0Op5W4ETtmuEqcbpDX5v1PXZ5YNoGVJo0Dk+1
QjzVZkweYIHhGsKswieYbksGANdqnbOdU4x0vIPXxzMKR0JfyCnuxsQS3ATowEVOx5KiqoIwIg01
jf2GvKKEEFQ/HFVSHbl0NiI9HgdknVeQ+YfJ6cZDi7dnbwR9ux8b/qJQWuu2BGeEhF9Ot0ZhgjMH
Q7sZxWdaplKIH58INkM0Y7DOXwayXYIss7JJnjqzMi/MjuWFWrFi+tPBcXmaPYhtbb1kbzjepr+Q
OOnuoL7pRMqFWidFL3DD5dOEG/itnBlOEO8rK/drIt6JTz5DKtlpGwhtiCSbnAx7CmLlVDV/uhhF
MG2n8m4wMd6JKYDIHk3yavsjdvjYeU8h0typaFphCuXTaSi9Ea08KvbMefHikOMovenNXRnZ1bDm
YGGP3zrIN9ugg2kxp0nxlrUEyMy1mrZbxMfsPqpL3tMpmGV9T2jAjDc8vIxTEU7QmpbW/ZZJwb8L
LeM29fZ41NN3f4JM7hlQU4VKmAyq2CTJnPQQBRLDq1nLfS6F+zSp5gB/YXQTUgl24Pyw6xqvv/Uu
K676mGj5jkK67IqB4uH4H+1kJ3yewKy6Km9FToVcSUzoclCXmGje0THdbyj/yBgLCWU55f02XtPc
36z0NGK0sdFV8jjnKYXGkeMI2AVEDoCblmhTmVtdzJ5SL7ds2zfhp99tKgJP5TQ5N3ecPuUGJUv8
Gwf+UBgi1nvf5jq0X9K4OnQFpmcTMu9LRECDat9n1w2zw+ygaZsunRus0PW7I+Nglzb2q6HoXtlA
UVw/iDtZHes6JJmv6u2OY8IYqVQKF3v3z7zA4aFXgjX6S7aTg1y2v5LDvooPJxgOl6IddiN/4Mac
o7vRySUIQu5qq2V5tE+Gx0bYCMr+NuG7VKFZfaGhZT20SYzjShkv9SV2aCGLnS0fYWMaENqkPT/H
AzlsvffgaRWjkGKGk20JbppLg0LC05MKjyC8AMPHx57Wzb0N8LlMfhruGStRL5TmdnQuVZGCOmeA
DGBb7Inuz8UbFBjSsGgahhNxMdXRRH9VhM/8gM2zUZXkwUlcxEY+bys2BujaZBRLNvQb4jvOYbSx
MtCnx9Q2SLECVsWLSZnAicMdiIaO6jvoDD9aNYvWOw1DYYpbKa9CJO1lLM2rC4zhUYwh/QWh/S59
smtKNdf6uSUoR8saB1yFMtdPKVF8wwnezQDPbYvjaDd5VCP5eWae4YhjyCXCLT2VO/fzj9xv/kjq
Jb/VTpd+EUF6+Quf+vDUBC2HhQ4qeCDYaDlGepBlBJzC7b/oZ0plAGFmZxW8CvRTGfRXoJ/5BexE
84rzyycGTO9ldZ26fLgH/mdSOO456WRXcjsuzxRxU2dREAbjARddLHuqtrNFFu43Gdau8wEbpPec
CJfDoSvnX56PPMN6R0t8CNLNmRHMQfr8Os6LLNqMSvOPMrGcgV8+9AFtqJuPXCYwNbtlPNItdR/Y
WJTKrmaq02dASfIKnVMz99wR5ObaE6nIrWliwxp/0sjqLsczOYHHpsWMMpy554TAWKradxQaH6wx
D57rmqJLj7rTHU6OYocBjFFZCP8g5YEQqUZO1/JGuNccMY5AOvu9VPNEIG8hP16/nMPgEw2hyFYF
KojeDECxxHTTNfcRHxQhi6BmYNyZOzuMMS+TdiDf11duum9wTFOeyMc/dTzlkIEGODmiu0cG47Sh
mXmxh+U5gGy5T/iH8W79kc7Lt9YaVg6FuGMYKP859BQR8RHOKB/kz/aebT4tATnIOMiNfTL0RBAB
RjfG8tVLy3OTLP45/cnQJrq6YE2BiIITBTb2PQvpGgoCBlvjbPIDwXTBiSLvfjh9b53xnChzUGV5
GwgIzSXLneIQi5/AIbrbUleVsW9LI3kZzPxbN7OIzjyRNtK34ieX/FMLYysPvPQqZMba5kw0JKyP
ykEuJxJlwTWqVu61DkKJ6SYvfaWiiujlh7zIz15kUK8CWbdtqDYeyqneDR4vW0t9ZVfJ7sjJf9pJ
I7uMq0tPZ7p8459iHzib7kOxUBUzJ/3d7OqAXuvySNFqDdVsIAtuDtR3pIPYJGdP3a/CDPsjdR9s
sfQwlungJYeJhkOrpyLzmrVMKdJ8Bc9twhXJ+kcANY7d0VjcFvY8N7NjLJFGZcpRmD87JwAWZ4H4
yml7ula14Eh30mkXwXH4zOZZblsX0B8JlGkf/LJsoubdQVB/cvt4vTv2/DUKE6Y0rbT3gSoBrsfx
zbCH4mTLMT23cXTVhyDKq3+E9Wycrc40d0hDlLvTb16sufGR4JSDvM8rJTCQmvzvZILvLu2Zl/UD
IbYqaCQO3j44UmD23EZTdGxzbLUg3D71NrMRQq8/18Dov7j1+IWJKsMQ15UHqUaLkSMfNd6as52z
F3AU45g8mryEtUWsO8HigHIcHlMsFk/6UvEOSiAolGuU2yRrncfSmzZUIchdhYnwPlvrX6CAsotR
tM4T5/ItAar6Du3H2tcLt1qJx2ITN/PE6Jsthdmah3Va0+fZIDoUIp5vu0RZ8D1wlUg16y2343tg
mMsJjnl9KxLh7OdVYONVxKwOs8QxMMPPuTPMd0NWp9RmZ0VPznDCYlqCobDy17IUHBTjhGYfkyh4
QdDowKTV4yT96vcw3QxnpSpj6dy3E0WIr3FEppSXn9aqkgn3CmWaaBAtoZ6liAIZliq+quzr4o/z
k65nxhBwBpFg4SmczCMHBbQHmzc6n8p3kpEYHkiTZhmqk580KriNUaS1mjMN0O/A8OJ9d2CcluBw
VObG6ikKS2x6Vdk8F159D6jtUc4rWlptHwyWaTm7KLc54dXZ/BIH5acAbsChkryxi3LAdsP4pzbo
YRc7RibCjOomgi1P4ZIB1pmRx3CxMZhuwwx4hMo/7AM7fDenRBxTYB5kacg24E4muBWRMayhwtO3
jr/1olnLSGlMXGgRO5orJxAX29MKjRanXr31QyHENjZ8TLUeHA5M2zyxZkxG+oJxqDvlkGF+j2P0
V6bX0VQVEQXofNolZ0SsU9FJCiGz1yI03a8rn5yM4+Vumv+27cEdpw28RO/EeSsuWRAgPNCJZNIp
cgmFex4Jo2znmm1sOIAu05c2o7W1mfBoa/uHHRbU8sQ+0rKZsUfvjJy4VDcfiuWiJxmutJYTef5h
Q4x8gXo0ccj1KsIYqDQav4pnnKaMPjuuFRIUC+t9Scv+wVTSPQphPROYBKMcBE+Ns4RPfpAavKMf
ZgAF2mWERGpBiLtr2N+MnDxPVZYRVC5DvNHCtq3gYO9wpxDJaBXHUx1sc3XEnZbo3ZnM1d2KImgO
qznHTyFtDIeqAsQ9xm94stlYucZL7uJAKmP5WQEXj06c84MoP2WWfSKZAdQjNPJbz/7/EK5RdQui
GWaFmF7yDJrnVHJryDCHZpKz+y/K+o9GxYCE2k/or5bpamoXh5JIgKQtrO2kq0B0nnt2JA86Zgto
orK9UvQzvTGU51WukOlwTM3U4VLsvUQplvyRCGRfgExwBnu+zdx7lybz9y4+4UmE5nH07aijHjTy
UebMr92alNfh3xdJFJZ7uGgIq+VEyH4la50Kp4ixGiEDO+czZVzOMx213muXFZseC6h06u4p6KP2
SX81WO5mrAmRh2AqW7xqItngGXEPkScaACdL7u+7kAG4gP7FST7qjzTyRNxUCCj/Tn5KUvY03ZbP
IbTkk03P22ILIDZA5sdz7VDRGVgefquV2VyazPlxSef3mZTkRV/6mWKUXCyfK3guh1iFMPQl8Zjb
tkWBjUd9L1T9ABlb0yTLmGurhUOvHpYySYdu+RRUzJSxnrjYxEScHUREMQFhfg4CbPC22kGuveQr
GCtOtGSXidW7GGOmAJOUeDOAL/IKmyMjxLHMdznHcVqAoiw96Thrqwb3OPeoQ3byegfa+O/c8jAU
wZEt6hMbTsHfnrTlPSmGP7ti7slmtS4k4ip8WkNsg6M7XwbTcflAk7jC1JNs+SDMW03jjEVtHbwZ
nIr+5cgnsOvldKmagJ5affSZtsAI3Etu3cSUl5e0iRyBjQitdUgxwNhq2/f7Yi056Ka1gLKDRrWo
13zSIVKLUObs2v7REP468qYzeRchu0i3OM3hkLwKkjOIeDLgeDf8KaiiOC49xahwGf0d8gqgQsUP
YERVPnXjB2/13qIh+5FVQ/uKeP6z6nNx7HiOXBAM9nU8kNZa+GkLin52WVhUUHCGgE4ZDjk7Ai3r
JewhCo7tTPFBaiAi6C6jzkoJ4BfE2/Jk2S1MNPc8vaaLlfTFUadtEoL/bLbz88KOiCkDinGdmjRh
TOFl0cJZkRncglZP01WQ3mp18cZm7wG8PLvK3xwrwtVo0QbM9p5YE7NmMxPY3xzATYlKmkYx9sWa
lsgGC1BPKcKdKfXWzMb5+itIVzoWE/Cc56pqO+GQz9/dj+fFxFg9VkFI8lJ0FOct8tmfU+ea2uaj
D9JgB+WVtj0T1nSnrGwSdMgOT3Gw1UgpTVKhjhwlpcC6ldilG9BL5DdXOJ3GebHnqTwpGUefSEe1
PHC45bmd8L9h3jdf9CUrvfniyfm1hYb1v0QwNo7hluQcZie1vzCUMTJzmMxZdfJ1LruBChDb3WKW
kSSeDfE0heVyiHDF7xsX3htISNQUPnmHuCGz1SuqOFYLRGR1KWx/2gnSM9z2zdFXe0JZAeL3HGZ1
m8aZP5NNjg6ARi+eVcTPgbqA84NREkvzVElGeAUx4R1lQ8Ejy71+i7ZNiHVx/McI9NjxGRdAmU/2
6YDzQafCA0i8qJ46JR778zH31lfPrsQtK6WLQ2ZKNv5CxrU07NeYE9k1zGcu/uKjCX/RjSg6sOvC
7aYQtQ33Ln7fE2eHTeLH2Y2OLudYJM7bCoZ/2qzqDZ7VJVrwIIGsKPcUWDAxRjHT4SVLTVm62Z6R
i6DiYxK45DIzzlEBDVqhgyeEh0ffRiGKul8dKod7EfWjesUTmZyqcq7w7nhfJrt7AfrfUeVws9HL
rjqAT9E9mJGR8s+gjr6mRmAdZItf1I8J75PojAI4qBAFXaWl6osl+LdWdYC8IrHZ2ipVqjkzqYOF
5NcjpbOpWmlawpGsoMGwX+OWjuUpJRI4y8g6Rtb8rLF0v9u2RbD+KJS6wsBshIsHfdyNuQ30BcMM
69cyE2AeeVLskRYIGBU0xuc+1nyiJxRGG45DvsMJrzNq5tWhjAsNe6/LqX97QuMgY8QWyXQb6XwC
eyxvF9XMcRNuEB7gnoQGIYqvsJZQZFwsQ5yBlB11ADIe4T7Lo+6PiGfDoVExPXhLM0OZ+rT0Ds14
rBpMxwKCofSpGGPh7W0bt6nfNsM9Jp1EiQlFwt4kaPAIWGoA+DAF9AMaLJkqf6JY0z+UTUztoBjJ
KwxgnSoKKIvke4GNBUJJ6j3NdWr/cv0lLda/vCfb3c5OfLJUHsQwjqmTvha+nB6zcBlIzfYnmyPl
bfL4YNSRHT/42H4aovZrFwvr1XPtCrCQ6UFoBikw4I3YBnHqHF1Z/VhXPq0ThcQY1lss12urIm9d
fLQM1gadLy9Gk7JCk7tUb0TSJF5ucRKQL59tsZPhSAIeaXovG0JbEqobTma/IUc/LQCjzIrxkKg7
eYr89NAIMhD64qk1yu2qz9aIw6HsE/VDlvw2mfZ7VLjw1sP5OUdpcta/4k16yQRUNl0ekNoKuMek
ZJAkQ4aCm74wxubZMsboEdCMhZkT5znj8oaGyi0bqIWxLskdO2MuoIa3UGPLE4WjLxrIM9grJjqz
3vsQPp7aET9x3GQw2IGxd9P4ZgGdTGDWoFxItZ8QuCaufutcY+b/J00KctREd7GW6383X4rwHx43
D+IBo1k3BGAWWOE/zZfZYIKqdjlzmDQQbWCB7iblP9OX0p3+/kr/kv3TSi/fhfWCLkI1htcXr7YH
7rXpJRvUILZPmoc7CXFiYsGyZaZknRh2s/I1SsaqCnjcouF1xk2BIE0/Q4ZbpC2hnPdgfuIKR1Rp
zB1kKZ5CKHTjfTVxX4U0cuz10adXAZBbZhnZx8BmYDIufZ9dEWHcdzjPpG+Z3/K+hEymePIOeqZr
+NH2v79ytvlPe6BnOpbpqhfP9lim/ukmFhycbDcrp+P/UHdmu41ja5Z+lYO8ZxbnoVCngBZFDbYs
S7ZsR+iGsCNsTpvzzKfvj4zojKGr8nRfNTqREExJVsic9t7/v9a3dPSoaOfGozk/FKyCjpPJtYCt
QN4sL+SW9dmpmQeZklXfLA+NkjTfflo29b9eEPbEwp3i61rB6v0tVxxVKZYK0lmWp/S/8sZ/bC4/
oaIy1kOe1u6yuTxM84fU8U6m53tjkJdiulEwRLfLg9BpDAB5ZayYPfHDDGj+8fDjOeW+VrGPLi8p
scAYoKCp0OT6Ae2ndA/JwlorM/Vl2YxgUFqIocVNqoFoXJ5bHpwmtfeDUlyh76zMmEKwqCW0nbSf
lENbI/OgIIPzgbSC0pOcKKBefvBroAhGhXlIw/m4RAwvTy05w8tDVUECtxLl5bfnQ2jd3+KIVYWQ
Q0ieCBX+em751eU3prhigkRp1FuQxCHK8RvdEajLWrT1wyzBXp5bXv2xiR0L2/ay/e3H315fNpeH
dIJ0vPz07XPKPt8LWbgscOI7mwzQedleTWsZP4BL54wO0PwwqlRW1suPgTrLXgRN4W7+nR/vUWc+
+Y9NXJn7zqBeGFRzWs3MR2jp3RwAe9Gs9GUAofOmhai3Zk4nkNX5WGlFPg0HigzDQUEG78KzI2Vl
fu7HCz824/mF0FA7mJGquIklOzyqojqqecZoUoX3GWoXBi3BrE1pWHAZejeXv+XyWzZpMM9jpGja
EZ8Z7aeZzf0ts3T+adlkVpwBLrRJ3TO/ImUuTyOVIAR6LIsyB2oAqtgaGeUYgz+ZH8ZGMMf2m3AD
qPIWpLy+CwBg3C7dG8NhNjoTCvVw7e/MY4lMzvODWFsL8g9P6ZzTQEokhJlZxr08R5Gnu//7+4X5
u+zaVBwy2Q3LUCzmpoal/qomVuA3KUbKqkQR1SkF3PQh3U+ABR+ZuQXfmt9Ym32Wslz0cyt8eYDN
CTgyxW5O9pHqrwmV+/5K0ZUYoshIjDc0eSnWJGa2Y6VGy32UlVNfF8oJJP90L6uPy4aKP/+uz0NP
mau2y0M9t2aCuQb73272OIdXkcYFXiaXwTbFe6ihdsOZPyvLaB+GjWMeCej6/lCESFgbWIDLUzDP
vz+vodeinEmzIi3Me3Mm9i3WMuoeKuYPqkkBk2XjVkBlSXMDMcM0L/icUvCjLwgN+Pvjof0Xx0PX
Ud7Ylq7ZCOF/Ox6j3sS0HQxjGzGLOqa2rZ6DHuNgAkdFICY5L0+FwIFuM6N6+fFUnPvKLhqQBCbz
L9WyBXiCKS0advpv3dx6X9pxPmfcfpjqGzVLk4Gsal4oU31o1zHc61WtMw/66SVG6HpDFMOwNdI+
9kpwTTSlgVOuwjkLzqkc7+/3gD4bK3I80iTIfP3nH7PSh/8tVVU0x9QcW/ltDzgJA5dsV/o2A9ZZ
ia9yB0dqeSh1kcyRieP37eVJKwkJi0B0tLKZNm8oboeovWTxhHrP2iK4hh+3bEa5tAeHTiwYE0XZ
p4s8JxPmQUSPLl0e7eUJc+gxawebeamDWrgiuXB54af3LE/+9LqfOj7wu8z2Gi2LtiVSrK2eNv1n
kSYYX0LtSeiqcWud/sWumnfFb7sKXpmiKwjTZFVfnEU/WQF8Y0wUpzONLSNkvGdJIx5BSZAQLYuv
QVgpOQhtdkxrYGGNs4ref0bfDb4Kk1kAAAxxlsRMzoLzip/mFbcD1oWM3qMjNIy/ZkGM8hCsh4Fw
BK4N42jPD9oYG0wq4qM6sJCqBxTqjZHP6p75VeUcRvb00zvnT3BI1DaYi95nIn4Kw9jch2kvCFDm
qeVBoR+/+vu9Y8+OkZ/3jqUqMgtp1XJkUmWJV/311lY0CHC7wEfg3GSx92NgXgbbkW03lKgkc9yC
ibxyxvPlPWEYppTRu89ybKCntjD8BuOV8DhkHPHUXQilhSwbxfVh2TRQPK31sEi3y2ahVDYwDOSp
y6ZSjNNx/iBMit1leaoJXpcPwwjxX3+YiPufPwyE3PcPIxZsOtIuPC+fM5ARPPch/Wav0pyM7Ki+
RMDyt72DZ2You/oiyy2qt1J5SUqzRwUwHnPDrB6Xt7a1naySqiSVe35rEGMkHtUAref8QSmWLdRq
sxB4flXvgIyXvbr99kGZ6uxM1clOy3vtAtlpKAZlv2xOw0huvNz662VTkToQDvifvn2SJlnqI63d
5TWZZur274+68/vtgzuHZSmaLlsaVjpZ++2oz/+cNQxBSRxTBhfZRkmxPMSzKriWos8NSwOKL4hp
USEmqFZJh38o0Hce8xo/ACcTfCWzyZ+60GfNWMWfbMLFbjC/mm4mTTsHLrCpAnZHlUve+NKdX37q
zJp2JQkVaozMLPHFI0KA7n55gPnT39On091MERDw5xeYdnb31fzQ1MWXyCrXEa7UfTnHX1WcVse+
1G8c6logqHmqUPOIybceb635OWKSsrtIciCaWP0hkWmV6rPy8cdmiR5u3cZF4Zaz/febX0/CErxs
KvNPcv25mcoteyzGaVUWz2NnoPtV6mLdFNMjgS35octL/YightVE41cv2J4qVEEUu8RA5Fepdy+o
Zbcziv0zVQx709L32NYVaWZdhh7PmtOOnfnBzkKqL3YJ5DjqyUmMEKesIpXU+cnJGlbCYHVuSPf5
/pBFKLeXk+Pfvgz/Hrznp28Xf/2f/8H2l7wYQfXTI/918z+Pr13zXv7H/Dt/vee3t6wf/8flHx95
9Y+7x83lb9/5EiVR8f41ev39Xb98PF/h+1dcvzavv2x4GS3q8dy+V+PDe92KZvkq/DHzO/9PX/zH
+/Ipl7F4/+cfX/I2a+ZPC6I8++P7S/PIqjhYHP/t58///uLxNeX3zvyD1f/2/vfXuvnnH4bypwnS
X+HEsi1mLP378qz8J9NGG5gXa3RLs2cnGku+JvznH6r5p2LP63eS1zXVUBx+qc4RvPKS/id+XCad
lmnCAtGZ4fyv7/TLAfxxQP8BQ/iUR1lTz3/ELzd5S7OYtDoK/+mWTcaIMQ+RPw2BalHCTScXnHKo
SneFoo/p4DlzXhOZKMiBPFulkz7pJ7VRyZxocZwGCbF0/ciqVfKFS4Kt65OHJgakVb6GtjZr/8Uw
vcxYfgxEfEcDoopt6izNDb6wov36HVG3KfQ/mTjZo3QZx12jhR9xeHQGw3Bz396jmjtGFgGyqRKk
TKhjpCbrn47l9/3283761WP87StY80FCEITxQ52nnT/tJh192xBlMt4gbCyyZF5ixb7U0F1Wauhf
qn6QKXJGyb8Ygpc6za9/OWcFqahUcEzThMX36z9boHi0p8KnLySqdar7GydON21mrqsBUlJPFJek
r+H7eGA21jYlerMY9kX8rOa015CRT7lEdRCwQZW8UG71iHPYgUy62jA6IqKx1rEZ/qujxRjBt/rt
WxuKpsm6BR5I1eTfHJYTGvOGe13GlKWsLnaBj2xygitFPrz7sm6e9InAJsWJM3eko+O2cTkcMfUr
awIKshcuiM8d9Mf3zkB8tAszQ3ExTh0TJJAAergRiz0MIW+i1q3V6V1uGwewdpAIwIUQCdYa00Ma
5ScJPHtBxg7dpZUaGddCLva56Wx0pEuZSDc2JGJ1ZIoHrz3QdoCO96b51HTjhjgFLJ2rdsq90CIl
x6F3p2+GQoJZMfOx2r1q5N4Ewpa5Nnfo/ACPjczhbIvrbedL0109aOTRt/up8pELyQRiGuvxo46m
TWYG97C0j8pwAzhuO9EXSYDsUyvx/CzcKi0alU51pcegDh8Gh6B1X7+l8bExS1b0kWBu2Z8j2GkE
bpZOtwspM9R2TyOhBLxR5gA0pj2ASY+49DUmmcvkS5sCe1RcVYhMI+ZqipYje3jEA/AYoeM3CnNv
Nf61Vep9jbykJVhRahuPyeGW2Bwc0sNtKlv7tlcei2kujIY3VBOh5dnHIDXWUlRcCnvaleX4pvsm
CFyy2uKaSOJR+IB3sCtK6O3hSS2pEkVXuU0Y3fk9DjhJeLE0uU2XuFM87FGwbyLM7hb0uMz4LGq8
iJV/RBK16aPWqx11a1ragyFPriPUVQ6KqPHHXdSDNUmBtSn36qBuq5rYKNZt3T4etS2s/KdU6bAO
RS8lIVpD2D2FZXGHs4eqtXXS/LxZ67S63YBTYQWe+dgN9ZOg6oxSpPkSqBgkqwrZYZughS9VMouA
jPXTGdcZo3AUmW5DTgdlP9yRwm8eA6T0hr2tC+loq/6mVgykXCTmZemm4g80RYWh2lSe5MZBzD8+
kat9ZqX2hZq5R+76PQnFD4kYzpRKEIexl3s5fbEglCUg77Dt4vwxojvY+fQkzDvJuMoRVwrif2sg
QG/kg5PPfeqstWA6iTnbI2Amyiq9bVZl9S6oJiLn2NT1M0RxXFoQxZp+ZzYfEnlTYWATcJfe9oSU
pVbraZG9K2DreiZ1dC4DyWY5pItV1sD2Ma1L51ivgcGEUJpsenoyYd10wTd5UqEnmQ5BgWUZwUtb
+xsbjzidavActL+SAKK+vCa2aNUqB0IYdqoZ7mlSrMBqnmrjYmjlxk6mnU2GToOWuSlRc8rWzhxH
BHHQN7QRCMUYIT9wXKjZezNuPQq3a02BQMWtceqpPY9ceqI9B4Px0A7jjd+IkxwCU2z0rUw2F18B
HGzv2tJJWAf8eFUeHdReWxWSukPXwcIMhzzl89Hs905NkHLoQN2CrDyZ66xsz6Rf7iWAfEYk7+bj
ixXVzegAR9GLEjKrL4sbK8Y1NVnHmGV41XQ3JvApkiNeAgGZYjCte78hxtAibst8buyvem6u64iv
TmKtbbQeUi78IAmAPX+TRApheiiBJ9iRcBWO9bZrka6ZCYkGw9kfhr2kiwN5m6NleUqOdKYHM2RN
LoI7bh4nnypbnOh0qYx1Mz73havlLH9anf68/8BN96HMxIeIOJStpn9Fv3mGjUqwWtytA9a6Gw0d
GOJP+4U6xiNUxbPcKB1pMrWNWCR5RzjEcYTwTJpuT5RaKzFfBz/ugP6NkoLmds4/lcmHyR5AVM9r
7mhnFUj2506JrVmQuOeGrCG9svJ89LP6VLDP1hr6QpxX0hxhMx2NIfsAV4K1J9XuJEjOlf4FKPNm
0GPaXeH9OAGyrlDhrWhlEEO/yQd9mwTiUZHQT1P3jdPBjajLZHpAlhctfxxORFnLq1RKXiJZfSoa
dS9bNciKFhhH9lxLVCKlRhwLFv1BCNJPqc/aDDHoiYIsM+DIWvspxDJQD8HOjvsrHMII5RSTcn8r
AWZY24RY77EL3PQTvU91qtVVHFlErkQ6IQWhdmXyDwLnQgEzF1iPlU9yms5CMXk1xIjJQPK6jSBm
SC0beINh4QVQiOoQbNFy6Uma/CKJioNIK6uWCGlJwuwgdDx/ygXl+IefimuuOqkb5/sBnH9Z5c9W
XVy1ydlEffZIOetTaZEZSqUZkV88D3px6vomHxUkSPfIBfgcABjCiamAeRUOtGPTXs2fYcQ9Dhkp
v45TerU7ca2SV1gHNyLFVqSm/A0xqzv0hhQ80E/eS059xrmN/lEYO0lOT6buXOw8/vDL2MvHKlyN
YJUrvzH5Ov1pjG66MvywypKJNbmWCSmxvhR9tGoDRK8YubcZZJab2EtTHdkI8j/y0ddqjzqJAwN9
osiumaUhLJsbhvmxJsFM5B9J5vVE3LjznoLYy/XqkyE5NOxbi9NapEq0ijOa3Q5BMVSHPggSNtxl
t3QVf/+gQRhQhy1J314LwQxHibotLCvwTBCkwZQra8Xgr4yy4Ykpxj2IIDKqI+lZLef8qNR/4ep5
KwdYs37DNM0guS1iqqbgy8Gkh8agi79YDVbH0Ympu3XQOACDMg58AYAfroYx+jBDPqrBhrMCWGCT
EkG6QAcgYUUxnR72dIdJI1n3EccTSAcZuR0dwWp2G9KhY/6lcwOm3EsW1GxxOlkZf/OUuqbCXB5Q
NBRvM78iUJaQ8pRupNpfFYRmQcLLbcWHktr8Me+/vGCBYDrTU2Znn+u0MbhGSACLrK1vDbvaTB5Q
bnx1kIS4ABGuhNbfVXOzO7TSU2gNnwC+ktCtki09fMoCH1ySbn6FMXpCFLjPytyd9PAi6xxA5iUb
y+wjInSCO8n/KAfEcXKZXtPUeYy4dgIqG6skTa8UjeyVPdhMl6VzZeofBeFvq9gqOQrlk6b6Oy48
VCpTspYrcYDIzSTIWbVjRgPXFqRVCRRRZG8LbnZmVe07YVGYzHpQeMzJ2zBFRxuUa9GZmxiOVyeZ
SFpixnrsuT38wP7NmEoXNZDuolOaGB9zTsYEJw1KRjJiAmZmcxqCEd3ojC6GFr0CDUuAbVWbEkKP
W1Cjowv5YPX9q6KTlZN8LNdn3PmXCVcssIdbyMidKw165wamhruGrWxeCC27IWrZF8vZ3IFcGILs
IcQ4Cu6I/CaYx6tS0fbF0DzKen7qlYRVfX7SZ7kCseKDMQpEL1DbaStpIRDQlMyO7bz0afqvlulk
67IikBQNzmNnneFphmsF4euNah06WeHiim9TGwiNAYSSq5I7igIipXDyfUli2pY401utDDwZfYRb
Iq1amdlwUYyrHjN84TxjAlYRqtJ1hU1cW+JVEJSgMgsSAmztwamRMAchymBJDT4Qpax71Ow2OsdV
lacnX0WHB5nYdFkU4Lhw87xVPVWuSIfHuOPYDHJmJT5q236bq6+ZxrkxzZePX6sd99tXgqvgrjJB
Lx0EnMuFpvVzxEVte3oenHAiPo0F/8pUjRUoRucU4ZVi4gqRoAUtyx56VMYu2vrIWLc55vHVxG4G
D3LNQTagbCqJk7EvVscr4LkAqESyZ86XcW9ooOaqtxIelIv8kLoPJSYUMgy2vX3x9TB10zq5Atev
V/SghGvL2cm304+AFSqUX9YpgHXgL6umQXa3GFRPH+eTP/KZ7MtH0ErFykHGTJgAJDX6+55axJQR
4PbLEl/WQjTCqVMx8Mah9CXXh7uuQ10p3eimulN8/10uoo/cDj8CKNorkwXQACUTxUTHKa4Mgpkr
sdpBtWqU8TKNRb9WKOIzwN+3gmez0byosXkamGUlZnqSFYaQJOCXIz9ZscevkhQdBFdxM1iXfEhP
WdrIq3n1IKvDa1foO2cemqqK4UrW9ae6ao+9cw8AALy3zUDTSOIkpYwrWnGS4zdVo1LAZSMKnnao
+CZ+uZdF7wnLvMhwcFawJq66ScarkuzRj9pIoKKP1OHgmFb3tcoGbkLcZmKFywIk5WbIwcGlrAi8
VEQfdeVcOjpAMlEPbRjc4f3dyQxXrAXKgyT4lmiIObfiKxc+aaCCvasKA05Z49Vl9LycH6Lms0du
69SRdoUaXrGCoogz44/54mT6di1L/36+WFEqUZCpnoqgPsK/v6iROBQGdYj5tzUnekRhg838Oh+l
xhEHi1FZ71iqVMTNVcpd5LxlUbtRwm87OGj4XrV9me8OyahdkoApPXf+IO5UL7elXUmxeTW80Qyj
1Jlz908K9n4ODz0O2V2hFGOnSa/1WN87aXhe9jASC0YkGGMZyZTpWDM8J68qN7g14KJr5Ad4SNH4
+OJpud0uv2MVzr2B1Gk515GuHQZVnBL2rwZkcLl+dI6hzb2haqVL6zMgK11+EnKOW4hDn803MCz6
cpJfMVQzF+K4SLE9rCSJskB5NEPzLUSftmKtey3b7CrFvCsrrxl1Ai3G4aUVGa6W4p4/jEpXJp79
TLrNqDREWXGn+u1rmj4yeyK1zIaL71fxgZ3Ksro0Cm4/r44WYIto7Ijk2nUYOy9FMr2Eqoxqi79g
+VOEs536EjNMfGNR6KazkF0LdB4rx9G/xse05LToOIXL6RNYyLdoYqCYbx/LnUIKsmtrUO3SZmIq
0BXlqyzGK7bfva40n3JI/NWMecgD3sK8ByvrtwuiN7jXzFdmnkHYDT1uMkhLicAxGr4DPaCdnXUH
wZIdrsREZ6uaNC9mcpAiKscFyf2Wv4tS/pC2ZBoqrpGnXizjLpUAWVr4nqzmdjKzluQPBIT1RGM6
0j6UMn2Ekew5ZvuejRPpt6bXtOZ5chRPoWjR1JgkuNqqnIlkUZ5iJ/hgfDgpTIuUUfWoL3i2gWOD
ITrwk2tgiMM8V1RtImCNmrgPI/UoESwzXPyEH5PS3Rjo2rn+l4kRhIAPMwr5fuUzHo9LKjfAaJ2X
sVGmFaf1mbA4oAjB4BUm3vzQ0ZluoyrLtI57AHObkHslulVmsQx9fR5fUyn+oBPkGkl5bjiNjDT4
oIzi0lU/yDG50lJ3jwiCyzRG7hZMDkdOXGsSbVf0HTgcFtcAWk97JY5t2+KuV199pnbrAB+3W9Vf
/GQq15aS7sG/4jEdPqWq4hFG8tob3LlE6+o+Y/TGdqZXe6rPotY3odp7HfKWOPHUrr7O99Scwz/x
dbRKPsFVmtWN3CtL/wL67L1gF8/XxnzVJmmlekHNbw/UdTgD/KG+t8QAM+LF53SrUqLoI+cyXy6Z
096maXSeby7ZpO3MgSnK8slRnJ3mu15ViSuk8GueGDuKN7r0SbWyayLdyUmxG6RuO9jS83J+O74k
3ACPZZpXmyFsd/TQC092JM8IuCHPR5Am8mGZjIIt/iJGLHhc4PP+DzlN8rzb5alxHQrFYVge7w2N
CnXeht5YVG+Gz7kO98teHfFGv0saU0Qa08v1Ho0SCHkLpw3AA5by4XU+WrQE12OphvTfCgsRUL1X
hCNcIPtrM2U9KRrzoOS0z3nvvD+GOvlAxHRkaFpDv/MIPHzqw/CjkMWVnD97NfXTo9+256UyPfVc
/2ZvIg3vnuYdtJwg82gyBC84hOAzq+PomkP5tcMNsG5t9sHQcDmNY0JtnjHfMRBiQLxhQMkJx+zA
zzpOTTCazFklO8VjqChnPeDsGoYp2cyvrfs0fGW9nYDosN2shJEmssGTjEBsxQQgilAj9qot42IR
GcEmKflvgz3c5lo4brvQ3BOamsHxNJ+rtLNJKeV7FBL+yprvaPSN2CqJsyX3HNtx57Y1d4t0SEdP
YiwgbXmajWUcyzBL7q3GBrPjKCwaCUADEe9q82gvgK1wD+3D9XzXbpJ83I6UAldO4UQ78pPmkDzx
WiTYLlAAFi6cXmqIAyOT2iJ8853yJm7lc4nv1oohMOlVGXr+3CL7HJdmedM0hOvFZduge4UkpLYJ
wQxGTlwf4+VQWt3TWJZPBnDgL5jGP0dUxPxs+CRXcsjdSVUutYM/PukIQuuSc5kLsbGZH8whMTnh
W2mI5rqWONjZe9sa2l2K05ocuvqr9hfPeZj11SK4W56BPH0r9wYsAquQqKXhBd38fb9CmRsSv9Xg
4Rmb8CAt+rmyKf/aOfAl24ow5+TruTIrOrEpcmOtm/4GWeAWpU/BnZ6x/cbE7lo5cBv1z21YbqVe
vTNsebd8m/93fcPtez533er/H9qGGi23/75teHh/e81+azTOv/GtcaiZNA6ZJMn0+mRz7jp9ax1q
xp8KzTBkZzZ9IcdRaQx9bx1q+p+mo5om6ULf2oO89L11qGl/yrrtzD0ZDaUqWOX/q9YhbchfTzK+
2OwmVWnxyJbDz781emrE59BQEoX5i3RD2A5GYdrcnHV3LcY5FtqZKyT/3oqMgUw3A9S+FSbvTmE7
XzFJZreVGSi3YUuofBjTepcVSp/+8KwkSGJK1r9nu04rF6VXTHRvkE0evkBx0EYl9bIY9pMq4YLO
TP+jCpKBuEZNdhNJOxpKfg0D/g1ffoAvRvWjLVKXpMkPzTYcT1MUya2bsQfngqkNGOmxHYJ931La
asDAZJp246j5znaYJmgpATOWdoOWOz7nikE9F47XfKusxDlpTYmU8ekJa17hdVo8cLklcApH8uts
KYAWEpMORnV6pehaeOpak3kwsTuuCSbBnQR2O/gdXwBsWG6dUJ+C/8mLDtnvqjJzNMowvE9gWT6P
E0TNAQbWY60F4hwGhFY7Izkyvild5an2JBIJb6OwYX3dGxc5avxnJWzUHbgh+6VmcrAOU6iDVB/8
fB+MxamUnHe1Kj/BHeDf0Bn50im7M5TmTp/w/rD/GSN64LfyEJw5od5Z2eHfVmxPrsjbAVkzuSkd
0LXkyMeOrDxvaKW3PivOakibVpZK18moFmeDwO/Up+/4er4MIOPWEzcfZqTBGUHhodfwLsrhEzdq
wF0BufOECa3KaCJQ0QH4ohPZRgUU05CMdYZe+gd9FRABQzHBBi6LtTLK9h4h95dOZ80skcjj4DFh
oV889BTMYQsgNarZ1/tU17/AfBkuYZldQqsPyDtX4l2bTm95Jt3YOZHXsYiextFSWd5gnO7zqdwF
CpbDQO1fbSaX3pQE6Z0209PrxnxVMki3E2SMUwNYxZuCOr8bE4Y73wyqQ0wxglHZ+JqNhXQAvw5w
y5EIU+zApRgSuY+DhoIqV2CQAIOs9lEgH0epPiTM33uZdbih6p/lMUovqW36r0KwvswRWcoe8a/2
AaoOpawEGfGxAEt91+Z9tpZHCk01Q8w5U4nzMqw8cfNGNjxaQRCMlDTfxrllU9eOjFUctsVNrfTO
3iynelu1HckMjo6ypaq1bTUyJW378mIKccvJansgO6atFNm0JEUQ0wkz2d1m0d7YhhWCCEg+SRBm
UPR3ULtyijWWcg/c5j7oncTt8bLTPZ00vML+W9MiBLIm7b2t6YdBKAf4a3TFLUliqWupUk1dqn8I
Tat3p1Srttpk0RYNILpHUmuvVU1Eey1z+hurUt+FNu45FuBwLHEyDCbRE37fxxyA5oqQpRbEJp8D
iog+L5GDRS+55Th0sDRmd3qfENCqNulnrWyMzxI1qZvYih5KkMo3SU5hluklSVZGB9gtMx8wX1+Z
+X0BIIU0Ot4MQpy6RoloZ/af2ig72yGRb+BWs2y6LyAUWb0B6AY6E/8o7rUsNU/AEl7rEEpBUd/D
B97h43jC/EsOdU/AgxL5ZOtW9tkiHrexYszjUuN4oYm6qDOIjU0RCK3VLEtco+T97ZBd/CB/asnj
3Q9tAkc1YbbT9ONZJaaX2nVV7+KxhZRpMjkWxjgTeEHxNBjKzDrjsAxdDGg3wsXctC/MfKO1VY/x
TtWUSzVlOJ+sZG2xVmFfSLlryLFHAvVzUmL46euAy8Xag8m6xFP/qQ4pl7cl8RS4scjKDtSz0zch
ZXYwkpNGYvOYFV+LgtVQFyvHJpd2sgr1s5ST57hq9oYaPaDsfSos57mtgQLWeTlFpNvq91gxiItQ
dQxReSq2jYa2G7ElKhW7+mTL+UvVmfet2TvrVK7fgix/Ksv4wPz00rbxGzU00o18iUJkN1+jtnQY
uWwCezw0bT6sMFFh9mqy3m1E8xR22nhAk6ZtEyc9Nw5AMtOhWUgR8p69e81yn/qpH58D+qYQZ/LV
kCa4g0cpoyrF5yeNvol743GwSX2epPJ1YDBaiaG/y1PrcRo5Leu4fwKWacLAoMaXt/A0Wj0rtrN0
fmObSAzLLtsXTQogELkYWQmUEyp8FoEI8Wcq1IrLUb9pk/5iTqlJPDNl0Lp3sH7HRy0JZ8I2DqaQ
/RXJ1EPkT0pUPUSZ1LpZoj/ZZf2GsvXObx08VKY3yQZ7sXpxGuOV3JvEVZnOumle3MaFwskrPutD
QqxUBiFjDApa/s1Zxdu9ppL4UKNzKP3Q0+dlDkkm74OdvBe9fhJB8a5bnA7BIN9wy0gfMC5tYftg
sRxbMv409YnWXLRrokF9MHUpWhdgVVO/35QDnLOh3SelvEUp+yz7QJRIbaAjYtoPgwW3twf2sh5D
+dzFdM+M4uJI0EaDaDNE1gGZ48kJs93QhddY5RATWHpWzAAIdHjJrDA4G7pNwdtA5Vv3nQdo1q1l
f5VTHpnwu+AdUSSyPFMXt+dHIlgIgRC+S8ADGlL0qTCJXpaURgX6Oty1cU4jR8JcxsDrGWn4CfzM
3u4R9ONKXOnwWdIaeCKAGl0hL0N+gZ0C5EF4OTZkNW/ux8yhvFqviHJd6aYXpvtUyekCVa5iSI+W
gd9NrqEVNmXa7qKJ2YSed+1apsPTjc5eZ8VpolSh7bMbVbK2BoPOkbRp24tZvYw6Gkj0LgPL55yl
7FdRNSut5QtN+V3vi9ekiU9tU3laaFGa6lc+qpIGM4xCWT1l3Aa3yPwKXQyNh0x9B5W+kqvgtg+P
WRnQfGix+CD3R6jbGjP6pXJVEXqxEVDqOMT9ndW9wq9ZDSTjDtkphxRRpS+xDwGwuO2prkhljBf3
BTHFIitDe7JSsXh2ULdbqWWnEsNQmiupfssR1oqxWDvNh50/2vT9VFpbeSx7Jas6oV/GdBAMjLQJ
tX4FGJiDROeRlWAf7O2I5HUq0OCkJlV1G6t2Hf08d+M7/9kiQaHQcrez602bGqhHqo1Fvl032ITh
xBtc+WsjfZeFtRLSqY/v+vKundGRsboZyhYSD7QFCGqUqpInhwg2fL7gD5O9Oj7jSXTL+hyQS5vQ
1Cz3jbFDgLfC3bGf9SdtAYFmyB4SY9rV+UPdagTZYJsegzUJakhykCVwQdu12+UULqqvNuFLOd3O
CXPsJIfbXEG5PEYWGiHuRpn2uas/QanQ5tp8SoggjQ4DXIQ/riVBq70nqyRtb6aKkTH/bGTRsZeK
J3SJ6zZXVt0QuHrZbs38HEi3fmptaur8NIc9X013Q6KgDYk8q/yiAIkN56TM8E1vwBnaXq4w8acL
lqEz6pFpEOXl2haKyxExAqfwmJPPAtc3fbHHt0hLVjb8u5EBiyhzVxSWl2T1NuPM62JyaLGejjjP
RBwcdGIIyiHfwe5BCYECSI6/OKzh5Sk+6kF7hyZtws3KF/KTLKZgSZl67ptYb1JrQBJTaGIC+UeJ
NNE5peE0sp+q1Fk15RfSzPY2bPFUUf4ndeex5DiypelXmRdAmUMDW+pQZIjUG1ikggYcWjz9fMiq
7o5EJUi7tJlFLyusEk4Xx8U5vyAphHYQs9plHzyg6NTnVlRhQdfpL1YvP5F52DRUoQp2PqfM9ggP
r3p1uhNzfDYvGack2gYkhLmmgCRQeuuQYnmotT/b7EMQfxDah3r47CrZk+F2d25AYglWlR+k3+yW
vJ7wbZAtr6HdAqtHV9SpngxNrp3xw+Aa+9aJHiYgsN+FtyH6iZGvf4vU4FOt1ju00rYAr6DqyxZa
1qufoLyt5ntWLrQFKhwdAsw23u8AOguxCYwOxMvXEMUgn0PLjjDjMTBNdpBjE7i2oRlhQRQPJbHU
fArzktVsTspDCK+AvoLCg5igxCaKrOqqYmkNOXYE+rd+yFeaKBjsQ+aSRic0E/s0WOnGAksnnAeP
n5iz5yqTJIN1L3uxRnl3Y2TjowQC3Y7BF9s0SN2nP4L8uUHsJiqmMwWBteQ5cLEyRW8fQ4Ed4lA7
E5H03qYwhoOoN/4o8xuE3Bgt0nHyXZJr62F4QAJ4C5mE0OWNld9Wfre11G8x4lrkyvZSTJx7EpDh
roD0guAvmlzlO1fmmF6gXhJ+rFPxaKvvhkhfd2yewqIE3YWbtrsP09Pgttt4aLcRJJKSum/qffEm
xmW6FnGP2Hf5tTTw9QzI75neYRjQv+Myl3fWrtfll7x+Hm3rs1YiQRk/Ihy5aZTio4pZvI4AoxhA
yHPIKf3a4nQpyODr2kbvvtSFh98cpfzU3Abip+j7e4CIT7YIt3kEILROX4dkfIybdiMH61CM8qWO
tD0Y040xkpQPdR2sGBk1YQxbv402mglPwm7sbQ1BXU0mwGE23vS+/7O3s/fKaN0noyZXPgXhdWhb
P8lm3RZNGYLys4GNyee49ylTVrcJvkAqjJh07FdlZX43Q64htdJ+8XIXAdhqZ8X1fSXNz0P50yFR
J3AcmDJimqW86GXwybKDh5R9ibMF/TSoH1XNiuBhU+bsdspGiVEGVPyvdae8dwtq0G11z5n6fnDa
bRM4XFmxM4rbZ5LO7yqYBJFiswW0donrQ7c3rXYd5NqjVvr1rrDDbYqKKe7VO7jvBxQiXqj8eQde
bo9J64JcbbqPAiFD11HuBNR+XzbHIU7Ba2hUNFgOvUn5T6/e8wj7qkfmR99XbzGpvSFJ8V2ZEIOl
9ppiupRpyr6uB55Y3ifXLG75OLo0gFkaDlvgj1ktN3nVbEwEYFyt2EQlZqBeyMLkHcWjLnLWSdUg
szrpAKul9h7wCUeJu8s4PyoDC1OFriA6JSlT8OQrdG4yFLKExWE1XbSBY7bpjiTkoyWYaXx1nlvR
PZAhDtcR+pTpl3Zs1oh28rT7yiECbVzh1ohFClJ0XPLWYZzc9pa5QnRklQvlWeuQTbZ/tA6OUizE
Iglux3xcT8kDL8/Q4Es3RgQVlUJZJn7CqwLSEmIYiUl2gS5xSeXOi+3X1qi2IfIPqNejGtbxP+e0
5QQfW6k/jCAsc4qpox4hA++vUxTVY7jEqYr0VG5/6hz/MAaDd6qRh+FyBzKA+66i5d/Mhv1DYms4
VfUs73ZwKOz6dfNEXnhv9N9lElJxgsGKSmBQZyvNN9fgtJCSCG4DNClt8WpTQg2pzHS1uW9UTLlQ
yMS/ea2DM3W76HtBeqImsTLmH4P+M+qBz6n09qXuUVVz/RfPxsMAAzCUGxCWMI1no7IeFcCFKaJe
/YPaa+sMq6mNGsnvaGUceKy7AiMA72eqv073EEWzBhZa/ZLG71N2KXCkabQr0hZthOx5qJUTcBpe
De1jGL33qaaqPhe6VvD1fdWGt4Bx9OKLa30UIIn9F9O8a8Znw6daU3UfErx/Gv25TZ7Lfjsp5lY/
HPMjCWKzVLjxfbI5Mkzr2Kb7HhAiBAHHfR+x6wU5Ql4fVbmP6hMoUqs80QZyyx8GSqfhmG11BLaL
+NHxlQP+jxr8ub5+Dop6LbMPI9kjyzskinMnOD0kalxGARySmnLcJyj87VVZb/QRmZlq3FURTpLI
NEKl3iAxt4J8uCsyj9qetibm7Yp3FrdzyVUVbYXTKO/t+qvR/HSMYl277a4TCLSXjvPRr9SvkiMz
A3qpoRaZj+ZH23c+eEqK2xkAqPHRz24DlHR78RnBultHgbMOoJib5X2HpvBK16ojj5OXIjP3bvbB
0dBZdrforIFUlcZDHd8E6GqBx96aJAI1beNNmk3qrRPuDAckplz1JZDs+GS5Jz/67HqSm7fcBMm7
KmvunIaxqL4V4YSrxdmPhJE6bDvrNaemq5sgRbRPhs+mI6MJogLHSfcIuAHdEXfchDWuIEq26RQN
hI9XskN6itjAw97KMgZqZIJsRqw72EXIfHbONlORbNbkQ9RzCYRxHeVSrrLQ5xkSbivtZiwC0LEc
sgYnFdJ5ishXplHjdYP2qxkZH0dVIJiuAMSL7mPXenHN8M4dy53ZqWRhP2nFu8iWm3HyqQH001E4
8+tPScMV0bkXOrAHZwOSl/INkmQY8lqHusTB0QE2TlV507B5Fgfb3WAHCHALktnjhM7Q0VLP0Tyq
KFjb8XBKPPOE+/ihB/GlWd5nUTsH29gH07WxA8MWvcpm59vBynOtTdD7O0QkcWNAjCP9JhBrRXR9
KqWWTbItwN2N2pMWfQr99y5aDjBZULPlftKGBwiDq6JSnuw4eSJbpK/Cgb0U7ctiI6j1rnIVKT18
IFEiDZKDGoBxMQ1AoSopYaGVz7puvqolKS50T3dmplCZ7QHaW8H7HKeHOxhAxSqOow+FBowCj1qr
bm9qp3604xHsXr4p8SlZFX393RDsprUevzPsZoMYA2qcA7D8DF/HV2cQ2dpOHWOrK2VyqHoEIerS
gJvjByBtQ/G9gsiZrrHPlIfA4kA0zPCmouyPHhxmuCHSvtBKvftCMRoS9iHGnuLJ1ET/1BsQCkQY
P7u4PRXea44KGZSN8pNRKO9t4OlrCgMPsRID2iTlvRuC6ETu7dkeO3vVVrm1jfoOzIEV9WsPmNoP
Che8kGEj3LTwUvBO8j/boZWv7Cmj7EBzVlOx9dHeyhOxk0ayM2N532ekcjGu8/lG6aHym+cgBHlE
NFFmT5JRNhh+zMs7YKV/s3D+X1ev/hfVpDQbVudyTeplYpr9n5fm++tvBLhf/+qfupT5FxxJDb1F
i+KPYTlUfv6uTEFPU02WtGOYrgG5emIN/1OZUrW/NAG700UuwUI+kn/zX4Wpvwh0x3Ud0vem8Yte
9R9w2nTrdw0XW+cANg10FxzNmmh15sx7MC4T0sB188GK0J57RDM6KV5KcmTNqgHX5CGVYBZfg1YR
5RN6w9WAlL6nvQP8XLtyQ7U6B9IbIGuCkroXFK8UoMWnGCML0G0izNPn1NJLFeW5qAiofuTsva5V
F3KXdF0SP/iKgRuDqfltwqumEeTaZEoCCB+0WFWRvggyU9/AnA2GV7wRh7LEq5fUPYm7CM0Tbk62
mkE3Hsp6rPwdxKi27b+aQErtD25hRs1LABDSAK1eYxj6WU0MnSK/akpsKH2jL+1w5aRKj7BPD3hN
2eET5VU3AaqQKvfxiUreqGpj79E6yPxv+Bu6mHa0gcy3ypDkNhZKYVh9c8O0GQ5ShcD5UyrkeddB
ULpIjdiZ5NwYTXQOFer4sAx2NbnJYoc2nyjYGZzY22WeWca7OLJwOrAxrksh9SZWdRgxUwVdAPkY
4AxbkHNTgl0pCxDrZf1DjcHOHvC8QLsQhiEIh75NFHEoB1cf7028co11EvR6AAfF4t2NWI9e8ibA
9PiA21w8PleuaRl3ReGTEorUMVNOUAuz8n2kp9ULaB3V37S1kdT32E9A0i2Vouy/8FpR8h0+X+V4
02JpGvJ5XHvBs2GMh9CGomQPaW3544EMTS65i9jOi6zE98h0y++uG6TxrWcVRrKxrM4HZGA3+NLG
MRYdyVjIeO1yZZarylUHQICdGTjblnpNucNZm0ty2XkCG+cas9ldRFvvmJZwyrDFHuqoZlbB4gm0
vDyhuhF2995Yq80qLLT2m4kDMEWbUiMbb7V19ULElvXGzEpSyEhgKlwZGhUvqKbwENwE0AEWRiJ/
7Zw6tYy+aVmciWQvArvU91yAwcw4qdab36uYIUd5N4ZssNINXY6fehGSMyVxJWJ02mGcgX9HAsoc
HqSNfGWwSeu04M4d60VPpdRxrRGjLMtI7GAzoJFWfPOCgJffCjeJJP4IrbrAIb0MpeGQtqgq99Xt
qmyAgmcHg8O/5AnWALzm+oIctl0BWQx8E3lUo3Ft4exjtY7jBhtgeD+UcDLQU6RKBmkXIGP7VLMF
r23AKYdRSIz01o1DWm2v9+GYhFtfhfhmP9WejWKyMpZwSxGYy/V2FwVtiZhtS9oXo67RaSMoe6qG
7fiGOgbi336ZxlRWjLGT/UGNGp5dYUAZwyd6jUq5q2BDDdmNz+/KsJktwsAQm1pPPETAKfR7Hrwo
syhB2ZIdhJHUIDf1abBRMXtfFX5IJcVXy47Ln461YVVQiUHOtlMKSeyj7bGuPBVpw9GVuBjRIxgt
TjKGZMitNu9gGKDqziWNWq1/69sZ3uKBFXBPt3tlVLhZ9rr6nUMbAhXorMjaFLVbCSTAhs4sgWkK
JXrHrq91nzHdM72PSSemZZ2A418BFU2P8SjC4nPYuQLTaFy81CfLA0V0KiNDhmCXK4SGuGrH5sm2
zSI5FA3qXrd1W/blfQwSKXvWKtE5XMFDmyQjpf1B2ysxtiQvCQLsJ0staM+Nm/Sg8frFzg92k3Uc
W1RqN7ZZslomI7Bw7zPDaMymkRxxBGptoK0tVJf8q/Ap/SuR1tXbEoncbAWS39QPI9vk0Rwi2DYd
wEdv00j02DeOHjQuFXeniW8LKdzsRZOYEHy2ALEi25/ErvLYKGghrCw0evRNGlpIW8Gvtcp3qH8W
2Kv3YGKhyeSIaIaNHzqf3UbX1V2jMSK3SWbZ7vcu/OWXkTR9cSjK1JA8vewq+AYJvOWSbCnJSYtk
wVWpFO2HKNUqRJLqSBV7oET9jVk13R2Z7EdKs+3rYPu4KTmj0LpnMSSKvutxWjLfBxN/+a4M1TGF
iSJEJV4bA9kNkiIu+bYYW1wyB66ZRHvN0avw3VDjadXg8XpDlsuzD05CZh9j89TnZYToLwwtDfyY
b2RGdhh7RYYbDl3Mh1oPAyVcMtDuFNqoh9vRbgXJtybzC4iEYyS3YQJRb9d0VfVTq+sKnENMqD6q
lWiUbVLF2Xg3+oMQn1Dda60ffRm07l1a1OlXlE0o9o226Dvqlir/eI3KL1VLLGSkv0bRCwXwoa8d
d9squVc+trhxdY8qrfP7oG02ezTVKJGNCQf/Butps1xHHEHWRuko665lkeGvg8536SNsl7Tau9YW
uG87AxqXd5oWVcoWXRhJFqII0Y9cAUC1002caSIjPYBy+j3qXmW3z3NosGRN26TY13nTGxsBYyDZ
B40XqZPGMUD5GKiy/R+S0Q2T65WO8JSwDcMBl/s7tqsK4xqVlPGrmqld7P/Qfl0AoP9zGQj/vhlI
IYLmxfp1ZWhd4XN/+P+C6PpfdCc2AFctX4nJ7WSvb9Udpv/977uwCuKKAweQHWoOromz8H/dhW39
L0s3LXI8XHm5kE635H/uwqb+F+oO3JC5RpvUsidtiX8uw6rzl0oY6a6w2SId23H/E5TW7zhARQME
ZjgslZlmgiuVHEyPCB6LzLd3qGS34EB9cah8S17QTPxdMeZ/mqDfbzUR3FBBnjpQjBPlU20qDeiS
/K8RF+GF9b7UwGyduzjHFn3a6ier14etkY6UD8f+8GYe/6DssDRAM4CkW1vjaHuQzwBs8ZLvGJaY
+vtK6Yf6wu9faEKb4HNvRCOg0nmBxyvg0QlqyBsdPiyNOQEP2iL6B2L5mzLLW4GKpTZYYm/bUB0/
ySoBThqZUf8zmnjBRoJqXeukLsq/H8KLbSzMgzZZvb/pB+ksB8xcETw21MV2YSA0BPnsS8toqQdz
waGaa/1QFcZJcFucTk0YQJFEJFQAzjs/10sdmJp+0wEZ5WVMqd1/BAGjTI6Afq9uFLMoru3D1PCb
BmwrDwZLy7VTmODMBXsyNB3nthiTLMYMtW2b8oLO3VJPZmGdBKM5FFbvP1agGe7y0MeNpRz0m+vG
aRbRZCRdM3ey4mR1TUQ+2oZWFgM0PP/1aUn+DzT5v/eL+bFlRmqd5aksTk2o7pFzAMTiRuFW4zW/
MaR5X+YBdNKkcK8cq1mE4y0ZYxsj/cc0jorPbFK5uertHKD8+f4sLNxf6Ng3k16b0glUz9RYuL73
5Llkn9Q2wrWAt832fBML063OojuLQQ4A6ZGnPNfsZ+ThvmjYPL8///Gl3z8LaxXBmgATZ3nSEqe7
bxRth9UAaiyOnV/582ehrXjIZatGJU8eeLF9LFAVk3r19bqfP3XrzfDz/qmFZsbGadBGudbQCVgF
sfrJSqCSnG/hd5jzfy9YdRbVJdTOIMcI6GSgd5A7d1zr6xP1zwfN1HDowaSqCtNvntZc2KaWJmQW
3GPgdAHprPzE/R5MUO99yJX2fQnn5Hx/pmH/QwDOlSERwY5E4Fb2KbTqHUTpyYASfFUUeLjLOmV0
4V6w1I3ZsR2BdE7VytJPBX6dB0sdvb2JPtGdnOzHruvJLLR5rMAF5Vl+KjzzR9cMIBAi89kLIKkp
sf/lfCMLwSdmx7ceG6T99TE/5Uivf2qaQX/uTfQfzn99YTeciyQlmEPGY1PqJ4N6R4h9HcDeNN/F
rg/2us5vE6nh3YOy+IX2FiZfzKNdT8Gim01+MriWAMQ37zvP/eAhrgk2Pb+wwhamXswCvsZeDDMz
wzqFiIzu4gHTsyDDzlrvkvxCUC7NytT0m7A3Gyuv3TrMT40xsJV75QRgs0bt2/lpWerBLObtUY45
+H775ISCYSLV8NGRaDHahal8Pt/EUg9mYV43talXVoV8k231oNJRjhRf7dRujQsH31IftN+HKJJh
rQypkZ0GoRufuF0peKtHyTunSsTmuj7MYrwPsTiPI6i6RuCANywddSNDsCDXfX0W3q7X4+wduPap
i4R77wPIpBhetIl64ft/HiAKD78PUAnvTtWi0j2lsRW/9xMoklShSPg6UFHOd2GpidnJ7eaoUvRq
zjqCY3Ea4m5SQ8AFVbJ0LxwXf45o6De/90JGnusPTkIu10qil86zoMKhWHzoegtYiq11V+3nJG5/
bwd0NbCGUXNOlbCKZtfUoxHfUvoI662qDuOFVv4cFahC/N5KRirfSLCaO+lxmB5Iqjx7SW1fGKql
j09/f7NpjKHaRQqp8FOadvqTZQbfWlXLrzoneOv//vEkTH271gMNHD9OayLrETCyUm973UKaBXOP
9gPvCM86YZ82Vc7D8SFV9C81T/7n8y0sDc4slt0gT2Id9biTj8hhd59jOBTclr3s0gtTOy3If987
IKDNBihXVC4EenKKbfcBq5GpxBSdPMPcmsEEfIjCx6t6Qubkt2nGyyTIRi9KT+nQV/66azMRHnBl
6cXTdQ3MohqFgKjMkj45DSTYTQQ8kApKOzjCF0ZqYSqcWUjXYZ3Xie148GUod2MGRsG/Q5Dwul8/
C2QZKarha/7I2aZHD1UH3LjrTevCb1/Y8ZxZAJdFo6LnK5wTeD4kcwMxTObo1YMOr/fjdR2YhTHK
lYEXFg47kZaLQ5x10WlEtfBCHCx1YB7HWtWbsuqdkyFrYPj65D0ZecotWX7/QjAvze8smCH7xhAi
veiEkSYUYNOMXkVnt5cCbenzs0jWYw4bK8XNBo62I9EqdfxhS9EE0Z3rJmAWyaVdh2gJ9PEJGScw
58jGd+9xCgQud9X37VkA80p0O3CN9gl6k/45TRTAWb3gHXnl92fxO7JTuwgNRUB2K2cNJx6tDb3J
v53/9QsHsj2LXrcePGxYkTcb/N568n3pe5QiEWhrtDb/NqCB6F/ox1JLs0jOisIuZaSqp4500IG7
mLj3hm4AmoSea2/BRznfI+PPO/ekXfz23NTr1K2kO9RwUFv3nqRW9UWSJX257utTq29P5Swpjd6S
9cnByuPe4Zjbj/DNXq/7+jycgQlR2LWqU9W2EIkK1dtrOuXy81+f5vQPZ9pcmRfBOSgPWVGdAFjV
D2kVQpnUVFQgZKffIEgYHg237d6fb2xhZ7JncT1CeKp9KronL8khRFA924R+HuESO/4838LSRM8D
Wx2twVKz8oTKFSDdJhsB8BkDfNzVVQ1Ys8hW4OZVOrf6k6UXaEmWOuQ9laTA+a8vxMPcyEHVARDy
HgSL2rYfUOZBChbttvWo5v6+L0Bkn29mYZSsWYD3QnohR2hxgmNbvIBgld8j4rC9EG1LvZhFdSuo
TLpOL0+JzDBzi8QzBjZyC7wCWJ+EIHVdL2ZBzYYEYKgp5Mka0uQ7L1zvS1b33Y/rvj4Lat7mRhvY
gzzBaOoe/FZ6pxaNxeN1X58FNSo6nopNMV8vNARvu0KBm9bmzXDpabg0xbMTOkldO6yLkYxr2w5w
91wDLgDxdt3PnwVyFjhQ0y2ZncKot16FHybPan318pwFsao1Uag3MTueK8TOG3FeDBtleDj/2xd2
PHMewS44KgWOxSk3ffPQACBYaYgw3P5KhEY9Ukq2EV/cLxa2PHN2UmMbAupT9cpTGJhZvRJhlDto
MKWUMdXaCnfn+7QQceYsoEUw5HHi6dnJdcfuBrmgFKeGDmxIX0dYMmD1fL6dpd7MIjtyopirn5+f
hpJK5mBMCvWyeLBi27rQk6UWpr+/OUvtRnXi1sqjExms/N6MNXvVCNSGgZ5fl9f9F6oSEccer7GE
y9OAkOL0+12X0g3uV8/nR2kh9sxZcGdq77gNMt2nQkNDzBGUUeTYX5lgmDsdqAiYlIH0nGPoxtoL
CNhwV7X5dZUax5xFtmwqLUQL0jsWlabBtgpRhu2UD+cHZmlyZ4ENrAkgTpVYRwNp4HcNYqyTeJ6B
rnor2+tSJL8sJd8sIB2saYFPdXcs0j6/T6NKiza2ko7iwuG2MLnGLKCReTR7JG2zo++Hlr3yRaQ9
AO6rvAunmjoNxh9uZMYslnUr06Xa1NnRc/H6MvRhgLVIcK/1WCbPTt71qxBg1VeRuOExGQQilrz4
Lr1+l7o3i/CMi2tEmjI/hkb4HdXH5i6Jne7C9rHYt1l0I9GWBG2jZkerRPU7VGoItmE+3dTiBmwY
xLahxHrXrGMX/HKr4oubNsodIjwk7M6vwaUOTn9/sz5U2Zo4ABXp0dMbt1obo6y/1UCw31/3+Vns
j9iQoJDt1sdQWtoOWlSnIG+QYEJ/3fdn5zoSSmXpBLE85koIYw4DtwjusoZtxnXfn8U/68zWCq2T
xy6O3WMVuJDjy1KUn85/foqSPy3u2Q6gCtTEzCwoj5aHCmnXCgsFUhf6Qxg71q5qyPhCtXDgL9U4
XZ9vc2HGJ1WqtzM+JhK/FRcfRkQOOkjAY3XUw+Q64Iqjz/YDFZ6dq/a9PA7wcnDPxVVbdWA9yf5i
2Cx1YLYj1JYsZavWzLlTkQLJO6QD4QZp4ZVHytwrK6htr7R4BRzBNH+uTM99ktBtLrxppmH+w5T/
cjp8E3Al9VmEqavyWKEtkj3WAYjpx77WIVDuHGT6faQ7i+AdaeE8/RZ1luqbG2xSOjO9EPELp44+
DeubH5DZRad1AI2P6OVZe18ZscmAr/uRit6lEsY0E3/q4zzqg3jCBHvyWGTyzgjBFKVh+eBU2WMp
vA8twNMr1/Is/M0IB/iK99WxqWrYR6Hhm/FLBjNNXjiil9baLP7NPorbvKQBTKRFCgwuM1CK95uL
j8OlBmY7gJvm+YBRSHE0osiN0U4sreaAMGmjX6jdLjQwR6uVFozcKoTn2OVTVGLH8gqoKb4wPguL
afK6eruYxlGRGlam1dGa+KF+LPSNFmFtoYCHu7IDs3BHpUQUwFkgakaGt/dTw7mx7MzaXrUbatbv
HWDHDWDVuNXRa91un46oN0Kf796d//pCIExKf2+HJwBrgtAE4qtVH3wpBt4Hg9q8aIb6UU7/kTmX
is9L8zDN/pugtmUPW8+yiiM20MbORzsMWnil7sOmUC7c9BbOKm0e1K2WOxr+AEetRjEiBqq89/Bg
/FzlyAojKZ/ufD+Ld4knnAtb5dLSnUU3Jk8Su5SqOuZ2oX/ubI/Dtx1SJAjPz87S92fBDT05S51y
KI5dBuD6QH0DQF/gI1F7YXFNi+gP+6A2C2699HvPHlIaSBN3ZwZ6t45NzCvCjBSZUEvvgm3xwuz/
C7LWQ1KHM8om4qXNXaHjwA6s2UUHdRwudGWpiVmgKyg0aZC0aaJ0EJjKRhe+NVyHj3ps5xc2k4Vo
UWeRXseDh7ejKI5O5D1gD3fr2J3YhpE4wY/7Al7uUkZuqTOzoNdlEoWVm3MEYv61Q1ZZWTdtaUGo
7f9hmS6Caxem/peQ65uADIIOlQZSA0d4PzUOdzCkNErV26qK2oOrgic8v4aX2pkF/pipqou4E+0E
iOHmHSKLVBvv0EgKb9CAeHe+lYVImVv1SRACRehwZ/ADKQ6hkyuY1nNjve7rszhXwrZDnaxFM7sa
sm2sxeivDb23v+7rsyg3qesmZZyhjFcbHzEv7jHp8tTN+Y8vraR/RXiBOXApuSoOLJ3KafuVX6Gt
NnSXsFcLQ/8vuFqn6IEruO1qyEEh3AF9XAytuBDWS1+fhXVL+SSCz5AdHcVxIb3bELhWZe1cCuml
789CGt3SVIy4axzR44lutKxL7mq8pa6b2jkuzc1BloxwN4++rXun2AmqRz0b++sAIGKa87ch7Pud
yBWzPBYFIEpPy9pN6yVX5ozFNGJvvi49jjdDJrws0wB6ILZU0an1bfn9/MJcGvjZad0mIXJTmmRf
wCslvxeuiLBoQ1Cq3V3XwCxoYcBi0466x1GgPbANY6Pb85K5BBVbuGyIWdCiZtpjJi8SRqcqTrAZ
0a0qKA6gwGJKLHBsHQ5uoN5adl1fOESXRmwWyn2pTsYwcCGNQNc3lVZmt4jYKVfdZZA3+X26FbQr
JXro2bHrVOXOALS5EW2vb85Pxp+3IUSbf/96GTZUcuEFo3g8BhkGc7r/XovN/GfnVtdVgOw5Lq2t
pZmj65oekRiLlV2l+tKBe23G4/vrOjE7lU3d8ElGaNkx13LFwrcerMkTHrF5eU9VoqiuuvXZc0Sa
G9QeXmqcmH7gJPtGQxbL9PT8ypmYVtebsMYGYgQqgBdZHNTt2oPT/K5xfB15yT56PT9Ofz7y7Tkw
re5QaWv7Nj1a2Cus/Y5ccVwq1dYqC4T0FeA/59tZWlSzCKc02aTlEGFHyJ2VfQQjikod9b3um8/n
W/hzyNnuLMrdOMGTSu/JrmbWl0GCxxkVR7/qVmHP4WnB0CfYUoakiVJEig3pOkcwcfl1P32OSRvt
xh+KMZXHJhyGleUADNRJfl8oyi0MzMQwfLuKagSwg2QISKBo3BYbogFNwktX06WPz85k19PwnEns
/FgIin2qqntQhuvi6/k5XVg1ziyK61zA2pZkZNkk/I1XKDgcF9iQKPVFatlSB6am38SYmoQdHPI8
OXqS/W1tGbGOYgA835fzXVj6/vT3N99PEP6MB9dJsMJNy2KH1Vco0b6LouuKJrYzO5x7acQEF2NU
WKV/qorC+iGh+19YPEszMItbqbmdUGUYHzvLfcixCF17ZdJu1ERehZewnVnYlj1qXjiqpsc8UPS1
AQ1/rbTXxq0zO4ez2HMHxxjiow8Seo1Cib5R8OW7cG1ZGJw5FE1puiiTRjad8mn/zsf8G7mFEAE3
L4tW55fPUhOz4HVVLxW62cfHCueUVZwP3qYrpYE6ZPPpuhZmEZwog2z1KouPaTDJVzdhMnzT9DDO
kS10kOY+38rCOTOJC70Ng7K2a9vHPPYYF1a3LaZI7hSvfeDE7Pa2c/GcWQi3ORqtNgsJ0o2LBQY/
AUcZGr7I/Uc353uxNBuzYA6k3g4thHokLrryXgvs+CmUeYO1eHEpnbDUgVk448oZcoHI0yNQNwsV
9D5wUCUm93eJqbvUh1lERz2po8QomQkuSN7GgrWu3DZJ1mCFXSXJpRNzqZlZXNs4JiCsr8ZHJ7WT
Q9wA5sodxz0oYH0vhN/SUM2CG39oA26Sz9ZaK5PKF8Z4n6NUQA4+P9sLa3aOR5vOe7uNq/hoFdUD
ppAdNcH4nWUUDyiuXMqELozTHJbWywQAcWmxQ01Pn0YftAN3ee3JRF3nuiNoDkkD0ND4eIUlx9BG
xWZVYux5VK2+uBAU00bx78Skbc1C26VwEntYxh0nHmqxC3tRYM+uoETenew2i5qbFCtFdRuEak+i
7/zcLA3b9Pc3x2pflV3WoL10xNY+3mFlEuybWqoIYQ/RhSvrUr9mwe6inism+bhj509IcqXGR6x3
vw8NeVArrPyHNi6qx/PdWVjK1izq28IexrYtgRahU4X4DCmazlGyCzO0NFizkEemjMIKEiTAHqh6
FBMih+q2c5MNAFGv68As3Ecvc+pQMaNjmATWHttbHclI5xKWeWl4ZpFeu25jVZgoHi3N4GCKya3i
D+n4Zre56ufPgWu9ojthxq3s6AtuISX69JtUxpdwJwvjPweqBZFvTajy+AiZ2t/GVVLfkAya3Efd
S9iuhRGao9QCV+e8SyKC0EPRbe1nJT6X2A6OT9cN0CzIlcZQXM0fkiMZyaC4xfsVB2s7bJLuwia1
sNmas4Au1RwX06ZMjlpMgixlR9nAfKQ21HY1/j2ACK/ryDSAbzaOsihixzYYKEwv8LXDl2YnVT2+
8PWlmZ7FMdaVUvp1zkyP9MLqEuQ8IFfiQjRe2m6XZnoWzGrpF4hH1dwIdR5BuYwzMMwQgq8bnlkc
ywTVrl+bHuJ85CnhJ2xbjIIubKlLv30Wx71wWsyOE357XRZ/IyjVUSTXpcXm8LTAyVtg3RrntVaP
T5h/BNptO3axdlVSD82c35eO0iSyaUMvPCJOhphNqCvcLl3EBy8hEBZOnDk8LROOYaFfF7H3G6gF
UgRvPOMH7+kXLWRDLZHBv2qWjVk0241ulijYh8dCUiQB4eQj++85u/NfX+rGLJTrxujMop0OztK8
bVTSYULJHo3Y+2DazYsiLpbeFvYMYxbLpih80bcyPubwHoMVnE1v0sk08ChFUkB+VhSjtQ7nO7UQ
2cYssutmBK9hmeHRQVkLpTcTyp1Tlu0TIu/X1ahtYxbamfp/OfuSJjlxrutfRAQIJGBLDlWVmbg8
tru9Ubjbb0vMk8SgX/+d9LOplk3yBQtvKhwoNVwN954hJz2HuNi7gsO0ZpiRh3NwWG+E9gpCMAys
2PaHRuU42rC85DRBg7fDZRAHdfm1o4hBoRx58JZeQ0e3CX50iylf8mhv6AdW6PcKdxBR4IRdxDDB
ygt3A23arRT/yuzYOLSYFwHVUZe/0+A5+38wOYxwLZigrHQapQzI18eLYGX/sgFphvtwd8Uo3iFC
cK8Z4CG3VNlWMnllOfv3eHpzNDkNPC2g7529g3no54LG7IDc7IefGV+4Yu3bJH/BowGBXPYu4K3M
d2FoGEOOsvU2eeBrXbBC32R1NI0tXGIIUfoMC7kJKuco8A41iiyjq+aNtbw231bkx6h5tFJ68t1d
jvcAczqYqVEk31u/2HnjsdXR6raE5KiOnFSbfPqzq3L2AgFdszENax2wQt1jmQfhvtpJhxxoDrIM
7IaHK/wRyzHbt8n7Vrj3kHofUM2X7yL404J+FuUnElV64+trHbDjuRjD0pEtOGwVB5V36SYkrgOo
eUeb4nEx1v1vHpY22iyWxMlzJ5LvBoz7DBH1u+kj8tdnHuU/eBYvH5rFm05LB4yYC9mujalZCXIb
hgbBYWesaiEBf0KDoGXmEJTcSe8NbaE0P4aTTg89s3dRi8ogqclX+I+Xh137kw1Aa6HhOSHwBE7e
Dm8M1N7TXkIcdt/XreAORVzNCmKiKRnBz+Mct/OQA6T3+OsrC4pYIQ11AV37RjhpQZbmw8BhHDX4
GTSXUQXYaGJtZq0zHPhuNTrUcdIqxjsMb8jxmLtLsTH492vg75arFdI1mCJDRWMnbZr2fZN5EKyG
b20yTcFHJ3f+EKKvYYvWb7S21hcruk0sunEuCU9RT4A4YYA8d5qJmRY7x8qK77meUfAPJyflXdl8
h1dJ99rKXG5lIVd+vo0yyyX0VX2J2e6iGtpGc+289Hn9z+OltPZx66IuRe3EvhPylHPHO0L/JH/O
hbOz4GIjy+CoG4RQ7waqDEx6aGdK0R9bk8V042xb+/X3s/XNNcCnnjO4A3FSEU7gNvAG+D6AFsQ+
sEhoo8k8GEi6hSniNFN9+28zMIjYQnL9y76xv/fqza/PNcdOPPlR2tFFwER4jtJWNONx39etCJaO
YoBRL3HaKcKfBuOwY6x5/bTv61YE+7weQj1rnkaF8Hu4vHUZfGojaC/tSw94VtBCSn6sxwk/X3eg
x0GxGO6q4fu57ujO8bGitm3ENPkglqWdUOB+ZXyRDpwiK4iu7xoiG0FWtw0REhaU6QAjjyObINxW
Ns7O8bEFz+YaiTdnCHhalVyN8G8VJHpumj4rXxwg2tUuhjDQq/9do4ZlHEzzIUrd0g8/Eg+pcKiQ
TB8fD9H9K785B2wgGYy9KSFAOKaRF10jhjvE3We2I+oTvES/tQSgwccNrWwUNqYMuus422sTpYN3
5xMMFDevqe+3MDord3kbVOZAZN+BvlKUMuiLX4nu06GMnkUcejCMFfHOTlgRDeQX1BGCNkqbwnVP
jZO7RzwLdx4zLvnvTMsgC2o5aXxdNMN0EqhwDQfonyyf9k2BFdBwo3FM7JIoJRK0NxJWza3umq0i
x9qL3bXDWaoJPnBlmNago45V/h7U7c9gEPaHJcor2NHmTcL6uH6PwvCfpdnH82Q2viwc+7YvYxqm
DaGgQ+myCcokDrarwb9fuVDO/++01EWm2p5rNFDmMYg9g3r1li2K8O/jj9nYslaZfoZAKU1ZVQLU
x8D0HGRd/CvKAIlxMUUpeCbBxnH3+1srs4XPZlLlys/QGIQ/lxMQNhzeXxC5a0FU29jT15q4//3N
ierfhYzAhgjTxRMwCYOAmPwajbwu4Po5wyRsz0pm8X2q3rQiG8bmyCE0HQq8qCuBygTc5rdEjdbm
xIryOjZ6gR4WTWG00z1lEbJMS4asg648GGk7WryE0AR9etyV329cLLaCvnU9r5JVG6bFQC/w03mF
yx6UfNrpC3aXrefK2hK2Ih/KZ1BWXhyWTs6E2jz348E/eFDy3iiorXXCCn1HTTkrW5+lri+LY8GJ
SVwP1m5CVXkSxTAYfTxYK/2wsWdw+KZeUFU0Be4j+AE5JScNYOWxHB5/fqUbNvisj+HtWxcNPj8r
eiBOAWtD0PdcKHM8KafZuFetdeK+7N4s3rblKOtkMUmXjjZHlpU+nHQWf+Pra324//3N12FgUxA+
mPvXUT4FPLb80Qk9vPNU7ic1KvgfH4/VSqDb6mgyQMELllA07TKIBFYUOYeMwGbN05C4etzE2kDd
//6mK4b2oWiUJKmekJ/rJC6eIbAfx31ft6IcFCtI31CBr9fuciyyLDyWwHJvLKW1326FddxPJId9
bJCKClAoV8Gqyu3L6PT4t69NshXPvVOWLnjlHhJy4F1EMA35U2TSvCdRTw4lkrHnx+2s9cKKazpW
Q9WEs5cSAr1PXkzlMdebt6mVJWQj0uJQ3n2AFpKGswJ9rqMvmrDiyCe2tYLWWrCObgfGJbQKa4Lb
rd99GlCJ/7vg6k/UwsJ9q8iWSKvHpa3rVpOUkap5nnQ/w2kZSbjH47/2+61gjonxugqw1f+9fmHF
0x7wPBpgUtPWG/vFWhP3v78JMuUapsQQuSkSk8b9EIxczOkksdMeFh82CX8/7snKSgrvf3/TDAVt
LhpYvaRL6JMzfDeb57De+bhgoRXLbdFDuFJhnosCLuAkRiGYDpvv+JVos6XRgHaZIzMSN82cujpr
F5eZwpWv3cDbS6y3boJrE2HFdD52KKAUakmj+6MLtVR4btPPtQJOc98UWMEsyyqbis4xeM8v9Z/R
7OoneKuKv3Z93cafxXUTFlE0LykyNgxweTnHuFeqnXokzIae5VDEYg08olJYtY11kt3nWMw7OR7w
ZLPWp/AqBoG9BRnKENfUBe+k+DCGSNpshPJKANjAMw/S4SDKSTd1A0flxwGWKeWzM8fwYHw8ASvr
h1mB7JNAwrwwNulQgXfJ6w4WxHAmO3l3kufjJn6mfn7NFjBmRbGqCtxWemLSn7TecEZxvBJDfnAU
F8+kae9ecMq8d13TfoX4aHwAdbb7VMAtbOMXrISiDT3zvMEhXRyikxMLvsCh6muXFf2hmb3yNJnN
TXGtGev0nl1fxEWFWCR19Jk1DU/gMPAJRNkbHpr76h/sp+nnmy0RVnZMcg75Yw3Dv+WkW6+BQXPX
wmHy8XStrQgr4EPVcNP2mZvC9bR8ngIZnznQ3s8QtBMbF/+VVW1D0VSPNE4+BDD2VZmZDyRzW30p
Y7/auumsNWCd4HHgT9A0Gky6BLJ50jNUVfB25ftixgaitUtQK9jdmZSLgZ1IDrmWptfNl7ou640V
u9YB6wiHaRb0FOHYmIKMEx+WAAATVm9KE6x93Q76SAcRbiAm7ZiKwL1Fed8nm8/GlTCwbWfpCIGe
dnTnNGPea1ax6AheyB8VdDp8WA2dHq/StS741s4bwmdQ8XJOFwlSznTHb5XxTskcZoukjaOaAfvz
51Rng/rG4IJ3cTzYMj3+7SsRZoukjUMbFYOIpnRwM/fqsvp9RUB5ywYAoB63sDY6Vgz7wmNV5DCc
S3eBRS1QgkWCeesNtJLpsEFopc951JU49dyM/FuV4ydQWj42XfBRTuPzKKudQWCD0WolKOTF5zll
DvA0S1zyU14H5UYKZWWMbCTaOGShF8OSMYWhsBmPsuNDmoPRupW6XpllG4A2SydzoQSpkWHM5DNY
y+rUOZ14ARJly/9lrQtWHLfVDMyJ7hRu3hAwqSqgUOah3ZJ6WZvme6tvThrjxT2XszukDVKZeKbj
rQ5f3/lpaBFsrFvKr3MHmPXjFbs2WlY8w0VzdKlUQ1q5+Y8ir9rPo3TVUXl8q/Cysi3ZyLMWwuwg
Ovh9qrXPQdQoy0QrHMtNhNcXakpbNfK1SbFu5C0k28K71VlaeOBjwWdbHmpnp3QqszFmcOvwhRmD
IVXCefHr+lsO3Y/HU7Dyw22AGQVDKe5qfFr4Ir+ixuYfG7fZh4uFIfl/V5NCicJ3Zd+nAanBuB4y
OCpzqHzs++3WRRx+lJ1yAOXDllrVxyEz+snJdxKWmA0ogzatu4Bg0KUwDJ6fisptvwJgVnzZ99ut
KJ6bup4g+tmlguqiS1jZgznsgUi8hc1fWfm2glkeV3HLG7hos0XlzzB/BeouhK1PNgfsPAHWtHGu
rS0gK4bBoQyoD65dGoVQPQkG+Gw6005oDvOt23VbVT08LPwm5T3it6JIqBd8/v54DtaGyApaz0fZ
uunnMuV+7l3g/WeeGq7cM/NNDBE2hMLjdla2Od86mPMiB73Oc8s07Bx5AmXl1Xf85ZkFZl8Q/wIo
EwZvp16XKWoGzE/cVkLhn7Y+HgmPe7ByKtjQsXEsx6ptljrN+rt/82zUXYKxhm86qO6VOycz2SwL
rSwoG0jWR9B475hBZwq8SwcOqYaygKzI456szIWNJDNchfUwtG1KuMluUGlYTpXCQ0fKTbmbtQ5Y
oa1KOKU0Jm/SzCCvlIF8ejRkp0YGeEH/3VLLPgNlnxdVyjoAjLruLoFJwLnZNzxWNOcBxBUhrFel
RQDjgIl64gtQRti14Xu9i23AiB3SbjA0ZcQrVB2i+BPkrNS/tKW93liqaxNsBXXNSBvpMWrSKkPh
8i6QNc1Be4B25LfHQ7Q2vVY0y4lOgcOzNhUeUMCAcAIADBrixgV15efb+DFJB9bJsCvTQBaTPBT9
QsSRtIa0zyAkOvv6YHtrenBeh7l2UKZ4JVAvWSLSxokfj+HHXWNkQ8lUCbuAOCRl6tK2Of+8Actu
8466MgPefT9/c0f1cjnE06CwG01QqULiqFAvPIz2nvw2kEw6TYM8y1inPzndTaQk/AnrrTvRyl5q
O2vWU8zddlqq9KcQ1lTivsgCsGEq/c7lrXzK633S2cwWJPPB5V5gOVGnASpYCTwuyBlbanNu7wjX
fRNtBfMIXdGcVTP2iyK/ZxV4AfJZuZTq877vW9Gcu2PJgCsu0wVSTS9FAM/fxV22iFVrwWaFckyH
qYqCskihpgBNtQK6y+COiBfj5VtZyJW1auPK8i4LK3easjQQAxHJFIYTP4SR3CnuzGxoWb2ERrrl
kKWiR/VQjyo7wicy3Hce2IgyCc/lwRtNllaFE7+ffLDdYdBJ09Br5YddU2zDytqwiOlS+CKttHYO
5K7GOE57H/w2loyWHXNaL8PX8858GEwenTLcZo6Pf/vKDdKGkiEn2+WZR5xbRJ0/iFy8p4LAqUbU
+tzTnU801zqTYQSfBb5AF+DjLZ8KpXAwVzXZwAyuxICNJAP3QOeeI0UKuyDQloSjzXuU+RyV8NDd
Rx9lvyiVTUMIJ5fRuTlNrBJajNAOc8fhIF3kyx9Pxcq2akPK+miIwZubndsAh0sgSeo4+JIBavAy
IfH5BVUc9+I0O9V1qI0ka10DdsOcO7eefgT8p/7UG9bv2vOoDSKTeJQAms4FtKBlfh1wyH2tx3kT
fPf7gaI2jCwfanhahk58CzKwGDUYDwzsRcC9h/splyfltI+SBSjBf8/p3JR9zKfauXXdBLn+Ti/j
e8eJzT6RdmqLlOUZL6esytETMHTO8xyYxFPSOz1eUL8PDGoDx3K4u45ILzg30XrxbZjB8eqCWpxU
WLCNksjvtw9qi5TF7dL+b/vAJENfAnkwHwrBlUIclvlmKe73RxC1YWNOnVcqqCJ+E/qOACGofzl6
GTZuAGvDZJ3QtAKpUs9xdANtA+TORY0uEH1L4dEP5VCgWPV4NtY6YR3VjvLrKfQLfiN9of4gFUhS
4yS3wLornbDBYn1Q5B487Z2bpHKhfeINPZwMciRah89t16qtu99aO1Y+bPRNKYFK4zfc9sSpQmLj
qHVLD56BPMqugbJtNGF0OcYaL6ubSyFyPd1Za5OB1MDjr691wArpmlDOoSTBb5wAGOAWnn5iVYHg
hhRitsFTW2vj/vc313tIn+KBKzXCuo78J52T6FgZaA0YDkvtx91YCbzovsreNDHCkQVPNhbdyDx+
YjPSwx3vj5GmLxDt2iqBr/XDOrfN5OPqChj7zQnrmxKRlwxFEyRT6Xenx924L5tfa+w0sm7fvmFj
lBHFb2UexEfUBcixCQm9ZmHTnxZnGV9maKq/QChsgxy5EoW2qFno9RP3A4Io9IHVnqg/nVRcd+fH
3Vn7uhXjYwbq9jSP/AaXtsvU8zzpZ/np8bdXJsMGkJl8lH1UYqgKIb76xjzTuX4uTP3+8edXfnpo
B7bxxoY3fXzDC4i9aIrlGkJYaWNg1n78/Sh/s1yBrctYm2Wg0kJU7sUdx/Pi5/y0+6S2Vcy8rJpZ
lVfsJvKmOBM3Q2Gy3WkfQG3tMidgfU4XGt2CODfViUcLzd7DCB7C3/tG3wrnHCLBZYGK3s1tRpmQ
DCFMFTJ7+75uxTENByUKOtJbFWY/srxjJ0hYbcmJrS0cK4Shbuu1keD0NkAjhjyTRUXkgPRAme07
n23/TBrWsKqnk3+DiFV0EiUXT25VOcn/B/RzZTcNrbidDQ9ilgn/tpR4RndD/D5qkBW7M4Nk0G8I
Nq4MlA0a86GMSYciM7efaWEGDP+pj5CZ3DXHNmTMm5cxcmDofhuIy1+ZVsuZB3qfdju1EWPGyLZz
odxx4zJrnjID6MUgw30iUtSGi/VNw4YBmuQ3YMRrkbCiDQf4EdY7RSioDRdT+QQxQ3eYbwTErGMG
K5Bz1LbTuc6AC3w8/is7nI0WwwM9z7ny5ps7Meq8do1Qw2VSTJNrOYIMstHMykr9BRPWeE0DE+fp
Bqwve/npEsnyTt9gPwA6pwuk6ePurKDfKLPC2mPu7MWgld/unOn7+yrIC5ApcBX/aW7SDV3aNuOn
u2VD6VVgvGxiQ9fixLqPh4QMtM+c/iZGeh1yXNDGYuo2+rX2cSvSa6ZpDXLWcAN6aDx0o4mucbTp
iLSyCGyEGHa9dgKHsbtxt6nOgYHtMusZOxujtiDMKx34RbFMtdBGN1l/Yy6Eq/jQOodxzLd8vda+
bp3TMSQtw6wp21uADeRrY6BzE8Rqn94xpfdF/eYW0GaCBaoS7c0N6/oAtTt1+OmE/HjJrg3+/e9v
vo5dJJyUM9f/26OmvlgO0VAsL3LJzcYxfR+G31xXbYyYnFFBjGDldVv6Mfaehn7OLmBICpDwCEyk
u88zqh0AdgXwr9nKv651yzq8Z9QeHFXR+qY52Gs6w+2MSNydZjqKfSeTjRtTGjXFAAoxN+2piR7g
W9M8N3G9qYiw1gUrouF1pRnXpLtpoabk54sONsAhLsfRj8dzv7ZurbB2Mk+jYokeFIFpxGnBfVO+
eMaw5rSrARs8FgOKkJkpLm+kqfmJjT70VIp+3niVrOzqNmSsN3lWBbOscQCW4ko1dbHJzmN9XiJQ
FrPEhBA0/vq4Jytr2AaQ+bpmogc99qoz74n12LqFBAZfaP8aDvOXsNxMMa5Muw0l8ztnrMW4LFei
StCmuCi6Swdx0CqZY7PPz4EG98bfRD1epgYaCdNyzaSssifmzBBqD6Ebvhwfj9fa3NyX3JsGjDtK
PtN2uQrqTEfXIE1e0G/E69KR4Wx63MjK+v1Vw0xWvSRquU7ZZH64ZfjDwL11ywFrbSKss5wCOpND
eBwT0XnDu8BBooMGINoYtyYb+Yi1Jn4J8YXkTdmjAwwvCybae7KRLeQM9tE+lxlqg8g8SNoEhYOZ
cOvmH5j0mnSu5JZh48oM/AIjo16YNyBeXAdauM9uiOt/WGxmhNa+br2uvTH0FHCV9PrTjWIalu+u
WrbQOWsfv0f6mxUK55cRLBdKroELw9yA1RAhD6p/Hq/MlYm1QWTSmftobAm54sHyI2BucXA95NgR
2+XxcQtrP9+K4L6VEAbvmvk6yfJzkN3rBEibed8ff33t999bfTM4beU1DKgrDM7s8SNhufoWlLBl
kbPe0p5b2SFsPTLnTjYiLbRgfiJONUftUtSN/FAs4Q/lwDvvcU/WxsmK4kUD/KbzbrkuVcwA/Zyn
JK6hD/n462vjZAWwIl1LQi796xCw8ol0/tdCAz+Gavs+D2Jqg8j6FrdJADW9azOH7O+JLsGXMGjJ
vjuMjSCb47aTded7Vzipyw+dA1pix/1h59et+A0z3CGhMTpfA+L8UbTwqwv9nfam1MaLwV6kqKpA
T1e2uOQrwL6w6OoKcLM3Eigr69NGjPUTPCOnxVFXaODeYPHGT1lVsdPE/GuJq/7j9bOyOm0PTKr7
YYYNiLpC93P5OmQ0+1SPm+SMta9bUYy8cIFcsRyumpr6NIyuScqi31qZK2vf9rxUAm/bLjb9dSjJ
YnBBhddOgx31KtiwZeez1gMrenuvmLMJ1p1XaFMqnsBlURWJ4l3wY9/4W/FbjgEeht3QXxmXcXMu
IFmpD0oFeJo8bmBtkKwr9gz6HhxBc3LhDnAyumpvHATsEw33WeBRGzgWRI72AqKbq0HZ5DA5eXYy
Mqg3Hv4rP98GjKmciTDMRAG5HBr8WcRFcWYQPD7mQuYbr8O1JqxzuKyqNqrm3lwYFcHHTNz9JvE+
f5k92I09noSVULaBY7BR8kKBd84VMrTk0AVTf11q3OlEPLRjEsebEpVrDd37+ObYLGvYt8/E8S7d
UGZnEYpno+NnrFmAH7Tct2ZtIFmbGUHrSd0Vbj33zJscsspOt882kNrgMYhnZK2TF+ZS4WLanTVo
zdD8I0bvs5yknh3SEJmLw0mTyxAsYZcsJQjkTG6aXKzsGLYk2Qw75FjRvrwGXiXOOlT1CcO/T8uO
/hQ2ejPBDtKUXqDD+poBYaL9WhwgrblxZ1z55TZkrIcXclwtM7kQIG8BfMucjzCH3KeBRG28mFQ5
nOdzp7lGSEYfWBR5n9o53HnS23ixHMqcgsa6vgLh5l+CiEQvfZHRjV1obWTu4fZm1HMRZiwuK3y9
j1A7TxYQpL0igZbTVglyZRP6BS5WRcAZNE1zJe7InaSqedTUSVROXQFbZclms3EdXWvo3sU3XYFB
4+C7ZGiu2WDEiwuD0YRUd5+Xcd6JzLBxYw6UfWnG5/zaZvGkXsYc9+wPxF0a+Q/EZpdw43601hMr
jkuXsRr6YOW1mFA6cbuqPUFsOzsyj+Wnx/v2WhPW6TyPQ+jAdGe+RHEfFoei8XHN4E35MSiqZQtA
tra4rBMai8sLdVHRSyPi6agpuOIU6qAb5//v80aBDRiTSxQzFMSCSzDi9e0tAjay44cs8r+BJXCj
4U4lnMBGj7VtFbWsN85FdEF5qiT0wiHGQjdO0N/PRGCDx6SAwVuQe9GFdQF46LjGdMjWHmXUbSme
//7oROHwv4GhxqAE2YCghR5aO4MjX+EvWic8KnQSy34X8ir4BTrWjT6rBhNdOPFepza88QH8Dz1D
tcYz9UaM/35FBTaCzPgZ8um47l2CKV8iKB9xSF8d4Fij4n18jcBGkJVZVdK+DdlF3C3t3QhSg0Nc
kHd9DubpnuALbPgYEknNQHLDLs0MgDHgzN25atXwrnd5/OFxE/d34K+FgcC2uOxlToOalOGlCqIx
/8QrWO00nvaG52HU8nMDEctL1fbDEySTG/blcaNrS9mK99mXDEXlGBccn8I4l7tdXgChU+Lin6sa
kiS7mrGhZWM0xyKqCnphfJo+8sIHc0cCjAohva3s4crw2Vpk0nN1nkPo7hKwQHSfowjG2vTQ+nXU
PAtF2vBoVBN+qpravMureIh30c4CG2rGCyonT5bsEk9jd4MeoZ+ABha93zdw9kZQ5qYp7l9nLkSq
go5+zOfZPQH+vJW0WdmTf9ElK3kQOI1jLg1qtYeuAz9CG/Oa1XV+AKVRHcsGQJjHvVnZC2zEmReD
VVVMFbsMwyif2DBBX1YH/7fv4/5/90xoguQdJR2GCsr+4QuJgPl4Gb267Y+PG1iJFRtohtTuYFiM
90w102/VXeTkpwdtLeKNDNFaA9YJH3Z3ows/9i4ErjbKdYODH3f/+vFOw8wgsqK9V34cFk3kXVwo
W/5ZBNBXM7TZlz4LfkGX0TqmvANqDWUoMP71yC6y8Ie/H4/+ypFog8tK3EQrpPqCCwTJZAJRgTbp
SkSBU7ssgeTXli3zyhr9RaDM5H0EDZXgsoS4nwxi4q9qzvTXx71YiTYbYyZZE1YM3hCXrm6vUDH8
7jpQXY+Mf6FZ8we8QLfuvWvduK+xN1frtixl3DU1hqtiwyXwtZPUvN3SIFmbjHurb74+T30Mo/U+
uAw5/8GlZw7NpP9c+mU51d1WOKx1wQro0VP9hIs0zJIocyF0AqcAVkZbcuArwWaLlPWRGHQtm+DS
aMDl3An1yyCGVN/YosTyeLLXOmDHs1ocV9U6uBB4nc2HIFLxTUZm3ieCEdiQMwq4kGxqzEJQhtMX
Auvb4lhGYTEcH//+lVm20WYOr8ZWN7N/4R3x48OUeeUt4oNMsk6aFBrk1RaDzqc/E6W/uf7Y4LOy
dfPFNYWL+RASmN1I9ToZlhkYHjc3ReIXQ33JXVhB4p93CKdpWQ5sRKpnhh4lICZxzpKKzewDg7T7
S8sW/aOKQZkGPid7N3JowKDEyy6zV8u/uHLG91BPV2XSTHMkTuUi2n+7zNfVC+t0+2+QV6U4Fkvb
h4dMExW+RGQq/4JFaPkxG+ZuPvBpbADjzFj9xGHrc66gwfPd7RjsqUQtgjFBMdP5JIgzdklQw5LJ
nTv9F8Sp4YqQzeEzFRBDIX7ufOVLM38XhDjIu5rxpQYdok2yWYfPcQP/5ySIdH+r4AcxnSsjojGZ
xhzerkEGrc8zHN3YlJBFw6cMxHfyDEW8Du/OuFTq0GTL+KEuAFDOxtblyZRnxT9cL9PH8G4M0AnR
fsvAwAce+K4FSALxhw/88VcXWMmTdrsAFIyQB194kHdnr3NKkhRMLS/aE/619oGoyujEbtD+NSoh
c4HsNyCE2TEYeqc6CKc2BmaFEOQT4P89uw3xCrgehVQlkbcQcxJh3R0buB+AX+1m86FtoHmyLNT/
CPPPIRlRMs+e8Lytj10b5H+7ZIRGzdL783MYU/IPQlh+qETn50+4sspn8LbZtwICTPKg/ax89YqR
nCpX90h1Uri5VdKQc5w7pjzFIS7SxBS6TJa8RE2mITAibKvs3PSd/EoKp3GfINGL2hh3vcVNgkp3
n9xc0M9GgiHpUnwkal2WHcrJ6B+Nq4f3sYaRYRWy4sfYsuilWBoG2NuIJL0LXsXBN072EiGlCMSb
9p7yuFwuFajrOOpN/IlBX7U9tDJojh3H7466QcELvS1VMpdz+A+BSi3sXY1pvnE8DQ8E2uSfpO+P
77sWb8S+aYdzpCPyITJL+VGXnIujW7VmOpA6hKpgBhBI83xfVgIk58o5yEVDDQP53ndcywhp01D0
5WFUMjzW2g/DQ1dH7iUPG1ydCVzIvzUj6jNJFCj2LtBLnrZcka8CNqphwhc/lFcG89lvixtO3xcK
n7akm4X6W4SFOMO5IL4ZBZso8A7nHM4ygj/3QT5VB7w/67+dhYtLNmrn/8is6TEPINRhHMhzLItq
naMXwUGpAj8eBm0EgDjuzj5LlqWXf2WLgqU7yxsco6RalnPp9PSYdVmTTI7rvxSg/sKmbmTff5KJ
8PJoT5T50wHWsggzWuFoj3I4hxPhTN/bMp6eAPrWZ453UZn0MYGpbada86Hq4f74pWoGB2cR/MY/
LIVrDlMe5V1SBTCGGQIvSmN/wnQT5bsfsJuM6hB5eQtTXqh/dd3oHBB3dz8lT36UsB2CrZWGLAnK
LZewjRZz0KC+v4MnBcgeIaleW9G7twqKdK/+lDV/M8UHdQjp5FxdJ55eoXcpDhDO9V+Bfc1uRUfl
eHKgkP4nx2BNRzSj0qJGBQ27i34KKzG/+hyXs2R04EGLZDkgNV0EA7UCTnFNItgMyZ5OtL48TG0N
4etOgD6B9LRzLQOv/MrcGm4lBa9e7/Yu52ieWzhEmfDj0C5LeRimEVr5TggrqjIsr5mQ+FA3UDCu
vbtxcxHP5fvcI/2fpPJEiuMRadcRw9CbojnDVKc41BGcXKKiXg49xc2rCu4zmrXidTCjnhKtp+zo
RAbbAEQ/MUoI4HfajP1VdH17mhrNvkchEYeKUvcyG2DgmdLLceFAUMaGEX3SsGWdDlWchcuBUvyH
DkoY/2o1mTAxtBrkkcAK8lk52ECvTC7yFvCcf2QT8VRSDKhgJSEl5R8oomClqqjNphc+zY2XTFDX
XJAfjftb6IdzdCJIR4wvo5PPw1PcGVjOnnXjUjUkfZkNaeDTRrwrHNOOxQEcRDa+8m6O8te57/36
Q9AHRrfAMYDid9MR84s2Eb0nipfI9Wbv1ilI78PchXv+qcii3D87UaebRIa9A4K4MtMTb0M/Txdd
Qygr6ooyhu5TEE+Xpvej752W1T81FLwjyGkz/cNMtQoBd4zz/FM511V96qEb5T3XzKu95wyHQXvk
YsK3W1N77GT80Hkh1dgtlyzIyuIIL87WOyxDrpYnTltUKCfX7Rso7lDHJF3jd3/AYVN9NP+PpDNr
jhPZgvAvIgKKAopXepcsybK8vxDyMgUUewEF/Pr7te/LxIRnZHVDLedk5slUoXla7DR/NLXcilPH
BviS9Dh66yVQy60mvCPJEk2CStbrJplP8cTPtqTONVke5EmS4WYfphmeBP1+HDA9iI8+6vLtkLRe
nP53D/KMDm3fupC/AH9v3Cj9sr0Y2w3LiUmneDsmK4jaq2/yqj25SQ/2A9eQ+hB2Mi7P1GhxfuOx
LWUWu2Urj6Gd1/BFZ0xpyy2TXekXJ09sXAxTt9Qaz3anp1OBcLC6ep3R6aX0t6Q8x2SY/9HFmpeH
MFyn5YCZeTwHmZ+K7stM2Otj1G1cPdSGKkINbd3wUFsqlLmTefxQCy3jzFRRoTO2Ih5J4EH322it
4uJ5GDEwPZkaO5Tj/SPPT2ljRv8woxx/6fq6U9lo3Yyr6BKsv1RBlvet7waqRGOTtvuYCw74hcNU
PzS4XXpZIO3Sn0Do/PXchjaQz3lMbO+hiXP+nBKj7njoJQeDnWzhYwLeLOmBCPh+fnLrVsbHgNu4
/hbx9WYo9naqTnPcYOek+t2IQzNa/6Vf+/lN4y3hMgIRwyyf4i26xcyZrlmU45OeuVJP1XDAQGNo
b/h29+babazt8zCnVF4Gk1TzYOyCSKYbfBGc66ZzxZHKd+wRMK0iyqrZY0q14zyb4OK97WPXY0Bw
3va0+AuNkS5HNUVuJ/O7nJuL2lrqlRnjzPcwTPT6ZY/Wcjlysym6gmHUzQ3j0UqdN39tvwNgDtwf
vu+Kk5ATHzvfIFWvBKnY9zLe9jwLoBmirNyl6rJ9U3I5i6nim+lIRW++39fDaZ43vDpI45U5UGI0
59e80qVH9ugEPrp7yeizqsbqXTaF/5gH0lcHHUVNc2wU059X1U5j/FphJO+dhO9hPdilBEdcyC9d
kywcrfFPIxeyzlY/DuefJbLp8tF0VT9ffDuOsNhVT5g0jklcECE+KxQnuuaZUoZzFrq7aOsS+gv2
1nFZVgQxFr1lKyH1rLO9cfWHGes49WEV8VRht+TWX3k1eP6tW8Erz8Pkx+8TN2/LExz6zyqYWAHC
5LzsEvJtySiS5XycBo+73K/Caj6osq/WY4f70V/OTP0nGmy5vG6+qu6zAV6YFZTT9jCgimJ4xJF4
f8wrGJ7HzouCnahb2F9obNCHXMlhP0hX+GHmwnL9PK4UL6/K9CwOzUBAc4mrMWgxyBkp56p+Qqls
wohFOfQRxleLpUodTULQdhymbj4wvT3CIqyz++SX0f5nt07EBxu28USMtSBJpZ8LJk/gN3gco05C
eeniItxPzbIDrY6qoJjtSNfDk5xJdnNkYfPPLfKZGE4VmyszYTD6ZJomS/EQFZhDH8W46TULupVm
KF/r2rwScL1hVhMUFDz+WLQMVIxxlB+QPsTTSxyNlEO677lLeQNRfZCi4SvnIm77zHFAqavCwXDP
yBxmLnmpNO9KLoY/0Vt3f/qTSuts3Wzwt2RPi8yqqXpvubz4TSU2V2ctOv3HCYXEaGxbftH/seN9
72fw8VAO7pNjR+SXooT4R4WxwFHlNlDZVubmNZ+dX5+07Pvq1ilfPQVsPnP2TBr/7SDpPoNu1/Mx
NukAyE7Q2JaxS6hjByl4Rs61+g/lLc7ofeuX9xTVrTnpmYG3170KhgrTW9z+UY56g3/Ik42fb0TS
lk+llGzNUs78LduWrH7GcWn3rLoTtB0Us87KMB7/blXXfh9Vy2nr9Gh+16tL+qOvJcSe0rM8Da7Z
n5p14FwjiobnOvWpqs4id7z5iRNhoAif2EklezzORKT2/mwJ+3kk0Ds3T93SuL8UWdNXrUTHyG1+
FyyyrbSXJUPlDweHxpAecEad8RpORfdrGL15fO69iSnjcmjYZb7qxZLtRldvpZkptAR9zDvvvXMZ
aRx+Rhtc37ZmFdWpTsJleDALQ1fXWSwiPy5ukPFBiA7mUAa9lBcZ+vZ8n809WwpM9qySdAsuFmec
4ukfgJ0RKMxOzNVRTyXdcdzbqMmakC754JuErxDDFNvDVrHvjj5WBUkGVDo3mWujifZUbGV1oGLA
Hcca3gxUkxf3R82VVNFm1RRqzTQkX0jdqX7ZwDN/CefI28eobIEfJEVkdJUrP/Nl26rhB74ZnF/W
b6vwNO3FFGbax/z/qsXKbuwWQ5Xou72rH/TeEKEVN7n9Srr6fVutHhOGTa7qHEugCgnDYjGq9Kd/
b21K4AvjVE9PFIlR8Owjykwy5lq6X9poWx8x3uU3y7Dgtw2MM+U3jBG9nzHxG+/IftWTWYvwR057
+24KXxZHlCXJX5aZaDn1ajpdtRdcxg2B4HVGp8dSU/m9neeeG7dTtRGidCqrYE8OdWD75rckrLE5
bO1A91b2VKGvruur77YZtm+cTLE+iHDktpy3HYkqqElVEfo93vcRaMp8RPMc/nAhzvwZ8d0sIip2
bPlVJdn481DvItONLwkgAteuMaLfGdIK65WtVWJW+QWDA8b0GZHgEiMjrHuRHmqxCyX79HWrAn7/
3NVoxsbRU8+dKtius6qK+Fq09v7bKqZrsw3con4pwoYvgeVKrjBDX2RwwlWa3y+IYA9fRTon9wDA
pUtvEXmn31S7Tu1hL7qd27JWY/8tnUqickhhi1/zykgkcOvINmvyeKjPxDfS0KbRnB738C4gZ75G
4zlIK5R16Wjmg4EG+qQDn/Mo98JKnjBVUhMTfcNIFzj7jc4whmRlM6LL3p7zygZZXvj8Sek2rrMk
VLxSlyS8o6TTermpvKrWw+x2OZ6VS8b5cd4K913sjfxTjov840+e+NGs4fRSsBUX4INV2Gs1EWDw
OWc0uAXVgL7KOCX59ya/tyizbIS5EqE0fwAK5U06n9ogK5ms/F045X8e0+V+jo8cUkcRSbZIHOcl
3aexVBDaJcW3WFdcLpQKqznSR3DCGc/2pyqETMT+VQxv4VLlZWYkIrOMQD4W4jAkVhCltaQjGYw9
5x0hP8WaoeLNX7QbO3kUXiH3o65TY89jEu4rXWecq5dSOn85NvECS5pZJDa/Aqadw9d9tBxnFkBo
/GAi5eYvhhmSkuscK0uHBqc4bHPuLrxM7oQQ40yZGjZyTwNvsTchUtzzuW42b/c/q2Li1cVzHn5q
LFlAifLH7/NA5muVs/isnzd/ceMqj6KT4sz/Nx6tLX6qhkQTt7fqlFP3nLHKKZixmtXFyqV9oF1q
T6pe6x+z7OJbaCP1PS4Z/i4L/mIeubtIjV1+oUPz0C9D8sPKuXh1jLsg2grMq2xt97MZ4TSXgOmX
BUTkSCBPf+J45IpzXnsZmfW+2WIcrpy14WWqN+S5pbLbuUgncdinarolNQdHZL3oMllwDNPF4YFU
3uEcNzTQUct/yGNMwLjT0zfdl9VjmUogCzKFTiKh/JFuZ/5+nqKnHJuKyy4K1hasZZY33L16DoaC
N+NVYENT+mA3ovMyJJlkL8fEBW0GQYP1rbp4oS+/mDiqT12o6CCCWp+NR1AdzXf8sMiJI9sTOCPS
dpRHK1hV98r56xRT/8czpkmU/OFDj/3NadiA4OJ7u7xswI6u5NeVIZN70gpgHGJ13+wWcLv8PzlA
DdvvLeA7qySIyd5CwpHdddi/ROqaN4a0KN4jcGHw6GA9liGxTa6P6ouOF/MfRscbQMTq8zUjfrxt
725daz+cxZAk3sOQRvF+xqtFb0R01jbDm4czrahd8nsQSVrTRqxsK3+e/OAgC4Tgrd8Wr6paHTDG
HP/ESXb40RWtf40BBQArmPBoHFl9WGiSyNOCAVreJzPIHnBjHALozQ0O0poH+VxuW/q2cX6/dU27
EySs6osbMfq693Kf/71B2q/gYRSMTc7s/Tcqs+6RBNfiG/OC7rOc6ehTNuqXtBacJGWOJewU94zv
VvjcDhU/AoLqU+SqAp7VWpwHEbLLvRHPZZxEz4OVf5VRf+IA02xmScrHmBD0C0srPsyLSK7MHeq7
wfLvzpuGIwEo5sumcfqfHZQw7VJFwQfijnBxvca+ZNH5DWp2t5C5ianlZrJ5XqJn0yz+qeWlPEtE
3NUhEsu3RHvD5Z+zwsBKeHPx3J+kwUFyX3X6R97j3pcKutMEmHmuPZS3UEWDxq2US5S5XeHkGxKe
y88B3ExlfHMjSOIdc7zAl3ICCqxAuYwn/nAdAcZjsdy06Kt3CoHitazTe7m22uACaK2OyjCMgskk
wAheNLe82Lyb7HYWpSfs17nS+ceCpMyP7cQZIxJEaraP4m+VV3fncnCkhI3tV3x/akCOaf6hUwye
tzJar42qZyCqOf6Qz5N3KKdOg41X60vJpr/KuuGKKPkUAEfDm96q6fe8lsOPnjxpUuCWcAYw6uvP
VBD7ZUngjeKQXZ82c5kcwo1SZbcDo+2ixOMWr0xXnkVNSMUsQDbLle3uJAf/1GM3ybzpvfhxIGBt
K92J1M/pRXnrDjjiOaXw+eE5d7JqszRgYc692IHw5d1ko1Dyc2nT5bZpvzvKwawvddfPZ1sM+580
9IGl23n7MU7MJptNADRO5MV3LgUc0B5WyDg5uItwKx+txUB9i2c8BQBW0DOY5mw4CZ5FyGduBPE0
uQn0bb2zSgANA3naTe7eF6JDr2Z19pMPsQEE2ETuMg5jcbG6+T33DcfzSJAKhvMgQo2Q515vNcK7
dTuDxLDcIjUeSTSIHtuOIJkxWPAelO32TW8R+nCvHoYjjkcqOOhVBe9Ws6+yGUvBH+S8EsmYencn
KoMySpolP6YO/s7ToOQlR+pJpZwQs79Q5Hhcsxm4BrOjkbDPpsWZyXQM/OWIuE62rOjbNHTQm6I/
uQL1+KfSgAkPCSlJ+NhXN+dwp1ARTkt52txPudqc51iZL51s/Z9t04c0lrTBTUw2XbmsW6aiXLzm
TZvgpjwN139RB/8ChaDp/sQ1MXCm5mgMauIYhwl/ebzOv5EI03LtjRLggFX1z/8XyYQ8N0FPgW6T
6ALMnV4Jgu0uVoXq3CYcPUOMSlwFd6fuZmKxOWv3jzZkC/tGlfzZLK6dI3wzrvAS1qYqH4YdagLZ
rvuronTDdl4ElnS6OywbTOx/jaGuxdzoCZRWP3XtQCWA69743ZIXfhRuokHeJ6WeKyrU676Y8rxM
zstyk/ifNTVHwwUKTpptU01Ca0ls9NbQsmDAHf91O4uc7h2MKW1NcfQ8s3xywoHj6sDxpq3Wf0pC
C2mYpSWeto/vLrzA8E6U82PTD4u5rAkxmaBMjDGJIgA5vcu0e2/qnqIt/mXaMvo84CX3DBZCnyqg
kinjuXJx0gKd5jRliNzSYHfclwPqDjAgWXIQCfbc/1/3xvspC7ZJjtH3WU1dYwGtEWlvYR3fVMg8
3sS01lnifwdaz+5A7VbSwRXlcPAKQ+EGExcGWT34NVK+uDt6OausqZgE2mvODqDJ7W2XcfTGewOX
Wg21/IBJwnXegBr3FEJBdvX6uUkd9ZFkjEueO9HZc8qeu8U9uY6OYgNwo/XlH11S4O5wUuulNqmX
PJjJ9sF1N/v+5FV9efNJAYJ3281rZ9v+ecYCoj/MLbVRvo3uU5d4a5CZ1iPKSVd3XEF4Ejp2l8t3
fCTH4OB0mf6JYyIW1DTH35r75nO1XX8yoLJknJ7puay86KaB+t4A8ub9rHwA1TKGE8PbID3kIA0V
iPRMxUzNjo8GPXJ98feIY0/F9xKq9DonPzjiuacsVhP8aVNEsfdAiHDxzZg6GLZsluyULgqW51nP
7cmPGWfTed29tiO8nBWt/ZhvKo+PQwqZDAgGsHVOIjb+ahaqO7uk6omlzTj/3LBvOkq0M44bxY/N
c+K8Aaf/3RfKlYxft7iXDQYxOJeIE37YKNp8rI8pGvy4YI7XDwa2Ub3tTTaZgJNwUgibj7MW+oaW
lgOIxqz+JnQzPGwLY30PecAKIAAYHMU5TtSXtk3oMb2qAYOKBmqGuuSGYi8Vn/GHtJ8c6Pmc1T7F
ZIfGg/9856haEzzoNWBfT376VdWlevGiwj/bJnYnP+XcSiIdHOpl0wDk+TS9RTqp1utcxd12JWU6
/tgAYg606oBFmrbm/g5LphI2J5bmmJO30B39dvLGjy4ltvKh9EPwUDr70T4GfrknR9vfabSGl8zV
3AOTLsFWi0NI69sduhYg4joUKd6dB0Fnai6GArB6UaNPOoit2/ahrEilhUOx3Iz+zs2JTxXfZbq3
v6kIm3MZ1xF0+lDcMc60p+fzBVQDD0LK/1dxeTk10wvbUyW3bqf0dWnrzjrccFsUFYIeCpQ0f7Bd
tH4YfAsd0UHGg9Xtcw2ouZuDk60X4roBi5YM7fAyxncyTlUx/5eqkoiKvuson4YBjH+uJ2ZZ21B/
IaC0+g38FNjLLDo5ZjqMNdbhiHpg62DoTL3Ol6mg8g6gg5hQTUmEbBSCCvqBXJ2drsP0JpN6urE6
gu2DWTcu7LRRhFTmnu0ufajsV7WSdtLIKbh007hce7NA68eqTsUhKmzSP20g77dAyfDTttnouAbJ
ZA4RPtQXVXB9tBvH020fKduPLt/fce5sj0FeefKgCip8uJKE9lZs0JZNjnLDd371bUiYWbeykv+N
RVG9DRvTolHM9WdbVvhRtlwwufCo1iapp89hIKO3mhCeE2B6Nxxa3DW/NlLm6akqTLWfyJ7ekstS
W7E+BDmyDupcYEyoBe6BxhSvyVxNL5iJcyh5g6Qxq5uRzduKVD0TKqieB8GBl8TIabhkY/UFZWn6
3OgAsqVzHcSn0NRVouDxdykWfb4a2J8bo68fFWnXfSaSoSmvuqJKnMe9PoqQHY+WqYpuspDOe5o7
kIGpc/YCEKwPOdk+HTRzzapzKt0fN79Kfriq3z8a6REFPoDGzKg/GyDfuPtpU9n9/LdD91qXD3yo
nfu8w9nK77ieDDq54IxxSXTt1Nw+ND5+jjczYfvLqp+76xAN8vsGbIIwgg/dBDzpi78V7CI/iDTV
UkAr0SNn7wovPOjxjhvprZ27I5Ol/SFXKU90qFL36Kvxfn7S4P8sad+7g+wWeupk5C9c2+1BTmvx
2SjBsTto7IYazE8+Gruh4SuXjSfMqC1AEO8/zZqkAdTWPpRoFu+22ehc02TJ8qVR04GUheKbIyov
eRwEg8yH7e4AIfwx+CpSGx26vSlRHY5ccHmry7/CFIYvICgfVelzrnVLK6sDHIveT51aBniQJSgf
3ZLmQJTTNv9wbS7spVxN+p8fDwrKvkrtIRf0EORWLa9KcbVzcXGRtj1GFCbf4yMulhjRkBG0ndzd
GnpNWldkY+ii7jEOR733RzNvqb7mO3jPVUhJwQ7oWuKSl/kg7L+HkYo+42vfb3nG/UaI3qDza07G
fBqRtbh6+NAMVvxUga7LBAcXH8yna/rCfy6XqrQn2p5gu2yLD/4Tz259zzc7bmeLdDEEVnK18c4a
R/dHdEGsdTB5HPXB4zqgyzvDTJlE6zNbcoE+moVB5UwA8zuWRu2VNKdL5F67Sq/TJY2a6HMFvjFk
Rb7PgGgVwN814hORJLp7HPlhFNj3pgjl9wqt+vdO5yY9xkP8j7TRVOP39RkeHO8PBQbAzwhbGs/m
T6k54H+JPl798x656knUjdPfVbzWn5qw7OzVr4LqPV+DDbAWx7Uvg+kCfWn6aqyPOCetX/nRgBhC
bxjSTBu6sGPZ2jK+BkVAB7kgTNiOXYufhKH1aY/x1ImfWJO13dPgJr//YP15Bdcsx6B/2QIo4TtF
jvJHTnJ9bioo2LdB194nH8FETdq1mX6ateubrN1xJToOy9z7pEj3dj6sxuyvTEhzxSAe8tZjBEdB
3Ma05J/dtOsFlxxsOsDzxdxk3brVP6Oi1v6DbCYeGOdN/KtDZ7xcGTW11amcW8jdfqpQi631HjwE
jF7/x0QwLwHrbTrZSebtds0hCOfDpsLk9+y78gMSaA/rFNw+VVYGRNP9iqZoobkL4bzEYBrvpfcC
+s6cbOFviqVnzjJp0+Igc50up71GBHQo+y39OlDsoOOQxq0XJCDIu/xwHfMHgkwpIeVUukMEPrQd
TARcdgRABrUjgzCBP9OWjtTBWJUfZ1xM1QfVOJZSR4yHPAjeKWktbl72C66noaA16llQTWR0fUpE
eBe52WIpT0uc9kCkSna/C8FUXYbUy/w05USdOEXDdt51UIyvHRxEjAyuuGuaHFDYJ3+0EXKXUaYf
474oxzPLIwBAkczmIazYIax0vgoEaf0invEIlPLazVuNrGTyqbrzZB0+JPkYcMpwqm5X4MJ/+2TE
AzZHEneLV9dUZyj0+VHAg1FBcL+b04h8Ljr5w51LLNctLk4UZmD1soI+O1XVuGtYLDV+d4jg9gO2
1zp6aOXI5qCLjd+3iZuE8o8n9C3A5IV1Y+0qj7YQ6Kfk4DEZBHPHtRLPaZFfsPFd+9v/iyL28J2I
lmsojlwAULSRzzZMR1F8GphSzA+erMCqYMiaF9EvrkIBklBiRkE3mlO53ZF1KE0qLj/Y4/ZrILX3
TRViqD4Fqa9j0IfZ7B+61UTNWz62vEWoYGgDP9aoNptSLyN/ku+PspWTOBd+yhHlAGjSM60UOLeb
BKqjPAw99ZZvENBXXYIv3cKg6NyHkNBPqgVQKHw580okOEPvnEQcw9W8vjRmSrqPNqkjdUPXV7cP
OrybTknftdwfhn6kWTKOV8rjRiJjuwz+0n1wNsjfa5/ErKsd0cCdnI7L7s3XIbsIZef0YqvGm29z
2XmfumXhoOlmbl/Q7IEWz0QJEX2ZwBuqvsgiKp8Jsy4QDHQFnwByCjWAoCnyL94sAIfWVNrtO/jx
1r3m9Z0Fk6Rgr5mln5AX6LzCpzCwa/c6t2nwpljjr7lDPHAeUpbHSfaO9pHIxFHcUIuyAnLFN3ut
8pBigCjLb3Bxe31tdXFv0ihk/tt3H+Va7uemyFZFVXlUKd5+mSy4HjIt4kT9kHEBXVpviQq/pIsX
RpmZ9Jof5joycYZJIArbbp6CKEd2I2v/q9AqtOtJiHp4EMOsfMhxWDj5BCMMQyCEx/oRoaCvIgOD
3hGd/jz07+WU5/kRu8EamdS+edTs2ObJLT4WZBt2J9Xt/TP9EhIPk/ume4MqD+sXlKyL9RnPLd1y
kfL+xGZIops1Bs6iHLa0OTXNXWuRlb4fhrc5gboPUghoNZeYrCZtzsZVLXXJqeHytSeTzNsMucdF
707a0gRx1+6cOl9NNEJ8yUQ15Ud1T6tCnUpTdIo9FTPhTLAkMqe77LCBuMZco+fSgOpo+v/yfgnt
cQDUhVNx25j82YgTWC9oHPPx19DeOaOcn7FHM+4wk7USNji2Zp5/ymFC5NkHiSKRYZu6d0HG3ZZp
O5ntQ61qTVRZt8s/XlWA4YHmUXY1SW5WnMPW1X4S9J7q2BZJ1J+YmaXEdmRIVx/NMLTmNuwhUrjF
g53+G2ivRmqFf8rD3Wt13LMwzCnw0tQ5dSrCxQQNVL8vaaRStXHZ55Qs8ea88AHyeRnossY6uYBh
8hn2pOnjQ74Vszw0HWKkjx1cFIzhQJtoRsOH3RpnvwircgOOPQj/ZCjIlpMVPtttq3f6bSjMyR5t
Aoj3OFYT69LGDeRoBF4sXqipaz9b6SJBV924P/d5whf3dnwwDmxG83N24BUnh2NpkwWuXYOjDilV
oXXisr7pXoI6Nz45wefEDyk4Yr9W+lF6kEs0oN043Ypl6TGJtg4pRBMs3nDw185jCMAL1PYcoRbN
b/2MmvlYtxXCzkD0iL5lz/v6ge5XN6dlhqF+UKv060u+NpH6lHpY5R7V2KQPDiVhmTH9Vr1jzgvO
tAqUq5/8AGgKyVfRtjYzfVqlV9kseArUu0Fd6qeolSFYRU2q1aDbgGUW5d9oFs1wjO1AGC46B4Sj
cTCOfwt0GNWxKO+6U1vRol9xwWgoo4vljrXQAX0JESaBZfS6ZglWBEE/VWS0zwe7zVxAPqKmmOw9
WH7YhDaZMZjSKSlwXYd4aINQFldyW2R4CvM5KT+wCJEzVOEdNymbllLZDrxYGALO3SpNefQ8Tzo3
v1L2PZ0chqICeHw59yvcy8GIoFjOFX0bFX8N3v0gKNyQ0vz7oaUqqP7dbGYQDmRu4XRCBMVWWzmR
VRZFySSflCncEwx66R22dQdCKEPb1xejUV1X9KN3LqS85UE7g+57nM+nmghh8r1VwNpZ/Kr6PvR3
CY7P3G6QjQEMHtIe1KZfC8QHdDJdobKGAZcxq3AHeG66iGM/2anl+PxJFRyK9K5JyI0202VG6Hxr
AeW2g0juArYNmAlhgdyDv01RxiiK8SHPOKLspyHfw+ZQLBX1aUfJzMptJAVTUfgbbO/sJyILcsDQ
Wcd3Vp9yn9H7jUEKFJEu/onEhQIYzGgH7O7QbVikS9zfhJ++44MxhgdKDniaCPrHAyJydBawg3D9
Zh/X6KO3r02dBS1b+kNZVUMAT5Ui5D0se53at8nXDeIXR5IU3VHksW6iJZdbfkrMVPtv0VbU3kvZ
p/t6LqMmn39aCij3ia50Cz5xrlQxtruMu7DPzOi6U2eWoPsjDcNHdHzhwpbWTm607B6WOdhfoqUW
aPA5N2XWj/M8H3NcMDe0ghsyMkYnkjB/7GK/T59UOIGl1qBcwUfoyk3/IjwYEDyhUBg/UWoYcQSH
G+IXRCKIf5SlK3v0krlbv4p2BTvqdbsol/V4e9ffSairxfeUrsbdFgf+9lKF6N0uNvam8izXPLG0
uqNoIM8XxXzHkNmdOkQzV9FG9ecRZam9bj3yzF8jWn/xt2wisI543eR9KVCd22u7etHwfUSxsCAP
7Wv3GZigVld9FxFnBnnn/NCjZ/MeogBt6E9Irya860lrVKpZnlvEOlXv1+kvt/dpeG67MRmeF78O
kmvXlra/JK2+C+QaO1HwRCCFiH8TdBXUCDldUUT3NL5TQnr44ot+qD9jFpWrZ8gpFOZTWoflz0kL
a3/nA/DgevAb39v+a0iON0fZpBOCsUXEKwQGBk0g0N5cNknWW6e2YwmEfbdTaCxwnUGu+TcB2ORN
m1ib4hJuTRW2DwkU2ohSa9k4Cso0Vnh5wJQHWbMVMv/ST6BuT5Sus/0QBIxvH0b4+2o51HK5S2bj
OForgSKecY3iUxqpbR5gKQBJfzeKDaS9OK/r0zJuvuOSdMIrOSfn3BMhDtOrRJ5U77rrv6oy2JLP
Y7d18gVJQrmgEVD7MOgDADPyPhRCQauiyzjnXfpf2DHmsx72aKtouSUd3PZfv9i8ZypwGMJZvWxp
Gkr4DeqhLcoIPR774Gg40Ad6pDzplgeVAKiP2Qx/1duBuQvFO/mAY7RZvtJyjd2PRO1xcmG4DQnY
Ia8XmMGs7eZ1eaSurtv4uPsiqlCDDIw71EczdBFFQbUnun8qptQpPqE/6XFBumLT5lbEEyK/S00A
icI5cQUrn48dttsATB3uQlZmXrBoUR3SQCQC6jha5l/B7qmwPstQeXt5HnItx3f6itK8lXMxNi8A
a97+hUmLPVyPoY5K/cnkiAN+rEG85/XBvx8ChNvU+/84O7PmSpEsW/+Vsny+VOPMtFXWA3BmzQqF
QvGCaQpwZmeGX98fWdW3O+NaVl3Ll7SIlHRC5wDu2/f61tqqpdW25s743Yl7J/+ma2AfqGYSW8zB
lSVTB4KVM3tLqzhho7svs1q5b/j8OudW9kKuPQN4ZWWA1rEpagFckSlmKvlBmA9EUQ2OOsdxwX2y
L/LCE/deZcpkCaaFA7m207gG3rK31bxK8zgPFYL8mWxahqVvn6HDMl5JaejrDgEkjp2dU2j2OAUa
B53xGzh6UrlBlaH8/tCA18e3xe6pS1GgO797r5HWE/ur4egmskXmWggGYWP7XcmaLsyh8Fhme74z
amOtYL+yCj/W6sCYltq8QQdhBPAObp9i7DpmmkFnnE2KWehuO+bcLV6StBq7jsc/0RM3nFwDfxcN
Hc1OnLvW9ck9HpOM1NVjDH/SPQ8ktNA4M/rU69+GdUJ86Yeyc/Kj8LSmk/vM8BKZH4xuaIH7GbiL
vhVZ2UhabEjnd5rmaMpMKbTTVAgHo5gpnXGyI8ocOz0yvNlru2htEw/2hS3FTfceli+LXHhpdO/U
RLK+47Qpu4HtzZrzLnSFopEVjjS1qi+6YOT3g1+tOUICe5QqQ5Ojn/pM4x4qbVBMyuPY+RszMOum
61wMHmPPDkxDWaINl2Xwya5dMOM5LaozjY1kT4nLrxzN69zKHwQbOdKAuvIHVny9K9ccKrMa6z7f
+fh6XBFR8nt+FoG09oXY2VabdcZJA6ntD2C1ZnXK8mmKDUBVrGncCX0p3HuZmdZahBlIVR8I2+aJ
PIhapgtMYTfqyHOkQcS1GxQOE5jykKAl6HRKT8O2x50OtuCVkeu2qUj3Feyr7x2FaoS97Lm3fKu5
Ud7s+nFEOtmcNOE66EtD64GSZVo2UigbPxNYFs8++qWOdPyoz/NCvq5DKbusd7oqZKEuMcxN3e6Z
F2LN13Wra816yHUntn5gpfBtcdGyFq/CsQbYsctrE/DIzk7KYBDSXpcukaI7CNGkRkJI6QtOSYBZ
ckrUHdSJmybFnkDkqRpDa6br0kUxH80Eea0vdO5CAPG0wUuUScYHhm0ylvqbLw3h3vCwrN4DB4+M
hg3aa9uYEd1nEZuH1bZSpmEODNAZ5f0AbAjQiGdoDUfReUHTj5mxYHFcuOZAEI7naG3Q27PIWJ4J
y00ggqylyLQNQffnOvJmwI4f67iWaRH0naS1E6RLvTVFjErR16DMzdqYPqBMtjWYh9pUadiOynfV
js5sktwNDsQsDXiD1kURLZuCy1m4rbzqTuST736r0E3r/MD5ry3dUJsIZztU0jVmues4UjY3kxkn
vNXBGM3PVlNmogWQcs786lt2MbzRLrBG+rZ+ThhRRI5upRsHtaZz/+YCcqsPb5LSxF0pOzf1Dzm3
T2uBR4HD01wH1cjpC5EK0px4kgrRRi6uoaIhpNio4mcI7Rlp2q6L6iUhdQgPE/2x2Bb7RSOZnu5c
o/f3Rr055SyaUTks+dC6R4gN1I9FaKOAwNAyndYcyb6deGa2KyEdmxbhGg8IMgVnDsA6Y1tnFWQ7
rg17MDvQ/qaeivnQ6t3SHDytHT03Mk1TdhmyG8fa+17TLefVmirfhN+ruyF904yYWnzKxvKTEstR
BGZIP3XXS7Kt4d4Hi8LK+k8yhJFNh2qyRi4ptklPe2L0Du+PJl7TozV6c1oPUCvtPE2YSZxO48KK
vGPkd8DbWdP7No+b9Q1dvLXXg2uwwmEZWauNDqQRNqR60DKLz73lpB9nI0dJcDx7R6NvjFny/abh
/t56r+ZJ6X5zcnWnRzpss1r0x54zx6idaICynXLcmlT8w6HB7LF1Zd04z8HalEYazTxsE8QZNEV5
UjkdX4G7zK7ZuS0ADfe6IFtmOFvcrPYPCByocl8XPcNzJh3R/g6XqjG+SIUh7zRxo5bPHhd0jUNr
iOe83GkTwPkJ867ynlisrOQ76ktMI6aLS0yNZ5xSKUeBomJDMoEKrKyJIyKWjeWHR/9oBozIjFag
J9eJxnUbp9rPACxVXIo75moOQ74rIA+XJpqJVHEOSUsdecPcCyxlO4wyBk8VdSyuZNaCuI9RdDnR
ZV6YT1XlFztjydklfQcl9c6Kx9k5aJYxVM86Uy/zj1JSPz029WorFZrg7PM9lELX1aEYRgc0LAcx
W8QOWVX33/VaWfoLKHg7vTCtikC7YLX8Wkw7WiBZelWuHI1w61h5XFh7tsDNb+lraIhpKH3Pr26A
+Yb2UK7lyPNWJyJZrGMiAL3PScJkh/omtohaSXh8U3IYo0zLskLgJ4pXg42w1dJht0rl5PHJzd2V
akbQEGqgwctC48f8MivUdJiZBtNy4Gl8BtpwM65+cSnWQh9e9IIzTKx609+lWyQZ0CjMEBS4VHOV
UgcwXOrrtgG4RVhykJI4A3D3tVnYgy14BS3kwst4gsuEbh/GKkCMq9W3Mga1mHPd43Pn5db2zRkS
e9n5OWPEvMO6atk1GL1H2zKzsDf5pzVuzCHfsyvPqPeWieumDLXZ9O0fTiY6N7QWON6jRgov7YuS
ieQ0i+l5T6/Cny0KwD7zcyLsl5EacGeUhWWnZ0hLZLioW/NuqoGIJ6vZCZbFdoniVYu9LBxA6GUH
mKcr8yT4uBzB/gor3u9Vokz1sdA5Tl8pnmrvRptQ0xA0Z1+N2xMHVJLQo+tpjwVAs5mBOofkJb62
mciTS5o6eg+dZJtz89qOU+WwW+RaJe4bRRrKw+jWDBiMGqtZVMYAI89avT03j4b+knpGhkl7C5GZ
7ciuEuqyoMQFBdAmlDOPb+MkK+63KRtM9aYyjY2RMn9RzYXmA91L7A8mSXxoSlAFqExJVcKDl4WT
+ti6BuoPh1Zflpc3ohxs4R1zVPPsydTnzOqC2dRs4zvBhLRmAn2RAwSlXXp0r10tn5MspEFd+s8I
Jcs72yHv5KAUyu4zB7FVvsipY0nwh4Em5b6expmpQGwB+CxOqz8I55GeXLHSOfLRXsbIV4IktrBz
6jamaYidssquOGdWMJOi54ve0RYtw3qqsfUGJ2oqO829sE6RixgZo6WoillXy+EBEnnOsUE6dDvN
wOTA1WIHcenCPqBDCv1S60ZXwS73umzjq5J1ztGoWFWr3nCwZbUBy8HJd9nD9Xfxj17nz1bgy8XC
Y2LJUnNucwmEt4e6XG3IGmFzMRLaZsYn3lSTx6wxtLb64dJlsF6YlsOgA/rStj9/zE6RtCBXJqYM
2igZPT6cFsJx+I0HUEV5U25x3scZAzqK9Az5NA/IM4BvPPPM0fTSwKktldwDUw3NEszjgNLtZv7s
fBnTZHNSSFC1WQvg0GbxrahJyiBV1U0SP/1eMlVFYJtyIfRaXr3sZzdcMBGXDxwxmjoJdFSK4rOw
e9GLa8VcwSkO9ESp9M1xGhUfC71Yre+EPszcImDoen8Skiojvpm4MOZHWjqWP4SjlbQ9N2Dt4YI4
e7gnHHvXN2IzpM2TUSFdjDmDSBMgMdui7HEqHFAB3cms/OCSmd2hE+n2bgYfELvilSoT0amGJfRL
fHmD3/6wcqTUNWj4bZtHRodgg0ndHYRXRh9D3fapUTA0Mht786ksPbbVXdrFy/ANEKwhD8NURa+S
Q62JAvsIjonmvm2LRR3SOYHmmxeTCjB0MWDQ5p+XXEM3WWR6XdS2tpVGU1EJQPRKmusbD50oblyf
VIsRYwJIy53Fhaxeqn4LMOa0pgw7BRywy6ELCqtxknuro/GB8WRsYMD33eLpFFWuyIxJ7Uh74BQD
veroNaRDp0FCsox4GbKF3qCL2fheGbl+7vHBp5c+SbeNPV0Td69hy8vC0azz6mAMme3vqZNwxeqL
xfJMKEklr9yhLb0TdZm7BJxkNMLVDBvLS5pv/d6efDw/JB6twu9cC+ohv66Ka4ov41wwNOTaqBqq
HT3WTSv0O0ucRAwqE2SZztRMkyP4tWsBpSO0ClBI0Pjqjt2ZeVEK/bvGydSa8663ink/alr6AyXF
xCPmtvoLR4Xu1GDBXyOvntxbP3EWoD5byCArp/qY1/VKFwhCfYjor9dNWCFcI1Zz7hShahbrw2BW
29Woi+Jb0em6vzM6Cv17ryxHgUBmjijglXeciWn4ZKhocsaSOyRBVYzOdaF54l0jLSULtr54c+Do
pQMvWsZ90qluP3haHxpVUXw01EVHDA1b8zDe/D0tDhXH/5CjGM9+1RXQ/plSRxwxAPzMWTmtLAK3
emN513hYePg0wzLPhk+wBspsx5aM3B514zBfIc2ZV1VOl7dBZvzkdNCBgXEYA0ZBnsQigXSQEcuF
UyyuajgaXB3xOmPXUWbsPXl+vB6p2+m7eWUKrUNOOhjt4jRaEiXrSCxNrFXTgz/J9SahSDn6k7Gh
EKVr3g4IB+hmIjs0LVNv82KEQrEKOumOqdEozkZl7VbqrRP5yViUKbMODi3lVwtH0jEGKQq1umvJ
B/C6NwfKL6KlNh3sGc7acRQZJ5R4D6Uu3BcQLOuJsVWbcYOVEkKrHIxIzcAtUp+Y42IY2DezJVfB
WHfNTeJN+n5apf7NskizDajjEa8QN9dr3XTsi0sEfxgPDcsEjTCA3ynNLpWCuLb6eSYJb1hDB7Jq
bxktgovUCMlB55v2XebLi+y3H6TvhR+H8mD9xzyXutPN89S1qCZY8/AvNEuMbo0JBsFUngG9ieSv
kuK+JrL3H9hoQkjdoRxgsWDWRqx+hXreRn/hnt5S/FcLJ0+12BTscGzVV8vQiTaZxAx4HOOASUqt
eVYZHzvVL/Vb25KFF/gLbgDSAvpTATrzPU68+eixLnMwLT3jhX7F/GWSvjzhQZV7zcS0M1VG+kXR
qHxcxOJ9yXxySmhardXRX1rtrfM1J3IxZR8nBvTs0pRyxdMovDQEnJD0fm1P3HF9JZ3NryT1+lJh
XS2jFoEDj5VK72s2E85dhAsuO0Rs/9FvWDYZBlgcRkzcV2SXgD20uDjmkQAR8l+Ys7rpVXu1Ovop
14g89KQjH8lcRQhu5jF782zHPA8tPOIc28WzR2V/7czCuOAXVBEha/3OmqiKtCIXHPbSLN/T+c6+
1S72rLLUkUCYKJEc26QeXuJcsT3gtBueaen5R0Mszr3yEU7zRJ+/Y8eBuY6JDMH0aF79luKUQPqG
jmXnZ508pOvRjuWNj5fneVSpPEuJkcFwmYqRNyK+RQTJ3uJWtSBbZJrhX1puDHCd1yXWSPfxcCtd
3HqTcmhQFFdluhSEFGnrRS9j3rDjUMsj/gjzUHJhPPxomf21WYzy0VA9+Rc5ZB2JDOv3JCe336lw
IGXz1prqXN+4ADg2xDeAkGYR4wft6950vI94FPicdTUw3rsiYYmaxXkkE3R9qOOKOk23vlVkKV9q
z26/rdWsHi0WjdsZ0VREAJ3Wt2SFNiQlSYdq6SCZkZZauG98i+alYcvumHiVzgcjKRxwadisb4bw
x7vYS6CtUwxvOR1/dvkaIZh1HP0hpoK+ykcy0V2vak60aemumKNPlzH3jfR5AVdk73Hr/PsC5G7t
Pax+34DE56tBw83Dw2NjtaSMJclKw5bvEHYUGb2PeIdjFa07gYsLcKVgzKzZQc4GAN51jCkW+Z6J
jkbR61cLRSp9AdaIxAFEXCQcfWcW3bLzgHlup6LfCFPiixwqyHRX2Wo5Deg87HPVfLUkY3fwbPyC
M5RNSB+3vEnYQ2irJNl6t3q2eE05ZBKJUEiQ7co7FNOGz9tVemiEM3aB8viZfOigBhyTsEa7IQws
r7ruTHRFIY4Y39cD8+vhCY2aSiFgMLWJDdTy/HOTufIaXs/7Eje40aRvpp++6We7lAierwA57j5t
V4FjbUrLPUfe5V2DALmXiY3QVxk8DbZsAepSrIaaB/3SdRvMihuzviyG3V0nbDac9rJ8eQfs1Paj
rdJDYhkSU0bO57N6rvXFq+rfwr0qCAJpL93TsBjxs5pG45nzkHt0PUA7uuCYLimkqd4mt4Vt7lNH
u/7N78SzKXfIhn44eImW72bDBLCyOgS/K8fSe46dhLEU+5itPYtUkSCYCqj6LCKdV0QO50VMG7pw
zopQlrClhYS2iglu6yM/Sw7PegD+x2JbkaSxhKqlOGef9CguiWuyPkZmWGK4dIpLTy7HsRo3vXWk
cgZymL3p62CjqMo8KZ9VCmaO+8HAU+Uiq21ZFpWR9yfl6xrdIHqMz5VincMYCcHYWeb05NNHyaMa
UuhLDN35LRkANmwSbQDihiw+MqhkeB5jVic8tXF9x3sioTu26q9dzjTtwGzKek8CTBZy4I6PesdI
wdI0sgNk7nLaghzQ9NfxjvOXzVc3Wzmqo3lZ1NxBCcfiUdlg/EQ39Bg7hfairKr44ntp/cpQaudW
a63kqaCTeleVNYJBY+SowyV3AS7iHCH3X+f0/UHO4M+TVVMb0dyEjTobcAmR5aw/xGYF/XMv/lMC
rZ/ZI5pnyoQCn/2kznrYe19L/lSYPRaUX34XJNln5pLllb2eB/TOIqTUT6BeaTP8mwjDP/potv//
/vogq6T79Rfxf1psXCtYun2GeMX6XjjkijXS/ZOv/nNCJe68arDH5myl4Cf0ABlFGawjNc2//uz/
IKPy5wGqc9E3HIq0+azXhRtBoJfXPU3WKKNd+iffwk8ZleaqEEg9az7XeHbDmGEUh9SEw/rXb+CP
Pv6fAmddXHfEeCnKMkvheKw25z+enX+XCfsHL//zrFTXduUw6XZ5JgMClVWk7u024e3fJDv/waf/
85hUkvs578oWOwruB3qacxHpGt2GTMeg/qc+H3uLif1ft6dAmcqstqjP8axi8teKKrRdDiZ/7tV/
enRH/JTSrpv6bBAuSx4lhnKzp+T8169u/kGWrf3Tswve4JYouDWBy029sCQjC83XlSsne7/k5PK0
gauKEnV7VBQzy0xPfLwgatj9raKaGMtQSWj6F0LI4+k4MeGW1Cc2p3x+V56wuhNmZg+wgPg/SbVP
GInmos4MDhEk05L68kmg+Mtjlwi43Z10YyQmHC/Cnp5X1aXpJ7OG1Axok00ZnixK6ZY2nbBFan5w
UCisl0VAobcP5H+B2BcuNR4slsTJQBmv/EE75qkDecI/veb/uOb/8T7/Z/JZ3/0j07T7+9/4+3vd
LC3BSP1Pf/37zevYf6q/bT/zf7/n9z/x98NnffNafnY/f9PvfobX/ee/G732r7/7y67qZb/cD5/t
8vDZYRr67fX5Dbfv/P/94l8+f3uVL0vz+esv74gq/fZqiayrX/75pdPHr78YDg/mf/zv1//nF7c3
8Osv32X59vo2ff4/P/L52vW//mKaf9U5bugUNg4pW57PUjR9bl8x7L8aJrqmrhvkLTrkxf3yFziX
Pv31F03Yf6Xr7Rm+5fMfUju4yTug1O1rhvFXS7guVIVDT8/SWT//+5f73eX5n8v1FyaHYrrHD7j9
Pr9lof9PNq0nUK6QLx1605wadV71949rzQ4INDnhqoq7ZOdYzXBqvVze6JRgRNocF3jTy1zlzIJw
ael3ZFgFCwP3MMEtuIIUQK6fq53X9sNtTF7vPtc7dWvwiO4h3crbeJBxUOXdcz+SEuGNYx2QQGdN
braf0+Wxc+YkzOJyDgHCod1niwrGlDs7WwjC6jPYt2kM9fUWS4188EYhIvTw4rpozHsiRn3aw112
ShBcwswC1S87jG00pQkX0Xcmwm842h/L1GRPPUx+MNOpDeg3aZgkU9zsbtrc5mt5ZbHgan0KauOY
62kQhbtbjOa5KvTukQzY98E0nhoOkCceVONQZmJv2xnSBnANlhFiCBp3C+vq23CeqwvmuCIakMeu
pxKtLKYZpEHkrGSEvWSdfHLjV6/8QV8TIGXJvvsI7s0s8dcQNWic+zZfDqg849myaUGIuT0OKFbH
1Suf6PwTZ1XlFkuP+2Nyknobubr92mSIMTLFv9QkCgRgbhgJx2U4EWCuhzPoxmI/2g0+lWYU2YO1
yVz9oNUh1I61n+ui2xtzqy52hYG71XVMeZO85miFFX/QP4nZW86rKD8Tstb49nI4GszruRpMrTv2
1WZ703N4ctg91bvQg+gugeuKaj91zWdtTPqprUmXrSYvO8WKO4smyhiRh5g8+oJxY1KU9qO5pled
8smkcQbzy+TOQxj3jfvkzv3JHMCO60w9g9kugcYdjvsgrg/eYMJLuxmyFGh+nqTfdWt5dnGI0pvu
XE4nVTC2OY7/6lva+SC7fsqxSOsI9Nt6doJGZ1cve1e+JLRxH5dElrsm6UZCr1a1I8yG5JSpF6Ff
3EMQXQyY8R1BPnVEP2CHk6ffwa58h1MAW6zK84DIFSFx3UisYtGiSxn2afbdWQUDyePRCHzPjQM1
Fye7WDgCE0cUrANd85pjRwzGdUVswCaCD1bgTVOzL+GZGokn3OSSzexNQafZnzOGwxCfaP01w7fG
+dL6qJjjdZzngaetcPdDX4RpXXp3VO9uoDkAOy1rQLQKWUWIq94tOvVNXab3TlN0Nzw/23mjv08n
6/ssuy3fA8VhXq3k0G8tG9IpIFdEtyvd/Eu2rtnRl/qZt1DetMVtNXKEiwXuMmfLLiqsbJfXfX8u
YxvXoRW7VEj11YI+dqyb6kgYtH7vpC2Ib5rtSg0Hlt6e4cZtGgPdIw9dDMnDwmDlcHdjZV/5Q8zU
Qe5G3EQ+5W7/g+SgNOivGCKnX2Wcna9Haj3H9sk+M9sHX6bjIbO89jAp7yINST6R7t8tmoTHqEe1
d8v+dU6Ii7DkV00vh/2SxVufOUmhAbtzZUPXcEaouOtTIgkQDJq+ri4VhO6z5ZS35ezDwkjX3IuC
lUrXsLTHE9PNO64l1Kb1MlrqogpsYG5lfXH64gavwHklFzQagdVPTr/uMtXeAAS+JSp+S1bMNavs
Hvos/qIT4XszxfIWJfHdGkbwwVJXV2rgg9Q9pFGyN1XeKAyODQ+aGUP8+2VyHCXun3Ggp07D+bmx
6nB18vrgL8SAtbi48/ZhruIv/dpbYdEj9LoT5h6dODnfNGHZ3FOWDQQqHvAwYLFMvtS9Vu5xU5QH
u8lvOz9dOYl72Z0ASSausbjOWcjDPJmjbJnP6Yjxz2E8d9Z+ktr0mLl3o60f8IX4Yb7o2KY0ZxNg
1I9FB54kkcCKBG3doDCEDEEdaHCW+rZYblEkzZNWM0lpZaorji7IjdJ2Q+DOOZSZZW2c6VGI5tBn
oxkILXnUXZ0+DdAi6/gBGfc+FfMhawicXquTv6A65hOpUoYiNTsx6yNzI+IbPAFN6NZlaNR1RTh6
EbhE115EMTyOJCoczVxzzoMf713LqokIXlM4MizApEZkydfVsW8SZNJoJhFHV726wywRTX23ixFf
9ihlWZjKF6Vt4QGDr51KYBy6BG0TLY2FxprfrF6MC3jMuyMxDNZhG+61c2mepPWJcEaTbTl/Faw5
tWseKm7cefKcp0Zl99Jf9oxVpG8fxxacDypbC2TPm5xe0iV/LcmN3TmpuJZJRUPBv8Vnmu5zgciV
Q3whiZnRQDZx2FjOFaOloFHJOqox1DWlFIx+ycgMa6yI9vanKGcCJZz2MR315oBDHR4iHtPdb3/y
zWHvM2ErFHL8OmrYMwgX/i1G+sdYtTdZxYT7pm+OBksVUbrkhXn046VtkVBDimxgTo4KhIzHnV8j
bpdF8zFqttzyM0nFIPQUhL8PJeLL2Zl48XIWISHwDh2ei7E2QV5o9Q7rI7ug7t+0hubtS9SmAGG9
3Cd2Sdisl71hIDtX4pGYcBr+Zf3JuMZQjfDZZiZ2nqS9ktTTjzxrnhgBeOAza14sTb/zkjR0iKs7
YHomaHkqr8a+urhDf3LVaH5LkUJ9ixiAWJk7pBI4F8yCO6sfgmFE4AIx0yJXJxtqsCDaE6BmKZ3y
mAEv3jaKoMRhTkl20cnLBWPRQvAVFYKaXpC0dQ4Gy+1EHPGOHtIdWmy779/WOMHsusDvtrP76QJs
hQnp2gGqa4hx7LGZ0+mk+nzvas21wYJzdJ32m4V9nJYowXymH/VddtZhW87WoC7YBr1T6sPlj3XU
q+4GhV7s4+mcSi71IgiZptsUGn1OmusH/maF76j4Vtd2SvGFH0qa1YvAsHH0O/x6xYc1Ly9YmhAi
a+M1bohyxvh7S+yUCuzEL2703n2p3LU/4vg9pOONPVX5A+bpa9ffAu16fz50A4t7bPKQd3l/Z2vq
g/5GZcLhsvhMkev1F5lTv5EuizcU3ZmFDMNM7G+T0aB2gmqY915m5JHy42W/HHSznGhP1dsHoOEJ
sWElqtSKEsneNJrVJ1enzlIDNt9jwZBPJeE115UR6UJ2IUOUFWGp7MbC1wCrDXPXpgTXUCtEnLv8
INO8PHDLssPQ6sRYFOCadFb9VeexcSkh3AzJtHpkIsQQluu0fHer8Z2t2A7T5rHMHbVzZfqKdeih
n1Cwpry5mmw8nHK+d6R1r7XOx9r1jGVQn9WdBgoFir+u0WqNUdIw/CkxzavafnR7248M3WwDFI4g
8fxXqGoGoBokHa/Nh5eMH/ETWZaU3YRJ677a21p8n9rvzZoU4WCk5nX5upB7rZJ0y0ghcU8OR4Ih
7koOB9XQ5ZdqlgViG7zPmAKoIzXtjKTCH1LvcCxXkTuDU8eN8cXAdrwj2fq2hnO8vWZyUeiRPb/z
C9mjHiJGz/1O8xR+oz4twkarbrXM6tmpvPfS1nZ2bL9hdKzpz0s4Gm9TngBHEivZWyRPnHV+iKjX
0B89myTTdmRcZBWKKc5Cbgi512kb+jb+pmIhTI1AGuVAws7Ql8RFDbSEx1BwpiCihuAh5q0GJKm/
5Rp6mGOZLzrXeFwlFSjOjRBUEtJvdPcr6ZEB0cF8tq6DSUNAPIkbJv35pFXbXdBXztkkOOVRMUt6
jy0LY0UTloQFBCYNHS6sfPSRtkCGVwvOEqOHrT/NmR0fLcYxBOs0DDtT3JHf1e/6dnpfMU8Gilpc
TbazY2EOwSpgKGrzrnHUNQNivzLp6oWkLAgBrUF57/KXTlL4oy459jNniXUfl6TbS0YDxGJ2Dxgl
Dw4MXLB4E4+kZz4MmVVcHGOKCl83rmID03bdfXRth8aSu/kuJlM2QDgGD+v3BtkTOOb15wReF9Oy
1pMXQrDbMt3pdk2kT/Z1PjIJw2Bp5SXTZDADOhd7OvGvdud/ylG7wZQRarb2qFKNj7JMt0D1HPpP
djeiWwVjfRz+oYQEnsRZP0byoY790N7ZS/lpOitvqOiSSEsGYCpEL71dt0KneLJbNewmwjGRlmot
IFSFc4pKP3DZu9Ek6iRat91Eqo5wvPK1qhqCxRvNjLjX7JCoeysqUu9InMBywIDz0OhcvJ67/jS6
5ddpIPfKb8s3fMEn1NWRV+NuGPAdaNL+kZb+iJK4DSVah/MwmmY0sT6YiIWPY1vdQErIUGTsrwkR
S5GVfBs0xz250u9AKLUD4hK6sN319+OQvBbiqYXyGWObrIihWcO19B+A0UFu3MKK+pZ7PYMpjDjv
PTLaZDmktqtffMky2FSpvTd0hnrpbn1wahYhKhzJYBOXQLBEswLRFdpJK2Di13i8R7vqvwxj/6yU
TrLVwG+PFTdISPT25VAeE9wmZU2iGYGC3j7Ove7ouM0RSKP/luIe4SaAiPGM+cj+GFJonXGmFRcx
f52dvgsNHKk7Mlk3usN97V157zLpIegH87Yhgl0C2UVj2SdgH8lL3cVFVG5Sd2GWJMzUfIKG+zoN
1pvlWW/m7B3xa8x7208nyuRpPeXWjHPtAU4XWYdgP1T3akVmjL92s3dZEso6/EKPtZyOszKXUxPj
OytAD8jZxkEes5VeEztG0EgNAT86ioOXWR3mvLGDFgmGFY1PzKu7d30wz1VLCezE8V1f0QgxFqsL
k24yQ7MN5YaYAEyOV9WWeO951q4kFjnAItqGPQkliwgb0RsB5w4vtFzCv0xGCbiYBAKR6I9F22Jg
qaxTn3D88q2Z9cs4kUDQBKZTWZfYMd4rS4ljBtIaQi70IeDKFLbpcIQriD2XbHw97naM5iHWJhmj
yTM7MsyeYnjJC1b97QqQrpp1L1R/4kgb5KXxYgAqaIiDTqzHk9eZ6a6RRXegeqAYNIfrvmhLgMLi
ynDmZ0jUx/9i78yW47bWLP0q9QJwbIwbuCxMOXMmRfIGIZEU5nnG0/eXsk+X7Tp9TlT0VUf0hRmy
JYvMTAD7H9b6VqUtSdBTsoQrReKtFeUnO9YEZYs0f+LH+zAjCuBUfxziUd5nFUaCNaMjXcdTVxoL
R/gS3VTmTEk9KbdVJsSZpfGuNbPl2KjNh6yDQp2h8vNB7sQbRTtYWVtAs5n60Td74wZbAo/jUt+n
hbB3FSqPY0aoUWm0d3E0rQE2Kus4WOUjemwR5oOtHqNwHYRzZATGOWchRFd4h4+/fxF6ETSy/uqm
yFVkJRAERW1gKNwscn6oEDOglKoU5jPLFsx9PnvJog6hYsrEyxqZ3EIfN7206A65vRoHC+En1Nvs
URHTB25eiHmr8QUR5FSBIYWgX1J7hItt1vsSq2AAg2IyNDNQWXZiJaIsbeq7rhjvUMf8pKoTHhTK
1Bs3HmZj9pRorBvL0UDhP91snXptjBYEhxNKq/EaZlxwTDK6WK38QYWpDDHGb2gYmWU757QlZler
DH/SLNhzzVHjosItkT2C34GyCHuhjIAilzWQczUtOP7o3ZS0x/w8mP0xaUtoREP1niK9CCLJPafW
bXYWIF8YNxdhWS5PQ6lP3ioS02N+xUQdz19WGr4pESA2HQJeevbpkqv0qumMtmYwC8sfYaP5ZJdh
HtXFjSn1+jj2MWqPVHDtlJtbDU3lExwJm714GBVgrPhBfJOnFOOuH1DI4X+B+MPKQpUnVNy8grav
4wjHgPHZEuSw6fSxOVTcfdo+O8b4cp2NHkYgGMHccBxu9J9ZnYOAW5qcp66Vedmqk92QZG6TZPbO
VkVFrbfB9pgxqPaE8LrrnHdBs9o/HdLshdqsh3I8KMgNQgrkE4abn0DyUdSdnAkhAKWUBz58C6qS
iCGSeZiCarfOHC1eOVQ/ejAljb68s46GZQri2nQYsqDBxPaDZGbJvmjF1/u1ruegKE52XfLrKgq1
fn6aqOuwmcnFm03iuUQGi1aWqhc1CMuQsYG/cagFzDk+rgZ7yXmlA5pNs2JQtn3EBdkSam3QQxRN
TfOCB7iZXwbAeOh3kjKw+xVTPh8RRFq/pZXzm5KsGFYaftrrn/CDh5PKRMDYgrFbT8AoIKVmM6Jz
uELHX1+qDTf8tJT+lBu2q03NS8ykLRxS8Gi/vnRqDYDm1y81bJ3H4vr/x20D4yn/GqyVKsPsU7fC
N3dENHNWzLXYOY46HEdakrBdKYKQoHlmY30ydgZBMreX3ojSFxbkXivmgshseOUOmAW3ws4ZEGIw
XH3NsEOjYFWyOxNz4K66mh4bW92pv1b79DbXQIL91MklhODxiAaRFzxqz+C0KaqIwg15NGQBGICb
Gi0lnJfS7bIN6WivSVcdFSVIAVp5ZltyWZsmgI0aOIKtHtgjEceFbTKw6qctLWqfnYDhQ7HI0QUu
VtBGmjjM5VvBUyEw48XwMvxgbuYgXWbJfCbwIQ5R/oMIcGrGCkpf+hxupzRy3sd0qo8oqipyMdQj
LIYHM+AWq6BfGaNrzvIMKs+spsByWmrywqp34qobL014ZaD/5KjjvduC3lzHXbc152YdosMCByif
TP1UlVcy2miEEhMPfsTBE6NAjZZql7jFc1qxbgC5wcleI2GogE8pyGvvWsryUOkGICxIsP0mgxXT
NaVwlcgad9Fdy8L8OK5iR7wAHN6+9xClQhpiBsEnq5+b3v5WZCCsocVqzAmNKtCvPL+hqj96Jtv+
ojDwiiOtBMqE0atRDeTKk9+00B3NWNvcOkpbyG63SyKmlzmJPHOcTipewpXTuUNJFKABs0k/yYDm
68PoOfhqOISbyVX0ucOegTol05RnVuVPWRUxLGbw6TX9GQUR0BDJUuMGu73uQ0DAdaVdBQakCIA4
V64hC15fjlYIV+VR1coRdQfD2rRj66H80leqVrfLpP4tqdWgKLX2xTA012pqtOrZRlgGolDSXoJK
ibQTV8tLuuiJK1g4vovRCfVivEV4RASb3hUuCtdrQBlRG+Dm9HDLKULHkuC22tZv0FS/UU0ZRMt5
kWL3AWYCculUZa8x43c7mB+uY/V3OqtIr4jr1K/W/CvvlTeE88Jd4zwUG1FqczaDrxjEi8wgxCvs
XCxG/BMmir2lZ8AheQu7sqH1zem88ra77za9P6dDdZdOPYJRa3FrlqT7RF2JGgLgQGn21afzyjQo
ecki5lbX1em1qSDh6Xu5yvsCqWKQcf4Y7W1TXgVcUNS8JTtxabiMZoQvq2QLUnv5mmXhHBKbkOua
7Ym9mIK/qjbd5+06hEWTPsAK6o692Xb7aRbnGt+FqyW42gx1uMlmAl1sfSS1oA6zTtSurqubC8Id
hs/nAhMMxHjyhg6H89xiBj8CLqmu2XtJ/2JhJNo30fqd6fRTqnc+6g3ih1NkJ1s7r57SYi5LZP8x
wKaOaQiQtpshhp8kGAt5S9FsudmA4KrRLn294RGnMPBTR1QYXxnKqgyNAe6Wfj7nu3JVtcBCaOne
bDpC28bM5b5aIzo5+2DFynxDYOIDmZPLDtSGGZb5ecD344LqUb2p4OkcRW12gIzw1omLxXr4da50
6+QsAhMJA8jbrmI701ncQgzuqgBSBB8nubv3uELUY1Mp7zRt3O8NmU0XXTj7X7+ZXv/EqHTdnUaG
8a8/8Ou/D4Q6rkuh3fz6ty5Zs3vFqO8Ze1j1CL2yKfEJwb67//XFqV8oGHGcqslr1E/IHvvRfKih
VLKZZzjex1Z0NKO63eXotu5z2RteNRbVIdLnNSDn81MsfX8uEvmMHYyYpNl8c1a8PFOfKkHh3JB4
4PAQ6YWbDhnNQpKbnnLRHFE+keWQ3GLaumS8608k3r5Qtc43RsTIe0293InaA3Zd+i9Q8Yz5eKWT
uVelU55ydRifkiVnfqXBalXGnQmUwrPq/sv8yQU4P5V9dVeYDZYVnIAH5CTsXaDvnBUdTYDMzOF7
m6cHu9G/SG0ibGO1D6g8q2BbqDPRz8CWbdJ2Z9fyY2qt7bbOxC4BxXoLOY/ebNK476QSXSo7TW6R
9ILP2dbx6Jg6UckkNSVLdijnCrlnk+wrQ2BY6H6htcB9z6vBJdU67eUX8CyuI8PvND1k0mkdt7xV
8IGtLXEnstqZyWgR5jiAC1RK1OgTyKNY8zsDI3mXs6Alg2nei7Cohdxj9u+frcq5aRJJjLlVPDDs
DhKUsG6vMqofS/2VfkxeFMP5ERv0/NWoqkezvkoB1/hmwNTiTYz4PgYzVDtnftegATBRXALjlS3Y
4FlXnwCAD/sO39w1BIRvPuZdsscs6Klsj1Ut8exikjdd3esevteUBceWnHCJe2ozl4G+psiURfug
V+uzZkTrDeWQ6o0i/iwUWMioAdOdgHrIQF25JT4zOXVq9gPi2RxaCqJEUsSMm0HA2FyUKwAjnydf
xaDi0R384nDyilPLk3H71RuUcbhjPtce3S9e6/ER1v6wAwABaPXqu2OLyd6T+51NTQmEfiiOiMzP
TPwcT91IWBnbiSFm1KHvt/XbLbqBlXSvFtUSkGHNPG3TtMOgsiAj3eI7zZZ+UuCJO2rDEcZJkRTJ
4t9NY1FeAGf7key+7JFPQkzU7vFQvyu1jFk9zUFbU46zyBo4DTkXLX2qwWXnF8y6tmvlcjjCSfsp
QkwFB5bygbJWXAEFZH5t+IlTPMZvkzd+wppm5fRqMiVUrGT0ewO4z8pEHao1PYh2FmajHWTDOBNB
ow5QjltDzzvo97Fy17WqCCXTPq1RmqPOEWrqrIUWrOth1Vbw0OhcYHFAOFPk4re4R43qu70OYJ3R
l14DFfKwjr74CTE8piiRM66aqGIW22540xJw/FVKHJmYB88EDCTxix02SJiuYQfNpnyvZf+AaFTZ
sVKSO2maV9Fuw/4pdg74w+njCKcW09y7maa9r8kHcu7cE5P2oQntjk57PxV2cxs3yk8aTRswqe0T
nReFCEPu1jX5hHy3BEJtb0r7ubH1DRx7bYVTxMZII2DV7Yb01F2F0Z20vSE23uQ6viwQDEun/KYM
Nvkk9fKkzQnYfA29bLSqNEFXyltGilY0DMzdGJF6IG+DeMNtxhXvM1aElR4fVCqFiLk+2Lz2K66K
hp+tvO9rYwmy1PjAaF3eroQiFRRa3hY5jAxk5PX9SFbEDKEg0p2buex3M6b9sFTeB9IAcK2dRZJI
di2MsGPmTt6UWsQUtr5tOLtJLc+2geypMKAztlnm+MVMNpGx0olSglGbxCt/O6GWzRho+grCusiD
flIAhxYfUC3SAKXTeWT7E82qtquZxrgq0YgZ/BC7a6iHjO3SsOLzhTkNbtKPoex/4jvdAqmj7Z64
OPVePrR4afy+y7EIwfHDawWLv7vEU/NTADJxK7t5YQgUH4zS/rpmQCDV8envwCxzDjrEFI8TjKPr
Th9axF5Cb9NZdbtDllwTXQjXYqF1zZ5UlcSbEh5qEJ/qa7AHFfime9vGY20+9oJ9V2m2tBAKJDEN
b4VbY1UjCGM5aF18d3XveFMFzI51+EQeJUPUKyoqnSovZdxZpxn8ekQU+BHTC0ran2JQ+C3oC7ve
AdsRr8ldH6mX0c5fq1k+8M1SygsA430P0tCAjrvFhPQN+g91zbn1x3ug3wxzLYTZxtcC6c6H9bzx
EcEuh7FtG8QI6l23qwYNdpp5NOkI3U7VLtosSwKX5c1olLgQtJWVFWPLnHGQn9mklhgyOWiZFraa
xWU6mhqJIfddKkjJ1R6tXp1DfCXPiI2oZ23YMMYI8qL9JlKF9XjLKnllyIEjiFnIwuqNtB1igrQM
Om3cssokZha5CWG8qcFbrgge37Q2zkKNyyLtIgbwQrZK8bHYzUEQAuduSXNYyHiBevVgOua7nYMR
Rj6tVTVb3RZd9ZTgMqFnkDayh9LSGGMo+1r0n3iMmMvoM6PQbXwBmOIX7OWdD/jIVSgGHp2zlmVB
BuDBb/SKUbVhhzLmJrM7fYBPBSyAZRbRq/pwbjJi4tUJbSF5A5epcH5AMJK7pln48Wz8Sqt8bSDL
A/Oa/cHA/E1gAeeMBgB84eQbUmwJHFhu6VxHvvF8rolbvEbRaA+jlOcCPmKtk13EENamM2OdLJ01
wb79tIiqvxt73jAsfIw+hd8OKj+VOQCAVaMPuH0GkJHYYHY0ffIU36dNvr1UZm4GSx2/Q2fvPQYY
prd1SXFI1EHuaEmOS48QYyFAHtef5mozXCGjyTgxOutUomqOZeex0k7fyB7P9oONTiKSGA4MYJ3t
iuOaX81LjHs7LUqvyKrSh3B95ZMJxlgbz+guX/pXRVFmPnol8TeH1qIljzhYt37xB/zULgS45X4r
ccMUFqdLJIuguA7kOtKgGlPZ0Zrj4y5jvEutj1ViYM3PXmxth8mPMJ26lnkrHNaJZDxYOzmaRqiV
FgV5bZKDpme1B0yY/K1ixIsH1EFfgHkJRDp5VAcWki9XL9dPrMY3XNj+sGbiaYza7+h+ecLRPw8E
wPI0UjsezlwxK+FvVyL6N2zVAlsCvXKpkKzIdVFHhP7o5Y8NuI3f5sPjCN7CpVmpuBQ89C1WOAob
HSl8HkrKbgz1jkkZpKn7Eh+QPmkqi2v1Rb0mrEPcPY8ChOWY5Q1Fy7jszby4NoJgnCp0TA2zF5gU
1ksu5/7ItU+CSS65HTY+yxnxOHuqChEDC4hlwPFwBV42dv1Thd/nymi0mT6Gc2r96Fkc7LCNIwez
lp/1yo4C0NAltpXvbVPOuKdregknQ4jIOxYpctfLR3ojNFcbVIOePfX23N7Bb6T9ZEKP2qN77y1E
f6x1WZulFShTElyY05l7/EkoxaYHpio8CTif3aad74HR1QFwiSwwCG/vCmKLtqEkMHnpretY4AZL
h8SRw+QQMflHXWZ79Kij3zQjdYJVPig6D1Q5Am3scWpy0lOU07E9gfbajlurPig80/ab8wCH92Tj
62chmDN9ru85bDjpmvipVGtrR2Ac05t1Pi2dmVzwExP2TQrpRdacAct2nDdMc6AFXdkt+QHuZOci
ZANCq5zW8THBYMBgnazGckhHX+gQ4chF3+mizi/00fmF6aaJJTX5hgI4D+zpzll77bZu23vM3ppf
dfa91X6L++pdDlQsYPe4pTKsMkYLy07WS2Ax0PJ049sMezSsGKZ67Thcn1A6A5SuZ/G8pLeYENNj
1ynlHv3Jp+noLKjSV4rV9rEYhxAVQB9KZmiHSXmAcnUbGz/YKKOzS8RrX6H7osDyR5ouutfpBm1a
uKpMokDWvQieokrRXa4ONBj0PyrEUT7JaO84oaCOq+mdrOt7h9sB9DWqP20tbi0bYtvQRwfL6gjc
I/aEQEuEeFF3gxLuMEtxFoV1byQFu33pKL5u4W1NwDaFynqNdCFcxqPCX3YwgKXtzzELy9GSSjjn
yifgA05uM22PsTr4s9F+GxHT+gTnomsaFhxGCn7pyQ4IgG/PgHUh1vZY40lQYNw77mp8NIwsrIMy
Na/QAUxPW71tLhhc6tpTtYqSTAFCIgo7+TFnV6LiyBqi5dAPzXjYWVp5Sm2ReGYB1BwyFkhTQOSY
eI4lR8cm2DYsI3SpTXwBlEURgQnfzVWBtzZO75hdSbmyyLJubMv5VujFOYYUuleSr0xpqI10CBKm
9cCI6t7s7V2+qWGZRSxRsUW5NhWoa4JL8OhhL+RrvTTLSToNHJ+4thAh1MAUGt1L8r711kjeVN2h
Zc2BsTaCeGrzMCnyHwvFSCI+DDnIg+jmfVVHeiCFMMkgY6xOWhdjJLm4WbJ8rVhSvaZReDpjsLL1
OPHHdeElKtteKYqjXHFaVxUTWaNHa1LCPd5Ng40WObZceysV6OUtkyUGexYJFY3CrC/XMdqu3RSq
8c9KU96GpruMYtD9vmi+D851IzcwHySEYwhIqf6eYJ9lsEvlZhsY68RD3ZCGMpvbW60t+V4qChFK
OrW1xWGxrqzwIkPxqYeRY2UB023ERxOiDbWq9uC+52c0MsgxCxJeTfaNOnTSaei2k2OaPJVmLogp
8ZZ5mU80U8dpZOxO+FoFTtPmt6LhFNtjCG4ScxiGAmjscMyMubtflcjco8cNNEhwO3ypb5lkrB8b
tRO0+vSR6IgZlvSCOS4KmlzTvanEUmHKnb2ol6wZCw9uEzbJlBkRhAM91tFEWUFXva0cMofURhlQ
bocVGRviiSvwMY5I8enKvaVFH+AqEOdU1afUNuSkDgxaEAl+Zo7xrrCdm1HVRtcmfZ0uvXzF/Wy6
QldOkRn3vspAuR+n2as4jIPPOWPbCLYOL/NwEdO63lYQ+UKdTRboSvRCW6Ed7KU46cUKLWITybGs
8xezyoH06tNXJxJWlGV9acBBsll/6AzdEwazt6qo6A1XNjoT6VeG1t+W2KizfnnicG8OhvPkFDkz
sTpJd1OmlshFkpuVBUuIAhfpcN8cU0nMUc5iIPpRbTG6BH3+6KP0Hq3oRa0kd27GvDxZmP6jtZ6i
JQHGIvckp77AjS5ddH1t3FVkMzY3CooUf2T24aUM/gRtWaYByhmr+9mkNtO0KqwwWO6EtnB7lXCo
E4QvUHs+wV4gW5x1V4ml4+rFNjJQqb8VA6JELpJvEJ9APpl56W4yCknMTbyxSL7HfRfgWEHvsrWH
Xoddx9TwjaBT2y8MS5Kkmz3lGPER1CPi2eIPQKgutNt4l9aF8C0gWehdiA1YpnQHGBxKaKS8Jl38
YkMRcYFkdYcqb36oynpRZczsns4JQqVBrX3SHXli5rW4BpwZH3iV5lEbPk9iEYG61m+V0yFKBfTO
PS5OFU3zode2t0Kw34JaGrkyc3ZdV9Z7jDDPTqcfuAE54CZq9EjODgJ6iznaSHJiu7ZH4IwIfAzk
d22mc+mtoKwIbSVAY7Xuk2HRWajQL01oafxlWi885gPeJy7wcfbqsgsYGgUgMkdmKfKRAXHvdVp1
PwJUDXkc7FemCfuyTZ/S6U5CtN4r1ZYe5dIjnpjHB1CsFAqzsld5mLHAYbkKe/FB6/NHhUbh1z9N
rN/CG878a2p4lt8k9AQkxZjN3tCSo5aqzk7g2erV9iVXdCxE19oy1gIc7c7LNud3SvaSb5oVrlRM
XBz1Q9Tf0xtWHoDU10ZXoj0t3MVJ1n3d5juzpVsttOoRp9ETkDZql7QXpyXpD+zxnzS1omOZMwJs
ttetGR87m8dwP7TPM0xls1ufc5O7vopQx7UERbIU2Kc2ecWamNBlEdXGMVnY/vXupISCEFuerawB
RRhZD5kINGIYjvNI1aiMZIsOKwVURexFmqIBVBPtidAXoA12/3MzGMS3rcHJkQLWWSHOhvmah7gI
05OUE4O0nH0z+QWfS2HddBPERUM7ZJbG0ikjESRC1rWhvB/6GBHqnBZ+QRqIT73Dmm7fGb1BX84o
F7QQqHHlS4nZuHdl7lNeewwrW29JydObVVmeMyt96dhme7IEFZuo9cNALCI7d/y2ynpFXoFVXYbp
Oa7LOyPr9kQjiPNW9z+MReMzi8u7hpDVgzq8EbXbXQ0LL0m7wMtAAxjm5rCPCoXdfbTeZg4sJqO6
gZ7b7kjHI0EMmDsJFUS7G7N+gw3Za66TZpFnZFUbDJWGHXSeN7TdZCrG3jprzwRBZN4Sa4TGROne
ZPexM6Pqa2RWZOcMexKSkgIz591k50c+4xA2lgIwz2Cit36OUDwOU1HfVZQUBVvAQ6ZOIUgmmUyP
nc70S4+HkzTnlwkjXDComoGz+krhNpz5Migt+95lII1RGRHi8mwqOex9Wklksi3yFTLbNC8xx9cu
NpBNTdnPIu6VYOsYDWzlh5oodWjRo+pNmMg5gkI1PmfW/KBsphawGin9WfLccMxz18UO2gMDRkrx
Aey9xOnDKjnP5xB534w8WDL8zY+FkoSyiEK2kcEIQt+FZLeGNdEkloaIsakceanqZ7gXp1EvHXCb
QxMCX6lg63Vwvq516dZ8w7ARM59/QpjW78D+3M962fslGplrBFRaWCQJsXLKB4YSm1qwOuSjI1Xw
QJGVHJY0P/IaQTTxDebs3DUC6JxCrQOWjFRbZ9j2sGT2pTCZcAnrO1EHpKgncbIHtAT0rYKQDGHz
iK2/4iLs6anj7QbyXOlNDIhL7GZnSzK30IQM7MLePIfBWo6oZeAMczeesWXRfrUyRcxht3eO6kQX
57GH5/5Aj3xUUM20jcP4PB0iXAqMsbg0sc4b0d7Z1IHHk8Oefky7HcTnM1VN7I7peKcbjFwj/FlB
NYlr1muyMGq41/ty3AFKyr1KIt+IwFkjAO0MOGsiJI8rxItNm4CmJ2JOtIjhETSat8J0wrju8w/5
fTUaQZIQ2GeA7zzI/uh06nJRW4XmznrHFoWCX8rnJclWj6gfmlGu98wEl2Ur9X6m7HbrlsnhDMne
dQhGRoaoe2uxR31FFHM/Sd8gcYvz6Zttc78VNjW9hUSzmMgXsr1tGmYMHvnnNEdeN88Aaqf2mBhD
i+7XWdkQ32lqBxxHZ5Fj92odzJPFCOj6JS/pOTbJD5UW23MWkxVXg3DnEi1fEFAw31y0Ap09Fc3s
NBmDEzpEdivHqAKfZFCP+qXaJZ6O1hGv0swvlPoMInLzCkfJWW0yWlRxaCVIKjuFujYifixjZg5o
kKqS3D8uKvQZqQ2oBA641cxnLRuJ/pq27ymJYxj0WEtm09uEIJYKmrW7kYqbQcEIC5aCty66X4VG
KpE1h8NYk6/rnPSeZLh661+dHtnv9dmtxPO+1hjdwPzhfF3VG67XxxJQfdArEqJyqNX0TyqZy8gY
yaBbqvGAhJ8DeVrO9tojqVTFrp4gN2rgHv10UBqcT2oVWFBY0Hm52SijfcMlR/6lqR4SqOsR+mJa
Vd5oinbESorFu92/AQ8HdU6wyi6nIJ/w0Ci9sD0W6qs3qYCJIL2jHmhNBFhGf1qNDvkr7o6RBgOc
FMC63LwXOkNr0IS3ODGLAIEomRFA/tlkRBdY6TtjI81yloFTmqh1JLMokjWW4yLZL3bFcmLde8a4
RUYENNQgMfKDEa8vmiTg0hYzRCTo9u4WI5ViOL2jm6frR46OiqXt4JV0twlcTq+KHmYFre6YKZ+6
w/wdfbxXNgXQPVY+tqhnH4riZUtrnYDVrnNrc7hXZHSKULvZBeuI2YHZETs3iElyr/2OpDU/4CnA
j9L1rgLW1C1LUOsLpEWQQnASMf7Qhhso1Dqa1lF6kdmc1+g6wV2nwzCoP7ooH8/cPDz78nti8RL4
FXEOCPsyxfrrPPbOAX3OHeE+zT5OwmbWcQPG6TvrlnCeW2r1tmKDZYLRZIDorSl3W94U+J8Q2BXj
+p0xKemDQ09vNtOAxnd5IdNjDI3RLSJkVGoGqW97gH5yjgceHnIqHVRbNTBPAoW16ZaF+U5ba7ET
1ugqV1xZXluE4TJQIMgG60Ur383OIr2kYHoCxgrHS19od7++RCmU2G4AwYQw0bUCU+JNIXlUOSA8
rZCT4aYqy70NPxrA5R7teeEDWxIoxYi4qavxQl/Jseug1dQFAqok6lyD/FF70TF85I3cRzOzcgpi
H75m7jdSstOwuOrt+nez/B/26L/4fj/+L2zZ/uN/Pv3Hz7r7j8tj+PR3b/Zf7Nz/Dxm4cVz/n+3b
/9mNPwCSfP1ygl/t3vzp353biuX8ZlumhW/b0nRhkIjxD+u2IsVvwtJNafKIwnPoCPzZf3i3Ve03
nkKOLVRM2o60Te1/W7f5LUNVTc0xDZXEQUsz/yfObQdb9n/Ztk3TslRb1SCCCbYKmqlff/9PlAVU
ywvke7Q3JP6CkLe9Mraee9Hsi/iqXf+MTOfbrDnf/vTu/HEd/dkv/lcoxX/7rsbf2BftbPZSl9VV
skIXm+2xUv4bMMW/+w58IH9+XdhuiEm2aoy7GQq19oQw/N9AX/6KvvjjNeiaZliWwPMp/gY4Qa+5
Cqw0iA5mBlPOGixLt2O5+vs9x23wz631VxDFf/uA/vRtri/0Tx8QcSADRky+zUp13y3PqvdSs2n4
15/HXzEV/3gtpmVrpoTB+XfzPiEnllPMfJNm3Ku4yrYPIopcOpfs8q+/kS7/+bdyVNU2DSkhD/z1
9ZAvsxAqBrKFvRXponQspB2VVUUIMoJKoFa1ZrvZdQ/B+MYSiHQp71CNKdAQP0TeumSOwJ4lIgBr
IyymK5FQe4XJ7VNoh8Y2PA1LfGrleaguxfp4Hbkqy5e8Lpsir6CYdWqE1KqNi2tFPQu/XEEAyiIi
VdIDCSFhlbW+ul/YcHWN6UfOz2v6ijr2voLmfBznO8Ouv8/N9mgWtCUlupfcRKI1hsL6pB4g5OB1
LjAcnvEhhzmbLHMFeq9Pod68NlTdQFlcuSa+KE32CJjUJSHWzt1S3hv2zwmNS4pzQO8vXSTO80Ro
Qs1QjfcDQeieUFq2Jt5iFOi7SPIdGJrNFbtBlmctqn2e+Iau7NfE8rrxUe9ZYBTZkRYWHflnXb3o
5gVgNwsN9oYNClAT7vrouGIlsKH7IBi16i6jdTescN5OGxgDhXZMMIzUMACwkeIvzYsj3AUmlyM2
McvZOQTd0Zew7c2JdEDNQl612xjqidWit6qPA1mJBF1Oeu7pbRVwK84o+9lZIdNitMfyyaRExwUi
39FsFSYmpleBjaBB15yn+xnfJKDUU0njYw+3BBS46P4OqhoDu6J3mF+tvGfd9tHswXcFOaqkVPmA
W8tQr/RydmcKZFRowMhrCfFqV78rCBYsXyeV/HFF3mHcvTGL7vu83Ft41/KCx57Un68ZdlcWICx2
yx80/UHPrWPSbL7ekCE+QkdbCKNGvzJBZdNJUGDre/2BeM6crLk/Y7v0S+2rU597qvoStuceGdUN
kLpjD3dMV546BvJrN7qUBg0jaKM6KzFb1RLlLi7dQpxEp3/paGk6Dn2GTeQV6AgGtHCccJG2+0Qx
d3Bp9+qSenplhnmbhZSJJ1g8oZlhI9Fy3EObj2UNRenwoHYaoLHxqak1VqNwEV80QjgKayLabzyl
WbzrZoP4xylUQBfnY38L1BTXuQ7QovYw+LJcaWkVWaf10x6aDKpJZgLcHEZZBevwLTU7kts+yU/b
YZCLidLMlluIAtyxl9zIXCPFQEaVZp8LshUJ3GKvDyo5N4p9TYPb1XaK6Vg5J+kURFfBNvMNKH2w
zi+N6bDatvlkep/5NldS+sbk+eqqBBtQwshQznD0U6ZCmGW4uBSZ+BbKidyZjxYWJ+nXa/wd2m7Q
snSXC5cobDtjQ9WzzZ7U04NqKEEnCUlhvDBX6/2i/JTJeFBzWLmLTQlsxS/yoPCJg4S/kFDxrqEO
O9NRs1kCwT5q7yDdzyl2LrtUXaV4rLMTRLuGqE3bOhH4btMW6tPJMrXbEpRdNCc7Q0fKbzWuigdz
agnz3DBila0nJyIkGJuTtujzuo4z4yBs4WjgUTVymyHxclDn8LckdnHUl8frx1BlpLL9GOHr5vi8
CK04ySF+QHQZAgF2M2ILRRjPmks4rJvhVYr0f3NU/dMzF9jrPx7tfztzZzvWY6GXpBz0e+asiX3+
dXj8//LzSiH6N/wgjtF/VX6WX1X6lwKUP/97AWpYvwEOEgwtsIc7lnD41H5HBxn6bwYZ0ZKFvIAQ
JAz+nz/KT0P9TRcqKbiOpqos0yRFa/87OUi3f7NJQtGoF0lkgqj6PwIHaVcs0H+VN5K4YwpZ+as0
NvkZtL+VAxQe/4u981iuHEmz9As1yqDh2F6tFTU3MEaQhENrwIGn7w9Zi+5pmzGb2U8tapMZkby8
gPsvzvlO01nSztYJRrIkI97HyItXRJbfZSuTDWVciQrYlXcHO0XqRMdwEggaECygF+gPMD1B0bjt
HcsO817PXw8GE+NORy3ewxqqddp2w2PB7VAz/PN/aTMwA6iJZQlYXP+3X/v/pq41yY7+nx/I5n8e
1b7uOjgJ/+Ek/bd6TQ4s/I2yI5K4cN6TInt3yxytT9vJdf3exXBIGq1m5aDQkg5FBRgCubqpp4fC
rIEyYGRL4QBjKGvWTdYclUKJahjuOrIjoDI94mOfVrIWK011bEqwbdXZ1DwpyUy8yzRjhY/lnJhd
d+yn5NMfx59k4BLh4xNmwZwR8kxxa5MQGbiP4x8w6wpK+ac0yRcy2ntXiQxJc8IWGjNVLno2rwQb
zHmWGtat6EzI+1K27Y9TY8DBqrWx/GFatnX4bfTRWx3qCG9BIq+8qXoRLWxd/eBO6g6D/0am1wsM
jc9I/uIuudDptwiIQDkIcNNVRmmje/uBwSKq8lenZrft6TsClq5OrV/xxdysApek8Zk3K71Lz05I
ySIJb4mGd4t0p5LpmEztdRtH9+YFxtoucRvm4Gj0QujLls0dXvxGrXPopmo3EYqKZdgCydnLT0YU
q66In1jRQ1OrzQfyvGs3yoelDxhckQEmclmO0xYD6XGsx7Ms1In37VLuCP84lUl9LZDCkBTDCrh2
tp4dbyp5bvJhi6/j2Cb6o8qns2jk8yyJRqBmhVtfK49EW12VlXxkIrzIxtiT7LMX6XjwI2z/5lNK
0EMZV3cdyqwnCTwqmXBm6U4vUTtNX+TMkOtkbS0zOket/6DueSMb9OoEx86OcJAVx4Tslqqqt6OE
q1rum9Fb+g76Vz0hmYcPY3ravggPbusdPD/dFhCLR007obO5i0acmFKf0VehMGTQYVbI0/Xso/at
tSpnoP0A+SiguvU2eXIlxGBpt9ZftFQfDqvsAOl2V/CAsj/mSt234HwEru3O6I+ta5+JQCK4AHKv
1e96lJtyOsOITtHTWF+hY7zjgWFswuwVTneyKPRkU5f3RGjHCr5AMhELaEZvbl7eRJNARVLiBBEE
Sy7PfxKcGsu/mYn2J7HUqcrId5XelxkpuTBh0SymgKlgFIBU8T4R0FKIn7Mo3WmZtkMPdwytcUdE
wMnhIEkzbd9W5aJNxF6FPdJmcgDHFy3wvuJcYwWX+yxR2dn0DWISoT+3gzwJ1f5NBKCMaBIICXUs
2BlsjCbygVUPJ68o8ey8el18SWOe/volBvFlzoN8m3R0Ee1w/X3YwvsbpPFFFuFagnNwLXWJsuY1
hP9GaIT1C1eJqHnDO298qf79PLXOef5XBPGOCOOyh4/NjtDZsx4aD9PrcGLYczbyC7n0VeZ8ViRr
CsLEXTl9NXb8JX3nqTtXjfls91R5QU/8jHH2a/8ydfl5UnIfIRBkX3QyKjZ7eVa9AJRgKRFPVz3z
d7INjwOm7jxk5g1eHYFusgCa8VOO5bGchlM1ELE0dPgDbWa7Xa9+ek79IKz/RF2H/PDg21vi276F
rv6GMYrjzkeh3GvqRjiVvsIH9eu45UXq7SEbeViI3YLNgHsB4+9bGFbvnW++tewWVQxoSNg/XaXf
cHBz2JrP6SxcHKLqXZSUdSL/M6bj0ejqXaqwpxfZpyrjZ5IF3/KgfSJ+bI3HeyU09zzytrCWO0ck
IfQt9i+7ugNWvBVmei/96NnEnhcYYbJLIwydscfOomZ3JMdTl/l3Ylt386+QFuQTIUOf4guq9Gwd
SMvcoRAkfiPnNIxIhG2fLMs5mVO/r6zpgDblrKHrc+PsjuB2PVhXtxavFfBlGYj3UBsfAP23uZ9v
vWlkBdtdNTXt5i+CZdyTyR/nDHhrtEfZDNpS48M58VWWZcjQEH6e1hCXO+D+QEGpWHHHtr1Hi7cZ
q/Ea+MDAffOsN95zSveFiN7FvRMwxIzfZKNdUyVPhLSAVtiIghD0nDl1k6VndnDHrOyP7OF2RcHp
0wH+q1O+pXI8zQdYO3RbMewBOZ3zyP+1VeoTZjJd6mqL9H+jh/4ZfDbmM7VqLBOLd0AwCeekCLRd
Nfc/yUyaeNec6a0X4x9Xgl5rWygyetmtJJvOGhCVEyHBrgrtnlbiECd70k7OpEbcVGFzOoevZGA+
FZO2y+tox2OxQvXJnj0+KOO5QfrNymEMDnnffWiFezec7BgEr1FP19+xnzKiF6yH/fjEj3auXTal
lkWLMb1Egb7zQwr6wHrVHONuElHgc3CVA/YQI3gnZ1W43ldxEkPxHmgBnCzUqqzZsr6fL0THSl9q
FEtmmpzp1dIGvNTUXhKMZ8qDAwqPZgHQbFtbkna1fW/c6lXEnHoNeM5FO47btjWrTUYS6rIFYVEV
mPfjcVVK445ZaZ7fk/sceWy51PDm0vezyKav0PjTwGhfEWgfIm1j1vUFL+RHEEc/uiv/9Hr3sCMP
MZTTX3O+2zEodhaNf59017qSj7jJPh2PtACXKyNPf/1ePjsK/pf1ObCqZbT/qeaVjWMP+yIJT3o0
r5rJsIvP4N6vve09+tR+xfhxZHNzaFH9ct+HBslTUMBxxoaM8oejh6bZ4lc0arxo/HWiyP8gyqSb
w0O/aFlwiSF4YTGMYjuQiJamm8xha9DwrYCw3Ceze+lz78f3WG64U/5a5dkOQZGejifbMG9pRIhq
1jzZY/GoTch3SPGQvFUv/b9/+GQVlWIzv85W7yDbCg+JPm5w7G0z/haHC9qgJ+NbmLJk24l8WzjG
s9vNGvA4O6s8PCq3e7jwEsjreanNhrvH2T1bevMZUavYtPQFe2BBkGJtPWHLuHVNsyPP6DNmQUOu
25Uo5eVo6agi9c8ujTBde0W11EzqD8BjRM95LJyQ+990kuSvdnRM3PQQ+N14bh2Wb7mBHjn33Z/C
k2uPu58oCzcHVKgRSMFsQvrDk1alTGbqA1UeNrJ2uI9GKW+qyYMz3j7WaPYhGXN7KzlfE4habW4Y
+9FbQ2uoUa6FN1vzZ/D38GqhsZ88ESxNF1i5m1K66gGWAUdzY1h/3+jR7F3l5bcWc9vRKox9jKOA
v4Phiy7VS2Ik7WJqtI2jBLofVIJs+cunZBhfaHeo9iZloYwjUKRJvpIw1bejb+1SoU2bRJOfTeu/
aWNYb0MU5kPS4NW1uYW8MXl38GSg5fMJQsTnNE0mJJcC9U5JVM2ar8M6+iGFbhe564IovFWFw4bT
hASGvlxUpol4A7OF0JF6GJJ4RCUf9sSyVkvafpvTlue8k4GLGwHf4UMfsqvvT4ASwr9RCcWsj1dB
pWlnJbCdqG76pTh5nhoyRvA4LouenyuGXGVnIyiHdkQMRfSE3eD1tIlYG70vi0YCqIog84KZlG9n
r8Lnquhaa34a2TbDvQijzFxn+NyjNmpWLksliA1PDRpSdNMG002EdrkKfqNUv2Qy+dUmzORDxoUn
EbXrCoxAPlgbPvqJTT8FmJb3u9YkNJsIJ3+xgUw5MvFj7JeFyWupIdUxIoLgYhRC6UTkkiAShy5s
mcXx05CTapug5ES4Pi0apawvR47LpFZqpQ8HCg2MIBoZi36J0iqc9KWsXLnJcnbJPo0L8w0yPwie
ZJ4UWNg2Att/wKyB+iDwJKOgXkV1dEIl06zRNOMTaL34ajGka2QCUZBcApRkjXdlbeZd8dtz/Sfi
T1O1BB13CExqMafdu9jMJLzRNWHDBipjIB9BU50tlMyJQ5fqpy16djeHNVsT9EcAZobVK2MBGyT5
TnZgufSqbHApWL+FIXRcTdm+FZBZ8nza9QVKsMwBhI7/0FhriqGYMQ0vA3sXCuT6hmgGKJajfzel
PLexTvbtZJGdI0h85j2W2adhpu6y9ID7IZDadiXh42Z3qHhXRGDeq20alN4F0OJes60K6W7eLggI
ctECKkAAYw2RNS48UP1oFYvJfTYdvKdpTjB5VV16hyZSOMml5phBdqvmAMk5isEj2hH2y8PI8HG5
UXoXsLLfRntE3nHJS1e/1tCXkJerc2o5VFNEL3hOf0xDh3gg46+jTQ8EPI+wad1jy386dQZC0nHf
AieF5JtTKyxLMoxOtRmUa4vo6A2Iww3GSOtNL3wk5VO9NSL4pXofxM8+5XjQPsYB42SoXHhzvQuv
CJEi1x23wUBoZ4/JOy3z2VA37HrI8AMRWvgSSNZRxSNx1JuZkQhS2e1Ra9GPCexKK2Ug7bNvsoLL
YkLF5RWH3oOcygLMYyvp7ixp3kUndyYhMHlJTCoM1xyAHel3aZVdsPOAKSgQ+JYDjwJNba1+yhS9
rpcitR9AyoB1S++BSNeq/c0nfztCzBQhrr++0TNi//Inh+8cFufNQUWP8+yP7TDt7I2TG5IqVBZM
miORbZyqUTNv8xDlw6kctPfINDHTqxxnkJfzxAUJSW6psDhV/ewRib2ZD+ZKGy2DWyO9kOZ0M6AA
ovdng6WawCMChNyO3sAAE2m0OQ6Ed6A+w3scnkttwFsyTC6TRX4nAINRQR/8sdhOBKmNdvCW5AB2
ymPIHcLQ3Ur5fWhfI83EYNPBq3e3epFEJp0qNcJ49ED1Bx6uDBNzto/Ewga/tYDsRr6ge40TpEB9
S2mfI/dHj4yA1XW7o+Ps4CG/uuO7U6C6KlvL3NQkYc9ruoXpiM+0blnQIDrXkABWNgMBQJmchsfI
LTX2PQ4swAgm66Snx8L4jaVG1KhhPIfE0vhwnnLJojA2sOiPgf1Mcl+yqLXGWFXlSPqfxU9lK/sp
DAAL18CoszTbxnQ4WRKd1cQ8HbdntwQ39THE48MqvG/G7ttGQ4a6CES3cnmVTi4Z4isU/TFu8WlX
S2hgUxysSYj+sbvyTQvNTeFOzP6H16hBctc7n2nWfwtG0kM5V002hLhSE7+pY1kQtSgXHAqjyNDM
T0hAsx2vIkZTqaVpV9+N192aCEVSgok4QFitzyWyVsLUL3Us8nyxOMzKjoaZ1Q4ypl3uFTewtB45
UzPXargFtXOzO1h9gvxYrMZceDUEu3WG0xs5TfxqCXsfuhE44RYqVQuciGJig97VJKP2N45dAqdd
/W8ekRIic/SmGSU2dFeYorz4mMTaTTDav4Ohf5CHRTQtGnO/jTl+0IV68+Wq43YUlrFKQ8qytmAY
BUoN2CGtgdcRgFjFQ7SMuaBlyuJIL85DkB94V6JlatNpyBoStbbuZHLr4vhBCjE3bIYspmfVhDZX
LvNSIOfA1bv0beslNDvCXJyTYbfTxkBg08hxFRWC7eGJ0ECcx7V51jyiA7CbJMbZa/qfoeO8KHVs
ClFtKgTZ2LtAeXmLAsMH5yUHVEXQuKvxvjhoi1fCqB4wTA6V4aR8D1SKCCyXeoqKJhToNjE19MrH
pJTZTBBF82yY49UjCo7hIXGyb6MbO3SdJIaOTOiI2WtPY31Fal3Q8aNRM4FnOB7655Y2rtbRxPeN
vc+kIvaSPQCt/0PDZIex3+HhmY9v1rBx3L+Fpvq2iT9W0YY3Fq4Xxxt0aY3MSJZNvTF6qJKGletC
VTSVPVfe8lIWwTmW2RGEvFq2vI1l6K068pOWKCDWCNWuoetyUujg2rzhTtDzPu2DajXJSwZigz2I
eYc2xL5LhM80pNtCT78TYGW0dAgvkpe40A6jkjnbxaFc5OyOtokH/fITCBtCZeiti8bPrKXXZIro
RbrqodWBZhTbLmFeMhlz5UJQ6dK2Fca4QsOYFHF1W40LusKantOh21QNJgNNC/r9pIxuLbruF73Y
3ScZDkfSN3Y/uYD8/Ud5/DBDsude/UmM7IXcKf4T/qpQKD9rEyDFoN6kQOIlxuCGJN/Y1AlXqRTh
C070R+sE6yhwELRDc+wyO0Dhk7MMe+l0epcsOtE2kWGUHjEzYVcGXJ+irM7L5A+ph+jsRpb1IZ6i
QWosVKtXeoVdnJiHpvcvwPsfqiG+xzEyrgLaGOD5TwVaQ7KZn2zrp8sCfwFqDbXlP21jhUN7DrAb
9CxZc2Wah6JEkawzD6zDeu3B4UIcbRZ8kyyfsynYtRPFWIbRNh6qeCmU0JdJox+IRNXqtWVYaqOZ
JfCcIvjgRtRwDaAFq5Dh1vjalp15mRokcFWEfxlBpH7QKRNhZDmrWM71BtUBCmhsVGHmn9SEW62k
hloqPa43IWmky9bIDpRpxatj6XvVD+baLmGIyAcyr6BuDTb8poQ+zTodpuIhSPB2oPNDNxi/0HQw
EsN8u2J6c8q7wN82rncLUwmShXTByNCpnBo+YIQadwlkcI2UkRlN4Wtb+OYLaM06N760FyDwGMuK
YBuyOhbkGC2KoQLeR0zYAbo+3SCFk99WEj8YZlX2xosB6TK2wgxXEAKAstUCCAWYcKfuB+s8Bvve
eou7V0RrB98tb1Ndng1UqcdAw01d9zAiDAD4dBRU89pwIFTzvU6R4DvoCVflUOL7ci/E1t9DhN2L
2mcWtayAMRG3mP6MGecb7Kdt07UHo5zeUULXq57oD3aK5c1Lm78hp8DKVx0uOr2eQxe/JxuHic5e
EzIg701OPe5b5h8aNJ5DGb4DYXzgtSXoWp84+ev+266RS7CPgdahEbzEsU1Tvdbj6qZ1lOaDJUvg
Kma7QatL9TlgZCc0YtFXBey5XF1rk8MyN5k3gAb6rCy25JmCWuRV7ZIs35vdeoQRlHa9hHbOotfV
j9mAFwBPN8VazcePD550PSy7/CCTZpro7NvnykNPopf4dsqQZT2ctdyKflKQLq8gB9hTG4m5NdE+
2n5EJnf542reNTVNIOLfbkKEV2GNLZFhzpuWvuZJ/2TE0w/tj9EUR/S5c8zVc5BPn3mVMqkxv8FK
4UuZhu9EVyAdJA9c8ellNXJEf/iTmHm59kjEWOi+UaykMtkeiM8ukT9eE3yrtrJB5huArDG2t+U3
vBo+RqvR7oH0YZOcneohfTjS30K03xDud5STtmVHwoRIbY05nLnXK3AUeCdw7PyDsMVv5FvxHEOG
7dO20dA2MSqTNN0MxngKa92gzbo67qGzUOpn6VPZdjpWUUgh9Vj9GpV/D3IboEAXbfzOWfsigUDQ
NSXpDTSaOTHHjlGcrRKnEE7UYENNclZFe1AFcXjRRTPT2xRGm0zX8HSYrI+k9jcjJ29p8vi6qTXi
jeY3uPVjcLnsBBFYt9nZcDqetQHVaM/3lAnr6PYMmsgsnJ2PNuDwtiEdtZ9CjHs6BZw1HiWaz4Vr
/+I0JlK77/0FrmWGHq+mOSjqTn6zg06nrpkbQSkGUTN60zWeIKvLstXYRC2xeWdQcvydgf8YR6wZ
BQZDInCPbmt8OeQpe+27KPQ3NdQfbmL9Qjb4TBqTn1scK6cfdkxtEHjrCxn3587fpgUgk/DdDdUh
s9ZUGCU7qLHT3wbSFop61lvXHwO/R7BMUy9oE+N2i6Vxo8mjU3GPm0wQOwOLo2auo3nYmfV7vBDr
pkackxhavViC8PiTRXHHDM/dTEUarx2dg41Nnb0vCeDWDX/Fwb7zSmTx2fCq8zbiy1UXWDvxOTcK
OV+b3oZqddvJ6CvvvV8Pf9SqVIiFeANW5MwvdNdItjn8YtJNEMk2wSWz0dkwtYJWES8NlU9LI8K8
XyBbHeaBqFDfiUR2NVbY45uk/zZHCcKIS0qHbisNIK3B1G8ws1wTu9y4GQ5zVeTjmujRrer9H88N
9I0lJIgY/9ALjV2YcUAn6cCbr17wmH+BdH4OqRoP3nzfe/5vYOFhNjVdMsNvjqXNFLBWJFUG1rtR
sPAy71lTESrZMby1Pf0LuUy+ch/u3a+kTq8GQKGiGIMLQvJXM4DMBOjrTnADBnvmzBgl3UpIRguI
fN4z8GWrVEA5sFNBAoFfcOcgjclqByl/i+0u9mmcRv0i/bxCussqyhhuVq4alPj4zN3hh3h0fQX4
3N1CZnsyC/HRutk9zMINw4KNxthyGbbu3kRGx08MMWJoug5lVkwqJVN+2Q4ovyacplHpX6Gax6sy
wc6YKQ6srWzZ6AzTDkrfzp0iiDeRBoTWuTfG1J2CiE5XWNWHEel7PfFsFsigoSB0za0v0h8BsJVr
j5hAv9R/9SGOd5YgqLYrDjyfBtgrNCz2e+fAQHZHrz/1Sf63KUW5rtvZch3pLELqu2sWrCAZP2aV
2z+PDRB+pJrEpIRLt+9gkeXjLgEbsBW9nFY4II2lA+UnHe33Bk4M0rMygZ7K32rGr+M4sWoU+y7M
zhES6AM2kGvgTMs+e5qYIiwB+6zBLN5dVVEuCg7ZCNt6GDN0Zgn+nseThLDoM1lyuBQGU18V+rMp
vVfFGRvE8rWZ6nojWuaP5C+dmsA+hioWRAlkeyJ3oerzT2oZ+etCWzKKvPJ70JdA8dZ1xFfZ2xgE
errRpe+/KokiqQFTtCiaBDj8QG9JfX+WDfjsespPE+UlgyUDCoZh2luCem5JprlHd0zuBjOuDZ8f
wEU/ljsijbZdw4eDXw9YwjHFhu4eFV7PPDBA17+iwnrE/aA+KpBZGtSpszBpmwr/0ljhuHagVJJY
nG11n1KeAr5as8CBI97oeA4K3HMJCpBNWTY5m2zX2WpAurx/viWcUHdwGLZ75XyZtqJ1QoaBxpdv
OemWz58syiQfDvOksOYhxaAc/BKpSn5bVlpb/rO4BJNVShRHXI/Gzna0Vy6eb5hdL8AFo1VW+FuZ
wvLROoKBTUEcx5TCzfb7CwqSALrfJpB+f20FoNUCEFWnVPxX6WFA9cBIoXd/M5+io+sK2O3Nhawu
BIwo6pj3Uv3nlr61Jns81BntZu4FaL5MZGaInd12NyitfTLNl4JJuCySRx0Tn0Asx76VzVoMdrQV
Dbgt6NNx075jRI7fKmc82oGLO6wnCgAmDEMct7tFNpzHTGmUTLx03MvjKS/Eo46q4hgWt0YbA7Kx
cRGVsFPnag0YgVMeVe5sGdoztQizDAJWt7VL7T2gAz5EcWltol7mzFWLldWaA+ni2lOjm/UaCVnD
EbSv3eBFA2xDvTeb5c+8Be2iswdn1XiScZe2stmvH7v5EhysMFvmJq4GM2B/gjAMgmdRsHVDOyk0
NnaW94s7vDnLDESkb/YnU+SIButXZrXpU6K0HT5kD4ReqJDolp98w9iYLQor57fUdVaTYRedLBGM
C9qvcWvofP0SbPXgZsURyyNBQQQEl+ULlB3Q6brj78MAgZpRRcZRGUcKBhwZuqiP4VCHm2xyGKn0
8lYVNNuW0p4t0TmHxK7+OBkpulK53qavAW84kfmsYm9JfQYMGIMn2KXYJQjePJeEki6yfg6ww1Qz
biRLu4oBymg2T64PInmaxNViIQmY7ULo1jpHL9hU5s7Xx4PF5Ee140OQaxrX6c62l8VQ70pY1MSd
3Q0tvQoRERkM7ajTll7y1576Fagzcud75ACN+s2s8NXy5AZ5+hlP1Zdbs4erUyaDQ0IsU69m95e5
dJFgayVSypaoJI+9NQvtPoOFY0zvZkQqrJF88Cyw2XiWcN99UHDIQm5K+d8iCH7j3rhVH5o5vuQh
w7gQdgLCKO3k6c0uS5Jpb2Ty3GjpS9rnoPEtRLQEo0o/eBlyUtl41LZMtVB+ZPc8av/UtkR7TfTL
Mlb5t87yZy5E1MRGU3E18/u5ghnPYAlrtzExuk0aO48iHJKTgU5q9R9TnmpJXRgR+fBc5lb3YasS
z69xMmXwl7AWZJZZBpane2qE++Vp7gWLFQLkgSm78/EfsU7ip5+wnlFu+pZE2jbUcczGTnuHumKv
St1kvFag8PwHoQWVh6n52pTiLXGDb5QpqQJ6GFGXDkFC/NGItLrM7BLsuruYLGazoRf8QdtJhHXu
/uZUbGE5T28HeTDGyFsniJ0je1d3TresUja4XnYvmuoDksX7f4xdrTyz6YH9hQrtgescyHQPeegr
Iph7gMA94qBRdOvOwaQYW2Lnlk2/nrz6gfoUSIF1YjN0IIiYRHH68HUAq2ylhtAFXl+Ve5O9PYB4
HOxBQLeMNQ1I18y/EN4mZO0CS3a4ZcLdkFHT/1vX+f91l/8XukvTxNfxf1ZePrEdn37q9Cv//u/2
n3/+1L/1l4b+L9s3bNe3YK1AI7ARDP5bf+n8i6mHDVbRpEF15gn1f+kvvX+xWLBIZzT4Q6Zt/pf9
x3b+hUuDYwhPEHYdZJj/L/YfE8/Q/ypY1I1Zq8i5yo9mzB6k/6HAtKImrHiAeIKYwTghqSwkTXN+
ApFepF13mbQ/LIKxvYvAII2gtxaZjb9gCkwsFfoFnVoYFtMFvjR5ODmqPUMRjOC7w9kzH4B/Mrge
BL85hreubAymiS6+RaxeJ48CeBY19m6wU8VfOVWQvnuoClxs700/Ffu67LZDzOgNwCSywtIrtqk+
xazrh3zRiZB7q+atRIRJ8gFZgo7dTecOfobhiGQFMc6jDc6ZlxIL2RdgcWAJOetImWpjaqCIe3dY
Apu9lUzidpNBjp+ooHu5UXtEj7hlv34G3ZVsei3RVg4AgGVRtTj4NZokiMsvEKn6Q9VQDubECbKW
wwNZcXxLCXvzaJLQTcRY222mMPtjuv4V572iWSfQD+HWQwXmD6TOFGkXnfRoP3fEvYNDAaTB1YkY
zKV/TeMfOC9/s2RoD5H9oXGc0nwiIvVwzrTi0Ltu9DQYqPPLntgROyQuqQXhIU08B6WGHrwi/UT0
w7tytXJLfuNezJkmflNf24w2keEAE9oa6nnXvKq4+pBo3wDnxrNZIjwMCYFSg8vErYyIytENhmbB
RSVxvWbDz4C6nfbKgeQn+4VFTsPJ8b4is7eO4xQ9hSCEVirxzzrCjZWIIn3pNoTXABMFbEpsj6xL
lxnC8NLVXLv2PNnUcVZzHhNMz8b+wYu1ZK2DeMuZronZ7zqX4mm2mI6Eoa5H+ceus3GdGPajchiC
VzI4ZrD/mAPDSoEzZND8pWFubWTJJWhb8iWgtNil2cAXHhmXtm2f6yYy1/nSBoZEYRy+V3QwC6SV
+z7KxEbURALhGngSjfoUWcP8RfYemK+EIx66Fg3dHCamNzeNTWbLGEY3NezDReRse2XDSPZCE6OQ
fyxVDm4f/Cs+zl0FTp5FpQWSmkx5uv+ZMIU4b90Pb+XcDaItkPjsKWEcAXnEb8wnwyrzS1XqZMC4
GyO2aa/BecN3x3Jjz0u7FDaLntAGmEC9N1Xdv0UjpuUIiyHjnvDSOO+erZ4mG+p6W/gvSZaquxN6
f7OJGVwnO/BhkBSsjIVXC2PJtPJ5xpbDdejs6ag8664jrKi0uzmRv8DQ5dXss+AU6chGxn7TlPnA
FAqLO5HlF1ba7c5piS7hVwei511n0bzsB3828Itp5XTauBR9K3YDhQSDeZkZxwjFwpIaSM7+8Pxs
eqTzZYSQeZa9Fp4Dvk2G2yAvx3uWNz6fCk+6Y04rWT80nhzmWQNFt28sXYcoRb1ywfwLd1tE6FEx
6my1svroJ9AeCS4Wuy3vXtz8KEIT1mGlgMI7YEEMWkMAiFKsccH7y3o8GZqd33jSCFNqwuPU5MUZ
QYiVjCjLJ4XDGXFF7lirwCXWNTC2BOiGuHF8+F1kGpQmpVkgC8CDLhNULQJZn3KGtKFJkpTOyjkJ
mYtWw0xUazqkXsEfy01Xfm+3e1+4L7FdXMiyGnetMV0c2lJ0tsW+wQ7M7wzkA/sbZ6UqXX1hO1+b
gpBYjyA/sq86vj5WA+2IEgU9Y123aOnK1iMiEhqGbXRvWVz+kfyRvZxNZuFVQv/itffF1nWy66RH
ZDUY7Sfwq2LF0QPsoGGjMMtKHRGA1eFrG+uHQw8b5YnFTB/VgIb0T+/M1yoB3ZcOB01ghyKyKFj7
kLY2LjE5i465mGKDtTYyUFvWfDYMfG1GC2qTwIBvz4Ba5KbVKhNAVXHLHHjC5AL3FhGLzmq0YQd5
qnizu+AeQhCE29AAclCHiGlJ4vFhat8nNlMYN3QDOW5BNrhgGGq2rc4iVd6trg12BP5PGfPvwZak
vvWmL1/3ehaz9YEYvn4NkpIuvVcoQneISFgZYa5fjZE45J4XXXsoJ16NLD1gx7+Y2u7gDkS1emYU
wQeBiYWgfCE1REEO1yP86OMc7uPzMKxHbO40wAAZPXdiZ4LH24HEUGjVKrUiggMI8IQzcmxz+GNj
zspKS+fRAQgjyEQEPcgg4OGO8BFoXrvyieKw8OyvHdZhS42h01ZvxhnZ3a1lWGKtIn9oEVeu/+FW
f0dtPOAmOGc+4KUgHz5rzXOWpUV0TFRb7RNLRMhUWLWcyV/4/LOViJsDfimi48atMAmAGsgPXKnS
qEFdMQZ11J5jEWV+wP1LLNSjN4bv+X03uVx2fTtP3QK5TUiRYRKENtmwnzNwGhuScs+elgwrG37C
Ju6REYVascfvQChKYzCFKazXIpjn5GNTUuxC1kS6h2jaEvsY6cdonZEQ/yd757EkO9Ie2Rcifgto
YJsCqbOytNjASkJrIADE0/OgyaFxNjPGPTdtrW73rUwgxOfux6HxYIslAmExJ4X+vOp03mbIuWsj
A3OcYsqxnES+mcTTIEsMmftqtNiMprTnC67BhLamd511tFkU7M3UCX9tzUN50BST87y0P1U7YiAr
1S4exW8GosHNiAaG3kibDJXEOORXNomZnUhAR6mllMYYX+LKM44zTDdAd+2v3SwmzoIaEIq+0pbY
ijvvJX/t0226Wf5BBRF1o1sukYoJ9D757xR0HDRN+s+wHhcUUKZcQhbnqtGa9I560UnkjHB1s4Ea
MpX38AzajQnjZKX3dK9o4PlmVGxu9xp1tXO+honcrYfpSB1AeDE4kXn6kr/hqrEb/GKPqiQD1pol
8GkfikqTuzFRZE+md8nH1TC6MoFc4MeoYB6ajOBHgy8PAAaAOaHvDEZUoENtXNCfjOCTjcnpAInH
zbVj4Y3tVnniGU7KsO7H5Ahmd9hqaUUF4Ag81UlJxRW5flP2hVHBsrFTV2vraKK1cfHoIQYoi+du
oYZ43m4kXMn/pwpZoiyK9hCmBxUDD182yKL3twkrU1qMp8ZPPnWNejd+3njjGnu7EF+5R11Oq9iH
c7zloIE+behrJGOzYtn/r8mEbmN489kxpmlPRQvWibk5mCNDSoR6SWmvYdTdCQd1yxCaOtEFDpiW
03ShJ/ncaBj+HNqYa8QWrFH8lyXrvWux03tFT50iM9RVFDElmmhPUTfeRZZYzIErjlbWncJn3hX9
BoAenckG9bV5sbDeKD9AeEgekP2epNS+hhBTba9wcM5FDkKzBNlqye5WK9NnwXP48Js/eCfeg4tp
JJhVBKaT4hqL4sV7znhLYfjcBW3MqxQD9srOzOnx+VeocaY5/sSJuuWu/jOTTlzPk/c6hDmFWuUQ
ZPX42CV1dzBQPsMof7VqVb5iHXq0yp0Z72B/ERGKNS6szM1DR+P77L913CuNWxxr335vvIV6lWII
weidJgjanYcfpYAFv83wMGHLwfaEy2rmbQCKWrYbJ6zAFmGVpLuotKJnAtCYnB1+lenIaJuU5r5G
01u1bJVW+EECnU3YgNXL1Wc7E6RZZxMabRNz09d6GktGi78niVBnzFlPHvWJnNvsg4gi5vI13+iM
OmRbpG0tp9hVZSVXUeh9dlUM/1+nFMfXS2Nb6XBoyKliAUmi+Gwl1PREBa2pjpKYYNt5Q/4t3ipW
1oemth+6OifVPPAJIWWJLbTWCJuhIqKbe/fatbeLQ93Y2cmC8UnPxLCb7JEmYjT13HVPUw00n1Ky
bWgqxuWp+Q3xiSeyfPMcDXtzvmMcVrMUVZ+6bJpj25V3HS5n5pTzuYnLL7dxhh2+sFsbdcVeTc2n
Rw9YoFt2v6NJ+am3CeZUKOqjEtt+GNSxSTDLF95RFVF0a5rG2HIqudd98aEykhzwRBazUMNOmF7r
XH+E94VEAZGGiBM3r9Gm+Z0juJfq3cFfmlrqIYrooCMAb/0s18WhrU6NtfHmcryncUpwSQLGbem4
/oU+X7QaX9Fgmj/4CfKrg1/FCo2b3pPjTXNqXbmp95tkHDkSGfp7wWMO6qoSWxJHVLoRwmkWCL03
8MPmhKdr9xwJ1Hsyq1xw+L2PCSjrnInyAAOvrcS+8mHaxBXpYeouUSIWxzaPUfRPmEeIl1hH+Qkx
8yQUz64GLs0r04P1hSJp+C5SRDSus7lp9k0efiBLG9tOUj5nyy+ALk6gEaByRkqT4gGdIzMNTgTM
OgdyufA1fVTV0aQ4iqLoyN7aXUcSpkz/mMsjupxMmZ2lC/wmnxbbkgTxZnj2NnVMDFYR1zrM+pt4
njvYhuNx4CR3nN8iMOH0GoA6zd3pdcB26yrAxSx7kKrJFUK94Y7IvXmT6BEKc6VHATaSu8JxC9pP
+pPtYk4Z+NQJQYTBYJAcKEqnPcez+1LxJBPyW3yXWrOusxFutM1zYShCVpDTz/3gMDBgoRgaekvV
4pzuaxy6ApBZaAem4Tx4YIUTpp4Uv7tB3QJ4rqb+KDyQ11wm81jf2Zjg1jlMA8cb3ZXUvO9JE4TE
xlwxZudJqPMfLSIQ4NHMSyqxP8wtDzrDVVQIBPJRPEcuJwTJjirbju7YDojcOM7xOuPDqT2g7ugZ
DaK528JZZZlstIjNs82+uzZOgyo9zPavjvKcGv0dXs8MnxGjECJBNglLk8oJVkJFd1OenobWgoyM
5dBLxFtbDE9t0mF9jF3OVIPzp3ksJX5OUUTuxCAsgDeVlQgcezrC7r3NMDEm4VxoN4FQ2+BTlDoS
Xb3x6UHc1yOm4kY/QYLrTn7lfmTFA62owOfithsPxGpZ8RJuGnVPo1hJoDbt8uqAHZQGvSU/Nli2
x6VfHgbx7Evzp/PMPxBbOwPCOv2P2Z+VzeYuNdme46FYdxyNWA1QztuRmm8RlKNUgd+SKtcm3HuO
vx57/4mPG0nR0TUU3wbDmZtfKPKa4CWDZIjwXm90ld7BgNxXdfQwUqzu2/2FmAxZG+1ntvR3U/Oe
BlshGLTIxSPznlVHFKdNoqAu+m9gxp/0EK8RZ8sUN0vh1R+5bd1oB0aaiTaNTSqLsuw6JsbStUCt
PX5DmmA45f9xk6b3pcdGW4aJv1JzscVx+ch7+dd3GO5FIuVG8/qgBA/HQNjB3Z0Uv51wvscE/b/M
XvOWb1jO5tXlmlFGhG20djmbslmbNgy6UYV/ejh/d0X60VD55FXOU2l3ITdQ45A58YFzYh3IEVte
m3Ja0gBjRFGob9W1q/lZM4fdAOz6XTznhFxYgkmGcBLW4hzoZHyGky8B4a/CMnlGqyhXbgI53izy
Fxn78XYa5Q+tKWDgrBBhuPswOxNV2mjOUzFkmzmyg7YDcsWcUNum2rnBVntmHlYxcuSf6s9Saz5a
y7tF8FN8VAD82y5Kce8a+HW7NXY0aLSQhAJIkTn9FUFhDmeoZjdZ4bqckQrYtIky47Ml0XPXGD/5
XD9NmpEFGfkCp5+t84w1DJYlg5bI3zosCWWhLwDn4QmXUKGObc6tyIy07RhZuxms8srKY7bTNj2M
Iygyw6M7zWueUAXx5WeyxCye33IHhEhS/ebthJTcWd16tKO7ul+K2shIrp0WlwWC/qo4xEzcp4Ze
JkIYZ45dAm+nDZbRzANXdqQ8q80E580BD4bu8DJYUN4xb33aS2quMPUz86idRrOFWbs+IR9pHHNf
HmcR1sfM1qgBJXHs2k1/7MeFSKmKbeX2H7HVQhdJFN5sk+/fNTFog/P8QrC/DTMQuIWPWsA9NScL
Yc6uJkKnubPPEny+EqldhhjbFZZSjRQ3V4KIBOi8Twqg1VnyEHeDt5ugTEBq1PZWqw4xe/6G4k5W
IMlIyRDtQzOFt1AfyA1Ixk6NXf2Z7Na79KvJDXVk7FdBrRbZQIewPhOPaSr/HLFMlZp/Vyh59vOB
ehjI7YlG1Ei5+s4pn9KmV0efxd4ty0uW4o8ps22c0c1iC/NNTSXO9ynPMUajz87j+NcTu1Wl8xAL
jwHf8Fgyb90w19ET9VqEwMVriOhWs9gXKVupiA5QjQUuwx9vy2wI3RyvoOFhc/qnArRk8xlJd2AB
wvI9xWSkDMVLw+tW2x6Mt3z2N+VED7GkBKj2tXxj5tFTTgydrg4zOpajeIw9an4VJ/TQgxQbJlXK
ZbO1F96Hvu81iwz7a2zWm6qHJs8IXK7fufUvldPV+M9zpXdZs+mzjvCM6QA4Ac8L6Oeq5056LhuX
KXEKqI2xFkYy+nMrrzoN5HbvoozLttVbYGNjfIaFEtVWT2kAQn7FQhzSLp27S2bZGMp9LwxjK5cB
oWGN2xYSHv1rhBoGuMI1lUW1sCn+QcTGdpys7bB7UHX8pPvJyWjIKCQlmQedqOsmxWBDg/RNN2XH
wkmtkZ+2u27MOOpE9YsXNt8gMV8VfSnTPKJLxtzR56rYIyVc3GZxryRIy5G0LhUla633xvhnMf0/
DCFg8dJdsDs1gPcufncYqOHBUg+JTvBuWA473h1nFVIlphXEo/7h6IyqVGnUIGAa4AEKNkEhYZzE
5lvW3HPDvVAVsOigkmEwxx3whmyX7h9yZ702Iu9t0MPHuXPNTa7BWlSiAFXrBW3rbgl0Yw4DelkP
IlB+dyz1C6qfcaem4kwbId8euuqp6OxryFC07mng61P3L6PmSCysJMcDISgs7VVRMxrSiL7imprA
NHwrlPdhdeVnPUsA81DzhSbfG9oTDYKW4Bworoz1Bu5m5B6nkthdb2NxbCUF0SIegyTBDKw4nw1X
ru3VwgjHL8m7j+xLEEj1BBVUd1R601Gxls0ry46LACaBDvqwzqEKj0xsWXkk/qo156Q6X1o5Yx/H
R54/dBPU0Uh6D1lF3GIcFku0Ref0gJcImx3GhiWGHhlYQeM3vXdRw2Fc+dXRLE9NhUBajt6JvMj8
JpyeSFT6A3jCfRSuNsATHwlNMT3KIh+ThlSMv1KDyEg/fjFAGyxoNuwZxNebs7TiaCG1Mgso02zn
ji5RWjCUZcTe57GkYZpMJ7I84TzeRQ3aNwLyiyNwUckZE3rGK81+QPVClTJREhphey6L6k7WLw24
jMWV+9KlBY+322UPdhY9d2X7Nf2J2A0AYkZ7kTzXvlmcSxeWotKx+syFR8aDBVHX0+6+9Qmb2YJw
X+T3J38YXtveTI4al8GtodIAXqn2OieAASayqVZUWUGpxaBU6Rq71C0rm2ljkLXHYu9OysYJYjB/
0RihW9EwvRU2xU9J8lmV2h6wxq/qiBDwdHR3MtRIpjYfRaXjzo8LWknhSsl6X8MH2zV62F/Ac3L7
3GRNJ+/DYqTVOgq1Sx71a7PiI0kzGP6ZOdKZxxgLbKRq6AMzX1o5BrNNb60KD3FR/WY+FoV6icOM
PsVfRatTUDjiZel9CQk3vYbggtCvRudYtj2TniTb5nETMqYnQtGVhVqXn66YrLsaBKk5f050YASO
t3CeTJYuyrP0lFrHrjGXbk4KStoWQHBKrhUgVkBlzWgxran1RUPS5z9mN9pqtKtjyFV8baTMhYVo
cGzlS9OoTrGpY2h7hifNhU75xxzmg3Q5OJhzPK2Zl79YVfud1XRQD1WF7TRlwNJ4dLA1GeeUbKqv
dciaOznZSwgIzgRhfrBTRozOyBqUkJNDtbmvLUmkonwC7z+SNsE8i+pADdytSmC1ljOFmTpHsN54
zvJ9KwmYzQXdy3btLmEKuFixGW+w5L9LjUm8JunRoqu9oaYWoxEv08QpLdG7VSesn2R5g00w0qx6
eKw94OFDgf8wdw/xEBY7kPJPRjGDZJ3Uq4lBc938ZWb9ENvNlY5c4OgcaCjMcb/G+iddBn8avpQ4
yTZU8z64ErhoWF4FUK7GOBtV/lBPxa90uqDsK/SfIXynmBm7nYv0aZIdFc6or2azfhqA/wGqoLYO
Ffvs9UxP/Ei+dI69bdzy4rxzATHEvg2930FnqsBFeS4fZGN/N07FYT0MhD8dfGc+uE62p+hiWpWt
9W0WtLc79qrfmorDQWcVn8lgvfFIz3PFB9syXrLpNSRnQcHwZ+gRwGsBnuj11lq8/057HXpFYRg0
XZFeq1LHB16Mf7mC0D87N5zqt85RLKg+yy959YNHs9kVjK7doc5gMo2DXNbJPrNb7RYuPyRh0Z2p
4bJrKaxjNarVixseJ1lj1SikzQgb1Xuq8flEWf8uyfgpKGfHPmS4xqjyMvAb3YkiPSAgHmYCEBfL
696x0BHO5IrRjbO/dBD6mx5tiJt9UgVY9jaRRduvVUVwsfyQY3xnMxrhUxLMy05t65WnLqP7yu1D
eHUmEAyqEOuN23WYQjUg1Q4oy7VlwzrqmkZj+vUYR9Wnp3sqaMzmKcVNKRxlXW2QlAG2bq6fjOVW
mZF1O2E5PPjhcKoykCsuY8Q0NbUdlWUJB6LYFgNpo+zYztPdnJtEcDgbC87ih8YfbqMj35UH8IcS
BDvGKVPVEDAo+ZqDzt7T/zmuctytNAAm2KBcXMw0mG0Me0Soj64WPfdzpaltbOoofTYQxJYOEYhF
1bUUln6uUiglUeQOx1nrSFh0nLaYH8ADFc6anBqPt/NQ6WW2ISGubyOwuAYo9WNq9s8iDo8cpkQg
tDJbQ/jQNmE77QvpatgYsLy3NK+uJexAjA8zixHv08zWcOIwiGdpKI1NTqYkHXnCAaZBbIxDlzoI
43mYKpSDDKo+GLqNb3CBJEy3STwjO0cGMZw+m/i1iK7N2KPYeBkYdI9DfVEBAxwVlbJRFV3xx1PD
a2hB5RWPicjxeDnc8etWpyHd8ch92OJrsstqa5ZopMj27p6HYm/mGlseRauhZkRHWqEsTtl7ayaQ
vJgLXOrkaFinuqIbmheivo9x0j8pzR02th1/Ja9N0aOykpFmWDstfcbcuanIsQzEIbdOCvJLxjsB
+INinQoFJgx63ekgmQznR9f+skpQrIV7lZf8xwD/il6QoQGpj6Hzoq1rOgDh6108REg6sQpiwgs2
Pd731tTvzGECE9SnGk8DbSVJ1Hw4KcfBIV9CIHL8mYs/WiN+YQE862zqyqJ3oQ8/a84XimDmxmkc
LrhDGnDcbHe57B4gCPIY6Gl6QAN6KZz601YYI82u+CWAdqwGe14Zg0GLgmYqfh5+GmFWz6EhGV+n
TGGT5pWxDLdcbHc0mb1ktvukZTDBsKk5S1bi4ILT4AwJfyNl8rTCqhIdRKqxocPZ6vFh3pUGvT0O
21eom1+D5x6zzPn1LQVqGnQhdeTe3vBRClEdvYGmHmsZ9898buVEWMeuYdRP7BMZCOhxsqBa2QKx
VWUBoTaulgw7ey9jRCnhyLjEsu0MDJCp3HSrg7mYoyjZM4LaWvGELtLgiysJpe4gqFYEFdYNHE+r
jND+Gxo4qyok5IfDjA/9Q5q8ohphCsYfyKIWIvyIJb8p8CqYBgQG+I5pATpkmv80v/mCC8GMaeDk
KyOhX8aRaGIy/BaV8dHQkM7chJmrb5WIg6vGTJNl/vI1lOE9g6KLFmZUsdYdszqE/zpkqAaIjOQg
lJk82bsiQqDzwyDikrTiqSp2oZP+jAAbN4WbfEcuBIdJLyMmy7hERZmf//kD56783Mk2W1O5bTFK
KhjtDm13Svv4F/cgJ7q2xrYXUilKa9mHYdM6aqQ46nxjYyT6L5Q7sDJhaa/sgX/Rkkh+2qhn56xH
lSVLJbboZPBSFHKNIisWfiQclsFGUSHehp+cZlazJ0Nsu/anGMyV24SYgy2C6+3EySS6LrUowIE2
o529pL3B+jEP7w1eVCWZL8n5ZXALmr+98bE0rPS+4wvn9nPrU109jHV1DWm6CywC00Fueg+WrNhz
DArT8pnV2HSjL8/BdkjePWL+SpxMgVHaNCPOUugRgsmwe7WljE7+yC/KGAFUmZPcjIjptMQJSwdk
tXSYY3lom+xkaNkrriJgN003bGtHIc4DGaHPIMtWqeUyJ2p9tRGtmWy4d++lnd/3SjHsdMyfccDt
ORYRmZsxDdCoGbBPl2qGrAtL+jFp8nWbuJJFnk9NDlyHnPmVZBUvh8qiPe1jRkI+sNFhQLW+/Zq5
BZuJJR5zk9ydwRnrsATbexs4GFkASs41uS4M8v3akqV2k2j/SU1KetfSTTvdV8yLZShasjDzTyiY
I+UgLyqds8vQFN/prF0brbmINh62Uo9zuHzqJsuEHJxLb5NCcx1mxjv6YK/jOLnjJc8/WrzpnVeB
2czFPVlhIAomXRetJg+VZBbDM8obLaCXhEP0mSaQ3yzjoSlMio2spGMwDeNA1Va4DvN274hGvtqL
lJ+5NapfBEBLn7LT3NTbaG5uXE//mqUdCugbqew8ZkRV0L5QqfjV63o6Dkt1KqbBw00W9luq2wM3
3fWETs58fy+yIWgwYLIjyDJ9FSaXRprqP/DAmXuKAJ776Vroc3ufNUOyGywhOAWVnwNJEy6W86fy
+vychjOpOFGvKJOtiQseE4No49QxMF5ry7Ven5u9K8cPJJUsAHbAzM5XF4M9VRgTVdA1kikx05gI
E/zo2qIztBcvw+z9Tm1vHXWo09txQ9kSP9sSyCl0qsFoyiBEkWJDrtS7VdgLZMIdj3LU6n1VJtpG
yidrmSAnwHExjtDyOSNP9awgWUNSh/971FUsdC1qWciYwWU+nfsE++Pkg0saA177gxRMiDPDGWji
WzUix88TpzR0c/fsJTAxQ79oVFzt9RbOiVtyR7PFSSZXK81rziCet/GbfAMQ4p5iRr7ffN4PIbFO
3Ijd+t8qu2hU7yMv9Q22HFrGf0rETnMYH5F38Tk5r3HmkfySTO9GyrtMKlFc8yn1iXtEium55GGf
FgE1a9+1BrvFvw1uqlLlMA+KyF2IiRi35D7LY56sB45/BI1Q/0T0PjDCsUdEJUdLvjqRPmKovxme
O69AbS6eGkKyeYRRhxvigKq+Sj3M+hioGAhP90An+2NWvotsytf/S2pt5//k+/9/SK2owP8vx/D5
t6v6uPrvbuF/fsV/uIUN/18cxzFnwGs1LVwa/8csbLj/EgbDUqGTFBYezuD/Mgtrhvcv23FdzLtQ
j2yPP/kvWqtmin85DncZz3FMH6nb/J+4hSkf+L/dwtwoLB2GrC5sdlrfN02Myf8dR5+0PRIC9W/w
1RArIiqVkWk5ojiOs1SRJO2q6SuaKKj5wC023SI7fU8RXJjDAvKG+h7rzOAa9xP3JdCDYtnx4viR
vQ5ZwapcZj3Rvk2GjE1AXJUPcJIALu4aFJKqYbwwgVmgGt06dxpjCwlICpCpEwAApZjTIr/K/D7G
SLhleX4V2fL6RhTnzbNzIdpL32ySeEwr3TKIlrTOjJd4JXSsM3LobtSmUXriL1atHjoq5FOLGJM8
uBJdDFlh5b2PoiHZkSbgzEv/KAymvbmeM7Ew/Qe/1B9ZGvN9UkonSIZ+iYI+6zERMWbscpX2ePIE
g4FCAJ9dhng4SwL8buPcPzQxY/rYO5hZSY8ZvSlc30z8VHXCzlmypYeJTIO5kIDFxcdc984toeSZ
kDXHN9ckxkrOuQw8rcBmk8kzhYJrX7ogyrT+S2m02s76fd55zObSbBM76sEpqwIA3c4ihn3fGtr7
2IKyD4V3w2zzbPcDCWMAegbCaOI5G41xDnJufCW08UpzaY7oQmm4h5zc6cN+VvXrSIMA4KQtx0ss
jqzGqyhbst4Mo4t+a3PSOrSCK59Nu+qBbfNZo3gdhgEGIg15A5kFrFyP/pgvsMxcDkVg1N8EJQgm
QRnf0B3lPXrwRBg4Aq6ttGw/Vg49YSPdTiabuEgFNweG6CzV8JUqBx+rRi6ECJlRc74PUXB2wHHa
U0FKEYaXdiT9fJ3Q/FccoyT/bku1LEWj1qcRGZT4ZUm4bmT65dOxONlz9kJdMyHZC446jXozGAG1
9tQhYx9rt92nxXRKZ+8cFWq81QBEbFHlZwJJ6CrUMqb0L19GmgdWzsA1keMArCHy23yzK9vEClMQ
HQWEBEMe3VV0thZYAIXYfXW1ZZLzG2Pk3HTAxdZcLvfVJNUqTrpXU11xyvSBn/suV2GQ7MjSx4Yg
HOTA8OBVcyA68Te7Pje7kFKoemR0lTvAo5AOWp260DyPeBC8EmRJ9K2ZI1kAt/Ex4Wj+JmU+rYl5
2DnazFsuI2NHnonY99GcudYy3dV3Fk47vfR6LDGkqSOkF35G7Qhdwd90mklhMxcp0qj2u+vYT8Uw
BukAMmpODMJvKKI1fnAIuxhqzXjwLp1P4bhuA3Lr2drdjG619L1LmvmU0e7seBYBx6S/qzqJH6vG
PjP+2AaSn6dqZFEn3SLkoOhZjDsFmTXSQNN7y39npfIZUTdT4NyK+INk3oOyCCL26iWlSXM9kDoF
p8cWWnR6CX4Lj+FkfVBct/hPh6M9HJsIUSSPCHimiBoMXncUmj2SjH6KMIO1BCxxtSJQuBNXaPsN
Sru+J/uECOmAgp8B+JmW9dw3zOaV7CERADExyP+t2uaA7sfP4No49Q3oijGzwj7Opw0mYy6VRQnY
xKpfdUweZu/u29Y/otXuFb9ildB2CVV33LWN8eiIS5wVL7P9aCi6AXhxzT40d7A7Ov6MwLcXO9za
65UsKw6hE6tvHyXnngIJo+1fuahcXPrrmREBAmu9Md8JYcAHkM2eMwTSUxQfWsqjl7PUm84F6mg7
HLkqVR+0CgVadwNRdRj7+lMfad9unZ2BxZyEsk4lZnZXgyfHtvWbhhshYaNa13omnJhNAsqXFvM1
2qxENTA8oaKPobb63bygkGpq5gXP0UTRJ95LMwombyLFPb6OvcWJEHmqWga2aUMxFTmUtRd5X74F
VQ03y3T20+FeJKRFuMoagU3MYEOAYQPVlP5I1KLZMH8sc7n12DnHQwjCWFEW/tG4YVIVbroYg1IS
zfuWbnF81Gm77DW3oaNqqoxxn6XsVquG06+OEMKaBn1sIqzAWvqSlU4ddEAv8oSa02pKNmU1/xqD
dz93ZJZL+u0kvRRWgwm4m/x4H9XjdnARzhKsnwdgyJhVkmtlOd3aqQBiuojX2+IiRvOn9al70hlD
YKMxHzRSCtTKOsweKepscSXv2t4tOIQeogEWaNY272LOSWvP4xaLAkVhhGnpDgh5KDJuRV8ctZVH
AWFbfmnjHK7TGJiqU/QjY9HvOjbbbTdzU+ALeqcqzWQqWWQro/M/NdjSQEGmYt2Hp7oq/X3LRKPs
tbcCc2Rcg/rhHbKx21qeVm5gQVYS4EbjoHr4hXYZns0u01AhIFbXThZdE4eA9ljHdZDk3ziJs41e
OEdD9wDdas3WS8hHIhYO+4rxu6chPaSqgVOqT4/4p2ERGGOgNPoQ7M5ljGmjkk6P4D3f3KJjmmr5
4SNv4poKRwfXxfBm6uNjxe60B+or6iVzEJU3WEUsSzQkIT3Cdez144JRsdJXnZE3iyf41SWCN5rW
GORfIaDXBfDUQGkxdpF30CbPONv2sHUZMa9iJ8ePNuMfE/lDrMgvFCRANnAZa0iB9i/Z8GqbpUW1
rhUbqJUyscPlS6CxPbgUwm0BHyHm1fkB7CMgqhxffulySIj6aKdHDlpDWp2qLl4uh+T9OdxjBaFN
3Kt+LRYl/M1ZGRiKakT4xGtJ2EkXW8ebnZUb4mqeqpdy8E4Wnzxu5GzYNE36AZfgaXmV+mr85Rj2
U/mpYCZYHWycvW2O2uEuvAoLoDVt7t1nnTUALgz3MxbvFEAeiMxYaEbpO459hY5fEB5oDyapANQI
5i4lEn36oyknwWCZ0mbjMNmOkNjTxQivZweEqzXYCguv+9ieSBBtMbZsO44hluHr21LofxQMkokm
F2W1+o+udsWg7DXRbqJEYOUCbvFnnJ7VGved2rQhqwlCK4avO9uIGZgmQGN7lX8Kyq80k8iO28Ls
9foH8s8pXh2GqsXQPNqd/25DZO9iE0MOOPWVomwR53d4Zj5PKtb+NoYFapaNrNJUvUKVo3zRA3HA
cBdZFoukU/gfyLJgL5lqVOLBLMCKiJrrZlFe41ZL9nM//9FIDRdAVvqZJNNzOMgpaPG7Z3V9V4W9
dXKH/qWjRJOxw55+aNYdCBXtKPdOmX6mknyOZ9MtIr1uQD8RNxwGD2ggF9OiQdKC0LBxWuslooI7
dqH+pdbB3zUNM9i2wHWft3/mJE+xBsKKvP41b7LneSneHbVF/dUqD/nMDSps0/S2VB15eBqFdJfR
GvVhDnO+jCb29pj4bcGRzFaATrSDn5hPZN7OkV84a4oM/PRMjOCpnom09Q7N5Dj8DULPe8HHUkqb
ns76Ph/iNwIXfIv6qsqby5T4N3a7t7DleXATTjAVCqK1XIQtZXzCNfu2mv7StwODlplungUKqnMl
xugpLn0IrIYKyUFc07G7+H5kBfNk/BrEx0xwiWs2g7PqwjMw7BPu735l6M2rVlb3tQnk2A6NnVZ4
/nau2xuJKdjZ1Z8zvbZhOG2Un/WU9k27rCWN3TFwzyjSofKJvwJXhV8IgRGHh4l/0E5ipL/Se+H+
/e0JvTvqYfYne3PVF4wfKrptNlwHeXaa9sePCu80+g6R+QnxIsUzHgWjl3+izPhELOpvJeefvPpq
Rhqw0XFghkeC8AuKBE2XYo+E+uHiztko6eEeXfon2bV2WGx+w+44oNiHvfvVy/mYjNPH3LVJgG//
HSIi9pN9X9ifRmdTKZ6kvNcDtTWOk16FPgqOrIm9jYs0ov/yIdIAqFYybDdVbG9zbbwHewC+vZp/
mMOwMpmQtyakD5zEfLXaO3iFqwvBf1F+uVRRjRBDFvZQRcsO6p7AdBcaqRcsVxocPByjoLUyzlwI
TpX5HjHxDhoG75xcGdy7Zbv1xHAxhLq1DV7YhIT2CkH30e4LnEeu/yQb/CKWIZPA6uebpOdrWxnl
ya30vdMd62jcaarjSpNiynWWMXTEwXhOYxdfzqPZiceIlg3E1KpFLCXyAa2Zu8HF0CkBotn0LpzG
p8QI30fbP/YehBYz9F5nI6bsCDIv3634Cum0uC70xwFZkRpRTqcz3gXZszSabD7r/MUro+8Q8jDo
V/ZqCf67ctMP147hOcg/QSKoxU+xfe98ttMpdXhyxYXXuSJBYT9HyBCzjNgGfSkDURrXwUfhrKv+
2y9gSesdY9W7wZjMlcexZd1q43XECmKFiBHpv7N3Hs2ta+kV/UVw4SBjypyTSInSBKWrgBwOMvDr
vXC7y90euMqee6KrwKcnUSDOF/Ze29476k20/jMdcn9rNixjmL4u8OmyxmGZoGZ4UBLjorD7X5uE
ICPB5s8VG3TaPrJuXM+zREGKGnDE1ADuWFu8Cznm8Ib8c566Oalq2o5Uee3IFnqk+JzSTeCQxgkR
GX3aLZ1I5T4ArMDiDr8eoGTBUbbh2FgBrKCOs0AOSnzPmvFgl1mz9xV5AOXzB8ZBfjQwlN3zGsOw
bepQx3x3Yecq2642u4SjBYu9IqKLl1GnM6lD2kNgkStes0BRoMv+FFx0XLDjgVKlPoS4ObaDEQzb
1guKRTQg+q84yOg7N2kX5suy8sJzMZdq017M0gNaxVxi3R5RAZ4Lf9grCmxMqw4lwSwBu9eSXF4t
so8Dt5A6rT+7hBwspjrzOuof+IyJtDGj3eR9wmqSy+xe9dqmUnzQBLGcZyV8DKqTLIJyKfwGxCgL
FHcc1l2bnaygZyxBysM8MxLgiJBTbdNHLVHHB9bAAu+IK2aS6nxmBfbT/dHs6JJN4W1Da66JiiVn
zH7zJ3rRInAP1Hufoe5/Bz1Fism0kB27sUaRcUWx0SxxHs+NBs2ILiqAyWjFEnjRmMhcZ0UQHkBU
I1OWfjMy1vU5iAAalMxBAti2jbgxnB7V6luVtCWdWjuryC5PddxuPN/a1wHjyz6Nxyl3ZYcK5aVR
a5a8HiWd1qDRCJOfOAahO+i2si+7o8j3TpBdfd15ZFp7aiJp7FNki3XWoCgbzK9aQLhH+Pcloafi
pEvpUQmoSk08Y9B78J/WZ2EI2nDPXrYTYjcq7h1b907X1J1Nxsc8CMsVOfVsFR3DRWleei/UzFkD
pBCIWqSMLJTz4a33fdC42VfttNaOjnUxVBDaK7Aqbcbl0QkFLmudv5SWHxACFs1SGNjrXusQhKqD
feiGPN/qDJ6gOWgr2vqvEgXSIRq6h9og2BiHbIl0xlscVZ8bpu6btxKNO/MFZRHqUNhk32FBLqoD
HJ0dY611kVnbsS70Ra+fsOiJNdMZysWIFzRw3RIVVLWtWd+VY1nhQUYQL/yBIL+GpLtqKLdesfYI
MaZPiPqF1Uht4XsojQI3/SyKdNMJOHJSL76xnO8daDb0rcJAJICi4f/Hyv/rsbJGnNr/DKLYlp/y
v82Up4f/Y6ZsOP9hCZfhMHFeghGyy1f+QaAgy8sVAi+yA6/N1Bg7/NdQWbf/Q7cd1VB1RKaaaqtg
MP6ZAMaMmoczVdZdpJ5Mg43/y0xZRyDw3wkUusVLbnJGEhaK+EsX09f/LTIrSQ3uG56aoazFFDgJ
FNmJrBSQhcfRacypwWA8F6b1sPUMdo1lZV+7vi6WHHgxeYaczZVwqIeDHD2dp6zweetb39TMixZB
3UvQXCoahOVO7WwKcy+jm4YNMRiqnGa2BpOX0PhGZj4UcfKDMxzzgdc+ytqxDkZv1+uI3fJ2HJr+
XPkoU9KmMV7qIT8n6XCCoN08awhMTYucoBJWcPLHc6gLsfM91dqg88JsjRW4yDHuaLWBmFoE6ckO
W2YdusvAt4F26SbialaAv7khhuA2DWVFwEz0SKX5SSZh9N2mzZFsDBMHgrfPZWKtVYdi21MJ+aP1
92+6IYxlU6NHiN0qZqc2PCB5tzsbi84SuJb+yWgcjYX5QYVDPneSPSyfVrKKzeRqNskLO0kNMJSR
gl7zS1T2bXpFJA88rfwWgWCYXTbMwy28UURQ4IRyKSNsab2jeJuGh1MOJYyQgMtqGU+QHViX+haA
mHVIA2OTWQ6bSUUXUPQn7145OY4BGJxSry1OUncwojKqKn15CUazXHoxpvo2E9EKCBZBQnUNdbiu
d/96EwVajfQ1rndpmcl1GDg7j7qHjeskmsosF/Ii2OsF1SUfSpS0SYH7PyJjK46c9kpUaTBX/dZd
Z2knANzF31o4dtfRACIvkyzcaqFkUTZ9zvO0XyVA0S90VT8psIXcQfTXPpcv0Kj7edYoSBD4NqyB
c2uVuBFpUlbsrtG9w6uzOyp2pylPvhoiueXAzGp455jWgkPiGgeNC26j9BUS9RSzbp0O6QE7IKCs
nEVsYqfe6e8bLY5J2bRqNrVRSfqHj/ZHOpZ3Iy7J6UV172UGoNYeXkRioqzWtavpmuWD7JyTO1TW
OTCKZgXky2dJ3LrHTicmALQlK9Xedo4DNK8dYUcYYIpu7/j+P994lc/rZWAKFCYdrrQ0RIxJmEHF
4uZkYszLirfSqJEdVnayIJZAXxAu3+yHMH3hNgKWNAzFIm36btF7/bDFRdPPxwKgoM/wYOUAbHV6
5iiwwcNjYGNdkTa+KNnRmadNOEV4sOQWKXDhtk/PvrYHuOPNaq1JNr4Ee1qSElL47Fk0A8kMGi28
4nIt2W2vLQMfBY67lgyMNzYPIFAxYqBJZGukESkS9WyMp0R10vkOfQ74EIEz2Z2wH5YZUr7IHYOD
l9Y6hUbZroyuiyGbDDulUr/YP3m3uJri2BsmIn05cGYG7pSX6oMyTdyr79GBorE2tlmkzQTNajQY
FYYWlrm4kTC1BuIloCd0DLgX+NT3dZhG4OqdLyv5agFiHzqrLg8FOofO7TFjy4qAUEZ385a9wjEJ
zyTCuxeRBNtg0PC55RlxZKR+aqAnVMbDszQCOKOX6ctgtDyT+VzNLXeJHpkEg6ZFS02sS7kr/r5b
9rSM84bAulkGvHDxb1/CIlPu/n7su0W3iXGi/etTfz8fT4/4+7l/fLMBaegcX2m0tcIi3/19IzC9
AReSzKHdsNjRDeY7HxnpP95rYo09UKUZr0IjzFEkarEzp8ch/QWw4I5XlnYFEOBE7ky/kbtcaJJ0
jxCXyL8+/vtlzRr5pD096O9X/r5REPkvVcV90g28e3D4l//62t+HNuM72st27g7U1K1lKC9SC5od
IhQVZQaeEUQO7os2RxygbtuGuOG+7f27U3FmAOEXO55a/67nabGGC9Ms/n44mr+j6wL7lv4xvTlN
b7+ESNbvbZEdfWEE578fjQq5BAOrFbj5ax/HMa1Wjfy6CLZmjhVOLzrxp/KLXVJH+p49goK9dIpS
cBT6bjiTZQYLIojSDYPWcsuu8aygCkWLMDonFValHYV3o4mUdWuCWpJkzIa5rs39oXpVi8HeWAi9
qo65LiAP5JpBvTZFIl/QnNBjunACElQxJaIWdaK3iD7PH719ZfHszYcWuCyk4MoudORmATre4DG2
xj2NlEdXy2VTkbFlV8qlLMczhQAyuWaZFemx8XRmIx1jj3YTKzFDnbTh25DSG2buEd0dZTECQ0c9
DQX9ausnP3otUe2LdaeYGwpskhDJ/mFb+BrrhjpDGvmHF/gjtlRSmZDSDcapHvEUTu642MH3btl7
Ru9XxzR2lkZ2WBLKWdG3t7Dv01lzU/LyBGWX3C6wCpZMYVuozz4SsBLmEuZHo1aE4ZFaED0tFVsu
29xzUpdX0dpXH9tJEci1h6Cy6uuNwp5ZOvY+caxnqOA/1r32h95rxumM8ZvRdy+Ubz1iPuQW6UVV
jb3k1VffQdosbaNcN5H5QbAmi6Yy/Kn55ftZV1caHMH0hR0h61YDPCH+4bRZMe+8JmAN/ay/tFZ2
SwJihvI/Vajcp29DX/Zba8mjiPhDsTtZRjgLWf6RACKj4sxM5dBWGJ/aqJsJa2otd0babkRe4oaR
WwI5MUyxRXDkjvwA7gT9kmUn6c3TAq3VaARtBQSAdK5QCeZqjZcR0lKvdre8B0ce77Ko//S0kUM5
by+pcR/JQ2KSONytUf/C9nFXR2bkTbl0SYHW/fY1yYxXz9BOXWr9JjjEq/xWOViscC6HNh2l3iEE
51XWkUtnfdfaEg02HIn8xfQLxqFlMh4qU10mXXlGiroDmovosnb+NKJ7H/XhZvOoGr7pWGB476C5
9MGxq+KzT5gV1nvHHC+jDj5mIEbAV/50YXWxyIjCMDQW/YfX2TtbZbrpyfDHr/yb7bP8MA0eZI0b
wGfPiIMvasRGbdR9brHRDytsITpSOc0dfnsCbqxJ05P0WBQ1pX/WzMCSAliwmKjDOmEaVqguW1d7
z3gGmeO8kbn0BlxnVvXhgLegwaWtkYSqu+cBkA7buSbVIcD380bvHhXJMjOGpNvcyH4sAplEnP62
QnlitzWYXvEXQ+gALmoWtaR9+F76Hub2GyI9Qz95yiTN9jiZdMk6KbIBIXjshbJMPrqu2sS59+G5
GKADn21PEliXbExeAR689vXM0bHvjRaKQfiEiNGNs1YY5MC7jjnLGBsUSnEtZR3NLbI3PS/c1TpQ
U7BHiJPRGTK1pS1nDZ97CGarDMFcX2NX4ZDvZwzVuxetKs4NMak4xr9ym98uCt+hlXmKCUI2ewwo
4WaFGt5i1eVKYu1rKNo2LCe2dhxMVIwQvRlkYW1IDumkgBjbZRczACpj0Hc5oZax9tQi7b3F3yl8
9zdv+2hODNVnG8k/nckVr47D0vBauMDkJ2GCjucs9j/AQNiranQPuI1uoh6Y708xATGuAtNCPluh
JYySemlY2anjDX6j9MtBU0c0yp70M57zKS/ecm9pINj+mIkxH5r42JvyRqTnkx0DysOI/2M8oB7j
shPMze6iDOaVy2wiw+FAwB+KiyzDpuIHjyHXX1DiIFNRWIOCOp8NQJAYio4HtcrfaA64rYUMVTV/
ILKl+pJqN6Wtx3MjSHeeBiujoTGbyoGDZirL1kStQVf0Ur75NeOknkAWpAQ4JQbNXDpWzzmCw97T
9Klw/45c79iTD4Eq1cI8zlCE5WuwDyk7w9j4CQME7qMm30bYV1E0saLxzyNKK92nGvIMDDlhwn7B
xQavIwmbiwnlHe0l3ZpbiR+N8AWjYtDL95Kp9yhijGh2EjwUlwMi5nnHsQG+R3zWbcumQ9POOvuV
LNPY73bFV6MPP2MxrvvMOY1h8PAHBjrYFW8Ehq1TeoSyRD88NLd+Yt6wfkFVySCzgRcaN3ejtt71
sX+MI8ueziV72BGbMfd/08nKbTTyFAbEPylAaNPWu+cS4qmhfvoJU2nM+W9RuEX68Wyc4NGN2k8b
abdJroKtm6Wnlb4NwnxYyPXSwLxB5fDmQhZfGErKdZlF+9HBMVvLE7Lyr7KMfizVushn4Bsbp1cJ
qqLWdMrk7FnGoUv7uUimPXD4ZHOFF6dEh0ESATf6WaBFCIZNSED4KENMiN7HuOHofyUycePbFOr2
jyrEB5ZQ5F3hU21qsGW8WFyDjROhB+QxnOxBHOxAfYQiQqEzohaCbDJCX40YUJIQaSj194hkmB2U
kNuidYn5GBFju/jz5kEZLTSN5SizWK8uillVV1u9zNiajrinodU38paMcIGbof8OOpcpYw8BuWoX
Ltz2OPzi9ZEuCCz4cRKC5ryo+mKaxsnW2Na1aaqbFrHKVoNmXmSDwAUb/vBCRFhZ2bwGEYedMBUc
c7P7SFCuzeQYzmtp/sqivqiDvh2JpdJN5UUU9Q/IblIuzOKPH18zemS6CV5tdL6PgjCqMYg+HX6k
ZNC++lFe/fqT/+GpCxO09NYx1dxtUTDbt4t7xlA2FdeGtK+ZBocHkSoni4IKluELaLBAeaumOUPK
eWGl0bSii5/0U61u/DJAf9VbEi4DbT8iKyXM0nnTAvUQR/W1ToLN4AwLrQnuap4jVYoPhmcspUoE
mDSP9nQ5S2YV4QnL+8nFnVfG1YazsU+3MPfhtxkHU1RnPdAO6LEv1vDAKpszeg0obR0x00vzYYgP
w5BrkxFypA9beI4bjS51yKsvZObABgCf9SqNGJqOtpMl+5pdixJj7rXSnpFSlsyk3x5ZydRKt0Ky
cEnVpyvAI2vOn1wtjzg/DzlHzSxqnJMDFi0Dv6Nz//DH8IfJzztnHJmCg6KyAi0OyCuOqlVsKqwM
kPmSlgGlyzbaUd4Hg5iBWCFW1zjbrfjJ2DmywAL6HaT2ulYNdOC+3E+R4bhr3uo+vSQFhmtzGK45
tnUlcQuwxeq1Lst7Jspz5mJ+bW3208DEb+bYP8tKshVNyaQjI7R1rkl8lxPRmSHBT+njgIkcFcmR
NbyMgFSBcpAjUw6wWyKPMKE6eeR4vVpbvbZ6ap5BMb9zvhQ8ZNnVLXQ3oa8bh6xmklCXZlfIbc1e
AdscJ/x4y+rm0ZbGHffy1AfWc3XXg/07JAOygVAL/TfGuPqasJZjF0e4xsdSm48y/QZNMNiwkwfW
Kr6MV1TVwIk599aJb3DBtTlllBJlS5J0kE96BY7S5k0E2tMI0KOE695TW4w1y8FJk1UWax+jZiVL
H4UCgzzEOIaDQMWInswmy2fZafrC7j8iLdGJ9tMPto+O2huqP8EwbnwXfvkAHDMMgv2AoRB93Xhm
CjA3a3EysDauI8M6tza1t7SpS1pYldgT3OEusvRSk3N7TLsMY4XZvIInKl7dNjtYifVo4lR8EJcx
rxRLHqYBStz0c9sKh6VikQI1oJXhjAYdMJYMF4TOOckA9JTqnob+En5TbsfqKsBPM/czlC6ov1iA
cjwSWlvvEymDzzz+Yt6Yzg29NzdWQteqd8prAZTPkURNtwG7YLAdLlj1j8iMMgaY0arha3RVmTVv
DabyveJs2IGO820l7QpvTJntGV7cOYpjD0kRmiZCqI4IZ5NLDRC3BCM9U/yQqIowSZdYTWAxohLw
y3hYJZl+lXJex7lYFx1KyxrkoKase3m1Bo8tEGkJ+C/5VU3q/c6DddQaEAuE583cOIk3ainPcDiw
1Nj5hyhQKoQNEtuMhOawJzzCTAgXdqDjEI4afyqeMU+Mb1Ex1EJgVW4rP5gXEZAwdEhLTamWIXbZ
Bfkt3dIaeDLD1KDBGaFr4b4kdCGdvMAxyBb9zt5eO+QKNils80hHexPJ0KumCMIrXfi9pg/7LCtJ
V3IOuSOjyxDl8L4YaM66aCh2hrSXA30lixnIPWZTbasnoWpgvhvlpw1bZEcltaIH/ZVALXqz/uAp
8Y1VZbwH1rAr2NaC2RJyVdVMCBpa8XmU+z11fHypquK3l8Sn2ZYDBCWtTlpGPIUq3C+GSAyaouo7
jiRBanQEKAqJAC0hwQSsljqHRtM3HGq3LjkqpkUwclQiTdK9X5rFYRrB3PBWoVskInBtifCnEOmv
gXkHo/COnAYUDJ9a7iQrJcIqmTThmxuDuzMqD1lTisMHh8xOlkypWgSLMzcESZSQitFFIcByUI18
KVhIRuP4HnvWP5m7MpsAsWKNVy0wLgbbgANTDW5cBaHiHkRYshyqsyvaw+DVXGlu9+yckVDXCl4D
ZYybpd++AV0xHotfS1ZbQw04ygad1Vne3+pm5NJLTzrn7lFrvJ8wkQK0D+xy6IJFXlVXV2+/M+G+
q6SIzw235JZT5dcB4fAKD/QlRfwMLukS8qzu2MiDULfFu1PQF7+NGupjNNgxNl1CuLk+sd8QRSbr
ixm2/go2JGE0KZ4+qMWfhkbNUocjy0wd6WNfk2Zc2eXe9rtHTFh1OsD3ybVhbznQCUg4NKm33GUg
7WHl+/wBffklfVTaVTD6O10hPVE40EzxfbhhMmLF6iAvNi8+JcNRjuvaz25RMvzAPyxUYS9IK27m
oOhuOIvamw/3bN3m7DgDhUG1yTYNaMbUJ6jjCuzjqiH+eBq1dFvXN4mRIVQC90l2hd3HvPugV/WR
TNpg76olC0rcLwxal5E2ifEFhGeUUHIpgDo1RfE6CvKzXAN1bTDA+BStla6o2V9VoexIaUpwbp34
1yH2cQHhMYXfoX2WVfNC4HhDQC9FtYv6iT9/UqxgWyqzatTOUaO9YazhEB6hxLXumTgvVDT8rh1y
nIAWEAk1C/HmVtrltWiX4Zg1kLM5tJS4/wGeM2/cbpPr3dFPn3Lon5XJ7TVGmAgNdJa3wcUtnJuD
f67SdxIFVQQhmt/urU5Jm4n7hi2lrJ9ph7jDNlrKiprxlUGTbmtlvoZ3iKmYqFS3VyFi+LFDoN+j
r2GCi4oyLw/rq9UIgTyqs7YV2aQgLLibLGxKZW7JlFcqbAWPrbrL1rlQnd8qu9FXHrN2XFtDs4Xw
e+SU2ECgWqWGAe6CatomYKnd66bYwuJ/IYTiLCK433Wx1Yz6oVvYj2tnDfI6Ywzj/g5gaGZEp7xX
6hFrl7CdDyXzflmUfHVKj7ipNyeh8NGIu0tMIlWu30YQw26KiKRxIalxdNhEKbc6aBb96FXYjYry
7HodZrM6vVEfYXkm7tI69tDoXFvspWK+dnawb6i/Gm9qjN1ZbP5REvgCY2KfgGGRxEQ8SawfA5c+
jl3CZAgjXnkaNc6kxHSl62cK+8P0oyG0WIT8fmasX4ykOAnAZkAOr8w2AXWoLNM7biE5lJqQm4OX
oFBvkvRDAQbu6VfmGCwywEQExpsaQokjQuzD9iTsruoijRboFA5BvXpQWFNRLAOlO5Lbici5+hod
d42XSTLXq3x32zksT6ZnAQjd3Rnyiw6QdazMLQw31y7eMzNlTCMxrGXso1DWpx1tjzAqpPeYqggT
meGKQKw/6BtsUWvm6Jyw1qWz4o/B5NR22ktkcI9t7TdGQytPM4+y8U4W5dU4fI9+ezN0ztMmWrAw
I60dKJuSHNAF4AboV9ydTlZ+QwdwaxteqCG/EA5sGtTYWDLsPVlEaimUSEqvfhUtxroxdaDVNe2f
pvg08vB94pIN7SBYZxX6tummTt6Nra3ejnKuGe92RUYykWnLcCiAtlvKygYXOpYfaaVuiUFc2CTT
49ReGZmXHcueAYVX9HNskg7UPzJ/+xEtSsLrJieKJfV4LkTlzV04SwvTOMGGBzzkj8cquyTYUdTR
2kKuOYbDoqUjT3naSGhdG2nx2xpb1RCvRD5vOEru3Surwq2qN6SJgtGT7dZrxEVhNYV0ZlvmxjK1
Fr2Pk9QQ08pyaWktyAP/BLHlY3Sbm9V1wK2iTY6IJuv3ZRqcnXL86uH3q459Ukfokc5FTfWTGXbv
dHDLVuOuGRTHNuZKJzsbT/spsPuFMIMM/gKiTcTbyOtGxBCNPLumd2HhvScJp9V7cEnZRx4Zd6jz
eFmM7qVpxBYqWshdqD0VSCIZcUJQHBcVwZ2iBa4QZBc/7k5pUdBKB8mFu/UaC66+iH3l4Fv488JV
MmqHyM6uGlHjNHrtmeTRFD3ZetTLW+kgwIqJOaF6FkCLodUZiN+wAu5TfO2B316MOPqCc0vIlX+F
TPzSETXV+8Y17Zy7aqHrsAHO9XpwVgmkAhhLGy2PngpFJBNHM+++Al1C2JggbvLLHcpN7NrvsSmf
iRCHhJ8p4IIr/OaYNdGlgu2qu+0fc8BAyCGVT1DyqN8NrN0qmdwoiHVjPGf8sCWnsYPBxoFwVjTH
BFcTBv8NL8i743inuFwptg8+hz29RLOm1R9eOO5CAmODsllg23GD4L1MWMoylOalhTPLfo06dT/9
HBa3VosaUpV7pUjnPkwqQyP9Lcl+YfTdKt091Mo7HNZzostDNz658Z6E6z9KW1yBzbxEMD/HTP6A
TucAccW9zQi+jacZEEF1NXCsrrv7tv+CjY2U2FDce699emk7M7X3pq+ZS3phwHQtWjuIiPhFEdQn
bA2UfeVOATHFNiiA9wzzwUHf3BYvht0hZEzyr8bpN4k2pY5Xf6bHNVa370V+ZQ55co0dDjiNFQKG
kRjAMLKkDoU8xv+XNI9enc5+wzR/qZz8PrThgSAgQsxRgxOdIAxwgtVmehbjrt1rBTGngG8mPOEI
/HsgXbRN7mSHrqafUG10oO7Kmcb6jVJpYbshFEdrQ1tczesqMRd+TceT1ueo7zZV2q9xZW01nVLE
OSWNfTdMa2/XBAIb42dgJ0h+Q4ztSnzpUUKWg7p1ESdqpX3VhPXiBpOhRICPB5hTLcoh8OEURX9g
gl8M4DRWqSCp7hhQCXKrsTGBpCRm1VHAeKaFu0xi1yVFvV3ZgfZLaAaiXNX4VRuswr5j1ptEvvXt
hNotw1OXIB0VkGBUu54bZbhLIivaCWfCfREul+li7aWCbsnPv2ob9VkjmJFngmmakikrhTDUNpRb
1CNTzFiHJQhpnfwrOwijS90CE/NygINmnZYbL66uilbEDyVPkeylqFjLlvdGGoltllANsik8etEl
0ZphmSep3BdN8e643WslKeN7mgGwyPRlLqNfzE+7kVTVeSCzowfgpLehp0hOiTmmx4TsbAZWdYFA
MMgRMbKER0fmPpHLH0u7cpZ1GrxVvX+rGVCPlq7ijuPALaCAz/T8raIgxM7BXEFFKZdKHdxSxxsT
gjqv5HAXQuGAk5l/FeIehxjm9QpQhQWEEPvNzPMIshu6BL1bl395HuAcPDBzZeQJSSUhjy0mDnYR
tOd4vcaatLewT3s48z6q2BwCaBQ7wby1KHumpHeOmgHWS58uWv9QDQwae7VUVxi+s7nUDSaBQ8ky
ABdEmCXDIZaE+HmwaJNOvHXs4A9hSjdM1c8TcvAnyanQN3DQlQ1y5kNp9ofGRmOaqOk9cjEsJV8R
BJs15tRn7mMA8bly130BodYoCndtk8lmV9q41+Jv2zABBSDw96nE1/EY1CuWqlPOOEsHi5oojXDs
BQIvRMGxl2crMpnaJZhPkzhVyoYgnQZ+H8nINshI+wi7af6J0OESaKhAdPd9QgfgTKneXJOmHBW8
S5ON1rbNyHcCJ2IrzsGw2r2ouxsi0nFWdDr7s2J8oVljIp464YbYca6LKnqtULIu6kYJFn/B7g0I
saSoT76i7q0Sf8oQDmIZ5YBYQGcemrFYApXihppz7BV6hZm2BcyY+OggPQy79AdYzXQ3XXZRtfRD
6F1uRC2f2Yjmi57m3aJAUQD+cXWKpaKFz6kKQektb53q/WQETq7sEZ+Pb6vLqnKPek+/0HCp7sag
mUKFqmBOGAhPH4tUq3l1JRpgWr4T6pc1xcGvXjQ7zyr0XYI5A3XwxK9x5cpPrHOeA31IWagU1BVq
r3/1zEJZJrTD3BuWNeoa8l28aFYU3p2siVtOT8hMoT4oYf8dTk6G2mHMNpKYh5ycxiKWB2a87gGZ
/mskseYOjLCPg9Lp2zip31rTRZtER1JaDPwJKDh7ueodWhOGY5TJDdHZ9TwiW7gPPYB9fINzlRH9
I8p1bsRwmeL0YJaHGBvHNhyRofvsS0nXw8AavY0msL9G0RcNyTHLXtxoy9K5q/Zsn3Szm3vQDtYW
94VZ4sVASXEBbQh9RR8t2hfHG18U0SA8EnWzROaHVr8ofx2E6r6Dg67uvQ0EuV3RteqXzOdxlJjX
jPBFjvDU5TomxSVU3gqNrBOuqp8yxf0xUHz6nruKCjs4t6q29/UA6JkrPxV246y/n10AVkUO0cpQ
zH4WiaJdGAmhALlxGhxlO+LZu3c5xZcn3n2nupmFYEzVRWIBxUGt6IDcqPz0wp/GiW+5Z/8WTcRK
yVC7RTcwhyC15OSM1amrqoOe4jsgQ6WcKxWrsEi4NmIEFCq15B4TUiE5eouGImo3kqN9bSKkxjxz
8+gJ13Zb7DxAjCwV2TlKXIJKnDL99ppz6JgHTUKYCmI7WTUW61XXiFDpsWDqzcDaNa3/baNsGqru
S2hmeHGQ2/c4BRr+QksXKesi6ZU1S/OYGnWpVMTuUKtvezq1eVMVL8grR/bdUboQMc7eslGMS4nF
uECGse8b8WtU/RG2S7UbKApjtYT4iK/aN1V7GzvCogWlXi/C/D2rgO6mqvsoiVoPV5pU0qM5JPjg
01MbjztSbubQf3ZhaFSvSkF8M2nBVSOHJ5G5cPwSF48o47Csd3eVEX4WqY9/PrU+TbpzAvS2JYoD
j2kctTCqCV3314n0gSVL7xToXNNh54nV8AoC4Ob3SA3Svo4ZRmIawpl7hS9CvQKSZokIvJxlebb1
S5i8jtP9pjrPmMfOJE7eOADiteS/WucAiyiw7RN9fH6AETRrUZXwL2KyyN9boQegGF6pZNw8E+zu
5i5b+61PoIMXFl8uG5GD0KzPVNN1esTkgSU0XmRjAAUpwGDHb7pwMiu/lJxMf9/hCpp8VYWzrmxs
96GFcjIjStoPCRwyKXaBGzohwXrWye5rrpOygWVZ27BPcMQNVh/sZcpLJm9xW+OrvuJ4HDcqE8U0
6/xN3vh/ypygHQdEJGXcN7kImWg3iVoZVxNBEosS6myqr1YwA28DqIX+wAYugEbFM8K3UR4DrM+1
kxnlio1gMh8DMO1aCs+65bLIFPwtDn0ElKD6YTjnrkxfkcJSNOWMvws7Ae7WxBTEJBmllfuoCzVm
wCEPdRr6WBOLFzgAPyhoSWLqh3Dv5s5DGV3ggaF45DHnoNPN7PhpjaO5yl02gjboKSI+vUOuBRPY
2rsyRcklsbDSC/+TvTNZbhzZsu2vlN05rgGOzr3M7oR9p14MSTGBRSgi0fc9vr4WqHcrlcp4ofdq
XINUBkmQBNG6n7P32md7aH9aVoMfhbinFdaTm0kCt/Ga7NETr3FbBEyXy2OyGA2C0KYQalRrF8/c
u/eNG7kbMbbgi4RBL6oddoOOnKkD+MqPEWtHpTMCzXvWTVPfi8InzEQmcLfMdPvk6cODyjMkXkzS
Si8/2WP/YADoggXFJ3kdB2juiTXVWGQFIWccJtr8GKjmjtKAcXQ1Gs1Z4TXbHE3orqvrZ1DXzY6u
rUWxzOeoIqp67DXcQwU3PubfXqnHuxqqse/SpARX3SkUFwWOB2aBkKKYj2ZdeEUBqTqGyXBvCzLB
MjzIq0HFNJzUF13wVfAGKmCWBLy2dfsMYyFbtXFOREHtIK6o0mU3elTe1HjjSTogBZPVUie7vsY4
6lLepoSNwlEVJYUvrTvZxL8klV0wWi2PhjFAxUFpb2oBWCEj/KEp52SnHhIcX9v3NtNIjFcnK/Jf
dY9yl+60+UZF4KwCNCNe1mLEVfF6jGMKpUhcrdzyuDswfB2Y/tolSKsAsShduTOaKcCSoXlv9K95
bXPxyuNbqsd/VPjH8rCe9l3dfU91+qgJ/M2VmwtcAi7es/5opeLBt1FWqtrdYX38Si5wvIwKaMwt
vtpJMRwfM9fkBxebqo1eNG304YzjHwPyWTdAkDh6+kXQBXCWWxi800aoIF2aAz4vrvARBCvumhAj
BIPHoIjcdaRTDIDXMQiKgr5x65tavUlnd18uoq99LXdGFyHYGFrtOJWKXBJRrpsx+m6jLVv1EyMT
UKl7D8shMlIMbe6ir2cWleNhpA2HHSP2W41QkSYlmyGtlL6x1egtkmBUC7CSa2jxNBXtcBd2znTw
DLFmetSuYpxWmzLtmfBY9wGBXgkyvJUfXo/ZRkMRtyzgUC1lz5HdNxqywmnOZVH0xU86Ps5dk7MB
BmdgAmn223I0XisZPlj2DNDr0PON3h99HqMMi6W5cobwyTbrK0y8DWZ6lFp9vIPBtQqy74NpuwtS
dJjS+6bBKEp9HYOjHk/iFYsRbdNeZAw7+5KrRI5zpG7HG+BrJIxTRPlWY/5Wjg3vRLrfMMa/Bsmh
5v9PSUG2wWAm5ePoO4TkTZF+G+otczjyx4gIQhJlBAixUgbAtYaIs5ui8eQ3aMCySBte3GjoYDAa
wdpXhtp3RvHUBLF1jMPG3JDI1RcI5RgK1GX1ZXTH7mtiOgR6MaN5yGW/zBONC2PUtpTyPYqB4f0U
KXk2Uvq3xagdEpAUp6SEzyETGi8yMaZvpYFxzhqn58GiSNPq5nFqdH/Xzvz3oKRJSQ++uya28Cwm
me09wjgEeW9+fSwLGicVJ2HRwfjFwz6tq66VITB02zyVPlPZNiWv6Ma3qvrkJjgBV2aUpFdMjihA
pIRc5QI8ZCricVsp+kaZzKZvU+/9mPJgJBuyDbkHxTglO0EmWQl0EgkDEORex2IcaZvec2AxTGgA
AB/PjaTMos3z7z+qQn5MPswcs5aHV5GfPmpdirG5H8Ory1MIMi2gveO4jkoDgHmglQE1dDWhh46I
r7FDeq/RVh9LJMdxipOv2ESh1z5pBtXFINSzXWz07VObUP/HDa6uZdTHTzROGtH8zPw8vulhQF7n
+RAtmDM1T5rOJMayoXWwIbdF6fR7q9aaoznaoFtoNTfHy2NnftIvM55sQ0+SFFYMhzT1iBEq4edo
aZs/JUN5kxpeue0Z2+6zpv8aeh2zcssGcRbH/V42BsZhamsLuu2tm85oObRSx8ufvIdZ4PU2yTpG
imtM7byqpDKR2+c0diqENTgf6qlcWeWLFWTBCZbIdECXcOXmrbry8LDv9d4nUD2JT6JT/qFgVIwl
OqIXTrzU/NPmqKgjpGm2my/eHulZXB0vzw+xW779S8vt+ECqMoVoIz30NkEtl38hno/QxuvhqlM6
wsz5DxFv0SH3y23jEUmmGre+D2+NvgGpWTOkVvCNzqQL0CwN66WKM1rvEEcPfk4JscoruS6BJO8g
zHmFfS5xvZ4z8tHHfs/tqmSmkMrHyjxMFD3P5BVNj3V0jzrQOg9ZSdHUmPX0KRBQYZ4hCcIVHNql
47nPXRA8ksxxh+g4ZJYfwdWVerohQTlAphTC8dAweZT4SwW8WAw1iFs8oTfU4JzpwXP30oBmwphS
fAmZJx9QBqBHcdpH0+Q6GJrutnQ9Bwx3GT9WtB73IaMSYq686HHwk/CuGJj1W4y2ovkPiTEPWJbC
68tTRiNXXl0yx7IiZ5sC3n1k5LMiq3lcF02m2Gmj89hMObGB8Gthn/MwaXpx7Zj+w+VFWuCbvLej
Wyt7QdnmPsI9kY+KlRRYWe+onstHMqB9Ijx779SDfEijKLjzSspRQWg3e8eOvEelwmbtDNa4MRNT
PQZppm0RtpfY5FygfHZw12b8dsOGJBfNSKHIrptrLXDPl0fSFNV9CnlK43tzdCZ3IyG05yH/Ibx4
eOiYhjK+C64RpImby0smabCD6B5Sg3kVwPbwTGWfXITM0vet4YYItYRkQygmTvOrJWXf3OFWbMzk
irJp4/PATX3XWoHLvgniM3GK6bEq0adeHjZsxkxvruyh4LqlJ+chEOPtAJL18sgp1fDQUk/OKl89
1PKMB43E3PIVVmyw7UKmf+MwVedRw5FL0vddUPr1OW7tazeKDESb5O/qaXPGfP8i2rS4vjwi4g9Q
k926p8G167PLGbKgfahtHCM9k9tKdy9j+tWYbXO4PISrqC+ziN2gtLo9Vx3JB6WmKgYNyGtTv+nP
zcDFP88o114eDgMGy9zTwm3i2P0Zvqa9rlzrFvI57GwsvWcHeOomanLgM1EznmUEqD3zZmsJLOJO
u/KrIWb/86eW9oMd5OOx0ZL4jg3O8wZioA5GLwoenrsspulRsjQmvOd/Pld0QbmqRe+s//w4vQ1M
osi8evXn5yGsrbYdhaTln8/l5NntKdpSg/3v7yiLujmKITj/+RRVX/uqMBKmUP9eYS9AYan5b+v2
tr7z7ygm8C0RRuc/n9I1hsAIp09jmftXnd2V6yGC9F7017Lw45vLn3jywxsnJwoqRAv39seX6ga7
2sLrvP/zlMm497ZKbi+vF3brnIY6AXQK5eNmDGP8ee3EPL4fJBoIm4emWyY3E82MBU6WZntZEPJ4
skJKR5iS5md3TQ67XLaMsuZHlz8ZRR+igMWJ6c6Tpen5qrZFeZulLaccObrfmVnfTZVenInD6+hv
6MmW6qgFTr1Re1nUhNl01msauq955fePMZk02xRJ8y4bucpJSh7z2Gm6KqglrqzWQm46P7z8oZU5
oWjz4TLNz+UFgutaM8h9/u/nPiynF/ELzuJ09+5D5mUvn3R5LqHEzAEdHj98hsaQ4Qo7tXNqwusP
7/7zoVUkYl9o7MC/rsFlictzcRQHW2yOlJ///B3zwtGoWgYkPWlOA/fedz9TlNPIbDwldNgK3QLd
2Lzk5e1vb8L08w0pkeGQ7Vumdv2kj6RaVE11rqXV3yonO1+eJl1v3PsFdqrLQ5tbyooplLa7PCSD
9Sv9efMmbPLiS2ndmGPaPBVN511pLcEpl4VGgzRKB3T7+vKqloBURlvhH+154aa2DgVuwXuNoMOH
wuYcnlcnz/XpGBus/+VNFtFlG9pqJD7Ob8JmyLQZvc9VSTjHk6B7Udlpe060sr2NGuNt3asm6zFN
U064vMmd8Ge0renvL2+qHO2FeqBz48ZN+qXJ7i/fG+e5vFI53anLe/QS404SFcb68jDM7GaZN0zk
Lw8pbx46qnH3wZAlD1kV7y6fXBrlcES65QGD3iH+hwbRhK8OS94lZOY9NLHFtqiJnGsqM31o8iq8
N737vMAadlnAEcR0uwHswstzhVaIG1dTaMnmd8/vicKIu5pWV8R38S76w/1VCP05nR9dntJkMdLO
DsLD5bmwnLpjglYOrREfcvlTi+IHlmTveHnkqUnfw8Entmhe4u2TUnntSu0BGJY8NQOdL1pe7SpI
AvUtwbdUVHX64gSmiU8xsHexN7XnRgU3o9Opb8RpxEukqO51OrBRXWeg8jK/UyltH2Sa8aVMRUD7
3wGO73vuU9Olm8sCtYHJIQ0n7ZSEDbPfJAQS3o0SSEPAtKIqHy2S1DGzEX80k62/GsX58vrUUxUR
QZYfU4KTudBR5Lq8gICOmk0dRfdzmMuxk3j+Ly/YzY3fT2iqJUnXVqvr+4oeCHf97MvldT9PCXF3
XO3GnHz3VBQouSjBq2/hTAIkf/25csjBTCWdWIG38YvnisNlAQYVHWKQKrg2UYNdO5JExMt2oYx3
DY7ROMu8MnYqhpqZ1r723JIW44hwfLYRT9Yx2jcNwMUV8QkDuABObzRS5nfloQwdpvGF0S+NgSiv
DzJE4kHvdyZtsERfeXe13UxnP9fhnpmAPL0iq+cd81DOCwQKzw6Adw3imZEdSCrBki0SlOhtvwpQ
7Xxn/kEPL67M61irvJM2mFykL9/e7aIxdb+lfalWhhIoYly2DVpvMPjzAg6FzTEMxBMmeHOjl0W2
T8KxeRB6+fPy0UEWfh/7Vj4MslO7ERE2oBeRPOmxOlwWqFC/LAByN7d12bVHAr/j9dDK4lsYP14W
8LUxXPG7aacHFT30dga1zd89YkDCg+u+cMmASaW84eCH1XDnMpFBVMfv0rmroomQZ93xza2ZWvFu
FHl8Ztj89tmpa8KsDHpiPEiTPVgyjjaIqoIXzWeyNX9Ezpcuoyj3rlOHZGMjLOqZ6yu+g/9iy8Tf
C8cgFduHh0FCin2jS9w3l3dONZTMpkRNDjB8k820By4XyQNRaDBX5s9WqvhK+gbDa4FPG2t8vI3w
dnzhv+NlgS52ibDPNf3WjzjIqSORw2532lcj+HFZoBhxI5a66q9ItopIsqOyf9k2uqctiD1Jvuqp
g18m962DbiXlHQQk5pyXHzZmNx2HwZyYaK+565qwOTOtZKLPP7HnI/kKJmUe88uzaIiDQ1RRIv9z
oXf/vLxJuql1vPyLGhts19hHtWISfb1693HR/JmXhS6f/vbK5fHbx1FZI1CkoRReO8IHccfa/HLx
t9dDA7lVGTTj20+4LPn27ZcvereKb9+kZFvsIqW/feZlmY/r8fb2yycZnDXUMaPojzrxss2f63H5
V25bxeF/URv/r6gNAevi/07aWHzL/OTbj5918J63Mb/nDbehxD+ZJjkORV5mZbppgEh+w21ICcNZ
mqZtu4yTle7wSgatIPjXP4TzT8ckN0FarqFjXZ8ZGf/Gbej/tLnuKSlt21a6FP8/tA3jr/xm13IU
1Gbh2HzPDEmdV+49ayP1BWRWTUGYcyJJWy08xxFlKFdjkNT7a+VFJFvpw7CGxA5wUqIufrexbnMs
BXn2H1mbEpCUNfW//mGwYYq3p/c//vUP13J13dRty3YBVRumVB/WAD1GXHdZ5u9GT2L/N9Q6Davg
rqmJAyISDhjBiFdJkxpXUgD9cdZ0K9N0LeiXdMJrQ/v++xUCnP239WGbG0hhpVQMGv+6RUQt+7bL
LX8nZJFvssQlQyukDBZjUwKX/l23ClJ5WzSKv/9ew/37F1u6MG2BK5kd7swr9g57knXUWApuvDvG
XFG+8dIKpe9EeEhA/WKh+vTR5Obr9Ti0QjPdFV3/XOHlQuBFP7vsNGaWERLJtjs/fLJmHzbJTIOR
M22cNoyBqliChXm/ZjbjxD4B0Lgz+u4sA4soup5EYscPgdQmdUGjPHut+50/ghFO/UldNybdUtms
QTC41/Gqd4KAgnchrwrr2NiG3Px+DU2I5u93GmsoTIOpHoeT6/B3PszfbTsETyQaOQbZyj1+atxh
KzZwsrTbdGDWIHa5N4Uk11GiMEcQLHZh3rpe2O5ruepTrAT5Uzy2FJZii+Jlddf7WrPj1MFoETj9
iQyiFWJ9aOUNgLI+mk0QBB7uOUExJS4yGkTLTmIjnLiBL5xc26k0rk9EAnGkFF1+TbneazqxIfuP
SMDY1R+iBurs7zfCx3P5shGEwFlgCdsUhv5hIwBaaIAf6mwEGbS0rbCyhOFmLL/ZJeEZjSDKOOmG
tSeLlzKZrLc7xOvwn/7P/BcnsvnhRJ6/Hue7NGyXa5Nu2R9OZA08DtaktqbtUkQIZrrhhurTdqK/
fyBVfIupjww2jLh4jJJ15kvr3iGsG/aJsZgxf7ter0fMykjdM2TBayWLg6a3kNZMRkb9+B2HfYL2
9zkzqbBIQ6ufQ3oHZmMjzCn9F1u3t6bVqp1IkNxhzQwywADCrI3V7ze08/Fow86rA/VyXK4OhmF9
vGSlrZtXWuvFO2Z2yToHr7KnqDqtUQ3jXRmNXBx75rAHIbxpMSgLiZM3ElfcBO5ujPxsBbxkUcFi
2LsjTBECPpa50pHzedQUCNmmmBivG/sFIQDhNEiifR2DLPKOEcZu74+3lZVimrAqFzXUVraIKa2C
+I0hpcUaVKS+FOZJuTSOhTBHJgX1uQgcBsS5g6YfzfzSDXN8LWb+fUC6uekmYoudKdrppZucJCli
Q1xatx3qyLWfFUDAXLNcxZMH3TGFNCrNnmArvbDWUw8EN4l6MpZs88bU0ZLDXaNNSWdlV4zh2k+7
+AWDJrJisr6vEiz3eyPFmv/7XeLOB9e7uwhsBlNXwjI4/udL6MeLZ9EQ0omLM0W+aj51rptimUj1
U+FZZzN0G3ZA020JKIIV4uP8Qk6kTqA7raWZeo/BVFEmqhzsFQVRsC7ZIkxmenA8uUuMl++APq6T
YgX/A3GAFmkrOr9Mkqb6qtUbTFnBg6eG7GjBy6ZaizqU8OgEN3joEKix7gxbu52QJj2EYJbXjpZ4
czYKajqSBZYxTiSSuvyVpepwX8V4aSMCmV3icMDyHGBnyrueEOht0OjAO8tI7uPZrOBVpvPFLAhx
CgwMo6Zyv+lVfjLdiqi7Kqmu3YwOjlH21jWogV0RFkjV2YPo2ZNrLZQPlXaxv/QtxA/aV5GAJzhI
dbJs3MIx5oqqrpe/300fyF5ve8m1HdxypoFV5cMtTut6L5ZzcrVf4Tt3o3HptBZbXdLT7UJn9/tv
+8VpSkkHELkxI8UY6vz1piBtiIe0LJNdSTYFrvmOQMaYRAiX1hCqImGhK1baFWvqQSfyP7uhf7if
zz8W/JZEHsQIx3AEmLX39yQXeBMHFl9vplREh/JLP1pr1hXXO6VAvH7tJ1vXIA3k40nAyEVapuBU
cFwxv/7uLpgOAnF5XSe7Lku9oxF+DQN16/aOflNyNlCbQ2waJuGWOgJSmAmtZgDsVdEm3iS52+y4
PdxPMrn5/W4QH4cP84YwHMshbYNkLV182A9wRhSwyCzdJX0XnSYLsWFckVtNggDwSjCwEHP6kx1j
QQ4Cj1kqR+cmt1pt6dgGV3BN7abVlnBKoERxT/Yqaj7RANV2iCuOCgfbM6To1aiG4iU1Ivs+V5Ba
hJ6WC0+RuZlb/SdH1i+3tM2Pck3bUtD0PiDqtN5B9K/Hxa7NkYU2nL1Og7Aksi3r4BFj4FPG2GPK
I4494IqS+7ZalS3dysxIrmiga5gyTcz/WVt+ciU05sPqw5XQ4AxzLDzAHPwfB2sidWJHBLLA8G8y
rdZOLvQUqybWUalqOzkyPS52yWj3Gw2uyGffPg8FP367IyGpSYHETTkfhooZlkbaawJ5Qll5Vy2+
WjO3zOMcI5wBEEqZZBBky45WS02U8gBOgNS0vgL0gM1hZaAA/WRYdDnqP66SK1CEucpm1DdDDd+f
FaUEI2v3DMEybNpLBK+biMEavhQpl3b3LMdWnkL/pq0G94rrycwdSbyrIMKrn5zcrEdnU5qbApId
HRnvgJYr3Ja9QpKMljX2C/3YmNN4Ish2jarn3FbeJyeQ8auN6jK+dQnzsQ3X+nDZnGrpAauwi50V
0IEbuYjTUfCvMvSXYVJc5a299Huq2XpUweiZg5gdMfonUdUDkYXUfyNiy35/Uv9yndB1CG64MB/d
yw353bVGMiSAoscZULlopRCsQFGo4Q92mZbv4IPgk6MZSyymCpd9Yc9TONhIhj4wv1FWclf1+lJM
uIx+v16/utYoJVydMagDP/LDiVlgTpJxL/OdmxHaTogwWbFZuk86Rihp9YR29BlOT/nJ/OMX3yrm
aSxePA58KT6MvFNlVvAigoIZEBVg5KQn2k8pmfKEpcROxKhugOTg1/Enx/bHOeN8jxE6FyJhWBZM
z497IeEirhVaz3Wo/65JaZ70wsesnpRErJHLhI+oijeMsLfFRYYYE8oSQIXBmQwWyrcA0OlEO/vc
8gnWKH9iw/jsgvCLmzBjD2YFlgvSzPg4M6vynroxFkuYxfUtGCzQVEahLXQmtUuEyWqXYlN/tOoa
32pG726W2Ytm2g9dd+zRRp5ix77GtC73ecZUHB9nt85TP1z1mvPt98fOL0YnwjLBH85b1DXm2Kz3
FwqNq7fZcJPcJbGj0Y3WDwENF1I7gSljyvj9l10qKx8uS4wMJEME5Qg4yx+OVOC5QdOQW72rIKst
2xHrVdaj4dfa6yBzH0PMOTK/66mBbHCTDHsSAJdl0naf7CD7F8MUk6IULlvJDZqC1F9/dW7rUVgi
udypgDLDZOlnVngt8n68STiWxkpozyPl24Ij8LnrkYEVXoUEwGqeSxBsX4Yck05Y/RiSNtt2cMWv
47qkfCFj/3tgBuXGmua0Z5TDO9MKDnhnwlMHDNXNAwANuo+41JLQ1PvS3doamjbVkIwk44x8XxGL
+zz2o1WUqu/hHIWT0O51OsdjgYhRyzzRjevQ3ZPkpZJJP9B0YXwVE+tt0aZdZmF4FVvcdytXl2tm
HwtB6APRV0WpgVAvNiBtOTHR4WoRaqTf7+JfbllpCVcJinvuZcu/u0ROvVXGItOy3QAne8O/BKoZ
3PxjXzskQ+XbaMriT2bhl1Hlh8MKbq+yHb4W4d7HewVtUub245ybBXHyO0gRkF+eVzyUpCGRNNgv
4sY3mNCRkhoVGiJljsAp8l3om/ZT2xjjPixID0IXtZyGIPmCrQMkbNR1883NxOlDmCmg7N9vKfvv
F1CLiRs1HO5v2JD0DwchImWt1wev2gXlHMdEBD26WRQhYxBtymR86UC/bcIp/mbVWGmrCZ8NKfOH
IQH9Y/vMkQPUhhtdhw2VbHwdc2eidNBqjpvAYyCTJCr0Go1ZQCSE50BcMoS/sDBGwWdBjlAn5C2m
Tt19mZxDb77aZbh08HUv/N71d1rt2YuoND2cFoTuytiRnA2RcyVLVB5RlaJC1xYJR8JtDCrGmbRk
k8Q6DJGWFB9yI9dxoWtcuuzyVId98cTI1mxAfKJWWMBHAh4vNGshsn2GcnFVtOaP32/eXx2IHBBq
Tuijhqfmys27A7HVJ8aAbpPtUotZTtp44PRgsoIQQMLi5H6/jCpawb//UuPv+5QqJvcl0gaRq/6t
kGoC+JpnQOmujHsSn6nPreCUu+tGjZDwfkLYya7HQKZY0ZxxPzlcXZrixUbj9jTodLHM1ksOWUGB
I4fUCz4sXMYpMolPVvMXgyvTsSFhu7hH/j6UVxpFj0F3U7K2C1hI6VfHKlva5iMepXYeVGnkjlqI
D21VxITQ5I95kSGxmtpHnTnKFTS4/f9klZiyMr0xGMV/LORNVjAEY+KB9W+Mp6SsjQPup7s6VQi8
RzhJUqela3YUHK3Je2GM8wyELEJLWWysMH+gnXD7+zVy5yPk41WFwq85dyQEORYfbla+jZ4qmZx8
55mWDczTIJ4bsvC9C0ZmVWMLu+pawjFCz+xA2Trua4M1kHHrDhV09SNT2zjVH+iYN6fGpCw1urY4
FMozd7OWfkny33Xje/4uMXEg2hIIbwCNfM2vo/3bMWSjeXA2ikMMpY4hi/JgFzVkbdku3CIDYUUe
xsM6aSx8J9No7RJDRpyxU72bEoNZbtCSPdbG1mYQ1O0dQRJxGgbesgjCGDZ++mSInBKNF0EgbLTu
oJUFs+W4P3CB7g8KZuLa92zcKL40jpBBagyRN3ZGHN/gIPW2mF4vq9oiMMxO0dthOh2N4ZvMnPHG
NAhZaYhpWcbZcG1nVr/vEgGCwS6j3RikTyFakc/GFr/YXZbO4AJ1IIR34+NNwHT0mvgzPefUG8Ra
Vc7BAm5amVW4lg1KOywNlF8s6yXGQY6wn9nyYDYHP2lNYhAS45P1+cWVYJ67cBkQHNCUhv96/XHp
pMhRxCgTstBfoWT/UvYDpAoDi61yrknkeFV6HH8yKP/FyBOyA5ceg7YMdZh5I7276o162WQjQMdd
NqUUzuR054w0563ipnLUTdOQ1OlqBjFSqEY/uahcNvBfzxeLMS/1AV3ojIucD7+4tMbaHqn277TO
eapGGKbCiPZFoLQdc6Zhzu9tb3WjWAHOjm3UxV1m5bgn8LXLXOSLunbBcqHkoeA32YcAuXIS1fKY
cH/JqLHsY8MjY7qxBcWTdvbTUNfKMxA3pge0uoB/hCb362DGOJ3aGx+60sLqIm+ZGgQPQ1ywtwFZ
e54JyjNnULlywmTf6hrhF5T9cCITR28g1tpVdrP1fe2ltCztlHv9FeaUaduDBv5kk9nUKP52kXFt
7FAuzUDdpKI5X6nf7TA1iQbdrJEDcmJm64YKc21DbX+Cb9OnD2qww/vcyLSbEPkhgLUCF7uaMz26
6qy8l1Ep2FW1CwjP7okMcWyyy/Cv+W3g7azeqK/9/sZOTaB4DlXxsR9eInkIHDOhJUMVVPX2Fww/
R1vzk6MfPpdNZ97mP3PKSjdJmak1CUod6svkR9RTrU1LJAqFyyxWVsfC9WaQirumTI28HXd2Mks1
e2L7ZNeuKQkB5h7GI6LVr2aPbBcl0rIlXNYccMQTewUsgtg5mQDbR6Gwdsf6kcj1ad0aMUCM5HHI
zVt6UfeQa6jXFuXaKkpxLzMsLVWqbiIJctdWy1qzSVPRnrxC+iev6P/wswDfSKs2aNCsrbTgeAcm
NSsjxngSk1eKrxogJamOJuD7RRaWPf6pwiFxjZRYHZ5u72UrOGnhro7GmuaXc1+Tp7nsAPcEPyqF
2dgfqhla8+pVqPFtbxsHyR/YR//o/KZaQhLD1V/Wq6wiwk5oeE7iCMIDDj+QzkZ6wjqBBJeEuMxf
J6kkAtJABJ5i5SVEUfTeneVBnWNu6K0D5tLLRjcfWhtffJL0t6jDKObXztkEI85obQrWEzm3UaPK
dddORA78NC0mcbQM8zX7VmYQYzFs6DBR7Ac3wNeDtMyS7Ze4mDkTqpUUSxgzS2s2xSfenPQdrkMn
33YMGZc9YY2Uq/tn3x1BM8mfATfFU5iLM2P9NYaWY+dN2qqW5NQR9oDxpqNlAIjzRwgWYEFALYqn
WFvpYx1yM4K23esUlyoNidrIRGldGFm/qojWIY1mGWrQHUo1tavewxGR4pCUsMDHaLKvYuR6yLSA
4Gvla12300EM4TGGxL2E+eJCQEAIZfbLHlbzAfjicraxwgIQUAh8MhAJ6bntk1tVxdVp8LsGlIlz
ggtG2pQzhas550UmNvQjVLKTn2aHevTllQYTC2IvHqbUaRENBNohz80Cg3S+8wPjDxMxw0lEI6FG
ZgmRTIu640CNAU++OkA9MrE4lk+aBs+FgMEIJgRxmzXM4mXWGY9lo2drJlOrgNYdQPH+1cyLZ8yE
9sJuBLqmhIAsA7bg7ODRF0XaQkEIgVsiMWxJRAbwgCu4N5gLpuUPqxJHL8yIVPeh6+ka9LioXiZj
V60HnLZuCClVfkUYGNK4ktcc3f7SpjRFYRJuR6NjFDE7d4s9aOvJ7IdvMhiJJob2fdas4x4kOlz0
hXAdYGbsTR+lKQMbCGgEHI3WY+KobBn65PDlSbRVJiZ+yiD2tsPcDWDRus7L+jaq6AmYlbgj0uKn
K7Gi18N12YwvBjQQzaiaTev7+caHloMNm0j5s2vizk+Sk1YbHICEX28R73cbzwdHktZoAxAI++Ib
rbtw35NNL8RzHIAs7chzBOzaLgCCYEoOg1c4onCPYNQvYb2JOMSXJr0bBcEGSWuAQ7Xl6lDU+7Ge
uagJEZBucRNI0hkmuyaS0wXqbeX7qvVIjKxxTmEfHtysJj4y36FAIh8kSYDsaWje49C9oj57oq8Y
rhyDcwe7ClBNkHl6Gt60V84AzlcEU78yav2xiQi0sPAurohmXnCDJWaqhuNq694esEB+Fef9rSjm
w3uqT46DKauuns1BYscnqhQTlJlgG4XB+Wo4Q4GvyT7CZjkxJjAB6fZUROe9NHW3njk96xK8bpxF
r1KjUNFb0b4M9LsAtklgoqL3N64bggbNsK4VCaga7WRY39XArYVr9vdKcEWO6jTYdF0TAuyOnaWb
TxVYq/plNInAmNX8Tg562LNQFFaiIy9pSAiPbRYdYDXoHJSj4F26golifuWkcbjmRohOrbaqgx50
zyMgxiQWW9tib4VG/lPZ9usAPdKdwltuTbeWJBqXicTZAULjn0EvP8dEWzpKXNdYnXFi1sg4g+px
qgiDipltdlP8IyJeRlguaU15ARfP7vaiC9J9MzEeqEoCxRT55lbyEJvOI1O95Vgat35Pg79lZDl2
3qJidL+YKeo6JWjYaBq53jnC6ddJD4m2kvqExzl/ZGwfketrc4bGjEEi+gYrvXfOyhfdrrPjJchF
SKDzkVe42WEqoBSidD91ZcEtYVR4NQj3tgqTuw6Zj3rIRKiOq4XWmT9Hx3otrfaJksGjVpJ8xzSb
jhJ+Osgk617njqFjGKdpO26BeO8iMz3WzbBXMntWfn5vUVvDV3YXtJ3O3QuFr2SOWelpvCRv73Gs
8qWGLVB6HAvzls49eOyp+WQbCqb21IFmKPvHok2/MLomZi8kqwOM/H9xdB7LjSNbEP0iRMCbLWHo
5V1rg9DIwBeAgq+vf4dvMbPoUMiQRNU1mSdtob22K20aa81vyI0HDgHcuKt8cRzeQ80Sn8XmJbLz
rkyBPpegxPaHEqXhN+82/exz4C89ocBlOgFVOssNxGS+Dp+pPbwD5zpqQ0t+YpD/UxW3DMxduqad
1VXP61KDmu70IyTeOzBCrne7YzUGcL0AOuFh+jYBOPTuwe7WhHjIH6JVEjCzoddhjh+LIEfrZL2U
ecVU2eCrUs7w5U4q5V8sm59GhAl2L6jbjUGxY/l1vi+s6iCAxV5sVquuwe5rK6eDPZjXG1ZjMpZX
nkNSFTasPnK9aJUgxkXHHK8Og63jmyH4xMraP1NsXLIUckAjSLG/ZYeWIG+UvV9VxvFqyWtuW/Dy
s5ukO58Sb2GHv6Xa3jart7zN0Itx74b9Uu06W3vMsIP4Y/O8zvn7xFYwhq4G3RJkOauInrCnVSdk
xbxFDS0/duWdexVEzpq9lm5W7zcMgzvm0yidc0CFqbuVWE/oA3OvZHdEJL2TYwXHL1RizMaGTObR
j46/nrgjj3HVdloEc7YKisuetKd8B7tRAyhqjp3B11bjrvNHioHVO1Wy3k8mFHHH5MzsBSCyEhwd
JN9w8gS8I2I1ksb3P+3gtdPIe/dswE4U0+M+VdjfwDljlb1LfQl2a+rDfuVtLLZ3usAn8pCxKqMD
388j81JjXTMghhzBRkCyEBijpAJrMri9GTYVal5Pncj2fai2MVk6jl5oN/+NdVcjlifh2+9Asqth
lpFftkE4mZTgPXdEQj7tEWzI7ySLmswKnJrOssJ50Sm2Ks/C/JYe2xmnpQCmEWZQcB1YCrsVWQzk
W07YAT4psP3CAOpU6pfNeWVEfOe7yxUqJjw87pc833ivXLHsZ7CtRSZi5SKy8nl1YMlRHFSIGIxt
nWLN0DE1rxWcWa0NV3dpeBLSB4T58CQsozi6ZBNWt8K3Nwbc8Q18bB24UbUSR5pl5YMUXRtaDfa2
wJ9JVqLOCiknrl2jL+dbcTWS+Ah0hZNoRi9DiUMxZvl990hU+8hAuufNlOYTU57lloCUxWY3UAPc
LOZjCTmIkrrdlo57Uz+6AyzfWgpWZ7V3bolzdboKhQ5pqBoyTAOnMWBkYpDKDm2bzXjTzR7GXhHB
yeG9EE3jpPIsUx51HluRzZ+oocVZtbe178g9GQzIWXTY+O68HhbL/CkIAPDhLfrLOGAjJ+YhvzVd
syChFAj4Vmk//ZrGKrP+y9pPHM2J1IsbqFo8D/UI9E8TT27ZJIx8qKqdN8IHm1DAnbaXx7HYcsyl
2nEa63/B/FVOFEqa7F5zc9VjztYkV6cSE/yOTQ/ULh4Pvcjvy3Q94j+MQdfyUNouUNDu164THQzM
OWdoHmcPZv612hIZegd9qXL1F95TO+diydRPusC4zQgwH4QZO3RbAcBE8pUpn8uRMmKhdpXKvMKa
R3Hm+x88PbwhZ9nlp3YS53GSWoTdldIDtzR2ObSAOieYZu36Tn9hwEp1WVqfU90nVr981H76VFrO
z2SQd91p8JUkF9NqOz+FblGJCBJdm7PuamA5yAjwqkNb9tg8GLekQgDHCXC+23crsWBUHdVeqOI7
NcQrLyeA+NvseYhcEBF3pQMfslWc5b2AWq0gsgfTgO+thrRY4xBV6S3LYDTQYlmsjyzzkTT1X0K6
SZ8J8i02AyZSaUaOHmcZ83CYkUvcD+kvs0M0Wq7xNpT2o55pe7OjjnS16VlvNEHu27DEFQQBLm6d
YRGGu4bOX1KL4KjHd+gy0ACz42sATFro397NExey/SVHTUEVFt39LG6ZwOrHX9OTvhXHYB6taG4h
gtDqJxQF1yHbNGJ6tHdV6QR0k4wpCdLMF+dZLaR1K489RtD9bNV8VJlrha7P1aAF/1JnqY99SlYA
Rhg94jdv+OOeFCSCaPKb5tZdLPFcAYFwqXGEUEm3EinjBnuf4FhK2LBy+UcjyJ+AEYHIzekWxtH9
9bFN44Wt7lQOZrHw1DmYnSIsUN2TF7QN2m5CycxE379XrnhG9Hh0p+E3NZCw1EZ+tTr/b7LHIsIC
ydcEbtAxRekhq6/iJDvCpCWRzCAUUb1Y8qLR61WzCyKkURe7JfMNcUKycSrzsyHlYc0/M5Ulpbss
WR008Gjc1UmswXlXGc9JV3LvLX13FHaY1uKAXMzYeyM9qLabl+HXnuwvqyb8tnPEqTaKFz/gW7db
9i5SYnqXieeGs04+j+SXxEMqUOiU7rshipM2OjfiZbsj8NrfGfPGTk2635pyfiBu2pHYKpx/nveL
Ny1qS12LJtXrkbxF0Uii0UWO6RSasQvdVHfMITlq4J9Z8/aMkTvtmG1gx8q6ZvfHib6AKg9rz29B
5lnbARv7O1haWH31P67LRCmifESUEfMD28UmCrukADGGaSQWJJk79XYjqEdM0WheOU1gKhSXoONQ
MgoM8j597VjOr5U99fSL2xeDx2KfAUfXhFx3zVRBzXBDvRifGmleG8de4joN0hDM0nTAPvwE8zgi
thtvlzuO+4qyI7/BUisnhhHy1dNGgs0f4Qcb02OXMUYAJX3frTRpW4H7KYBzm2mQ6vR1iQ3S6XLp
+rsiM96xl2WJexHD5lEx0l57Vf7t5v0vg32JSKqjvoPRT+hcMvr6yyb6YDfahFUBltuiLhVmkgb/
ln65gMXIovm2ymV4Q5BDg12TLdrRJGA4wtIEz8GBbNMP5fPa5ms85CvUppW/yZmB3cisfPJQWt0p
U3xUjcQC78FHKnTnzCUL1QRCyFKAEdVlhbKCTCA5mb/KcivyjMmHy3XrnnsOjWcNhayukpGd7q1Q
pyLwKQsgt+ylNLk15UBwIUXAQEMFLp2pNPsNJ0k1czj7w12aOcud43P25tAiwJN7ZF6t9TvIiT/T
4OVbxbrXCpNE4aI0kmDR2RRjuSHFx09sZm5ZqezzVGDEbzxFIKBUDxOnNe25FW2jus7g/suRxHh0
BVlodPmPUeYoBCeawbIgU89CT7qv1gtdUHfq7P6hVl0WZwP9WuCb7R2Uv2eo0kAX2u95FBa2VSLf
M1FE6oZtgEp8EHpOED3xmqCy5odG1DdoSBeEBAw8i4WeR9dwuqE2D92CbHsO4fpcN/wRKQ1h6bnP
OaMjJlDmEA0DglzHmhnB0AfCW3/KPWFTWHRwFquuPKZZzoRM5zMbzL7/vI3TXjdXNwJlEy7LylBN
VKFIcVEWfEJKw6LMR46FBJDyEUVqM5un0kQTxV4pI2zZ+MmL7L9eGY9L3TSJYbTlvd4h9QGAsR/9
od991oV53Bz1LjVSBk9G1bogmXE8ZfR7SQ2rklZM7Ww+Zzu/NB63Wn76nEVJtVF4TiMUQCj6icfB
Bd6Q2QkEu2Gg6sm9f2RoveSYt1NQqKG2eMQuLvhAiow7HIAReXG95cSsL4UKQCet2Crnxr2bdd4H
JLO/gHNPhpjBKhYb15SsD2RB2YCXe17rfMljuMfy0R3sA4Po7GRS3V1WkwjFqQVwNZFpJzObsa71
oekmQQl1c+E6Rp8ClCjQLKCrajuXOQRGxKcvPHgr4NGXOViZqt4UV2sevCpPZ6AMNbks2SSN7iOz
6zphIQRUl/HMfjPS13zp3zw2ort0ZOCoTRnp64ZAPl9+tgaHvWPVxFvAsvcQs8ZaW1PsyuWKVtc4
dGlXANC6m0U17nNRviAvhuxDFMre7wyAR3TsYAHDyivKJN8YxpKMtEYDIJvOzjCX2MNzXQRIuT1z
TvLMop8RdMIBPXYL3tGZbaAx7gBeUc8ffNJdx2YdImJ1BQkY4OlMnRbBSqEnsFV56jY/jckKMCOZ
pzfO2OgCCe/fc51YhNROJo+g64kSt7DckdMJcQEkjJMcZ2YYbCUy3BTDulmXfEKEx5D6plw33MNa
8uFA6RQ8cQSDc0qRUtHQHtcjMyPnAhSrhZ/7qpnivl074g9vSY5b+gxMDeqYGO/WcTpndkVTyfDW
sKZLO2NccczNvua1fg6yNUvqfjzObj1Ey4bquQQQEBpB7SeFDaGo+KAF6JMVsX6TkTHEQ/elrSOH
uZmSXUogW8gUg42L0VM6Ngv7kQ4DBGD9xdje8DLeGT5p6xUwrRApEwjdbDtxYpwQMkBrrgyi79QB
UdaLPt63+XAqmQXtM/qWylvox7J4ztxHqjLW6PYizqQ4XXVGukVBd8vjHVQt3bvVW5EairNAssGM
ljwRA+rPri3z4TLm60mvoq1jxiRv2eMd+h2SXVzQneX2bJZxYZfMmnrxFkgiFgHuxZL8tg7CwcUm
/JBaDTqOQGA7+Dtv9KyT59cfZr8mG9VrCr+07go3BqO8VzUe5NEjnGnMJYYc27uf6HC9VktSHXSm
r+3ZVBlwBG84a82BDIb+xgSOezA2jPYAVluGf9unNPI8hrHZ7laYQabJ1N4pmgVK2fzcT1TC6za+
QRLqYnKFDqZrPfTGGUn950rqYeLV8336r2rsMpEIYhJjUuVDoVXT0a3JBsODwo6mprrzLXGC+Btq
yNNDfYgb5lOxbvGpNo2a2M7eOZDNEPYzBmZv4tkO9Oyta5l/DHMnE6MniLjzqwPpn1j2yyUFs74B
9iv67IhRi7uNhSqdGAm7pZ2eyiU49Bk/wlfLP3twC3KGQHrnEHvIW+cYzNSNT9bfZSlgqykenGJ6
vOXwdZhJd+nS3psuKc5Sg5i1eq9bU0Kk8K0uylsAlEPfR6zGO5YwphH3mBakhnHP6vMjUdh67A3A
Hyc0t1ZQMu6rzlPlqZCa9XFKlRm22nTRbQDKbqNVZ/rxfQBHK+I2X4hxUZ8seOOgpdQvU/OamR6z
0Zxi0R+7qF9aLr5cJTPRae3MxtUUwwlHGHU46SOHhXC5zHCas2hQk7Gu1CSuXTKCutAXU1zITCbO
YItw0dKjS9FEnjSNDgW6/jAtYIVLIIFgAZZzVY3GESMxswikc4mz+u4OBNOAnpQMk7ZYv/S6+UVN
5Ce6BEh/E+14pRZcXUKVLzVbFCVRAau5/pq8DQo6eWdJr3Oz2AU1G2IHfe+yB2tGA2IakcNX2bh2
2AXgNXh32GYlrgMPRkK630uIuUhbs1gWPXM9GsreB0nusOxirfHorf3FAWaXM+n0jDU7zcFtF+Yy
lmT1Qm4lf8w+t52HzSWgwgTQGXp8EBmWBO5xFO4Qz4U9RJZgtu7SmpGfIsAA3ZwdEzcpRcxbcFX5
THDjSi6Ts2w7yQl285d08eKIhykl33laVxlPgnH6zARR8ShXqGJ3WmO9DI34kp4qY99cKIzSknaY
vak/w5j0751ptGNHa4+e6ebJpmr20MV9lnfb0dKyD5QybVKUTB7JgpXJmpMCLhFMF474Ax1DqPhU
MmqGqZ7n5nZRjXdFiJRiP0GcpfntGuv5Ml9URwWGi+KyGljqtemGj+7HB9/iNl2m5rYCNhKC0qE/
AXlI8JzzFdK7UXw9Nx7Bil1Z361XIZxnffBoG50tJjRN3P//f5tek+G5H+s1J04Q2HZJOAtPn/GU
+V5/30/qg80HVFXiK7FsN05S64Rb2EzsgVzo+0IbRYibPsdUiGIOnQyrwYwynr6ANSNZsvU0suZp
e5KShyDSS6I91WxsCXxTNtAMwhotOIGaZwE6aWkIGBj1Q/fdK3a+atWoiFLBbcrH7ibJX4TXItZn
HSVNhoaEBxM0MOiR5jX7oCXmgUIq7PPVTaTdwackmQlTOkdHxXhOmxxwXCZxLov2nI1Z0rRAvNgR
ma/yxx5kG9vuajBf1bIYF+Rg+qe2HlmDV+u1L9W5DlpvpwN54rpT5oO+5Z9Ns5AsHHjJ5g2AEDj4
VDosp867LbIXZ4h0953POneTLw/mBO3OUKiU0BCEABSt9mnVgUkZUorQaLkU0x6Rf9NXvFJQr6w6
+NOHACTHTPzNdEXm6VxS63Fm+LcnWGoKffBd0aalcm9bFRMvGCxsY7ZParWLGiiXLSm/+QPSaNbK
w7IRdrxU0xuQJ+NUAsnzBRKceUFLrMEfJnFptZm79NYJ5fGp6rq7wgHMUDaWSckjyPAglzdFYUkN
2J8nGLbxAEgRahQ/ltFPoZHYwEqgK9Rj2Yg/k7uA4M3cjOBN01XXZ2ZqT3YPonIcposPoQPFlv3J
niDM9HKLIMQQibq4b4BlW6zEkSfG7DnzgL1ksjWTRW4EG2nLbmzHmC4Uj6oHCg3i6TLbBGQx1RmV
pe+s0nhZOmCnmR18oGyD4hyscVES9iMVf8woSnD9GpWmFBViBDMpOvgFC/KXeBxIVB3ZA2m1pw7+
ZN03Ob4CY5xKBvkoY2ziDJATZpzC1k82GzHiPI8wiN6LyLP/MPjU7TZq0tDLIfrQqJHL2hA16hZH
vTDZlPbdP897qTdiczINpmrQaqc8Dx7J0ln3pUOmkFBpNBEHSg71bQCvb6St8uHKqNrJmHtuUewS
73syzOAJwUnYNoF3N0y/Vhv8+Ckr3H/A8xnI+demozSgdrh6RXOnA82JA8GKouZkoWGIgxIevKbe
efMUpNDlw1TFEwBLukpGhrutszaQntGSM5JpFnXSx/5JdOz1G/Z58iY58/rqTVrNiTslOG3knFRW
+0G7+1IWZk/xm4OBlOUV6e0TRI/5sYYmYphiTwQop6xHFjj2bRHK0vdi9mAT0eF086I1aAch0gUQ
6/pavM9K/y3X+m4gYzysSB1Dic6km4DRTiOViEwwaj4ATxc5Eobeevf89p0iWsEiEdPL9FNxO6DZ
EV7YRwGCtDeP2Ej57i6YnsmTv+Rsf5yByrHXEM62ynmVmbkzWdSdZwr0VoGULpyzmUPptsbiIV0e
S7luIfNDDKudep0rVkTEMT0OXFuS5FxraOBppn0ZtgDR2d3uhDdp/KDlAsgVveLEAN0cYtflB1rj
wky87v4tnfmeuiWTKs//kVtKNIs5nWxzkfHIQG4W/XLaCv1tsZbbd3ceECtmMUzaczZRT6QebHd0
3uOcejtRG1OSS/Bs1t//fz2efUj6HEzcy8HDJJBWkPweQPWzMae7AIapNKBIL7x2BWDTwklG73Hr
x0SbfT7BJdMC4F1fyoJanwntrGvEXvSWz/rR7sgDqLx/bMpYMLnpoYdduStfMnyMcZ7eWH/t3lWm
G6PIoFfGXJvV3/pafqVIXz/0+kTRC38H+zwOT54qg64ZLYKPqFN5wB0RqI0kjEy2Fw7e/JfWAUBM
50Yr8R83nTGe1Z+XhYen6ecxJEbwfV3J0sR2MjfIZBqd7JnUgcorO/O1YkXJYn4mVp1w53+p3+D+
NstTrpyjAI+ajz0zkfrLACHcuOLXLCrnLCELCfzUp7omPl7r/C/mmGrs6l1pf4gZ/NPQLDX3b/HE
7AjSdcoD0tnFj6hHYmkYyTISQORjw5VqfXylDLvCifmb7ixMECeXQU9pUuxWp7JYZSJcEtw9oHVw
yZHcQlS2bvtFZXx3Pqt7x7EfeI2dHUCpJZ3v7VkwtsFJU6vGocb09m5nvLdr8Qpb7prK8TcHvBVB
A/5lofXQOBv7vp7JVgvHEvVHylZfPGulqaLNceOmtX5XLcZ0KwhhS+ygp1No56Po9Me6ns+Z70ou
e/mCgu4V1zcea0nG+NozalndkMHrV0PwYWyZ4oXJ5m4in5RwxhVML7PWgJ4djdZH0bysPKYs3T44
0T5nNEW3/C1CE9p57wzm3dTxvBZZ/kesrm7Q7g+c2zum1RLlE7X0rOkofo0TSDSqZwzCQ9z212Le
+mgZbBZZy/qhiflaO8O+T+u/srzJ/DqdEOsW8k6avZc+JGOfzoTxx0b4lYnaqsellclyZa+wxo1f
IboXLQslp+eZ1dnQlo9+Mz17TpG41lfPBgN0PYQEHwFOEIDeXcYPe6GU79yq4wAQyMJmRkoswqlg
Xc9Dc8jAmBU23YMCOCxJdhkMXutl6OJWN8gvYQ/ZQMlWpfpXeDlpv/b8oKhkay2fITsZDz34xzvH
NI55ax7WjR58BmpEpG/enxyQqgxxQ7/HkF7NE1Lc8haKmLULT2763AQpyyj7YyaYJmmfyTPgo4oY
jeoMhghSkWXT962V9TtYb0+WyXq6rKGaWxi5wyYn6lpja72MQZqoAr+mTqtXaTlraa9ihYeVdwXj
gNeu4CFDiTb1DcIZXbs6c5rYTpnTfZl2ZI3YKxZKRDTxl8b0CRB11ZPb13w4eDdprN5moEhhHTQz
aK/aZ6nOzkWNKcdljmKOAGxCVneTl0MkQfcS5yII3YodnlZopABmCPkyUfnRoGamhxh6wNwGKAv6
f0wQ9lyrVsxmnqepUkOkVPOVpmT93GQ8bfBWdievcZBdvmy1UUXDaDlhmeeoOtrigKdQ7b3SfBat
fmZCG876+tXpJrKlofq8sdiQJVCKo/ZndzJrzx1cVtZT08lv6692lRQcgD6dfnqBYg9ztrT4XUz7
t7b1Z0feQvzG4tMyAKGDRNkbjWyRfpp72954X4fscZ7rN9m5ZbRmPWkyLlGjoz9doM3st0xjcofA
K5d+JN3tVbeJJvFdJY+2Q+xwlYGtYcLfTahkgwcn5YQN0s08m7PJCzqPUdcVL2M+JGYlr0x/+MzP
ZQyyisvVt5nkOVPMEKNJLL882txymBLm+74cSWpqzpihGNB47IKVzkOxwHcPpv53swNC6s3mOhqI
YZzRGpO+77owX0eOHKiUixt89jlru8IrKkRk6yt5e0XkO3eaY8EdRC+0a+qi3okhQBzPMQHUVcY6
3XNS5JLTQKeuz0FiElQwhFuFaG8syVRgcMcT/F47h85FJLFNo0ORBR5K2H8Lcrxym5/tkZtHbRUb
4/HVsraYvAx0hMwIcDEyOr4JCq3w9h8bLrkzoZieBEdEGhjf8LwYgwyoA100NiVXAgpKD3BYjqiU
kKUMrb8/pmfIWs5hWPn0NBePcpz7rn+Y8ZpHOkCMEvnNc1Ebd9yVkRhR33rMsHN6qqYpr5byP/LF
eNfQhVAK1pQI3X/mSl85snTsB8LZUs+9FAvJIFx/VKtXFDDQ4IvlLKdqPRnriQd2DoOSt5OIe0yQ
Mye7kbqfZorq2T6at+A6uuMifTS9EUGYx8Cz0zSGGt6brYHRD4b8sXaYKW9mRq350vXqriu1M26F
qCuDu2mznuwyRb/Rp4mW3+6tybvkdQVFouF2YD9eDyAUJpu70dQrdCBFGpq9QKYif2rkhLsUmzTh
45wlE2SGROtyGu3AG2MPrjyw4V+ciPjerHGIa797Le283sGqgOHSkkRfMPk2eVW4zDoeczcPm7QC
XT9bsVnn38jLXWr5vk98rULVq/k/joZfydIgdBb8dB7q4miav15lUGCJydx9FdVoHYF7B5krwyL9
FhTKvmwp93UAnQFpBK1PaKbtaHFHrEk3D0z5kBvrWKEBfitCDpmRzgGjfcDWEG4H/kWb2F71I1Hs
E7+RXdfPduYwZSJwJdUbm6hlvePXG876KJeYCHdR9azf87u+u12naSLShQ2zPtzZKr8pPtfP2dru
g9Y+FJ5I6nS6mkS1QGohBnzRIXZkrAYK5kZOKT9nb/60B5Y4XvNaU57cXpIlqmo7HpT9sg0tMiav
snb6SNBGkXkPcvAQ2mksf1x74nDUr3ZJB34LSNrNxpxYZfDTw+fPepOiEm1f2zI1GmyXxRbx4IPz
kXf4mvsu3W+DDmOeRFdB6rc+D5GJpJviOiZF5tPJqwfPojWtt+C7XPj4682wxibadgTVcLaa7T4z
1SvaWmiponnZkHT2kxY5HgGg7MssiE181gSj9a6ObHvdT45JoBFjVY9kdMrlj5linCHkwntq7BCh
uMnkkAxDTqSWOHOF60rsMWxfDFde25UQdzllHwTQ8yRYP8bA5s8oWVHqQeZHLIG7dnm2ppXLglBI
G43DOM+fvc510xlnV7NBmBC61y7hKCUT8tmJlGm+pXYXB7RFO1ll4NddbZe1hDOI2RoIh+T5qhka
KsY5wtnsUN+IVSld/mYPWecANXgqGYyM4/iyVQw/HWwLt2p99GWkma3DFAs9k5M5r3YaV65RxbBT
v82SXfM05cwwtwcXbDwYKAwDdTlyK1YN2rw1e9RKpEFocO6pwDQuL6ixk8tEeVrfZW59WyQ/9RUm
CFPr4BJCut5ppI5yfltEP8yMGs3imlV5y5JK3Q15SsQPeqkd1+ufrHtcGelyRMBBQQKYIPH0+uI0
wLNN5MAly+ZLetu6YTokEfzIwofzgvvruJn5u2CruuvllBDRsOstRPl26/5UAdMvbeSfNBKC/Vwa
d2UwY94YCclVl1x4Bcq68RGGqAn1xuNUYnK39RYmSqe7juvwX4F/M5QkbTsWnoW0C82MZFqvqiL8
4gmRjgzwuF5jjAIf0K7iRgKd1MHnRtSDvBK5kQhfXxPA/2vu2vtF9e+zNEXUoLnKb/O3aibtEWYA
QW3sJ7Y33m9vRxyuG81ejm0zE9926QC8dEGobUjFE98Ql06bzrabutRR5Qnt+d1aoMlNbRpOIDFW
6vuJs+tR1O2xZdK0jfpZD7aDsNAxj/N2YcNNlMosny3DvMlkDWpm1TxMbSUJeatnlChDbMiaOL2M
8A5L8cM5GQ1C3w8r7wMRdrystqv8qOLZNjMfSM5Antu2zV6UOyrJxbufW+u+3RCVOEZK2YjeTq/E
pylIpGopXvllUakYcxFPzU15gq6w9fAapMH8qjV/pd+bie7p7w3BpnXbBSTilVmSbf1xLCuNca92
Nw/Ws9TT10b935TTr9SU89822W/E7lhAoeQfTs5QeLw/tNWhK+F7WTSkKxOFw7b1BwbyvGAVUjLB
SGSn+u5vypBOmOW5MpXN8oChj7E5BjtnGRtk6x5THVlqlwVdBGd0O9Wq/s+d69emMT/qXF9O8rV9
0WYcGlqJp1rcxjZZRwjuJtOQ3hhQkIfQr8hm5OEzgvd5WZ/MVnaXcv0Hj5ooMjZ3u14Z/0ZTqojW
jvw35f83C+bmGq7cpHLIFXTSEgeKkmU4SDORi3mvct7jfrR/bX1gwYtKN7HIc7L65g5F+QjNAYpy
1apnlJs1LtqIodptgw5p10utlcVS4rkMLvvC+VMaFW22VSaVUIui04wq8gSibkqTYZ7+GvY8hwoL
NEKS99GiogUjcZoHDkoDi3Xo6eXJYonzRAn8jbki22kOBmskHSCyBg0JHRlVXM8SD1rcBO5ZNcE/
raq+K16QadWaY2ZYfMOCmeEy4T/cRuuwZdw5Us+mZJuCV3YOJ315LpfF4EykndDERzva2i7XlQRB
XAGOWR5GU1mQehA5D8yNkhYfMqEhIi6mDOPi0P5OBKFEZWcfqWjYs4qG1c7scbY0R10RZUjV9Fo0
pLAyhIhGlx1fT5NZaJ8khhS6AidG0MNeq8cb8ndCsKiOcryl3Wf6h1fNH/S+6HP6tAkJvFkOhFTd
DCySsUN/TGuFzwYhfERV/5mXpCOoqt+BBSA2vazfJ71zI7chDDKDPEUtw2WwWP1RW6d3MxWo54TL
9zX24AKo/F3CCYX1CFr59oLZb8RW/UfbiPB16PyEl/yiMfI665b9RyeXuAF6uJGl1EI+k2zkHhI4
AisnLsbt4ubqb3FxbQRO814LRrC4j17h8ayhmgDMgYdlNmeAxyqfR9J9XYHsDUYSNTEgIWfMmKGA
mIsnvmnk6iIL6w7wt+2aH4LdqG3R+E66fE3b6UPl+cVz1irCxrdHSfWRGu0/EP0pzEQt7NAhWngh
Q4WpPBYDIVGFlse59WWazXbIlfm5TM7Tsq7VTQHKzzeoLVcPXeK6HdJcfyr80Tl268ocb7ws7AV3
WFx0sHB5pIOk19tNC42e/ZCjeMKy1qvQYVXlqdPXF4OQtJ2RGm9eIUlT4s9fXWxTbCBemJ7uu4G1
tTb36a6YnVt+7b7YCE7zV6Q3ViZJlbfaV7caDjCX6nitA0QH59kyr3gw+z0PxxYp4bIptaqTNPp4
WNhlEDRpFgwMShSdOBCOTqd+6vr2VOEEaeuCOjWdRlINl886ewFX8G37BCgW81iGOEpPts68LEc8
dJl08qy4BzK8QsOd5t/laF4TNlVtssrtB4v0iCCXM2o6S8u56qVWY4VhUmTkoB1Kg24Z/kkR9xav
OjskF/pv+zvj6X0RCi6jAk0eefbMSrfwkKYuiqARnr5poype5ec6DSAEWsaAJGwuN8P6FnaOwY3n
31LCoTkLf7qSZAVtGtfc5B9tIG7nhr0WQPL0bE34PdO+ghioEyAd1AdjbYfQ7kd1saosatfAJlrQ
+vH8xT+oKr/OGTt72QZOPDEmBsi2skrSBKtL3GQ4j9RCZ+x/L5a0YrfSrz67kxtE2QidlQFBv2Rc
qly/eyfLiF0hJoSQkxTjGdlzWe9d9Txv47Ekuwodu35GOXbQK2QB/2PszHYjR9Is/SqFvGe1GXcC
nQWM77u7JNcScUNICgX33bg+/XyMrOmpympU940QygwpJHfS+C/nfGckQ2fUrC/pUzKlJudzZNBJ
E8+LkChcMyWt2U2g606ywFx6VQrpBsdQWGo0WEG9nBxQ5L5uaBQbc7K7791Sw/pmRfNsL7uoEt2y
U5pviCh/Bmym2TZxancZ9ifWqdsGtBdzZhRltSM3ZYAgg7mR1k5Q5odpAzHKOuHRfKzm4hAVx/e+
KIHIYdNmnZwdy8e2bYJ9Nl8uViIuieKBl0iKQrPXsnUqBoSUnlz1ZC1hQs/ORH9cp2hiihSZy9mv
W4yvJHQ3y7ZL2cmOBMamRr6dhgGNVyXOpejqhQeF3Ui8ByoIfLQgrtqa57EzxHg7yK/zimaHGYoI
9CTfU4nTITTDe27GSydGis788eA31h3Hk7k20+whcPo34oOppoGakaWqeM5m9arOoe1rSIAaYVC1
NQ3DlHtpXSC5vbQaSbo6gaWk7t1aI7/A4k3ZXyb0Khpr6gEKyILz4y3UdfhQrCFz5P8r4W6mJPrW
9Jh8hoFrHPmHf01U/RyW3kOX2NaqNTL8ZufKcaG+f3QlLhILRYNqsmuphxdcvNAsXCFWVQctHeEA
R0e8zxQveJQ6nzoqf0YKI0vMHkh5UZpMesnmojTrGJgRkVzam2jYKt3coYGCRolPPg/ouyFefzSS
sSCudqIuE3PRhOFTzg2xymM9YzAU7Jq+MFdILjOq27mWEDgxIudxVOObhxB2CaohXRJZtu5VdUZW
jpE58qj8J50hpE74ZuWRSpsbgmU5t79wsKGWSJTT8MNvNZ4v3E7YsnnrEMjGq9Gpr5SKX2TcpPtI
vbY6Ps7BYNJCTz9vYr9lEbbrEGpyrNrPDj1tovVUyM63dBg+vbIEcJHJ3ZiXnyJiDo2cyaIESb8G
T0LLmjVKRZ4AnYQsoHdbHQi+Ihp24MHPb98JpoLdrdmJUMsWUdU+B1UG95Q+y+iuGq2dNThXPWj2
PT3iLFx/4OH1kPk2nulwEyqFAp6qmNbYzuiKKzgflh5s8xw+iZq+waPj4uCXoxm59xYxSSURxZ2t
vdr6vijZy/omkpfCyH4m0YS0pR3PXePVR2kMn51M9g3aKybN6mtIY2oig7nTlH5iDcnWCQ3kMicu
lCYoO8RWawP+87p12/LaDmcN+Tr/tGeTf8yTiPY6z1wGnhrZCbnzRONhs+IEi2STq5d6wS22pLVE
mMFcaDYHcGRHg7WzKjZQaZZf/Sq/pYMldk7zA5etz69LLGG7Fu0b0AOEMIKnH2c/4jz+knAIhm/C
J01QM9cccU7SR6ugxRViMLjqyB0czZbRgfaRjtmbljE+iKLhXnmwSoT1PTKdxxyNPAtF9PXZ+JW1
tNBWeiRhK7PoichkxvbNhTeHY1Ui/GayV1zobY3HyMT5FxrHIA7W9LzfbM++tbYNdcfbj3bwYxpp
j5nEWnlGMFESH23PWZLJ82gUoVrrlU3zDavf7m+2TZgw/p7FfOkwMeu3qYd0zeA6Zm66GjTlrAec
IIumHeZmEXa+bMYfZqUL1Fmob8PoqIKyJseAL7OHDybci6pNXlCUJawZop9tmLPvmBAZW+G+DhDW
jtEVbysbb8Z+gQ/IL2t57KCxHRGim+5WEMCrUOZuDB1ebTUrQBCA6sEkF/3YL/Qu+9H7Kc6EjIwP
zQxrdAUbXB+yf+O5sVCeYs6PTyE0+2ojUMwzVv+Jf/un1LalIZDC2rOEzjr7CCAX45B/x2f0MNjM
yX0kMX1xr3zbhiAy76VqPCuV5iRoUvEGexpSIb1ovsjmkivELTtBmbgiBmmEM97kqzoeH6s9TrwO
lPCEiMuTT0ZQPqfvnU0Ea1EwAbUajrGutvAcM5JKR+cig15bj4b/MI75WzX5V66ibkX7mq1LmtDW
q/Klp1PvdkGFyyBvSA9ln9tPap8IdAZMNmOuE6QRwyz9CGWxt4XzRXAh7S6x6oXdo0lpSW0DXIGp
tqJ5bkPU/OF7pCb8TO7YLfP+offqkMz3lnA17dtQ2V9elAAIKAhgnpx2pXTxUNsTZt6S6G3b3NQh
L8eEFSeoJNOkvl33DarwSSfnmjvdfEAT8OAXvIQdt+oYcozKqiAEYbgMmBR5q7z8TAvYsfpwNAcL
8NCyk6b/NJ3+h29VNBRtTbRrcNZq7T40frIJhwn7X3kTVsiORmMYFHtvUVTUxwE1etywgFQ1faJ4
V3byFbosvAZzIyTUmOl9xGHV6mfOemfTwSSgc7VCfMk1TyKuQa/iDk+N3gPE6aJas0ewAp8xo8PF
WIUvmFuZT7KBn/9px9Zfytw59VbjrEdOg+UQeLceJC3Sq70T0hKEHrww2XhHnmwhpqvww3CxH8Bz
CgyEP5wIxybJyo2Vss3Ve7W26nynGnFpbQOrW/7sgI9Bvt7geWEIzoqQKXaDRtQR6iOm58Rl8uwI
YLC1pb+AmSaRU6lVqoB084ZMOC83teK3pL3b4Ste8Hv3a/LSzmhsqj8QVI21q1vW/6abwD2rnstO
kiGHh4W6cngFo81r4U4SicEyq6gVul49uE0Zrs2ZGJLNMyY9p31xVUSgko38IjHx+QU43DNvjaCI
paFpPxTGYK2KsDQWjVQBBY33RjKiXLhWHOCp2LK+J2jR7MF14DNFGKUvXYSXI414pqGc13NMPTkk
CLs462X0MynGL2T7l8zE5BOkSxTjzUV17WPaxFc3J2qYYEh2NS0mJ11mCxM/N3Kl+XZHuNxHGyKP
aUsNVa359TCdWAjSjIKd/XiuRu9A4GC5ZaADhmjhu9PaL4Kv0Wcv7ATDixmFq6LGv0i6+LYf4y3H
0S01IXG7HSHYDLS05Bpp9WtiOVuCd9It/hTWcQY/f0NBS/sSbYUBWaZLdoZWIj1viBdrHKwiVZIj
Erbe2eoocH06y7c+rdcOUqRojNWqGgtv1+kULQCI8YFJHxZ0hEPGtkDlZZm28thpg13JF2VuAJrW
rXgdVj+Ijn132VnXefwlCf9b0PYgELLgWroV9wY4TIq9Gi/H6ITLulfhGmqI5/BmSOS6K7p3Yrta
2oDSMr+kSpAAx/abPWKkRXlXbwUWxkuB1t1OnY7HrRuvRyD4mQbeyghydsQpsqCxmfx92iaXCgvs
iq3ZqeHoCiSZ5EWpI+Ky3fDQ12b3GKZYcTVWDXSD3lqrRLOFHbIvK9gFXklqz9gA4rFa7YWwJEab
Vfaqsm56NhD2cGRkEQE45E31a40x2kZv1GsUxwctyvw37+jCd9gmrW8exgPR0MlTbRj1exq7t6jN
4qP/0UG7wLGMNRS5jNz3FutmU7sO0P7KTENMlPvpGmPPBpVWcGorb6lAGBzMxpLIQ0K5zq34UrRZ
CkOBlRzRLwtwNK9hC2qQF96gTCeJyWLSLYv8GhgwT922C2dYVbZlpDQlNVuviCdQOqGRCAeBktU2
wL8HqMOlLPe40z/Q7Hv8TNYzvTpEGVbNSSUyXrHW3MfWg5RWeQowh61aEgigdLrx0bLTu7Jo0Qd0
+xmhqvDA+GQYHus87+8g1+wl/D+H1VOCVD+ymyPZYmdB53NCeLUsrEA7px41D6NTg/hGtRrK9sMA
pjj4WNDcjIl+3WXiUusUoAieeCgGGPPxMCRLZMbTWRe0FNo0Prf9w4ywSWLzdYJB/8SIAIty752y
KuNqN7UtDtNoVYNeXGkqGbYhG+hB18nXVpk6FdL8DPrM3GlGItF4+iZZ4wiEMte8GTXUlNfQDpoH
linhutLTbk3KBIyXVqRPIZL5PLEwJURe/jjQFlcpaAtL2h6ZhuxSnWrgJWia8FjIjJO0v5NN1V3T
yTEvmBgOWuvdJ27D48SoLZX+LmWTDdIeTXTrozPGXdneavzFWMNYXGFMeo/j4Wpa3QDJvc9WfYbE
Z6YrQx/yV07DwAT5N8sW07jYqVFRhjDbQgN0QVLhM4HyP932u1VxOmieOhT0kYuiKb29cGEWop4M
1kmRsne3m/6S29Y9qnP/lEmSW50g/FbHrIegjtGzTXAIR8flezYmQ7UGyWZTW9vGYjARknnBFnJ8
A09y86I2PXpKLQ2fQY526XEHF4nst9JHemmm8WeXTQ9tVk2nuOCcV1Fmk/5srCOk1PUA5il0uSR1
zSF5z4YZyOIWOthPiIXVwc6Z7bZUiltZDBlK/OGtLvz4auFX2wxW3sBFKFJ3bbi52uGeRfOsO9Uj
fStzVxPsbyPyD/gkPcez5142kyY+IOfkxxySU2zmxhKiUEOcYjunGXiY+/Q3uFEvvo4KpBPmqee9
uPmZz7gilPlqLGb3g8sJ60eBuQ6qE7e96GnuknHQbl6OIUs09bFLwgtVmH9J/VMETuAElDE5RhTb
vL/2DgvsSorwu9+nT0GLoYiMBQgXFgzArDN+ipROJBLtiyHq7hjKNzXKDKZW374mBniFRPhYe5nI
Oz49idDVWRnVOsdvvEThpva2F9OfFeUhL6z23ClzeLDykHoGtFc4UI7XHl0mzll29WUPocFkRZkL
szt1pbPjcaifZe82j1jQ92inDmSGLY1JFt9JEV463xz3E++ReRUaVALQZnLX9XFCuuY67t2C0Pba
Y+s9cKfm1g8SCqqdZ6RrTI3Zo2/l+alHdANDolpmjDZfPK2Eudlo08opSKW2+sm5uoILEgaMBDgz
Dauubr46U76ycHf3FimjK+kyZY+sWRgfI/SaUGST/bVwxzK4Ijf7ofxcbnU7OZdqCq7O+KPWNfGg
FXKVt6FB98ucISxaeaw1cn4ySuDFlM2erqJ4YDj4g0S19HHQAro0b+wwFvWIm/WNlgT4pVR8Lwld
dSqvQRCugQ3g2ckT55AnX9mUxDsKvxg7oJZfkukYzI5W11IIYah/F7kR9BcvLo+J1r2wzup2kWtu
RZx5B332MHpIxOnY4qWRTkgOoAMrirqKS277M1HDIq8NJoDxj7Lp+6NNwtvSUa6zLXxGe6Gh9des
Cn8Ku1bn3jLEHcID/pPJYBoe6LsZA7m3IB0tGF1SL9o1K0YjG/dSg981ikleArqlzkoxCLIvXdk+
clkTAcwyYai/6mLTuNrlqh278HF0CJGcYbwGamZK8mRLgA/l9R9DTYZ9syBVNgE23dpfSJ2dN8Op
C+bDbOO6AKOBC/QEtGjP0bxKndyqRgfHs0wpU5yUe20cUC6QpiDnRg/K6bzrr2tFQgnf/3JyWq2F
Ekt71hv+AFLjnSfSBmKKu8xtzdiw/v7QDc4qqWS71yOnPwgDHWUY9kzmC5SlY4g81uAp5AXpHtF3
ShU6zburYSQTWW4CtE7ofIyXAvvTJGYBCljnpxZRddcZj8Ho6J+URqVedgezBOYoYImBiOPansg0
fwdxPIODg5bdfvbVeFjy6w7AkF3L+iEd45dqyhfFJOCUsZlf2mX7LTaG17j1cUIWzlPvhtZhmpAm
2P0nSsQPcFBiK9mxLFC4J+s4lc1+6uPdJDPrgF9ZblVvfBtiYvEspzhQMUwrvxRPfYvJT1ZWcXJc
Rq+y19XaNYNXfQA2ahQMkPSMtVWGVcoBHYLVq2+WVJvNQiWMUaaMTHZS6V04K+U97EoUqYWvGEdl
Nfqx0SPBng+YUtd9AfJf9wLjuW4Z6CVpF53I6zwQ+4pnUEOHkU1+ve4G4mqEaEr+ldLek7uItTg2
0ZoqHWmj8oZDJ/c66pSdb0es72YeivDwshaQWdAQM6EldCZbMCl+JqAcTeYQ3dpGSWCvZNax8X0b
0t7dmu4PZfNoQb0CNk/3bl5fW5gKyLuqmIOOubLBIWGWqfi6XZJHTyrVShDRybexbrVbVXJ4+oN/
arv8yfanWZg7mPA2I0IWxS0CnRaEU3LUVf5JqqbY5zIAocLctZvTfD3gA3EHE88ImMjnNQs9IrC2
HtPly9joFao8dzjaihWW2QXHJkR7XSmZHjq9+smZ3abky5ttEW7ygf5Emd5hCOSX6aG0Z8VkLX2v
VGtTDYxbi8vgu90tQR+KM3tbeTGb6RHPLoxCRC3I/QPCcXZhZX33VZAxrBbiHCK/Jo9qI1N8r66F
4ATBdpiSNINFyxsh+9XtrB3Kj4ijXN7wayK81TCE35V0XjWHJQxUbzyKAUW9CtzqmnXdK8A+OgRr
Qw5b9+F46HDQtKT3DKsnja8MDrYoTnFLMxE0mf1gqgPbZQx2dXzK2u7T7vv3PIXMzCS5v6H2HjrV
3Xvq2bGqhx5Tpby3ZW4TXGYZp7bvjnGDbh4iag9kpjXuaXeoGFOjVWiQWcl+uvouz1xs+0TbmhGI
QlnrK8cnyACDJLr8QdjXHG/VcsBtEneJwdhX19Cl2u6RhvRDghrpi9bb50NFT95qc5iUFr43LkoZ
dGrc76FzbpBlgdj5Hmb+S65UvTVbt9unFqtA6dho/13SKlKDk8f24LMOznZAB4qWqsrw8CULZTyI
cSJPxGLQ7da2vW1IBVejslYdA8tLnxi3rI/MJxJXWMf206kIGsrCaZ9VjrPyJjnclOUWGx0wIgIH
JFxO8t2gVrhMwMqp6qz2xQLej4sCLlHDQ3iB4OnaC6S7xTif413XH1z8YNRSwcGT4QY4zK3vQwQl
8XhhIcxUqMbZovl2fWK5dqhtzV5R9lYHt4ImqltZtkwE7W00UqjiGalObRwVW0Pyz5qlZOraVOkJ
rEewAOyUbaEnIKIZjPIGLK26DQnuWifQn2SLrMOMcT60kR8dod/x9BxHAzVCIo5oGlvgmvLWdUV2
MPKHJB+LYyBmG1fVzgt8tRVmNiy0KVcIl+9OSMadStBhOan93SpiPF9xc4ArvRoZtu9tPBBTFmdH
WmEuF0FGqwMjwEqSHTkyOXJ4lgJz8WBP+YFWXuxB/Robs83eM2mlJ9sy5F7r5bbr2XCCXGIBaQ/k
kZX4z3B2DgQNo5AxvFPbwpezlH+JPG48RB7E7eGPO9NQuavaC8iLnuS0Kg3CCGmkcApWNBfKeW+N
6InRULuZQrWsWT+dsbQ+WKYo7pSVuGnlCWkMIooyR3SVk/Q5qPI5bwmYs0ePE0/64TEsyh8Rpnho
PBA0ugFDRWI4DwwMgkNmi29sEZikivAUj2l1t3VsA8jii1H0u1TLDlkHj3kIygsRpxe3UfbnmJxS
lKx6MrFQDs5mpppjN6kbxmzoEL3+yixwlzPoSvB4Mv+HoF7b1n5w+ivJY8eiivfT6FXbgIp3iffQ
oYMgTLbquFBa/SBkt4t12T5kFKnKkU9N2lkHOSZ7o6WJkb2B4T0MTllige/rqDKyIWsebKQH+Nhb
ZBo+5r3Sg4mgeeuWMwKslDeef30w9ERb0fSpnZns7Axg22BDe4IcHx6sLOBezRi7xGF/t/0azEWz
L2KY0qKW49kORIx7OaroBVkdVBWyKN8YT1jHt3qCXM21g/GSGqLbS15gE90iviWLW1kvovOvD35d
b/3U7vcUItkpzieUUKSfs7zJCfiJnX2W4bfPxmxcum0wMHpPb9gb/GMbt4T6NsbJj7rzCCh8ZzKq
3RGZ8FOYjbNNBzJZJg1LpxJx9cLglgehc2yD0vvettW4CPiKyMmOvpqFxWxgNzM+HeQ9mPiSKIqh
orLs52EzgII1GlAm86YrT41F9uKYlge9zGpGw/BRTezheLIAImoUm3ik+2XE3jCsx5OP1KLrg2KF
ztmAk1N4Wy+HoeMH3t2EtfqUaHKNG/wN2QAIUpxXh9oFc+IsSFkSF6kx3eldV1+ME+FRPoJQDh/6
dns2xXfmoUv95FEORgBKsmsYeAE+MIEYjhZ/nYo8YNJskDZRafEGb0O4GhLzbhf2fcSXvQxHMzhE
c/Mv+uLo1TICTCDkJjPxTutZGazcoT56dl8EC4hrEQHAGWmlixyyj5NCt4ucRuwpW6vVrAS18mk9
WeZ98vrxyR3pk9kl2zenwXzv1+3eR6m8bd1hfGtEcieSQz7Y+hFLT3PwK9ijTP+qXWJzQIXl0C3N
GvUYz6YBCZrEzmx7BDRnYYDVCpq0h+/hTUi0LQPPTfQwxG0xnLipDBfSqnSjS1YN4VPTExINlBjc
jjGiPPaQ6TIt/UHHTxa3wNLTWG2+0qv4meE/irssbV9K1EZnvsVOt4qfONySDUC3WXBQDJc0vzJg
rlZEIHAjxd1Ur1pbIMG1ZxeIlTYLo4cxgBzpMFYRpkhz9gRgHt+IkfVMN/mvfTonvlYhaTIZTlKd
7O+lcJzhlUaXb1isw85UWz0esrvJSqkPubQKwYubtGx70tJBwRnEsHhaCat1DrkocGIFrirO1ACI
2bd1odBkAFxB4N5N37vRxLLW3SdJombIfO+kxhmRM6JliRE3++yx1+S2kRk6qmSVh1awbGFOHvw0
IFZggI2AlfYw+RgPkZwTYeLXeGm9hzE05Ley3DSdXX/3pr7GwSAILjGK5nsNaMvFce9I6DQx0LZl
GIMtCoxhwNcqre+Y2MEgdu6DmKAw6RMYpaGNGFNZhU6Slx0iBivtN/xnVVJX3wDhtnvLgZsykPVn
0HLwqHUmmoEKabnLWqKV3H5KG6jKSv9LJ2fDIQiDicBg79MQyJdI09uYZ+WVnBjxEATmhjHKxrP8
8h70iq571p1V6G7jyokfNSwTue7HMLnY1qo7gj/9G4j1Iyt35y4z7cVsxauna80NCRP0FDw/eaM7
e1WgLJW+Fx/LBnhnYBEwaw3VeUoN7XkWwS2V6X7VoyPOnte1qzi3CAOREjhh3z5leEyoR3nqjbF2
iaKQQ6KJT0Mf4zRFDH5xBY9F6dao+SbsZCZu+enT0nW5lDCTvvU1fuuI51CUFHCWCGJd1+AGlhgt
UFrE/viiQxhBFdVoMrz++uCN3osv0QSzgRUrXRDgx8N1p6FopZJxV6AF2WwhXTgkLBCuPmhvEnH9
fd8Tk4O7KUbxgBqCaPFhXXZJvyf/Yu+ygXrkrmBCQvPEuoiFe+EhIGSFv1UGvEOt5f7o6AT39gh9
Ru++UCg1T2UIp4990yEwI31l9mX1Dcw+OzvXAUundCpEfE5V37qHJpo0QNRfrWOlH1EYEWowo46c
1uh3NhlDm7KIcW82WrWOtPIHY47m0CduuUa715GpDtrGwrS1RQeC5T/Ri2cuf3i81n00Mm092NyM
Q9sO3OdhspdpYT5IHESLWDe9LYIj/awDW+rMwjsK92CYo3Fmz1qeJn3ceZGFLMvlGRpoxjk01LtF
+NCd/Rnulmo8jVPurYxRenvaSmy1g/0xxo6xEUH/6PS8bLpdMSzMMNY6XfthzwOdOgcA4cbksFgj
2DgHFshSVdlwa5yzoWfVsUMljZqVyiFkyobc55lC+jPDSbOtM6pEiAuSTew1qkxAbqCDVnotrmbF
WJqigS0tKTrqXX1FVo+gnGbvwWmHvc1y+twBJlqI5laEOiwlzUZ7IeFdNU30AEli3OlljhYINzCN
6kWOAVSwpqIbsYgvlYCmitD7sszcfuw4hBGMsX1E0rMQtQ+6ibJzMwnVXSK96Y+yC295Ef9IA7jr
o+lSodAxYxEcEQ7UYh0jB11ZRrTPipLJfdzwEEYVYFQmG9TB3aKX7FGTpsTETlmwKaJ2R1QtCjwj
TsfNLw4/fq7qpGATsYfDyolm4VC6xAuPPg0gfsnHvI2fLTF4dw95KKP52qRcblq2+bpAQCERr0G+
RB8yMFlbYRib9WnYuJ061G8oYXacruGq4TMG4eVPsC/xUSFHWditHt6ZJUm89eAThUwurmP59F1h
tsHvvm7Zw/2qcVwdgACZrqzdxGQctbpC/TT/CXjva9s38W4zOZzovQRurWk8r0QKEqPFEnkQlO0U
DT5bIryLXYSeRbdYSyQ+qFsPdp2sizOOkubgGTpvp9hDTcgedaMgN8JUVx1EKAY7fK2TEe1aUV3K
n10Zf6gBXrJjhgiMZH3UuhFrOT/KIbe7DdPbXVBqzZvVIaXTJgPqv8VpWgZtfmizfK0XbXcL+0jD
4x9jHkeNExkwMLXpMOkwaLywcJaynPxD4TPPbUxwNORPToegdTC5Tkx9lRszs6yZBsfY6XRqhPe8
RmqihuKdFUJ+QqFSbTQGo6eI2+YYC2Ft9K4uH7Gg792s+lDgWT6r7Jxw5N+FsB9ArkbXQfrffZSg
e5KFXrWiVDiXVLOPQfevug4uQlTXDjMJuAhWLZpLK73qwdGNHyjY5V34zZ70i2Jj5JW9jgrl3ruv
cbLsnROm0UJq+XORt9MzsgOcY4U6T1pSbOxmCv6HBBD5r2EcjkWjZRNCZJDN5/0pjIMXTxPCdfOd
pWMPrMyZBVcyvE9qvVpVanx1pwB6tBk84tSnapyat5h6eNnORaqHEeBE08wWvEwdoGGYAVtUN52E
q8LZ/ivs5j/+Kcm6+dt/8vlnUdJWBKH606d/u7x36qv6z/lr/uvv/PNX/G319H/uf/lZ1H85P23u
//Zvbr+KyztTxD//pX/67vwEf/8JV+/q/Z8+WecqUuNDy6P38atpU/XrJwm+ivlv/m//51++fn2X
+1h+/f7bJzhTNX83Etrz3/7+v/Y/fv9NzqEc//GP3//v/3P+BX7/7fw1RJ/Fv3zB13ujfv8N7cxf
4f8Y2DRd3dBNfb4I+q9f/0tK968GU2FX2JZ0LcskoiovahX+/puh/5WYRsdyoWUK3THmfM6maOf/
Jc2/WoZhQikXQhqm7ji//b8f7fZH2sof7xsvxd8//0veZjeCnlXz+2/WnML4/0NZLOEYOolU3Dqk
UhFb6f4pX6Q2OokzLKzORYaFNujNVSdS9Zi1g3pMwKcYtXMLHXM4g0Qf//hg/9efDCQfS6Tg2rKf
uu2YXKiIo0+eN9ARbK+9UkQJzqwAyZIS6Utv+s9BWqwTvKoebtBIP1vSCY9KBz3WZ7Wa5wVoW0hT
GkrHQ34IftyY/zW/rElkS6tuyVL1ksKA/4rTYd/lY/ndiRo2b9VRAMVEZ8+qf9s6PTIsb2qudifK
DUZ4xNPzp2E7PP7De/3fvICEnf75FeSNM0zHsU2LW9g2/hQDFfVRGiaq7E6RHZFKgXuruuZoeFZt
CHufAXF2rnycJ73hVAsDW90NMdB0yTIAH13A6m+oozA52JRRzcb9ofvhRyjC/IYnN7thqe0OCQKy
hAX8qbSjceVhtMeYx6fQPgEFO3F+HM3OOSaR4ADxK+NVVBzb0MZA9WB606JrPzrlt5ykoX01uTXa
SyDysZWxdWIAB1Jcl1iKYTNCKwAKEIbVkViF8tQUIwqjRuHRsrTTlEXjjS5iuJFfipBv0Ke1rpGT
NvK0Zl+dEA47Dls3KbpDaJT52eDr11HPqL3VxVkzmcnmbd0//vpTVBr9Yw6kOfNd6iJ2a3AnEd7o
gffZB7AIvXSW2CMXY+neH3yNtMkyja2rAyp5irXpCBiUFIhuOsZ4Ge+/PvSt3NcMb68kJTOg7Jxm
G/HiH5uJJWhbRuP3Lgj2cfWsEQbzZUK2KOoB/WmIqbzVe/lzSpubi8bjPVVAC6pulC8QQAnNsYd+
9e+vnH+99VwD7r4rLAdX179eOLowgPH05KLivqLjqtnbLtrKCJ86WNhXRaqGD3mGZTCkkaNW+OLD
GBBg0+a1Bw/W7aJleH2XRsBYMda3vz5Dww0KO+5gboaAshaic+1ngl6/kTwejwvB3BzHaccipMiY
BXXrKortr65EFa3VUocHchVRB+GlL41nw667PShDFrVmpz/HFeNhLNOofBXgnIK5fXSQsvIgIcM1
OEZW+dn/6uImjW+RuQ7GEDMf2Z9P4uS7mTxJ5+Xfv4jOn+8+8lOtuV9yDcuWuvxztnJipCbefzQh
f9x9OJqtR2xBwaryfZMuTpRnmDHU5oWpk1+sZom14U8w/h3x2GokbkUE7mwdP5OPv/6b8zE0wG5V
yhlGCsFVVAHvkO6cHZqfB0vvi5tM2EduRjd897okIx/CBitihQ4o4mKersTQNTJl3WtTvEWzJErx
Dq6Z6KKlw6scOfWDP3+ocwT2hL3wzXJ3hBZIgxAlBEVMuN96GT92RiSOeGawx5ESfhMJqtmusofb
AAQDem2CKNAJyE6MU2sVjhFiuZyUIsMQLzWrydaKog/NzNvVZAXZSXfMXUKg0Zl14kgQt/oK5nPG
m8+ZX3/CNvJV6MG4L/ry/O/fJ32uZf7hOSNhA1rEf9kGTxvi8P78PiFrZeaV99XRdnOmXcrtH10s
6wBItFe9T4u9Uqm+0skhWVRDlq28gksdxLD/GdGrieRHPWDv8+Gt39AiwTGVUFKx3DzberN1awOV
P4zP4jByOk5zNSQ2//43MP+b34B7VXKZESTPWnau5v4hicsYacHCqsyOruA5lCEiFkNXPdIn6M/+
hJzLjKtHDPIH2/TUBbHYPZn68bsbeAEdjzH+X8LOY7l1LUuiX4QIeDMlYQjQU/5OENfCe4+v7wW+
qnrV1RFdE4ZESSQFc8zemSuBMRC7B1lkvTci9jwpH9fvaoS2Verb8m6ViMAMk9w+WBGA7ADqFkpz
kZNon8hZefv7gSHURF9RG6QbaAVXo620ItWH5wRndG8IEUPfWuLGXrIYIjPWPxR8OQ7nolhRu9c4
/fvh7b8cnv+4EQnJtShmsDSxiHjj8T+mQalaJFWYZelIcaI5Lu0Cnbov/hioqkyhI1cFK+XONAvt
Rej1Gelzb7Cds1CKanL9kUsYFNIwWY4I1qqPvhV8WinyqI1UBCL9ZYVMZ/ddRcdcra7JQjOQzmN8
fOoWelN90SSl8slQV00l/CKQ0tyFSbNcFKCJQRypYAUkqLZaeNG3/trzITbpJliidDBGg6eyQT/8
l2PyvzP+NC56Mp4102RPKGIAMbef/9slUxKnOOe81zHJf5X0Q7YqPFlSnbrajVkRj9hrkTspsfYy
gV915lFqXTQ8VIyqlR4UmIw3rYo/4rYrbgyxIAXyoabzIisf9IeztPyFxmQmizWvzgnNl3ln1mN1
NodJ9eEtrW+5TpnUGrUukKqiuVUMKlT1M9og1pcRNfkPGOSpLWDf9IRWrHYgCKdzjulqr5TV8qOA
gTA3UfGtrkFEte00BopWWXcoBLi5Om3+IReoEwEo/JcDJ/+f0cI0uIQQdCP1/r/Z4eVaCTqWRDKU
1Cq/zqHMbNfNOZhzYhZ+0Ooxd5vQzK62snGbqSPgOdrrkiJ0j0VWwj3S+Mhr5rZ/WIb6MVlZaaOG
bIhwSGp7MibrrUhUlC5LN+3Z+k1bva86qNTysPahyMtMZX0t6LK7yByjU8uayEHAAcF5FvHIR+S0
WWU/nyxqcOHWCM62kzIOZAWS1Pymo0rGkNEpyOwwTQzQSX/8/4dI+d+bR8Yh9gBMePSkubq27cD/
vraaMNLNSJXngGh76TALc3dXFiX24LcSpagTe8c1ZUsr3V6sSdOZRjM41KiDAi/iSuj71nhvMzyP
Q5X2rwLEKrsSNNNeJxxNmZYSupEqv2RZf0nzZvkuTFuuVxGLnyV2JoSfOX0UTZkcMhcRDqfqJ2r6
hbLCVPhzXRV3CYw8ql1I4ZHyVhZMWtt3ciwyWprgcf//wyFv4ZH/Pr9oqqoapgxkQZc5NOp/hEsK
upojfuoQ4QlEqlF8S6LLotrFJGiPGml7ZxI9udNjEjXJE0Y1Y7TVZV3bP7KBtHESc2VPGGHrDWw7
H3k5sAXCVysDGDBMs/4AOqH/KoiQIm0p/pkutYkeUljexlwt/8tE8x/59ZxZVdUNtnbUBVjQyPq2
Zfu3UUMQF86SUtYBiCjpXiffJ1JcvshgvyodinL0zNoLRWPhqOJdQx0L0CaLimhfzxP839WUa2i+
CnmZkEX1JdQIfsCE+d+KF5IsbkP6vx9z9rQS2aWSJjOlidLzH/m3D9olNXlfQj16GsCqHLVLqllv
E7TZdr7Ji3SI+/NQvZhJ7TY0cFpDomNXkhdD7EiWX0ZZD+JlDuB+ub1Y2VEPtYVkabKTdunaI18m
Qm8bZuQjf3rqZekSz8MlQZ5Vd8O3KlberrHUfc/UBq9X6McoC5H0nQuJG64/4azf6c1Oh6s3OFWm
X3IZSk4TuWlpfvagYvokoYUOAnXEoBmSuhKeykY6S81VY7RpBSXI+glNveDicKauMgWx8QZfYeN6
26tEh4YqTYWLXM+5NZY6ObAT2606enTFuOZj6WVQnTJEu1P220q/UvOrWN4UdLjhblCOOV31+hDh
asDn9WJQyKQ3Td62LRaXEC3a2FzzW8U/CwQoEV9b7c9kQt1goR6HHh5YJ+7uLept9V2wPIk2kvVD
FF4I/tgN5lEZgxTATBcfmGUyjbbnAQ10WtuG5plTBRd3JIbBAuHU290+qZZDOnOyYjZVs+zOq/Ax
NpkvqiSUZaJfU0CXuiNlpUNBlVnfukZJ7miV8gj16nXUlLO0FF6Nbc9S/SgzDniknS03cceIeEjG
1BON7t7l5DGuHftU1a8S4xXLwdZi260YVWtYyjlOznrcVEXIwb5FgnCL5dI1is86VM65tHpWOtwj
ADk4qjAWsIQacvNFnLEDzQdNkQ9tpqDbV3FnC9DjEsVNMsCqCHdrEok04JQVFF8/V2fE+TiX690q
xjtBvs2rRYox5qvo1rXvxNMjnKN7T1sHywseJJItFyLO12uexgd1CE/xjSi692hVTlGM92HKpj/5
QKXD0n9AffAjMFlYBGAU9Xt0ZDijwZUYvNtq623InDEcl4XLJTqG7130YUIVVbRgVt+0+kovlVlG
fgPnqqjfCyFGQALTavk1YB0tdMMlnw11uUYCDVxV6XMoE2oiL6NCviOMNEhwCvt79bVvv7L5LbUO
dfSt029j/zoqtvk+RbnbgYcu7ljs3SUJ+p5CgBNbgWC1+z6+yDR5mzeVTimuZHuy6G0SALb5Six/
DV3gsAYHM2ebE37pX1UUqMotl76YL1ATVd/GDImcN3VEq+KSJoxP61qmVZqpqrZsnyUservHjZEI
iY9BmrEispMY/Uhm8eKFPWokm4i1I5K4q/fdDc+cV0/vYhZe4Izvzd8ygqQ5w2ClLW4qk/yybcVC
C/4h9jvK3zibURIm/IuDPZalEw8Qo6zDAnkAvLtDTQvQEb+VOLIi7sUN0pMPPpuTPXUcLxtVmMil
PYmzr3D5ZyHlqvReNU1QNsgSMFumwCVmWH46VMTKGggvgyA+kiNCrTZr0yNd1R0AbVb3fpfWF3TB
N0AufiMPu7gdT10vB3jYXdRxLxGx2UuhetumfSqYu3MRGi6+PIF4WXyiOsTgdSJZ0R0kQpQax8z8
XIBKe2/J8qj3dRVU8aFRvHXw1sZPOw8jWxudsO5GMdmnBw0KjvVtamcgj+9y9jOhcan3CDxbOkZx
7mm4aUZV3Wp455neQxzSZG/ZUSzFaDg1N91xzk0ONhKJwjA3UGEYfpUaFASJxq9CMMBZXfrfuHqF
V1Y5krtZLSY0BHJTsDCL9XuBUIYkzR7rdpR5mAiJrKnJ5g1nt81Zr0xCrvrNSHKVtrY/8EDlyBT1
iWRjjAMpK/Q0hq9Rj2roS5aQYNWmNSa26qPOSO/sQtEHjWP4QomYW0ljnK7IW0YqVG+5oQ7XxsCq
YxmeNIrNZ2HC5u/CNKPpbmV+3XamrQjjF6UoiZrd1RLFwVUx4QDAJ8am0Tx5tNrPnr2pb9EnIoS2
7T5FfdTwzhnFWSxK+T1H9PT8tdocjWARYD0+v43mAnRe0lFl6ZFKjwayzJJ8DNqiH1PZyjB62Nvh
fH9XZr24b8GIG3zfIsFBHT9VdrFTN+lvs7mu52pSoSFl4vQ5WbNpz/JQ4W02LrMozY+ui9wlpkW3
DiNAmISrohujfzwo6WgilIAhtz1PbDSuHTECAURdD06ouWish7rZE5faV0e1xveI3S8h9BEH+T9f
CcLJrpFljhh4Q0TWomMKoWSHJL7s2iEVsQdl3yt5/sd7Pv/w+fB87u9vnx/r7+cW3QRwyg3eq1WV
Y/kSqSYXer2PhFBYiSs1yyDStk19UbC/nyrQNnujRXoImJVUoe1Hyb8eQILxSZ7fl/1WD6g6nY4f
4SR7kqBLKog5UV4JVhS6sc0gYh7tyf2l0a0qfkruCS9exFOAz5tyHwgOmtO9NLussdntR8767MzM
Dp01R2+596P+MskKE2uHKoCujIykoEJjV02+WMq+ALJWZE0knSfD8NBgXsDR7ULE3+bgDYvshfG3
VGaf2oOsz3NXlkQXK7qrxssrxg1/QhqkAcFa25qB03p01RpUXeyRg+gpIwOGJROZ3HpVl2Gd2Wq0
Lao0+dA1rAU6bxuuKtVwGhEGN4BivTbolWZn0nlo1h1zMz4tMrhAJXWA5zAIdq7Qq54hpF6HSzqi
/g4q+0wYz4Emh00Byqli3duyLDeHSguCBiODJxGsUqSSJ4SqV9eWs6Atzfyo1r/VWg/5NnHBP9o1
XF4pTc+ow33SZphX0fcl+q1W06uOQHkBKDtjx2Tte12sIRj7JsBHflZF5QXVzveGMkfbfuQD81S4
viPy+6HlbwNBj6zOTwYMktHkc8jSNRb6c5XUt0Qf/AiNcZN7vZE/T94wYrli4BsL+UD0KU53Zo2O
6QaP3mJsefGv45y7UE/RpnaOVkxu0ZNzM8rkUoVkMBOwVQv7EINja64B9z7Q/x5xU/aJheWlwtQj
lZ0HsT6OEE0TZGfRcZigzv/OxD4wuGcRY3txN3pJiEh8UE4GQnKYlRgNMZD0AcVFP0GuZjCgaVnt
LGbDYtJ0wawFU6xxpUJZsjykmU4hiE5vkWlSnFaR5RAtWFn+Qp6IMQex+aTb6tDaFQg7EarDMI7e
UAGaWwKhVGyNLviCfNMUfasaAjmKN0yiZxSiSzBioFWMzZ+TZN4anYhtznAkVp7AvZArsytO6YvE
B5xEbqG+c6EacJd58py4QpodjcU8IYUjA4NWBTIrXao8ahG77d8e5hU/KbGIzRsCBccaSsdQdeZ6
iZYEGcg9bvBttWpOLiqEo67Mx0oXNv7hvjBmTL231axdDIJ2bzE+sP7WOlQRICYTvBHhqro1e75J
YN/LdtaKCFcZuaxRlsPJb4vIgQ7D0cuQz9qcUk9k/WI1oieQw2DNDWtN8dHIybFtqtOY5LZO9oGc
WF7F4p4Vqq9+y5rwoK/1eY2WXcNAaWjSGzsjHzXmMUSNN8CIY5x21kkMYKO4unyn2xpM9ez08ojx
/5sFAZgNsr2QHWGFxmUR4xd2FJ9i1V/rKn4jI4Py6xUJiTcCgMYpR+In8I1mOZAsfY5GPvIoe8b0
UhGWCeIEUl3hFZA6W7plUYK4QwX+QzjE0lPLR/efkFcPmSwdkVdhWhwB/YkMU53mY3XeYp29KifC
uZX30J+ccckCtBEPImROWv8hrOopnS6gW92t36OuhltEXGuKxsLHDKQhDdZxYdGDDUMEQCmic06X
E6XeV7AaxDfWwVi963Ppj+n6wB/1M9db3xoSuLnNjTM0GoU7hBipS8WvtdBHQ+hxNo9xa9xbsmm9
KZNucRahUp05rajUleycgM8r1sgZpdQRLSoXJUa5DUBYHzAy2TKQijATDsAKJJgpqM29yBJcwWSE
qUdHSFSnkHKvYIFUzO5Yl05rdn7OEJgad1oBjtQI3xsrPFgr7AqiV2S1c3WciJs6umdsXvJuL7rk
jqCDBOOQq8EMaKv5Ttvkq2nVoIIIMoSyvwDjmfWA9HjCrlcHU2CnL0eTgLN67DyjFXfE0BI38Klw
gQDD7zrDnibCeYwlwFF7LZcrXPLf0/SC8OXGbnWnduVjidGgmYh/Fa9bb42anQAP+K1Kgn2i2Yb4
Q2z1w9KR50wHBkoJic+Ko/VQdKvMEc3OFkxQsN1DN6JrVg5BUU8+fWZb04eHZmAzkU+pyqbgkEA0
zlU6B25IyyREGqcASFBHpLuRF5HubdEgMdX6Wxu6UP8hyBBxpWMrziR3nnC3h5jUiKTRxQK4iuEo
4CmNsD83FuANEdnU0ORna45PvSiiD1FOW0CvSvOD6ujHOMZv2ay8xBvlNVTqg4pdKd2U3LZKvUFP
hUNTpK+sB+9qoz6wc111FNSV9aDnfdVE5JQzeUGBid3ccuX+mxhBhKpP+uRYwp5PPGdXs32zfmxA
f7ahkoY97zWUj1XumWIHJkd3QT+exIQcLaN4dBLJPEZOD209MiD7CSoytS8+c8n4NRrRF5FuDsnM
QdzGbp5Xp23+m5sh2GoNeQUWy+oPhs6HidWzpAFKGabjjIKOkQOXPTruusL1tCJRG4m4hFfcvagC
Em7YQ2BEPBUwhjblD4OkYb2Z/CE2HMGMX/XuS0pXG3UPBiQiCMWFCkiPRzGzERw5oTYGWt2jzXbE
kL1lDBs5TK6ker4v8ngxEUjho7Yb2fRaxDsz1CWcQMX8VaH9l9bqIIQ5+pToIIm5G5MsA2rj0LDY
NJT3/LVdmduRVZvyscy3pctGXI6qt1XVr4ggj7WWnGdrwL6sedhvD2OYnFPJvJCeiRN9vmwwHKLE
nFE7sJgkopHpM6dCUpJJTmJSUkYPWrB+G4+PWphvpCJDMYgPxgPqjlpmZyGE0dwooivWoUOjJShh
cark5bSh5dUIh3SUVVMmwM0Nz7FAPNzaH8wIxQ0m/CkMXwXJRGKp3GgBPPpZR2uXXVQlpWGj78YE
qr7Q34vCOsO8O6wKHmV4fYIUHcw09XJButXbfrkV3VBbATrg6jWWS0Rc7RKu9yyFYVbswOrdjFR9
RQNwImqSZBnFV7fgzoYbjEKV2bkDuUZkOT6GaTkT/HUyZc1f25M56sEsmLiJpYMYNm9W0b+b4c88
AhJCvBCxa2T5YIqYkDfOx7zE8mHMx4arAIcQtnsYg2PGvL98oOc8ZMB64P981an2gV74XoDV7KTq
0cEXmreRMhHPBXvGpRK/GCnfLVZ1mOo38IOt07izwg56YXiLosFHlwjngXyyLsia6i72+AfiP3k5
fU9Qgaz1cAMq6SXkWupxfZaIUqubg4hkf4yGQ2TFLwPtz6ZS0aiiU4SFJTXGA50Mr9K+90Z1kQfV
oRe/y1O/V/XD1IjukEY4nDYeaX5piQ7qEumOBXwfzgTgVcuJbs4uF8tHVMbfytgIdJb62yUuphHJ
0KOfDYMjTcZjaNTjrPjCSKduxc1mTUdSHW6moR87NoXz/CYyNRKR4Za8AlXCn2sZBZjuboIc7gUg
gwOeRG4vq5FcxQjdRG4xDcnIhn9senRExZgVH5PWHYbQOFJB7qbkxBSwGdwnhhngEJWg2Jbx1ZpE
ly71iR52MKrycVhyqvM9kAh8HHn8AVb8k3D5FyMyPAGXLs2Ea01+jKkdjSE5w572OwUzj4niUzMI
KQsDIjUO4eIt5AwZs7AfTJGsNVyvOrBMHSH77Bk/Z/J0lklxeug0Y4otJFuvQyQSp8rFzF26Kugj
lHMU040LYW4Arsv1zqed8TKIBsZJDdRQeM4E2UnKxY30j0o3SKicPatni/8h4awN58YTWcGjuQ0A
bQWCXF9aa74PbGTZ46EIpF6np0drmS+KyaideonIonWl+pGsR5o17wL3G44AW2gi7iuWgAJRIgKG
8T6nq4AC+1ROi4vE7kANhywwhSkUErI0wQLoG+6a2GfvS7Tszeg35imZkbAIpa68FgTe4fU9LohB
KuCCY9kfaZU+yB0jufyJ591XiXjrLPFqKMpbnkuM09PvcTYYYC10OPlhyBxtfs9F1c+L9UqH+jwk
I3U48EtNjIm8QFBcVHdhNd8Mw3jQMbpJk+AuUvbI6e6PyqHIL6TO78Y+C1Bjs3Gn2gwUbVz6rZJ5
Uktipms8xQVr7U4NdG0+Aid4SFaKJh4VVBSTQjgTOvt9TuLTGKpfWG9etUH+aUCL0tXlMI3hKSvV
gzIOQUVZFmnpcVq0IJU+hGHcmwWDGP9ArdD3GBBwpajj0/7o11Z9JOzoaJBDRwUXDluDOdBgWitP
ac6cINK2nD81S7vPZvm1lsInuNWbQJ47tVVgqWnvUO6CwMH94gDc1Wa7Xq6EGjiKqJElSnQMwx4p
pJ6hpl4PjbGQh4ulyzY6NXiQwqGDS0QMCZjgTm3sUBSvOSu3jktPbzKXDAqNUoeAJTFqiNjuXEke
DgAgnFA0vY5FsCTIx+zeqNX3JkbfLlRchURcZ6JdJe/cg0cGqJs8dIekkh7JxOYnMy/E3bF5vCDz
oh4J6DbE3FNKhyiaD/JMDalkKsIjTer4KbWkgyZ9n5vwamTgEvvulE0sVpaVPRmb+pYCSqkMbiGQ
iCJsMbShptpDBJ5OoSr6r9LKsxpiaSCJd88nn98/6yTPb58Pz9LN398OHXhzCTgHlgcEUv8s0jz/
qPlX4ef5LUwLgGCk7IlUjSd5i+OCyw1XcilAbU10AqouKSkr8FCHWNaEshjtVGj+8dzzq7Kgf/rX
LyaZSh0yiUxK6sjX4UhgL2wigYRA8knZsZhzwCK8CfqEJJJmoJ4kdi1Ts2RwoSLGCaS5/cdDnRqI
vv/6nprBtrD6589DOriIEmc00jylWkkdDEbNb//9K88nn3/8j9f5+yXWbiaOvSO39HkMnsWf52Eq
sIjt8KgxIm+HqTL6D6W0ElcUSJF5PqQVyakqM+TekAqKT2mIR2eSir++AsyK4xyoNCFg+sewHbR+
O1TPr+A6l4EwRrWfhyw1twrb85Q932opx8ahM/cLcChBFm2OLbjFVGdTZODYPl+glLcj+tdrbS8N
RupnaFCfj0FzUH+r9wjkLL/d3hEYRvHX2z6/ej7XSCbE0HClFZbm7CR4ieeL/f27z+dSeuvLX2/z
/EnapQZbt+ylyzjW/cTpAVDPse5bgjyFBbke+Ua7FT/tWMN6XRp3IDkUUj+xSb03kRWRIhqc/vTs
k4oFpfg4boF77A8kT+2wH0OlTKXZG0Cpif28z+blFRzVD6E+h2Q9jeYuuoKYc4kzs4vxD0qvm0Im
+lhPTkVNXNzqCtlyWf70eDjjdfXFoTsW6eBGSQ+2gQpQFkhRbhuklCy1dqQF5hOqeEc0f6U76yl+
QiM06SROTHkD5HasxfioVVhYsSfEfelt2R7kWHUsqhfdjwd4ubCLoiEKIqw36TYFZdmlOk51hKuU
q9LaJkXRHgz5GKbzJTMaPHrmH01wp7A6jvOWSdtWL0h2goGQk36o3UQBSuZh/bf7MYVPgbN8HHYC
xyPHbkwjHqE8BmkWD2KRHuTOClThC/jQXSENYxp/bYdhxRuqF3i+AGJLOTU6gGthD7gbfCniPG8y
BxbGvzvIVXF6pL52APPmEnMKXfKkjawaxQSWBDgWDTotRFGRxcnSFWy7okOtbSRmekuIMOsms3vi
AfTG+SUJDTwD9gDVehqUzI4hiE0RK7nF9BoJoBBYE7XPHOQzO9VSNgaXW1PK7I3FiwAwm+0roF9a
Vp1bsYSJeYtR0PzF1K+pQm++fijG/CoWK6bW5LVXR0r1ub2s7G1j6Z42yWnbOfa5wkHikI84czvC
omWxf0QEHUhV6BjztoCkdbLS0iLCVx+ng1qB47VyZgwJBkLt1ET0xjjTU1ZAGY1Wkczr1Sgx5xGA
RYUyK0s35t8bqwYeB70nsoAAfnaiAASFitkQ7bP4VTIfEnuUETfQpFhODIK3OKc+VeSdSIhCbsok
EeaMoodEeKgTZk6FDJ/iV6J96vkfpd9CBli4z9hpDLvLSlcnOIAEpkOt9DCXBqzp+T5sKD7XI4v1
xhGnwkmUivQYMjpWIADNvRpIYLMgbdM+hU3HvjndzxXWeAPB6hLuTP4zcYC1HdVHWVZ8Y9adpmCH
mA12SbrXFGLicGKDSmbW38qw+UpKy+t4szQcnQQWoJpp39eK5semCDebHbm2GJMzWyTCLGFKiSjp
Dev3hnKTQe8LTggk4Z3Sm6hpa5JIX6khkLBoZxadS6iTWUR44aRSRMipM7ekJ86guOiLk5TSAv4d
VfJjhx4r9IxgdQmM2PjB5g2lkuA1UQ2Z23AGMwq0kS5BLaPvzPdWDx+NwVpCJiYM2CL7geoxeDlD
tlOIbpmX/lrSmHbBmfACJw9Xh1wMmpRnMwZFInKytJaaHGo7DRlAdUqizJ5CmSl68srFclc9vNGP
cxSQB7y5M09bAuMJRebBFCIPtIqNxczJUL/27JDgQCi86NJGTkwFVKnbQLGsABvlPjMJou47z6LN
YpABsgwUrsLVRg4Li8dIG2IMoHsu8b4A36qROKshk8hWJLl0KDowl7ju99TlbGjQVAh+i8OPQhp2
MKLor/f7IcfDF0RzYksLmdWaaOdUQiGYHpIUdG82HNak99uadQjRlFH4Z8EfVUgilTMNUDrnFEgy
gof1ui7Focr6DW/rGHSUMY2drGxxOmrFqsYyivE4pV6U53+I0H3MNB9NAOOEkFHC29IBWHArRzlH
gEIZMy7yoC6tS2R8ArCzYc1xV9WHMHzXCuJDqbjXNPUwAno5U4YGYz6c6HmS/GqiWakMgoEAnwgM
lZ2lonOXQZUCPOsLP2Tz0oBaZ4dNvlJFsvtPMioBUli7gYgaCTwVEsShcZaJwklx7DXxNRY16t5i
0DSmC1XOGcgdlrqete41TLU7xItb3dQvnZ7BMG2644RTFVu0w1xD9SpbLS8KGydbUZol7xVGJZBl
Dh7v/TZ4hrjkJJw5Y40ivbmpc7uvQeSMYNqFZdlLVk5cJNi+cWHMJZeJz66vLFLwLeqaeVx0Eu7Z
WUoUBI0BwhcDbx6TYLfij0MsmdDymcjQWSrSio0riSn7JoIsmqT3hpGeAGDKBuARZPNClJhjrRYl
UJVtQH3IUf5YHWT5pdoD1GCpQTVGjqhgSnchgeI3yP7ch3/izo+XF6WGqdcZWwNKC8BHvGtK7xRj
5Ksc6SSfHRMjQ0HKtQLvkhFEaJfPekjeZmjbilp9klb4TcF6mhqlT/TaJ+1ZIkoZEUV2H9uOWCfy
RqVhPRYgSfjHVBmvIb00pnSdpMQRsVMt3YDv+1K5xd6+yNZ4TpPlJbbGLznRfq0tu6BKI6OTjXid
UEBdtRM2v0dHltMWwpCo875ld6fciXG6qEPKwoYF0zizw4MztITg6qVzZCUv+JqvbRh9VYLwakrM
LeXw2pXpCZ7hQU4GN+RCCDW3ID7C6AcKVOQxM4YuCBBQOr8QIxvKt2lOjk0Ft0iDKgHQU0mw/pMc
yJbTDimYV6SwTWnswaYjD90uN39iRXFXso5LKgbbYZAXPxapV0z8mJOfyKBDUYPG7d1cFX80/Ghg
hRDFSB7qU7wwWYzp2VLVM8Phdtu7RQyifblRB9srtFQiUhGEwbhqNCKjJEOdJfhAVIOmomiik4wV
vrWyfCKl5VjWUjBNwFRT85LG4bElt6KtU3ibodes3+aQZNcq9RN58GFp+mLEbKeYTks5nHwPJnWL
leQpFb5NCtgbvAUAYuwQMhUt7f2QwWlTf+IG2m3RRlH9czBflupmSO8FK/QSXELniCpKpPZTl16l
lRjHHeIEdDdw9HIKLFArjXs1/lnVW3MQ4tsw/MZZvmOvuVOhufXDqzJ5nXywZK77e2m8Q9dXTH95
B5bPhNm+btk3mi/+LvbhtfpMMLPXdociVtxbP9Tv1gdjSrGXEK9d6ou2b3x1N7+iCWCR0XDaaLS/
AFstCNEw3YHexy4GM/FnxJtK/ZxcXJ1NtJ62zHdTf8uMcaXRlqnH1TSjCzbu2kYzDfsnm17wkNLV
FkvGmKp/UCpuAm0ukH7rpAglkazTyUFuxxvJJHvATUgWY8BsgRtEamJ8vjG8+6c5JE/S5dBCKMHH
IZ6iYTB+dZX4Av9jvgjG2Pxs4oGVV6iAt1nmlvx2iZDhWQfjqjKdwE0Qjs0UnQtrInGZ+mVvq0S3
7PsyMdyUdBZELFlJU8KMQzcjZ3c/b76fcqahri7zTTOAwo5l3nhplGFNHYT03VrlUy5Sc5vW2HTM
EQO4xZj2li3L6jBASycrxqpUiaQApZtzKf7Xg7Do0Csk9izhgohZtyqb6EeDxVZdnZ/PZWXRHUKC
DjxJX5uTEIMJqBp5+Qa2xO9WIpPzWXqtqja7P3U1sgUHc3sqI1pi6cuQ24hGtYhDGwyNWF0SdLHM
hMJRpnZ5eT6ocZZQl0IqJJ1gWlcnfHrLpU2j9QKUermsRkgVpVG/PZ+iK8w+tkguY7UoV1JL3OeZ
eZ4t9pPsXTNu/mhd3Gaz0YisTW1sYBGAG2F+SRcJaSb9tMSk5/L8y+dDnX5PJFm5hxkgs2ERLVdq
zPYUGnl3en6lCe1JJwm50TMpeL4yIhSqDNLQOrpY/xZSUXsZ+oZuYBX34PqV6qwmLLM3+56gkWUe
j/hyZE4uKeEh++rVOE5o1Anaq9J7LZLCXk+02Q0F+FFqsoIbrYLfbs0cw5DYk0sSr8X6PYu/q/oi
fDXiurpiaalYUKfwDbXDMZ8LJyay4SEqwKNaVWl3sEeUj6KgQT4lv1Gz7KIsw2e78lU1tWcq8rpK
pcq6i7OkHdg+dC9sskBgp2vxE3zMQ5U1FnGmJNidOgZCWyindKRm32CMuWUKd5bQ0eHptm+tpfRr
UJi30Ej3sdZ3l5zaz45VYWYXqrp8xgrIVnlqppMxxOmHkH+z2kw+g2EGdRrlul8MOZHkE7A/cmLS
I5ZCiXzeX0OjkbSYhkg/YfNyTFq19DMpic+9fsc9nJ0iUbiJfVcDBx3ro2SkwHJDIrSB2yRk6Yqo
Z5L5hhFG+aMMsKJow/yCsU6NW+DegioYSGJVE5fRga+LNOEPjZRzpDXKr2rKzhUsuqkdKGoVB6OP
47NZtvF5hZhaFzkNf5xHhZ0OgC1bi0C4nuRHTd9Y412b/Kjr68pejya/nDnPy6TRXWtOSR4cCGXN
Zgtr/QLAjQJDdM5gvrnJg5o/kR0It08t1fhTFreZUzXxN10FD6MYLRAJa4LgGFNEA9PK25tWSmNe
Sm/6zEhG7uLbBM30Zet4AzwbvFmFsR1SjtLVSv0TS7JHKcn4rvege0sglvZK7cB+XtnRIU1N5NWd
rPwPXe+x3DjTBds+ESKAgitM6T0pbyYIqaWGdwWPp78L7O+eP87gTBgiW61uSWChKnfmyhc08j7r
HwMqv7MpFXSgOxQ2+varIqB2CTwPnLXb269UemCe6jom0VZFZZJhSm7W8Doyiw4tqgi6Z/pv7aso
UDe9sH9umACBT8zLZRVDXGGHecNjZF+8UeueSQ73tB64AYJAAmI2GijafkxYQOggjvMzBNr+azAE
obqsrV7MnCmaygduQClNH61lcY8JuIJrahWmNv4p5iuybvX+5tQYzGy4RUtf5DHmgiR4tnS8w8nQ
OT8WpwWU7/BbKW5TWZ37bA0TyfSujxByge1pkAvPkN289VTr9dOU8V0IDBqNa5O5BIN4JTZln0nL
kplo62sRJM21zfxo0aTFtLecfKBShzyN49BrTZm7i1tmjq6CvMCAgcOYik5mJwC0bg5NQEzuRh2M
BiGk+wOdqyUUuWZcjhJjmKkg/8+/p9iLi6dgfvdMkMEBcrkMDGeG74S7WQLkPpNCI3jox+UD1SuY
hNr0FN//ZVd01grQdvGZeZgqRG8T0iCd7/WS69Ecg3PfD5h0J4qrNa8uLnUDj0aK3AT8jPMDTNPp
/gCnCUQ2pvRNFnn0ac4RRRDjMR2A4q0YoKJNcV2vu3kWqrcM76KBXCBITu64c36KIC3tQmBYD6zm
71VvW2+WS9q+jFzjagd1v5Pp5t8KIGgNWqrJJlzVhcURsQfvQmtdYqonIHUgYd5zOakRTBw6oIjO
0Zz7S/eHThq7FCwJxVh+csit9g/dEey2GdCy04wOec46eK9IwscPwXys/OOocQj0zbZddhIMGEQA
2kGZsLArEQNtP1pUHULHT49qKoinxXnzlkYBLqUs/olb66Nrna9/OeNMUG2hLCd8kholhaZt3xyz
DZ/uDyzktM0kprZrsBvuQsfJoWglN1238JzGkoGAQzU0YtU2GxPrYgLs2cJ6iDcFBTcl0VIPyd6h
xceJOo45/uh4O8+KT4TgWeBgVDE0u0cxjZGfVSXz8XJ/AI+GDAQexi7H/14a2rnBsmcfzo5v7aaj
+rStclp1tZOdoTo7J/5dZ0VGxmMI6xs7fKRa3H0aqmy31CxW2z4oxk9cQhXm0dbSIdGTeMwPtj+S
n1PNNsZRY6shPetM989Bn6fn+9P7R0xPNJyWYve/l1qiJitCddacIDBOA2ChU9sAgb0/aGZRLMDK
Asm23BGgWz37XwejGg80jq2UK/NTOT8YWi0Bd8qH+0sOyYh/r98/+u81sZVekh1SI+Y+macBphi5
yky7OuNQqjG+213FaJrnDbRgaPQ+xjAAX02l6msyMR++P9BIEXJYUChI//9L989w59cLPv/+uqny
eg89DFO+n3dPJeH/JLL7h/szQbxzVRRut+nbNHqUzjdtiNVVcoIcKWB5uj9w96P5SlFXd39KrWh1
9fmMjlj5ihxksUtLthyloF056VP3IxIIOrgX8pvT5c618tJyEc1/ELSdQe109usozdpSKVKdulHh
yRvC9Bq46oQxx90pgdxlsJV8rBNDf+znDbUsm+4wza+ZMLXmpHuQMJoMkM8wxnFMmtA/HRumo5n0
5zA3zJtVG3KPXRJkQIfNPBjEOgDp/9CY7B1bCf7cDZlm3V8LZVqeSm8833ewiVEZp0SBWHL18Yeo
deuRMAiEtsnJHZ5jAViODr4NrJs1+3s0EWzvq36gzW1pWa/dMNTP/QT3UiYNfbQySeY2Pu5OkdJu
tt4NkKms9juKJ8B2evPiTVa2s/6IxFY7p0vFFS5VjvCtrDc9lu9g5aaDrCFOW02Z06HIWRRHkvni
+dH/eRqtLODkFzcDcZcVM8SHdd0zvLUNCvZfnlKP8t/YQM2eJp8oVZg9i5RZHUWxI3QfKWBuTS1L
PAdp3NQywQ4vBLUNNtIJm53XwOo5L+ki3Hb48NjBZv5+5LqY/Tr1GRhdsUEyq1Ey2TDQIja9ZN0C
SlOz6O3c+9NQ8M3h0Pob2eY1sfrhA//0tPSoFH2gK5Ipcxt3h7Rsc1rK6Fmu2/gxyZzirTCRIWWa
+8dofprU/jYH9nHAjEGF0tSIFzHd8rKfnu+RbZ6Elng13dR/SKH+bhl+FbsK/84rtRTndFaCaC90
D1Gkx49YH+vFYHIiZ3SN90E+MYJ2Qd79+2KefxtLQ2452VX0ueQ2xcV5edEqRVt3RP8RCGEGzroO
udF1ywv8PFybnhc9QvyUlPlBcg4LTzvLsnzSOilupmb3L6VKFvfvLSnkuRGj2Lct+1k15OVbU+Xa
duqTaq3Rc/mWJJ9YbcUmGZFdXV1n4+7kibga0xkPFqBej3mOK7LiUjUyv9w/CoKJEY6HxTFuOvgC
osX9KVS+i7nf7TzAxkf8dDT3Bm11rMpcrKoAS7LuJRAi5teUV5YlxC0CRyp+KuqgOv7vAXrgf0+N
qiVpk2VYWOdPKWccH4cMeKJw4ottGVMSqmdkZPLeB1NQgM6T1Nwc73eFoND6Q1WrUzHfKPSqKcVC
G41rPwC8s33bPlZGz9ynQPmkogCexfyaAUIYP4iVPLv+0z1W3+TKWFLq3F/8bDBAmh9GdmJwA518
29qJfGvdiZlzHX5LEE2V7q/QZIutoXLzpaShaV3Ql4k044gXionbJSAm5tVUhmE8RTopuv8eHJn6
R1tla4upgdZQzonHry6DEVdDAMO2UC1yvd3M9eEZwtqrVzQalHahZ3t7snLST1F86Ux7k5OeeZiM
uH6odCu6NP/XS5On9i4c+X3nFDSB9/5DrCX+g+lOwY4253R5f+3+wA/+WUzsvTSq1dbRfHhK5gc3
rLo9pcRg3/LRvNn+pB9pgjunudmfoxEfoJKXnkHsmcPB8O/lEcAiOxC8hjH6zugUM+2LRqotsX/u
9cVE0LyFE00tYk4bqt50awIl1ROTu0cpGSwZEmmnmNdH5aFg96UVnofa/U1BQr4xhQL1XETZTTPn
+IVLMyPw8N8Jn8rOckX0ABuDVJURFV+l96wnBJAGL7nWvZc9+1rLCZbbLAY1GLtidjoavXWuy3z3
j95QujWWb80EtJKl3hHrHk1XTWJSwWEzCApnryzl3uYLh0N19C3efRRVcSQTzk/NpJKgeP49Nd7R
IESKmj1VB6Y30btLO5HMq+mZ9bjHRKb/rfMkfufvEeXXAtvaOSllz0NoPvIVqFRwMps7koPV0K/z
3xC/YAUXMRmPjmM+dA3GiPszNj/ZdkqdrzsMJsO7cjNJ1Wyj2oqW4UxvuL9WueTmAEI/GsGHroLs
MQzb7iluQcfrwyQ396eTl0tsQuEDpwEPMslbWQXjlgF2h6HfDD6ogH+wGrd9dEJZXWObrhkafpoj
eYuaKQkcHStGxr//IO8PVEHnK8+SI9B4BOj7EdCHB0IITZNMQRrq2P5tlT0TqUkMwB7twd8HAzTN
8X6KRkGCDhMWZAuoA73dP4ppxrgNYcRrVfAeAkDduZyuDkVFvKgIU+ssVfSLnfwZtu74WSVOuJog
jx1tP+OYQnx+JYu8u1DG6NE9DoKBm0DE/LzS1LooH53G0G91FHM61evT/RkoerxuLW3HZtcba+hE
8EMoCrjBf+xIz8BbqKZW7SDTqiVeKm7kth+cBJTFky3pIu6Fe7OtUN4G5W6tsazP95fuD3BI8IqX
UHR8P7dPqppeUJeJIIWwiMOpgJ3Y0W06xFV/dqXKNqGu94jkCXfqJItf29ybpQl/FbClvaqirh+s
jEEBXDuPQDNQN0WN26WwMh9CXWk/pB5ou7rytRfTQlE1vF585khD8ei4v73olvEAS8cYy/DRjvGG
l1nyN+hm70rRf/adMBbCyVs49ewMfaCYN455PTEFsQs4/h5iWObboeks9sp9vi0IB/77aJpfC+c/
DQbbOv8/P68olhRoGDviJuYbJMtHFLf8YVQM24IStEaQgHAbonIieT5RP1ga01ORtf99FP6f1+5/
+r/PK5zaPhQOyc37p0zzF/j30djFj1Y3EgcM/9Zux81bFzpV5gqVvVRF8tibMAo5PDWbNre+4C3a
xzsQhqmBfWJ8+NTDasvQhGkPStloF2R9dvclpzQxlLa+NHF0OeUTmbCpUOrs2UigoHXMl/tTd37a
zKAQ7A5sWRPgl51PbuLeSwN4F87fTDXsuWO+B/aTaqW9r+agHpi8MoHyV/RHbQioXvCNCnvbncR0
fxhQsxXSXhFpVHpMdBPOmjER4cpNaryOPEmccY4BQbgEJLD5J+mlghmgmTdnBaEIumvtYXeNzaeM
ipt1KDPzrGVtCwimp2Ilk+0lLSgutttefy6rVl/ohfS/FNZcuuKfGNkUL41BrraMbP9JGdRlqIJh
aSsT+1jrBfYs1sWncADMbtlN9ypG5zW9apkdfGhNXhwmUFar+9O+4rvuFM0IAznMJ2HbZ/TrcAOO
ONk1YzxtOqMbt2UCZdYQ1EUDt37pRyc/KQ9VPsi88iNTIQ1vTjsxEKLTlp5JQq6p7ZwGlyKGyaD6
z2o65zQhlnYLSyejoAflxmyg/NjzQwUwjDLfhIhAWbvntNTaTZuKMtxYKX3SAWjSY2YX+6p1WNhY
qbGjl3rBrp/Exj9BU7nOIhCIymaX4uWYRWmLenv+vxr39VmetseA06qXMAMP05ECLCYK/yl7FtSn
wWTKF9keK+4s9/VzxVFXjzirl6Kpge72TUXtiaiOfBuUiNw/VIUVbkWtiYrku4jIMaAgcyKqT3h2
XvK+BSk6v3R/+J+yLMyw3eAPDhYl+21qHkyY9XHvEgf3G/3Y/Zhe3B4Rj7qKbhBeuX/C/QFn8bgQ
8GbR5jLrZDJgY8BoRgY34gZIWJppFEFnc1Q6mz+kk8083Z/3AeeKDDf3JFsbvLN3adj18y7tU3Fm
lZMLRHp7HSQm9ceWacFvcRV43Vc/9NtwGcRGfuPZPxHLDqv7M4iQNZ04WbPpi4hu7bFDeIHQ9k+J
Bw+QbVQsk009H4vaEBX+/qdKl/Ct5j/991QwY/DSoNt6M6eJvNXSdZvyeme131+qtXJJW1R5vT+7
0zfmz4rFgLNWTQ8gmONLaDAV64M2/Eh8+qAZvVqcGLz2PRtWMIRq2gPEdwrrE3ew3jG21nRG400C
jlfS3iRG/dWqOhJpXg/C9P6nCN8Ll0ABgdD+EOda9O5PDmcyTT6D7SuuOpLO4t/rDn8JRx/CdbD+
90PS6iJd35/f/8NyNFys/egIlU6cPw4AS//7xPvzmlpwUH8aW1fdOd0f7MD/76P/vaZMwNQAeUDC
BgG2AojInEfZOBrEm+rPqqUcJhiXQzQI9Jiat8uIxFAwv9JdEZKmRvz08q1uoCfnerQgCfzqJdNW
Rka5ppJsWuTTflBsvwMrXLRNj0WDbgXLoC47ETCE0H83tfaH/SXTzwbWkq+OBT2LGWVdmJLq9aSM
Wwu/eGFR7bP0hlouHVld2tJ8SEsZL+wwP5m0AJJ3rN7g2GE983ezoI7FhiMeHidPM6/c+kmcsntn
ETbS8otoVX3ShWCoVIkXWM0N1XwtQ8QCoQT7ruf7DK/DB2mx3ID9YUJFhEbHhFt4lDbnyRdJmUcG
yRvhTwVDyJI0YDzrHzjf8dwOXn/KBLnITOaPtofVJYjss42nkF8X85moaDhvxR2NM+gwISp9Jl90
8F282+RTmA2nMEa18HsvpqAxPEUsNQtVeR9+ofZRY7zMa8lW971V1hRvzgDqp0vyB5vLzzatZZZ8
13lwG4L2e/6VxqbJLrIgHK7jKmICGCzeG4f3c++gZYxUusU9XcxBK06j9BiyEoBNiOx5sf86dcZz
mntXZmzERhLq08i+fYuqe2c9ywGuDg9ko4ttZhrwaTkUWeLXDJ0frXgvgnFcZFVLRrF6VH5M3qpe
Iu/90G7yU2npqVQcLL2JRIRsmg3/0sYJkFM0Opi7mIspDTYJytNCsdVeCFuYK5MRt4W9MZlpGLCm
Ra2cQ0+V6xx59pmHp2ra6kmP4ZkOhcxJH4vJfPJz54JmFi8dtKuqIvjVDNFzpcRb5A3B2rDGQ+di
o27mi9vNnJvItUUVUB5lgiSM+3YT9fpVUpfneeY1hbZMD3O1lGi1I+kCzDpkLeQrEzg5Nl915/2W
lk1fDnbbkdSX4eou5b2MTwkvtIH5LTWykDTxVYDySSdDum2NUlJsr0Y2gc2uGoorktGXHeKqxF3J
bc6AUj6kP4EAL1Y1wQ19jO4OfKlh3L2XtnwTnobCRlszo2QqWmW8N8rmoLGyrqkSwMfEkW2Y/Wil
T2Nk2warEi2APmxKwcptUDnAhgNulJNOT4Z+rcq0WltjuvWGDI7I4BFviTL6DkMaf+zigf0GvSro
fKppCCskU72gs+9MJjJg5Nxi41qxFW1m70onkDTLW2Okz54dGeuxhi6BxLa0C0seg6mHZOSQ7pxr
4nuD3xqwZhKJUP9srvWiws43BL+lvfGxTVOIHJYoZBkrGzMRkE8H3ssliweHlrp61GVUbcqECky4
vfi8umWfEdrGGUPsPaUCJnIjlNH0xH+N5WeeACYYMssmwKKvwgNZ9YdYuX/SiJ7HaPLOxsBXzpHU
8unHw8OGw4JEcggNoUZQ37R4henYWpsJR8qRJKMgwjxQjm4TNhsq3ViOWN2r7OqXNLwVbv2mhepX
MnCdMQ89fsa8K/LlZGi/mqO955hQigBPlKMOI2JZqw7t4BwLO9+DS0npwQ2YXtL3uVC59WEnrIap
GL8D6ZsEE3V7QcagWhshR3OXhtmlr2t8cxQqB16wjdCu2P0iTE4JbdCxhhHDaVhUx/qpSps3Nk+/
BA8f3dD/Yee7BdLPHZ9gvDUIOrRL5a2cb/JRj0kTv2ikuVT3F/mSMxYUaKwmBEvicGUWWG2EhmMp
CIj+JjEzZbOYxx31Z6vaZNOX/FL0SixUZPANhhMpxeTbyuqv0YMQQqjabjWMSkb5SRiXa4GqZngu
xh6o57ZQP7abGZSwRw++FW4aVl/XwdGZhHLcCKdamVbTnBhdfbUumFoZHvNqTDdjgtWwy5+7KfmB
N8302qnfzIRu99YzfwFD2MucQO4wkpb01I5+UOPcZcNT2NUEiaHC9ObOS2pKQXzHXMduDCMItIDu
znXPRE/BoWnL1B/yRUTxjZdgA4RfYTrwGnP7VxvGN5zs6KUGnyFhn1V1KBdT51+zvN1PLZvVgHF6
h59D6yn3RXhKrFV68Qr50ZpQVRj2XdlyHkzXxmUIsWGB8Pds+HzNwjOAjab+UgdNIGPxYxiYskLC
7mKWy6t4ePELXEt9wHw8j0lxBDg8wXk1njApQDXwTnSKve7k/rGdAVONal40L1xL1chFajXHUbbP
VN3XNMKxsy1fqnwMiEbFW8NtxrUjPX1hglmWNFas575FWk2Xlu/t3Fb8yBq/rmQBIqI8UJNKTQP3
71dNNldlyL9B5luLNocdj2bRQWwxaVXzu1uX9n97hHJpsWyGafbOVuOVq6elik09jPj9jEnXyai3
vwIVc1kaPWm7pFxKPcWKmeLkY9pEkzzDx8i/5HgvU4XT1CgOmtPBVVS0zKT9r6CTc9UXGbd/bROy
30hzwle+CQiK/cCV+pBoAFJUVTmHsvrTYiq/SFrjFTBdtix4YyyGpv2ms5Shqj+eVB9fg5bAsCup
UuQ0m0ab1oO3h1dLXYx8IteaI/qnzqOrhe0lb/18PaLALsC6kUUmMgsBasAPLzEB26C72Pfg1sH2
AUIkgKk7pflFOATV42SYkO3a5w5DxB6zVj9Z/B/oLy/rjCS4QiYII8xl9uS9cXnCGDV3Qgh32ZRI
S3Gkv9FyEq+wYzKGLXvODfpIPo92Rp2QTtpQ5pznMqQIyR9wztfyGbVm1dsivLhp9SecJ665Ro8O
dPVLPD+7v8QwZ9piyGgWcaLqCzQlyZ73og/5n74e1HNgX0BT6XQsh7umQbSIM+0PoKssKFrEtwmi
UMHNPKpo0wG8zjGqCWNODsnGmMqfnD7Lm2gMugDjAmsNRIG6yFcM5CNmyPzwughLLPgtJ2y/PMrD
LEs5DCnXUdP3F1FxhZrOyIJbekdMR2AwWFSTlH1g7cWH2jdvmct6LMt0l2D0jsxsU5d2unXsMIYr
g52/9ZtHhbuFABbNP0R/KSsu0u+UlVvY4JNyp9/ZlqtvdTV912H1K0cCIIDx8Wt5xsxIIv2ZhALh
PWwqzHsplzNQrTp0x2PAzTls+i+OcwS//bkro7ZfLElzYClSDLLo632gPVcxuPlBVuwB2h/aqzsK
As8qDYGu2fXHUGs/CtN4UJr50pIQxdw4unb7yKNmgNoGzjUNenLf0f8YSW4AnhhXZhfdmtr8C02N
vuyPxJtVwXraeEkk8AlS3+lShs7P10FvZ4GwIOG4ntjlnHv8MXM2tWSjnuqbrIyegkrbygASRTFQ
4B2x/4l0soNdl0+HETM4riLAp4Vu0RTJFAQ+fjhxrQOs4zvG2b70uokZ4iT/gPaS60mjcactMNGW
ui/XNZWAWtTP7uvV4E8LV+u7SxZPl7Es67WmYUBgs1FawtmUJV8biPOX5O91Ex2nqVvchpLUcl49
TIX40dmhNZP7ZZfGj2Pp15IsEpHoTTmwC7ZHjtVKO2GZmxXjAFNGboVwug8McnYh8sWqiOl2JFPR
rbOwkxT2yFe3n7Ql27Wb2bA1nZzyJxwRuIWnYJOgc4QbKduD14JNMjL/y860adFrf8eI4ha9bq6A
u4s5uMCO1I+LZdW53YtFDLWPxzd6ctaAlGEct9VXGYbdyu+oQrHzzdAsTLwfW6rLNWatiOFJgFtH
5+I2BZMDgdC/sCo0OlGOG83xr1atGCjw1lpo85DTKdjP2wDuwuLBK5vhqCfZyQgDbsGye4OXsBkD
B+ZSAthK2akEh4CfMx9eey8fZ87HhIxgYIZ06NVwrPgttKsTvERamVJlA7GqBtITBH0N/m2qouXC
NvcOBSxL9lSsOt4yH2p/2XJcXFapfI3WeYMeQTIiwOdxtEP+ybJlJNFaKUE2F4ByZ6CRuoqch13r
3lpY3OfgGpHRpUp1l0XAK5KaREW3twscyoXNIssSSR4AElRjCsZA5MQ7GsIr8Nxzigc7rTsC+ajy
6FToJq1VZrcpY+dIwJVKuoLvWIvq+DC7IYNiQidiuV7L4IVpIuTRhFSpLGjDC+1FGFj1EVsaxz3B
6delTEmvYpczNLBbva1oGbNMMD/6NZ6i8+QKd5e7GQVXvb5RLYFutEzsiB0n4Y5tv6tX5V6QZ1s0
NmId3oRTj1UdlftMbxg2+ZpVLKMqfGRde+BejUMX9ohPHeg2qBEPmfv2i64iFOyiWe/lyJVsN3jH
vRBmG85Qd6lunQ6RkNNuwVySwx6XXvvAioM9pT5IJTDcCnZXWbODYwHFt/U/AQAOwv42UIiWejOo
2zSBb3UcuPJOIT44oABzT8nzFpW/wSWkLdpWcdxv8q9an4b1mLDxbzOUQ9Pai9T2CKLBkqo9JlBp
TEujXf5YPQCp0lvo4UD6JWOyo+H5Sh3HWINe5rLQUM2HZigXjSZIOAFi0Ob9Wd436UqHy2hI58ti
Adt0gXVMBop6bWqzdM25mKVWHUyMvL3gb0FUcvgf0aXC9G6RuPouws/LPttZxK2rL6GFbA06dJYU
nb0HDHJWTSbRZvXsDYLws9tZF7vlMASHBp3X3jqojQsvgTibejR3R7rxlqYD2QgbA54XD5wZ5l0R
9CpKEvAS0y/XS4zxGlZ0bumvzBafqkjOPYGslWrCvVybOKuDv/Honn2IrmHjmRxQLIQj9nWQZ0vC
aQb+bUh70VSfNTP7K4eYgHDGJhfN4R0n+hVXllqzTXUXwmXN5B1JoCEJCSYFIevwzte5YIrO+oW7
sR8VI4RybJhV8BbuOpgtHUykgrf9ulGmWNhUKS11Gux8hGfGNpTvTHb6QAv1rR5sDISu/EkFN8rA
vdalBcpN7ovAI2tV4jAcXOJS0zW35KObpyeyajl8XjxHLvWEnnxltbccJlNxTQmWMrkqDcs7+1gz
/OTSeuJN9rrDwDQ6MULcJ5TBLfrawhIm/kjf/RO5UCxD7Ri5FlxIWWGjzy9eR7oGYYY3E4Z1Yhxw
9612mfv+t4snDSAdGOLe+C3nfy4g1b1oovQj0SE76jVLaMv4nr2D8SXdkSy2/9c2Oo/rqd/HDufS
rgHnyDH+K42ap16N2xpHHENVNumcNbZW7bzWGdU6srV4T4AH9EgsS7PVdsJyCjQIMoLS/SzdLFkq
b9y77gDRPiOS7FkRxpfhPQtRmdysYMragFfOS3GWacRwpE59ttF/Ay3bjYaZPd4fYuYJ2wDH4fL+
tOakRVZHYuSlDnPP5nKbSVBCYUKoDixIsAmyzjhM/B8ptwU9E9sjnldWUsLzM2dngC+QhocwS66V
njX7pguvRZh5Oyh2z+VsLk20P3jdOSpxj0AjZyLhx7t0Kqdl0wweh0CTGrPMo5mZaDqIuGnlmfpb
6ZbaJR+54UZ6cNJHwnsahbE4WQXRejtZ1waZrMBjxG8E6kROWV9A8m33ne1+OOUJJM27lU/+SpbZ
YkBV2jNJeU6j7M+AINU1wxPY73IHx1ix0+/DRU8LM+1bmBVhUk19uYVSwr1sYDOCwPyRWdlTalZH
uxZk4sHbt1QKLwo3u2puc5H99N65cksp9MXyAMDEiuykKQkTJjk2Gfa/rFPVe5QWN0BcKyt9NfA4
0knkbk3NDOkt5uZQmR6WLHVIa2CyEbOLdAAN5rqQXGRHl54RElfoyBq1rrlU0Bknmsu3qs0O2A8u
Uss5DOvB2ueXX9WEVfx8Bk2h1QkXVk765jBEj32CH6EYrlVRfJYi+dKUfdSwR23qieon0KMuhtmg
DLZzKRQEX8tc6b2LTSTulqbb5cumkG+VINwoTDC/BaZQ2ItocdlThlX/6A4uGA0ub7gHbnV01dRs
5m+qdTNaoRDMfCN7yETsM7CPvxVlE5jUUwWZtI/ehxzUjWGwlwW/aJHVN4m6RZxkqKdguNOfpE6c
Nm4sVksKIrDSpTXOJDuPmICHn4Ep1iwBVGZmM6iuCFeBBhOxFaxJgpBIUzYWUcKQ3KEOQr0rERw9
q/vsiCEnJfW0geF8tX7wxeH4Karbc1K0l7rPl4WpSBrmIKYno3uTYfrZwsdflDkaQq+CvbCDpy6o
97E1/pmo4FlVvbgE3ExZSulqd2GS0d3RyeDZBA+p59pzZnM30eb0Y28+xskVvjw97T5H5IQSbLMA
rBxeSbAe68heRz5Vw435jeMesgXa2bpjBJckSEOG+OKqBwPqdQcqjvfYnYYlJQeXMdoGbhtsUMvL
VSRJdNaN+KmicANb8cAYAmU0/aOKiYNAZRpriGS/tB9qK11xIgj4RbeZouo+c2qCbtYRu/iTF9sr
ciloJlb30FfqGw/lATupvujywtsJdL/cr8+GTpJ8zrJKbPo4tlmGq957ZTSwCfr6T12yU49UdeL6
QZMPTppirkqL+kc4+SlpOW8huVJVezFEt5dTRIIv5qetjB6zMAFUvY+A83Jn7hr7Wy/H90oOu95M
sa2rt2w8pIA+UZNHPNnB2WdlcULnybbFa6MDcm3r18Dxv8ofap2fBt9ZsZ06WT74R94jvHtN+K9u
d5rC6DbGVroB/PNcyQxidU10oBrfoa5CESPXCUUBTTdoHqzJOLX8sCprXf36YfAA2u3WFqwHNJQt
pcXQQnLLGRR3Jx+CAxOwVVjiVJxjM4FtPRf2xI+hkdPani+QmKDkUNFMyoF75bbGA9AXdzFGCqR5
pfGDMF8hjn9aH0o5m2gIcceyfVuIovuwK5BqCYlQ40jrGgEe5NuZF8chlTh7HrTPUW+8DclbG/5A
vXiwReIvbrGytnUwQHP0hhfwyDSroQsTI1rUmEuscuTUyXqAATbmUKg1r7bOXSyMxu8QT9nGZn66
Nsb+NI1wSUebSAC6G8ZAdkfK+ipNRf+KWy4n0qm8v4djm9ivJelIHJz0cYpu0ar84mv1X0xNm3hM
vhwBKsBrP+WtDr1dYw5XHcG/khrv2oCz9yg1uDkFuJWx/erG6Ac104ZrWP5MXsY1Q26NpMkuMMfP
gYV2O/Ezpr00H6YfZsQu5wiEyNysdp05n79rxrdJBmUx99NTGP0kdDutNA3Ss+UrhjkWaCIHMTNH
4BU57TDj6GuLUs/Aem6Q4rlsGtp4U5MNaOpGa7/w+NGZfbEZ8x48U/XHKNmphqwz4ejt0n76DrWO
5JIdbeqAU2CWXyoUc5yTf4ZSHowc0yvKAGxr0JQFv10kJAiSI6dlgmXRC9rChcplOLmJ12Pcl1DV
6lGgNKELeBTOodTP347VvtsxTEGgiapOuBPCdUSC2FqwPtZdChewHfd+15rcMYhqezWzw1Z707Pw
J2NVWHqm9+4WFvv5GsBjQbg36CJvSTZwCV2pRGncmU17NSjAZOxXuxzBgnRrrKtKEN5UxI2rP8Fs
Nc3R8ch74e4uWJGpYSTYEVOEPrynAjAA2oA1M2b6klUwKDHa7eMQUZIMXkZ8YKTQz2L/XJWhuYbE
yHLOVq4R3oFfLBGFcz3Xhal2a4cRwqx5yG264DWpcRXc15b4yC2BLkY8ywvX0ehj9x5BO7+3Xfz/
cXVmy40q2xb9IiISSLpX9bIkW3JvvxBVrir6vkv4+jvA5+za97wQAkm2GkRmrjXnmD5ACRohg3Xz
hOg3gd8/iq7Id13mvfhyeEE2ip8kH5AShSfTsB4inY6AQC/H1KVdkQB+JvXkojv+BpcozvaJqbuP
smafRY+VJp5NswzR23sfQc8kBbrDZYqzS0QFceVE1q1JjCe3WzVNk68zPPs7Ej3w3RFbQHynBAs5
fZK0tYatysnaflHV/sDocBtCKo16htdt1Owvr/iF5Ow9pwDHUphjvraTzTTPWIGdCJIQNzVGRi+0
7vKWj8vLXuoC7Uiceg8mNmktK4+sc96FR6hvwRRp3Vs1y/J0OJgWhX9PxHtqBwhKrXbjWgawz4Rm
ClJNnRnhOkKitIkN/REgrrc2IMwPbX60YzAaHsFUeS5+QLSC8+zMSnEuUXZKwdTXpxuJnsaaqS4E
GRdkoVX/phMBlyMx/3RRiAsL1EsIz6mt6QmX2uhtbSwIzK+AAowO8kg0YzEqKH+bje0TPygIJKH5
U4bNh8Fa8FSB/MgnxDautsN3xoULHZ1WcRGWmFlpPGE30J4c4obQeezM5lRE7XsR02EOlL9uE+vN
qrpLrQIGIZxqq1BlF2uQhFEiUvbLCjCKwyrNr5oXoe5iW33S+dr3De04SuYpDkJvjP6kMqKwFZYD
wUHZPQ2pc6CG5wGKCRODma4Uw78Txo+aIobW4vuNHCiJeN3XVY53XMYnOlnRqmYq7LY5vYfSf6mk
Q1QKqFG9prtaSw2Qfl9+CrO4o7j2ONYxl5HqAxQ63PE+uM4k2gkPHq2+cRMreBs48Dzjzs+a31rm
EHNkXfwh5j27a2EFsEoz+h9+SPU1L1lzVnhiQiCHtqlWcZEcO2X9oIXm1t4l0qt0bSdVBfiCwHkn
DH4abv7C4oaxV8MGHPZ7BHPD2sm8hxg8094dhp8OFXQ7iK+BUuXR6a70Uqb1NLe0LMyGlAyGraGG
F9+CJ2sX83QrbU71lqLWbwdKIatsorrslAsi/RkuPBPNSsCVRsXpY1dvQRgTs2XJ20DJBcP7D8NV
G8/r1qnbq/vJytuVMNSXHejTyrNZLPt2/sq07DVhGkPwOX0V7L+Iv+0BByVyZ9/JL5lr7yoEZKgp
EGWEzkTlJf9JSfw+NV+wzQRrly79ijXen17WZyPL9m1HlDv+XGcTVkg7ExQKU9w9WFqxL+LobMf4
WHPy6402uVB/+lUyBq0o6+ONeMun3j2SWH7ohciQkgREBlJ+rilFrQuhHUoyXTeNy4UjpAXuAfUY
oGZR87JPfYokYeg+GZIjVMr1ymA4nQakP42sn6m3WwfLapDwJd3Z/+VPg3sjx9a322fW1jZ2w0cy
wGboIgyYjDEwfxrigaxvlD+r3qCjluvUsMHtTfwOhwgWEwHQEjSBFzjAVhI4/n3zJokpJmbARyqh
pRER1uTUoISTnDRu01+cjODYqTN2LMg2cwlJNrSNiqA/TSFaTtdUVLmF99iQTx1bXXqove7FMCp+
VQbzAdagv9HjP7sTAgS7C2CPxIwSbYCCJnU5J1oKMP0byGqmAzY/0xDyO74yojnQi4B6OtZju2e5
ibhKbWsmmExkwzfSk+yVsJn8SjSfLdzAVR4lPasrGxBqGH/0XpgjIciDuQP/6Xa4a6jCm157tfnS
p7R8Y+VLYM/U3w2x+zsYCatvCcHIIO+s0qJ4Gr2z3ow2AScImV0vPfR4CaKRj1E5bvQZ95pacZXq
1knFtLId8h1ltsInV0MdZCRBunTUKoL7vnPOXKu4cCY9oSHaSR/T17hMKIyUb8zMumMqhncxoB7D
Ue4kp7qk6Gf5HYU93Lo+IMM67eBrg1mLomjnQJJc6UMyp9Aw54hcSnBTzvpn1Vba0fK8vTEN1jYN
ZixrV946PzvXuSDQiSoWPBlWxEgd+jbhjZBHSrO2majGOb8Ll8yyMrfjbdh1t9Zt+GMss9D2pLrZ
bcoJnbBFcX9PjNYTqGBoMpGGTALZUSaKxwnZ4rqX2bPoo+MQmNRBwalU029ZgTiN0xdipb+6yPho
XX5sbqq9hA1l2alVnzKwPj0DcGs82NAORpRjTTGsTCs9fMmawPlYqzdpaUAmJ30vG6l3Un1nec2M
niWZp0/NTrA8ZR3/QZXokIjhlTLRyin53QTpczTVn+MPUQ8U2bQNOeuicHR67s2Rab5DAB7VQxBX
yLxdDIoVYjZ4E7SYt06AYQ9EyG4AAVKMNzREb3pgfBVj9zxNVCtzK32tvfi5bRpcs+6KNUOm4ruB
YXoUzv1UpR8iRYRk6SmQPQWKvCxfMArQBJB7t83k3iJtZaLT1tmRs7fG4SQjc6tjgdkDvTxrpvYV
2LkiO4GYK7qQXCcGfJNz5RM7KQrqgfXypqsBvbsA9QcfdKzfQkLSmfxD5kUwkmYbWp/XNiq3dWX/
yE3naHjVnyot7t3GUasmo93kHXUW1euSyPMVET5QtGizlkT3VIE64su8MrmG901CjhDlA9MZeFAt
dRlUyxTvGJUHQgRlAybPy0y6vNM5ygCdxtW9GvktYTCjyhrBWgjePWTFq1in5u6B6WfmTJgVaOp9
z4hGOxtsWYvX3jflV6klvxJb/hpB2kUt7h6bUnP7Nig8D05s3FqNGk1Sq22DjntF4gZ9eX3aZApB
t92Om7S3zXXbZG/MTOBYITOkqNkBG0+Jas3nF0yKk6PwnU/eCwQO5izhBAcos/wbcpGoKXBpOe65
liHMkn0k9WpdKcIKAqyKxN3qXHt7HV1L/MN0G/JqIgnpqh42Rt5t6z4nTnHC6qCBuQYcg1mRrgxT
/Y3ejlejyyF2mcPnlBTPEbkiPzHnhQeCD6naENbKJZeMUkC2EznslgNuSAq+EgI3L9iGgvWQeuci
VW+mMO87YX8Uqdg4vvEnIfYYC2vnrJtg3aGH2eh27/3wwUTP8yYdwlGTn7wqfMGkhame8SENv4SR
DKzq35GG/zJMiguIcX5k6fimBuaQTciw4eoB8QUlsDzgYFnKqruWiAIRN4DcfR0q/dGWmmBdHkJr
ZNXlBwWoLl0JLlaVvoZPw8+Akte68C1zTT7oqxhhz0la8wYJ9w5qYp+uUFtzGWmT6qWvMbLojHMV
nY9ekGc+HoPJa7a2OT2olrahCMmzRcpRQFzLdw1RYhs7RpofIeWG2/U6hWm5E5XqNsJzuh3e7q+0
Z0TSJH1PjZVWBGB00gGXhv0z8qmNaPmDfixukjcA88eMjq5H6dhgNiMPfjUKrBXTe6ngWgXGHFrv
hb/AOnF5YN2hdBMxUb/pkIyspx6Fggh+VCnFflG5PyedxSyQu1tfMcvtrEuv4G8V7dRTeqIPhBNE
fk6Ukv08gtNiU26PEoP5RPtmZ0bNOEkjnIgozEYy0cAQZzuradSmsVkYJQ3gPIp6loglGT8s48eR
UF1jmAEq1KbXNbjhdWl0X53m+Pe1/Cwaqui24aRMS6bfXE3aC72rXaOAqVPejbQ/HXfyPXf4TAOa
0H2gmysZOiwsy52eI1BwgZ2Mc/fAa3RxHiNmoql7C3NvPJgyZzU8DuXWalPQ5fqwx5ZW7yrNTjju
ZoeW8Xnr+slnbwSEgWQ+NVbAnBKG02OR7EFsq8iYVr4PaNGNrlnb/GorUWDYBjs9OuOrpyCmK0mN
LZZA5AIsvp0Rznqdsj3QogUUAc5ZMAlLUF+vUT9NdfiWmei9zV6EhIWIM4t3hRUxphqZcvUfk5jm
o3fWtFhfeb330TpAzNJe/WndkWIsJ5WGL0GU1Cqhj67htgAFb82DqmTFmkBGOx2hP+e2Pg+0+Bxi
8Hl5nRSUCLozqy09LArET7NsIsBXUrbd2YYSZdCo35bk8ezqobqLG/mRAvagEF9fpEyPxGi+aDGt
GsPckQc5FzjBylmGbq9DPX4oWwDaBsWQAPXcfoKWscK3xQUp2Km5CYPOlA5T3eJLdd6kzQxbDCwb
Xds4UBMXt1HQQkVoebSS1r8ZeF8Qs0Mms3MA7V5lbXIdHaEaKa9h2SMTjWtmzAdTTGV4xnNN9xtY
xSpMGCo5hSbd582I3FplA50wh6qDUXqgmlL1nOviV2EIf6+7xGcAQxsZL/nsuoJJ5ESGF+gjEnS1
mHZ24/QEl7ACaDRmbyeDUzKJ4nwrm7G6qyXk02Wz7NplXc65eI8udWR40yZNb2uO2Pm+iXOrRqVe
IOPpMRBgs0OVWvcj2ylw8Wv6Fov3pi2QJzZnBHLaLg4M3KzzoWWDdJwlm7ROdofsX85xOX834RyM
Ey/pOOQvH7C9rrsZHYoDGjDocmtGhP7dLWbQlQmnmRFQZXclv9Dk+6aYaaPjvPEzn+43xktWqaBR
l40W/ffWsuvO4FRie1sgdketYLwpM+CBTJ65uWwIgyDfQxZXObNrkzmbJ2ZwW1G0JPJ17qUum9bP
6+9bmev1+nY5iMmuQcg7PyjVjYoXNH5m84+uDu0BFrn6z0bKiEX1cDazUMPoY3x5KYBDh1fIMkNf
OxTFmCB4QCN9TdS8CLvnq0oVaVN0RmRWUG1tED36A02s2gZJZQwTwQHzJ7O84eUWUx0+hDZ+EJoF
1gBL6BSkQOHuEmzbdyhad7alTtn87fbypW4QjYUBSrzRXjtmUcLwT0ywAIGkTUM4InT806DxqYuI
5Iu/38zybS2bZv7e/JZIB8RHRPh8LudBNEpv2+nyM27Q4ecn7bcMqEUoPiRbfxqRsm6yoqI/x1rc
1H9REP1Ndp2G1xyja8tfmbSuuQM/ha+rmqnP8f98LpL2GaGrh+Wz+r6b/jaDluUxCaxaRS9+hvTW
woIft9wcEgPQbZUNDdGJ9tf3sR6dzvfd3XIzqOzibtkM2cx+rmyEBQtNOHJaN+FHNp+w82lqGZND
xFvyZjQsPL9Ppv89r5aTy08yfwfB7swY6VfvyynZ9jrI2wLii67iGMFVeAwQOOyXj9RdCLzLh63+
+Wl8/z7+2c2bDKkqIgybrzUDFXC33CqCibJdTZ8RYQQl0aqp7743wvvPreUTo5tAu7emgx9W7XSX
MnG6G1WCjmneJJbWIhFkSpKji2HFDZSwr6ro1s4b2grd2oWQs5OOz7pxlEQRVjnjJLim8OaNMV+u
UcU0sinrRhWlEakmByulZ1/pIVnnIRrv2sw0150XtqiZwL3Uy4b6fkg7+v7v43V0aiujjZvj8vTl
DiN0iYfIKRMsz1ruKMeoPcQTgcR6pJsny/Suvgi8a+UYtGkpDGc5h0hCQ1XjAH01nax/WB4R+rV3
lWb3iQx8jlD67zOzDlZ4UHK1Ho10U1J2vlmaG9zsahBbSkLt97FBV8FNc3NiXqrCQOvN7rIhDled
TPgzy7OW52M9ah5GBonun0d9PxSPUV5m3X2YRVdXFPYprjp5JdkSYwK2aNbJsbyG87ERH/Q2o+m9
mWQawsZhJs6FsP5YHvL3cXZ0ggCpPSx/aJhYHHMCTFs0H+h31TUqLeP7nywPwIUjSUmcWMDhk+Qq
yL8TVunutTQgPBXBJLqAEE28KHxq7ZG9TQV5VavUSqyr1Lq7avLN8zg/l+u7ddXIAFhnmHH3y7Fl
w/BrMcWhEPD3mD7G6XmeD45R5R9Vpf5Qi4xupZOM17LcKupeNxfipo387h6crXG17fEpTkR+atvQ
vC6HupGuoENK1EZD6rEcWu6MUa4fbYPFwHJs2Xjm2PBl//uIVrHmC1hSSYN4nL8PzYcGulOp6OHP
D1nuiC2yqFpbvv3978txmEarpHYIMfnnVXlMvihJ05dfHjHOLz5r23rX2Rp4oNKprlCXc9fyH8p5
U7vwaiXJc/2EAcgNBuuqF451FVyR14U9VkgPOQb+ybrCOFczqZRO2Hxs2XiQIk5zdDToiL+nV6xZ
6b0tPRpup4HC1CqpOmerTUBKq550SOTyL8qO45NCPU9XGPFA59AfVsxEYXsP17Z6kuH0VLfM1ydH
bTD9/WjaRLtW8yavVbgLDT+cS+f+dblDFOQtGw6yHQsdLY4GlSYXpfrj8pDvY7V/qljzX7/3Yk2/
kXNxGgxp7EnTDg+lRtAGduPpHlnAaiqIn5k7XVExnIPa+sGI9do0RGz5LLNiFaG8b2inJ/cWWoyV
0vRo4zUDKeD1dor057g3vFVR0YtVuvtSGv6hAZja+Lxgrhorq7ZXtoOSpPEuA/6kEadbq4JfpQer
MSqdaNMU9qoiY6fJfG8Xpe0vf+iOsY5hrIr8etUZSb3yivRLJYSM4urNDfXbrlIBCPwY5CZVL7sn
fNsvf0hPNw9mEBH9gXibX/SFS7V1NzFZL/kzl0xNPwONPFJ++6cRDUeFSZeby8ZuXcH8bnC09XJT
zvvLPVZagBaC/NwmD1OjuGwsD/DS2P/PY5f9Uk91oKY8q/7nlp9P492U/SKfhLix5c7/eez3Pcsz
3LghWzwTx0rToK7/ffT3P+2gUKOmmf827+Y1LVt/tzzvX398uff7hU2AG5w2Jq54fkkUNs1VPRpy
M7r+f1/28uh//dnvJ8ZmW27qMsL7ND/z7+vV/77373/59x17YVxj2fW+/h761xv730/KEqN7kKSF
odXmO/j7HAUdbI35DpDmqJ4qy4r3oNytUqpbUZb9oxYp7xCMvrMijWBm7Eokq/Dc4qMZ6/2jFEN5
66nGzDvLkdip1b50w55gToyU9KqPTtqjS2i4glzGvhtPZTFczXHfEdbxqmytvkdMTyBwrJxHmfYU
IWaf7Mma6pEuUDJaNEMjqqYmy/Cx9pAe8fiNJqf+cbkV5Oh36T7HJ/TtNVV2r9uJOaaefHtBeQvw
DAsNnWVXbvdPHirSOd67TnVsWCVRxro7eOsJKel+eday0bJ8kzTy6FYQUm3i786GpDvjOdadlfTJ
2eK3vKp0lyQYy6K+naMHCyWBQr2npmMFdGLZIz1hooGA1iRvMKoFwAceIhjdu3zMMTnPt7QiiI8D
/SKf3p7r0V7qHlPCup7Ae+pEPs24QtFhysOCwdA5fpb+8BFmvHk3Z4EvBHLR0mr8E5IQogCN2nnN
cmePe5W0ukgR7jSYF1quwRq6jvPhmvSJ6QNn9zKxtZuWe+8DnYWPqnTvMyN99V1//JQxMiDaG08e
y4JTahkllcbSu0f/gFGp0F4p6Tq3ahqrB56MTyWliMN6gDKbNb0bQYYNyK/MN4cr0KjJ6NHTchKx
826G2uqgHdzZb63RjL0UKVF3BMhUlE/aBHhld7KWcyCNaN1zGlJMxPL+YDErPZSU9YD6hLvlVULE
WU+GQTRONx00pVHHp+SFWrbB0pEL/7kEVTA36YZLQDDpnT2KYC0z/Vdi5eOVmq/63lQJlTki0/eD
av5Aw6pN9OrKOTiCEkxOaLY/jR3gctwXjjbuK6Ho4ztODL63afEnIATS0Nt7REvd/91o8249NNes
SNfdjDFrAZbgRoloLcy7dSskZ5SnrkAwKSqUL2kWyD+4nV5gUjTvNEHht+dlu/MjEhEKew+lwWnW
oXIxkRNGezaw76/akTYtwT3Y7nVWYiffNv1T23f+961E/ozzQTuHyViamwoZGxFHevlozSg6ZN4v
ta95t4oeCz8hJH1aZ0P2rJSOzSFmbun7rgW1BkFtH7vZnZH5w4UCRIOXzt+hGWiPKIXKNz4wuNcE
KRqScbNMJMw15N+Dlla3xiy/3DEJ36Aqqg2y6Pih8xHaWSVtMLNUXxEaByIJAKyEtrGTQ1lRPAe4
OoRUEo2G/oDUMcNEDXWQMem8h8FknZVMTNvEvLscA3ty55UVURkzjyRi3JBN+zF4AO5TJni7hBkV
15QwpGpWE5SECW0geOj6r01aPwRu6Z6kR20yUxKi7XwZqSJ+Yfkkrqkdl5e+Ch6JECAYUtDmOo0m
UHGTNNgHgpGdO5rE0a6H6vSqRcUtiRAjQ3v0QQ1177rU7bdOlvmmrAzzoW4twgeCBLaDAYi29Ltz
HStWwbSAdsQ6ExtthtaTGxbBBdsOnpvxmHvhh+mns6UnHWnmVFItxzphXvQWxsSOOad7CzTExhYG
ZIW34eyZ1K2k5Rp3gUsseDojbkL/N30X976VTFFAJIXMhBynhT9GsV5qrfXkW3W9dZHi71jbOecy
jL7Qehd3mPBAs2ghP2jQiD9c5SPHpPRxM2sUtyzqg08xAHQofJNCpZ2dwpJRUdjiBwm+OL+0sL31
8qmcXE5bmSaITZxmYHXHt4ZlBNOvbh9jM2nniyLz2rZ/0RN/ZOLvfo2kaxBpqneIa/j12gWJ8gxZ
yXH5RY+9UR8wn/UrNXM1jQxeQQaPtqBXvxmjeQIn+vrmzryBIuspk/Y+eqR5F+eHdc+q4MFLfecS
aUH5wmWaMaZnEusE4ggImteZW0/N5Mgn06/+EFSUy0Q/NzPXwLJgZetln1+qedeZd0MRqTUGC2KJ
Cju6B5OEqStKsi8r3yftWP8cZzRqiN6u0m3vA/X3/UKuhVS91oDEPml8+JSoBJe0Li/+oF+ZxX8I
8VeRFVNDwLJ29r0u2oV9oz95U2ISFxx0a79RhI/NyMBSmRGFeq/gNGU3QnN4EmSxgTHn563pa13U
a9eyZmKkcKK9L9Qv07UxXtYNfV5pzymwjNoQOVIi5QeZXOwPhrSq3gpewlp36uIeyITaORGCY/j1
auifohakSyk8YODshQ3tTy3A/zxwGkV18vR9fY+BsR9hrAWAPO32o7LKiyMTKPQJ/d8873nXnPlr
fo9obZcrcLZsvYHoiYHK6PfVENMGau3UvE0j/Q+TULVtg9XxFpjOucKi+kpOGdaqDEfusouzR1uh
roSKFfPLXS6DlQTSmXrGMY4K955E3ewQjmGGt6I/40UTH+AyPP6LtB+m1KIXYDZWgppysp5zPA/0
rOdy7+x+sI3/3NKCUa0x/4FgnRFSLsykQ23TnojHkib9cpC0qrdIhPuEdL3BarqdLkJmvUrp6zDA
Yh3mTr5tzC57zpEJQwe2fw0uuUB6UOpbFBXttUSvhBLFeFn2ROXRQ95pShcvQ1ZnZ9uiIlnMGJdW
w8czGLifB6SAD5M9rtF8je9tjVITkXR5jKQIn2LhEMA6xrtYib3sG2Tgy4iqsWTtC+oTyzHZlIAF
h7G+9Uno7eqRTBANTOFQZV96bz8XckjvJNEUu1xgpKlqG4KlbZvXZQM5higRik2opjgWKowMLlnN
y6RMSNM5GHpYr8e4wymvk4sX9imRGRizt2p+yYNdIDFMmUjhb9SvZoDpnnPG/mWPoCj74KtNXtIO
MEGhu+HPziQCVZ+i4tGYlHUH8QVv4DJi+vQdSHTz6hv0Um+3vLNlVxcwRFvHA1GKqFSwhnwyQ/PN
krh7ctjLew1I7c3RXQpO6JXXET+VZ7KA23awn6La6p/5p7+MtvbPg0bUcpREbv84JBGZKIHbXEoP
F1peas6zZxD10EZ59UCYLZpep3vMc294MFiVv+iyeeytUT0sX3DrD4+FPtWnKq2uIGujaxckTHV6
J/3yQyqjMtc/DDvE3+ZF+SkQPKLWANASNg7yqaORoHE1Ixuv706Bmeo/W4e1e6i5PZIOO3/3Szjy
yi2Sg1Y3+XvDqO9IZgaJl4mbk+qP0vSzdwYRb59V6c60UYVFSBwJtGu2heQyG+XlabKK3aD5BC8W
/VdvowtqezhXeT6QklYF8l5gf6Qmgw8xqprHUeSfnkeBDzEDNEi/SO5hGL9S+tCfAVeGz6CXtHnH
xnv1ANEIPnB6Qm3YPvVV3j2g8YnRIVyHuk5/V+nNx3T02+DPMN023BcophtbDrNlKSrfgkgQLpJ5
dJzm3YZZAPiIlp5XhQ3WaitQYZWXnG1nIvYwxef5fdmJpGfTu4GVX+rkc5cxa5Fld9ks/HzyLzFf
urUN6hMsdFsr56KVnns3MUsMEKvDspiPkQ3K6MJAe+lrA69SkmhQk2ryI/Ggb9wREu5K057gsjgP
+F/ZM7vxJZVOenIoLVw7nB93uj79pJSJl6as4VPPQ90y3tEMzCAJljhQGPjKOm5OZhW8CJF352yY
Fbrz0GT8/92/92rhhTnOn17F6rGZ3PqoT3R4SjR1VNOh6y2noaMEjf5YJ9w3ipyzrU0kmUXGvVHS
tiqWIb0JS4ZKeyy2pqQGltVj/OrHpEPD/IhbB0moaELqcEggeisu7s2pNJi/dgZzUureq6QA6/SN
rhMFkvvaFT2VA65TOo2296Qf+w1KW3E0590+sA5kd0+PefJAvJDzkFusQlgfju/ZkFwZ+kp6s8p6
kob5phCj4eALfqPQrxCEgiVrorpAkgz1pF6oZW0Ch6KhV9iPTvkRiQS+idm/WZbh3mUhTfNM5dVW
OW3P5LfQLpTP90Ae6psdE3jf5LuABLf7qHIgUNlTw5yChSF6VHTrEvCnXgT6xRF01LU8iJ9DLlME
8rg7EKNirRrCvGiHsN/EpVjbUL5uWsZ5t3ywRRcikiV1Ym1jkd0ERa0ujkZ0CRWmnwgH0BM7n1rs
//7nhqapn5VVyfPyl0ZdvOVCFafl+tWgvsL2m4pLksgAxz2eKYI1WtgE5fCJTpmr8GMC1nGDEhuA
l1tzXY/r57pMnlmoE+E7HxocSmWVZeI1me9UTdnBo8FGutwbu+4PkhTSXRkgU01mAmImEFsMuuec
J5gkL6R5bZfj1nyRh2Ttfe8GgfUmKBtQee7IkERwujzKnWSxLQBlUtZsq10dWcQ69/I9ALL6K5tY
9uvzAExyV51byDUwdx8iO7O+ii75ijM9+aBjTe1wqMNNGo/yqOIa/Ujg4ULv+vvU4KOgM7ST5M7j
agOg7qnO+9mTVxpL5ylxQ/erH7xtpjk5UjjQyL4Rd789DQhG3FrvJDmUBIYhaKWswYR4CPatrcVY
GbvhPMOfoEXRuE7RJoAOqoj7gHcDMg3QIhtnA0Q2YB3pl8/DmxGZFN4ct3nwtA4tfC1dKo5FcylK
cBuhXrkk0DrGbibKpaAow0TXnz17+CBDXr+MJII8jxAP1qzZ/YNwyt3EuQ3NF7eVrTg9k0bZryLR
WIbL+MlPMBhlU4Le3pIsby2T+KXlIeSQ39PiDNA0NsZdWqnwCbcxU1B7vC17YEfwr7hUM3uyapZD
svLCJ6n+BPOD3ERM12YyEET/d3nKWwDdquvAf+fV6oT8eVdaKIrTpCSXyrSZZBW+/YMCKl2JmfEn
HNfearWNw3HeHSv0QC4s1CTLk4/QKZ47ciCCVQCchgneH68I3vGHnCffU+csKZIXtVRYUqOpmW91
Nh5+oL7fP6y0dy+qIlCOq7D/3nQ/w6jT35gKsvDmK/aSKvrZdtpDn+Xti2+Y4lCV3fPQ2zjqqhzN
4pSKhzwLxbpV5iZpU+sJQoDFN8LLCYTSWMVkxnoi/+6KdwriP6cdOJadG7Q4wsAs/LCrr7hiEQAQ
TN+VDHk41JPoVYbDWmv1y8TMHZUgsTYI/82La9KbIEiX/CJkCbDWwhmpQIbJRORZ1Ac5ouUAhpYI
okOfIQqHE+oQpVOqi1+QedV2pbdLlebcl5pLLccwXsraxgYgudZrzqx5yuruivsJwaET0P7F2U8/
AKVTUhl75r3qqjFXvyqvTw4qJ7VHlKbc+oHLZMPqeoZ37YDzbSb5TX0rDmrqv0rbZiEdTAbI6OU/
kSe3lX5AqkXU+uHB5HQDF4VXXvkhwdFmXrzDPyl6E6F00+4yLgWcolZxr7eDSce4fRJ62R6hgFk7
t4jtOypDEnFc09x6wYo5sWYb6PSEr7XZQiHTYNBYzeP3BuA7ploDHNAgq3pXxBsZETvRt1H7uGxU
WhIgmbTTPszTn0GS1Y9BkkJdMsvfYKK+b8xHggRi6WREPnL6YtyxSCwOAifpWzEcCtdj/eXC5whK
mhN6zS3FOVVU7UNTO8VDn2QtFC5f/Bx4HweyUglVi4PzAp4lQAO6mG1MEA666B50yIW8vnBO2qMg
pfFRgfSu9YcIeZnd+9r9d/W0LUW6geOCFqKHRsa6NRx2qOX2RELNYGuzoa6oCjwaQ3D8/irwPo/b
KIA90iZMXdxMP3PepseB2QjUQ2a/QXelVjDemiwvHud3hvMiGIT9Nd8o3NH5CpKBehqkQtX1z7Yt
5vpjK/dm6XivoTkeRZP/6qfYvOp6m+0bDxJQ2mTu+puWqQWMP05ePlQNSoYF2mmWHtSwzDqFX4gr
1T1KQJT+s1/8+/TJRXqpIk0jVaC870I9IeezS05QgL1TFOAyXNJoSh+cY5d64QlyPDqOHP1NMvQA
QfSCLE1VJ4Rs+uN4Fb/TihkB7SryaSuhH5bTYByBKSAwCreIbKh7UBlZNjrcG7TcOLvMHJ4w/Z1d
YKrk0Zzn7n5Q4xNuGdsMyyBAatwEMzTTyGp3H0FV2qWEnlxA9SHNRtvtpVXI/+WjUYhS6ILcwsTy
f7fDH4xZ4a9cQ4ZVNsiwvjNEYnS7NY7gbNMlcXEg9eimdO79++LMjOI9Aa/flwHIgUKsh4iaU9L0
zQnEJOt6K4p+uvrJ1FDm1Qkc0FZEj3hw9Ud65BvPGrJ711XPXdb3z6EZ9c8J0UPwl598z6zvioLV
ECEUKTNQ02iea8HIp9sYVKKwQyM5/4xol+t0xIA3yWYWhsu7vlBEAVYYDbom41IhkPcGbifuv9+Y
2ZnhHnejg9rLU/sKmcs+9RD8xQmmjSK13b2cp+5UQyoSwDN5aQnwQW5X2MlFDIfagYoK8s86GKml
vXUK0xRLl+NYzfTjLgUE8//uTArvhzkJ937ByNZMPy4ViuEFcJkOVFFRJJ2d/v8YO6/lxrVsy/7K
iXxuVAMbvuPWjWjRW5GUS+ULQsrUgfceX99jg1l1qm6b6BcEADKVFAVsrDXXNE21yLH1whIpgcs5
qgl5BL64zH/pCAvWRo0Dhm6VGA9BXvZ7LaI5HcL+a75zMp0ZUxRlu9p33FNpRA4ONE4MIav93qS5
siVyC625p1xarAHeExYlVLWBe0GDJTaGol+KNpiWumzzS5WoT9djDCykg3YJ6DqbylPE4rwyL104
mZJoYLv7WgExdgcTLVTWTuUOeDyrW+nJAGLR9dJOhDN+fA1SmysWYflSsY3xMPg+ysMY1TmA/PTh
gFQ9tBOsdcVJEB43QjkYTTGtHFeUF0wt+ROitwiR5GBInOca66ETf/21E68CTzBpjIvvkRf7q8KY
EI676q8hC8dVBE1gB35fssSl7RaIqL7N3XskQ5UmUeNA1IKj4WgJXQuT9YcEgcan8MO1q/fGn1xj
e9dK8o2FSd7KdNPxhO7Kf6i1xPmg2CbyBt3RIXAKY0tFkTONdhkx8sTTDHiZbtNu7usPVoAEG6Rm
+2qT7Bmp8fTDs4hEMIYYVNUbPIb2Knp8w9QBAV3iIjKBwEl3n5oK8UQvgQTw1xY25bgrJDhCQsay
KrGBiKsJ40nBdWyH6XVe7MvQv+a1Zp4J7ZKS4Cr9GQ1fqqrWHwU88iW+0Itu8EYcC6mkeo3rtyAe
BoukejnfWxiSNbc+ISVVs8MW4g08PKJavtNuiGXSRxN5hwrBkQShG2YImjCqAcN1/LFsU1vPK4Ut
17J+mhC4Q7+9h8VMw/Cnyrp4NdThZ5ng/Y0pYL/wgnGDzT/1jpInb6372qXOtMUvA+dP4Q37XCBr
a7JRnDA8QH2o9C+pNWlvkI20peH45RmHzRY3q/LUwllCN4J9Hor1ssL8yvcWQ29NyNvyZwuL+D8r
7RO8zlzjZ5qvBixwT4DqS1OmLg3FmJ70Do5pT2rRvKlH2z2A/JLpay6wKAgfazP9ef+Wg1Kc5nqg
1uGv9g0GESBAv6jLlUXeDtKLvNOOo5WQnucTOIIv+j4UPINkjdkxdz/V0OJVFQOZolDUS0eewj7u
jIM1dqDXeRH2T/jgmzBV0+qUIi99IEJnvNgqVoApgdu5ndi/nECHnFUMOKOnHg4WfvHkkXKIOgpL
yREuFYwuPHm1qlugvvaJ3MHpRiCr2QwZItepTwg2zFAIOwjm27FR900w4NGLVRNSu4EVs2w286oa
+TiFCXM6uWGtYY9jQ/72dXx2nMl9mghcgZPePymWG27mq6gy2mEf2z10SCbA5/tzNWelPA0xQwiM
pdzzpBS/XOpyiuUeu8isBr5Pzb1NgNZTnIunOfvHzNE6Jm58rdzkGukMawK7di/3H1iFoCN+WK01
okmXoQV6Brihr0yrApRtIgY4xY8o9A+Or7W7zDb8E8iVDkuXYgWR2ENsRfVj61jDQ9N6iITIA7If
HXeaAEtfi7YkkWDKLXuJhQdzNFlMOT3rFxUMqYBWiimJFxQaKK6NLLgs34IuJ8AmDMclVifqO73q
z8hglponOEUh9bs5Xu3StOFznLThftDMHrIXWru8DFu0a+xFevd7L/jn3gTZZFBz4+X//t4eK3q0
Y6i0KhakYcpxC5DhBkyRFKTB4M1zqAFQMp6IzlOd6ZuhTcUOLX++FoYav4eEiKHj7T6zVkCu7wzl
VDo6+SM1FmzgMrqnxT+aJN5FA50pvPFrpif+d8uGzxugDzyRh+etAQpPHsL1HeQ5ZqdpO53NBvfx
uI6aZyPIJREEO6tRIeoUAGGdSa7UXPfPG4wXGZeAjuLG8tMrc/6yCUk/ZoT3g6FgOQxvhea2Ru8y
GiqpXpKHE6hJvwJTrVYx2UGEQbMpp6LfWaXulJsgMkvMnfFpT2WPmbb4QzXVhOo+LfCDDQFYRgFI
xBxYPAT0kpikohrSsKzdJ2mGogspyms3wn5GuuJv5kM8oCAy8XcP6V4J0fJwjLYZG6v6GH7GPuWv
o/y6xxYggqq2di56YH80hCNCpYPZO96h8OTQH4767G+mOnp+mvfmjQdISrg5mWFBaYQroWOKp0+G
uhdIYudfcd6M6Stjs/x7pE0HWz63dAjNGT7GnwY2UqOPkcM6E72xVDudJ6iX7FSCy9DW++LQyc18
vk5/p8hlgW6tiSieAFwZ3HIFDTQfXFZzQNtcvntF+32oCX428dEwYyO5oN4ysTNuUa/FPgoEgW9E
wBQt91z4ObmVbzPA4uNQwiOPFaQG2GyRuyAfNPNiMQTu6/2T6hUxT+QEOjg2QM5tq+gwminPywEU
vEoEDl1sUNdph7oo1FWCjT6mu7F5VZDgMV9XXgOfcFDMu3Egl4doKb0l42xzNXhiQMAV6sjiJphp
2/vUB5P8XQivHIOVGi8ge55ZEVwVEpecYpjU4PWZgw78xeAweCTwQX/MRASBfTaCEkyzgqFIr4MR
Q6MYKTvJzo5iO31WHDNYBmMCQ70h4S10jXqZ1c5V6ZPh57/v+JROkxJ4R4NMCwa+CC9ncEoI1AeS
0X22LSYBvpoeusqSDH4NLzNTRVmizHP1NqjDje5X4/cKbcHhvkiWIrlfVraqw/+KVK6PzAuG+1WX
Tf2waCrkWUOaHIaySF8yvig6XsMmusC5EuEh8Qum1XZZRlu/QDIRBAbNB1GhDyEazHXmDMXjjFEq
eaidtZyhXVzvDDgdq5lYQpG30itHefVooXcRxu4LrPNynKo0YHbwQG+HvRJ9VJlZy8i237SJmn6e
4ugU45ewtvB6c/thZcrDOFD3ap2b+2TS65XzM7NxE9Zl+WS7irhFxOGVmb6bFE6PgVY9MS7cDlGh
v7l1Nu4DkEXYUz8JLfEOopYBfWQdsYveEDvmEFSDJEkQpCQnU6KF7TczPUopluD2JpbewZIoUx1/
bWVhc/IKcOoaPMmXdRLWh+1OKRkl0oRgUiKktaoIUP1jqbVn+pef1RD9BhPeHjg3FMTgKuMajBGA
PnNWSs+IFtEpUNk9/0wPWQYV5jnFlOmPAk0S9ZZcR+Tc+d6XB0Vqo96Isme/jYd106q0QKWeErGT
+UvY9fyNmpqx/qjqwXaw3KNZ1tQjhIcVMinF5No6sWgcsjrKcWjWQw/9Mf41OvZdOFJ045rQW/Ey
H1aBLVYJNgZeVRbeAmOPY8ZcfguzsNxkda2eQAd/73GR/97LToOOG6WrxMx1VVgnSCXeDVNBtyg3
mVviMJVIilZYZkdiTYrHpIyfVTWW1mzNiPo98PpVL5+YyHKxjVNJx71/QyVvWtga/AhMV5Sl4QbB
Met9g24kDys+ZxSfDFnkzY/7JAB7LwrkvS0GKbGhtU8ogHPJ3Iq4LW6m5mzA2GL57dy/oiwwjkbX
H7oi+T5Go/KYOEr9Gpu7edwDe6w9i8Pk1b+0NvSQDUAkYoKfawu0qkuSLHH4UHIVj4k0/HDS+Mnq
1nahBZ9mRfMPeTw99EOsX1Ekb+CPM42iaFd141xg20v7EU464FYcPyuC6ZqZNujfWrvLN7amGzvy
tD20maG1aGSnULaZs629FM3lXPEx7j/hQlFuGlNQXHSR8tIWzQK5JejuVDFwci2+aZ6L1hAYe5gR
0MUGkBW8yfoSNWqsfkpnq8Bf+bZQP6M2e59ZHI3e609EKzimcro3g7nbA8h7mXJ0kcW6KGVrnI7c
LtBvrms1W2rxaEtflwH8MADqFIItvXZYatlinlqT7Jhe5r0MhzxHWzWTRb0d81wpKlps4D/z7IfF
C4p681WoBvZFqQE/ywUVx9KgZRlfd2RNvfiO9gVPdefrPAuS6oKjKBiennF1zV1t64TN3k+ietVQ
dewQxpTIDePNTBXRQF0X4Ngb6ovkphE5sAitZHyPpvjW2D5YcDRSU8TtitG7u4PFEG8GgRA3cplx
ur3sBwB51vN9Mt8286HjAK6PRrY2h0x5RLcZPLZ9ABUF1yJcSoEjZWtXyZG3k3vJ5j4fr0bEgr7x
6GWl2M7Qe28PxhoRU7yaD52gtPcNJhzEm/NsaMdf5DcRkS15c24Uwej2Q+Mx8kR9VVX3vUgg6qaV
8sET4NBXDDXlzjg544WQhXgxqYYnZ+CEm8imf97ESyxxtxE87E+/cl6sbNReh8oSK/L7rEOsF/2p
ySaB9BRndL1gVKVotrtUhBKePLPPjpg53VIVdXgMCv2skAwIqJGRHewVu6EOJLoOC6KC80PYRAXH
qwfIjGObZLOoq69CdBA1BGAl9l0gsPyUDRbB6b5pjOv8EI5zmDq13mg0qMgxszzvMNHnhq6V+gA3
O3k0GLHhvm26SyFzw0PiXM4wMfGvn8pgxZ2Z7YygguKlctuq+Fs/ajV5ZOqgNm9jBqIp1GPZKc7O
NHKbFERJO4X/ASiktqRKGcHB0cvgPD8npxRqFGKVt3rAlXW+ocwSh8caecOrb+ukDCF1DSbMNOP5
9pQ3aiXhlPsCCPwf3kzRahvayWEx/w2cQbjLTFL6JkwBV0QDZpCMLPECid08UpA/ag1pzYMz6Kfe
pERGtqC+MtJ0ucJcA3K2PJzofX0N4hW/VkiQc9MuyZSbQA5tUGrZtQuW/U2ltyi9Jc7WGPrbqBrB
LpEcP62q0r2jt/UyFiyZpa1Mj6SxJo+RyvU33zzzC5hq4wk64iApGJ6cGgW3iMlwgXy4GLo+sl8a
hQdGmuIv4lR8WNs3QPslB4OAuIPW4mgYOC3CfRsanS4lFgVkxRaB5amlLGY4lu5cckkfHK0qidtm
YADtb7yYLR40k52QbCGwsYNqwKuSJeNNbMaMEXnevvturOIM3iuXxjYlhwPy6qC8akp+m7+DLLfM
pxaD+ciLyt1oebiDo3HdearhHn0bZm0TafWtLYBHQjDV73VkvhGeIHlarY1NuAWYbIylc4LWY1Ul
ViRyUa0GxAWUqckFcaC+7cJR36paFZyHIF/1Uas+mAElkk783kbigbgpFf6brrv1ksd2uFOjzlia
rOCrihzrs+KjG3OdfnevWPGzRCSWxL/GVm+Qg6O41bU+ePxr4xZMtEel/fXXKURW6zLsyqOTYJ06
l2p5zxhTTXBB9SlnlpkTdptw1vLKPX/eGzMmKVGElo3Lo88rLCXaGue8vr0WINIIpo3uWQNOdzVh
32qnjndh51RLxULH2zvQpwkAP9km7sLyiAwyAjw6xHZtdcI4b/qoTUTZNlZz+yyuyJ7PlDeTeNyT
h7RoYfZ2wW86iCV0CiQLKC0PfUtBhHZdezZ618FZoCLGTHEeCrrfxUCQ48O9frEB/nHT+vPOsxp7
LVzF2j9iYHsxOLtOr7e6nC5lFP5bzK1z/Ow51EwmhyWwD41UMdI1sRn/uTcZEyt/q26jxoVhZGvf
qQDJ5iEqBNtWPYo2ERTo72NiIbNQg88adAWGnrPUG7d90yzttcEf7wsy1mJIRnJMtQy+tsNsTEcf
fQKjKd4cwMcJ8OvFsgHWTdMtkUcomzuJp/HF1a/8bcrVekoa1h7Jrivlxht1i1yUbjMvXbEp1KXw
CMqJggr6RoVgxHElPOCjeWa4B/cLniOzF+PcyaOQgMtLIrB8IH+LUY48nF/wI/eBvN9+FcTEjs0f
w2FUvZ4PNYkiS0cPUNLoMa2kSYbshnCuSk5pI37MRybrKw00/KUM+Hqt+FP3+NeeEklcnWzcZVFH
OAQWtodmavqegwfe/C54G5smWnDflVDx2AN75jEu90J5TumH36+GHb9a1hf3987n53fM781CXKrj
wf6qgS62pjPFK81NjDc9MsAQE1xm+9y6zMyGqDchf46vvY4tvUb093ounEryatcq04gkdiaZEYVR
rgQ4PXd8bBUCH207zHfzW5u6LQHN25h7isBCT3TBIRyL+GAL7C8ShW5opAF46ZpcWaZohc+YePDc
S/GVCdT60wzr+m3QWYAlX3/sZFB4YcQ7AkRDUoGnJ7fB8DLtguQSVGN3dMqMOB/VTl+rXNsr8I5N
tSlvhRHVr4yo7MRVXpJQ958c4JD5rN9hxeuM7Yulieo16ePpCOWlexjJAn+ZjLMPBLHOJ8nOtjr7
pjmsoMTJOZ94PrzUUZi8YF6jbHB1Ujbz4dBEL/MbGldSqkzbJpOHfz7/oL7sJ0j20oytcz4HB72Z
71T+2nUC6IKa5h2VoYCWQt7KR+i6l2EKm+csyOv90ECjLDAv/YBbgIGLH3x3kSBubQW1JZl+5asZ
gEZFcJaa/l3H3X5HbCljYXmoxM0zUSrNLWuG9tySKYnjJecDrx5xayjT4wi++qKlgGRQdwFe/VMp
p7/tJJTdHtUtFXHB1EvA1ti1WdhuKwzJjoaVbpJc8N3AxFvOy+PQUg9WComJBvQiervmNiYmJkOa
Gv/qiAgRavPFdyudALrm2QoH0oaCvFkMkYpVVQO+kbSut3b3ED8Zq7R+1TxhSKges5RS7X6s+Gge
PHzEi3Z4UcoCKJ/q/6IGo02noVTHLPaUHb+suSUJwDqNE8VYOfiHubZI8iq6+AAv8xEKMtRfTWcf
yC+FN0KR3gu0ClY+VrfarrQtV76z6SdWsIK+cUM5Zm9qp3N2wjCy85DjeZX0ivaa6cPPFkeOPyMi
XWjev0Y4LQ94kARJH7z0RgfJvuThI/g7Hyp7ICojS0hkznkWTUarfrnvg2pMqy4ulSNVALVsq1bX
luX4mJGetax0vfpINW3XEwHyGiJA24Kj4hGNywWUVJ/mnstCIy1YEoRCx4SWIwoeok0SvDOcJxmL
7VENI0ZlJjliNQIQyIzRMzpGGUplBL/wZcVvPaxJI9FffBPA0yyRlGBvOjwYDRO+kLlGA1+sxSfm
wGS/xnuEQ6CAYelBctuR1NXA3SDYtvXwd0PUM2wtWWtpJhhXaUHbmcuO+Vw5vjoujg5BbiZrTXWi
Wz+o085Ae0r0MEPk+VxVlj+KMIHnl6GH7xikBCvcNzSGXhzjMyopbZKz32bF91lV1Iom2Dm9slUC
De1TlUo6mJCJORQxLUZu+aIpkkNZWuOZICKF6ZRb7rHtQXDXpq9Fp+KEHpX62sZJ/l3HNCivi+Ex
j1xJWqY4i0vH2MyMYHzgVtjWeC+WJbMXbKa7Psb1eZ1dUztWrlYp2iPUklslTXHmTWtUaMcT7zxg
O/XKBXTKGA5/Zg4ta+gnBTJbwz4EpoIVSeamRyUdiXzpc/dBQIySWaTqTQ+iHJUl3nllrN0YImu3
OIZ1BKkXDZ5b/oif5gqV+pnM6lNymwp/Wos01t8yHSdGL3ZUErKaZtMMAbMPpJrjhnDIQIOGUzhH
MophAKUZ0clRKBmDW9IRyyOXEvOQplLqPWTtF2oQ6IpjMZ7jhprPHxx7a6CluESxwPrQ59Ha5yLZ
k1Wfn/1C/x50offQ6bH9Ov8D+If2K52Y98AIznnQi8EgVgUXIT9Kf+pgWAu705tHJ27AWOtgXU2+
dcSkWV0xN0sXluu+tHY0nIh27p4b5anCrfIlovLb52HWHRPfuOqFUx34OChg8EjqlhWsimU6R3cz
GV1QjfbXUnykuoff1eAr+7n+MTDraEyYyaHggRSTf7a0k8DAf8PZiF6HG2qr9UbzvVtYUZ0Lh6TE
KIcwNHUyi1vvsaCE4bjUhrB8bwuMFLxOpI+JfJL6sXYqUmgW1zJMJP8k6XrUXHArzb74iENLP5o1
eR8EMQbbrrdw3cztl5haepvXpJLNeyEYCGoGu9x0qNo2AaqXHxBa8rZfuJMR4L6p/n6pVVgtKgh+
VInz+oZhXozTl95eutwP9orQBHZhY/yMI1wQ783sloppfEyUJINVMWDbPKk/bPjEJwOK5HZyzRvB
menWgT/8AI1Ge8mt8ssv4/bLFEyozFr/nDLGlwSzF9cYf8atTTVSE6m14Z4urmoO41olffuXmJZ5
rlu/BgVam/BHB4ItfPQYh60cP+aVin3pR/WFSVTxQaSgvxZT3+9EK62XOy/bhzq+mHaRZh+tgYuy
HAjkkbGGjfmDIfN4S42OqDXsaAiDccfvASzJvO6VZ2FCprTG6RV+bX2Mag3ivYQQioramUdVe3Jx
SiPNy6QXtOFc2sgG12GPnfGCyJkXR+u34GzqWRWucypGLBsQIIWfZQJ7NVevjWj1p6xswxVyP2Pb
ytGU6JqzweJ1MxyY4GlqXXlsBgukj/l+7t4TBawSMVlsUPB2Onqi2OxjZCEAmVKdlULBQAWAF1ZG
2DTmuNOr4vc+GYOV+pr5MAuV/IPvHK6wNZFOosMC7zQ01oVrRjfNlKiWuFpTwrKqV94+GQAKypBC
MnOAWBOxABeXvoVW8p0+zj/EXvHqqol5hBhAPSznhFlN0HIEmYIUEf+lBGU7VR5J1pg+LA3VPs6I
gIvjGWBjdS6GqrkVE8uaNYl+SbVOTT+4rL6gD9hHmCNgTjGp2yz1oLoOmisfpd79+6q41RXIgDfX
t4qrVuhPueKq16iPb5aoWX0JjViHbYiSIbG/1CH1L5WTmTfP807oIN/9VFbFJSIu2o/3uAQWiGNT
v7TM+R9KAZkkhVqEko+2swhJK8GR18VbVzal+Eigys6UQ51c277SH5vWgXvEX/UFSh02945hfLaJ
DVxZZT9mpBDbyqsW1GRvkPL06FWevunCNDikCbTrfkzqTeuNwcUQGO4PHclEJSZqaxEN6TN1BcCk
jwZyPgRS46PquMZYGPnNnZzQee9fh6o8NKo6xWXHcDft1CgYzXtExSLyW80XUwhKDLzqYofVaLv7
l64J6r0pH5XNLNSpJ3RrPpGPs3an4llS+Dku9DLVq5A5LnanEh2tmC3KEnlSRRXPKKEgQ1IeCsWK
HoGGT5VeeL+RIlw8yVYX+7kVM4o+PtYkuBWEJVyUMnrhi1VeSb8R+84jF6800RX5LYmTTtJ9gnYh
E5nU6qkpavXcTMnRoAotFp0gk6y21GwPDFw9+dRSe1HhDqmSLC9gTp9LcAIbx6kwxWs9Hrf3YzLC
IMYQVbUoTGJ9ohY6usDMw1hXGX47mJToe4+HrIH6CipHkayUXDGeROEoZ58QLRdT0bkBvG9ihVbQ
Tt8txZaDLRrDuX908sFbpy5Kx2nAR4HQpWQdIgsL2wavsdZ1bRhXgHuxTaCsHobOO4PBrR2GuPBL
FqGwuavdzkb42K2CjCk+KyjIgU0UaJ3U1i5I1Go5LyF+DsqQBGFxqOWKonUq62+U3aB4gvV6JZym
yGq3jlF7yxmsH2yGaj1J1LvOtYeL3ei/8mBctFZtvjGxdbYRDO71HQnhyRGUgXPw6imDsQCnmAwg
YztT3sP0eeSSXuLIYr6WBmkhmeVqu/mwZhKDjZ9EdkRovVaBuarU9lCYQ7jXKNNPgkVxgIS6Kiqe
B2FDEJURslQ4XOAwaRUjR55RZcl+xr/cEfYKbqGH+UiTaJiDv/HSQ6WKmaKxn8ufeYOp7b4riuo8
HxEc1+wnuiJs6JOGpyelUqTpOUCtqj7mqTeQCV+Vu7LWlF1V6U+GKgeekr7XZzV3l+O9xV6dQhQo
MaiSs5kyUnB8Zj58tXBZ2zOZQHcmD+cN9CyDOEAM44yRwGBXMOebb6WkHk8R+d/n+23Wu/zPlpXd
X5zf0TLQt5mNnOcjP6a5GFsSFcKJmawqMqR1Q0DsRk9TVDGbbFdQ7A7ewJhClL8vvvkKzJE5MY+d
MhgY/0AvyMJFSEJwR6wicjPTzF0EjePfErJFjnaB+SQE3dt8yu/qdsN4ij+9fMf8gqFkKgynKd/M
5+YN7IiLgXAWl9siwfxTNO42xQxvKAUTTMzJlhPaTJ0otdQ7kwmWHbj89grCKVo2h/iQjrSZngHP
C0bjCOUwd3vJVKQo8wCtG43TjHVLhpkYo+pg4ieMYrD8MF2Bua2UkMC+SpZhFXn7bgjat4znR1uS
lxBmzm0m/qdZf/AqhgfcSt2zW5mUkbrerPBUfLI7DIepeaEE4k6T4zYD8xp75n3qWdO2tCoo88DY
uFXKTdS1v/dqTNN2GPIjnPQ2lSd66OI8iWextEtkx34y+9ewTsutQ7rIQ5n3w+k+PZVi+XlPlOlN
9ZlSmRSE91NhQsjsRLO2aoxSnOWnwhXXu2SzE5HZeBe16FaNcMPzfH7eKIoW0oFSwRaahyFIyAhC
1UIXcF+8BnGu7BhUqp9KPnQbwtOhGUZD8j7vEVeR3vfu5wQrL0DNg5pV9dUMQblrir01yq3wO1Lk
Xalr1ZYRjwrXsdsoY9a+T6HrSSr0eMxE1Z1022mXsVGrSzMuYS540w89Q2ExL+hdBAcG7256uuQa
FlA4e3ufap6z71tTP7VyM+8h4klPVrG5HwyRccIeiCCiEIqbmNWzoVG4hHGgspzRvGqMf9hVn59M
J282eHN3K9IAGc9MmrkE+CuY1+vq62i59oOXN+YhGhzlmBaVBrRAiMSYtK9T1Os7PaxZISSoFGQm
+I4Oyz4H6PdgJW47i+lWUAceKoLPqnMA8pHQoKfx3Z0RPrIwF28mhHeX6cldpm8l1nWaEv/WV+2a
ODzt0FOqlWsx8lSo1Q86AaJCXBqkGPeAB62xIQ/LjUEDfZgPMTPlKhtsPC/kvHbI4h9+ZMRr1y1h
rQvkodjOElosf7jKtPDQdm2/65jw/HVKdwllnBthtbQQ2MmyD5q5vutDEMG58JvP9bFDRirGFZBx
yBtDMNT6ub5LwyI6dwmRqSBHKsZ+lrH3TMTyA2naD/cB3XzMwgVSq/KnyoLA3GquPh1N248Ac5lp
2AnPnHTs672RJ/3ZxCm7WtVeEy98E/Zh2fQXPMCSE0TnizMm+snojMW/FLhMGaP1dKkGktaC0MVD
Rc6gZoB33sscfUQmAetGyM1IcvXSVF3J/Sok+yctfZoYL7Sf0NCKF8eW6kTTfTIzVX+Zit9HuRwp
GWo3HK38F5MrnBds2z9r/pRhTMQhVcpjOmr2TZUtXJqbB9QA3pOel/4+ziAWZp40jCwjZwMvpVrE
VS9WXjIhIemEDEBTQ3OtJQpCCivXKPRSNGlGa/0+dqhb1mZhdgutjZ2Lk9LwpYrXLgcwzct8Dr/P
fqcCpRALJs/l/kBNj3mkGuVw1nlk8pXejKlE0myo/jZW3N97fa98OQwotkyD6iWQoPseMIzWMgIM
KBy6Rz8qDkVv5B9jajs8L8PpKXQm/GHGtlsrUGXBITr1EcIrVIFSwF418HtOXOsSpzFsTLjehChZ
kUloUAkru43W0Afxt+kK0pCglxxcuZkP580U1rjjT94FU9v+6DZeh680e6Rm4txU6MPBy5CrcjpQ
h/6oeDakktk7QyEEI64J0lZLOP25V5OJ8s9NE+vKKcQY7dgwbSJMErdIaX+XFQPG89CZMfzWlveV
1wry4wTWdi+4kAbxjFWRic0lV0N+7naUhELqe20Bg8zazxSaUqMg0OjmDIL9rjX5dPPpuMvo1ugy
3Hb8GEv6EsXOtWvB9bXIHQcRoTmo1/kFSzrlGWVj7/46N1jTxXD8FqSSIDcIRmKRD3b1qONM9xBG
mreHAVEv4pxIRfLl9LfAY8Icp/0zD6PmYqWk2crTFWnIqHxQhEOsXus8Td9w4N0JLAI+GxPAaNQd
/0INZUP3yewl7J/4s65hD/EIDSIYUAO+MI40F3Hobjdl3jr7ypLLvCMBStJfnxS9ZDW1RufDaHwi
dVGFWQwrnZRopKAfGG6bBqPnmODwoaQF9A1U4HoZXzRbDoL0TMGGh8q+RgH7K4+fg6YRXwwY4Xim
QQU7uLBWVgMIjXNOcSxp0VYkfPUvTDelhtAVX1P3jnmK/0toDrKVov7upXTdCZNMZE7xdNUJLV4F
Bu3swHRlw13kHr3JEtsGJ8Y909lhjzmLsiVMdICkbJWbyCPogVbMYfgxJFe7o7sL6lE+zbQr02sM
PoNafa90wVQ7br7ciOxMLHKCBwOjePh04itNylfiAJx3NfRAxJgEP4dOI5aZ5wYX0DNYEhSvRxsH
vT2Ca7G1u1OWK95BiaAEjmNhHOc9ynD96BMatJn3/joX/vs5PzatPWAmObhDtutAsLZmZA3ncbCJ
s5m09CVgwg0ZwIt/Yr7OoGTABXLCXMaPB+2Tpnd4EMqQP5a69Rihx1vCKese9YiBuG6jZuGmcffg
5f4WexGHDGlM4sfADR5LBMejiSLeqZthD9SFwbBNndpDbuH6V1ELoTRqCte/qSWXLu4M6X3uR9fT
K6Fy/fbHf//P//g5/A//K7/kyUiX+UfWphcwuqb++zdT//ZHcT+9+8WhiY8kMmHHNkxDEIRiGLz+
8+MW4v7892/afzMxSK6sDh2WYTfYAijJcMXBk+gCYsZ/6JZxcoHm/xSCfKBW1D8th6AN1/SLZ7On
OXEKwqeCsm+WaZdxGNrZc1cFOBGZaf2TocCyHcpkGbR+cbIYQBNm1YJyJKr9mCuTNONu6o+6RLpZ
5yUPWAMxFIhUv9Blg4djT/OR5wI3Vd/7gpZ4GcIoYjTs1xPEM2y2HfTzdwl5BH0PrvY/DjGo1w8D
FJ37q6ZdI96cFctp3uNDLxlaM02rC7Hsh2n3MH+v//3fvth6/qJ/En8CWxyo4t8P/3P59D+f//gz
r/44Pa2f/0P+03++9b+88/zRNV/l//Mtm6/8/JF+1f/1Tf/2Y/kEvz/h8qP5+LcDAm/DZry2X9V4
+6rbpPnHRSLf+f/74h9f8095Houvv39Dn5w18qf5YZ59+/2SvKiEof7LRSh//u8X5S/w928vxDT8
+vjf/sEXjoZ//6abf0PQStHlOK5mqZppffuj/5KvCPdvpq0LQg00WlZqR+3bHxn28cHfvxl/ExqW
QC6mMLphWbZrf/ujzlv5kqL9zXAM2BX8NGHZumt++8cv/vvuuP/V/s93i9AF/8u/3C/Y/8gfZOoW
lCvNcXWN/+pf7xd74iNg+HezAIoeAihDu+l/UXdmy5ECWbb9IsoABxxeA4g5JIWmlPSCaUrmeebr
70JV1pXVVkN3v90XLJRKxUg4x8/Ze22y3Joy/6ZXySgFKxhw6TRhzON8StHHrqVXv3R7MJ+tBeZL
Vz0oSbU3l/pVD82TDT5CCoDsqtgjNsD/h1AIXwhXAsFYOHfko4A6u1RPdTVrBCHn7yPzgxn4Wabk
V73OHrNOJapb9gYU+JhLsv0eWU7mF029VVUQ/AtbFKfpTwPhoEr9ie75uVqLl4iSzoXHdKGnYW8s
8CDDcMjs+kNk+cdqpAKljxvLUoFCLHL8LBoFKF+pU1p3KtV5dLXUyNkwoMT+ZHf8b3gmuePG2oT3
R5/uCwRMW1Fujb77YOZGhYec2GkNm5cVXpO8Nl64oPl5TNScavrKJDBcQ/8te4rcKFbqQyCjxZ0w
JWfmEzgNYvu6rZop3zV/u+G6fNbbbtyQopvcOMKIPHxzR1qEgAJUU0VjV+3MBrtzG7cHkzxKMA6Y
pyzFYU4QZi3Sx+hN75dPrV7uxgF1rmrZv/KpmuAfdFdicAnQaOBW6g65HgPQd91IQAJiVNQmGgFW
OjwqyQcxYwQPqCGsoVn1+wmOd2QXd9LIbiM2+NC2vs1CvGRGsSJ2Soyy2UNGFh4G0Y2WNje4PgmN
FQ9zfJsV51pzou0QVcfWgXw1Dt8jItGbXteQT4z1bSHPEy9kDkWFaGW5TJ1RuZrTlvtkqt7q0Hnl
e6Hv7Jlk7wTOaaI7b12EgoxAXXBA842l0bcXpTl55OBsozW7Myu6mlQXHZ6nvRDYYjqHC7G1uI4S
ZfE4Kf0AGwTeUbpHWj66ljY/Sjvh7aZXwSr+OKDEO3a99lnqct0sgkyVsr/UshvPWR8+MAGxjsZ/
HewARatmJCD/li4mJM4GeVtbO9Hov/LWOTRp3rqJUql8WwBPYoid92i09sFKEo8FC3ZNq7yKVrlj
3TbHRE/+PPz8W7D+Ip7Q+QtBeoFMl0PVNtSxFL8F/avjFJRuvqbBLkX+PdGIj5eioiZAgG7NNF4X
ep+bdgjLo1hp5T+39JlAUqOC3dZa3TGPk57kVW79HNBAE9gOddeV84QukrDITUaooUcDsj7WKyK+
jmh2KiVQYxIAaSazYyN1MqLZuYz3kR0jZ0t+jmtXd2sZ6pWTXfOGbDkbYv7Qaza4062kPXRUC55t
unLglSGoPR1UxybsmLrL5WpmMZ8CJOKjHYe5N609Z6W8xNUQ78m0vzCfUhbOdbFslHzo6DlpSPi1
9tfPM/05wBIBBPHzpH9+NtCheKY2ku80hYRi5Qujd+MdozixTtm9gZbBC1cyvL1+Rs6Kgv/5kbbG
mkiWpW6SM4NxSnmLPwL/WBcRasUG6dijIj+26yEIb5P+in40ODBkgFoOn2VamffDevi59XMINfXH
tUZBtlifAzvNDU5DshbLej7KENBq36W/S9LJ2eaEHfzuqjv+3Fos0yMxtd6WzfzYphXtH0QlpD+F
41GZ9e0ibR0tVvgdZP3CiK8jqHo9ECzYHTXh48WlM6SJ9vhzYLfc/fXWz4+pirimLIkctVQk8rgx
2qOqBgQn97XZHM2+dlON7QvSWoRuNvT7aD383Po5tSdg6UfxRQQLCbrmNRp08Fh5Q7BHGlyDJSME
xDLqfcIH23XzewJsfjfb6hvcqniLOq+FUF/OB816siM2xL0xvpSd3R2W1j7XQaL7KJc00qnkHZQ1
m6AP8Q5SZJ0d5YXilVk2bhbTJOZCnaRX2klLboeAADNADTYRFbUY+PY/5/DPOSGUfDq0pByjVBBH
Q5ri+HMrtLPC78gY2vQ9AAddb2y3UM/WYvY7iPrnVLQQ8vKf41yk47HIAv5BK6Zto2jtng+OFo9J
zvwRbS8nW8xViPex4o8YmR3BT9sixKJiVgV+uMg8ptre6hXhBganoSSPky3GRkzxsE11VT8oSQ0g
sabPEQGMgwTszqGWXcb1IFFU+QBOMIEMxU3XkQagSzTDBRJxr7ozu8LAOaNjWOoJMzfn5sxZBuZn
VlfD8V3G6P9QdcC5Khr2XiSWzq2sAOQ0cZyaiWmWVpj04owPz24Le0uMCPXmYiYHi5u3uWk9k1yi
/PWnFCjX3tHlhQl8cl008XulyB6X7iFLuGIoNm1D1SgQhWHCxdyOBRztKJ0PzYBKhsEcOME7qWpY
V9iso5g9ods5RQsTi4iIyDrCOaeUfDDU2fFrIHLbIxBmOdBWZt9K2gqey0iOKGAWpF+Vrd2gOWIz
zZWxa70pQj+qzQjssXE+iyWNvNKwuk1mmRnbOCqhNJzorHTKac4grwBkupas4G7pKG9hswYs61jS
THh1cTwdyB3+aoLsSUyBxJLc2+ia4N4si4rGJMNYk5aEeC7sFFD44pdTbP3cDaan1PGxSzOv1Doy
MMEp+9h/FsyAIbGQqKMEnq1J8y91V9tbIwM1bcZmfDsW2EwWUbtWaX6pSrbTG+HPHUl90SLxuwvF
/kWF1GS4C5Z6fuwzEhYnVBenChizFZ1A3aYEUHJVFPrzkNPMaXtn9UCUMXyl+3Gdh9fhSO87RbZR
w0bFYKTS6He1PM29jC2GmrfTPknkLVid8qQ7LypeOEQdTswkvfESdaDsmww/VofSI9QTKhz9Ms8O
NFiwlHfg4PZgOxB8Z7q3mNqnHijTpYs4XXvKHJLY6MyG7hQORL+r2URbTYqTzMny65MBRUZzYWKU
P+qKs09Ed2DPVt+w9E6eabT2Xs36r2oAPhKL8jB1gEaTbLrVA1Vsq6FjoTeRelujI1wFhoGico7g
JfCGZigPUcdkm3mC3dfySR3jjPAeIHo95+bGCPXfMXgYX4RlfGKKvBnshB2ftKvNEGBJUoMZ43zZ
n41mBMmE6JcEGAvGJwoyVxSQVCwGBYzkxMbSIabkYTG6A8ahTUAf2cVQAE6hEjmKfPxPUXTvtPa3
hlDVrSKagordYNgqv61o+QKEIrb45ruT4jCV09I23AnGTsc4l3tWQGT8oj4sdWftzfq1cfiOFUaV
EOtO2HfczsxtCbpW517BkbAxloTVHsxBoognwhFSYPpSfc0m+ynNQmyh494JkS4WVR+6ObwPT7cW
40z8VuVOi1HtpyD/bQDE2MgW/aIaZBejmem8oGRaG5Y8/XOaBiOnwAR0lq+hoR9iheFhWRSwF7t9
MIhna4QqJSxgUo08VYzCthgwtU07DvZuMIz6joG7BqIkj33umUncINGHqPkrYraz4kTfEoXMRgmn
wR/q6Awr5ATzqfGloRmw87Xat3MvQFn0kJKc04KD73VRA701v3o1emTQwVtgkoJVnpveHp+bitB0
tc5+GW1cuiE9B28s2IQMSdZefg5hPPzt1s+PQeIMB0aU57//u5AFRSEGOC+LmTRrnfIRov/0h7z9
PYdZf5+P8cjEaNd0CHD0rL1SuhHyzZcqGZrHmJbpJairIwwA6VtaezdN1seYRMG+Ns172F2c/VkP
Z2w94Ometr2T95sohxl1zB0UglRKSI7CDBdaM8rZd8JQbqSufNr2Mm9ss0mIhvvsrVH8wlbyjce3
um10AaSwxDuHlyKzqedMq7i1Dfszm4pmLxI5+EGztKzCxk2O0I08rIm8MDi3qQ4JyEDYS755eqaj
bngRnFrqWB9b8YEw12xDU4scUUt+VCL50LRyp2UZLfUAhlyCQQ3WXeVcZUVnbU0U5Hutv9XQazYz
l0LQjE560yskRtppor8FyKk3IonXkznirV6M6fhzUOQwHQGl/uYqPWz71BrPZvKYIUvamm0iPKfA
aInd+RG/Krbievga0YUECQQA7oez/SkEqnPCtXW1a3kbpfPriMZtb+vLsGlAOvl5ywBT0RFfVetO
DOFzYhOqPCnhc2m5MSZn9pvOXSTT4AKXgHW2R8ddGBf67sMlT4rurPFNNrgIWnnuz/nyvmRNy+wv
aw99mN1XYRB7tAc7t8/VFxi0JOJy/fZr7M68SQHXCXWH8fs6pGyBhujJAZ26nRtn9Ioi+x6F9kqn
PDmaAxG5sDBoHaVYdUgXI/XFB4N9KxNcpY5mDvSoQGgMKjAcwSZIqRdjM9YC+kQrPpMk8o20DHxk
OgG/M/icqbVcXWuJxoXSQmmbPkgghKiBTcavpcPpkan+2Fp4LO28cRsnJgQ9im9SAiAp1ox93VTo
YPpPtK5yV7DD3MCQYe4wlU8apgQ3q0qPN2xwLSMXR/riRATZwRY7BUyUNEQ/unzQDLQIk+nOcI1w
3LHAEiXRby2baAW1K09NTeB1qRe2Z+YYJ2Nh7mte3qlWtV2amfUB0FtzjoXtxXE27gqnoTu4ph0h
M0EbaVGqoLrAXaedaiM8RXPpplHMzJ2A3lUAPbVqcEjhH7jr5LlYhAv6Rbog78gtUeyLoS82tnvL
JmfXU+PyyLuYkSha4S0KxECAZbFR5w75qaTXGKN8uaGpctdA+kGnXJlJfLFa9XBoRogh2WQcqtBp
D7I3S7/ViWOEbEqbYYYuqEy2r6oVccjWAsNpcQ41KEZcpvuwMa69kNsGdGKqhw9jZRMErJJtNVEf
loWgshXxvhXNjY61H4mTcSqVakBYW8gt9RDceVW/Cl2+LQihdoZBbzLD8qyD2ZgpAOdKTmxV5E2Y
4kkgTju0hbaxWdlJlp9DgsPM/USr3qPfJomgmS9Zo7BmQy6bs7vC0FvXQl6xoUGquxLwLywRdR+2
7UqWyKqdyLrXgM0tr194eiWjsxPvl74UpD2TmVAgyNtINfx0jIxQwGXeKsZckYK3sBpo9GP4rmct
SkdZmycHVLML+ll1Q+xEoGtfQMfM7/wBZVtxDw6if+6jjFU//i7INzzXtMa40+Amk5/VIa2tYJNP
tXmmCy023UCMIx3eTaDI544x6MZI+tIjJLwBQbpfsDR6IQBSxZRvWlxYxxoJ+lyCzIAfR34lJma0
9ZyzECGaHEyu0j6pFk+1tn7HxdLdDiiiSIpmhUtr0ENxKsRxjPBpDekXCHzrOcvCp5LeyGGi1NoE
woYdKvr8Sa8mCnBGaYoTn2suBh6TyIIgb6b8ek3uW6ohsMYYjA50/h2HxdUE5fOujirRhoY1Plmk
iZeV4tLYNK82t/wJ4dgls9phX5jWdFzafDzCgWKvGXl9VjEbDuBgNXGw04L0Khfa6EVIRZiLic5T
39/Yydh7JkLeSTozjYSxPaT2MJ0GmyITyHt/mrsXUj5sLEcjESnDZHvqPE/73prfTCs2fORVe22c
EcAWqDyyMNS8vqXuYgHPoQdTVZHdctRkoex4SSoTFJmThAoHgfiN92IaFj+GWLtjmLiErXn6OYS1
9rdbZm0aXj2oKwYJG3wz2pprzhW42vx3sUS9x3yjVJt2N2TdZ0feNCA0vyNe6IhTwif1Tzv9HGTB
al5FLB+OmiaIugvDtfBfO5asTnZSeHWIPaEWkLDjks0g8c5PS+qQRkdzpIgdVgtk6rczq9w5dxbh
GUU5f0ybekaXpdARPAn8CZExPkAe2FtBmZxkJdsrY7Jns17MFyIN2pUBTD7klJkvltOfKW5N3G2V
tmubOfRBEae+MoSEBWieM4jptq7i+RbmzgxPJHixtTjw9bk4RBM5uOrwCqDYPMgh7vym5AOf6aiT
8UT9rOfyfZIBqNqenPaK5c/Xumo4xEu57ZiEg4NzAGrrMvICmuBgULn4jGmGxV7qw4mx+HBqLWM9
WabfAMWG411nxXR67QkEm84CgKUQk1hZtA8L8paiTsKnqoiVm6w3AdjybUXzRvRFBgBoV0Ee8Ngb
6IfI6N8JlCju4JiOD6FeHAJY1y+q1VMWj/mmJXsEdWq4x17M3J6Yyg2DoBzPbf0p27W2rzGZJ92X
bKzqghs9JjTgHHOxouYUV0uO5ACZ9lm37gu7O4+DfgMWorksVDs70oreu96qPKUPf+ckFOj6rzJF
HsNot3DXoSz2S2CqJxu22IY2Htu5pKSrIK/mJNwJyT30MNhN8MEatH7XLs8rzJ/Eac1RfxhtI/Gd
IH6teotvMXvXPm0Ud3SKdzb61XEcflmAPrjQj1vCcfaNY7ckEX3ZSpx49BIDdw7U5KIBOLrUbfw1
TYF1sHO2uqiWPE3ajyALmbjKNP81JDXyvFJ9GVPrvFj1uR5Hr6/KYRMN2F5xkEAIYMwWS/N9Lo2r
HX7rEhYbyUV5qDwDtyxcGzT70jiLv4zVfVGR6DGuCrFwk+YKMRnxxV75e9R+ilZ8GkhiTLP1jaon
WcZR5jOKdLSAOR2c2LwDVtzdpf2YMlpDYxekJ818McI+8gaLxdlZL41gxbzOUdfo3il0HadZI9T9
MseYaYtPfHlPZknmHXPQzYxqCCBgR6OqrDw0QjBG5+CV0NLHuJDDTgPv3zR02Moqs7jeJ4dudKId
8Mh1y1zgqYuK+miIFV4WY0xkqtBjJnueTEgZdYpIc1wkG8Cl+7VAPnUBMiEDaUyuSSHtAsumezti
1daNfPIqRKeg2tBhKopCu8a2r7GumPdqaxxbGT1Upm5epgTdjjQty//J4qzWhuzPrZ+DY+v3wdzs
jZYkgzYX0UYJpts24zo6jYrqAWE7lHS27sqRZJ2Suyp1k8Em46rdomJxr5fnprbQ9NFwS9T2qCEj
TAamA4P1S5VszQrUS/Qtjt2gwalEeh4HTyLZm0Sn7fN0rdJz6yZNW9gMiXyO89cKLPneGZbwaEbd
VQqJzU6Wl7mGLU9fLKdRn/NxK8RukUSMcqGFc6sMnmYbHxZdap+25W1ioIehrdIPIXvEpat2jX4J
4ny8p8P1kIvKj+e82+WMzrwuQUjpgKbXhzo5jaBy7kfByWRpEKFa9jnYi55YVPYT+upDW6ucFn10
nyda6Rvj+IC/gUsN4vMyIlN7CuLDJNrRVwkEdU0mxQLcDvYdElQfrZKL+EpATYtc8eal5eUbwfQA
Ofsr1G4MXjZC50G6IwgPNZfgkxeZ3qlbUHx0X1Hv79KZeQpegSVMlT3fcNOF+bAPC4c4yQlyyeSl
LPyQMzQJBFOR4J8KnAVUu35qRZMfOXC4FsqrxozlycAt7zjw0gQshdsqJSBzGmP8/EbE19vqnrR8
Ug50pSyTZ6TDNj8UGYl2mnZhTX1GY1lvrmrHVdoOCKKYutesi75ERRddEKTmOayGW7Kfh9ZYzly0
BiKMKXniaHhGu/WqaI0GrXto6XbGlTc7fLfhPSDb18/5ZP6ycoYYStkEfrXW4XH2rnWpjUg65Azo
aS6wYb8pKXfZHjyaIq9vOqTSJsILxH/sVittPhaDtptmuHBpnY63iiBi0Kh4f9r6mmvFSXVSROCL
Ym65Z3n3c2hmiphl5XRalkpcG4KviWnhyVLo+wsEDtpL1XLJxwdK53DmPOtGVfgNlGMsRkiwk46I
ud7QH7RFr+7ANSDjq9e1lOFIkLUa9Mq+32UTCczGMcm7N9DhoCnfeZ7HZNG/e9W8y1vJ7Magr6Yb
t06FIrNpM1LQnTd7CQyfPOD8XFJqumPSDhsWESAiy9iDAOlp7hU6PiMt3yyOzvUpp90mBxLoZpPt
9kwakxVf1co8YszbO/W4KsLrXUU61RFoH7OjqKObnO7arn8MTEXbLWjQTKkazI8c9AUyxg5VvEax
/qilnAeK1Yw+31Ts6csYXixyEdqBBkWroZid8dzkoQe2mCzdCdsNua82nS5q0ya/qWxQxhZjEbRA
w1YMzaVMFUjiRjfuaHV6JoyNo8apOjs3hZUexlp5dwI2TAmq20iD4agm+1JpWnyBTIzpRrmZtVbI
Uza5itUHRyJD8z3f/X3XJLUf6MspF4rjZm0o8cGlyYukCRskzfAGYYQwdAE3HQdodZMN2imZEe2U
K0e0hEmn5JbfV6AjEh1dSgaD96XoM51kWVHsY2F00LmnHLl18oGJGbtQ5KlONGBLVDW30zHKlKYl
tgmGvztdobBKZyt7qFtSZENk7s9tR0eK4cy1rovp16tUsurLqnCpSXXq7xpFmIeuN5RtGPXmoy3k
V1ImzZcWDYe2YBBmAslKhcbYIZD+aB9UBM8PRRrhVVFj8RXynGOVEejQ5NTR2rI2DfHFS2GcWai6
s1hDDRmelb/stnro2jr4qsk7jY14urDrwPE36O+Nzdg8sRLltIwOckVCaejeMlMbIjCSVZV/LS5O
y+qrkn3uRrTK7+J6hhhmm852iqru0e5dY13gUkTSj2brALxUreacqYTm9LmGmsDRFj8HJPdLa8zr
YhvzV5NNd2poDYC3hHY2oxnlHWfexm7b+DCLMNnhOLUPqarYtwRYjK7WmtNtXxDrQ7CFO+aJ/J6T
6DXI7OA5lo0Exake+zPMd5vkeOOpYnV0cQPcIkmgd6sp+V6bpzVzy/qlGFrrrnwIsoj42jqMYpch
3iRBk9+L3Di3uhVuaOWjMiz5sOZqXjm7FvzCuMbCpgiuXG19aKaQUGr7N11Eb4I15VqgBHdCpxkA
9HjamGX0AomJ2rqAC4esmxIOhWA6ECsQtQeGZRMTg6+RNjOdQezI5RD4QCAKL+uGbxaIzlrAE/hc
+EroVU3KOVB17Db7LfAm4jmruvIMZfxIEue9NPKbQsOhyRSX3Ev9Tlq49w0QolwvXVODxqUn+ueQ
K6FH3+KbtvW9qvWrUhfgPGJxgOfzc1u+tRaMNEVSXCuMnxiPsAMnd7zs5nMo+u3wbkQx0Tkjb1g0
Lt/syvdzPj5bdn612KBoknpUxuxLSeHb2HwIQTukWxi8FyuKD0o/WV6RAD+vK/HVaWQV5Nm9nYvv
CSyMMIc3Lkz+hF2edBRGyui033gu2xIfpDuV7YMxoP5XIi7v9aghDCePS3vobLKY9HT2CbwtkQMu
v0mhQMf20ij2ax+alZuF4y6jv1LI7KWNz4NibtC0XtW+O424hEtL2wrCVowwfaP/RrHBLEntj5Vl
MaaXdnjMZoOuWVe/LFbKYDJj8Y+/yPgGLtrQpWr09jks9LtM8CTU5JNhzHHW2JzG6tR6RkBdii3r
RC4gAEBbgxLVfAVJWN6Fg3AXOSRbM3E+WI3PjdYFJxXqeNWX7e3ULhvZZ6emNW3SgB7tREfmm09c
twLxoDSLht0FrvUcDhSk6msXOjQZEyT1Q7rcY2l9yYfY/h7Y6xP8GN3yydC4I53FyacB/FfY3CvE
hezxaxmraPm2quP5UmRC7PGdPKkxUbJWpd5w7pyD2u4BAofzDZSOgWo4JFVVQHCWWkmwh528NQ2V
iZVvhoq0d+ij5e1SiefRiqMTcnXQ42lAyaixwkhJqR+GrWsWCMfHOgjoTN/GEWbRpkccFwOG3+Um
G3gbRrKuqqVXjYaBZmfk0qKpGJaiDwxWNXcQqF7qjOCZOrkxq1PU2L/6Jmb81reCOSqBJ7VxyqO7
JeAl6woNp2AePsYgMz3QS+mW1Cb6m0nqL878HiKc8ZbMzwtO3wWM/p78oweH3gCTPKaPBhPijW5W
iDaJRvECkwY/k5vkxkjGvx3silm+PQ3m7q+/aAm690aT+sOsWsKe/ut///x6KsLZ1/OR1zyl02qL
fZqtqpg3lUGW/aQ1FsUULdQ+j34vzArHMk+2NZEEG3t2PKgDKN+jkQqxz1+VyimYLktmh3p0SPp5
p+gEyzpA12z6YB3CD2qBdJODP6EzOJa+Ax/CDr1llZ7LIs7PeqGx7EftA5Zm28uJrCO+zKlpdBxo
SICBN6ieosUvnN7XypQsKhp1oTmTwaJ9JjhYPMkCskH55pu2czBpx2wgarBsdfWH3RhMXJ1rBTuV
Fd25i9ljevUYR14rO6JwIyiPRvFVrcKoXofZl0LMaxd5LWMjpNHeNptZs21Xq9mABT3jrWnFEdoZ
QjEV7G3ndIQCjnazHdX+zo77kzErXh+R0FN02bs62cWxgDo1ts29GRcgmud+h45krzNnPUZZWZNB
VDGQDoVzQHvPBXZkkZ0S22H+OWbn2ISQM6EWDVXUOmiDcT000AlzvKSs8XzQWa69TDV71xQluFZ8
4bO85DF6hEjgnyz4EdvfinFFQea3cYQKqqlvguy2iHSiXuNPYaYVAEGWyCKOH8QKf7PqPnHrrLgf
uyphGWihiiVbmMO4hFphuKRGnRuTQWyUvwt7vlQVwla4zZBlWm2PtmezWMk7g5Tf6sJQi2GGfhsp
2T2k86/C4DMTAedarjbbHOXbUjMww1zGXDLCdNfL7Dfmk2JbRWiRVtW5YZKeEqrLdlg6MgGckP5i
VLwvDr15GlgR3V/8f7nlpMca+SteA1/FJblr8pVFSI2trZ4ey5zuQ9ndJ3r8JMX8orHHdB0ATr5V
VJSWichumpwrx0M5Lpdk1L/VYtmOokODUkJtnUkM6iM9f0pKYJi6/jrYHZ9XH983tZps2sop/YW8
+gSZ5nFS49fFIGm06QNfLI8q2Mr7VIoNzr/4DuY96VWmJ8YwwqJOw7WTnLL/ey3t/0Ah+z+X2/7/
pKUVzr/T0j6+F8t7Ef+jmnb9k7+qaQ31L4ZhGQaaEQeaIk3nP9S0gkIGWaxEwGkK5+9qWkX9i+M4
QKAIOTM1nSmL+qeeVvsLf2Fq/BIQroGg738jqF3V5X9Xn0NDMKRh2Zq2qtL/UJ3Xta4nAZ426mcY
YEuboIPquBz/8V78Tb77p7idV/dP713/x3tPII7goeVUrpAcKQXTnThkOVSJrSS3t3v894/yr17D
qhT+4zWAWzT6UiGxBXVu8j2EdffInF1/+r/dO5LqP+8dXCpSe/wcq1Aq/42WBeRpqZcP//7eOTP+
2Tukrv/+x3PHmd0x3CTEkkzQ+wK7FJafk2ErBxsnwNwgGjLSOwar3r9/OM38F49n/+PjSQW74Gjx
avRp+DbsRfq4CRvPKOmHdmFUnyMbC99mqbqRjiEYN2Us4m3KaBDhTBRe6YWTEjlM8o6umOH/+2f1
L06T9Sz/803Ilj7AqtDjEGRdpOsx34VFigWIwToZS3f/twdZH/yPd7p11H4kw7gn56K29kUrzTsl
NPM7pIYlHB2rPPz7x/kXZ6O6vvN/PA78hDZL5ZBuRN4Vt3OY9nD7Ffkf3qr1Lfkn31d1fdQ/7l2U
q2RrAqPEwvEoVTHShp7OTAmvM8BDih31P5wp/+qB/tvCYDKwVy0qzA1ln1sk1oMMHOklmvEJIrZz
h6n/D98A3Vm/Sf/sNf23VYJCOUcmwRbS6BbxTayqeWfy0OdCMWqc6fTCCVe9yVD0MIsxe1e3WlpF
ykcthpxUKQ151hgF2YsSOiraQvMDTkO+RU4VsSMNAoIcAnVuXKUdZuImlLvG4Uay9NMeAix7CRXe
Uoyff7u0kLqqGZYASJ4ZWL4C6ordqLoptDHZqBParjhBFRGFTI+yUFGp4MrYg/TW8QtMZ3pMlFZD
c8gv1va0A7+Empxp+NDQ6SQLN/edYlHcSoFkH80ohGbU3IhYxnkDuAeDspIRZdLoxYtDg/fUM+Aq
m4H2erS2CeHfvFiZUm3GJByOaTreJOqcuRrilwe1y38Fs/YbY1PtsqG7xVl0GQaCeHCJlXRnBbo3
PQA/FpsnQ2Wz4JhT47Nh7Z8c0eqeqLJvAbkRuZFDA3Kl3OHm25nAjm1a0xtWpgYtgMn2dAoMRACG
tiMY8C2u7I8Ej+AGwizE3LK1tgaUIz9L28eUneutZufPlJ6RZ6XLUQ2GhhllAYwxAF5HM1JlREi/
WTH2XBzmVzvIv5qofnWEBEfbyO4hSTrrAiEOlUGiajcRoVhbgzxjT18/yIpYxE1uw3xiJ6ft7Mjp
iGicCJvuiBdxyulOxg6+aMIohJPpm3QRt/Y0fUaNMbihjgxHJqHlJwvhVGo1D9u2yQn7C5lkGHO2
6uNVJCV1wePGNpESeM8Yd6lvGTl3XhCX4w7pdv8RAy50k0GqdIFqpOLaaJB7gB/QcSjG9CoZPkto
CPsmjD+QllF0981MhJ3CDpKYBYwaXf++tGz2qKrZfSAbz+GLt1dlijq2e3Z+SZaIHXRlBBivHHS1
lfWIEDE65NhNoKDxV1UG6jKp84/ZERfk/NUltafIl1JH/M1Oe5t2dH7nRpNgYlCrC1QApFYl5qHX
e4NGRmRwazZdh0krurWaUa+tpTcaAnH0LFXiq436u3Tqq9roE8AUm8BFlIXPaifKK8GF2QbLqbNt
V3AIZFkVdy6DbugIw25J8m+tF580sJOttp5BCT42L85n+pZ9/KYxst0OecZcLuJvqiRgp9jVpWfN
ghhq5HF0z8kqVulnGE2vHwxAQ0yvgpmWMoybQlRr2B6iQPyAZKgpSvAyJUu3U9SMFMrM6UgDz7LI
1edldusozmECcQrOVoh0aUo62NsBNFqeBnOXeNiXHY04PRteKdNDz7aS/oL98v9Rd2bLcSNXGn4V
P4DRgUQisdzWXmSxSIqLKN0gxBaFfd/x9POlum1LbIkaO2YufNGhiJaqgAIyT57lX3DekSGa2kae
Xjil5R2FlTy7MmR/WHgphCMmIxBJvGPbStRZlIG9eTGgEixcOpKoEii5FPvZyIINFfm8Q7utBpbY
lleNZx/tsBkucK0CrQdH8GBUDFbhm3dcXkVIhuCDq+woeB+ly5MXq/vZ52Uxrih1nZtvGne4wy0C
RoPpfLS/SjC0CPx7ijZO1wLJ9LNpYdswHck81ktK6rHh9zi7t8++nx0arzKxWpS14ummoO0atH4H
/7bNljsq8Pdt55iQFMv/8HR6lZSZUuK6g1zXajBpuhHLP4gAL12QBZmWkJjJH/b/yU8y/VcJWqxk
sPQ54Ld6iC/hZoHHR9+JbBPBqnGg6l8QG/nPLvUqN1sGy7ErR3twWf2tAbSMfqq4bj3Q6UiHgWaK
f/H09Bf+9cAFBfR9EhH1fjwic0HSH04RzIb4OfQxN+jr+WMvx0ts48KjM+a/+Fk/zu7onn1/taEd
Bt2/QlnZF+igy6DfuuiZXxVdmb9jACV+kXjpu//Rr3qVeC3pZKk4Z7kHoMQ2o5++w4ToxunYzxCA
MYAY6ou3X5T+xh9d6VUSluMSxqC/yVeMsg2cq/OXCCxRAjfrF1me1FnWj67wKvtKDRRwE6YVaGDH
hXEFEX4BUZEyqg+O0YwCzoa0PSjpyREzWsxpaPYn7Lt4CYzqkFld0iNZZSafygiNpMfUbOVyOTsp
07g64/RFE8Qw0kvpLKCyxsqqaF3h9ZPtIHRVxrEqsdjamyi1GSvc6NqSccUEUrbPYFZvPcSh4nXS
u2K+kq3aWpNxx8QU1Cq8hssqqxjyv/2gf7ZQX2WGROt0XiIawyK135XQucmsudHiQ4LsZWlP2x7/
gLcv9bN3+ip0gYuuEAqj+Yjw8vIBvc0YbzmN5mESG53fvsbPdsKrqAV12SIy0XCzEidYE+YP84ja
1dyEnxuZXb99Ed1s+NHa8V5FLEhkttUD+VgNpR8hOK/q4sgYaQZeaVZHilnz0JDYgZNzG5+SYTFx
Q8hoSgF5q+c1U7/oJh2thvXW5/K5S9MlPZhwAVFAnVnsK3+Km2cR5iZQbfxHN06YiRc/wK22ES2T
3yyuUYLLxt55KMEEGExZ7BD0QI1xEQzQeROFZXuE8W/uWxs5gY0fwFhDoRUI0tJnIwS5HDdLr1UP
TZCOwWZwHcAMbz8evUd/sLO8V0FWqGYEAQIZpZajeczA9G9dxlD/WWTwXkXWekxmD5nXdCVqP6T3
p7IjugugQpdY/mIR/WRPeK/CKUCJMfbsvlqF7Ol923c37Ot3RWICNjfR7M/rIFzLrPrFL/raCfrR
A9Mb5puKsy+jzIDVUiN10XrQsYabtALFPis8YpsqyMjPiuhgpYAa855urpvJVYNandVNKG4N8f3b
7+0n0d17FXMlFtQyx7pwBW72NC3eVT4hZxi5C3w2SGuxkf/iGPlJIPBehd65nfIcTY0Ujy/pnpnW
uO6hpv6rVvE0M815++f8JBR4ryJbD91tnPq4Xpnj2KPPHj2ZZYEuxwAuqf5V+PzZM3sV08j9mZiZ
/JRK0H7zufmkweglQyl3gMQN/+/j279G/LiEB2T//SJB1BfPopGaQS0WlIKhPpbKtFYGYpJtRaiJ
ymlT+w59b3x4bbRl377uT0Kd+yrU+bIZ4rGk8W9psxwkQz/rQ6I2K4pf5FEa4+zhcAjpOPzFKYGq
wU8eqvsqgGR1WTqRYGTkqQCqEkLASbvzvNRdcMyaje4pTynuV4gfo/smkQg6Km/q5g3kgUU6q9wY
sXmsTHRKTtJOXCBFLVImpyLM7f7eackkcAKeRjQK7SRpbwR4K+SI9dsT68ipGOjAh/Hdu1jg4bwG
RM2saurSHA5XM1RFfmsXiG0fkxZI+coX2fAoSvS1L6CqKPcK6tOItHPS+5RqeSv8fdUk0tT8Y0C+
Q09a8T5p9MjmQiadi5SoojKOb7pEDfkdbQJ4cnZROV9c1TlP0pJmDzTBMu+s0lreIzmz8/MYq6SE
4NqmSBE7frI8AZO0L5iBoKPbUTfvB+afLeQ1JHroLwmy6yLQAzN3nKFIJxn63RvkEuoUg5/ZVevR
TVWHJC5y/dsAme+I2nGAqQ9GpHfWECUogAHUQ1OIbdot22bE+QHIQDQ522ygcXVA5DecLzs/AIXJ
ODnHkqXiMtvBEAPWoyidsCfwYaeaKuy4RTl6hHJiDjil5MidA/EmvDa4qh+GNNGaQ+6yLAzc+2Hq
8BJqQ9pDEKToYZWJamntdCmgK2SWmaLx4sLG27uRnNZT0d0Hc/DZruGQji7etQga/Q79BsXf3gdi
TCts3XQMmWVUHECszxAlZAPN3I8v56lgdD4NHujAKDzV06ge2jyMdqwgtJ7zF1yrXsKQiV1KOyYa
U7y1jPtoDD/Z+fxCj4amlQjRH8KPE9tM6yUIMdEsXfM5I49FAy86NkwSVehcDH0cHapsufZoLdpF
Dy5MnLJhuvEt79pQQ7gpp+SUTTyk3oYQUSblrh6LbGPA7YvsCnCCgXBFHYEKwSWAvBLxz0ykKzbs
5xHlF6gjPi8BJPCqGOg3GWVpM5q2d4PCTLJHVZnOXXRIG8bWRucCCXcbJBySdG8q48YzoGVPoDuS
oXgiCUdifKJZl3tKu47eh9Z8iIL8w2JCrWgc2EGjQORY0Vab6ra9jGK33rR1R1MjrB/9wdnXpvmC
0E4NbzwdrlVawlYcGAdPYwG0n2p9B6ZvRq4eJDuoaLbVoYXX+6jsoaJqL3t0MvLjWCT3XjEj4oAc
UahAsnVZtsZYfePPcBFCxy42EcTnnUztK2+E+mPZV9UiQN3695CirsCD9fTRYFgnPuQve/hsjgmT
wA50URU0E3SHNN2ZEi1/1mZJhsY8fWihMudZiEw30+egtz46CQYa8EJwK3BAlnUbCGkWTc4gF94R
yWlvAyjOuAUVan1xYaRXq0zJ2F/ZfQPFe0CoSqErPmr11wIPxKgVJkYleRB8ZLwFxyBA0Sva5LQt
7rvWnXS3kLJVlRNnjSc93mmL38smifz2GiF9c5/4Y7n32joHPzwC+GvAHUloDULKU4Lw2XqO1JcJ
x4hNUgC4kWPnX3V9z54HH7hqZY1SVW6tYks8QPhaDXaB6WacNjQ0jGkHBVGsJgzsjmDUH9VcgKKo
s4UUEpGMOg9u3ZT5xWwwkzVRHnejYZ/b5X5sp3Jt2QY6frmzXhTJ/zwbKD+FPHLDTV3kQ+JsKyxm
4u4SOmve0F46zheBGsoqgParyjzecJwmzHjh7mDIe4FEAI0qs7+th4W5gojeVagt0nkyUXrwcclA
WGuryhTjBTHN26ZgXXSJNLbQm6KVK+hSJXaTHKkTtH5BcTcAkF5lnn9jZtmT5Pzc22OxXYbloWyj
eZfQ5YOy70Mzy316uotxUVXyqrHk72NavAQgTndBQThAO7TEGLl6iYRzaroc0Rzb3XZRui8lU+W6
ugJ7/IhwAfYdoDNDXCRXEVyPapqhgAVRvFk8dTbxvVOLQatTTeM+nuqOznJDe1mCPwZBsPE7dQMP
HOZZDEmhbOfttOiaIMueEYMEOtS7l8uEjkilHnHnScHWt85hkCViXv4NvkBbW7nXStJIXSzJDEB9
KZF/loP83fctrOfLcgIUkF8iYoVstiQOgSIa3L032U+F592UFV2GvKvPkQlSp+5Bxk1+CLUZxeKx
vS26UMMSZrlBRliugTZOm7gMnkD6lqtq1vu+dik4g/peTM5T7as9oIBTE0P1oGEbDwW2CQAnVwDR
cUpDa3GDqmz6fuYBwDC48osAFjiwnRETYxYJZVTdO5dd0B38ylzl43BpjRy1bTHCa4rkNfi06y6N
boypf49n09aFaI4D4VkI8TsD2wY2iD3QCQ5JL8YP/Qw+Lw8ubT+HlLRkH4eyvQeiuKyWEQsZS9OZ
6Ye7Zb4R0XLRRP3dCJ5JY2vSVeKCh1lCmtN1sS4wYz53glFgS8HQANBZ0VHrd35aolzNs98G6LZ/
6F1ADKC21UXvZOF9obTVtBS2VtJunXhjNeN7Yo+xoi+7MUZCiTFX73ACX5HLfhwdfxcPCYqIeGQX
3W2WR7ukjtEbmM5JFjU4JKQfwKZcIqi59mIQXB5mIr3rXLfV+I4ycO2G7ha+J6DkPvwAuf26xdM9
zpFTjj7CyMaCDXSMMV5b+BYPVY4LYb/3/Oaq6ZvbxDENmmn+LhgAbRr3nhFdB5U8ZhLyGEyWXV3a
KAaF9E2K9gYlymu57BoMdnBf+JBz8LcFA7A07NYJjhLaOl2eCww+ESZA19kYkU6YIZLbO2AbuyAV
+840Nqajdk0G6SXKYIXOW3KX3TyGO4UPOStzSu4cd1xNWSrIER86JG7TdoJzK69GGv1WeUOWs/Vk
trar9A79DIjk59JEiIMMcDNZyx7/07M0gZCmUXTlo00l3S9B3h6dHAn0Fkz8gk69hbqJfxRzcqwE
vpHlfAGTlbZ+SBs/2TAQWhWAm/Va46zbBtAWiATbkOXPAt7M0XBtY69uhf6NE6McVebVY5cDXgm/
Il4X49K3IV/6cXc5iQuRSnSK1DpwjW0XNmdSF2R4kT33cZLKhn0WNHBBJ5YIzAOneEhqZ9vSIkjK
chsb175VkhaLlVsvq9KHgGBmm6I7GCmIocrdV05yy4xvB9lxHfXPSEA8LUxtxkRXMf2qwtt6sKq9
Ac8sLjkTozhjqcfvRQXNfr7WRkDWqUcYU7dWq9rdePV4xkHgDnNkcDzDGlIh19OCpJe4jB5j99wT
sVvB/MGFqzHcZnQvPDM7OMiKJg6OfL210TJ3FVkRgxMUtQsjXJNhgCrCDAwBgaJVy30w6fZ91gWY
v/g2aqbvRTvVM67a3tGW2V1leKQpVsAxjiXWNjPNeVcbRXvl5/Z40ysD5fQo2Ie+/y6NhrNROc+R
heMiW7OqzXVuo3eRC1aaaz60DmpgGmXro7m7jcrU3cUNeAujTZDSnlx86rMAOHFYozCyTCMyAk66
dlvNO2CahjXljQbLZ5KpsgfVWYayBaIBO7gfC/CRVh9u5o7plONAIpzN5lRNLco8QMamdj9DibLd
5WNkmO/JRW+RW6o3aJ4dDNg6hYU9fG479aesFsQrhPHzpog++Fb2YkurenTRXFwPAuouM1v5JQpQ
fLFN9DnRhNz6FbaSwjSeE68KD8hSsjpnF5tsEnI7U/tmyrjUko7ArdANKObeuzCgDl6ZuADPYO1K
Fm2h1LqoxvfwBR9Hrz7llnHfV/WNGIeHzg4uEEPc2H78u+U5L6k5vEcHXq0nEZCbppi+V9ojPBFj
A+mWbrJXTNkZ6Ki7zqORFFIjF2Y0yg7a1X6F6vbzwEAxQ2MDmw1Z3NRDau5atvMBPXAkPELD3fSS
fm5lODWCMzFLEgu2UsD7QO9Iy6G7NzKKyD7DSwenISiDd/7sI3XZEdQa+84uYZoo6oymnz4ZXYO0
jMsq8vMr8oxmE4TjFucwTXAsngc4/fAE6hPWg9cMle4auE/2NG0Lq//c9caFU4jTUkSPOGWfbFXc
pWG5HXh6AF5S/M/sa08nsb4InkM8HtGiUtfdPDaQfEP265S/xG22cTFNbKIm18ptN6Rqv/NNZLIz
bf/KC+7jweb+nKreBX34gDZKtGk69OF9k9PYjPP4wjQgNqAfyJcXVXfdWy5pDfT3dW1m4sLs2/J5
ibJmPUbFB6sWd4mhcAYp1447gMePbseY9+SnhzGHUehVmz6eNih6ne3Zw5py3sxkqchmIciDXNoI
ILLr+NO+7s0aAT9nXcz2ShUox0BRKXu8H3lCqN2/nziDPB4uKSuHOBzY0N5FvoN1sQFLMj1OmXfI
jXwbesHBwV0FcYFVU+bPmDWQGmm8qXBGAApW8QzIRQDTT++CJFWbrFRfgogRP+eMjsWVLeUlvF0I
qQATZIhuRCyvuqF78KOAae/Q41pUMMtFZ6hzxnXFSNYfrNUcyGPHMRYZ0zbv+XjZfQ4D0KJIGzSp
v+6wSjKbfl8O8UUdI9qffXaCz2kirmKMEGMoY74xXRT19L6T13PxsQMO44R3XUigCS440WiyWWdP
4NM01ORx/HSn2ZoF0+kBoIS6psFECvToAjqtXVJe0M6Ib530cTRY5mfKVYoq7EVgQO88jNqX3kUT
arxqYN8MHiU4PpGFgZ2Rj19FhoubW7zrZ6bnSNM0ZPEjUoGJEZzrBoCq6VgroW6VBKJffRY1FSDe
3ow01kFUbDE80VRtuOzmuTSSbbF8CaqRoiVfOeNTZH7OBg7oKd2hlwa1AomrXiG4yHzeCM9T+DFb
HOg4HyV1HO58FFqksNpAXKYd3lbFPO+rMH9QoVSPTaK8dTubOz8qzm2WfD1/ZNhvIkbzk8rFDlwm
nohYMVAYzTeY0d8jRvSugwq0yW3JC0zAas8uaA9a56idWQp/KsSjeAEe0vxlvam88dA4Pah9Uj+k
BuM7xsmnNKnuwRht6HteDjUzkQSOTVw9432EEWPkPBqRs3dsXEDowvpweIt2fp6N5NRrBwVlPqeZ
dSwLcw/zZg8e7FOlll3thDfdACgFj8+DmvtHzI2phJz2UGJJlsqAf2Efy7L/3JjVTVXT/5pEOGxc
T2f5He1hCW/bwLU1NXPtidstO176dEaNKfogzJEdHlVAKrAmxFw+X7DD8KJLZRfNJTIRJJtwbCF3
2h0+BFa+Q5AqPWQhlbMqsuzBG2MTDSt/AAE+oroAVweETrJdcogdy5Q+ok+MWUyzyZS4QBbgwvUQ
RQYEsQgfB9rqQNMIN9tka5XO1vcrDRO5AJ54CVV7rxIsRMNBDOvcB0OAWcKNFHJHA/NsN+oJDD8Y
EScysWwojrEwrc9WwSv92ND5xqqFtZMgN2SU8kvbNsDjLEvbQfSITuA3VSq7O7QmRLyNYFCvKJXb
COJds4Ad8GY7XDbjAFwCMmCp6F5YzYyOYe1ZyUPVRyKmomLeiAoKM/0uMnY2RQMro4p8FEREMOVb
WfBMuNxoIyXXCIM0SEa5uG+MBB8hcEnOIi8m2+zaZld1Qzmhi5rHSyt22YJ4+fxx8M2OeVrgTkgq
ba2oaFFfpdMwYnHUtgtsCKu2B8RFYcf4MYmRi58lJXY0mu5Vs4yybh5jwWF2wwuzxYPjRj1Uz6a1
nuGHtpyYoYqa/i7REGzDnjQxQ9i71M2zI7ODtDwCNLR1T6I1xy3C1vctIilkzstoVZdONOKgpEp+
2brFOXHCENNsPyQxJQglQ9LF1yqZRXRv+ubkHPMeR2qemQ+2igXvTVQPC4pgtDAQzegyE4Ppkd4V
jgUtrZXxYBqNCcJcyjJ+Z3lpiW1Nw+bjw24dveMYVe1VbCDZ/+DjtGB9WHK3pNOUJjEIBwe5m00Z
TIDBGzMcaXwahRND78iUtQrLJgbZbztWeuQ/p15VyPlkD2azwGrLSpe8f2xcNb8ss6CXFcP9jldG
vwzzQwYkctylC1fZTDl23SsLpX2kduCEyESgsuqXNqAoz86PjpIDIJqO3aPAsEHJh8nmusNItyqy
kptyQBygXc2lh5nj6NFu48Rx/cw8EA795BLX2tmnIOhQJqqR2WEyrBuyvJQVurwtTh+AHAJGFWE4
gDsPqzzdpmPiJ/Yq8JMUecIimniZG6eD/YmQBYRRDgNhSVocK1hvAQ3bCU9YurTTLKz0fZsj6B7T
H6okzqoA30gFsBOBeczli6a6TiRP+YLyLfbXVrLoNupArUpRZVnbKatydK1yxmDoNVT4akxZCTXd
HLOYOrFSylsBtE6md57sxuEu6qNI3kDi9BwS4GCIrwqKbrW1NZIHsbUqVXd9Tuf1ngaVnHahyt2r
3ECl+7K0gsD9gvAhtNdKLF5B19wOuhvboWG1yWYPGn9qdovxe2UWamRA2pVIx7ZRNP/uw9vr9pmE
ZrHumjhDIqF2K4Zjy0jmvpSit1aDyrxTa5YR3oo1x2+bIIUwJMGuclNMXrwOlbClQU1pAMKIqH/V
7ugiIAg80RYlVDPIz1t5bkJRwDn31PtqEPaFwA4O6fg29ahKHfOm74WzhdFu7RtZVy9LNCP1O0zY
paGNTza9Smf0CjKB1sp1ixoSGp5+aPTv+8Kcr0k+IvqXbiAI7jHMn31jR0ghJH3f7j2Y9Q7JrxdS
Vbt5+QFe4vwUzfRg1k42OcjgNJb1hCoHfRhvZtlbjSu2FJEB1mtte8hQniXDcHCvhBKqxkswCghI
BIEnbjK3qBWNUDRYJvx5Ueqth+R9YPtwyOVg5QqpHzf6PER1f2XgS3UcHFm8g9DmnZbAmz6iQU1P
JxxoKOHZ7bgujN6FR9sZ1jnpbcp6/AodY9/7qY+/oovap2v5pK31hPvuunMMBIg7K3bhJ4LNHD/C
7HRdqquqSxBvc9zSu8UIpy+2dV8BSIOrHt0lljNA5Y2GYbrIS8jqu8UwwbFiucskvBSohBxA8Hpq
LREiQl4ZhZViSwTh8C6sqcY1yq0dILf0HkA4BjXw1yAeYI3W/oRF/Qi+PTsUOSRL4KWWl6//bmeC
yYTewp7mOg1kDmhrXAR+d0mXKFr/He8G0RBAyxXhj+EsiiqG9Tshkr6HuBMVQvpDt/t7xUSJNjFf
jFjMceQkw82swb86SJNtSZb09wzcnurMCeOUAu8YkXw2KHc39qSqC0UrZ+/WCRMdc/kCs3n/dcb3
bwm5/y/IJ/9NlBKb2eE/PQL+Is9+1/3tMS5+R+n9b5+Kz3/rope/7ZuX4tPnuHhpv1dt53v+4JkY
jvhNCGWiy05GY0rfZOD8h2y7/ivbMSUsPXrUljB9Ruh/6rYL+Zv0LM/yHccR0FEQZ/+HbruwflOe
zTeRjwnBx61/h2Zi+Xp8/i8YgcLaypbCEQ5aQRK6ifNqjq+1s41U9OmmHPJTLLqNVTn7VFE4zs6e
xBOTHR9ft2A7WsNG/9kpwJ/WxjfsPaKGx2owtjHttBTpnjziz6g46Y+6Db35Vt6aDHNosK5oVhyb
0jtG8p3+mOUiq4PGXgl9W38EJZ4tDlIrK0ufU0fdDhHMK8BWB6uhCV2e4hlFldQ9ovlwS/fgnPfq
Nod2p5by1FP2BvNB3wXnFOjvfe7mJzWpfdIG91aEmjE3OaKHaeUHFzHGus1P+v68JXkGjXcuehud
I7T9vKNvNslq8shr2+w5qJzjuKDc0zaH2XX2HNh7n9iJol1w74IbWmx5SyMA61ohb/UFDdO6Nezi
ZJXpc9RatzbtajQlxrR6R4TbR2NxmlB7CXUnhC/Es4puUbfRN1Ugb9Yx8ljAqZO/bPXd6Ac6xP69
/mxhN0+Ta5/1zesOme2ovaPSU6XkvuLdZR6fw0x18rx7zoyTyEMgsxvK0VucieiiqaPT9oCD5G3G
1Rv3mhzo5CT6FbXMV9rx7GW7eUL5spdnFuWxmvOTWWYnwbsK2vGIxjDkdPcIHfNc2Dxh4Rz13xeZ
vQ89ZF3rSwQ81xgb7q1B3jL8O5uzvG2q5qnRKh4Mdu0Ut3RSZNs5li031Ku9gEMXePZ+5LfpP30p
z3HyIBztvHtd8+Y41A5W8OJ5znmZ+Uc9r0hETwJ5prJSrEDe5uAca6ZZtTftQ7FTWmwqy04js8PJ
Po9OsE3wImnVi/5AYci9Fe3BrSPUrvazsM+CFYqqzNefUogcNrd5a3vp15+uP223kEqZrVSsgKy0
9/qRiMg9MrR+rpfoi2lJvNbENp/VMZT23uVe4yn+kulHM9AFZDV//XFpeRp4hDMvXj8T/R16tcWT
TcHqnPXtLdickzRv4eCuRvtqtFD+4NHpvaf3J45cG73ywXqhgWGgYchXmf69ZK/qZ4lP7LYb5T5s
ChwW0pOdSQ0a3zY5Hs88X3dJT3r3OaV7nqEuztiw6M3ZhfkpH9RR/zR9C6XhbR02CcY/t87sHLvY
O4ID2C8fBnu+C813sflOX09/p44NEQts5GeFvvFpFmx6/YgMRRWxLizc/KZL/WBipjGj1W2+CcQ3
f4Srb/ls1vewna9RDJ8LYqUiJJqu/xq+00iDSXqO6r5bnHIxHxbZbPVDplJ41ndOYgF9u6HE016X
7My67JhrMI4lSjT2HkYwvuz9Fj7wExqQUA2sPa6d+5XH4/InefZyAhZv6e0b/x7U9Nf7fgVuqqoB
ggduVxsrq5/09gz7Ata28enty3jfg2P+vA4NK2H7LsRF+er5QE+Jhhq7t40vrdsp+cS8XeuuoT8I
/SA+dqJDARfWPMtOv3/9xHJ2OLjIfUkUcALjvurUuWP43Hf2bZrIMyIU+alBBxFRGHD+xT5ewp3h
b1IECEeZnZiQPQylZAA03LV58wSjC0wIMphZ/5TltCD55zrA4hilq7FTp4JPXqm+bq/BqZ8sWiuo
ZjzXozqn/jGGF0ya92SN6qABDHiZ3ictMe8f20jftzcmz2AuznpNdv5yBAShd12QnhCAm0frTsci
XLqfdLzI9EmFpr3ZKHo3BFJ+qKjdow45VktIpDH13LjR8xTZtyTQN7W9Nyv7bHLD5GnYeUS/WA3f
Qwj/+pZerYZSIufydRXrR6ufz8RsS0fZmj2NrNY5stUvkFo/2jgIyijXNhFeJFH5Hihme8XiFCXy
1fo818dNGPGqiXI1OllvL0L7h9fyhekgtOVaNpnLd8jFBhq8bNGpRqGcUMNB/o8cIUw5bDju9FLT
R5s+vnWo0VjTkCGTfKfvTh+S+sC0gAEmBMJ+tG/1MYTQeckC0c9H3zgF01Y/r4TNGpn8KI6hmmWq
n+PXM2Fxjx67wK/OrgZL5fJWH2ioqh2/htPSv7cCwi1LOOY4RTr/9PZzeIXc/OM1KxylYB6T9oHv
/f45MDwJC9Sjk03b7lzX/WSm/OSAjcRJHg+4IoQvDq1AfbNG6BxDkoaZhfD2XfwgImCea1LUCM81
vdcvwyDIUcA4yWbm6j7mW9Z4rw99Fyn8rPhF/FF/zTJZYw6CObDEWGn2K2BgGmXIhQX8ZPy0936O
xgrSUm1Unf3yugvZbySdBdPKVtm3MckOLJlTVhEkyOl6zPVyaEe8vy71z0vunVsruzawB+9F9Kzf
c5Wp2wzDjgVfRbvGPrdocYhEVDxkKFucROKddVDPzGktkfTQJ7gO+jovCkT7NJnZKRDFKWP9K45F
35RnvVw03dJvnX0k5c4rkOvoxNFQDIglMpRm6P0CQWz98CmxKJTUjmPmV4ulb6C95egUFgLleCPo
/BXYUgaxNF1o7rhnnTX4MatCZwys1Rj5THA2z9XQPBnSZTBmYANHqCC5/iNBM7b697S5ge4W77Wr
nt5eQT/azh52UxYceYH11KvKQci+lvTrE+TxKAGIVjp31AmNJDN9+1JCI2NfVSm2R8nDKmK5Wq9p
tilNm8gzcZOwTPes64agYYp+sEW/Kcd8/TV/JGfWZ8A8Bb8IXO73KNo/NqyvPJd6Cz8XyrLvN2wq
aKpECFBsFhpCqKFwznGqZLl/1H+CLUP9o7jLvG4rR9APJFKlaJ50vNKFR1IXJx3ZdGqiEy2dgeii
qrflYeqcr+PusHfOLocfooenKEtPIFJudQoiJ/esD7iFc2kxA7oT9l6nCfoay0gRwCEZOaAH9TKY
IrlPinI/XX099BQpZWLc67xa54oIHtxXFoGdNDlk8cRe+dQItQtB5XCX0S4y6vsWpSl9LV1w4AK6
1TsjZqcYyc3cnzFYvsgIVDoqTbzsX7xkvWBevWQHJWfKUdfzNCzt1WM2CroXOWeRLkXRp4eiaK6D
heZmC5Em3Onb1JkC9svozpH8cl6TgOp48fad/GAjIr4gPXRfXBarsHTa9s1GtNGgNF3GA5u6oDdr
iX3WXTd+eeGDH0naQ2A5YPCsWx209Q3pm0sDqhDKGX30NJRoKmHcRxTTabXkLnU6jKPqqSnCXzy3
v2YNjuQ8wHTAdEzoXK9uFhQUM0+GL+SvFCRh8xQ3/jYMgvsaHunXSsAId18f0P917+d/LzzyPmYi
9vI5/vRf4OIHotK1XGL3G62ilyL9lPZ/O7YZraL22+bQPz/9R4NIWDbufZxdNgkRb1HD2v/oD9GO
/43/hRSJ65lcz2a7/NkestRvCJc4dJNMdFk9qQhIf9r68Vf8U3wAXVatxeFu/zvtoe+ThD9USDx6
Qq9Cu4+LNCRUxt11tbxPk+w9bYI9UnMdfNriBhDcr9g/4vtF/K8r6SPxm51WJ1E+QXsyr+LSpvud
Fh1Sm2CYZfkYdO2VXU0PaAQDXHaCR8NgOhCro9nN2XZSO56WscmW4UAUuBtn/250br95az+oK1+d
O/+6rVepqt+BaMTbzb2KRcOEbVYXVt9cFSZlBAfRDnfTmxFjFxmXN6aFfGFhfv5/2WH/TfvGkiyj
n++Z+76I29eCPXziz30iflNIDZMWYTLpKZLnf+wT9zfWOWeyp9NLgY4mucOf+0Tyd1gASFcoC6aw
o9Vc/twn0vwNdwAbH9l/7rt/w/6SXfXt0eVa4KI5KiwhXEUAdk2dv3yzjBtleFFc53TgkrbYM/md
L03hPEUx5Us4gwQp1DXT5vDC85p35Zz2awS8vFNkWI/ApuWxBem6+ebp/Wjtfp+16HviB4MfcC3H
ZKgpXq1hq40XM+plBT6qe2AM7V4ZVpRslTll+7I2keGrEAIL0V64RS7X2veOEazfvofvdzW3YNs8
DxpzJE7SRBjp+8eyMEtmSq712qI43Ugb0qEn7Ms0Kv390NTRGvCou21t9/Pb17VImV+9EfSXqKyU
5/BeSFG1wNO3b6RULQgj2/kdsMwtNKCUlMlcNs7o8UP9PFgLJ6VRJOd3xNDrIMRtlJZB0OMVsYyC
mxP+RWVY3UrK7mNgBjtnMoMrs+uznRchpdzy3PZlr66TSaOEvPw4ACJauciG90O/oKgOcsF0RzrA
QDZkRIkjTeMyXlLaL7j/WqKDFYJ4IOSaD1Q4SPokyxYlRPPCzsHx9Lh2AUQojX0zxw9maIvDkLnp
pgVaA5ToECbZoQr+h7oz2ZEcybLsv/SeCSEpnBa9Ueo822zmG8JHCknhPPPr62hkojsqgapGrxq9
MWSGB8JNzVRJ4Xv3ntOZH49DAZzoyTkSy4CAb7/4zgIlVX4liRXd2Bd3MA0eJc5oOiwkeNcTwJiT
2RcfpGNO3iLMVVql4xMVkAkq1a6KCMhytQubwJrhYCbdajLM5TuhxVChg3CyWH15sX7Ih6OtgfBr
jdD7Ff25u5Hl+2AnTznwt9OMNXsVu6BHZx0cWHLPIS2N6RZ47gvSA3+TsX3dOV06HDrGumtCKOOz
0UynPCBQqUnxqmJEtFDQvSmsojuyw88Y4sRkxy3ImV7OdzmZO+WPYd6J72NDDCCQoBmkaA7wdBFL
CTHcrMn9Q49lgSMCMazvyq1Zpft+OkSN+Zy6rnGkkc0SbjJ2OfLYqSn8u5mHhu6CbSycJMym9stP
y0uMawlwd0Aty+k6puP+Zg6IVTnOLXBqcWcPXV/ywYThVxwkQcW9tZSUXKI2eZItbEMPNMn0NFZ9
eXbARBMxuGtznAgPJ9m+LSSiyAYTCt/r6wBe5VqNy1tbtMtrNwwZxMD6hxUNkteIMHMkategm96W
WRlWcxzvojp7GpnyEU6Kxz1dw5BeWH1gxIgVlH5E7OriMOuONJ57cirQsU6HQxwcP4HzlPRiivy5
Ly6lvVztiDhzSzGtGUDVmAmgzWqeTcjf0w4jAzRDZyzCeva/Bqogq3YIMOaAb+fc3IaS7ulRSXHK
ExYNY7v8qNRQvrVT09KB0sN6iTU1JiL7gqcPiU2un2AF88gEfaRPNo4eij0g5+KDMgCPI1Ght4ji
yZLq7FQZclwnAV2IJjg2Umc35nzmbXFCqvBPDVv8XdqHXn2oeXS5Auih6DcWDjF7Ke70uL5Ih4Ko
F34Gx8Nn0w4/0E6a93kQ/n6Rv01qTzcWzWhl0p5RIBOAyEFaPBc1oldRkDoY3gdppDTn2D+QZH1K
UiO/GglY1cR+zQXtR+Ib47Zk4TBNgKONJOOnptM9RBTWsp77q5Rf2iYqLVMGEoz8T70J3pFveMve
pEMZZz02P+dAe8zjqv6WPbjQDZ+SMOjITS+ZWFvsxg4q+j0EODz92b9zTSXbAXVjI1MDuCrR6Kij
F5KZbskEjfy5dPW5aos/huGCg9U0aQZFQaZthHiR7QxGM/5pp5YkTDGyCcQ17szGh0vPpqiLp8Ar
EK0srN2yYPkOyRiFWkBZvqEccG5G80PB441bg/oKrcV9XwTs2/LgaqDi205Omt5Te3h3m+YlHxB2
zEGsN70D7dycg2Vndu5L5S31eXHaVeXV19Hm5ZRB2119rhumBIwkef3KOCqb3w74+PxIyny8OmW7
HiM/2GjtvBdzQOOZ385zkFj1jWwTn2djbQjIqxiKxbZLpvw+qjy/L7E3kN2Yu5BKinHtQAe7VndF
i4emwk0ObuS+GcP40Q5yPTgJlPh+RE6PvWtnVN2fTErvaua3cm7dk+0j++Ol7Sbkgath+sj7eKNb
VDRAhbxQ2PDRyShMW3cJcJEKUqGRmc+kn8z6VGMr+Oyc35RWkrex/VnEpbhU5LxWXV3QjwucL6tJ
o7OfyXWaVpqSg37ro8XfAl/YzTTjNh3v/dOkKJtLlmMhPhUqIUMFW8I1H+FPeycV6YxmKNpTGvvm
nj4pISGxdiv9zcOXGWZQHVY5nNG+iMxwUCl666qKgH4rTFR2AfD9UaOh8bkvQIbzw7TeKb2SaxT5
I6YrL8MhtWf3YlWI2Hw5HgMKtCuX/N5TL9J51c/k4BjPadjufOiIPRiuRG3mN9bBwixIpK0poWYW
A/QgMLFBCdfKJf/JoL+bGI/ifva5XzbKdRnxRVOYWUZ9ou/DfzEzyDFb/pdOhIaqkOUru+L2ZwSf
VNG3iVfi6+yPQA2qrduV5qrnm1wM7NkYntS2sVFPwdzVZNtmRxw86YP9o32AOCtRfn+b7asksrzl
e2rWRiqK98q032gR9zefwsrW1Eu1FYh5Zaq/RVwQdxNPaMiXlm+ghlGsmq3PR4DkWF834hLI4AVN
uXexSvGnLlLjjQmLdfbhzMbKfM6Mvrrnjy9qIK1bJuRVZ8daq1FV6GiG1z4wvubeCy7kWCjC1ep3
3MkaGXKbv4xm+2NpxoVO2JDs7EfsNc6o8zWDddB4VkODxOChy7dE0qutV+thAzxs3UF/Z0tif8S2
z9orK6/54pTXspuYvyzBNQNytfJT0/0xj8ynCaj9jkf3fcnaPyUZ2f3ie/Ppry8YK7bGCHykUm5y
xI1zgVW1HOVICq8Fv641rZF8pE80mP0GB9Obrif1YqZQJQZQlLlWtLTmESza6JdvmVMf7MqCTI5a
6dbUTXtzcExcxILB++o0WbOlVS42decXVzDSPgVWNuY62DacV0hFB9ZaWo17RmSIwFII2o3VD8Vv
Z5m9+NQY0bmu5bJ71IkHaxi2dVRcGwPAG2u0dCUrdLpZS+wIq0TAKV0MlEBpr3FLiqTl7OflmznX
NOiSSIZkOhfWqP6vsU30U14Y7dGGtcTtl86AD4dw7zX6PZAcer77NYc4SxgVYzyX8ker39O6vWQ5
HN+p5QDZGEFO76U7FLbBKcBw142fdaF0S27ogMnHPVXoJw2e/CJMUXA3j2fes5RO6RYTpXAGXqou
T17S7zy7qlEjeO667x5AdaQZRxZa4KfScfiEI4HLlg/zKYepRT/bizeW+2ijUOp+syKGcArBxRlE
N55Hu/54xFg/e49ucMZ8fpcqOfBX5OPOjSGUl9Fvw8kggbXKfDOjCiV1Wm6wrNNdbhzQbVJkv7hg
rxS66u9lQVq9SKKUT6hNwUeOiCir6cbWoniTqI+emzRYR0FmhUPGtjqL5vKiVVVe+t6iOWrMe8uT
NFiq5k82dPNJmtXd1q2xM11670PXoVx3m58JJfz9qHDRR4of+KDGtegAD9teX/Ia++8IfFYBvbmX
GQvPkwSKBwYGXp1s1c2V8ymixvqRqvKoO7O9UBI6TGVHiNpNXI7f0t75kNwD7aA/DxgHn/RUC9Is
TvLhK956UWG+scCmzNuJk2X3y6nkHb2W5pKvW9xJT6pv12bAI2GVkl0HBxOmgZkQJCe32iTOk7tc
2nJ6MhaazoORtTxPEJ+MhPzRubgTIq2ibTSycy3y5meMNe/XNE9b7e3nySxe+JBP636p2KTwMTuz
ZdhOo+vvWdXlp1qWp+nTZXF/kUmQvshOExjXz47hWQcQ7ejoo9Y7FsLgGmwne8eY7V03KS6zQokt
AeZlL2q74WAn2zCLennlgWHNhxN1l+e269wsqwtP8HcbEhuKKh3i7A52rkmlq5hfrG6yzwS4TULn
CadCbbKTTxMbp2mc8RLgnw5uwc0tn8yDWnC+RPVpoObB2WhHE8HaGl4suMapfGf0xHaoWx1FIs72
SAkujiw6m7yh102MOsrsUZnxvbRh0tT9s5r1S1tQ4VD1uOF5lYith6/bcmiKdcuo10EdGMS78/7M
c/8GEiOwIz5F3IjGeJ2OrUTYmVm3im7+qvXyGy3/5G1pifTQBowGSNimrylk9FNM8yr+OYpMHRYT
xmvAldseZve58rxdiUoDboGbb/0MFyVEF/tYzelzVhnBsW7neUvE+yr8rnotkSmI+mr5nrrAtn7P
h5r+Mdbcc4WVMaKqshXoVsLRMfb1OBQvrK8uky8//MGwz+QyK+SpFFvbXGb7vBf+ZjCTq+ONDf6s
+s0YSwOLGmP4biKsjMx03ZTRi2907w5VsHXNlWZjJ1mwm4LqC+ME1KBRuKtpAC3gL3gHHvHmu695
XnQou7Vl52782k3uNeKC0LSpSnRpfslsgicWjJqVwpRDcjUlZ5AQQpiskB9AqabjgLpqm+UNHyiz
r0i4EjGJ4+UlRyAPNVwejW7eQ9+Jb/ViobYrlk/EPPpqmflPU9TFvva8hXLH0qz9yfZusy7wnUWC
5K+lflptkf8gW826sEX55+byQDXWf4ob7Gsey4UmsN849QEXbDnPcBg/VTzsMPUwz2jNqCb5DwZY
1hz/ujnlCtUh2Kj4uDTq6MWWvjckZZ5Ki91z5v7SnkqfcjwnK5D91qox+nnTL765q9FD2lxbYwim
1q7r+Od05KN1H1nO2hkdB68P8QweSH9Aam8Qm5FFGV6tpMw2aZJM58npKMrL5El3tHbj9He9VO2m
D2BncttKT0F3HQLLOrhMoHZWUs0bjEFo2drMvptppR5+zS/0egjn/ZxPNU+Aq6Y2q0uQ9dWtaaN5
45YcC4Ux8oMpFKku1b2MciHqayRn7cIrUbJPL4FXfkYG/f72IU6Vdr6jKh2f+oIWTUXDBzarSbqs
No54P7400Vvy357DVORSOXV6iCrzWxePz9Jps6ur/K9iyfHKD1w2+3lWxJtS3qxAQC/swH4vckp2
blnv53RxQRQ4HCHAk527pTj1RLMP4+NbwSxOW3XYGjHHuGbsDW6eC3R3gW8nQCRyLBNRfIw819jF
Q0ASMRyxs7I4NbILmOUI57snY3qp1sHkvvOakznedUaW7LxIVp9ogFfeJ/cu8dMyFHrHfPCusvCd
E1wGN/T7eq9TGV3BjziHYfTqkNPwV+l71XubUhlP9WietI1IDkADHr87RRJ/b8YGhRyGUA+egkIx
onZL23BpbPv0pAbC76l23LPsBvdcpn/cygWoYqlrxcQvTKVL2NtNCTQywNqOxFPDhKPLRrSd3ixR
gFGu6NYVKazZN4znSltL6BpzghM3mrZdEUeXskUCYanxlmdZclK8yi3vG5BL+RKcDLcKTjVP6Fvl
ZBcrZxvmyk7A8rW52SegRWPvL/XaHFpdbl1ViW9V2P1tmTtmowzS244Pkh3Y+adNPZMuCPWlSE64
7QK13FuPFqdf5GplubNBc7wYtviA643DquSwJMyVHh6PAxeps4s15hDANApHCp63glTmDVPLajCI
yEGKpPMGrBYujXFJJ8rXqZzPdKtWpXKXe2JYMqS8qHe6Hpdj5WwRNOuNMQp0F4Z8992BN88Ulfdl
+hY36fNAmeHkee7bzAP2JfU67yJUdgpELfZ+NspTl3uHIX989H13Pg+FP67yZazB6Wa3BEkl0ww3
+XALxkpzOfvYQqhy6oDp0JA19zylvJhVzvzaYIYLghVNzvQ3T5fLSor81oDaQZck/Q/RQyBi323r
RK0VY6Y19MELVhu2uDqrXxphjWv2m0uoPMqwmR69DyxZDM2iJKOXbAoS+YMPW1azuYTyS9TSfGtN
4CXCzPRJk+FcZU1mbxW+hk2PXSEErMS32k/WtnGqfJNN+bfcNNxnlES5a0fnytDveSS5N7jPnSiD
c5ySYfRoYGMZ/Yi98s1eSidMR6Q6WD2aI72CEudh5IaZreRBRM9pTDO561X93LdpDfmupFMFk7ap
q/hjDJonmBnVIeDDDXoHA8TchmPRJtBuxz9DNV/pgNB8vVSGndybxxcybT8HOzJ3gWEoErGHJUed
TScv4ASX9XTl1U7WfEZx2EEmsSqAHh0TtNRx9t6pE45zAZTpgoT5jRQahm25HB0+5htGozitgvae
ihqOQBoWnBoulG2oYC8MA8o53TeWsaz8NrD28K6KWw0XytO5fUB0ax5zq/2oB0lcbuJ7HrKyfPcM
BGtFi5qSUfKJK9n0jAvsXs518iiUfDMjuzr1snm2tB0/sw6+lTwo3BpvepM92DnoExCbapblU1G+
OIvzU06wsQc3Cc7eAhFhNEu10f2ZW/B87BvxDPvD3zNV/cOBPXj2vImu32K+uqjewkaW2ROV5X7x
0p1tgLzoM385KSBBlvbX5rAwejMGWOeLbK85c+QweUzAJYKm/QN2taL0XYeJXdcvtsW5vAqS5zHW
xwy3OkkCR1EFvkNJhkpWKm+X02O4j7I4tIOLsmW2DMIN47xxEpFwsCkp8D0mdwVNm6Oc2/LUVVUf
miPumDSSzUUQsd0EgItPfi+8p7anENuaLnlZB3kZ6PwXROHum1d3eic4hYKRnbih5PKVGmmwNaln
haCPiRBi3eVpRa1i0zs1DyqF6GuHA1zKCbqT4oxFrN3wOAC9jWLTMgr9ZnY1gtpcvetZsW+RGKkU
j3T055eZhxeEMK1/KVBby9GP+HQJpoLFWIB/dnZAKCjV9NmVXfCwCjLEhFzmL+XiRVzFnENACm41
W1TAlppdJNB/tqHIbgIBvEa2JINF03Pk895iRffDTJopFFn0NfLEs4mbHjlMsurytjhHi9wMBRZr
u6mevcgin2vG33zfiMF+cEFOovGg6vxK+PkMg6Nu7FtZUGSzunjaeOI44mXZMHaBmlLFu2URGSXp
CYgBY4RTkqjfw+bx1XoIqCafn4U+Z3OrgUeVP2mHnoN2F8ea4m5WkVYP8AK7axmInzpT5sXI0VLg
5gFENUroJUt5LCL1DGziK8UiTP3vGXAY53EOQzjvu329IN4RAceD/FdEXb8PsPypxD+6Og0HT8c7
3y4YhCaorpyTNeglnE2Qe+6ScDCtH9gA5315rFO0BVooKeGaOSPPH7HfPshRj7rbKL9VLjazWLV7
gm20+MZ8l2AVCely3nq6zCdV3sFnAa5EkA0Je6zj+W1pqnkNcbzZdnO8FmWETFTxAzasm8fyYTfx
9gKAcwHtTSy87BhuDsRwcsc8BJMBjh1yAHUGTnosRm6MNAQAmTbnIbp94iJQrFtq07H/5fQLFTDl
8++l43xug47aOY6cbTAeNYkLUkGJsTVl9GHU1pnL+S/DLCeIlJRqpVGvU53S4jbp23N05zpyzesx
Os0AMEbRMu2dixGh/bzOxLlpvvfAilZUEunBeQZlVZfPH7cTfjrc8mElbBOeY7f+0FZ7ZbXvhZmU
B8dnvg5LW6SlQ38jGk/WSleG2mVcaFdUYxqUzB1wUa2ZpTM8LVtG604VxCvFsN1q0PzprmMX50HS
Zw2hKsu8dPEHNL8XxfsG61lnrcalv4LwY43TMrA3XdibEN5ZjmARRk18y7W/6lVSPqt2vo0oVH24
i5ObV69xspUddUO1POuaztswFD8Zbwm6ge5XV8EZL510R8djo9OOgRpVEwcDEe2ddxmkDHNz722g
5xLmBfsi1gr8t+fO3raaBuA0j9/mvkoAJwTezsj99ewN8qya3y5R5mNa8xE0Ajg26TA0ocMD7DkQ
3/K2sk9ZLm7U9dbJkuQ3nPFfTtGAVLcQvS7JlzUs8hi18bXswfSDV9/Q8RV72+fu0ds+pZFUhXmK
Z6oUar08+jc+7JntBAJUJ8lWNYl/ius4p6SoG9gvaXQPSp8b0TDwKyhZBtiUjbVpsQRgFI+o/CUN
VL7R1XBxpx46sUsk04zgC/BUQE6sspiB9eJg8oY41XG6djiW7EuD8mH/GLiZE/jxKIF8kGLi6Bs/
DBjaVk1z6oocYyLwGkfpaeNMgoMdoicuWcZyINv1B5rfuLdLxPQDo1+xcHcwZ3NHCFCATjs5D7Od
VdRfRl7axzmL/JUaHW9dqVoflyq+Q7AReQXGiuKsvTRXsyb9mxV43uxqH5E4uQ1dcDZkIw6+4KJb
cTtXk2WFduqLsB3Upa9VsR2z6DxYvVgzVtvwOLCGl7JuSa1c3YLdXcs9HL6BOWxds8VF2LyS9Que
Hsd+s/TMk+Fnb73tvDqadT+3M3fV2Va2EXVzx3LQH3y6E2RKlyfgcQWZOzTAJTwPt52vQWVFl7n1
kpckImXPtKJNn8dkSLZuQ4YYKAm/8nVlx8gRJj6UU2BXh2Yqf1ZxfJbupLnmxfFzXT8FyCbRp/kv
8Ck/6fa/cHMXaOFi1p1Ch8ms7TDLx6857UETas5XsTQmPrHDRTurwnT3bTX6GNvKhWUuBDJbZhT/
VRu6j2fadPPovPDpszeZ4VwbPhd8YOeA/Wx+T2cQVR13nC0rVG9teoIH+jZ5xhPKVGCk+9I0nNuZ
utNvbMjAloq5bh/b4BpAGSdO52wmd0w4sKhP6XT9ZsH3hWEw4zm/ru+zySqiUt2G2vGmKGBVQkeg
rK2RlpVJ43FEhtaIFzVYBQb3/tEVr/Tvzoh4uYsHPMcJaTz5ALqSCLOJaLBr8AyCf6wtjqRuOQDJ
nOh6MGy4oI9bVXc/s9wdqZyEKcwcc75Ddfk1alYI6TBu/QBo0SOj2aOXdIPo4M1FtR8rjCYRPzXZ
Lg4XlxynhjAO6iOK5PsY28sxnuuvxfOtF0LA68iq0+8P9NeYwdUErh/C/u1XS64v3MAfFoPuG793
FM1G3F3a2AmtKZ/OPJP9hbFIribPuCsH1+IG7gdl8mC6Ggq2kgiy5eAV5CKQhXLUbpf6wu6VPeQP
P54EzbEhrAhp34oMfalkI+ll+qMYhH13+848VkSPbc2w8yHic7nsAQZbfsSZ2ND07jdBZ737Ztfx
zqS6HwmNHNHoTlmUHRMdPbazlnEuH18EaYmwdHFxdsTU9wb7HAQLtCumqd6addsSuErIFQs5bxQx
FUo41UsMIB0tuLU8QbDC17vt7WFhfS0JCJA/Pyg8gfPDb+02AeNZqC9n1YurKcynOou8k+M51nHK
ul/co/WmHnjUorn5ZkHEhAQEB9F4XHMyn5VnijmIVUD6NM2Cg32bxjtMMtsyXcaN9tJfMRinlW8x
5Mn0ci9saG5I6VaRlb4mNtwbYzkGff2SE8Wlw6+dcz9XP/OSc05uNIDYag6A0/uDnhPFzgXZhdgM
/gyGlAkYd04WLI0Gwglg1ivlePYC99VidZijY4ROKLptwHUGtW5M2R1wIOpF+wjfiBjyIqNXkAd7
K8m/115eP3mVmG7gr1msAcJ6L1RCz8UrOFg7xb0P2hRwWEklP4nublOKt8brP6GQ6V+engBncMrJ
O+SCmMyZTZJEOP71v/76MqaFRKOsWDxWY25tvIkoRdLTeHYHs8GT62YXTQ1/V3eBcZ3pnhGVlj3P
kwEjcQYk7CNyEDyugnWfR8chIXYSgUs49Hm3vPFv8OxXzre//h9yx7e5k4eYcehp9HPxxl/34RWN
dY1LiUq6tLoQbi90LHJR6aooAb8MnZnv2RvMuyiIh3edqgt4iulHGblQNbIZ3lZgEOWZMMTWkR+y
lRp+lI8vCYmYtVwmyG+WHO5WPUJSgzJ3KOHlsncsbnE7em9TFas9IQhz5w6ZekHXe6rapDiOQwPt
i8fU4qjItmesdfPN4D1oUESn1katLaieNGrdLPXQmFqRdbGc0r54/XCkS5odJzs5ywAEWdFq71AF
zcOD3kcfPU9RYTdp+6haHCQGC1/SCbBi8W6s2KM5t1o4P0ut409Ys+S9MOlsO3uOP7m8sGbvTSZG
JK5DGLlIsJ1vfu+pz26c5An6S83wiv+bUBteO3MCGEs07nOWuCfcs0fZNOmL7abybrjTh90ZKWLi
UuyYqFC1daf003j8HYnBzZ/nJzTa7Dk9BldiSPPPKDWjY+nHMvQ8U3+6fhqvta2zI2I1WxQl/8QK
Ry8f3yav6K5d4/HMQ5aI76bzN23cQmx+MHO9dJ7W3eg/BcKi2JVF99Q31XNhz/rJ7FLIO6Z1TAsO
9RPviZMzjma1ypyEjEY5eJ/FnCG+t7hjxDzTuKq5DpNnbcqJyxmLcOcufb/aIPJc1osxO3dlANV1
ZutEycJhgVJCW+sCB/1UNe+yaboGjr7LMW93pMUuZtuyfUjoscpS2uwLS1w1iKEjXFlXrxfNPXh8
yTOJ+9Nf8JfAScXb614whE5sFMwJuOL8aP/7jxiNtStEq0A22VmIWus2mZM4KTCSfSCM82xnwL8s
cRusZoL2WfXGgcDMh2E14ta4rvdwyFF6tZLznBic/gYpOCMxZ06srLj/8wsK5xt8rqZpPEJBonhY
PBnE2sc69a09a1WWFnlwUzXwY7v0CLZzR/Gee8MVpyFSME9FXmzlyGzAlg3eJ7F8ARjc9jxYAMsu
GL+X4OHMhnty3LQAD2PbvP31xfLwK8NfezGl3eNDRbXBvSAsePbbNfE8XuuA/WCTtmRp2DdmgV3i
Ayff5fPAhKU6v46l6+wxcrQsXIljDbsmInhQlES/xGRbN73MPIybPOPOpHa95LlLpX3768vSu29j
KnKO8+muiD/4Oeirg4gR1tpS3nQF9rPzjHlVZrwts59cpbvb+Bp70Z8FKBznxrQ7usvybDPUW0nb
EdsG7plVdnzCKpYjRhmbu4Ir7uG/DzpyhyLH+L9LE4+IpRtYDjlLx+M/S4mDP/9b8tT1RFGVPvRw
P7NfywqRA6J6wl1Mi0Je5HB0u/qPjob8UoIPP7JN9rgCWQG/OGECoYzLN6PERBSVXr6RNQkOoELe
agzl3N9iKtIF1MTLZLW40jMwe5FKt4Wy78uMm2LxAvGOrtcC/Zd+Q2tVH1v5K2s7udf+pKAnIqfG
j5StPL+y966ft7csNrp1K8SdQ16+GblJYC2DchyMXb13B9xSacN1yhtM5x3kf4R0x1sO5nszAv3L
7b46cgSaGAR15VpV4ltUJLteienONZHbdTOcKteb7oks92BY9xiAjX0Uf8PvGwZ99YssJyZ4FZ8k
AtvnlBbIfi6Yac3vPNd7xySQz4L6/EqwBTn4t4E+BwZYzLSdIvvJqiNeLe3ys2Um+oJNl3QcF/GC
FcGlVUN8AT41rFIR3LtCqVB1oPsA+OzlOOhTbAz+hqQFP9slVU+1XcLIZw67FfFcvY5N1h8X3v2r
IMjj/4N85AGM+E9vE4vtvu/waog6st389wqTlrEqZwdRMxekW9WL8uoZ/jnFEEXHheyQKM7dQJrU
aD5sP5qfkpwraPN4IE8edm4FwojNfsPjkM0fFPBK59z4ZphwTXQ7s1BD8HwaWo5xWaVaHkbyNKwG
F7xWbMM3heF1xoqj17rtt4WO+3Oc9O5OpK3LzrFflblmKE8taCtTptqu/URZ+acGTbsTw6sPM35P
gZ/pF4Cjk1eiojZB5dux/WdaDPJzifKO7Lp++GL2zvi9ul0DDWXVtS6QF0hS+4K+ACtrsscxY/z5
abQXxkVw/FyjIyRR5P6+GNpLbuL0Nuqvhl8hj++l3huPoQt82oOWjKQ7sxyfRJl9lWb1lDBr3fU8
ZC/tEO1Q+B1FzNEv07a/wfwHwSl1olNViKfCj7ItT5o2k3EK3hiv/a8k65+SB41O9oztfJu1tHuq
54I5fgwwi/N/I9t/ZsL/3/V2/j+iu5iP9/x/XT84/S7m738v6vz17//LFmz+AyO5Re0TGAsNQ0HY
fPzddv/zf9j2PwIS1vyJ8FzTozD2v8oH8h+uJHtO6B1/u0+0iD/6V/nA4M94JKCwSHPLgiFIn/H/
on3A6/jbZ/tfJRUh5L+l67s4kZ7fGWrlpM7rVE3MEp2Y3WLBvtwqLrA7f6AFLenOsbv428/m/s/7
y9+BC8Bo/ou/9N/Ky3FWeG3s8hhQwpIbj8KpB+8YTHm5yaPY/pnxITtkTlSeXfUgcrUL0dGktLZj
0jAuqWZKu040nuccBlyeWsax6+AqxQ33zXkklVErIPm6LzCGwdskKFI9ciaT5GUOnpO8pKLiSRWS
/ibOveRJQVr6PmiHKBQRsG/+5HbfS2lN1ns+W+0cptZQHhYH4RYIQ2mqTRrQejioyVwOhSrHcZcm
c+V+RpJp4pnLL3lNV0H1J4s3NhUA2JJsdceY+AH/aKvhzUvY2Kxm2+L+x9rYE3uO5gCl8qzMv0Hq
Gy+90TNS9zkUPDVOb95aPfZnjVqEl2gry4SgKexni/bAYdCBQZY/kQerro1tV9beBl2XVYQV+8xw
UmZ/UVFaHrFb0FuuC9mvYu6g8E+lBY6ZbMwG913rhg6LwVuTYF6wg+pA/ichEV3cHv4nWQZHG6+Y
dMYfcdfsOlt9sEV451CxwX+xUTo5GgxCAVTtGsfYLEQRCMywicm4LftAAbFpzJ179gcv7Cpvk3Ew
6yJixUFx5BnkpW8e8XKuoPAgAwd61mBvnJH+skJ/OxvupkCI1nj2f1B3Xs2RG1mb/kWYgEuYvSzP
MvTsbvIGwe5Ww3uPX78PqNlvSLBYiNHuzepCimhJlUh/8pzXIJ2tPIksPygupYHQXhhNmqwG4R+i
JNgDyNzK1ESNFoeJiMyuHO80Un6+6zwm6pi/Ka98LDtY7bvGT8DPBxHKMc6VgGQQt/Y6cEWN70Lz
qOct9AMsSHIsNTX/yQ4abWXI/hr3KuyyhvK3EnSHoteWuv6jpPJX8AYrS7S3XZRhWnDu6HB7wiAx
aqxENyAurweLANSPN1qKdIqCL4e2lCp9HbrOpvesvd6F11KfAqrFCIpHXt+Z+2bw1n58z5Od/0VF
lCjDh8TfSsaw77vyIdL6jUaG2QMOjATATo7BzufeU9WqO6fybhKWPMv+GvrxCJ1cxJby0qKspJLB
Kih4NHFCdouKKmb1Zq79GBBGxepqaXFPxV7322/slJxAtiviCgfbjhwdquiG2Fu2+N4Vv7FUXXpC
2lZNu+31Btw4EyORkS6M6yhol4awERQinjQogg/uHtu5BzTk12Hd3GudRllMXCeufSrN+hY6DAlB
UI69uA5SexOQo7gqlCh6DbO6vXG9oeyWEXrlZdGNGNB4qeLQ2bvD1sTppCXZWvbqGBXed72+zqzs
QQEYQqVIhUGAUgtI6A1w2H3bq8RsAMANpKUoim6UcvgeKJQLSjSLA6q8JHIUA7MW1NdCTVqqRXEb
dd62Qz85TVHLTFV8gshAG96znXrhDUQdKlJqfV1J7loHY8HwXY0v9m4kHufWqakjRlDnEQecARk9
wZaz5PCY6OpO9/8wC9smeUQykfpW8RIDZ8yC7jYaYNxUiUTFC+CM0X0jbbClmHZC2GuVB0B/NPcK
V5irwQy3iM4cmzcUjandGDjudCzcNmYjScNrLOR16lYjux4xjHgVuth0WEgXoZZeUN7g4D8YjrvJ
YJ+pTbBPCuWEisjOtbJrVrrcuL+MTFrZYXWnwLFhSbUgVdttimS0jhL8svLcXdgHPzsZjF1Ncmeh
uW1xAMN+7EIFxUwv8StIJkDCAGgWdvaguSL9lrowQCCWgKXQ2vtIAQDtlXG7QC73hA5nyJrNsyU4
PnU9jIA+KJ0k7Gs0D1urAeQ3KC+lY9vb3gQkoXS+dCJvgWaBn6gnTfN+5a5CCQr7OSTyIXOgOoYN
2D4OauvajmCAYAbSZyfNqZBUVkxtqSTcCanRoNYKF5Q7I7XDlz7zxffeSq1nvJtIVLaZTqIBPd62
y1AolfTrTKCfbo84sgHVWSx8Rglr5zmNMHaCVqNuhy7/GcBi4+VqrXQ8wnjQNBSBVR5FGcAR77tc
uVdDgAa6Ie4dw1nZCmpIwtp5mvUYu9JftttzXosf+BFd+UP5RJp2jQXyQ9+Ft108/InAr5oqUuXY
2NwDVjuBZksWsY/wv6TICHJaVv/YpcM9FbId6vPlAvcIyEUKHqQKx7/6PZWoZUtBRN1HnHBH4nGd
oRaoVXjx+s0tdgLHwJceCsNk/TWYuMu3nOs/7Li+VRo7uTI6/37kn+U12X7i/50X591CN+iX2+8V
n0RAp+zDdvhJdYC8o4HX7hA9hl7+bfCtZ4l6Bo/u8M5v24NdeuusxF2a4/GmSLUrgyd+baOoHaTl
usw5TDLq8PV4zMrtNXes2GQ5Zs+FUdTLRg7uefohpEyO0/N/UdE/mZXEJak6SyzPox1f9lxRU5Di
6raVScUaqoQchH7sfHugWtUwL36wc3H76rPhmTfgCQegbRF0u55J812ILaQqHgZHfTWLZCc3PNQo
ebVLKprbENcsN6XUa4pqm6oaBVnlnsqWRZ48fun64oaqw3dhjzoJrLVFmKQrIA5/NGmUvjeQUE3v
sK26bnVnXJvXhc/uLL1DjFms3pJI4iHWPowx46bAt3lVGymqZWHt/tIlX91GgIiuJU1rngU+QBAV
WnMb+WaGKxUhl5SgmYnEnbWtAdBcSXjVrRKl7nd1bf7WtIBarxQYu1yX1CsU+PsjQgVANRLAQLIC
RcYsRI+SaWWu/Na9rlooinYTqBvVA/jQl3L/HSmg5LvCRRtRDyENBTI17/PkBMsECKRjulu9xX8a
HKS19dIouy9x3H7qHHSpkcccYMEgXh8acCxMcHrL1Heqhy4IyxcPdLu0ytUW/XK9gbwWyS6PfkfG
oQz7GpLQliOPIIB+6xtSCmeNbI20bDIH7Kpw6n3R43Zd4U6J9APvdSEA5aG/wMg0FUo6fdNRuQ/N
7ohRNVoykMjWVdITfig4ShhBF6ORYXZUiICHEDELXb3KLL046FIlPfbkp2+VsrCpUWvubUOeZdG6
CFmliWZs3VRxRhPsAPAwE2DAcwH3SSj2w21RzdOKAKR50lgYtnQB2viqSb6z7uINRH1jG+c5z2aJ
ZPMij11t7QZp9Atp4eqWWFp6UVSUSktXwUzONzKslvouW0sd/zXOnNkqIkZeCkumEtgXYPJAFVvP
CPcE+9YB3iWKDCEMkIe7VvGVrZvBJAzNSLn1ElABQLIcQHBVuRJlDlcoyhHc7qjZNlWZXUso6WDA
NBQdWsStbd5oyA3j9tGQNFJkp8N0B7WOBynHdCPOrOFU6bW/JdAqIkTktEIZyXNCWwSq1furQgyV
2HVM9gZBvpHuCwpQ8dsHpYY9wKPW9uPAgWcg6iR8TKxeyakZIUFb/c4DjZLTprb6Ov0xRKGuMQ1G
Yen71gAzLDY9xkpscNvsJWUXD0rR3gq4pMR0VZkqy76C27puawflYyT/HekgRaNfTs90ebsyHpg5
M3Da4N7lCuuTlS/ipHkRBpTtF0VCrK69kvuuiim3C9UqScIPFXZzq4GkEbYhSZmKb5oMEODB0+M4
g5OXqNrOrzu99wCC16W1FmWdgTFoEqU5UmfJ081g2wM4C56EfsTcEjb8McxKa/daHLsV1RsEsykn
OLXF3ZL5XPV3gVKTqMXWzWvJBwGgttitghiIIKgxFZ0CWt0gb5b6+QBzO2wQ9pASm/GCD4LjsZ8j
CHvCu8m1TkNPLnZZlUUAJtyOsGHGARHiHa5ltgluWNXbGxYPFje6zCNlkSLqqd9QzAF+3dcBBU69
tEFfqFhGaKwajXiaxC7CzphfdVQ/tLjKkqUmelO5q5p6tO0qDN1fykIFh5aHIbLzIrB93DyswIz3
XtuK/saVFcJcNR1TS37VaPWjSQ0Z0zEFfByYqyGQhm9DLvG4GSwgKeCx6Mc+9kTl71rDq5QnMN06
DjhKa9l3pt0X8sq0dNfZ2W5LGk0Lc8SW4Su5ysmLBBYcKWq4BC6hjhO8KxetdtulRp499gMExl0t
kHJrQq3PdpSTjGpJeQBWosP++aMXXaXAyUEQvYLPATIJ7DDMQL21F0nWJuj+mLhxLXIgxM0vt9bK
8CfuY6Z1MGyEwO/9ioIaXjq9bHt/3LoRZLCqPA/zX4KkgL7p8DGln0NEHr0aFNuQnpTeImnYY/cV
1QSCZatJCfqQJtSE4C7/W0F+KB3HvxmcGmejEDo2AEkTC5ml0Ug9AEQQxO5OERWweanI3W4LKrOC
HoAjQOIq0kwG+qxECBK2E+EOmEMe7DKOhpoCh9PpELXlVQh9T4auVyozhP4vUhxT3UKzkSW0xTmm
hEY9mcyqDSkL5F0Pv8QJs2XrHSIuxsvJjTdlhP/k1P8noaJNEipRoVEDaEFiyXKbo5UYtppCmWyI
AbYJKgLhYEkEvU0LYsFu7TRaUG0P8DBpI0CfctSJnxK0hhmz7Y+p2/98zTgm7zL7vs/zuyk0TphS
wYnxsdXsRe/NOMR+9eNjeufdj49Wn1I3cI9Z5g8r5RXRWas6M2b0Hz5KhP3n0ydFCX2w8no8fBdt
YMI5xuq8tjAILq9RSf5biuhX97/cv9IzmaivOjDRd9BlvzLdMuRWb0k6e73nnxogF7z303KmF181
Mf75uzGKqMDjFwuBDwENd+216c+iJ4Ne4PNzecF91YA+acCI+gpeKCr8Se+T3tFLEz60ir0RROfU
qGfW9RfNTNWsAm8gpSmxkBLcQQsNTX/wak3gz/z8+LVndo066YVFMbc0R2euMkjgsGTlScYn5fII
KR/LXP+zkt6Uut7NQRAostXhtMLDE5OofVGkPEysNsX0TrFc/5sbuGRc0mag3qBS0dGX8PPSV49M
Y0sMasbfL3/IFytaVT9OVQA1By9xb5yqTltpmeyfQEaQSBg8c4N5hTmz6b848KYSgHg+Nc1Q6x6C
7uEBThSwm2HtEw/zVsRlbZ0OBzX6cblPX03cJJWLTcl49dNWk9vXFg9GLY23l3/6rAE1eW5lcnh1
cWE1rcxvK90h8ceSoUrQgYojT5Yh/5lrylVsqgcDD7HLLX6xyN8Epj4slAyTXgT/kefj/HZAqioE
t1U2s8i/mH9tMlZZnvSFlnFepgoXqXWfOvZS+KfInBFz+2reJ+Ol4KzQqsq4R3n4nYTOETDEAuEX
r1s7frxJXNAsMoq0K142M7qTXwzZW4r/3ZBpIrM8o6RPulk1lJ5izPGyNLkyzdC/+kezok4vgsal
ilVxfzugASJ/LAj8Ttw/l3/8qzGbXAGSbedQmW2Cgx44dVv9lbj1DwSf94qrXFk1QZARY+ERzzT3
xRJQJn0phkaFssSqMqoQQQNFO2agdalVJgvPhMZ4uVNftTLpVBNZThJiGLQAc3DkpbPGAHmdt6ZC
ZluaWWxfTLwy/vm7ibcRiYz9MaoyomzTmNa3FncqGR3Vy1344lx5E8t69/N+XipgTXjh2AZiS2Fx
hfHT0+Wf/mLK36R13/10GWet5JWMju6063xEsumYbPZXOswI3UNXR4LZUj1ebmyc2DMX21RAy9Wj
PEvGAGxspJVBbxc3WEoebOVmTPP/s0YmMWfm1aqeh9yefpChSJuAahJ9BL0jDPak+bJFrivry019
Ne2TM0wrLMkaZPb7IONzgn1RpifQw79d/vUvpmbUWnu/qMDBtE0FuJynkxo+SLZ2EDxYe9N7LrCx
8Z3sLoVSV8N/m7kqv9gpU+nqrE7ZGh5WRroAtYSV96Zq8tG/uPIXhoj+2b0iT3e9JZNXHIOnIkKD
O/rlwi6xOIsvD9pEQO5/4pvRHuT9qPXAw8Iw5NpKfPdkUC/IqhIRjPjejVPAY+FfsWf8gZ2VIXpS
73z8QhembMDe6aBz2beXv+KLhS5PzgMpNBoVITackQfrUGlggvOSfGC/FOUvBdnby618sfymGr5w
hnW7GkMCHuWvTRs9VXq2V+W5UPGLU2es0b8fSWpIctGPq1vTfzcBD3Svn5mkr4ZHnfxyhye4AIgN
YBPzY+SH7FMdBRIJ0Fjfabnl3ZZ+Z8zMxVfdmJwHqlX3gwebY8HjT1O3vAacetv3banMvGq+6s3k
FEhaLdAlhWnAkhA16Ria1AZgzM4Q5cY1t5fn+tzeNG3++jhktZ2oPYgIbxGYO4Xd4hcvof3Lw6jo
8u+fG6Xx962Pv49DTOOn4wNT5p8H1xPtph+CYuagPDdE46+Pf/7uljGw2W36cLzASmfbKe1ObRRs
CKkg1lR95c3lPkz04P/e+2Mzk73vwP8UY74HapJFBTXGHdgzVaqDxRXM4aPSy9gkF9Bm5SNu2ncl
Tm8LD7R8adoPlz/hq2mabHyTt4xrYxW/8OIAX3MSw7BqBBakaj3Tya9aGCfw3VBy4bSZ5NBCEgHZ
x6UUr4gcdk9pBz/sJFtd7se5o2Ucycnet5U00LEo5SoAuOoBLtWNZAu/7x/+/OQAGGorl5uc2nIZ
92iA5F6xxWiuW3lBlP/DDTPZ9rotMp+MGmsB5hawih7US2ddS1E8s2PGnTENZsYhmmz7Jq2hDGBZ
gQCNdgds5QFQxzcICo86nvdlYm3gyOQzbX0x6dZk98eDN+SqSyiQwDHaN2a/l4HN2Xl5B0azmVlZ
X8z5VC3cgunlR9RoUOgcNGmPg2bgI2gg6yUO5QUCBJeX1hdnwZuzyrsFrEb2oHsV14qnBYtIA65Y
voAxWcbuk6HYM2fym/XDmdmxxpF810oZdS7Vbc6zOLbBrZDX98FBVFJ3h47kc5Hpj2rtPKMOevDV
eFugTiTH9bUN089BJCY3225hVlhW1hmOpLyGrMhaprl69zYG/6/hg/8/gQINltPXoMDTawRM5qO7
mzL+L3/jAk3tX6YhKxp1MIGxBX/+NyrQVP8FKNs2QT8LlfqFxib8tySx+S/ggoILSzbBBqrC5F/9
H1Sg/C+Eg8Fw2wJAt1AMQ/6vvN0muRcTqwJbp3k+RbUM2zSmi4pdGEkxECzNGrZVepeMxgHpQ5DF
y8ap1zJO32G2E9HcWa983Pd/N6zJikLiBzEMWEgfV3NCGTYHgyuvav2H3XlrWUYP3xMYoruYiyOd
SSk4wwAYcdmlB2VVwlkaZWVAU/IKOAbg/v27WTuTJD47FJqsG1B/BUM8jvr7/ZXIsjoUZQ5BEjD+
AD0osY3lALEhcXTSidJKjcWy7Lx9PBPGTXb0v8cCcXcFpSuEqN+cq97tbNvPykwfGAsVadJQ3dex
uesq5ID79DVqrSdH+mMp4qS4+glFSmq5+t4wol2dVdCNYOro/amPYKlkyDEhJWXPXGkfX2t/fx64
dvCrSCVrGGx8HBgJOEjiubBaUaRZdA+ajNair57kXKKmmBxryV8PdjFzlp6dDgFi1TDQvEeleXJB
ZPDoTepXFIyQqYXquq4asDv9baT/SItm4dnNphRb2+kO/2AdvGvYmKxMw8ZStYFHiSPgsMUVtyYF
Ut1E5g8DRZYIz9o2665l3XrEpW99ue1Pm8JSxkFWjFGY3zSmqTCVsn8je9Kw8nVS1X2wrNJqLM6D
PZE2/3dNTVY7jA/VCiqaKiqxSF1ofiHMl0LaBHiIXm6KM+5dOMH6oVfsGRWsMwLsnDgf10+TyUMn
+568Gu3DsGjfVTE8PryTLjczyf9/aseaTJzV1BruNzCcB3AfSImgvRHt/KGGdd4uXAQik6heJi4G
hUNPsWwuQP60TcZuqngwgOVGh2OaXYZ/k2FTQIUTvS7gk5Rak0Xau1vX6FZJ7i44RJexpe9meq2e
G913zU5G10N+2FbAd67UPZX9hYSaWbqoZaRcoWPzlkblIF3oir7MAALWc5tlXCb/CUb+PeYaoHdI
RJoGu+jj3OL5ILVCY24d84frhYimabuq765byK4UkteZsXek5NWKX4K/XKMCXoWQplZemWxf3YQ6
odSHyp07ys9OhW7qo86+KpRpIAuaTM78ipVQlj+bAufbyFubqCCUeYnS0bDPuyvQK/UC/R9K6yHo
bH1fQ44DurBNRXzbWOIUbCVfOcRzWcm3qsanEeMG17jADQ3joI8jhj0Mltwj6HmcKe05Tr8nbbwy
YAeqtVj6IE1FtnVMNAOBQNZ6tRycEiEoUNYM2YjdRpR0PfwuMNW+vJLe6lPTL1Mt3eajVMKP6ZVc
SyOaROMa6nVr0TnNqMy0bYZvbqaiF1xjrG0fBXhFFvU9FtQn9DfAICYSCLHAWLkxUqdqcuQ4eELZ
vWpuAC0c4//2LmKTaTLyeQLbTe77yXqzcgep7gEUzphqMxElDa1mU6E5U2QubunU80KgofrcgtLP
LHOdYEzRZZzQiA4+TpqBW73b+wyNWyDx2nEdxM5D2tZrRKiWBfbhKpR/t/T2tVkihzJcNy2fYTvf
grm1fW5pG9hIyHjx2ZikjV/6LlYwkLATKfW/FSCdXdeUW6QN7w2nOviW8sv3X0NnIdHu5aXx+TJm
2A00lRVD52oyCTo/tBrLWljYA9DEURE2SRcavms2p2rMzYhM8EoCl6NIzcYrqxlW2gRo8fcJY44e
NiN/Bu7ipMNN1EBeUGxQkYP3o6m7Q9k/Qo1bAwtbZya+w/jQG+WVgcDl+AV6P2ftdf4LFOxY4eOM
0fLkqsyN0MKz3EG1JWkOsGmWadxvJdW/143hily8Ck8A3MnYenjT29KPmcE/t/jwQkSUQIHqLE9r
Jei3RVls0f7Qx7vqqv+mFtGuSkHep9najKEUW92Nk7SrLgEcm2ZHXwJqmxRzMzEu8un5YApYTpwN
nF3Tpad7MNeDJEDEz3G3Wu0hc6bvzEE6jnxqKXWOJW6EKMAcu8KdG4MxO/OpbaCE7HlN1VRzsgEz
U24FGlGcmim8+z5eOO5SgxSt6vUhREnJdoorYdZr1URoRjmoRnYVdHPulOf2nmlro18J5xxiTh93
gYWAMMRzJgJg07qN/XVmqXvfjVaa0W8xGDogVKYn3ery/H/MKvy9AXgKqvh46za2mGN49W7Hy4no
WrTpBkiYOD4TkyIJvS7iaDe+RVrJnwkM3yp706GGBKrwLITKpojJcvcCxVMjCaCu71aIQi4KfXTE
PqDCvMHC5rGBXo7zZKLs2gRkrbCPqms/ogd+q2VznzJmtD59CqZ62I8LDr3p6zSBMCpSEIarDp1M
E8C+H9+WmXqySvc+zsobue2u6/AxrJNj7wRXl8d9knP998Cz4HFd4T5Up3UXJNulDrkJ1GEBPnmj
VjqQRiv+NaTxXa52v1w9PDrAfZBvPMoWjsZB8xNuzMxXnNl1bH2Ll75GYgonr4/TH1hB3Q1C71CB
WAVGvBJ2vYFhvwqrZIHH5cok1ASZCvF/Lg34+Y0+YszfNT1Z70VYUeCJCV8R8cPWYKQReWusBLeG
c4sn6kkdxL5JXAyw/H3R/cyq+rGy+23maycUuR9wXpxbEGd2IN+jYrHIQSBzHn8cjNBSE1duEdB6
eyCBcC7tcFcU+ilhmhzFwkXYOBm2uzfRQW/8cqTO7EpdIgUWLh1Rb2FV3yUK39bwtm9ng/Fzk2Vh
Lc3e4TMNY/J9kMJBGQHHWZU51QZLLOoqWrGQViHoTsNdGw0qCu3GqWcvibMtY35laFg6jQbXH0cG
5VrXTYqExVp49wa6bmHlAPUvEYk09qaNGqFZLf/gr/Lr8vo8FzXq3AhMi24idqlPuqwCSR9Ryv0K
ba1FOGoKec2mBRvsCrg5UA0kEdwJ7m/Ue5fQQpduc1P27RpXl50vj4/4P1ne4gFS/Rwa6V7bDnW/
AOU891IZv2NylgjycGxm7BoheE32kWS3vHhrp2eAFloBGzFBKk7OlRdbDp/DAehyYdK40j9i1LnU
zRqZpLn1e2b5Chl6MJ6+ljpepR8naSizIYx0wqhKZzzgLnahf4fe+c7pa3hxaDk5KgLL/lz4erbv
7Bm6LeujQdrHdpVIRcfOIGjMfY96nrGRX0sFn05bJZGkLyut35KmXIKpXti9s4TwORc7nLm/SamN
4aNN8P7p/tbKsnWEl7FJC0w662jXxiHZfukYtdGuR/JPxwVJ6BB8NOQY7GMP20hy65kj/Q0K+GkR
2ETOGo5v4KuNjwOhpoOCdrLgQsktiJTBwlDEOlCKetF4okOavEf9U0ZhjP0TuK+lBrEMOoeSNQfM
mF9qeL4KQrw+3M/M20ey/VtKKjT8VSyQkAhd9PnMo+zcbTymexVSxSRLkfL4+MWC5GyCtS3LRXMf
crs9lkKsRYUeQtYav42wP0nDUxCCquw8H8OoaOu5A9L88QH/9UiaQ+ueuxOEokA0xOxW4REy+Z5A
4OeAvhkvgaRZtkW/sABQRWGILJsC7LKS8le3rg9Kop1iG5dGq0tePERVjIjXa6SfkI4mD1T+kxXO
6tLZ4NxZn+7qFpUKRaD7vgp8yImqPshwJ0JMR6xNLxGx5Oz6io8c3OwuiYCHuuHOledgX2dna/QX
5LHELYAP8cfZClMZSjOUspWXx7tci4+Wlt2aif1oIOERPQSDHlO5adBaz16D0HoIyuFoI/YXNe6P
TsydeWNr09Wuktjn7WBwQk9vI4RuHdVGcmxl+sUtwu7reLB+e5UJsTZejMdNnsoz18G5JjXeyGMy
m2zxtMmqtMwWfly/anWS5aa8GrO2cYvDsbIdi0580dzUnwkSBSwp0jwoEHDGTMqiRWZnWu12XECK
+cNDEFDpxM5Fx6jMeKe7xY2TS3curlc4h6D3a7lzW3Rc8tNh1rgDBRwrck3mBAqQW9agVAUfQIkU
6ajQ/d7lzVIZX8shhtsi3OmGf5dSesZ2ipxgva1RxJUN5a57vnwZn7tfKAtZaEaQcP20OdNUUZu+
k/pVEi2zzF5Rkj4kZnQ3wIftdx3wNJJKczHZufEn4YnBFg+zcdY/rnnVV3spMrlYfeIviPM3Crpr
0hJ7qdz8YyFeIoiDZC9dRE43Uwk/exoZyGqMzzGEGD89zTFhrYyh7FcB9lrun1ZYD6gSHsqqPaAE
sfMkNLqplFAxIRLzEHjLb4AYjZqji06zDpl0e3kCzuWghSHQBuT5gAjgpzDMNooEtyNS6dCsoY3e
D2p5o6vutosK3D3LmySzl1kfXwGA2yn+MAPT/bwAeCZSSRqLhoaJRNvHuQiCVkZjjvFI8xpT0VUy
RHvhOg9O6z2/hrKz8LPdTI8/xxY0iRUf565t2Z96HOHBgJK52q+qtHxVqWMuSvfKToxRO4GH2l5k
7kbFEzJE24Gs8NFXZ2Pfc5+AuBVPVt5qVEwnt7pFCqh2kCIlMaHtxpNX6763MbLeXFNRSsKZccej
ZANBaqmLbwGWLTOD8Dm8Gd8kBl6xlFC5hCa34uBqRWRl5CHIxm3HYNdscWV6y+uGu/GFpmfxbtgn
2e8cyyi08OGK/nfQs/G5iuwMFWbKRiYH0TRHl8gmctt22q2aON6FGLWkLmxrG4U13DxKjuHLfR4H
9eOph18uZTnS2PZY4B6X4ru0RB3iI0ao3fEgJTOG8ECO7FreGguF9MT/VVP6JGxu5NT1ioym1IAJ
HLhMMrSzRhphO3eYnZtIpGUVgU4PRcdpojfV9FiUKk0pTs2yLe6s3tzAsEKoKef2ICUiL+UyW0gu
tdBATd1VKl4C1DAk13m53Otze9kWjDDJD2GR+fk4wGQTYuJC6I2Jnx4Tu7wqBuvRs9QTiufNi+m6
azmczfGd2UoET+gEEaLzxJ4eIGVamh16OtDz/BasLAtJw62hlI456h9D7WwKOJaN9D1j+cpwO5Pe
ebrc7c8RBEcJxRGDkjbn6BQjnPJKV6pYIKS/Nrp0GxAzeuGPVv1ecX3hlfffv0xoj6SmSYDN30fk
xvt1rJco5ie5360cDyE7E1senIxQGMuavzxKGhKyjL2JDL9tPRaG5S+05F5FHP1yp8/MNV/Be4QO
U0qbll7MsjE0PJVarPqktYx1Q9S0B/TyVkoGoixvwHv7z9TWZmDRn1OLKgemgle2gRo5//jY9ySv
sdUK8nYlSIdo1AnzTCwLrV6jZwyFwf0HvSQvwh3BiBuoD31srsEyvi/trgWCFa18Hpym561hqK5C
hNCT+ID2ylLJw7kb6nOAoo4RMKAcikakEifHx5BkpCiCuMX+UFrX3SMM/OUQhFuCNdQ0Zaj+rnwP
AWmhlv/gkBzdtWXLJu0AlWHSY9sE3Ib+d7syUGXJ1ejYIoVc11hJeeFM+fvcEhIcwyN2gPfZtK6Y
IA4C69VpV6Tol6kWrSR2jiz7V+XQIavhgOY3dvDsZyKOM1lSnLVV2WIdAaqUp7mFwk4CBWfAFhu8
v5zGZBDDTZ7na89LX3yKAan5qvnIdaEL4cU27pPgWRTr8fL+OXdogJgYzywKE5+CkCEvfVdP0bBw
I/RLU7FosFrxrVEfuFkOtrSucJq83OTZ8cZIxxp37LhnPy5mNdDzLonpd0vo61KbzQTGdvVdoLsr
YVKc1FZZVM/chGfiS1XlgtfwSbIsltZkQcFu11oK8e0KOdOVhVo+FiTlbvTpCKVtOObmYTy7ro1A
ABGAr5ZXl3t9bqANIkxiPpaYOqLW3p+WdWOWRqgy0L2DGtUy41rqE28D+XVlHLpWm9m75w4o8oo2
kRXYik/n4qCJsiow7CR56K1zr16GAY6O8pMXk5Sh4HK5c2fKnIyuYGzR6bMo+k8CSUN4FopVMtu1
6/H7NHf5X8pgvJLDrTFK7EOCHPuuNdSZm/7ToNrjfkXhj1e6DKR+Oqho35lOCuKoQOIj9zFTxlu3
hxljuCMECH6XPBewjmfeh+jtrUlLR+WTrAkPxo/zKGCw11qO9gmwiGyhxsVWSrsDdPXrmBpDZhlH
J8cSL++cGMjdHFTmjQc3bZ7TkHf7CA7i7vnYvIwagme0pAckOUeIMHjOr20b7TR0UPxlZsR/ED/7
aVvWrWVtw1j67uAHqufK0tQiXKp77OCi7ruKTfDlBfD2PPv0XYQeNthKEG/T9AVabojrpCoYHtX+
7UXSgwSxoq52uBrKS13CkqJTqx4DncxA9Q5hV1yd1ABLMcNafPeirR19i5roaLXeHVKRv0zZQblH
qbABQwuEEp4jc9NhXoxaW6jvtWDYeg6umbG75r6cq9982jzMsQ2DYqzg8DC3JydU7QZ6izEKKBiU
2uoQ1Eg84FTQbnARX4msnTubzreHgi8B5Jj+mqypSi8MCB1obQSVfsqLFjvK19R7GKvlY5E0Ucor
remuk+gRlat1h9hQC3SgwP0HaPOjYWAHZCgzEc7njNw4CKBMiW4oZ8pTUVvXxxSj7hiEUH5EbFC2
Nyomknz9YXQ5U9tt5dYbPdX2BipCSbvu8nqtgLFcXl5Zn6/J8Ts0Cvg8zoE0Tg9uJBB7VCwpnmf4
GyrIw2dlfHKc8ieH6drBQAepqIMt/Oeytp6aEqRNJK/yeOb4fuPxTxc4GAYZ9UgdNMd032tV3bSK
GLGcWnSwsOjI0+A4Kj7JLtJwivtUt+69bxf7ys3WcSbdZQb3Nol4B+W0qqNOwwOkzrAFN+37hld/
B9OsdfvTazA4T4WgjNJYM5HNmzrA5KNH7AN3LMP3GX0iujjLJJ+xI49wcFlDC+GLJ0/3vxdlSao1
TJauqVHwo0i7NKiM+yh4LoReXnnE9JUELKCzjloWvwj+ZZHWP/Go87E0MtfFgBmQE0m3dsPlSVZ9
ZtrHg2zy6eQlyEywKYB2ThMDrpahIBVRENStGFMl69kc1diyk6gQIKzQCE7QmEJPDnXUpe/Lj4U+
i935/AmmDHx3hA6QnuCB8fGs7XGKEmZqjfk56UmtuLDjboEH/FXctj/L0fUoPLbasUv8A6WPsPJm
AqXPtyon6QhX5zhVyEJPI0SIg5IWa1QI4Ss8WKDthuSIvut12H63MGMvU2LVbqUHxu/Lg//5WqVd
Nj8BmjIu9ul55JmljnZYj/uhjp0klUhPQnjsZyWwbCL7jQPAzEo931VAWaRgNeMzTKVqw7xJ9IAC
n6f+qtQO7w75TneSW/TknzN5mQ7tTSv0XW/Asrnc288wpXGYaZflxqEvpneq42ZODzZwWKmu87vi
7tLlEoJHCGPfALUFcBk77KvAC++0llu0qn7zGH6d+YjPccX4EXyDaZpM9XSx5UFY47Zh96sMLSTD
MSFgR8e+su/FyfHqdRlWV+lBZOH95XbHqfy4zbisDcCL5CzAaE2rZGh+SUJzMJKs0XYfy4qVaq5j
8xUowOZyS2enGCwKAETeOrQ3Cdb6DmNkbPWocDiASc0S/IdpZz8T/SY10F6Dx4jxmpV6z1jFPl9u
+/MFSy/RkdYI2lhe00y766CcXA1sJBc/yF6jhl4RVih/EKXi3WzsLrf26YEzBkA2tzmoI27O6baF
zmpL2NiRVQXdNNIRclLWcVkf7M45jqU8QrtTPZeOObdpOa/I6bOEP7/k/jdn57UbN7Kt4SciwBxu
2exoWbIsOemGmLFnmHPm05+vNDh7q9k84hkDM4YBX1STrFq1wh+0PB5nZebQ4qzA7FX5ie3JH1hU
Asn6WvoK8tCHeGi+h2N6Mkcc7kZ/3w7A0caeBOtRVRqcumSsOeR/R+6ivcrrgH9Jb5c3ryiv++JN
vzORsADXEUz0MgYMw4C3Axq8aXVvkD933VZbau3lg6rgsjNpHpAlXwftsNemaMyZo1lY6oD8IU3/
WPrloUALGrCSm8jhuQL38v4nX4shDHWpCFQBYaelf73syG6WUTxlXKvHlzlqz/hueuM0xm5kCPKH
/W2MfSRtW1pFc/VJbhP6+dHGYV47YiBYSJdIUsRJWzx8xoyu8luZkUIdPhlZ8FeNN8MUPuK9ebAQ
Fc7DfRJjhNma6sb48had/doFNIhedPK1m/7nFNOoaeKYTR9h49FjRDaORyjJcmPdB452SrEDQtPn
m8C6+1n6UlTtX6PcojLo8I3mu7CJz8Fg3JnjJ0HP2fg8N50sfp0YvgNfUBzthqBZgDuac4c9CADs
VJco/iV/9dxw7gRiY7RKGI54V5sSMzd8azDwijbqxpUIBHpDo0hm2AYmcXGlyjV66WaBE3WTyfeZ
Zf8aEubr84F7dp/M0sZGWInq3Nw0OoB9yiDmF7ux6tGM04iwXqCbXwyjRXEUa7JYeVFjZauNpd7e
IIyPaOaI8ApzYLFWCMAZ/jxrtcqnUgvvBNAyUKNLmTFIgdpJTPK0FDXs+guwSzvZypJWDjxBlq9K
mmgyORe/7014icuoyJqA2rKp9BNSlg9jrR8Rutz5U+UlzXjfFgeNOcP7O2rle6qsaBrABFSGHoun
1keDWyrFIKmi6evP0b7t5qMSG5cS3doILPv7y608pAqCnk4hzSvwrIuDPdp2hDA3/LERkxdD8Qbj
SYPHiirjh1H94SNMPiJD/P6aa9HklVrHEIX/bvasFDTAGKtOULGDj3je3AWh9Cz1w8c6u7TK2Vc+
m/gN4QCVu++vvPq0sAXodHNdYPJw/UnNfMCyM2SWpI3Y4HTfx/Iy54o3BvqpzCELQ5r4vRSUbjds
HHgcpPvL/MTXO22WUHWmFepKSFH6Tfjcd/0e24Jzcq6xBJulHVyGjU+7cm+r9JEAmXF+uLMWkWFQ
6hbX2YKbY4gvoaZdNJrp5Ww/KXOHYzEuNrqx8X7XvyyAC1twaWhwLEY3SDdlOBn3mM+q8cWXgyPr
PUe5huIorIwW4l6sH7ToF97hj+9/2tWnfbPy4mlHTc6k0iQQxxSg8fzNZkKHdVeTGkc8AN3C3wKZ
rB1U6hhEhSG94AeyOKhjYGW+OTDiNvqBLkp3MYrmYMz1ITa5mLSNNH4l8NLTtwERAKoAMrk4p9FU
416FbKkH2GxXjCD2wHSO0ie/6Y7vv8jX7bjI3GkD2jADbZsPuZwJRWNo5CpsIq+V8fEJ0V+F6zZj
NIAFch0hSl1PF19RBX1uvDMsHAok9VIZBgzQuj8pXfn3WM4uToj2PplK2yvmfz0kIwcGMQjajTBJ
qFy8+t7APdSYeBmxql3Iv/HIC44+7RK4wQe4or9RLqsCScRYDhQxjh/XYaOPZ5yOBZwI3cIDMsR3
s5y/xEP+gtgX6uFNFB4a9G8xLd04T2ubmmkzdw+VG4PBRaNAtbPKwh2bDBeba9GGHgkb0QyYwaz2
kTQcGnhW73/+tRBp8H6BYuq0R5YaLf1s64PvwDzV+sFVJyAx5RGjJS+fXsaxpGEyo+W8BZRYe04T
2jlUTYy32OHXLxhj7WoyAK14WlCgEJmeEr18SDXZy9GPt7vxHvearW2+UhcTFVEC4LLVb1tYddXW
fmVwftsEVHQCHZE+i9TRjBm/KUHjjjFUO6tmI9sbS6+9YsBZ4H7ps1NXLb4qVsBxoM/OSJhKjib6
LZMhxmPYEuoztprf5wrlPWNjorEWQJihwJdDVoBm4+IVj2XTW3HEon0ZXUTjl+zKxXvU+40RK9uH
SgXq6StpcZnCjHMXd6nGUkMBthlEVY4Bd0CvRW38jai/+iqFg54ONIEceHGhp/UwxOPEARFQARne
aNlh7k4lOsntjpfP1wu+T9pWGrxWlakUnf9Zd5EbBmUmz6lEUaLFd2nxQzKxRZFtV4sfJp1jkwEt
zT9M0H2zB8E/fP+Irp4Wje65TH58yz5rY03G45oGddVnd0g67xucsJO4wC33szozWGDS+v6Kq/e6
ANEJptkKLKHvE3/uO27XfoLVWSr44SQBmhT1A04f59DCcSHq942fv2jlb6WLNK/BC4iyg6h0HR3m
pFElq6/pGg5wqONDgRNImc/H5JzZ6Q63BTf+CNF0o7S7pVGIbcy0ho4LPKebRrEmpX0X5iDISk11
7Z7id5qtee9r+GpUHyUfS0a1Uz8amfoT49cLHtXnMc08MbmYurx2m8k/Ipj2cRhD9NAbdGiSsd6V
lt64muIf9G6Libu2LyAH0VhlW8B5WbynsKomNYV45KG1fiwD+WjMmdfPwzGq80+G5anqFhFzdUWm
hgJXbYkx+PWXCUCzO06njp7cBVjc+/scNn1LJmD0LzqLY0Gz0Y1ay7romDt8GIbtXBjXKzbaiJel
2RA7YV5i/n6vNJlnTdZzGCknf3MTrD4ggiwyqC9QhMsZka1r8zDoA73wyECisjtjIXLXp9WDcTSw
RQ3MaiPPW30+ThhrMRqDv3P9fHU7O1aU8ny187FGrVbNup0QZ8hnnFC3QJJr0ZOEEn0ToXpzA9Gn
b4yDtTDjDUP4i0p7roljsflH06hAcR7kzDoYytbFu7ao2Jxi0M0AaXk7+H6bxkFX8wUNaOlq8Dms
I5wjZFfxsUzKsTit1UcJGtL7IWx1WbqFfEXGHgSx6xeLiP/UNCHLZlO0xwPyUQLyEg7TUbDk8yR9
gVhiZv5GqF69KICyEUqYtTDkW1y784S9WaKwbNSpu7LB7ezPdH7CPuTgwFKHvMjUA3MI1zexdBp/
I310SKh0nV4N9f3imfMqT+Jc5iIufw6zcRj0gFDg0KMGO5kMu3zcYuWvvWQHUAijeka7N/PmMkt1
tdV9nhbQbS2Ra8QnekkfK1m7ZNKXMbFclNN/Jz2nFSVTFbGvzGX2CHwDHnQALFOZ2nOsQnEBZZwV
UEBD3EDk7hyn6Yti/4WT6b+fIZMpv1laHOc3PaIka1pp6nnDM3wg9IUbjuo04dfsYzOf8LXNvY5O
DnmQMA7DqyyGevf+xr4FIIlsnWQd1CDsnxvBKNvoVQSnNR5fnoW56sXwszPltvWSCIYFmW39pZ2D
Tzj1bdQKq2kBDXhBPxJSVcukcsItGpoYyNDCuk9wRnTb8Wvdyd+qujoDyLjkQIKdwsHMMDK+bTy2
iPTLMtUBU880UVtDBpUKiQFGV3x1/ymfMMOGXSRSv0D2vyjlN+a5D6jy+dqvcY52HM9fU9TAR6g3
9sDKFUGkFtir1x7aMjvB5cZI/HYECm0whWgYzGT5XY6zSeWku4gZfVltYbBWcnmWJCUSszWok+In
vdl1mJ5WFdgVEmzyjTHx7xyE9dv7OG9OGy9ZXDeLl0zzEwqJmDjJN0ILWP5ia1zTqZMtqKJ+SvE/
u3ojubhN7gOpPKpj5ZmIG6S4OG+sra2uDU5EzJ1o2i2uevR7IWeVCk+pYyedGRegZ+7YXoZS/gvj
i2dn+oXN8Tm1w8+gpR7bvjz49p/v/4jVN00TRKCihMbJ4nw7Zqzg8MIGb5TwO4I6Tvqx6JN7XdL+
fn+h1V0kZrToaujcjYt7osUmUhpxwPYK3e9dfKc8ucceXJkSr2ljWixW72omAML3l10GbAGDEOkN
fwqs9fJWTGtFxTda7ZELkY+iu+Gb4F5w4dKtZFcqMRaTiL+RYr2/7M21+M+6FlN5C1mnG5GiTDY6
zDll1CLaaB8IvjyOhUGFHHgFEMpEXqd6lo4NsP4IknTYGFubaxk9xA+waa1wKyMi4yyzkFoe4EX2
Wu+ZGXDu4r4IEGqSol2CWpQRP5vnvEpcpQKhhZn6pCSunT6aoAjefw/Lr/76K/gFoDfZYDettjqS
VcmOEM2ozGEvgRJOuSJquTk3zXBWKuNQ0Xl5f8mbmP26JsQY26SUoqISb+ZN8EBIuHEKfB68OEFz
H8zqZOyUJPjAHAl7t5Mdf+G7uJbybxOwf9Z1aGNxjDCuWyQjM15gUavyxkeELDDg2M8tFSNWPZbv
3wsxPxsRKmql4/vPuzzBr8vCvGKTmzTRlpYWg18FwnR+8NTauAg5wy5vHtrmTxTct8Ya4gneBkux
FI0ImJ2sdNtiUXHK0Kp0QvVFzbCT9N24K3EwdJ4F5bRQfxWD/CFLUG3S6wdtaO6SarN3u4zX//wE
iP8Ke5tIsnjJUpvUtTYNGAz+CpLhJBauVbIuRUaK9EktzcYt9I9a+PX9l3yDpXtdlxYl8yqNnN5Y
hC+2qR7lNahgbI7dOMncIa0Y1KV3cvtjjvF8VzniCDgazM/Nut/TKt1RH2yc6rVoRmX4n1+xiNaJ
avdhrDbDK6n+lc1QzcciGc5FEXsBkAwh2iegcxtPv/rWaU+QCpJr3wTvBM53qY314InomQBEFbph
9Yirjdkeiiz5wIzLDaXxKKf5xqZbeWRMygU6minEbW9ELqVmSAxAm4aMsWyLMma0Q7BZOznmsxGH
LonLRi9IvMTFLmdFgeMCwgWIbZF8zFaTkBGGg5dOgKpm/ePQUVMJ/2msKqOtcLW6GgpDpsKSurMs
wDuSP8lHZPlVFHEcEDjT0ezI7yr5a+lskVdXXyZoUPTMCIwQcK5DYxepZRgEhMZO7c6ihKlwkBqt
aAcIAflP5E796rud/ls1Rg4P6RyJu010lGk4XS+rFDYzvEriFgChmyjGGXtEPly3cTrWIj/4DdF4
BpqDWNJiOBdLSmvhJNF7ehIcXmkZKOhUVnRJYgpTA2SYgeW0JPHI0sats/pmkWnSwQys8IyQO56L
MsHoSwR/v3sRAlFpkd3BWct42MSGRxBtCWqu3K5MMLjlEfagf7ecu0pOIPWA/wZPsN7hJV/a6Nky
uzO8JoGddX4rqxCSaNT5qPXBbVq0ozPTlgu/Tgav1fq9gYmggINVUfEpHu9a/ViGylGIekbc9FbS
kWAhQlmc8sraKIlXn/zN71hcA6ONkye9wH9YE3n+XRu/hkpwiNuvY+4N8ebYd5mqv+7g17GCgdTD
TR8wzmsSdZNTauDQLvqAPcABAeVOdpJifCqkEL/q7Bjr4EqRpfLr9Etiqlv7e+X+Bc7N3FnIHNwC
1fpyCAy4Ir3XxhFesv3etw1ssM29Wkj41eeuH0v7iOwa4eIKIlL3G9k0PwD+EcBe2aYcvD7IpLTw
ZnrSOQuWiDDK7RWK72YnK98iJGNTcvgc2+z3b5+1oyWg9KB/RENtGT3sMtCrfO7w0FPanSgIQyoG
+zhprJ4BHv6IAfRGTnUzIhbfG4FsIFkG6pRkktcPOqtVI8c9tw7jyU9TQS1WnyqEzKUIc+D+eayf
aOdjS7W3UuuMCp8rm+MRTYh9aNm4XH+069mDpLSx6286Ia8/C4Yq2TSoW+Bq1z/LxqLVwK6q9/IO
YoF9rtSHLv6g971bllBXqWjkF8FoFJpI73+EtQOn/XflJR9aLmIlNSOSWzE1FST3KvjLj/4M1ZeA
Bp9Ub9YvKykHH4DRt8OM3ri5hcNciZB9GalfItxMhg9Cd6wbKJ+GvdOGn/3pG1ovbocH5vsPunYf
02vShVySKdhC169YT4MIT78eq/QOBDeSWgLkEZFS1X77WUn8w28sZ+ooNHGiRZ10vZzfxaM6jG1P
Q9HYaVK3K5Bdc9RHI8cTt9vqh68+HJRfAzgpqfwSKp0EuBV2SHl6WRwepRY9MkO9oD8FeNhwR8X5
/P7DrZ1csVeB7Io/luHCmqpCnTI2Td4zfYZ4K2YZU/sDwoArwZsIDNQFy63+++opAfwvwhRBkrhx
/U7jrqklY8DtfjAOgfbsI3wS/nJCgzJX2nMrobB3lPXj2Dgbe2c1ATGY30G2gVZ9M2/ofKdGgY7z
OWAYHij6KfbRg6PbMMf+nfYyNrWnt/qusrdEBFaOJ2k5/TIwpIhey4vMh/xG1/IGJcBAzd3EkPYS
wrCNXAFwwCKmwbIaBsD7H3dlL/FNaYJTEgiJbXFlvimz7aqNbLWCZmso1a6DOaTW8T5s7xLJ9Hx9
6+5b2UqAoLl5wZeBkV0G5DzQRwzWjc7LJYZwITh0kV7E5k7oZGlHhmW7Ttky11pdFF0bCi50VUjS
rx/R6pJsckB7eR8tq92rEc0SlI0CSvl6RJlQqg6/3n+naxuIkdjrLIOBHJ2E6xVrq59HMpseTNG5
N/8UkN+Qq0QLC8S4nmP5ubOGI2iv31kWai9jFHgGN8HWD/ReGwNOjNwTgZiCC1CDP6R3Y/xNSj8w
rHLF6NEy/3VvnxsNvUcGSIoNV+hG39SJ7VZqbSKSos6e0M2ufU8d+iPtg/MU39lO4zo/2r46tskW
2WAtTlB3CNl7bnn5JvaiHG3PucznFco1IpntE4Oy5JsjZXsY9nDTRirN5xgUIeqk/z7w6zRSaIda
KmCvJVJTarVRrfWEUFwne0XLL9ywHxBT7lUgMsmWSM/qxqL7akOrEEzJ5bVmJ4ETj2FJfQKjuAwc
D5daVzCilPkhTn5B7FCi6TgPm/xmsWMX1bSY2FvixjEE3/h6RxtTPwRwfGHjF9LeCXDbmIWTRnQB
2uAysxd63kIIUAQpCxW339jZYHDBQQG+4vkXdwE9i9GU6pqdrRk7ceNFA4gvEngj/AbGBMk9A8XI
YA9ZcqONsNYy0t8uvUiW1dzkhQNJ9YRQaFi3O8f+MXSFazTIKrfVZZTPJig7uzh0ZDha90GHs7fx
+CJbuXn7aDByJxFXbkTE8TWqKl3P2GXIUZlIBBRSfuyjg46Ith5F4Hq8MLsIhIkZmxezsr90hX+2
i61B7VokFULaqH7QiqdTeb0LFOhffakXnZfG/WNh9QebunGcTrYz74R8c1RhOiFt+W6t7npkQrkw
ALjcApNHTUvS3Gk7pADVi7yL5A7e799Fk3t4/u3QIiEzaM9zshXGRda2eO1sdZr/hhAuoPVx/bhA
mxJwal3nxZ1xajWIExBIK/MpCMxTFLkte/6PzGx3Y5OeMnmrI7z22FfLL3ae1hZKFZvY6kyJcZFL
wNHQSBwgeHJ9cIaHqeMS6xq3ArX27/cbK4tJkugPQwW/fvCkdKxyaGiYRQAPyhyyJxflDFek2gtR
tChBp1WSDoDW9lH5PDxl0qM0b7HCxWZavn0x66EZDmmFXX/9I9Koj+Y69jtvjP+w7b/D1Nxl+HBv
R5eVrIuoJiTS6cIwRFy8Zzsa5MSRxs6T+MxCHN73o0uDQJOwzBKHyuCYbbzhta2lQJZSwS5zmpao
bCmvZTKSuPecMtwbo+EKaRkY4Kd+sp+H7+POqnG1090hjk/kb08by6+UZUiuaNTh1CzOjTGPnaDt
m6Yc5EQa9ui9B5PzuSgaGM4V4lToQ9s1f5G0aTeYm4uvRBEALmQLEBwoy5f1RI2wWppgGQcuMPwe
Nv2hk+IfY5Q/WpXzWaCH2yTf97PvylL+yXfaD9iWYVZsucGs0K428LRoP4SOXu+07jOifVvR9jYl
pgcHyQTYrajobvZDFehDX/uNZ/IZbH1noVeaNOHRxy+hCzG41Y2nvs1ffB9ujWk/YWXEv/0s0/m+
DaSvIvwyYtkoSm43KWmzEFtiRASVcFnzyVC9s1FTG68ufnQEgSEcDigSBdmLaiWXOEu2YsDqgmBH
wamIpuSSIjFM7FFHGRshfxApP6ynvjFcgWw08sde3QmJOpIPb3bB2rvMgFHAEgPh3o2jUxcApeB+
3Ni1t9egKB3++5OW1w/j7MgfhsYrGx1SsOnqakfti/xAZbg2/lZZU50p/T8HGE2Y3+MQRRBADamZ
nTZ+ye35ATQsmuHcAYzsbgCFyayUZqvUiGEYbox8dVN2uzjnVzRorkRI+hTlufGjPUH0sLH2bSom
1tbAuIpihv+v42Kbz6bUtmrtpfmDIX/q+jsUCRT7UEcKuQHiauFdHv0lOVs08dtjiwI1vRwST2jq
Nw28APS3ns5t7TlO7FrIkdYF3bGa5+8fKuEYFFDKDY8bT3u7DVmVcR3XEWOHG281MGCm0uhZ7dnR
P95qbQbSFVj4oB0S7WT4s2vpePGwC/6XdDAg6KA5zc7uCecVRIQg3Gvt1vW0gg2gPSBY8wC3QF0u
IZC6LMFX84Pak0g+q4xmcji82iaNfXARhY9JWBfrWkVyep3SWD82Xs7tgaCAAU0Fq5swdTOXn1rJ
mNTIgeQLrCtq4VlcYmRKihfxUzJkL3olQXLGwDUbuRnyJAHtkvJNnTRRQV9f1QYwV+znCEwk58Yi
UXKSuh2aSqu9WGas2jzX6R8IXjNgrdxWiIIHbkvIeoqTve78YPe8/xpu4zWrExGFVAQBYolsUuUu
9cvErr3QBFhGYxM10bG+t7TcjYBKvL/YK+7g5lmRAecCA9IF3Oj6+KVyEpRTFGFhXdevfIxCZxIF
es0OpmOLa5ajXKSPdUBbo0ZNOz3hUHyHjvpWMLxNjwzIiQKkQFOOGefid9jGpBfFBP/wJUzmTxK0
3gIFh9oC2Ixip3AaEigCB36USGEsNJx7X9r3KcOszvt746WIXGzxUvgV9I8EYhW3m8UGwAw3S/wk
qDyNjjZQZLe5V4CJZulXO/jLKhO3qCo3pVosz0GHiH7nqm68afpxm1TxSt78ChFL3vSyhl7i/p2o
P5rubkoTELov/fSZnflUI6mbP2JR7/WS4Ul67GV9s7ENV+KjoL4B4MBuBQEMcVjfrD7lvjL3ilXC
6K53ouWjhzhzMUbLImOnoulMwnfw1S/vv/rVVTHwRUYZcPQN+zfDaDcvWqP0wuiYjijt8PGFCJhw
9KkhOEpI1tbmxjR/pSim3UJjiwXFHGsJS7LLXgKfQOyzre/VKfgzSrwovDj9hBd3ifDYr6k8JfPn
BNOxTrE2XvTaEQQNRiuC+wji87I84f4xAkkruX1tEGDUJeOzob+IK0DUg1PD9K7E5iR9GRjETyZy
r0LJnKLt/Ve/+hbY64D+iMK3N8AAaDzS4rR+BdKIIV7b73JuYXgnO6EeLEBi4oIUgzx05L0Sjcy4
3mqUv3YTl4cPfg2DJJ0b6UYgKnbS3HTGqPYKRcfC61ICYAHInH8q4wcLMr/pn6zhZ5FILjhN1Gi/
Jkmzy6b79sWUdoNmuVX0XKYjwJetL7VyeZNKC38PUL8EqUUdOepZKtlQqD2HwUQzv6jH2VYYc76Q
ttYooG18j5WLQCSIghBInsJVdH0CGaFLQ6kUlTf01UPizIwnZKDFaW39qU76z3k2MHP8544WOULG
TdSoOeXGuJcS6y4rJpIqn67JoGz9tJWE8ZXczDuktKCquP5pud2WcjaqlVdr83EYcJPkjIrGtxTR
MC0CV28h4fTuYG5xyW90zCAjiSEo2mHAY4UJ3fXSSldZ86jOFZ391p2f4wICX8lNQJd2Qs5NFJ6j
LmTl4p1DR0Ns1rhBXy8Mznn5eeMTrbwH0aYVeQJgB+rf6x8zOhNIy8osvSkY90P6NDejmyrqxdan
+y6gtwf6KKryO9PYIoze8KR4D2LigD6zEGm4oR3VxYQlVEt8Vq3Ug4+MIuQlxQkpxAADqIEwTZUx
psVixBPgHRrdO6sAVzN+1sxkb5JkWmhVd39Kgenh0f2hrgaX7tFWUFm514koghdFSil00a/fEOlt
o0KUKz0HsgszLldrBjcMQATYn9pO2k86zjdS4cnRfW/W52mCMB/RCMUjNGZiNOnaVgd0Jcu8+kXi
CnpzsZnRiC74ZHPFwOh16P1gWWKnl9x5Mal+WmhUIuCJd8WxnsyXhuRTKX5nH0MCAi8Inouye7mP
aznOND/idm/r73P5KLVe0r8IDbyGSDL27U7sZPHVBBS3klKscciDQtoYylYJtvaN6EqhqMI+Bqq0
OFLy4GdJLIeV1+oJt67zpSbpjdP8vuge8KA5y2P0TfySqTd2XfQicDS2n79aGQjOZbDZHxfHZnEF
QJnlLibQQt5ZGklMRjSEc5FwxhEIbqNdZsNiSVWfOcgRYThkv5HTNf/uTSdyS5xpNqq0lThPi5zq
jNBLGbLsZnWk38qQcqqFgnCv64yEDbeC6oHU7V5PNC/c5EmtXb5cLMjT0RbWIUCKmuTNrmx005Rm
TStfDb0c6w8raHYCtTVgFFXW5s4uUzQW7oawONhKdeZt7up6g6y8AjCBg04LAKQwpus3sbXP5hoN
UqfwShnSe3wMu9ir3GkmlAK/a8znGoYNQ4FdYpKW6d1eAIiFxoMfYzoZ/Sqz7qz47dZts3Ji+VmC
cYKrya3WbsNsE+JpwInN23NrfaHbeEFgH58TbkOH7h5diraMvLH70uvqK+2JeY67HXTXvpLA3bAp
BYLghjFfI0wzSkldepig7rS23UlWdmyOU52cCr3dl93nEqhNjqtXgqVUxKx9y4N8rU7nJzCeZLPg
caYtNoo6FyPJflp6utq7dZ6dRKY2Y1I7VmhRwTEzI4m6VDpEdXcv7JZLiAzvX3sr8YI2JyxM8nQx
TxD//mavOgXtzjKPSk8uBBKle/WlH6Vmp05bGLeVo3i11CLR0Ire8q2UpZzuWx0EHwXgRsgfO0Ow
zwMC4vzt3z4bHg5MPjkGQArpiV0/W6J21gR1s/BEG0zQQFVFOqAijrnexmm7fYtiJRH/oQ4LoM31
SlGvy1lvGcWrTQXgTDH/g+29k+KtA7S60qvqOsUclJPllpHKJCnarvBygkioqpdpBvdPd14ftpoX
K1Menkp0kJhvodG1NOlM9VJPm3wqvAFtTfKxZgyOtpFeSuBoPpeGGOgyy3cLS3Lf/3KbSy+2pTlG
SM50Q+E1Tf3K4J0Lmu81+Dj5D2PU3UZL3UJxdgEhY2NpsQ2vLyyeGkaL8CXDfctYvOGqNGKlr8oC
x/GqObQT7SqrcrMROPMHK3b2in0/tMek7u8NzNAFrsmOslOW0W3ESXLj+loJEcwzBWybOwyI+tLJ
QZbANw0YtHqANdoRXek2u5OiY4cquago9VLyUgNZFQGvqjCu3hwHiWbN8nXQTBZINegEHKfrrZ0U
aWv7nc8hGp8cmtfVxInlBomTZz1KgcIyHIKeWBKthm5LvWVtt+N/Ja5SsQ2XoBwj1IsyQ5PaqxNO
sE5KTJ1KN9GVOWAb31181+WDgloncRJgecb5iwdNQmdQQWOiZ025zK6XmovgMzUYf9OVEYmkj+Jz
rRCt7J1CRTTGG2CCm8dVNfCA1GGCAUN5uggjE1cApCqgOEkf7ENesmgcMMJXKADef9qbrphYCQEA
7DFgyWvLFp2ZWl2hxWbuNYZ8xJrkkx7g7aNuQRRuWkAsI9RSQIUo6Awt2yHyyLBuzFhmHJlVhvk5
Mu1dinJVLzt3AhRToR2mxVuYx9vCUqxLHwhRUVzFb+72oQnKsGqs3Msk/WLui7JhQtztIlPah6Te
Em13FUefKo13yDBdhrD7QAa/D9UOJ+6tafnNvSd+DKx51D/BX6LPc72xpBAamSlJuZcHnxxYYjnB
OshREXez7PH/kWKtfdu36y2uvT6jUAkcn4dvPiO46docTxATXuVPRznhqTmqVtO6TrZ/rWvFYCyM
9k6y14qNbXabZPHstL9BR8AfYBcs7vxKKwr0XYnjRqy7wowlz1lda+NHZZoL/MvSkzWlpzmFGlL2
yqepDz+kMnr5Rbyldbp2uAxiOo1Y9j074/oz1HGd047i5oypWJs82gsb25Cz3hf6xmNvLLVs+4N9
mXREewu2Ni4dTbzrGECJXne8mQ/cuMXZ4g2D1uaR6G/fjOurHHGnuKkLegfow2WYwbCx2jz/Q54Q
RNDzpyipPhNYsLLVvqZWa+/878k0fc9A98+htLPMcKP/f3OBil+EKyudAoFOshc3Rqj4jjHnXFmy
ZOwENKnr4h9TZ/2aC6zVsXh6P5St7zGmHqLTKXRGFut1YZPHXR9zSagc8y7aly2CzDi0oWmwr7g4
hoIuN3vPcZ7yLtj3JvpCW/DR24uap0aAi+4NSD/SzcX1EUHAMX2TtEGSXuqWuVZ9aMbZFVHcRmjI
RE3Jz3I3MO6MEXkF5WnjLdy0r5BxY/gKNQmJ4VsP0yaJCgObygIMcncuUSIZG8t35yIGhOff6/5D
xxCs9jUvCOev76992+YFV4mEDVpVLM44VJyHN0WEyhhFKno/85r6J64xtC7J7EFLTMFwUKX+EAuu
kNwdUkhKgiFFMwbo/V5QGfO+Aw3GNIiDSPfr1FcvWWC6xfDX+7/xFov5+hvRvAM+LTbmYgaS0KAe
cwwBPNHiFKqgsgPTEDyJ1NCJl/SdMHMVvF3dSLC82QoJa/vDQmRWWL6DouZ8XL+jdC4qu2l5R2P0
BWsoVzQ5hfVbPHeHBHaDivgeYufHwA+Psv0o1dnh/TcgjsFVfsMLYAhEFkmlQsTQrn9AGyZTUhoW
P0CrdswkH3WsEzXsm95fZvVB366zeNHqFAVyK9ahx1DOA0pNkGoGxguDT9Mw2TUOHtmR66QEedFu
ULbu29VPLVofjEBNfKmXJEQNxEMYljpzFsZ71b5I9512aNH5a23SOZrJYfZrMGfXzLachFcCP5Mu
KNIQSXnNSxRi1Rp6b+CpR12rHOQhPKWJ4bXkIXmdbPQ+V7IK5uvIOQsFTaYKizOH2PVkEpKI65H8
IFr2AZ0TKjSOO9c97Ywo31jx9bJe7iCbbpKAvqEBpC6+7OzPkxVWWOmoVbFDx5iua7KzeoRp0FaM
gb6qtFbFnFlX8CwOfBon0UVAykE9ixF/pKNrrm/UayspJu/hvz9qEf1nPSwogNhuPl2kZux2zfQc
cqRHfGFeYaeo5TvVxqK39SmH6e2qi7evJWVmzOJVFHLuGjaAI8rx+ZuSfU/8yYUD68Zz6drthrTx
+rpkkmj00DG6QfckeaJgC4zkQCW/5IpxMilBBV1AHzCFZTDh6197O4TzsoUpWY3x8F2QXKT5D6Jj
8Z7NWu/MQGLlmRl6wAvOscjGf8Enl3YUWMUE8XZod9aEWo9MMVEruzY+m1CqXssmeMB9qJ8MoA9N
1CPASlecwcX7wefGC51siJP/31+5+C6q3saJrknC9PAPpnqFfFJHlS4BemoROAiGSL6heu1ZnQo3
S2Rmnl93wRgiM+TvfUsS4NVR+rvIPog9K3jKc7yRHa0lbPxEHbUKesTMiMXBfnNZlhO0x86Icq8U
Nm68zBm0rJ2oH01MQEU5HYFU6dLUE0Ah4fUiEEzTyMnSOHkMiPJI2qg7/4/XJqQt6TEwL168tkzP
cLazk9yzv2CwfdRNxhZALwcySpBU4geKoy1r/QEzL9mvvBT+3yxzXZvhkcaiKzh6QWXuauO+MpIf
rU2zcpD9vdpunDzxS65jkIX5E7sfwx/RFljEILnUKisxtYhU4472sqfrxUHXfunOFjXnNr6yECLX
0J0UIQy/+EyVlI8jLrCRZ6UysrydJ+O4F8boYtYMDebd4Fsbm3dlZwglfMZHtFp4uiX50ohNu2NS
gomPmX2MgO1Fqun1YXUMqilyfcv/Gpf6vR11T0mdPzq0Q9p8OMlVuJOep1zB92eLzrcS8kXjD4sb
miKozCxJJGrehGOYZPwki2HeJO+TMjxOc/nV7vXHdJROppyc0hC5JoR2FNVtlPoPPwyeAlX+Gaiu
P9Gis7dy7ZVPQzsBdQ6uPXBGy0ltheROMWhDBF83ckPsAjs52ynj57ZqPSPb69LWgqtfRmBcKWL5
PGDPr89s11tjF/dx5BFcYPzNbmbjsEnfD8svMwZNFPu0OMJjD86ptYy9LtqjptH/AkFO4yPQDkrw
0Rr6rVzrNqdDedBAAV6IElAGLoJyRykhqYYUIptRXuRG/xYr8s+++tYG+b6I2+eoqg5yVlxwPg2m
4S/wuD8clJHwWPiJVPD7sXftJQnzRmHiKBAVS1Q8SKAGxU/KSXlmZ4b1fSY1RzZ062YYHIflTi9t
7sUk2ZnKty9VXJxnNZbdJmbaENr5kcJxCxi6EtigPiGuTQMGqUt6QYsPx4RlQD8Y+dCiP6cyGrNC
va9Sv9UJQi5tEnC2sxrQaKu64XSn9/N33cH9plDyvRR356H2Hxr93Gj2V5NyupYBU0sadTXsB3qe
iQraeQuAv7K9wXdT0guvZoABi4/a9/Io94HNby61uw6P+76av0yKfxlUAOmR9rOarIuSaX87eviY
VulJe0S680Nb5wzjp19tU6e7Yvofzs5rN24kWtdPRIA53LLZSVmyJIcbYmyNmHPm0++vdICz3exG
E7MxwACGAVezWFy1wh+GEKabsV95xxcOHL8NgBNEPoqZryzhr8sr6to2SxBH8HpfuSsi9f6lktWH
JBjfIKl81xyoT6hB4bXmqSNWD3H0M9OPg1z9i3TyWmv8rDNNf09IEiGoy+gMdNvpu02RwYykBtm4
OXXeoiZ8QaHzXRikNc2jVWt3cpwioo+Yn+y/CKjVylaIf35xE32dKzB1QFzPEnDVSB05L2OcEOTM
Q5QISSQmzCouGwwPk+jTQjknCrk1lXg3VQF1T3JX2+3vzgjXWPvntT87QRfRMqg7KEAWHT+aqzBI
2gDZWlQT0HG+6+322JjhSzznT7JOC8AJH+yQzls+Se8r+yD+8bN9cJgRCYwrCcSirgyAUslMKFDv
Qx7KwiJeIE4bFXeIpNuRiYV4f0z1a2Tsc01beQkXPhVQ3zr4QmEiczbdx3IzNqXM6uEDU9UF6d1c
DK6T49sST9sBImKzahF/obqkgqePAJuenq6+7CPS5S7lAuV4b6RpIHRRkhwvSAyg1WByKwceq7UT
3QxO5SGTVh74QnXN6gCURJJr4eazSEs6PTP/n5urg6GLa/tlDcvB6t2+Q8y3m/BF60ykdvGmUOTq
HzkTYhE58/9pJRKcl12ij4GnOb0mgTZZBNa+iUfJyMzBs/3iCajL8xC2nuzn28Cub1S6b8A8Afwb
9cotc46V4qtncME4QUBcKHFPv3o6OFotS/bwBXSabVLMpNiW2X1CVzfAogNEy2cTRt/UjqzUdF7a
GTVTg+FN2P6bl+pGCtJN3qgRn0KPP2z8XqX9b0MbH4So1vVP49LpdLAnFDKTQi5oEcgVqepmW3Lw
Na6piYgOQxTf9AhKpBitoutpxMlKTDxvvbI5f624yFOAo2g1sAtktHQAvnTeOlYNzD82oHCRjv/n
5+PuBMhBOw2S8bLtZ7amNEYZQosxboeFqt8UOv6ZmQvHe6+Yzp1OLL6+4qXj/4UsZ6JNsXLmKtzG
2TwoLbqdQfNbQwypTxSu9gh6Z3+T/VIC0q5UfbTK4rbXixfmZp/Xf4DYwEWwA8bNaBjVFlwWZPEC
/rr/bAk+t5qjqDkX0Q252W1gAN6xykNqFbvrS104PRSJIKdgfIEpXk76sypv5nRCGdwq4o1QXMCi
atuZkpfU1RPOA3W0hhq+UONDoMWcjdyNLiG57unTyeo4h/3I7jowllJGQlZ1zBM73/QBmo6osiuB
cSiK30GStKQY0vuINNsG5xaXE+6OdHvnEgePyNRorXaun+nGti6C1g3sf//75iDYQyIiWqpnA74w
n7oSZZfBs7C24KAclF67r2g9BE1yY9Frz5xVM8oLHxd5JJwGDUUB9WxAHPROJkkmkafU5z0l813V
6jflmLiJn+5CfU0J+sIQk7cBNEcUXiy5ZJaHcovFb96TYGjveWztcrU9Dmq701CGKqb+IToaw5uZ
bYpc3qT4WiuS7E4RhTcM9JWoe+nS+yJW0zkXop9L/5a2tGX0rtMRaeYYHeriIdXemyB9Hu0jlhSg
U9VtpVt7R2p/Yyzz32t+shuyTfOr2bmktGE4ZQSFRYZRKPGNkOWYJfx666PerBElzqzyxIT2S48a
XBbZt7UYEpZjHxWNkCK2kvzJqcbb2tS3tV2/iWaHZPc71YlfYiU6aGN4VIv+vmyDR4MbVk92RVq8
Wo3/0EBAa+OPUk5XUEaXDuBfP85e3LlAO8M89wekdIdoG9rdzo8iULUSiHkU/PN4Ja0U19My1tnC
sBDZYhLsJa+zLAr6VBVaM5kUf+FFfUvfQDpfaT5dCqm0O8BcICILZWiR0cR1WlbNiGQgXbfJ0pnF
tMxLgWAwnr0eNNZWWrxc5BvCLG7JFgVXVLDAHBMXZQNpa2Nl6y7F7r+eaTkATgJqgqFkpb6Aj46i
2KAgyqv1gDnorMHJn1Buvf5wF8agOFeIRpUov+HdLYK3npVMJhO02wR+RXTwCjXeGEq3i1VnX8Eh
sD/H6UtfMp8A0XA3V2syLxdPDP0RIcVLe3OpizRE5GxOjByTiMABkPRR6bbrblKXvgMArf9/mcWJ
6boib/FehqFO37kL/+2Sd/BQ9FB30eow6UKeK7RFoJaiTgqgevHN1VkQ9q2FXo6YcQgwvsXQKK2k
naTdt+3EPNdHdOS/66ESh0ga0a5R4NOecaecDo2BsUe1Jsr6Wx2vWrGb3dTdalH+S4pazwnyjdTr
N2pvv64cpAvbC3Sc+AdQgv+WWQAUeL/2I5NHFqIScAkYUgqKa5/iztm9oZP0EpefdZI+N87wPbP0
DpqOO0Tjv5I03dKReg/15Eeo2iu1z4VXQZpJd0lA4ZDrF5/3X7kXOtdWlY8U3CkDttyZnm3pLkV2
oYqNV2y3rdh3m6pfuXvOj7QAT5NSK8hNUF+Lzfpr0cTv6MLEiFCpTr/TrXeVWD/l/31uyDAJthp1
IYw1dExOVzFiefQlXe+AO750w4vTIjsof0/0lQne+ZtlGZCwnCdRvy7b/JOkgfZVlc4DkeA2Uu2W
xR9GseV4X5Vrj3RhVCXagMQcU5SpgNpOn6mwlXKw5wqV7Cl+kNOa/LC7Gx0fUcOPzqJxVjhuG72r
ADeuH+DzMM/CdO4RB6BVi2LZ6cK5ZlWj3yMI1JW+a0rArGbH1dNdutpevLCfwmDUITVhGWU50+/l
XA16FTGSQjnGow8g8EdTPDMYq7Ns5Rye3yiY9SCJCjxQjP2WWNy6yMGGzw41duLA9vnQMny5B8m1
u0OUVdhmrSmtXFoQ83EEFuisAC1ZfG002NVmTlhwTH7ZweNo/gxCD6Ki8LeJ36+/sUtnRUWcmMf6
ol/JC4ic5sw6xk92i0bxj1+1/+x0H1l7kyS7CvdUJNm6n9cXPA8lHEi6FkR0SCHIcJ4ekVBKSb0B
Q3l69RGNLx1SVTJeAf7Bz+GFh5+Nv5LkXDgpgmggPgRNFFbiB/0VRmKjb9PMDJBqihsm8wibjwKr
5O+1+Qgb9frTXUgF0F5Al58uraWTNC8+vWqSnLKskf5SsFHOnWSfmxFS6vXBzCjq4p0/0nE3jO1s
2LdZ1D2M973+9H/5DRCuyeoEmnUZa9pMtjM1QEYmjF6G9q4f/X2YyXsr8veGmrmzk+zk0trJU3Jb
u8xw1DWAxIUwAOWSOaHoUqFEsDjAukQfso7jzqvz3K3S3235HlYvMzPN60966dWKw8Q9QXXErOz0
1eZ6rSmVP6M8VduboMmOtfammMkuy4td0Xy7vtiFAgXoIi8VZAv9xzOYmT/m0WhkGgo1tbVRoQoG
yvPoj+7cPJvVUzZrKGz/LGyaEsFPmMf5nG2HfNiq9h+VNzAcBuenrkYrEfdCecivIuoiGSQ45sss
KRmMvEswe/NG40MphhdoF7ss+LAT69Z3RnRGm9sZFrBkv0904q5vyYVAdbL2Yv+HYGpKZSIIp7kY
R7Z7q2+YT78pbbkbYXoE6Rr64/KKaI7SnmFAvOR3+dZcVp3PSBgHVbdmWkT97kYFurH9ndFg4V7I
Kxt8eUVQtMh6oH21TKy1Wrd7B2Kop4fDnhc8d2+4yu57BJIzZDX88d/re3ohPrKn/7veIoBMcVw3
Zo282JwSKXptg5kcEL0ZHeZ4W3yEdPbH/J/ra166BGgnY7CJrI9CirKIkS1J7wwVlnCv4iem/c5K
7Sj7ycao/0iathtMNBNnwCPqYWVhcUJOC11EXEWqLQQqBY729AvWU6D/EiqRnkoKKQMhGksZ6tVn
OjB1LxGaSnsGvoSo1MIlc627cendal/9RFE1nWHG1CZtYtrErF7Grpm+58pb6HwHxtqmD7G2dnYv
dJV4WBqKkEoQLAJFcfqwed3bVq7mndeXjw5aIAPFfaP8CrVtWhyzce/nPKwZbtT+R00Xf68lD5N2
XNnxS+eLd42uPIKcJIiLHR8SLZZhdnSeNT7VqrKJmgjnYfhu74nqY4Wle3L5YpqIXfdu6sviB8HA
UZAdK13zYHe1G8CQy6aVY3/pykB6jJEGv43J62JvUvxIA78kDYmUV1FZJHHHrFoBr7omOX4xYkJ9
RzyYVJzMf1FXKqEU5D0jTBxe/0SfAqaP1HacwMykm87Armi9TH4Zh5Xi7kKLl9dPTgBelz4m+sWn
r9+J1CYaA27FsN90Bf6WBA8YRAd1OObmTfez+2OAXyv2kvyLFmMR7chTnFeHCb58E5reWk2nXtxy
8nQh0kMytpwh1FFimLkeUfnEN3mvuErwBMUOI6HXwX9v1DtAjm6q4YBy6Nu3efgVSLuu+uEX9xh0
dvJz2T2/90XmjuPOzPZy2bpa9KBPq33Bix8pDWfwJkjJklidbpsEaUhCZ7Tz1Ox2DDzkpbtixn0g
vEtz+RBZTyrUqMb5bTrzroflnNq3DdJsPhaBiJKWO3sVbSFWPAta9CgVKKxUxMvao6W+0hEXIr0R
s+VBuzPH6m4kXOPq1rh5nB1l+SFQ3mpwMrGRubGU3aRp6pqzs3IBX0w3OcKibkXyBP3k081pQtVM
KVnYnADFyaDx5GBgDveShJmbF42LVbNnSMnG5qrslNrVbspg5cs9S8LoUqJnzF0sBG+pOk9/An7r
DIayqfVsXQf3wLo5EUNPNjITgpUq+vx5xWKIOdGLIFjgdnK62BS0TVChN+bloSfRRFO+O82/lX/j
TK6SbhuwaaFrYQ2tMwqTVzb766o/ee+LxbXTxVXM5QNMSHhS5aaLnl+txBUE79obwm+zdT+HG1q2
m5rdlnYoEETy/WBvy9TV0mfZ3syHSY3xmv3ZxsPGClxLpcDy0a0tNvlvNQk3kR3DcFQOkDt2avhU
zo9V+5o4z52cup2OdnOlun3xKmuZi1PHBhPnTR6mG20uN8r0rGTbwNqm9k+9k92KVNtAA3HQ3ACr
OewEKtcMdxC+g/4DIyvXSCyUn1DjcbuY2eGhzR4b0EHX75qzq4b9IsYKwjlMpLM2BK4CmRTlbYul
xZtgQgmV4HzywBIwKkcbgjiXmdvra56PKSEbk0owqCeHgnGwOCGpJHVxLCEHKDqUAu0vRJdAaLgl
+E36ZUXyK0bMZAp+hsZK4XXheZlN8cTMxtHQdBZL51niTE5hf4kjKlogmP668ylpumttmFl0yRpc
SdxUiwN5suDiQMp5TeEeOY1XkElEMMjNFjs0KMI5fw4kHC34LLD0FiJ8K9t8FgPFNqMRKvo9ZBHy
4hJ10iDnHuVZSyNyreA2K0wXYdqNAGQLbTlZ/UzZfMNMPWVAhU8IT43DtlrLZy7u+V+/Y1GC1PJY
OoXG7/BnYL2YeGpIvZVDv51kxIWkEV/T2StXQt4Xdm258YBARAHicHkuY97UaHKVR2br9dXPtvlW
O4c2efXTzaR/k+y93f3bk75SfcVt5Bn7xnf9aquMu6TaA9MWBDFrrUl1fpvzQmiqCGAuPSNuykVw
csrZQW2DptG4U+qDZR2c6daskbn4UR6kmUveTQIXKiQd86z1NPuhlr0icu3vhXZn7K0BcapN9WEM
G8d/0dLj9fPyVYae7dj//ryvCuSvLkxR42HQR7R94tCr5q2R7fBZq5/idFM/1hO6HLux2sY23+Vd
dieDoWl0vtjbuTjM+fEub9xEc1Fzb+VtqIAA2BwAADjDs2KtxI8vWO3ZDyVWoRsIrAr+5Ok+ZnGc
+rPCPiqTvrXZtRCxKBgz73gpfsQBnHt7zI6OjAWgpXjMJ7fjoB5Tpyug2tQ/kLtzsTdxO/+zjpP9
XH5HV2tb9WT6hvSYmJ+GDFHBOqSMUc37MqqY4XuRbB/soTgYKar0KOZRCWB5oDq73M8PAIiOlvFM
DrCR1F9tPzML+YGWYlO+JZX+FMnyDrhbgrVp1KWHVlL+wfRUaNurwqXwPU68ajJvw+4tzl9N8xiH
pHHGvZ7t0W53E+kulKptB+7dl58C+bPTniIOMviOBCvtVDxIdVNQmBTW/BYWyS7V6qOWAuRBeJkL
6foxMS+FFeUrSQZ6QUdjEUINxw/GsVC5MsSv3DX/BLfVszHsSrShuB1v4+4wg/WFSqceFBNYG5OZ
7TBu9ACJlw2MjEq9UZqN0z0dcT+R48QNFfSt8g8O+NYwdhFJd33k69Oelfv2V7abWmLT1uF6/jTv
/DtJeoDDE4+bWkcHxaPZoxr7Mr4t20ff3qGMlr4oD9XOeQpLUMbdO1z1Pt6vbMJZxis+ZQDfZLYC
37j8VvRKGgKt0ltv6opt/qPLn2y0En8Hj9LPhq+ks7BU/censzRyqJ4z+1apj4q+1dNDBRake7Da
o2G+h8WP1NlVUQu3bdM0nj6WbsnwutpL+XYK1E2d08ZogXAcnfBRhao9Kx75zKzvYExjkPAeGjur
0VwEc4NvYEuMRyv+GIbbvHsInE32lpU/VWfYJEq1q4IHw8euKiEEMgoCsfKo+fsR1T81CLyi+wDA
eBcFa+OGSxsFOgMgKlLEtA8WfcZJVgvfVgeyQchYdOT4JIOtMCFw8+YXGOKVS+/ScozByLWZR1E0
LSqRJNOUWLJyWtfhuOVyLzrzICwOEutTi5mLJWvgd+PC/Q7aCVob4y+Gkovs3umTUBrktPVKyHxT
+UvItQil2+vnbW2VRcQb8e+omDzSBQmJPrpzN4+/JqVeS1bOyk1ONZkRPFUaLeeNhwyNvqBMBVSx
eyth/ztwf2bC6EhrWknG22x+dYLHXhDQucaVCdLSODwA8tjqNYVcuzYxv5Qp0s8lQ0TkAlbLUtHb
gSIbGzni2VThBJdBtW8kVFBz+3ca/wh71aOoDHzFqxxl47fP1zf9vOWG9gPXDIMJwToh1p3eMz5J
sxnGGj2HoXJF7iZQioKYr/qfPiCJNERWDThBUX+7vvKFjIn+D1ByjDcR6Fkeqm5wsj6OadTaEWkw
IoMq+jKJlm9MyKnFh+MZ3dok9+LDMmTiy+Et02hcHLFk6jLyqLiBOoSda/gmWGHCL0TkqkLrULS7
+ASwX2tXDvelt0zngKY9AVU2GPWe7nNkF7OMQwCPm3wvjY9UcqfmTeyzFb/K7aMdwuqSwFDirCYl
a83jC7XxF0gXYAgKAWcOOOZkmCMNekSIHd9N+sdUdJlQCDT6X4ZVrT3qhXIA2i0dJhwyv8SfTx+1
RPnZTmIIADHQe6vODmq1M5QZW+hHQbBrGlQULdip6K9eP1KX3q8w+SH1xLWAaekiC08Tyxk6x6o9
lKY2Zv9LqMJbAgMevhNMvpRylF9CKGdlXZEOLJK1k3UX6QJexGoHY5IKHKn5of5o9Ttl2DvGL6xX
XX/GM5d9j7KN4PEFWEVcX/5C4BTSVsyfiGfM2xc1UDso9VDQEWUGbR7bST+Uw09/jNYeUpzQ5UOi
hUQxrQue0ZIIlidRThRpiRT6+9S9GHREEyrYMM69Xu92eP/sTOST1fZRaIvnQbBrR9s15ZfrT3uh
9wIQg2+I2S1VJ53T0+OVShBTlAk9P5O2Qow8j466pFF/L8jW7eZZNN16w60d3R1t6jBD8oY16djz
2MVPwCVCcD7IjJajeMMvCiu19dITTCoN0URBAqgyyJAReR+aF10Z3czpCvX3/Cs+XXWRZuAYXCeR
kCdNy+yAgQFyBeiq6wdwyndVmT+t7PP5ZyxY3oBRaINzOXz1r/8qlRQ7ybIwgenpYyuPKbFb18qm
b2D4pTY+Cpu6wUUKd+SQ9Gplae3sqJFtCpwKNGdGFUsVJKMbG6IV48LZuTFR1YoBXqGb0KnZXV6i
lizMr8GV6RzBGESm0BE35zXX5PM06+RHLD+rpIzKMDbC2pPlACtKlHAj4yBD51HxXfdn8F9rXobn
kxl4FEjTYJ+AaAp9TPGl/7XlVV+1uaZMlVcpxTYJAA2ashdr7dGqpK0QvyqFMK+EzYWhu4Uqed2Q
P7VpeggxkNTWeMoXannB/ETllZMuxpyLsEbeMyR1OFZeb4TMIwq37WPvdwq6N0frLGgAGVIeB8ho
G/1OOD+Je1ToBZtY2eH842XZ4wCsqEM32B7RfjA1gJaPRYfNW+mCZPXoE10/Ol9i7qdRip8KVhqp
fVQd6fedbmE22PakTC3qp2O8haOHwgaEdRoPQoDesSFn6oFbI0mj2t02mDs3lZ+EX0R0zLt/9Pmh
48qw29exx0Kxu4kDlECgNojuTR2GN2aCK6BaHSW7XguvImyd/XCGcQItQR2xVC2vcJRUewuV1Dz5
5ZPNm2jcDQhBI9EqhCvMZj+j3Dnwu9JuLSe+8KnTO7dlqj0hlbW8N1HD70xJqzh3xDGRBAr5lmQ2
NmW5VzOUHTRsCfNuZzYrIe1SMD9ZeXHE8CLsGOfWlRdNWOigKSAEUYRwjFjd0m/sjKcnC+VPEWY8
KhR+6+P6kTkfxInpiQDMAuy/oFbUmVottXVfetoAdUyUA4A8c2fYFV1ykGkm6vTS22TaJ6hXGK8r
q5/vPavjHwZMRkCtlySPPinywopVorpk7pr5YDxJs/DTjDdxct/5B2z19k3Z764vex7cTlcVl/1f
kSZtIGaak1IyQ+Atd/fNv3wiitEc0yLxOmsFtn4h+z1dbhHYgAWPWqnxkLMausBl3ClEHAVPePRw
eyR5OWdC/zNIeM3+m8AtXX/cy+/4K22Bx26CjDp93irOZ0y0ZaReqV2b+FUNdnKSeWlqb+Bzh0b6
ZU/bK/6dTNd4ZXGxmaefNk//1+KLGquNphh24swBY9qigKZAXyHT7h2f2XYm0SUhmovXjG/ATdro
hzBDcxxLzrxaC48XMmR+CnAwOA5AiLRle9YKcDzu20nIZScb0OHd/FbMPdJ4+WGIhNX6a5g1hMI1
iNR51Q2cQ0XnHc4UM96leSyzFkCNM4pgc1Dt6/nfOXTcClAmPKGVFu+Fk01pJ8ppNA1Fvnr6pkOr
QBw1btECw25IjerNVOnYlDP1Kvc0Nm+S+ffK6z2P3FyQyAwxFyZZQYbsdEWztIIKi4ICUsG4M8hD
IGjux/5hxA/XnGrXGOmDMUgPd0Vvv11f/MLTCmwtPSfS4XPJ+qz2lQzQQu5h9nMo0+4+9F0UlkJ8
q4ci+hzrf6+vd+EoM1LiRTKuhwm1nC1lupoGWmbnnkz2K09IGwX1yhX+9YYWnwtwQWguyOiCHjyD
hnAlxHaOnp2kj7tJQw06Nu7D3LiH1Leb0u+ooByQ9Ibear8JcVYzs79FY0Nvsvjt6P1HlQQzoydT
9/zE9AIHdzD7IbCTn4mBEEE376bQefWH/neHMcymqeKDYfS1ayPJ6IHD2UWxFCC8oT734Z/ru3cu
kKAxERS9JxI9hCCX5EENo2ooZEi0SYCK5jY7hH7wra6iG3Pob+v0cRp611ZQDR6zO8GAEUERmsq+
MdvbkvrCUpuV3T73KxE/CXg73yXarrQUT09vjBY3wDxU66aA40rrOh3JtKfc1QZuYdTRIH2h58AU
K86B+BeuEEzMJnUfyKu2bhfuwpPfsijtfD1UQwXWERoe5LkjCVsR/mxQNTDD9M7029uAqBjhDG8H
q3CcSydbMFb4gvk/wL7TfSBtRWogjQqvRR5syoKdng+7ASOeUjqIibFwUtJ/FoFBlqt9heh8LHez
HKy9EJHyLI8/Az2glAq9JtNY3JXFCId3nqYcZBQkRuOWESet8wRlK+NLRa00e3c2ZfoJWIggWjSO
h5VTeukXEMt01AwFlmIJHg7mVJnHpkAoT360qOUVNJ+EeP6EFi3yHhsfmwVjDLapFezVg4Hfw/Uf
cOGyILLA9BP0cpCT4lX9lZwomR4ZWmLwNYYMjzU49XhfxtQKbVyuLHXx+FNootoolEHPRAFDKc47
a8hyLIJMZLz6rerclSWDNfJsJhmiomn0dtPKEZOw1B2NJ7C37qD+818fmRYO8BUdnecvmuXpIw+1
VLaoKuWer8pHyw73DmLsWhNwi62cr/PeBYK4dE6EZgW00mUPdC7l2Gpj+DO+LrvpZD9AKbt3rI/U
v21Qp5S1+Gnos/8OmGFVrn9DwcYH7cHFHcl1zbitVdCqs+EW6+N+DqtbhkiZdNNl0Y2T15vc6fdx
nm39NrrXJOMYdcPKo18Iv5wmIPhCCgY617K+LpLAyvsZqqQ0Kl6Xf8SNcaQcwvtc2uVGzSSRr316
sZX0qM3JFrknSZH3nT0jBDYfiij7fv2tX0jH4C/zhcHVY4AEfuD0tedofku5jHqI03Q3JBkemjhw
EvWvjnRT45iEWJploBA2yfvra59/ZCwtLBqFcAg30SLWRlNdWOWsApPgeA8KWYrzZFUhUm3R0/WV
Lp04Pi74najv4IEmws1fn3NTagFOl4zGorA5oofwPbemTyyTva7pJbe17Gg7zMXaDPfy3v61rHa6
LJO6UE6EBiR4mIouRXmTqcnDYNcJ8IPa653mzpeD28HWOW7j7vozn8tmEbgYp5CBCoz+WTkfG2qs
GjV6bWV7rNrymE3Fb4D7O8nP/4T9dDA45PF9ooY/FRzZaOzd1kV9N5uKO7lp+asrspfrv+g8UxRU
eVukHgjlcN+fbkecNrUyRUTycKxvlOnW6ZAHSnFDoTXdywVXjLESWy++979WFH//13svhsYwqxIg
jlo9oA77Klnpu1T/GXwg1ml8H9RkPtb/6Yv630WXXbtuAu1VzDxmY3oRdPgom/ZTwvB3CvaSVW76
KNq1cXhvO8HK415+5Rx07kyGpVxfp8/bJ4lh+X0I/icd92YB7aJp76oMlElk4/Nj3iRZvkvVetOU
BaaktmtZk6eV72A2PnCvf6Bq+aYVxkro/dLkPM0nhDIynznDRULw8kO3jTHxJR+O3WhId0HUh24C
OtU3n4LSKTdl3uT7OQIqUqBuT/oXVc6x8u9quF6OGnhzHXyPAhN7c79oKV+Lt2buTNyc0iNqXx9z
LG0mtXmEQnT9uF64mL8EnRnVCTIALgynu2lXiY6RPLN6B4j0aL+Vndva+wDcrZUx3Bl+l2P7YClo
Nt4mmFvGDGjT0Pm98ivOa7vTX7G4t8KkLaCiUl/B3NryvtwfzbNvgFVOoFWhLWtF8zbW0wc5iNci
yKUALToV8HCZaKDnfLoBiTXaaVVgBVC5TVHv08D47OSJAWVQPAZdehw0ZzfI9lYOGpoW43dfdnah
cpCaN0WDwpavxI+L8VRcnRhPC0nvZTd4VPIGkD5KtnUK3I7F0gSYs5qF+yogejnla1o7T0Nnhwxd
wv/KnhOtMVQIkEKxsXJd1oSTHjlm2JESBvK0r21ZcvWyuZmNduckzYNmF+FKrnApXKJFoNBGFraZ
S9k4VR4srbY1Zluj9ohR164wu2++YdzjGXiQpumlCfLj9cMmKozlh/r3kosbGbyIZk10+dFX5duL
w12nZJsgt7YomexQPVrZ0gtNOdFuhE8tDHodSp7TA8bgeywbR6ELHxhHRL3dGQFfuVduQxJ70GO1
lzSFizvMZ43FcTKlgNDCYa3c18+LPiTbmTBAn+Wkn80VW20aMhXnEs9A8zLVur0lxfd9AYh6MKND
qlEEdhl5WfretdEhLsOfk9Z9p52KfyTTv1BS/lQyzfKIcZhf65WXVCnwd3t+t9JqZ2mtja9A9CM2
fowqSKKy2/XT8CPXRvjImQ0WVJ/uSgsgmtWEr2kaa6CUciY+Y30Xx/o+zYaNVqYHozSeUDUe3esv
/VzNCgaOaPhzM3NrnInI+bgBDsOYigIk/HUfzda7HWd7s3GQQJftzrV84G329DPu21slGA5Jp257
NTg2YTqD+9abTfxSthkiMGRVvlJtDtkQHORxWMkXzwMy8AVZUGJ4Ubyl5fXmR3OpSokSe5M27Ru5
QVUqeZlD7THNa+jHcvMj/y0p1TbMks9gqn6bWvDPhNXSHK2Ze5x9m+KXoIzAtUDOTBJ7enCjtGt1
u+SXWIPjVXV3bDX1EV1kV+6qTTUnN43vr9yiZ9+mWBJ2J9c6VQx30umSqu+HfZ9bsefD/aAe8It6
l/XtLrHjg+ms7fWlBwShIsikyBoCtj9dLVbtOY96OfYS5VfGAHSsWqaO70772P8ztCstPXGPnIQd
Hg11Fy4alhLYmNPFeqSqq6hC5VhT3/U5wCaudaWi2V4/5+fXh1iGEQeKXTwVlrCnyzTGoBhYfyXe
ZDU3SduC5ATyBE9HS/uXHG+1WIWSNCf3jaJ8W1n77CplbSaCPCCRnBJ0kfvWYStX2QQENdRwPo6n
21hNbsbU+hHlyqNhZPc21BWqodupsDeSwIpryX019o9UqYfQ8plwht3a93TxRzHvo42KSQbZ2emG
qH0W1FITJl4apzdR8zABppB71Eg7exv78LHm7pj71d2kO64jDW7q0AmdxqdUniGXTCXINWtFtOZ8
TCI2CoQfR5xijfv29DdZTZaGpiThQC0329is7yR13NsaU4HQfJphnlq+vKGOR7d/vkWBaq0DeH4W
6SujeAYNk4Y2l+Hp+nmpGJSKZeyNDJiLudxK/pMxyCtn8Xzn4QwIFj7JDHxLbbHKODlGqY7MsuXy
vStfSpsqdL7HEGe3cu7OrjbaGuAYiMKAZoDmLM6dXEt6iCphhNVh4dZMmTPpvR5818aKBMp7u7We
Wj9cWfU8eLCoEEc2uNOFk9XpHhZKHxuFbEVebgISbxqhgunKUnZAGew20y1X9ldyJbFfpxGEFWHW
gAyFZH/WQ5tyLZKLICIeV/NRDG8ltXxW/XmXmdF91vsrV+aFUALYibyDgobv+YwB36BlWBipHwN7
FyUJSvOmfItH2lM1WNuJT6h1qq2j1wEYCeN95Z2KT2D5sGipChF8Mc5amoTNqE92SW3G6A/6XgZo
XfflRzlhel3Nd6GtAmFudro230Zq4s5VB5KyS1a+07PKmnMl1Abg93C2zujKctTnQS7zG8Kpcmsu
vMnuvtmp+WBF9ha3n9+JMz4n9UrCeGlVyHNUIgI/y+KnByut+Qu55g6EegTfZnarUf2OGdy3NrS9
MpSfsmx+7/3P6xt+cVWDBAk3W/vcpLPoVC0kZsRek38afr2N8vFdUcfnOLPx+x1fsEN+CFfpFxde
MphYQgP31TllLASDatg+G9zV9k5JHW/s53ebQjSTeLF692bFv68/5jkSggtKqNgCujLh8iyvg9BJ
SLsrQDz0bm+SzrlH1zkW9w7KDvpRa/vXSW72AxSfIPnsZXIQJRye8/r/cAegp67w8CZjWn7RoixA
yjIL2xiOYIamky6Pz/VsfphFci9pw3PYy1gZ6w8c9rdRif8ZnTWTrgt3EOubAklPm5be6CI6q3ZD
XjSQ3c1JuTGMeWMUB6Rvdr1b+f6+LHGcRF7YxB0MpOtaaBEPt/i6yYWEXygDsfNxQOY4cQ19lsyL
LGVIxucyuXMwgYzM9F4JtEclsneZGnptZ235Lu9lv3HR4dhJ4aqihojTZz+FUptjT+l7ZhdkSEZp
hcVEvi1PBzQH8zI80HZ6UBEbrrXmmHQysDx7G+bVXVA47zNg4pJq8fq5PKeLcy4twJZ8Behsc4+d
fvVNiHp8EAq977neaun0hE2eV6KJKLx6k2g6NNn8LfHNn1plgyruq11t3pb2RqsCTy+w2ZD/GKn8
S1dzlPoNbZPwT3TzvBKbvobsy90iOYeDLKwauP1Of+ZURRnabX7omZXzWEXGc5QNT41qPvTB/7B3
Js2RG2ma/isy3aHGvrR1ldkEYg8GlyCTzMwLjGKS2OGAY3X8+nlAqaqVlEzZc5jDmM2hypJiMLA5
/NveZbpOQC3moxmDZk/WTmXoGHU62NozCFmJQL74rQ4qRZxIHvH5rNubQauvx7S+ZGV1roJ2i6vO
Rk087Zugiy6aIV7tPvJWSpUnw0WCxQf5Wib2g0vM3Wh9fl2ZDY0qRmh+GvzIUu8vAjxzWvTsGRkA
5/54qQZ91drtsCJYcKBiBFYcNxsHTyspofKnqw7Q8d8vgr8I8IRZOCeowQUwTz7kMTGOAVXlU5H3
4lWJ/M5lZ2pkdqGauB1n7wd9kD+PaZYlB60abyPIs6h4ff8sC3vMcyizGG/E1t1QtM9eMK27ud8L
a0CoHwZa1tu7DopGjIWdUNXD1JmwFxoDhjLSqDkrU+KV8fc34S8CEV1zzmZhwZB5fLgJqYhE5nvY
geSGxvr5mpf1USvlpm9Q/xrkJoI8KH9EwvrL1w+WBBKAdEiW6vv7e2FqSSEnbHLWbToetTp6Q/ga
2GX5eShdyVNXX3trXpmTe5R+ue2iKewSd1PitRB3/X75n5XbcJ4b010ghcw2mRgLnK+09d/fHms5
k49vIM1SWjic7J91HMaqaxMah+l6UNe6N976zKaDLJJhpAz9ZBVf6WB+8puuPXdNBItSBp+UhyCm
dGDf9AE01VhDRzav117wMM19skl6LQLYkvIZHeaR8OCJpxY8Kw2d+cpfhC7xYMgjqzwGcwY9spu/
eaXaqsrci+bp76/vr966AFrBIjcM0P4j07hJc2mgjcw7wLUlhIa1k89Pdlk+5r04wfQmWI7u9u8P
+lepLrPB/z7qh04A9u2N1YopXUNtx1zrFuH5I0i9aKrDMUCXA2dHr/7BXvpXMfCPx/yw5DJtzlCf
QjRC6cU5zTU6OPEPEtjlDf7TWnFooyxpLBnPh6CCnnzb+DGXZaCxEpvGV9GVoR9Vl6iTPwpgf7F5
LTNWNADQzkNg9sOxqlb2uaaoKWclr1Qy3alIO8mxymHxFv5mrudb32z8bSP1ZzsObixUXyxnlRf5
thfTPrDqi4U5CX5SprXBeOMu8Zo0bEQwbHRh7mQrHuVxQEshW+MWZdnJDy7g+4W3sFgs5MaRFaNp
sozsP+w7olJKNR1FZEqguU+1e5yh4LgbIalD6GfeD95j5/u848/HW/bBP4zthipy6smPaL+WLRTU
+RMI6qsxrmmXgioztQYQ53zS57RaBRFg70oMF7eGWB5BKk9xq4r1+DLoyZ1FJY/U7S6LP429Wk/o
zSxq/RmeaX0CbCtJANWoNW5t3jxsIms4+TX+ERm48dkE6uTfx9OT8uSTOyVfsuuu09e9Nu7SuPgy
2t116XbGWrSoX7j68DCMdoQdOTVfW8nnHqh+L7GfLN1jSdk7tJzt0P9ItdD+07NBCpusCKNBAHiE
4w+RakYGBO52kK6DKtjWTbL10nENIB8Bo7DybrhRm2keYD7LU50YV4llXz904Br6sb4ZdUzFK6//
5OgKJ97ybooxVac4bzKKycSC+ure17G6yTALTeXK3uLYHPYGHTPmAmp6U0T9UjslWnVOOnkyoups
YSKmVHDCe2dtNPq6rb1dIw4D0vSw/PajMrbK3E+W+kEH4Pv3mTWzODwv/EHqcZAcH/s29pTZfaCx
ZuIZsGWMBJ26K/Vvfv/t7/fDD93y3w7EfPV9KrjoNH3YDy1Mp4bcpNUwt5AwjrbhhQk+N17Vbms9
vQTqSpn+TYfnh/SDe1fLvwaQj79O/rU2rIuywIDBOjaRb62EhXjJaACx+5EFw4dO+b9OkmSJbRJ5
ho/N4ibvbHeecspzcNt61j25bXNfFrTtJvSC7Qgyglus7P5aIQAJzLfKt5FeX0da8wNg/4fs4fcz
WfxYEcYBWfRxn5XCLAHVV0vxHJEajeeykvezJp+abDyPYr4ye+84xcFR8+vbYWwujmHeWKYIlXUP
SmFljuYWS49D6dfnzDavzCk5GgZcoL9/rB/C3O/nGbzbSNDQACXy/Z7jOoXmMe+l7FLn1D4a/q9S
Hhvv0DuvPaAk0vpkePj7Y747Y/13DPrzMT9UDFYda1O/HFOvyGbT+roSzi54KYTY6tpwBp+Mo1Zt
VqeCLT0tGrBA9XUyX2bjPAEmMAs8biJjmwt4w+lZol7T2m9ObqJzON1C1/j7033vK304XbprJFdo
MtMe+Nh3AgsWVyLiUTbNdKvZzbZl1uvU96Ndv5a6c6oD+9qu4oMHe0Apa7VQOCB37azRP5S9de67
r8X8KEaJ1oB3bSnjCauYXpmhMfTHwe5Q1DJP5P5UER3k+x5toJxJ5FddOF9Mq7/V8zh04zK0pgBy
RrzzY7U3pXttp8VqJi1vtLXwv8gxbDVIrYa2cXq8EfL66KhivfwMqn1jlI+ar+E6bWzMkX5hvLVk
jZxXvzaQOwMotLPa/E6X8tL0zd3CLptH74s5D7fxmHyJVXEvMkQTrPFrMPyo6vhT3IP8vAyYcd1a
rBk/jph9O4+kclkPzThjh34VaOEM7HXsN1ZzlUKFFvNtViJQ8aALRHSq37bQ/3iZ/jN+Fbe/Pcr2
n//Fzy+iVjKNk+7Dj/+8fh661+a/lr/592e+/4t/ru//18NPb0L+dL7fPvztJ3ev4vq5fG0/fui7
b+cMfj/D9XP3/N0Pm6pLO3XXv0p1eW37ons/E65l+eT/9Jc/vb5/y4OqX//x84voq275tjgV1c+/
/+rw7R8/Ezr/8DYs3//7L5cL+MfPx+fyOX15/tNfvD633T9+1jz3F0ZkoJcXfV1G2s7PP42vv/3G
/4XcifgMhMTRYcYStyohu4RD+r/ggIz+IMR3Zg7Y2f78Uyv69195v4B6XXw5gd+hSqdbP//r0r97
jP/9WH+q+vJWoCHV8sXfx0b826BeO8zYl5kGmEvvw97myblNZdtm23wob2bL2UdgLjPxpcmpaewE
MsxBVd1l8PpLZOMlQjYzrprSvnjZeG0ONQCbOil+sON+2P3ez4rQxJZL157r/ChHrPVl6060Vbfj
NNzb+T6bglVpeteFp59UPV0sO352++wto4Uf4PLRFtvYUc9qMh7NaXyMUqbPnY7uuxO/mXH+bEcd
NV0VIf+G/oRb0JmvYNJ3yf4PT/732/vH2wk24bva4bczZxuENLUIHIMN+j5W5IqCQlRWto19d97Y
fvO1cPMDunf1nnF+sOnFeAS99JLrXbBBvb8MC6e+zsgG5XAdp+OVFUznhHpg8YYeWutkevUNDdfP
o2HdJuYcZtBU6s67Uml+8kYLETTtib3/qq9FDiAbVTkmHvD2U7Upp+rRtqNHeLITOo7A6JgIhO0c
P8xsvWM9brsxpk9N4rQZrf4SiG6LP8Kbk3GjdGNqVoWNZpSGk2Z0jPrirHUQkpaWTlYfkzrBw+oZ
mcytSuWuc90jBm9L70WzDxMDgNWk/zrEHlyM2cVgJ/5M3BIrAM3XSIPbKdIwRV89ko0cjI7s0TUP
dFW7+GgyBKo4rpvYtOmGUEv8MGlYemXi4x6Nt/NK2q0imVOfnKJWeNES6N4/gUj3W9OgNxMVqzRD
z8vt23PlVw9R2xUbDbUxleDe8b62gW18nezmUEYqXzl6dt3nJLOJfrLr9LOj419UGo91qz8yCY5W
Afpxg2UfY72/2OOcr9S81936IaN1l7jfauM0mpip9b3j7C33lh4Csncz9b/dZKgUzWB3Fdzv0ou/
tWb13BMh/ezGkO6+7YZTymVgT6fNq0Bi+iU7uYcoiprJhFBMmQ31tpQIC5XUD9nYPbdZhMwobIgw
DZ4o+688p/ua5L5DORiOs0sxlnIBVZweImF8rcfqebRsFSbWiMkl9LVaQ+EA7ekyBIhshkM5nYZR
/1RNQRXi3rs3cosCznvxyJrD9+/iZjMvSgG5txCrY2+st6OuviBzTymKk1GnB84e78XXIB6ZMQHW
7fSwHiqfrbodzhgfIoe0ivMi2flyaNZWnL7yj2BjFq+N6wQ0ONlvRnPC9CSPMwhnJRdt8HpExnSl
W3MoXQDuhs868EXd4G1avEk7OqE2eCn1qNyAGK3Xw3KlCN3nwo03qXtnxLO2C4Lk5CmR7tClOgiT
zMPPsNTUqHfgA7P1yWh6qCb4ZUFU75qCL+sjax+lo9xnmdBwLETBaCriS5IgNKp4V3HXgilYsAr9
WWIpPc7hAD1201cnEqFqg/Xeoy27x9rod3OReOFMVQ5aUf8yO40ZCnKJVa3sArgrv4zpnHhZsJti
ai4LMRskOieK9arbDsKbYCajI5WJ0Olriod2LxSpUsFC9uMKunC3Gcovo8jor3YlNqFZe5MUlLSz
7KFbNX6IXzHyiT1XMrnyLqi8Jx+fnnCmuzFnHW+5BHWMXNr1qPc5zm/8mTuqx9HKn/JivB5q6a9T
nxXV/OrNWb8Z4uUTWv6cz+qxHBoIkza69HnF8HgqzNvET8+dk93w0l40Tz3q4DHDofXOUqfCmKzl
0VpngHoIMljVc6KxcOPkmY9PG16ckzQEuktaufE14xHZTLk3C38IGa1l+Q2wBPSsTHao0nLPWYOA
YWIy6q9TzL6tsghWMre3kYO5nObcyKp8jpPgW5ykK1XySjUpMvOVAfGNBTL5uwwRULYXFhpaiSmq
DWHgQaEoHT6bO4gqZ4E6VJxQIZWxygPEunuPhwM04m0G4JmkSNhro1Wv7CB6TO0hoeSzw0EQcJhG
Wsu093OiehqJ8RsT6Mcq79hvlt3WmE/sGTy/HN3J1CvC1Bgfk2pvtTzavGMybeX9FRaJ6Sqfgs8o
WxIVYi68cdqHYTZutdgrN9novBqyfi5mXqBOSaT7pX5O+vS2tnmaBl+/qor+kgQ8wCmlErVZzTxO
uAzGyRESBLRmbptI09HzYkVrU/1Cl2mMkje/ZJ/oGy530u39MHCEvOAnmaUPTEq8lce0eY2mBlo5
bhgP40YtMbaagVyJBA9DwXD//bbXUXEGnJysYmu8GOVwsUZ1StzuIsrhKPLrueWdtnNhrajvzNAp
u/NcNLez6i5LnBd4uuBs9WZq0Sae4l+NQj0uE2V71h8DK32pUjsUI2eWjSyuCcXzVrPR7syjVd09
zXF3iLMcx1xjfoxK1LrswTx2jrrqM5ZsF5BSJy427ODSiFTjsBM92sKvQJDPU8AdNfOoOmbtSc+x
gZrK+ZOROBJjXutqjOxdRPMdnQlepJoXsyqaFweF29jKn43JQsamL5/J9TCky5kNN/EzXO9tZrkH
WdLwSHiCMorXBQzBCROvdWcq1Eu5hCm1rUMuAYYHLZIWObeljuuNr6ftyiRXQVO1mcLBN3Ywnvaj
5926EycSuT6MCWEfMwsRwGzm8aue1nQcTQB0uJjZGgTaB9Uu7sB8zFVQbtKDWd1UzJc461asRdJj
QVkdZ3esaSyKeBckFg7bWhEWMXkFXj+7otXPXcZ7B6PVX/tF+pbm5lbG9au27JZpuggv8IVdzSJ8
XxCWII7WWnfVZXKj280y4XI7NrWmpm9nraO6rbfakGlInGvZKgORuB3r/nMyclxRpM+Dqi8cbK81
XEWh85KkcRts8K4wV7OuXd4PrDcs2cx8NoQo39ewVxTPVmtdl2n0dexwQW1cY1s41HeMB3cROkPg
FambRFZhBR6XK61M942N9oLVR3jmGgFR9i1CXfm3ZzBlzadCqUO6pCRdXkZhVby2dZ2i9/bq8XlG
HKxlL4iuxk7faU7lrxu/vGX+t8MX/jlNWOTLP8SMSJmQkl2ZhZRXy8PoJnMHzb/vSeEGo2lWWd0/
li1HUm7jrzOtXjet9a304IC2We2i/pWtIkuz8BTu/LWNJgiWISPSElgwqym+nqas3Q+GDGNLfol8
V22FRO+0rEZxGNEx2VixcwrM/hBrBCAjNVdGZmq71NYXwrBRhH2R7CdUHVeGmAzABh4KI/21ZtgC
0DnZv2QfzEhuitoLBWUmT7a4R7kCLcTl+lQw3yVBgzNLi+mfD0FzGHC9sUWMLaHlXPTBeXOH/mul
dd1eDjP7i33JeUN2katdqawddqZ1CbJKIm7mxaFmIT0gM7kQ5L2Ny5kWIzXLsua9cTC2Y744i/MU
Y8+DUaHwQ/KLsM7Rdy1bivmZN3k7tC3mJkxV6+dmkIhszLLdGMWIJmmm1mXACrKKp7Qu65UodLxA
esQeS+Dua33yvtkvfdy+smmwP09ECTPjiVFO8LTyFGY3yazI/Xw1TjRDpY/WLAVIFHOG7y/jqMrn
UTWnvOrerB6icGBGBzSa2B4LooUZHIJifLP8GpAw9YIzZc+eXVsrLfcfPMi3fj7y0rGo7Y6gBbPi
pRMjgoI8i0rvzbDrtuVUCERkJfvohHJpgrIhr/yQu5dp2WZTj9/YbL5h3higj4tT1TLCGwd2bVxi
bzNMxnl1GSMhJ2OTexA//BdCphbiWcHCxPOgqRBmfs9Rg9R4InP9BFq7WWkzO2g1F1d5GZ9gi+yD
2b+bYGMoi5c/dXJWp4cpEJgF+O5p81Xihpsvr3Ik6dLouEWWKVdNnwWTNpqohaqKrT5bhymt7/3A
GDaajyd6q+VnxxKSAo87k7K1KzOYMDobUFUcn8wlgha9UWMS+jhNjUL/+bZNUfJUclr3qYH6bu/D
9o+on3oT4wS8gDOVsutULGxfqG7j+n1Yz0UF4y9P1qJej5RIq7rhiU/s2KuY7rmrePu65On923Rt
nCDN5Kf38inIOjPE706sCufJj8wwtzH3zejMbFRbFasgG756WhOtIDezLSYkUT76WxpsnFMvegak
WflUZjfvibCf+VHoDy+jRj2OcR/EHIettzsnluPjZh6/ta0j1nlQ3zJz01l6M5inLH5IYu3BHaar
qSIYg63kbQpYrbZ2xv+PwbCWK3qX5jkus89xpxvboNAuLkzzXE+f44GKxrLFll7ZyVb8AIWHRMZT
9wOykU5BYYbT47NNgIuc7kgsLFdtze7v58WrsvV8F3sIxmlUAYFeXCVjYCDcykLQPJKbtsCqw4TH
qphPTiQC7WfRhowqWUbL/81TR1gVD3ZDGHn/L0NvGFvN9ea1N32eBiJV2Vlsn4rCN3qqI3ZIuxdU
hlZmr0yVJSH1Wzjqo7+W5uuwAHIaK0D2teC/TBY6JmUhtgX5sK5T7KJ+OG18L0/3zHKzEC6+v09J
FkpRBzedFjD9LbrtbJMwFqgNqRxLF1e1DIQRLS6AYxk9pFVTcNx2GtWx05INsI/qGBTyUGcM7NLK
Wyu3MLays0/0fvyrpLDXRMjbabSRsULY/xRr80McxFvILM3OsYmJcTk8OOnImik66M5tS88lFx5r
0oAnGCAkVqU7ANlyq/lARvx6+hwwwYQQPRSbzFRQBmbiSlsND3aKCDXKqeTHP5Lh/CAP9VvnA14D
HBwYEwsT5vvOBz3yog7MPNuWvYWpfP2konEtLYfrz1g7ItaeWqDGG+Thp62Sxa6e8+cyZ4w3mZgH
xuhtiIEF8d6R+f+Ny6X9+YPG5fII/uNfzcE/9S3pwMo4/a5vufzBb21L2/0FSt6i+gOgb8E6M2f9
rW1p678wM0RvC/l4Z4H48De/dy1t6xcmjbiVmaaDvAkCaf/uWtrGL7TxHHqN4HMYjfn2/0nXEjGY
79psHtxgrLNQRDIXdjBoafqjfxwDJ5VLw6BlHC8BeDmMY/P4pR/GAYmmyq0BJRqwKk2vza9jtKpp
KiRNs2kga+x79JY2Vq1eZZtm4NYTfzxN0rAfBsr8jT910y4PZoBYSaYvYVXtjXFOFgsw+O7RCLGn
i5QeJtiwhHrZx4e4NaxwRrkB6HKTHPGro0cwTPq28CZ5SI0m3XhuVG+HWLSXuTGrb1AStYPw/XYD
tgZ3JMNLVy3ZzW5KhY65TzGiPO6+zlnuh2XeWadRKO+qjW0ZJhW0O8IYU+pmMiJctKIv+ZzHl0bp
z9mC1zco3MIZBME65++/UfbIdc34ap0KRh+dpCLLzUHfWIbI9kJG4tKjL0X066utThtnj62es7Xr
cj4ZvZWeut7QrssqyXddgyaySK156074MRi9iM+BStGi8IJ8Y1cSH4de0UJMYmtTjx2jEJmRQ+mV
52ylFWl0JUf6XkICXBSjh8AnFTciGjFiul52M1ou4HN/9sORrJI5KOEk0AdyzGA07lXULJt6j3q1
cPKV7cR4eAoxrknutLVtzt46zaMcefRp2AV1Y66V3SGcbpR+u3K6qAqTPogh0dc2Gr7EvTidvN3I
4t/o4Cf3neOLzVC53mszuO03hqfWrRlE+Rmlj+gOcgoEU4QAxlMSWenMrNSzTtrsOBfq/sA6VkGf
bfzEcPf4ZBZXsgvmX+eoChC/c751pnCPOgJztPSU/awIEefAieXnvnFj1qCFVCUCpJG59ZnM3IIS
+urag1WsmI7Wn3y4FRhf0NHdDqMM1m6dZV+b3p4J9qW6HTStoBqAdiSouPLmthvGYl8VdX/IzERe
YafTYexb+PlNX1X2tsnS4mrCOfmS6VKdgw7L0JVPWNvngRx/teM5exW2Yd3Icooe5rYa77sGySXZ
NuZnMCX6KTWgUR4SPBv2rhtDnwbO9jyKyDpmEIqPgS+zTdkm4lPd+c3bLK3hFpNSzKoKRy9O8GBx
Bgk0catACh7cGVh+YRXJQ9On+O+BonwcBwLcJtYj7SCr2LsbCwORcn3UvEtXGMN5Rh3iOgcGcnQL
xzmmqKPcmGXfndLI72+G0ZFbJ2td+ia8R98iexyuGJ/SrqwG9oa6k+3ZDPL5SmRRv8sS2ZQ4OJnq
LY00n+Av6MrAOSopboS7z5wIgyHXx90pRdieDC79VDCxbjY1gL+XrjJ8Bv6lrF06YJSBWZDaXxyh
mktqy0QPDS9DSn0hGLorS5m0bv18bp5L18o/+zi0PQyOnA6GMMgK8ykxbi3a0te4qdH7HrXclGvb
T5mQNtrik8AFISU0FunFV/oUIPhek5MNvXIfpOuOB9Fa2m1pW0lM/KfTc6QDJqjd4+wG3mCwV4FZ
oPod4+Wl87XfKktpOelRYjurkue67fKOkqeNOpakwaZEA76s+zsvchMsUzSTHjQ+Qzp4sqakv63s
pjoJF5SfpSfaXeT25iHVfONXW9PiYyvi/qmyqviqsWx7O0wtOFvFbOeWbum8Nc2qjcNkdmI7pAyK
DObB6XQcJQL9+GmhhkDG7AjElJJKWzdWDg1ST7VTHKDX0PZjcqiQ07oTiL0fB9XbZycA+ryaNJha
dB7a8Qs6B+7ZhpDgbT17GIFxYZVEv6GkAdSCTb4Zc1OQgfCMtlVuLYSvfGKHjuL2TYkZDbI5NcUR
ql9UbwbiJDitjJ4BEkiMU3wrQnuwazHHDTUDBFAmSnUooggxzHlwi52hiWXmnTTnpO0bWoMl+lWr
oJ+GBzObMYyrRra3CQzzyqHzucc1OHqF3GtC6kRks4BsZAIJVphB5MAaUd5wgSup3oDEsjQ6Rjfu
NuWIeJcBOwn32km7xEZjHjS31euV43UKeI5iB9fngIG6kzhXflZZ34Janw9pAk9Lj7vqxezT6Rwk
bn3rR0XyuQoKkviynb/pnpY+KWnNL3nZf86GFK8QdPffMtlxr6bYLFhW5nwPOrf4whUn7LVGpF9A
KcY0mJvxzfRyBdLT1L7qfWCiFW4hjRqXvRO6da51q2HM6r3Q4vkt8jEhhWAW+xsFYQntVk3FN7LI
9V2gt9oXqzXMbAVLL9XXg2Z2JxEE/VXUi+YTwP/yVmt97dpoxvQlzQrmKVPXfvI6MOemojVljYG4
TZTlfvPdNt+NXevsG21a+nhx3MqVZrbWpUD/f90DcNh7XiZ3g6cH+Fd1DM1MpNan0e3pvqpiXEBT
M9DpdvDdx8IP+mtZWsEr2L1852qM4hNR6Vv2AN6LQdmqD810ueQ06ujC+pGuIf+QOLvUrchQ/Nh/
HePOufO4l3eKpOfNrUvzbESe/uo5szetUkQjdtDOCuZ7QV7cKnsuz+CeJS1rJcyzJ+3pNCYCY8As
6bHRbE3/bbbaDiVvLFiefNVTLbYZDQWZertEyOBOBVpgsRu20HQa19ZufCSxsX8fkTzUZlveJBHK
yUU1OzVnyy56ADZe0jKvKVnXYorqKSyyLIXQKqtm5w+jhXdWb1e/Nj0OettmVIBjRSmMaI9xogXo
y644QTzuXX0bxD4+HkPTewau8yq2HmlOTN/AdfTPWWnNZzUNBjvTMOjekQk59JbCQ6xOALC6qDIR
50oV/q9V4EH6IF/QWOjJTAyvHYR0sLiAdNzF2sWXiEKnyLcjFOsOAUGbAuZgDziCfavanu5pXCKy
nsQDDm/NQM+1aTBDigKHraoD+/q19lznfhpqLKU8r/k21bIN59aXn+hcWshKj6ONVUkpEQTujMm+
KVRBaWi1pRGdW60Cc4atC9t+LvzqME+9ZEe1YXLm0CMIbO6O2+K7OzMyBnb8qh3wzQrKrWnX7hmv
InEy/Y7xRdl50U0V2M2v5OyTRjVI/e1inHIWaWe99Zle4aWDOTrYPuT2oihVnwemIp8knJIVCt1F
zZ6IzmqIgFXrhkFOZ02zRH/jqLxBQc12yOrGoWKYlaUgelZjAoHMkCRaAzJ+t6bmNSjwBx6qGmWR
O5iu9FxWBr5gW9YxHZvRcZObTNXVxZ+y6LOjKScMRuG8zO3QfcsLXwYrn5HcCc0b7RMDMp1GEdo7
Kz0uC39LND7C7nFCComsZlCEXrXjKWebTMQS32zLk+pd5r+1NqT3zdgl6yJqerrTXgOJEEYSo2hS
UZxpUixWu8LJwCZOtK6jtCYKROI4SA2LIWr/Zss/7ftGw+ZHFI1zYGLd4k3buM/oYXa7oGKl1103
eSHt5lpHgK6dryMVtJ/LiF6lYI/cm3U6bbyGKz7OlCsPbekXT3lbudug15weUxACUqi6zN9qNR36
wxwpBuOVn1vatnbTDjxTnHh0pOTgbKrah7aateYdxNDmPvG18eR2usZ8CUxQDbVAIhGoXDlqzIvs
DpkzO44p/bNaoIwSIy2zajDhFsQiR+qb3EmaJ8aRGbCkzrw2zUTslJEUXyrLTG/4ruJKS5Px3BLk
F2G/Mv7aiKZ/irqa/Y1Bn7Zx7RItbeyYSd6damCWYMrMvBf1IK88JRVxJkvuOjQPif99U8Zr3ei6
w9x6SCjzXuRXMnXbtzavyTFLZpyrqQzaG4le9hfTpFMUuI3zuZtz+zo37IQHjd5RHvnVOS/d/LrV
M3rLjurG1z6IzFMKfTJHsp4oNDT1ePLx8b0iXUc0IRv8G0sG+g3tsYgxf6tegCQYcYgA/bQXRmBu
ks5mnCaSIGScAVjEsv1z5BZyP8SMoA9e0jPEtGahXc0k58i+jjXRYQYicU/ibH1KHcegTZqBpkC+
0iWpU2WX3lRZal6SFnj/hk6sSVyLY+3K5mXfRTTqr0Gl9kC2aLhBiq6C7E4fiqYKB2PEsQfv7z2h
pEo2Q5C86FJ30bIYKr3caYlp4GI7tNR7slfMSvserDU5fTOfhmgwVpmr9H2BIZ6+mn1Du+3iLoX3
geZfqTFRypMmoVQEjx36Y+TBXvf0A/tw8qnu4+DS0+UsTraX4p4zOvU31FM2VTSXJ7RC+5c8lkBJ
2mIyv/xf6cf8PwQPW1C+f9Nlka/V87fvuizLH/wODnONX6yFseQCdQLp9I7z+h0dxq98WG1GgHIq
BOZgoWf/Cx1m/oLxCfAvFBHAGmEL/O8+i2H8gsElgC78QxZtBpho/2oA/U/QYZxZLQoVi2oBvgEO
M9HUWcSBMepbzAmXNswf0Pb+SCcXqRVQqDgP90uE8/ZLylQnzt5I7H1Ej6QcJa3TB8/+kcK78T3m
8bejL6aZlAZ40qP+/f3RDaGjh+cAKkVHZLMcdqz1MNKClYEdWJzLre20W4GclQ/BqQBhP5o6Q/Rf
//C8/gLTxX3+0z14lxVCIjCA9/nhLFRlOOXMnG2taNikdP5LjTSHaVHtYAnLxYv/zd6ZLMdtbH/6
VfoF8A/Mw7ZQKNRMihRlShuESEmYZyCRwNP3l7x9I2zdG3b3vheWLYvCkMg8efKc39AY/ypa/gVs
+WcY2W9spX+9OYIzFNOwkMDSVaHM/jTuXccOJkWvOBvOcZQbtpd6OCYjHS89hP0TCrQnaZhGTfqe
LHrY91e0+cIgHyITV+zB5rM0+Vkrz8i8HYX2aInvzqRM0QwaEVRZFOy/Gg/ls+Vmx8YHXQdGXQ2h
SVvr78ePut9/GcEPbQ1bzfX/ED32G3tqZTAhT2JtdzViojsaRnYep3cXQWn1dek7R6axxpUzRKUx
RtMUYAdohIb7NuhGOKx8aJO4HvByOHCv+hKb3gx0jfcpBGeVgfyFs3bb3Ew+Dd2Ks9djFu3sNnOI
kDwO1X3Vi6p/Rp2+C5fcNPrlAZxhdIkzczz0/RBxNh0l7UByWXt4W8qAYh7uEvz0UjFw+bHZlqeq
Q2RCn/cJHUa/ek9nmn9qeqQa3bdiwHoEPD+j6ZX6xV3dezHDTnVkjJEw/mj6xzOrB+J8sVPfb7Ie
QWKgpWgfGz7EyCuWy3Rg98VhAitsr/munnWbZTzwjJp4HAemOpkvBLyPZUF1b1cBfrEUBgfU2MKX
Hor5SbAkmAbNjLMu/uzG9KZ7vHg37dU8ANuFGnNx1ufxoNay+mk1zmogVJNLDNPegZrHCaHFkpue
YlSn3NijHTtseBAMO2MaI4fxk14fqUu7K1sNLW9+VLV28lIeV4zwoIOgg8Bpk59eUaep1Vzm4vx3
gIFcFjwCBd+3JnNkPOg4TAEPOpiTc8eeEqgibZx+OvSivKlHVDNDPf6cmEfwGnHafgBOxMe8UOOu
K+Zjy8MyxoPyVu2WWPL5BvmmBg1CCFJN9tHMqKHh6aVQe7BlIr3h9ZX1uBo0W99v3d1w2n9YDx/i
XL8HVbjKKER4cJchsv91cc+u7lYtRby9mnp6ZoQqtKnFPLrBLqWAOjCsGm0ymFU7BmZkLdhyoFnG
8tQnUrPybNtvKtiNlRJs/ycPX8P8bwsWrDLyFbguuB905j+Fn7WE7BZohB89AGmXznwQA6VySrts
A6vxuNI7HOBsfEwVvlNHU+3vg4bqIvwedZWunKuUSRir33VCurXpkKVhkNQjqAihYttIW7N+GpI3
ZxwPmDCqz7vmb2o1/ntb4OwNJNSrxcdHxFBi5yzHtnJQY/iippGXs2n1If50KqQO/6iq8qH899vX
RW5d/1B5R3X9P8YO8vOgeYq4sVY3N/3k8ii9t8LIIGS5Y5QlA34tIWDvgwvsIFHfmchhMBOhd6tg
p4KHw1rdWMaUdUEeMnFnsVcjkGZHAIKIkFlHtWY3tgKTNrtaxx06/amF/jHrGH5kaFlfU4CdpeHc
ZWcdBxw2VehMsYtIsE0fylu6PAIZ2P/9l/uQ6P27Afht78qgyyHcoKggHt1Sopaa3gPhQG0t6kuW
SCmpIFilLEoCelbiMq9mVL2F6sMRgRVAoGz+Uef3v8xrJFFgKlvWh8L5b10jzmj0vFKoT2rEVTjv
2LrHBKN0lpb6UDnRtND7SD0GAK6z6dnHvx+e/7IX8gjwJAPIeQiVqUf809JKAQdqs4QipuaCuq1a
7Crmz0F+BqISAVw7KoGWv78tWif/uaBUBqfkP00Xlg45459vnCcBKGMfMqBWVeeAIJvZRujBBZKP
RRLslGyatlZnmclYoez7dj6oZKclaLuAmtSkVMHHYTvqVxnTIT8zZ9GeOy+18VivkQnUVn1qlbKs
PSBjm3lagwpmnW5vJrO2wzA1UEkLW3CAY0nAzqeGYRjYhZgUnOX3aktRk1LawQ4RXI64b5idXuvg
s82at8oFYDwDZJY3tcOpYE6jEO2NLRz1fhfY5RkQDh4aVMdIFNeeVC1FC8OL0Dz4wJ30pflIJfhi
kD7oznZR46375Vk9nJ8UZ/UKKrRi1obrx3vHu+bFGhvsKGrNrqZ1VNnvXIwHTZMXe+KvkoKCy0Za
gmfmYOY5YHHSd6+jQ2g9q6Xr4fyOkF6ssXGpVa/yFlOrblUjY5UHdNrT3FcAk6hJ8uPAFi6lSS7A
QKjXVhG/7ueD3eqPKtXRlioS+yKe7fTg21+RO4laRCfVbJ3XJVTnzDeVFyvtN4WutVltK9NdI0lo
OR4D2hw3dPOJHh/ZFeP/sVMSDRsT5Dcbc915d/WeKg1RK6Viw1bviPnsTmVW6qmpjiuDvqmQWACw
dXnhBKZDTy5NmhwC2rIqrxo10jWWGwPy76+l0hyVGdnAndW86tjWK/DiKtXpCp7+QX0ANTPUw+ak
g+pC6klUYgR5Y69yPaTLjq3kEA4Guh2xME+f1Q1G4py9El00sVcTS33PDSZlySahtyD+mHRdgjLj
cre/9YURqa+m0s4CTLDfBKHNNT/SE55G7X2cskMVpdVogef8nLuELWbnLMvzptIZRkQ9n0pOJDlH
IqdDQb6XdxylmQxgpQX5hZoCalnkiNepf1c6C41XEYuMrc2+f+i46Ch9lMWOQ2G4autldpCTGfiG
KW5QpGkq/2u3MRI5t635GCBftvetd46VTtZogmBLtzhbClpijEJVRz11AyBsNzqcN+D7d2sGCDXo
V4F3MugzmBzbpfOYdfxbvaQGJ1S9nJr2apNVmadaCeobt+b6NPG0agKrRADU9UGYdFSZmCCLHIOX
KwqIIexLRBGV76oXXw0zbLI39T4sZpUBqymshkWtWI/YwtRQi9hxP9WVDNN0vSifwCYRsUp7uo1E
k+1DJW25N8dr44ftq0pm1TFn4qVVxAYhTcHQfQUD8FnlA92EHxbqys7ybgKfbYUiEKFVSzY58w4G
aBl1UTrS8SqLmzpJqv8WVnEe9BODe5QNESsD77tmN/W6tesh8Bt5HurUxAlcruPWmQmWxdlG+WlM
aJ2+qTOhui44s4stihtUxWiS3wrmsLqlb5vHnIPGYA+oYYygjXBR26s/qXIykmI6qBioQpK6rEqz
YXeipRb5WGirzFTl0er5VYbaT1Pk487xkY2X7uuEIlKWoErkpmf1M2qIVOLbOxHgUFhPnDuYcFbi
71BnONTMeSwWOMsLEl1WPCtanQXUrRQYRz0jaSbqjgeVN6g/VotU3VltjyrNVocPlauXnVoqTjh0
6AQCK8MYXB0JTP7I4gjDVdrNuasbqquo8VGnCJJx9qpj7/tX1z+q66oNQc1rdRj9yC2X7ZLZ5H89
2qsMCD0s2inevTeKWwGYTBteWnYZFcqRTogNp49yGDzAK3fcU4Wo0ii/ky9mIAs0CtQqnVKHBzY9
6gRIAgBJpVdCAUM+quFVs5L9SsUQdS6gtQ8jZ4O/c9GtbD9P8qK+jwrLCaOkBleYwyFN1keFZS+H
U+1WBzXuS8A8G6yjmpZ6xtrkxKkGVlsfzI2zapoDFLv6c9zk3lEVE6ytOKt0bapsUrXnVhYk3TkY
MkaWSfNxAuKjqe+vPt7oxf/eO6qSQxEBQX0cSRqlckJ1XJ1LVCST8qzimxoK9TNqkNWjVJuIw5vO
V1enaLXXGzPHHsERiJ4r/2sIOM0xLZViwGmmSKkCiDoFqEin7qCOSwXh1h/Ksxr/Znrv1zUspiWu
+EdN5Y8M5v8Duf4vgFwcI/6U7v0Hkus5/zkM3//X9Wfb/PwzDfXjr/2fSqOh/8+/VDo8KKe+AUzv
34AuGt7/Y+kYO7KBIayCLgA5678rjWSR4794p+7/BGiUGtBVfTsgLlCP/H+pLP4VwAW1O+B+wLiw
UcLdDjGzv6ajfYJ3pWn4J3MM6mfRlsDtZfPZhYwXbYm7T4oJklCyWXtaD4iJ1Uc5vaGYTOd3NPTY
9p4GYuf5H5Lz3yuO6qlQxACkZqOLoIqrf30qxzDGcqiXkyfH+mQhyYWlXwUNaXqoJPQi/uqyy33s
OcCAsYINKFVrCuy0TNZXL6n7f6gD/qaQgHAHjwJgTDctB5FBhJ3++jyGr4lkq7oTyiK7FcDQY6qP
PrpSzbMrwV3VEyzwRTuZmTftttFIDpp5nZDUpsNeyFsr7CebVixIEEhnBswBRdT6BbztQcB1ecnJ
9f407/5LrfT32gYP7NoW8HyQdED0/qNwmRh6ZoElOn5guhEHviGH3AOh7te9UaW33svsfVHJ75ML
gcWsgT4TVMG6zvphGrbgUNrWORDbLa9pnOUl5NK8K9/zxplC4WmPf/+0v53FPh6WTJtzmAI0Msp/
Hd0JQBzIJRMTQxgmBYbPZRn4IRjCMzX3KkzzNNlL+fr3N/29uPKvu1LSx9/OAOL7+0HM2BaWp2Mc
/dkD7Vu1cd8neIrXIOszPS93aT9973TYOoFTNMdi8R88+EI6Mo//8CC/WZmp2aU+UmDCzaRp4P2u
i7KtlqkNW3PsK887iHxbTk2QJjAZy5OjZUFsjs5j08DD+PhF2M5eHwuxa4o524+pLmKU5+9cmORL
GjG9ThlnOoxYisAnX2pwFum/IX6/Q0/SjXUDv7NRo69cpQoPbINa9if3vqyyvdcjrLKgOWmrsUDU
dSRZzmDGm6Y9lY55HcfV/xJo1pfRML60wqPCm+XbfQDqFOD3ULckDEHtRzQxz0hf5Ffdz34I0wD9
1ilMOnDzWixB6G8u0I/F/5Y41nBs5/S+2MN8ns1mikff/8ZBUcRQoIHz+NNBn/qDwb1AGLyLUrTx
MKUn8vYMiQnNDFcd5sym41qxthHVmCZcTCzaW8grq1c0ERhZM9RzUJp17vhX+hsWUnxCfmotPzsD
YPlReu8jbI8nt9bzg2G6j4p9XQz9g2V0T1o+m7sOJtpJFlT2Deix6fKUKI4cZnBo70+gPTXLfJ04
Sx8tY8keAHRZQOEzDk5E39sM4LNOy+ShSqAyVZNBr0La7dHt4Kflhrcdc2CEjxiQWDHCND7UcX94
NOjZl8BCIePaB20DdCaLOkG5kDRGpOX2CYFZoG/AGDpDuGdz0GAQOnjzAK00rjBewegs8kHgiBba
UwBojIX9Dwpd6HD9Vs9g5mKkDWSfzcOzXITW/7p47QQ6AwDP2FhRzca35uIs5XwxkxomkBngllRN
j3jtyTg1Gvr6HDMn84c2EEhRkMKf2FnxSbOCSzGIp0TLu0OSATAd/A4fhe22pGXsQGOE6FL8GCt7
i30X3FkdhK34now4kZhFn8TAHeFbwket8pnSCaUBz8JD/UJYPyfbuBz0VjwX3fbLyyhxGQD1MGJ0
NxNVtr45mjNjzoaTcFZcXqH1bNUw3kXbMPn1q6k11V50CNeDLQ2DUd4h7S47GMMPE0QUryvDTp8u
8GSLnd2UfYgo4M9b4WLHCyFgZwDGCH0LFAzAbBon47upU1AMGhRY3I5mgZ3fcVPZQnOuXpJWe6dJ
8jxb3yZYOfnwWbIv74SWP8xyOWoarhnGdNE7rrBUduz2kwCaJzn+fOZBnF23GByeyxdn7MbdUpdI
o+juc62ZN5YvaNll3QD0aT8RTYIEH/xobejgvjOVEEzcC5wJ3Bvy9upQWY51eu/usn1PK/3Z1/uj
jf45uue3cYG0nGhgHYIerQOB55s02qNZLq+ZLl76XldnnzKPYc6FtomD0LZ20aC1VeS1y1PtpKd8
cour74ELzv3g5O0AIOoozrT60ZmHszHchgHTBiQBX7dSXyJ3OzlFwDGtZNuSeXYsNvh5MOWibKPs
7Xf2m7MZCj2596bsaz5BvwbGe7M2rJUSb7tPmr5w+I2sQXjXzFzck+mMkYbFa99X3xDVAIbTrq8l
6liR5TVA4FzOqk5ehAQWb1fq3RmN5iPKi3BlIFOa5bNXVGVk5OmPYl4+Tw1oyxKMhCW9cp/3SbXv
RWrtcc9141l8hzvZ7tbSg3ZiA3Kydabglipcsf8F9+amTOYwX438UBg+noZU/AsfHuJi8p3blfCA
lNC6aj/HTX+2so0Ckk7MLtqY/vQXBy7ebgq69V7ZM0pz/aHPoNwkbv9CCnfWsuHrOHPwclNuQK8z
i6Yr5qvc3KwPuGW0Z/BbzsqRa4GRdjA9K98NDSXRFgIo1SShnwbdB/No6VTlyLkomuW+eLUW5ACk
LWdQGMybxfEkAEETIhQUPUQlgEw8jHCJz8Fg8a49DP3cbrxTMjeg5t2kjAdbO2Ap/mMUKFIA93p0
NLz16tomUo9r3DWN8zrSxht62/3iD0N/RQ5wX+dlicLDMO4yIH2HZOuZGFV60dPBv1YBZKz2l6Un
+nVLcc4cH4oWzF5d1VpsluuX1oUOMxtEjnpeCrajw2QWf2QtAlJOrnUR9qzfDZ2kZzHag12R5M6z
/mx4/VeAXPI5SxrskKxrXi1mHBgwkxy4aYORf9vWHyrDPrqUDdA4CQC7bQZ80FLnWBvWAazsYHuW
rousZrE+WHaVX2DkFwDnl6/ltJgncFdY1m8DJaGtlRANtOVaefmvwrbTeHO8E6hVLy615QGYdn6j
CFbsaBF9qRzByvODaPLkySsXolzu7JMVQJcnAAwFXhKnDTio0oMKCYTm5gJL0jO9iwfZo5uJGvze
NuDsyQ0q/7xNNGv8i1aOVjgPiU9TZP5DhxAVVxb9YXQmkKaxPhlLK3c6ZfS46RcvXBBdyI3pefH4
P8C5yI8bc0YkCsxvmXjW3taTrwV83hpE3zdXz5fQTLMaCNUIVIe8eC3fggmiv1eK0GrlK0qg8Hb1
/JbmNh8dhp0B8ZZei5WdKyixVT84D6i7TvKPsYKyBs2/C+taAObS0FhcPd5vGcFCt+bzXBSwL4H9
EKIdj9oCJV8GLMBAzW7Boice0bFEGzlF3uaqoRqiJRu90Km9BjX2puAjbUTkTcTqUqAO+G4OJXjl
YMzsuPflQwd5GrHqaTek0gpzKCMh6v1oFbzi3AfotEBbxP/lsg0c3PyMuHAO8/OXxVwC5kNcVNDA
svc7qIrV3TMd0K6pGeHGdg7c6s3U21gCkbeW+Wob68soEgW8eqjTHvCj8eikG6R057urz+6uklYW
w+SBfLPAjQlM8cU1prd1cF67sT6KdnipDXs5p7bodvP2TYdk25sgT6snrx2sgx3JOf+lOeZj6vao
qpHOYeHQ7Q2xqkQCsxnwnY9JMSplD4wH2cZ31piBBwheKttcd4KqVVz371I3YcA4C948ssWFFJhp
5Q1HEPpvVtL/VFo7YiMm1+LqaCit6Gl1rfQGTYfOgYDRg4/roJYzKLaxFKcGVFjHLrtfO9Q/wPKa
u3S2kzAb/zBVPWWhcr93TO8mOjiYjt/zGXGqdMS96pxpj4wOGMFVAvvvTXkUDTJiY90VoaZrW1iW
EgP3mvbKBkU/RVXEnZtTuW6vwybyHT0blC2k+ZykzhSBvd9L03ptuiWP3RVFljUrTBRWhqiB+xn1
s2xCZ6gAaYo035v1+rkVAMDbFjReP7UvQQ7lXeTtkwGH1smAycp+biJR1RZ4M5Qc5YpS26re77kO
qidtcueoGx68jvotsv67smtWaltODJPi7LqL8ZTDUVeoEiL1HpATJHAQ6zNA6L1FcnEYvO6TXtVd
NA3+xTVX+7Z6LmyUtRBgAMgVUhrfO9dYs3Cx69cSetOl7hY1HTVc7RH3aGD3wqEQXxt9cpEWf0w7
udzTsozInChSsoYmGUTon762utNjG+5C6V+qr3kKOHfykI8DPIQTdVS38lO/zJ+RUlsPVuNS/Uz9
YyP7JZSUxDrRHpMOwDbYyvHKTv8pH8WvHGDhvvY3hMOTfQAGNK6ANbKAHbGbXRdU3pDcIFQGqJqE
wi18yske8PzafBUDbu5aTR9CyOnsKM2ROUuREFpv3oKrJrhSHSvN+tBsMmTu33CJ+9XAb9hPML3W
ihA6N9jAUx3Zj4v3GNjQ8ecHo2d6pdDue0Nb9oIa4trVJ68ZfkB+dXZD55Plpct3FxnSnZ3+DAQS
9flQ/EKm+Ex1JwkdAzTmhCXqrtvqH1NKpIWbtjMt/Zmou5z76UeDNJYvmOpm5tsHn4esTfz4wF36
zYM72a8T2zb40vqWdjo4LFhA6HLALjbMXQt97gTC9kuzbxHkJHGwD3DgkfCZ5u3WesFh1oYvfY3C
6norjB7eQg+NFe4Ofe/tvanlbZDuZfY2E7kxc9xNYrEBZpKdgxJGiEXzAXqUSlaUekYreNu5j4kA
ZDB6NR7LsQR6j+x9A5VWDJQ71xGZXJ4cW5+eMKJ1P6QnxLPt1RxkgxxDXSTfnTW1z8PqYXetYQRE
ypgBqtW6z9sy3T9vPv7Wm2c/5ZvW34amfEex46yNBtWpqS/3bash0F7SyDRaTiDFfCThyU8eiRio
lrykXaW1kaVhH22S0myrho3OaIP6dnJE8o3n5LBq2XgWvTOcW8q1qKN1J33J1rPW58HRpx5SZFRN
dnY3dBUTv+vBBi3dyUGMoLPEWV9ncWYGvlfGcqi2NN3P4FnOo/oFcZc/wHsKir/D53pJHucAU1kP
cQ4QOClBmFLiuRzdZkdeFewn10ClTP0CSCwAOoHX62oAER/m/mzoThJKRIbrwJp2E9q1Z+Sf67MI
ugxtCDOLPn5b9XVxottzaZsc5dXVCUIzSbebPeS4CAmrB8C1xVOVWPiJw7wD8k6navueMNl2FSTm
Y+8UBntBYl/GQDyM6nf14vekub5N/aFnrzQcecyXhuXW/0JrDU32wH4MxBTDuLMfCSJwjKrlR81o
a9qyRGikI9kkFFq54UvgL1fRVxopERjzcnGabNsXRv1ZGzNzx3XZdZdosHBXLkV6H+eMsXBG//7x
S7oGnzM8/5AE2KFeIWOptfX945fNzJ9Fhcot6W66S4sXt7C92xxUqCzta3zWL7WmrUdRdd0OFh3b
GApmY/7k2YSsshp+QHTfcSiVSFQe8cfUPnF0L436Bj76KxzA06RZj11XPkF0fySm31B+RxZTW3+g
vcBV2nmX97kS4nH3oqa1tXnZPYEnj1Xl3KHwc0owkuu2NIuGIrtrTv3gctDZ11m1T7YSav/IoxpU
/dfSoIEuh3iABAJrdEibq0GBohLl3mK6THL8Zizppeu8NZxXcejQBTpsbnBkxwqBx1VRkOggkJvB
RPStil1dRGPdH1LXO8EGCRFO/AMmpoW7J0x6d1tRLKL+0RDEXNJqLzMeSRPRhTE+lb35KGX9vPn+
A/Y5Oioq/Vu3Zt8yfbT20/Sua61AvBj/R4xQdkblI8lCnQYnquOkufrON1E9g5xIvcj0Diia8aYm
XFL81G8eB8yp6661NR8a13+QTf9ZMaa6jLIItMhKNg46qzR+5vbaG/qL1+v0haY7OoWg7tqZ1TG3
MNqsV2vamCeEVnq99vgwre5LYL76XnOa82XaLVYoPfc2BC4Eu43jbcrGuyor5aXrT3OieXw8+Qwu
9zXIlle9ML4YfsuRezgD2zwsnU9pcJGho8uTr/HTYIjxhaD4AN0P2fBAf6ZIC6sUOQeO5DMHRGZP
gaTdPku7r4OVfbbxJwnnGkZrXhg/Er1/yyztJ4i3V4A75q6Z7B7RG4o5nUdaN36ye1bvsLZsxCgc
bKsM6cnmTnFbt9rfOb1+RZgNeTdZZCTM/inbDHQIWuOG2MuTX/q0OJPhW+e+tlqAn/XkPUnoU5FA
a7orvXj1uzV0gh5KojbdfO0wCSOauMZprjWX43XyNCbep9aXB93ukMZLEnp8A8sQIm5ektob9HUj
MxfXhBrQiiTRp7ygo2AjD4+mAoWAzKyvydAu8Vz7382BeQordm8XJX63iwGx2MoirfBOi9uICz7c
zBFjtZWiRkraibCHv8z+rZ5QXp8o1LT98EYRyN9RFF3DdrO/CW1ggiXFQD4IkKfevskxN04ZtKEo
nSAMJvYnZLNBOwLTJw9o073TSpIXzf62NSVxYGvtF6hsRl/pZ28BtZoMrCC7tUIbHilVtPQ9aD37
ZZyDA3zuUHfxhIdzae/TyXtOF/M+jTNKJ5yL5+ZrUcGQMkztZSoJrNowlsjP+EC/0sjrcoO0xdVB
EjZP1ZA6qE+p1J9dexm6KOicqG8EsjrWMBzLjJM++iiodWtBVA/ogZQVKjKUnBAiI/NrPdLeLWCd
QCeuAQz1TwMmmY+dKF62hsljacwKJUhs0ay/1pc66PPYKQaS5SWFKGl51K6AQB1HBJUHfWxOY+lc
Mq/O4yAdchTaa4TukagJzcVud06ypkera87ZYOUHyo8ez7IJGDnDJ6wVURCbZjxWhgAdoPLHON7H
4qU1d6DrRGS4bRIt7Sz3HvrJBzPpn5KiQ8zKRJyJkYqzAvxO1hLSYZghAGMhk0aLathN8G5P1JPk
IwSRinWA/JBNejopvROCmirMOe9eCvUdbmK6T7UeO2VFKLElu2q+vUM4jsABAL7aUOOJAhMYRYFI
UFzqpTxYApDsMj8Uk3yqqq0GoNdd015wGECTCNZNfstHN5qnqb34y+NMtnqHvUNlTeuv9X5aZi9u
Axjz09Izb6tkiXxFpyw4XCLulsijsWEwvbjesZjaFmMB4BRiwADMQm/xFhTtzzIwACmjdGzCiidz
n/E17cunYOKssCCK1g9uC5KJBdxan5YtXSN7ht3rCcw2E0xgRzfZp1I4e5hFebgl4nNq+AgzjuZr
XQkHodbpVvfjezfxrujYdYeGAzmlGerpTdnss2kGfTPZ9q7ppXOEtHLUOuMJoabqeUrqt1KMZSQB
xeLvu4K9MavnVfPleRjlH1hfAEVWhp6DmcZGsZ5KWV5Wm27EVhvtZXb9b2Y1fDEXX2MzsmUEaX2N
clspaY76evCE/GNCZ4EGeCHOJuen3az7j5kOknNKqq9pmbfALhHs+ZcKzdjx+L0N16r10c2yrPNi
tp9S01l3SPHICJJoHeK1812zcBGxypI2v2aKU+t52Q5dy2j1vfnu2M0XMymbT1miUTUcrv4CbMpZ
zkGG5XbqdAfdOTsTV2e7WQ8zubNpVcHFdVLO0H6GD5eRjZe1Ce5DuX2F3X6FhgFFVo8X12lhRDXY
sDocGIQlsTsyaahZ7PK4lZBcW0jEYTjZn30XxdFKp7U/zOaX3kbv0RfIhC1utl8ld28cE62HX6K/
y9zntwgZnosycmY1W7TCVZdHVwt4GxGxiOVqHOvO7h+pOmsWK0XSQYXlOoWjK/DK0ocupBzyRSPH
jnFhIdloTBMiAAuzn5BALQcXT2EZnDs5TE+9oGo4VAmYRXdF3hFdMVzP2KcosBcZqB7sdH+m45zE
TbdOAOo5ghYcOGLZcUATiutOa1tpfNNGlB4UsiDP+gNcM/dTZnDQ1JLu01AI6C31Lusb+WBMqNOh
OnrwMr8/9YWFaLCX/ShtM/22FVWzG6U4NIoUoydDcfBAkAB8MVH8/zELCPE/k370QZOk7qUUGsWo
GfYrgrKPdm+dXDsJDvoMBNmnU2MN7E++VWxwvQSVyqIt47r8uiKvcGpWQoclPDZj1DBndpYYR90l
QPcsKLBzyVAMA/KBoKgYerrk7XMOv/DiDC2M3s2/izVnA1fNn3y6NwUMtXLB+NDwOaeIdECLs5DW
6VjbsXQRR5NKHHfM6RsUsuJghxAqZOLu0KVbSPEMGxGNX3LrrgeyPnpKWLKX04utPa5Va4fUz7In
fWhzBMg8IMitFoFTHsPJ74ZjgOZUP62ct76LprWucy8u1potD+P4lC/JU18033w3t/YwDkbw/OFY
Z4/SQkfOttnkx5I+qe+e0rqXe1MgsyHT5aul1J7aDGU9fSWzCrSoTIzy6Dayo/coaNg3trFP0lTC
4EM7ucvqs9/r/tPYVT9TosNJJ2mI+tYCjD3CKgy0zD3OWQ87Qtc5SMxaWHS/imWbnkjn0VrVEJRy
u4A2oDZGsy9X4FLesRslchiyvXS6J+9TFZQxwa7dL3b13cVJ9TGDT/g5HeVeH4SPhm5FJK5QdOr7
DUGmBqq+vvEBKnkNnGw7edb6vri0TLSJRlAvtP1KmD9Jt6PSNCGAoJkLeLas1e74IFBWHIPvNTaX
z+KFl858xfStLTK1wDPi2ScFrsdHdI3HrxO38uk2UKVtOtROu5kSUIoqjhZMz0q0zdGSWPre+GCP
8urJieqQ0weRm28+aofFxmJ84XDUivi73lPwS+11ueqiv9GvgyqCN/gskNwwkcvokHbct6jjnZwS
TRYDIJdOt4MqymRdRzPSWiVo6nrVAxv1FfLKsdF6P64ETYlmq9N7LX6OZj2+pM5AMauorkiFOId5
znd1q/3w7S2/tXI765DNd9J18rsboxueXFHg9kj/h/7THNg/5ID4MkJ7WCRsSPQGchFhtbExDIVe
fNa8mEbSE3mPthutLcKHDVtuAWx3TE7TKNdQVAM5BTIJR1H/kUIgZ37sXRSE46XZip1MVg2BvE2L
GqS+ptnvAGg52oliJcFzFt4ZnYwJrgcEnBZZwHQc2cETTq+IPJqXAj6Rx5uafiyHdd03dUl1g6v2
9blIQMZ7+oQSit5eilbkh5buVImcwFr707Vcneoy8rkfMflLz2shL1WV+LFNAhKvm3HI622KzbT5
w+J4t+smxAYGTY/sPGHfSkovtHr925gI62Wgdkga1aPiWdO09i1kXSnDfWiwiQbJHCmGhIxrfM9H
WxzmxCajAvCNvWhwyvwSmwQsaGJNNnQ77EXbe7aqk5rCDami5RCNtvpxyhoz3JrZvGkpvVZSzP7q
TMtbkRg/cgfu0FpaM5QHUu5hYhfpcg4oq3XS0D0uza7ZY6yK5VZG06cv9f5/s3dePY4jaRb9RRyQ
QQbNqyTKK6X0WflCpKV3Qc9fv4c9sxj0AgPsvu9LY6a7q1qlJCM+c++554HtJY2TdohzuauS3H6o
S/3FxYp+TYNjlx+CSGo7U5UP2Szas+gpwKagPNtqqK8wm90NRAniqrLQBjRkubtUpvJWppp5J5ph
nVeMA4xGFSCLgv4B8OfwMA2BX3mDulbKHPyiZ/MvI8zpIACW4VJqPNTLX7R0hEtItg8wAf4vSzJx
5ZFBKzzrIK3DafabiOM1otq5RLO6i5t8eGz2c9cwg3NT49FYdkFerM///HudcKaFHZRu2P/zaW1z
fErTuLjpMK2tWo1Plky0Q2AI5NObLDT7V1Pa/V3vwA4N56p/NQjk3Y0zn/qvf5ovkhpXlRRJsa2t
+yDGSuV5j4FmJL8NfVxT66+w3lGBLMPRusyJzIESVXWPamLwPmXWPdoJOgcr4WQr92apxY8JUTJd
of/LvfD/2r//jfZPR6n3n/3FD8NH8Xd7sVh+wT9Vf6b+DyLodcxmHooD21jSHf5pLxbuP1xpO2xd
TUYcf8ue0BZUG4Na5ALAhMg41FGd/UsEqIl/oDblUcGyjCOY68P5P6kA9b9kGv92Cy3BGLi7YCNg
TCGbmY/ydxmHbENMt5bzGKSK61B4IV6O6M7xPlvFuneI58Jv5tmGvTijJh+GDdCXi+cFj25nnhPZ
lodGTRZMsNfAqxRrCCv3lR1RTIWoZiKr2LZoWiLqL4TludqzKQVR04kzAavwc+LkT6NNfq/yPWh5
4vo88BNDTQRhFrTNnaCN8iKCFrT+S9aztoVv9J3a0E4KN2ygJHniXOClcUA1WJVrrQ0jQcZcsX5Y
NkQiOFY6WybBZDsyOXTbFk9JYdI+EtlZANQAAO9spM7cx1qQ+k30NDoeXV2fiW3alM/wIx7bqn00
lHmq6uGp7OxhL93mRxfPmoZkrDMDvzCar8HgKvdG2oIW6DibhGY9OUxpdFXbhOUEp1JHgm4pGPYR
uhciqGZP+2wcpuC88quGbNl1NrWcV/KexpFlaaavsqkM78zYaRE/oCxOkKYxS4+z+2q0CD0aGDfp
LA7CvL1Pp+RQTeaP20d0VFZoYGUbfa7F6BgiFGQsVCfrrmEuGo/1CbxxENhqbeSUEIrFA+15tDCY
Gy6vUmebY+NUY4bnVXhmCdoBzz/hQcEu6f2pEmQwNft78siaU1Sm7yiB5m1SUOJ7oCRWLXgFMY85
oW5wy1IU7Ds2SVT9U3eTKfhdJXO/MctDXU4nJy8KWqkEgbwUzwtc161q+4AA+1C0OSRxKEQA6Wix
w2XhJpU6aAXTovBzUJl+CgWADIPHcJrRR7U5YVm5PV2yrIWQrzsU1ky/dEvtBo71x64zKAr2tBHZ
LYvHlww34NkcwHIkj5lbb5GvsJOxnqXSEvQ1VXUL8njFIIhqYTTdrd0puFehtvEccxFhGBtNk8Nm
mvVg0408+c7yiEQ720Cj0ZTZa4GCPeLxAjVw0evgXnXgRNzCzM7F3BmLYkL33W4ZaEjAtTREVEMe
o2hzOMYe898+bHaG67wFSTlfDMasdvrjQPtYZ91bQNWy0xGB7cDYdeskc6CINOmvY7JWS6J4m0Uz
KiE8rIVlrmbLBtpn/BpdyDyuz76tOn6L3PnNQuYU2tB0+0Z7sRwrXhUsKrCxXSsAS46JCMpE0DFC
+Qv0Z3fO7c2Yhk9iEkQc9PpWZ04AUTeiuIwK8MjVbhwZTbADXw36cJ8mtLtNn++MrmfxYk13dQ1I
OncamxqNHjb78Gy/jfq7TmfDSasDUBCKE+Sc9cxY6tiwm85CZnG51ixjocq3caeua2FCO4kA/FrU
oHIs31WQmxsJa529AiV6rh3mrKeX9PJ4nenuTy2a45zH5FjN5ZNwwBLZPZu7sc4f6/6nTGD4CE3g
PeQNUp31NkbNS99j3G7t8DNXBWKQKN60Cm70LKcN+Bo0YhP88/QNWKVYEbsdHVQjD10W1o9GL1di
Lp9hqb8XYbVvcVwQPVoRQwjTSjWPQfunou3EG5BfckGng4YoY99nX4pu1crsRYZl7s/ArldWE1f4
xDtsq3mJPmuw1grpDeSzEn+adWOt9ZYooLizlT87vdwZZrBzTepU9rOs0pzvuhy0cymYcYeaQ/AC
OiRXH6lls3xFSvipDdpiF3vua2yx6AdMZhzYjBG+Gd0GbzgX+pivk6B/jVNdrLLULveElSf4/d2z
nvlpzI5/VK9DNLfXyvoY4gbSi0A2Jl00nIlKMazF+LiUE+fHPHXEC9tuwgiylyRW7xq7fnxX+Tbl
cGS/hu67bOuLm4qDYkqZF90DQcCvjEeSGju4qXli3SxTBWkgYLDM4UwwG337JorwOo0uSSrRHUQk
Hl+hJ4d3Y2wNmJ0oAx3tGNTaDmg/qO8+QGA2fiam/Grq5jipgQnTWOwaLdjGGt1DAyFqPQo78GeT
UWNXkzY+G61fVyhZhd6ss7w+VEJL17FuLQfhY6sBFw7C4b5NKnmxo+kLEgJD5BEddT8/ToOzdPIp
sStOd0jKgh2cftOj+mERam2H/KUGfTnRxN6c0GTNyc4InQNr7NpcFJZwrpLYE69ToJCGDjy8WdPO
e7TV87plaHpWs7m41yQdQl36VsVxWJlkWY9IonRZNNchkIc8QuZSeG57AiL1GqAz3UcEPq0UsCME
93dOQOcBFYpVp23VPv8i29OsifeJqZpDkhTVNmFLXQJgWJWuuItL50+n6HRbOdibLpcPUeD+GWmL
slkSp2N2LIbt/gAzreRFVydHR/6TEN+JIywja0hxVIEagyzNkNQ7ET6UMiVTr13J9GwMmKjMdLCI
EI4yLzQ/ZrIH1+uni0YQeEbAulLCqEzjR6uUztaCbkq7yS7ag3EcXTMtQTHmFW9OM2qcm22xmbO2
InmhB2RNGok1ZdBge8bbdvk0Z2T49XcGvGiEpY4OD0GeNMU/lQBl1bxypjgHUpAYW92gZxui6qgM
L8IzdZ7ja1iaFOHeuqqru1gvKkS5qzxYiPyFH3HJcc/qb1M8/cRVtnOt7Bq7xS3oY9CTk+5H4Bm2
zDFJ+Ew/Gec8CfRk6xaDg9CZ1MPM+6ZaYy2ulL0SAWRZ/Fz3ANRGOEP2a9h1EakU4y3HdRdn2p8g
zJqN1PB4gxngzug9kJzcRuih2EkgqJZEXviEkkBfjzlEJQ+90J34rqOEWhlyPtddbq3wPPwAJNuS
cf2Wyudh1LZ57U1rwxX1IcTg6WcE2OA5ZFwadtLPeVHTAJmla77lXnBjz46qMkguJFAkm9CpP1li
oIR2tuXcP9RF2yE3Q/gf5Q/pTDRYzfZQUmmsBqXdonp6qCp6fFUCMy/y7qtmp8+6xkEwxP4ONEjy
OZbl59Azt6m+B6o6usn54rlUXssoH02Q9mzW5RcVbqC6E81ovzZ08avIKvFCK2Mx8jH0KDVLttZc
SCy04Wg/ySC9n9itsDbap6QG8CkQQKriOSmOgSGfiPbp+IPaZLFq7mHqwsWjau6p6j+9yb6Sc3Ly
0vKPYxV7VRWPsWafchHLl1oVr0hkWeBb9pfIye5tSrfcOhOh1tAYfzR3PlNCqYMdM1TrnKAl2ABV
tzWEEUeOROtQ+62hxbcMtTNJ6O2DNT+NpA0R/rCwWeI/Kd30sdD0o54mlU8rCVm/ix/QhaEcLPQ/
vZiOPTu5Z4Q/+cbuCHcczfZoFPO2N+efwRwvw/SoaX7nNNndpKjDol5L/DFEvIXq763vQqx/6sEW
/QPgxoBgCG75fFkC9E6OLntJVyPkzfbSo8ecaZVkACV7E5oq9oaPSCGJVXNKZV+183Zwxs3UWggf
hurYxhGjbCf7xQIBrbb0HH7Y3Hjg5dd5X2/jicimOGiWOwDin4uuwQJrvhz1W5c9DPDhjrqom6mG
tKtUfEeR4L/bLMGTDCo8K6GmALszQ48jLJ1dYzDG8dWOaXgYjapNZwlFDFHWH82JibpuMQZySYHZ
MmBgXjdLhdGvlRvYrduwCX6TpjowFaD9d/SXOJ2C+7GoDpw6gRW1r0Udc3QGCRPspN5aYhAbo0I3
mettzlysqjajI6pDRe50MEDDMzsedmCzzRmxOpGZ8liqWa6rovtO5j/aCMsle2eW/RBExcmNWBE3
c4cdGqHxIuUsXNSZoalBcelIcuuGke1/H5NzgY1W5OgEOcp3hGh5WE50G9GANl3GFDt2JTqEfvFM
9eNkwyW3+3ArO4UV2ixOwmSw2wCUpnY0jRN7QRCUwovXXl8JUoYZx8d66at6uEy6+WuwxnlwCy1D
wgAVRwXWDypMcQh4kgkLrb8QuoaHyuKJjlJycvSeJTyfrN0UmrbToNUehI7AMEDrf2SdhaKrkfmr
DazKT5u83fWsT0lo9V7L7khHAyHUawoEFGa8tk0vP2hGo690Rkg+kuAHUxuR8UpG16WTbbK5qM4x
xYGBM7PF+WK0EfLUCs2nUSEZvmFVif3Gcr56VPrIAhCChh0ZUnrK//IivpJQI40klCMpQu7GDhap
gXi0lfEpskptZJJH+3AaXz0OMke/d8JlVt+x/jVd9jtBT8CZZx/pEYyiGJ+WSb5nJovPBXyIi5Qk
QC8KQpwQxc4tfDsn1KOfz3St0xnvPGeu/pWMK2GSPtPg1FstygPY5NCIl106hZdfDRa4BpMDX/P6
FYPDQ2AX1zyVyU5jqYLVSrHhG9VD3w0hpl9mke07N404wXOdzqQ0j2czO5mQKDfosYc1Kr+TyW+l
Kv3Ww7BlNVEOezJf780ABQCxSEsaTvnKh2W0KzRzNaQDEeQaP7DsPpjMSz+4+2kMziOP48oJWG8K
RnKjLC6ePU4Pek0fUwBIJar9+oj0mVywMXmJWkjlyATiUWDWt/uZFWV2h3QvXkmg1qu5pYMqkETw
8PizRMUaw2stWxKTJR6HZGRaPqC4XFIyVdAem1qE4CGpeQiuApMtDD9I6XXleuwdi7jf4ILy56qS
ehfgWiNoMH0e+iqCy8Qc2s1/g3QQ68h+UCZ29qyDbJswRu8dl0c3R2nhaPsiB05o5f1p1PEE8qfV
6wg2qN4pQLLu08yNB01bMCS3odFYaNjx+pNqkTs+rewCcaTVNhWLtV6IGwDW0zxK8xQY88cg+p8R
5QFHHZrpsWu+vQ4zslCsnme7uM1UJxoewVVY9k9S3DmcMOgn6w/WK48mS4RBiyYm51wqraivTRrh
Oq+cEbHnScy4iIjqZE/vosU3uVjQGY0+oVnvXVqfuFmvDO/zQ4Xe5pJLa2ZAjSza/LDj8Mpag4vX
MNudZqS4aLL3lLLMaep503I8YA7nXJkQPqOB3OnD+KbSYAPv7euv8dv/zyr/N7NKA5fWf55VPv4U
P+FH9neLMr/ivy3KwBBB4rgITxfgEyGq/z2t1AznL+Ih80rX8UwP6OG/Lcr2P3AQg1uydFo+Chxc
nv+aVhoCY7MjFrKi7SwDTfF/GlYuluR/jyqlY9oWFEKHqpIzU4fZ+PdRZWPUs6H12r00SrhgRvw8
1mxl1aBKFuW8xlE/mKt6sPatVQX71KA9qQ2CaItEGmfsKaEnswtmrRHe4SnQeS2TxjH+aZP/z+hA
z1xGpn/7nA7fj2sKZqr6Yo/7HyNVbWC5xFt2jkbtAmzi1gYxqsI6+YNAUIMjn3x6GcWIJ6IVKeO0
BCh7yTwKh0eqrQpvkRvAZzCfDDRC+6jNvrPODrd1Jp55yZ/jFp2WIPBt1eWU2KW7FjUOA5Xd+oyw
K8+b3KMV4R8aZfKWsPDNkrR5srL2T67i/ZQ2hk97TmxWnpwWl11sOdpKm8yTqQMz8+bC8oOMbXjx
jHOF0CKhrmXjwUGZUcgZo7NtQSTvGhvzRkAEblLleB8hXsRWSiL8jD+jz/R+PwTuYxkQzG1iW3PL
QyozPo1V4AaR5qa49OQQzgPrNGI14sOy5uauG3Tf7qpvfWrFOVcKHkyYF35b2gLqDEFmZnFvpphy
uY++M0IwzibVhR/LuoEuUa7iAksJVoj8Agba7xYI67CENcWReg+84X7Gwr1r7XhnWlQbbukpGlnD
Phn6r8o+wqQMuV3TzSRQTPQVAejBIiojno6hohiv0bDw7xt9PP71FzuaNU5Tj8AdFMfNzKg0aDsk
voHn3LWR95Y68pi6mkRcEZNfJkOfBnMFhxwJrdafhkXHl2OhWpWh/QZZJVoekq9a63xkx9RwFjLq
kKWqHiG6qhpiuxDD5ZZ2dHMeAQsI0Sop6+8atmwosSg3JikfuO6Q0NHwWtXvFM/vZlbu03XGEnDV
gwoksDyj2WuiT7sqTJ+YvWIzuKTWZjcjMLRVglSAehUrXfdryP4ntKin5+BNm4PFxeHc4eD01klb
XA/62BA/UaOJSqZPUMrnodCA9iYWuFv5XuYkANTxtHYR2jCocc+jAHPRDN5NsBQl9ReNcKyOaqyf
vezS1wQLkjfBo13WpC2iHpwl+0xbJ3S2cEgHBWC+Gpo2X88qUndt2e0c5ItGKpibh5S8zKBfIkC/
ekzsVu4gaBXJp40+JiimZysny3Ucuz1NT4+0W70KEfqq7DX8FpwDdGSjQcOrigPcO8yLirbbtRKW
iyGm3WxxJ+sYaxxGD7WhDgIySE/vaeIYhejkfdCXakwEh0fOAzqUJMIRQlic7F7rYVHK0NfuHIYw
VmgX69SI3lKBrnDKNNSci681ubO04o7x8U85jQ8iHGPcvY1xhGpyWR4CQx9OE9HZ3Nf2JpsIgtUI
ZJ5qbVV1gaKLAXwkzPo3ygCiUw75LsoTLMaE4kzV1ohLhiTduHVDcQQNd6FTsGHVZD85KWkgiu2L
6Xxit96HhvE+evpn3jJsTwCps++Z2AeTpbXWplJg+kCdlX3ahKFoLhsc/NHMZIs7N1AP8jk2mc9Q
QfzazCoTo3oVxvgq6/ipTVngYFLqIsdvA+JwLU9/iNV0xHoE6cTrT4UkiWXWx/Mgm+d2SXbrmuRP
vVTOcxC/ZsLYTjoRxEXPOxaQ7GPH/DapyJl5j9Oqg6y+7VtiUKFI+3lrnyUpJmh+Rr6HPct2kg+7
eYD84z3WtfXTy5jKLCVdkqAUQpt7QQQjKs8lrGiqh2ZViQh4qwPbJbO/o+zeG9LMH/TkpahICiIt
j1FK2MISxBpPBjUg07T4Y5GqPfTdry6KaldmzdnWA+z3idWv6wqoeec568zu8o2Tbz2M01eCsc9l
7R3CYUmf7Jd00XI/eFNGU4iizynQJgVUc+RAV0uLILhrN1F5yDKE4U7qkhKp1Q/j0DjoaK1Vns4o
W8i/4HVwXgtobF2d3nvOLDEhLeHUFtNpboJoExe57UdlcQ3yZIRTA35qPOQtD1TgODNeTP3NCg+e
u9iyGm1Y2dq78OzuFsYuVh3POdSBayx2gxAZOEy5zDV+8FWu62jaos2EWWrB0NedRq4YHlvrQWZf
QuqElY/yXIe3uGFi7pbFh2Rxfiz18JuGpaZyxn4aD9cq52ya0/2EJJAjExHuTCjAPH24FmpV6UHh
cPl9V3AVEKvojEnJcv/Ji2QXFBjvGNkghxYZ01m/45m+MLbdDLBXNqnqlib11HqO3EwBota5YZGg
CaJevYdgIFEhZRVUghGKKfC1sdnNy7JNTSOvD+uf2A09mJ8F0a/DdKOUOI89GiZ4S9126NWFzsnc
9QAmjo549rQuOoma1d+ctsYaayxDRq/YZTPAHir22mZLOodoWdJCbGLfTbJl+dY5OGKmYNuBXuDl
ija20RAE7OHqsiq2E0xy85WESMZckym8PgdgKbk0Vi4x9niLD8NopreqtYJNE0lrzaz1sa/s9ZRM
yS4h6nGbhmAhAnI4r3D3SlitwXdgcl+ajuur1AuezWLco1iHsILRMekt9KiLMQ0229zNZEfO7BWS
ZpaQYzO0FTkt6py/e3V/Q2D5GqA68gtZvHaAmBBs4NEmpwddi6x8swvNBS6pszvFBQuZyl05lvaG
bBwTkqBzAnp0miQvjp7JkohsyQnNqM0aYBnYWvIyl/VLivPCGmAIpGLomHCh2nWJXXJLGSFTZuEJ
3T/E+Bo3J5vx6l3R5Z+qbq01zyZzOit5SVvU/EVW/MC8mM9TI059OydbM4h2sVbIc94Ed2wqt50e
iE2JAXbl6ObDxM1OilgdsmHDuNYU5iEWSHlT190ry0ho4G5UcQ2ND39JsKn5nVdv6hgiw0C7LpFD
sm6rv10GnX3W3Wr3LL3hs7XQ4UvgHt3ygbp9UFgeycZIrZZ3svOYZuRqohpprQObYwy+atdq5c5t
x0/FlIS3jKZ1/EWKil392CW074DuacJfhNR8lD270nPLk/JOU6L9ejIYj1qP26Obn+Ig/9Aq+2qj
EhsKYo9MLfQHC6VMP4k3nIWUE2N5zPV62rvKZfBQ80pNrvloiZ0jO52aNXhMWMZxDKDNrA2KSTrv
uvODqe9WopK3LsniG4w5NWY+qWHc1y2isVE/hmZ0F1q62NS5y6o6uswzv9h2pNykTnQDVlNvUfwM
K72ciZIR+TWLyGcrMabLfPwgCAhvb5fdpDLvRzvXNgwg9nlJ8knUNW8p8Uau++s4IXKu7ge3N1I/
yRMwexkByXnEEtB0nuwjU7OrtOtXtu0vmGqOA+/dIZjtLy9mYjEicWjNxlvNKj2LNsWiMtNwDM2v
0hho9teh6Pe9y6VqzCTfV7n9bbIiQap+QXPWrkYLw8igU/7idbkNIZcM6Rpr1ojq3uyaxzhOBINj
G9Je6u11xeDSHW1jmyO4CA3AaO2QWMgFTUbmLeC1rDkxUZjOQrmfy6h4mxASRXIu6zNSQKtHvEkW
9wmO1rZ9KKLw0zWrVZWY3bkq6/4M/PgY89uuSY8r1/0yk6svNYYG3GhSI/DIxoLMFiMOvY9YJxzS
s96nrBAXV3cGaup+9HtMhmtZQ5Pr2WgHdcaFVtvlQY/JdC3L4C7QCoZZy/4CzWjozzGfKMIKfoSP
Uu4xqi8HWgFB1GRbMGQk3PNTKW3rYsbJo9aFBRHY7h/0KzsVzNhvXLkrK8YHSP2YpyC622SiFRuy
VhgGokoT1Rd+DpCUBMJv3XgJpNcqhO0FX1AzbLLqGE38SrMh4zYQAUVYOB9M8idYsBWEmGbDB+to
bZVyCvDsfnHoW+iuSARHyuKbQf/Gonha//W3Hal/R7jNWFVf854zlX7DYZzmfiaAcGTZ509FMP4i
iV4p0zgozn1W/ccSXeJKr2J2T4njbfqk1CD6eK0vrQdkKemmqxbtRZPcaxl5eSmWFL/NnqYSCOEQ
F8BwFgsldY21gTGDmG4gfSTvYCYRwftltB5Ofza+bgnmJjtWtXRf85AvFi6HWc6t3wvs52xmgkXG
AXwDuGc/N/bOTQ/gfDJfFDH8CDYkyH25PkuwZ16zH1yKcc0LmHNmyY4lNyr1vrW39KFry+bnoHEs
9nAkVsSizPJk2DVRtO46Uc27Y2vxyWUIm3kMhzFFMho13vFln+BdyGOP6JZ6zUlAIDjPRq5jIg+A
Fjjj2Zrm4VlR7xnoQBv0ihtv6Jp1kgCqqvQrpsHpws5SiyrsCBXx8xOj2Thy+AoKyC6B81JELqeZ
hflXv4RJcKdj37zoU5E/R8VInxC1C6VBricrtl9yMCEzuN3OWaCqdfnHq+v8To30vAIrQk0gFx5a
okC0tE0ep+i3GS+RHVlHD4eZrulAQ1DxjLhvU6d/dwcdouDknqs+RrKa2IxQGYgCxe+j4gncarwe
yyWDhD2Jz1x2vHABpoTpBShop2K+ERaPUa01vwyD1GJGvq8inp8K7SOFCIL6tv6t4qFcIxi/x2bg
h+Rt+xGQkotinbSqI4q0PDasTWYt2YIJfhOlCLux69+2qoujdLJna6bIHTuwIwPgVKx3BVpLlkEw
dHAbrUqDRUgQLI4l1I3rjjB2jHy9ubPCY+HG01so0wfNKq4Y94BqN0TSk/u05gt1j2A/8HCxn6cK
4k+diOeyBUiLK4SxC2uDcOhXbckqQcfAtLZ72n4OOXLtnzlVx3u1oBNCp2eI3TxaSf+uEm3TjDYR
umgjoVivCS+sV2GPlML9w7QXMoAcrrQsZ5LGupVsiy2vzJ9u5PHJUHGt7dbAeaiLA8qRcF038ghW
wjnDb5Cl1P1ytuHRWhiusn4TEF5YQsqyjfJ1zA3gr1VxLUVormKcTxchhIlkg3VVQVZdqL2nhHIW
eYw2XbgglbWERiOg6U+mQq1TKFduC9tkqlFWwYnipwTc15tEvZ2bGH+2Qwpy136hCDrxSPxotrsx
Z47WwcRzZjeJH+j8pwn/GrdK6u1KNyiQpt46daosGG3F7X2yPJeY02n1Bp/BzEtCraN18iWtc75I
d9b56Cx8I1ExmU8lpVF6DzPTXHM47YY5uU/yAbEyMSPUZ7NPBiZU2YAFB2ci9QXKrM5g1JGQp9yO
bOIarAWcw6Q22pQ8dPjON8OQG/KlbydzWpipc3eopLimnXUc+wHkHOLwMuUibKP8MuOHofTGeeNV
4LLY43YBRUdJABC+GGLIMYiHIOTT97b1fvMil4w/WDva5kup+me2Slc8WfxrbX6dNRTlc/XVVBjo
8izYaEWImw2RXhPjM9Gs+L00ixdWZtOaiDAmWF4KRqGLD8pxazozdsQFG0s/dtNTWWKizErc3Xjf
xJld9meAZ8sqQAgQWs5RYE8/KPjlarRHewuwZI865BvV3Ljz0poMwaw8dn7tbdKpOjVqnP0sCU4e
8zJcOXstJhoMqPlCGC5srkMjs/255T2I2v6rJf90MyPeX5m96lc09NbW6sOdg+ws4BxexT3gWKVJ
Mh9NbY+YWsFJ1RTituwK0mrcC2+6o49SeY63nZvYHdKDUWtbKH6/k1VVSL9tRJyGyexxMH+rOgB7
YlgnZA7A1LhkwTbIBT7mrVpVYDFdRk7xIhQXqOVl3V+L+rNt22/LzcBWUVGGOqEZNksY4qmyspXX
oIrPiXB5m9Qjt1MPIOkAPDlelan7RND5p5bVYJDy0kM8Nzy6VnRiXJquS9UOWIONh9LIN+hVKQ1d
77OMU54DyA7riIzAjTuFMJIdtDnirla4QdolVonbnXu6Cqc14aooyr3qr3UYdG2bqZsyxtuNnFPv
bEjCu8yB5wCjkLkxkm6nF2uFco/5RbyQwby7gdRBDEhjilu9f8rJjdxbjjgnY/xEPCtLa26JEstl
Fjh/hqItSdbQES8iCQMgUiKXUuyLpmyBnxnzfnQU5JZzHNovlVWV5KoASdEwCoydVW8iN4cPM/8W
MLRQ3Fmvdjlqu7guXo3W2M8G+qBeniybFkBP1Qm4JUK0gSwNnADgVVjUiaQ7dKRYaOPWAVrj40zm
dbKnX02euji5b0d9Bv+X2+soziOfcfIWmwH6mcX50gESHHv7QASlQc2Yj2SpoyxRHdNgT3C1VwIn
24gnAJqTbES71eqWNC9kKJNjXOusJmMXa54hXyPheza1seT7X7sJcMlQa+gGMUEsYWizsM2rjkC0
yLKnQFjv3hK3aUTyVaudlT2En0TXRZtARB8havwabFIPUWQFOID72ZpWhYHcb7YPIFEjtHjes22n
D4nL64JzVrE540dm7ViBLtnwFyw7W27y7C12qa7agFVtHHzbCyqXa6fj3q5Mlx0pP4tc8JPOJ8tP
Z/Omx+CuOrzkcK7jHYu3janl2V2ca+DlOGoxR3245vAK+5hcQlmMfhhgBks0ABHFpnbV16QV97om
sAATB2h15lXUzQcXuXGup/qP1XgP0gNoxCQBc1UvfFgKKUcVFBq3Z4KVt3O0+hGLYUCk4/Ocs+pH
93cdaoaJS6gNaZJ4CWxpr/ImOqmwktcIJYKnvTtGVd5Cx4HkwhGQqWeFEA9VCi23yah03oAROOWm
N6GQemBV4OGD0k2oTxxl/YA6w9KsA6X9CXwBfbzIwn3swPjGVbwyJVPFNCTYubE+ana7pp48Y1nB
MV24X2XmvOeT8RPkyzxKFqiWfBPqhwFZYH71NHQOQ4FmL5h5eDpzZloawJ+ZdDRNKvzDVAQDY4WL
S2nhuje4w5IO/w1xvqtGdphtlHqR1JhBEeS7MAPSo8jeum/zXzfx7iZHskQeGW6O6D6Zo3v7OTDw
6BXkBdJUcEF3tJ9yEcU1I4e0uCo7046FJfl4/XMwSu2BQeyYuIh/dJPZJXS/jpUG43aGYqzQyzF+
bXMPS55es+rVICjEIL+lyYDKWbIu+1XYsrmO8S2jw4o2veWdrJHdU6F79iFX4Vtgi7uxNqFbC8Yn
sWColDobPKsXlPNf+QR6fW5tJMUzTJ/OjFaEQl6KrHvoh4GEvhrtpy30z9GlWBqS4oAcdzeV050h
xjW1JW8qWna3iLftPD39F3tnshw3km7pV7lW60YZHO6YFrWJeWYwyOCgDYyiRMzzjKfvD1Ta7axa
XOve94ZJUklKZABw9/Of8x1DlY8Tbey7QYfL3xTOc11HIRNgziJ5TecIqCH2WqwF0t0BrVkajV0f
J7fb2vbA/W1YWwD8PzEB+FC/mgfwALIIHhG7p2VHcd6yYXNIsbI6+kESnsmSv5DgvLgtAk3n8gC3
ICZ1aXpJvNy+oNoy4Ld6Dpr4Loa2/IgS5iRV+EwwNuNAy9S7MoyHSLeLNawWtRwmZ+MmACINs4nA
qztAHuSxCoNgG3UAE4Kx/iJmGzGXR1M18k2t2azO7ewws7Ht5IOpr/JePsgmkRev9SPWTBwLLVDS
yp8+RwzO64xcoNGnJZ4f7ijX20V698XT1knNbukUqKVWqsJdXpcVRsoeadDbhvA+F8Oxi7XPDp8c
aj7iyUj4nOWt2PdV9lMB+KHqwdyWdDsEhTyKDrtbVHivbXnyI1Mu7Fyd/Mmh6Tkbz4VBnUdiavWK
GYixcoHETVPzGeVi7Q9Bs0+EcSeR7XIP7ERLx+LYSCpiR5ezcPIUaBaCjmbvpnKgT6L+DKb+nHQk
YtnShAQdgC0m3UZSV8+4pr7ERf1KcIJCLx1djamZg4xHEGN4BPkLWIiwLVSzX4yxsGlNlIVUDXgO
ujQvTuoAxoyqVWAC5Q1zo2XH4JGL45GEswzRWUYbepYhnzsclUiTgNMwEm9jF0UF0aoF/yJyIOck
GBpOftgWT2OW3ZTwcKVH4bCoVds9DJB4AUjVKzlwG2v28Fk6A0NByxx3clCfFp3URA2Ntd6CcW3C
8Ml1u5Iot9i4+S/wvDX/kJ40ZYnGZ6kXbxdmCXVWCJhc4/2nf0V1EkctA85ia6xtbordvPUS/ORO
dOmt/rmsuyWRfKCKWkcniK8DCUtg3toxDKteO8hkPGLY7mRwC/AXrVCobyS8gWKKX3k2Yr+GVUUD
AQo5TMzYlo9GzS43TLgcrBbEL/be7sF+ibWWw8OkovAU4txfgy0iIcntdyTlyz1dg+EXUSCPuO8p
3dS1DospPm3fsg8+aQmOMER6HlKU6Af6RVedm1Zna/ByIP5nK0RsqN1peM4j3b3Gurvh2Ts+u4pm
ey9ITj16DaUg/X0q8XPkkfoRBdX06vPUJCdNFhzFBzZRWufvQ4J3pjDHjzLFq5EGenDMMl/chNN8
wiHTbMGcLy/Yumf62VIBjagNnjqvx26GLlL9zFqskOVD0KnuMR/q8ap7yacXWPabzDq1Diy92BVI
30tLkScc9J2isvPd7Kxxi0iXb3tZBnfq2w+JQbuAY/3UYAqt7IJqIlOk5YUxBW0idprvdK0CcRze
4syuvwzTe+8bm0ySIA1gSE/tsfo/uYnu7USZlXvVh6SYeB3WKi6C5zKwgXuWZo+gMfonJin4qgYw
sU2cbWxfvSKdqoc+pzwZPEy8KpmrddRybKKWUukmV+ku7iqTlGWRIC5BwHE6jdRnhUlwjF1EbiP5
ZfR+eSesP9IA1PNUxeJ+1wfcSxG9Fw7xyVVs9u5NRHFxk+m2UY7LT1OFax6OJLmVF60phaFwxjTz
p5SFcUtIIVu2VfKZ+UG1U6n24NZo5UzTTgh1D5RH0shGiUE7Ot3B9zkzx97ZbiYMZKK0uFrFVp+k
3Aus3myEB869DkYf/svEet+zzX+sGyQWltasSbJd/WQ6X0IzY+q7cCB1ZjSjlEFm1uLDYfeDJKRD
FkmZ0AQuK7PDiwpBkRFSar3KKeDG1OIvNH2XKO48OOXcvW6qYjuRgLQcrAOl4zyJnvODKO09Jfca
Pl08sKUvYqiSDPLD8FqjE6eGRpdqw8MnbvCdaUo4h8IGfDPnI9vZIl2IuQEsFnt4sNMawtKHb3Hu
alSe3LIivujBe9VY6hkrtLVppfMc+xybAj+yIV3ZhKdIP5hD41/cIL9z1ebbuDPRt7nIiS3UzTFu
m24Vt/p5qFS/xsR4Njg5neIpGFetB56hkcXL2KGENFQQBxWGxoJzulObGbn6+ldZ+8d6hpf0FMVu
ylKb0bX23lZTdGrHk2p7cxU1YD9MHqqJs6a6vD3HBj+MXzn3yqlvfRSWZ011JwJaPTn54W7gv9iQ
GbR4zKs3M/Y2Fie6baqmu+tRMAX27G5zmgVhELrbhm7RtZG4ydIGQrOw3Cp655ydVynIFkf7HJ0f
SkdOGtsi2sdjeZcAXHeOFwew4Mds14hjD52SMyJbgrjP3Ke+26CnVJtRUmXjJDUNQPb4NCFpV4UV
bEnwUxairOeiGvQtWKEfshf1hccBY6vEgkBSugTRe6YZWum2BGU7ebRKmp4iHRJa+V4HfUva1si2
1CJfjb48haFw18w8qFtLrZNtA50GlohHs+co2DZiVdvTgUmF4DfhkDriZ1z3iKIcEQCTj/jWkIsA
bKQCVSzJvBWYkWBn1IAYJKhIBBwC6iM7HY5PixQgNVjeweFsqbvryaLkZx7Si8Dv1wa/t3U71CgA
uceGDWCw1fjnzAh3esH0X6uHh0ywk7Va/RalYbYf2fiEWRDvsojYvpXMQ8YOBwU7LEa8N5JySIJD
+54MBRXaqX7lkUw8KaZomTHLoUVwNOvW2ZUExGK4lfKcZiz9snCoYvcStDjQcET+IPXYDcn30qGg
XKj6xgyRl5BI1aJo8mJVd35+4OikbWg2gXbAR5Ejsz9vBNPfmC0Udx/Qg7sOQY4KNwZLjegB5QFZ
JovBsccFCI0VfWkHwVx10JR7QKnw+/TfUgASAgMr7djbK2h/h2moioMfYqfMtWreFjrmIZwm8wDI
tVg2kqu5LcHwmQyPGPiPwYsREykF+QBQp5r/3u+/vAdTcdCdbgt9zeQ2mTNm0jsqM7cPzMk/oFTD
zjB/NpZk65/1ezW5u9ogajqMIFMCjQRVD7luGaZ9QKrEFkccmEdaL/iBWWMABTXFTteFz4rjcXzp
EppvjHzvMXP1IZOdY3uqtoVentumAMWt9eGjIXsYTONaS3hUU5cFv67VX8gHFwfRFLhby5VWcwwq
kRUXPm6vdPTWJA4CslFGv2udVL+n5rlk84K6l+VMsYgQxs34zD91o4hd7gF/YV/WGOC642BsLCG+
Go9HIWq1eiSa+1qkVIT7lfYgETRfXEb0XXg3IV3uasv9qFKHwU4SnmI9X1ZadQjyaDrDS03mgdbN
Fjq2Y1+glafzdtYHIsVjnEQoHuvUfrEdxQo29tRxc4zwctQi26VTysdTVk20yFsW85sqVmeU5nGr
V9N73pkc7ERZ7hmPgFE1EggQkVGsDZNuJEPtfaAGi1504bZVJgg1w3T2YeTcwAoX4IhJzgCqzmm7
kmV4aTyKvR1jWFkZDtqurLqzXehfLoXn3OMnqTm72v1GCUN68/LLmEbNOlYRu3ytoXkn8w6uzSmM
UgqMz2X/3EoZrVQcq30fBFdVUSHeoKuT9lmaDbw1aPysukD00mkMtkaJRjYh6mzNMZUEJGACGGo6
ZJ30T5oWMt+iBAC/D7byqq6OHVOPTZJ78LNHoW0iv1brqHA6bDf+rjPtaW/BvIOQj2FHSK1DFsig
osLxXVp0FxwsktMGKWOqpxj5esLdjlQJXo2b8oCAMO/+XWiWSVATFzJToeBa+hRFZEYiyQu7yMyU
mK1c0tiLshHpJmxDtQb5bgXF71ESh+iqhhWNLUjGyONRy8eTnyTlpePaAlAEvy3QkTmt8DEatKvA
0r0hciseEofG42g3CuEfyFoEy6iG1NRG8T3EQ3YgCAeYtoLQFnJjYfLDdmhono7uBgAq9xTqE85+
IVmdgA3dQnTG5ZgGe4ff+MagnuTcl2ZKRGavj6yoRdfK64jJySwbWHUBCbm0oCiek9ledBD5QOXh
YR64qOx53KgDTXBDkxlZLDf2gKWsbGMc3sW9Mx2irr63633T21umibTjWN4B3BxtyO6lxFSDKutx
ile0ywjQurFTvBjQ3p0kT851eIdWBAEnxSWtX7xr5gGwMS/GYNXQKRG8nKq6jAlufKVH6Jc+m0An
N4Jtk+YpWyT7pU4atagDmNzRaJibZo4/jk2ULVUS/Rh8nrdNKnSGtwyrCbA1gc/ZVZjhqrNZ1gKi
Twu9C1gklbW3RQVZY3TCjQ44VAsliUWb2fdsfpRZScBh1LbEIo9Kt9JNUF9wK1QHQJu70POmHeNa
dbTyRzvRf6pUNacQiqyrO3jtgkHfMIRe67SYbCM53hKNk11KEwq0+jo7Z5D1NCt5zfnVr3Tvl6oF
mDiJIMIEPj/nTcsDLm8eOk7Bmx7L4dYMw3EtxnZDC5BxKVo2CbVrbDLX+Eos4AFh5mk7aNhboyDF
X+j63ogTBZYN9oaVFu0uZSzp2vUE5DhnDq/tvGAq9rJCT9QZ4y1dXnk2jPhoapK6tS5mFnuLAG4V
yxqrOYADyF9d0VxAHmCDxBiy9SmIv6NwIwDZ2b3uOm3XG/p83rfcddsnq5wELkBZXTvVwrzlKUdD
kXIqkY6z0Mz8sSt7vGpWxACcAZ1DmG8R8WvYl5SvGG52jocheLmR+0sxzJhcUjraUdgl5sKeRL30
gk/AagR9vZZXGpmnxgamQHwMYvAfPHv42Rl3x6XH1XR0k1Uf8BHnDE6fRvAZGG7001fYSlns6hO8
/OeeEQKPCb042kH1HFY8YB1gRdVQe6skL9WewSajxdFbcRMSqNMCQSVBap3ZtjNKGhZNaLYvMmvA
6Ldby6xYjFX0w9YIvbq0f1Y+Gm0ZfhXDaK/ZxJI2CJnsszU5eEV2J+/3lU8lsFyfhTBklofKwxnB
0ae9zpgc/LV6DSWzJUOYuygPGZDFzlvdKPE0tAicFfvUyOhQBYjNLkeSjtvIzR/d1nzIGTFsdTdz
HsaxKXhURG9m01DUVs2aE8u/cjP57FL7mZr1rVUBD2obRJdPbi9Wc0I94IU1NR+aETY7K2R57dtH
oo1i39XaB/nUmYFawZZXxRbkQcseiqOdz91iYo6sImZlk5e/lN1UnCMnuGQp4yprsM2lBvt0RQ0w
Lgv0aBYNvaZdKOz4avhCcKvfbNvID2Esn5I6BdncYKuKxGPl6PmuGcNfg3bSg2m4aBZPlmb+R/AI
no4ii5jCCGNvJymWsvnNhBNm2H2/awFC8Eo4sCnHQ+ROWGotu5ld4vN3WfxTD1lYES7l0R7Mh1CI
D9ob3Exq+iAKJ/6n55TeUlVayW6PBDLR46sWQMeKiteuwklq/QyH6t2r5Xgw9favN7hOOuKnDX0K
kVMRYuM1qJw+2nlxMTPtO9KCwmVjMb/Jy7Q+eITI4S958KxjqIZrIufexpHBA6r9sztFwbYsYeAn
dKWCSq5mXvJfX44KMI+++oE5B5/TStD4zn//L98f5vmEYBv6Gzn5ORMU94brjDkWWpPmvgoPb2bu
J5hRaoxFxZD+aDWMVjYWhWKcTmbdfdhE21mU0rubjjXTh2SpKKFZyKhktGywpQg/JfpnYuEC8rWl
MYTEiNSL03KkIEYtM6KCdDQQ3idWawRvI9EZMOZts3e6q6RNeJMkfcVmpKCFvU7QZ7IqOUmVLeDH
4rOTzlm2DPb8glJvXvWfzE7EbnTwVCBXNBu7Z710KDtYgwRlgFWXz5pLlM9MAL1Fvrp0Wt8diej0
mz9IttzGZyMHzE08z1eV1Ddun9HX0L57smfHbwEFaDr0HluClKDBrA8888yU9FqX3cZKvwo5MCuu
czCYXbT1e8Fa0EX7IG2r3x0TCJfQxcSZYZuJ7jHQzUXLFXXI1TC3T2ZbnD3uVhjUoViJjC+FLb5c
O/V3tDaeCgnGYjRd7VAV187loOIZpNJ4urGDI/67FIYhOBmMasOcjQ4d37yYFYfXng01ib9VlPrT
itDVy0RHzhIVI1l7y3GZBs57WVj5HaS5gSOBFQCoxsnGbEe/jsQ+VcYmMgPdJo0ovFsz4BWwaDt2
GyBeo7vW4uItC9nw0UUA2jcstmNYqLNZPJpDlG4x6tyzEPEyJktClBriqK9LlE/77iXG29hdnUww
Jy2i9lEBVQREgseJk/+HSEV9ixP0j7aALV742yrub4FsABCk867PgBasae9BEkEeM3g4AtuS+zRN
v2bBhOHdvAjSAZpxN3DijNulH4EvbPvp2gKlWEY2D54468pTRsOwCAEv6LOPJgKkuwhdWurCrrhW
/HsupQYmzt0VFkRhWmV4wMG6b0SdbvwKF/0Y9xfNYD0lW4fkoum7mUyPbfjNLwS/f9XTXtSPL02r
yUPYuqcgUvF+7NZFdiwalE9XhA9lxCpjK4XrhaRyFyEgN3Xk021T8CPQPWbm9bTxBw53cTCC96fF
NgxRHmnCIi0RssL2uc+OxSbg4s0jEMLCc4dY1GFmx5PIa1XA3slbbZuMzrQtqhE0OQQbjtx8q/kH
JnmMJ1KVsFO5VRZOfFP0yPAd8KPqdmNdBz99n/BS1PH4SlYhj6sRhRNyD5oUVtQIlDv5+hA7CEW7
2hnJO9i6cvjFXDOBgftL1+sRqlxYUmHa7PLCoJtkMDfo+Xwf46HtoZKQtXrESvzTokD6AQ4nSQId
u3KgXY0CQgJABBIC6UfuFnO/dL6cpYU4z4xd3iVY1qz2FZpzzCHV/5m0ds7zSpAJgXKwLKz4UWdH
t8B0mJ3tYHKXWv+DAtFirbese7jeLc3NYTcRdETlWOEdTvhf5hOsg4VKpqfCCdVeTNoTYcW11kX4
YAbyf5prXyGu94s4qctjPtrFgnbAFXvN94mRzKIKB0ZOwoQwGaV0AaHRueIhHcBvEDM8BSaRi1HT
SIO7DZWqbXuyBi6sdhp3o02rHhR2UvfTQLJoaB7DUoNLC5svQ6JY9YkL6Vn1K+oxE4iO4OdcHGIQ
F3WKsWFvMwns3A9PZdwQLSYUyJWwBxIcY5P8cG2iS7GH/6hzf6uWO7rThyN5TJCLlEZc4FZ3hDWS
L2jA4ZYpg5wpwRbhVw6eoYkmkkftw3wUCrKIppFa5SvgoqETSUjFgFJazxo2Xiyyi2usvr/KCPiJ
kqpY2I4BZEZwlLJDGz2Rq7oWPTu+aAKmnv3QJtJMucF+nB2LYsKHUNxA10ZoaMcVqsIK6z7FDA03
AG5rgRQ7IDBBi+6tN0JQ5SE2aWq2O9Kh9RS0MK8BmZZpuyZlQYVMmr6WPt2BiZb+EGouB8PluwQA
kGtgaraDZMHCry8yjrF6A7Ek5mwKgRHPuD9HFGJv8E95cDM7gM/YyuC0GjMguJVPWuffsj78bTEs
ow0SowQSEF7RXYttgE52RA27ZepbAO3qDazJQwRkMp0IezN5I5SuQpoOWly/8jHH8L6KxQidRmVQ
vWB0ei2Hgl7yGBzfAi0mWMCUd23meJ09SDkx7X7ryMjitTJyVr4CKkR5qDTorH3vL5xm9G+F/zTC
kBA+6ztZ5OSGxlVEPXCBE5yF6pS33r4SxquUGadwXLhISb/zRINSNpKtguUULGpdD/YJQ9yuj91t
3Ugkmqr9jbWaljkr/HQqnVuv4SgDPwkfkxY9FlOvM2sO4oUsMW86aOVBIEHAyrPUjSt/l7Ti4VS0
UEP0fnwL6ylb4FTLj65wHnEuVXtQUgxpG/9mlMQRHFSipZ3HwaqcnZih7wMwD+Etu1F7NKeuQBSJ
fikfDvxIrvhbiQyCpuFYJx/1dD5Tz00yXiHY44XZ2hmzT1lZ1xZ9FBRFtCbDnq+y1nzqjYB5aZVu
EfOHc23UZyNVr7Bq/F2uG0utMEbyD+JhDntZltAgPtXPOsRKTDjx3Q9aCr51lppSwzrrG84p7zlH
i4jEREpp2joNV6ViNJ3QE7Li215BKbsbzQ06riu8qaVmPktl05HjuXQZY53SLXO6BiIMtvi/T6Vk
jePf6B/KIFEcqy+JzjXZSL1a9wEy46EmgH90i3DnVZm8Kl1nv2NQWUciX3p41AYwdVAjkc+9cGMQ
ulhxzeZI0NWDsN0nxxjN3dRNG24hG9AP1xb1H3c4L90BERdNIGVx9PdgjZKWi7jAh8IDUx7xnA8L
SDXpOo5QbGwO4lxAjFZsq+YQogNOcpX9hUFxWjj4zXC/8T1y2W2D7ks4Ij81bWgunCB8wlXy7hV5
uxM5TUszVNnRkfjARGyxeNB8SA+89Ku1BEPOVoimQy8hAibmhWcsOzg9Pg/IkCojP4r9E/EtMqHs
tph8oysWrMtRofEskiTyKCpaSKdeTpi/bLNgD6D3Lkd7i1vIxc01Fch35MoxpaWls9bpssVwLwLu
BO4s08N0qWaFYmKBBfvm/BBV350L63FkBdiokAefGkTD7l36y6Sf3hsN+IQnkqsRAbzoaWJYy4tp
2unJragbt6C7YXHK4ORtC3e4j8QtAdPK8AAs6sUamdzWli2BD1XFc6Of6eEoBER9HWsF4raMN2VN
yHzoJxRe9DZ2t/kRtjcPzQjOrZUDYzFMY3jUKKsphhCSuuZw9KN4sgkpwckmCkayLNoMGoSi3vqh
O2W6bNLyvcKScqTmq/Hwt7GL2Ju9sJZ++QN8EIAB2/yduI21yFO6KIh6qh0DJMIJGVjTTkeRl7qO
25PaoLLMZ05tYa0w0jWzoRXOroZoZFTPFpaIrmUaVx3jZOipBe3wMZIxdas42pe6Ua6FdUgk6ZGi
aNxDN7J/jeX4Rqyveuw082GKbW/ZktjHwxgdm3m3gSmJmZ7PXdlO+EtYVUGFgCeSvmkDSmkx2+ds
qgMl8X/LaptL7D+hbHn8VrC/yFILM6OLngpyxvam2phKNvyOFXX0qb/wjK7eBgyZcZQ+pQyFtrVM
9ynj6b0u/enQZ3RBFpGPVpJg3vegZvnNm9aScbSabLZU8HsCQUvUZG49VNuYY+wJ1pNa2xlEET94
I5UeQYBz8Us2NsEKNjgs8WlyFH2XHL/fk9Tet6w80NK4rsqaTU04Xiye/avMR6kswrQ7Y1leFnw6
NMPgpgL3GjWHUoT91qtPhJ5YHa3miN3KupOMdJZBgRAsK3fXT260S7JYX/nZ7zghlDBZ2CJd3371
PRuERtPvlD7FG1Nkz/1Xzega1np3H1lDV5XBaNdq3c88LBMm8bU6FeHV6syfZoo0mDNYRgQJHmtT
XFGtveOkecGj2VT63tLke0EJ7FRSHWQFNrpC0R/1LNHZKmMuDNJOHBIbMbdxtH0gfe+kx8lLKYvH
vifCOMHm69FFVpjhfmamtakLRguWzwQGzF1yHnFQ4zdAdyLug1gVhHBWmmCVebp7luLUxsxVSe++
sIOlDihx3kI0FeyGuHsjX7tCKac4Q5cPlAFND3jwEcqgehP3btMlh/xbMNERNzbeWxXPN0KtqMiL
3XsMIlCvAyiYds2ekcZTraleWMa4/PaTrT+blBhI31KXvp81ULyQWy0O+IFFaGEu4ZlbhvkmGJS7
LKPpVU8ScUbRxSNNjMgWAduauCnW1MnBiORFH71Y3xpTqt+Y0R57xJOD43vnWYLWWBXes0bY9H6x
uBugv5dBY2hPg2GEKOI8wvHxb/iS1djZzx2+qDW4nG3W02lMfiA9NLF5YZKH7XwIdrhQXmdAzUT4
4GRzIzUmXwCd6b2WA1ljx3xJ6UQ7JM1oHLoUXYQjYww8SA77hAFdbBnGIbXSJ6uQl9p69MfqK++d
J7ImDXd9lwXGbho0d+FGvkNSmKVjOVUF4KXa5PH88T0CDE1aNjto0tOy74k7DNPEYDNBIP3+k+83
nkFsilaL13jWhIa6yTl3O2hC3+9GAABXKiB4YfTNN4KH4MFQ85CN7A+zTO891tJDG7HhxvrpL7+/
6Ps7fb8J5++ZaUTgR4fpfti8V1lAxij1DoMxPg5IXTjZI8RMjSqTYjJ2bqRuZT+4aBq8hosRWYBt
knSJfJdP0tJ7ovZZy5B7/o07bnXEVwCSh4Pfbqw/RlOizScmSV91z/Ai62vCoVyjnbXLZqHp+01v
t3zr73djWpG6JD+mXJIM36koPH6/mbz5iYxPIE/ouxit6i2wMDbVoqG/piJBw5OIZwwOpqMuCxJv
UbPPg3DLbRctvA67YImpStkV2wr0/17HOidamCltNUfbynqp7KlG0QbRZlMiW9j3tgM8mg3BpqQs
hfLSGl41zeK+HmxjdwrX+NBOxdwurUUgqfQcCiQNVA9cRW84BK4DJ94lEKqbN1pEXmq1qSmtrhP2
Hx1gnZg1dSHmB6YFaxRJDs69TbAQ0ek32NlnS1fdAUvlYqREe+GQ/mEGtmrCbDeGmPVMYK0GwulI
FfdiEgQD2Yxy5grYAi6IihAtrYpwbZQMouKCaEJXFgQVevtI99FQ3kLXw3bNvLvutH00JAntVoQP
QqCf2wFWGHDKah2Rf+M8d59sBw9d/JyGyXtcIO2FGdyKMFr1XUA8pI+O/NueefiQQEvecqpfkFHY
UibzqdFN+P8Eh1kXr6uNvzcQns74enLWRceJQE7FujWBTwzm9GCX8k3B8kPU7k4mS+2m1E19R9PS
C8gquUgCAPslEjM1U+aWOdGjmdi4bYF/OtVHZVfWqof0iv9Nv06TdwdGuI1TWew4kVXsczrC7xHG
L6wOb4zAO6Zt/pZSGX0T2uDNdUx7qqSKeGImoXoAwXn6EnXAeXOnuLtB+EmI45cyG5K1rPgVOQJh
BuWiAV9QY0lYV1CtUAUZfhtOvjeH7BnEYr7OHd86CCd89iuAgUz4scgUSYMddTnGzM/yIvf3KdYM
QUYC8wv6djsw2WeopE31STAK3sy2nm3l+wfPmpClO8BgQcB6s0DkJuVp1ffGrf2dZpRkq6G4Kam9
pBMrJcWI9I348pcWaO5OdXRNUzV+0lvIvINXb0ujYnsCIXgCB2sl1mPmO95eT8urZZMpJGqf7MwK
swau62UBjLYKrZXvR5fB6Pnt9kylvyE3/58I9H9BBBJCfP+y/vBrVh/Nx3/9zuavu3ykv//1j32G
MfF3HX78nQn0/TV/mEBCASM3hO24pqnbjBn+Gwnkmv8EdG4wCbQJ56JhQ+tBlWmCf/3D/CePGIrE
IXiDvwEpxBfVeTv/kSb0f4JCBxXE93IN21DW/xMSaP77/8bagUekG4btWshNDr4m4fwHEyjrGrjb
TYNlzacOHnBMsoU859BLocV/vZcG7F1rbTpGRpxdlRy0Q9NPt++P0mqSu6TCiqwpAo5R6dq8F48U
hvBGc6nBjKRO0ZmGMD+JjzIiZuQb43iLW86yyhPVG7hVGLKD9kvncAaYAGSD5rurwa/LX63bfknR
mEwh4p+40h9jpviPND5pG42V4tjpIeAFuwP5jFz/CGlGX+ocGd5MP3ghShWvRxqzQHt4KFkENFK0
/FocGdyLpybuwGX2449YITT5mhDHCcTBE8HGmzlHXT2CZ96mKKBQS4zkYRPB89O76vH7EPH9uSI3
vlwZ6Ed3DC6B0oOnUebBk4+le1FIH05EBpOXZjaYBlk8pyvm9zSIrX/e+z+f+/Oej8kZ0MWwxI8/
bmImWD+y6DNShvsGMSDffX+6NvzTlEUA8Px6oD9OJWct1/StP79Hn8Rf731/DgKJYJCP0JyYVzfq
4qdatukzdbKYFroSC938IQO1ahPi7VvTn8c+1O9ewA3HWEpy/8f3exzxtPe/vRcPL3bzHhp9/eDP
b3DK1A9NqfVsVTN7/f05KBCnv91c1z8MqP+CJHDNeeTW//qHTRPA3y5XxzK5XBV6vuCidbho/wMN
1RYNKNmB2QBOLQIQgATT+RUk5eJvwHt6O0sk6rUcdAwkfB5y1V+fzygJWxfQBLaWxXTEIY+4p4on
eGILSUBJBq+1Me+Evv+0VWG1VUl9MEmUs5L1ZFGr9LM3BjTzhJcop1zlaLURrU5yDD/rXF+lqa++
BsrTc9WWP8p55j2UHIFRZPFdUjUoury7lrpj3M0+Oct/+2jw/Iy4RNd7G2ZI0TrzEL80rNa37/d8
Bqu3cAjFKuu1/AbchsF8084oOMKbvM4K5zuCVIQosy+HynwKkax2KibAPdRyF0xJeW0m06UVUhwG
u+6ev9+kFVNBrFWP3fwpNc2xORbDY2bQ+/Y/v3Lq3+FjDvFyhypMXWGTUMoCVMEr+/lxCzOf11n8
r7bU2IFYY7c3O2VdDBKTOLacLV2iWIZaozYeKOiOtyqAhc2hOizW2sB4OjDqBw1CwqrQFBGrHstR
+X1flQXDEnPMmb6n9DYeWwGMYPXnljUHwMatKD8FTq+daaT5xTe0grqF+brwa/ZkA3Uzo/tsdq67
6pUNNcVskZH64rmeS4IS9shPg02qmWnAuIvmD7ESr+Ie8MyQUOYep1b+Sgkj8Uc/ZC49fyh6ykvr
3rlaQ2k9/c+/QJN1598ufdeAhCbBwLFxdBCW/uNJbc9LQq5X9YF03zEOsN01VmDcv99zNFVfptYm
gBoK87kpTQMqokZ8TgTWc9IE43bKQwSy+cMS+tRx7BmV6bQxPE95YDwkTXr+/lI7GmASxaIxHv48
OcGMRlu9aZEnOvlWtuM1s4rhjN9kOCtT689VWSXbno3ZsuibTdI58l74YgA5TeK5/9+Endly28qW
bb8IEWgTwKvY96RESZZeEHKHvu/x9TWQcm357Hui7gsCCdK2RBPIzLXmHNO31TeA3TmpAKF1ifpK
u0J58hGYFtpbEvp0iNRAX38+K2mmd689PUBK3eKnYhc4hMuwfjIwByz/74/TsP+fj5NZ1LR0lXgQ
09T1f32cfWAFVYB8eF8ExjUKRmA6FiVuv5pjf0ojukDLQI1JatMDsWv1ls5pfZEHI7fggCf+7I7q
ohUNiLOsAstDL9rhJJhSN+xkgJvS+UNKLdCtsX3Zi9R8zJVhOld1uLJLE9x0YKeUsQvDMrelM03X
DNr3BjIaNKwwMp6/hnWq68/1hBv7//4ktH/fmnylMKi6FIgtnqgm1b7/vDXJKmzoaAT2oU1HTDHU
rxzyXLsQ7rOK9Hsk4knQnmZlK7qYmd32t65isMzH3sMug5rxjcber0jF8kPf3d9CNVPvYWncY8ud
Y4DJ3BhqNM/1sKaTmxFKGGTXECMgyczhe5UoA4oPLskXbTrpwC/CB0zQ1bIuA51MB6codkQQpvcy
p8stiDU+NPPExRfKX48zy6FK1R9559s737cSdOWuD9XUHiibJR7MnMGlJFnk9rUSnn0l3IIG4HiV
V8Qw2VdtLF8Bgrvs7XmTvBSF6uuYIiP0CcaatymiOAM2E0ezQtJAenXdQzuDUL0svMk/fR0U1Vqb
Cn0I0pqaZSDnSNw5lwo9i91bDyAfvzdIEuJTaQVvaUFBN+Dh+3lodQ8f5kCOBtBCQFy0R1gmMblO
fc9vA6XoKRK6v5vwsocZdaqFgd182Vj0tNiI3fSwjb8FifcL5Y/yMVK57QnvCCE2/Fb8hoosJyNX
lD5vzumIigszfXpFJL9Ia604J/N/UJwn5VJnxgCCLNpLMqbxEeoA2nKFnO1Mpd3+zyVrylAACePW
5SnGXY/bodI1pD1CR/mEZO27dzan8jHTXOgprhU9lmaIAomAKtUCCbgwaQ1vHbssH3Ttw7eiLsCy
FodbkaoupWq3utkuTaguZGO78Flir6roQEHHehmmrj9jmEsf4kk3XkXTdv+fm0N3VMKC/n7uss5w
TXVeHwOjBO3pzM/lvyYuA/uo31uROFFWWZsFKlEVaQNLYDTY3XyQw6+DvObMbLURuPyClG30iFFY
5NDBffS2rUE1/Oui2UrxeMvjRJ7++yV5EX3kpbX6cS3/Hnnp88/ZyMynaKB+9fXKVM2Kczn+/Msy
xHVAlnB66nxry9aknjIfAIWXe7LsUErLcTeP5UU5nPLe2M6q5WxWy4fjlO2p6P45GwhlAZzZsAb5
55p8C9Yf/vWvd//rD/9rKN8nr339Nb7g6VmPeAIVSCgK3t/Pw2DV5Ojo2A9LFin7wSKzfeoqpPvy
NC2xNSMDAc/xefrXG+g2mhvVizato1FNjeY3WWrM0y2ef61Je0VBsEuFfnTtEZ1R4Pzi64BMgXjk
pZ2fjdTemRU+7hAJhBJ1lyQSNbV4JMAOIjscXhusRUsrvFtINAiMv6S6pYKWbsFCIz5V4+4X1Wgc
dS79g8g5pqCdTOEd6sZJ12NOh921KGjRT24AdTeE/ox3z47JC7Ix9DVU7QY7OzKbrLqSvokK0KfM
KPLZOp6kMacfNoVvc9Mnzi3A1xheiukF+x9LVbuBScN2BwjjK1lAaAp5olKIwp/tB8cBDznq2i5Y
wxNBoDkeEvs7etmQMmKKW6f7njXZe1XFBQT6G0bzci7y7/XIuRFqf2t8f9ygedRVchvLwX+nHkGl
hhqvq3YxhT4awph/7mmm3TxxMFviAMbKo3O+c1/RRmLj98pTnXd4AowNwvoKvn/c5L9sV9+HNoYU
7ouwoZhVUzZsg3tFBvrDGGSY9vroquVkfCcRDUJ8fnAFlFD5NXOvDTewlh0i0yy56eQ+BdY2t/pj
mz7FJp6HuDGfUCx5D73Po2yyfolyfMwTZ0+2zxW6xIqAjWhhk4Hh+Tbd6wiGBXujhrqg61Xnmo9V
SdRNlFkLmDhnhzXfrk+MNULbTavQjK3NjrYJvaV8mt5JvtCKtzZEXESEDQaax9yr221kMxuSKt7k
Dv+h6bQhjPbI+oh13eRtxxJ7Av6Xbmlq9bbCaXiEiXeOK5f8ZjhuVgf4JM76NbtddVn36D3VRsOg
HZ31DzsD8FDm15YydOyzaaGe+B2Bo4AeZK9TiwIXTsjUQVrS0iwgERwuSg9Tft4AdTGR0uGTE/gr
03Bvg98Ny6G8e5hEzUK7mNWHjh+J5AG1KgR7ZPHi2MZHhimQCDDojC6qvEnXXux5UxR09Zpy34vZ
59+7Cfc55QPiAy22XfewpxOglGTsdPna6DCrc18v87A2FoGBtKmq0wHaUrgLu/Ze2uGvtL+DV3lB
BPMmal1fgfJ5qqzhMcqYN0r9DaXnVWkcpF4q6WUhDdsGpZkRxOiMuvHFAftDFMeE0iAk2QbTZJfb
aAxc8y3PDGBCpB+NbnBODLFP3REmQRGeg8Lb6GnzxuoZ+IHaH/GC59UIwaB2f2VK9dMcMFrVyB6J
ciT0YwssDLeLP9BRgJWGBQcNqeNPW2VQxk1fJ2gvTKfYj8WQA5f7Z+x24W3MuxYQGc8meZDPRvl8
kmdfL8jnpRxCcdNIIAWZk8+PRPlc9LXZzSSfg/KiPMhnoSZmF5Mc/3UKhQVcPrkboXAJaHzgp8j2
8hC4PU0kM7EXsQV750HT0myvzVOOPJPv+ffwn7d8vjoP5Rmw8/lvaDBFOGRhL+WP//WLZGnPy1+/
4ue88HWRZRCZO/L1EuRzzEOP57Ycf31MDXrsh3Tw/VUeqnwGGKeyvQOc73OukGdf1+TQ5kcgMO2f
98iXP//019vbzPpuasmMU2Kjyr6fGbu3BNlt8hQNKHkmOgvYbUghvtdNnfosbSI5pQUT3BlUKb43
G6oHdJkKj7RgXg8QfZs2PBP56+QYVOtrUOJtGlxEc2Zt7EyKh+YNLXr3oKb0G3UP71DZONk5znOo
/uhmo0UlFOfBpELtlNOpaNX83Po2YcKEiezjEVt5VGHDqiae6awEhjVShWnrm2SU+Wyqn7yy1x7d
8ZGNgfUkr2RBavA0SahZz9dESXM/r85WOOMlaf7L5ahc1oY6okJa2i0UEJaIo50gGatt0DkROmBK
AmKjBFjq4xpgZ+cjO437JNkbZp7tKlMET8C4EfWNY7kTkJefUroaJy3QnjCt23vs8EA4EDU8N4cw
bIbnBDLVsz8sgqcoAzLzkD/nvsZmQdMBHjqJd/Am0ztAJf5zkNdcLadBMn9cJQhKTZnoHthzSeCz
LkCv9ej3rwlfZMhz2bYsfJryqeieEgvYntvOoI4idFFXhxrQQMToQ2QkJ3OMfpuKjgUlSrsb04O7
j9SwXvEpxR/Mjnbld98VO8LKPAEaVEO3vRQgD0SFysTIYveetrV6LsDpypGqpOFTj7dejj4PHt2T
TnFvkEXcuxNHH7lei2NkXlQwg/cEHCXWYUfdNTVyoMZPJ0wQCgLPeQj4zNj2MbFvcqigrT0GbRYC
ttWRInvETkxGc7P8CEpSk3aL0LCAYNFdlH+bcKo3DV0xvjb+KTr9Pyu6G4C3gpti6vznFvN2IJsP
uRK2KzZdBBmE3bs/1NbHfDIltvVBIeYd84j4mDgZ/HJ4ywBPRbNhK4lCgdLV9c6hbdJJmmudpjn9
eaGeXzBbY9vklJsFWDon84i5w696bLE4HQezVY9B3lHLVZtrHl17urUvIQnZ8LG1F4Qt+Ws3ogIe
VQV3Wob6cBqgJCDYvtoOZKk2homnh2BQ5bVOL+w9CMUXOWpTKtqan9+hPc6ofOXGcsN+pDO9V7wo
ewzLequJyTy3ALH33VAeE9szzvKSnTnjFidctBja8N2yxPAaMq0vO0qSlyypkQTbQb6zmeH3UdYe
yyQmirlVgTPhgzs69YQmU+AGTuevqlla9oXf7e7ipkR9F2gYz23+13CvBWdBi1nlaZIE/CQiXPsO
KYVy6HZWcO5bA1Zd152A6yqrUkvNZdA2SBjbQns161YmgCqbvkmca54RtWViw/+YqL7RaTP9W2tb
6pHUAMRL8wuFFh5S9IrPRDKRyURfb2yEtgwiy7rrICcho6IgVEKGlML5vqdsz/raumeNrd3HtXyF
pE4QLCPeEAt+nMaS9NzEor0Xrk6eKXSAnZjS7o5kzyPQHUHviKp2m+oZrhOr8EiInv4cPHqeO4ek
PnndwDlOrpi4WV0gToNrA69KuvE994C9sxIKbmKqxEkYRoK6l1vPTDooOYNTnzuCwJ/ayY13oJ9J
AhKgisGcxWs6r/lJHjAyvVV2ibKxKv9cktfrCIvehHUWQKDTkjYVUxhhvVc9jOy7j53o3lXYyUS6
qxjUHaXREFO8ojczz3S54TM57VMHdhRHuVBP3dBNj7Xl3pXaEG+JGEk6tEYMgkEwvmI8xCWe2G+N
WoPs7EmRBqD9SJ4sgbBDUzzpDlqsMs+6nVPZ5l4In/27T9zplnxyaE+mb3W0Y+HlN9mwqbWsxGT2
v2eG2v59zUp6FHpNrWHTrLV2aRQZdI0GIjiC1fFdy71TI+LpoobN2mtifD+xB2M2r1qCW/REWfpq
2F5Uo41p0P/HWW5SnzFSesoVdrNlG6jDVR6gjDUnB69HA7np2vmx2PahMFhRpnxyepvB2Y27FcIy
E+NwMu6YfdXt5BjKOU1yQBHsNfLenAhezLu7UwVIiONYQXrMsKyaeIdRqkH3rPHtilX1IcsRIK1c
b5zd93yugEfeWoeGa1GL8lx2zp/PO0hFsEhV4IWpEerERtWsXXl/JEptQQ10IabAOo4KVOw8TGrU
pKP3ZComJEUvLQj9yarVNDiHsVFpq7fhcIrbmVk0hOWb8HW0XNCPdmqZPOloCdY9JfBvWdWXD30x
lGfRjf5Lwx6nUIfwmxEiKsdsMhemi/JRUaaPYUoeNQA3P11PP5F5VH6bOh2Mb8PWJq5ZxUe1o607
N/thirrf4CntTzwPKd/Ow9DKf8tL8jB5zrClsa9iGkMegcdW926B2Ct5ktzCeWCMTX+0QnGTL7kh
j8bAdfApZyRaIMr5gTZmOOa5QCQbLwva1k+9ETD4FZlYem0vcY9R3BevyJ6WM9LjTjoY8p04Pzki
zx+NVJjld8dpi50/tmdBFM9vd9AXeucMPxR2WlBA3Zp9YP69UTAOdipl2LD/legDQa1l3t5Ha0Bg
lpn2YZz44vpzcF9vlxbhh/GlV6JiV6YvgZqL+NT2QYmjAnfxQ6LhLIBhqa4jfNnXUM/ji5bDfK26
e4+I/80JSWIiWGjc2n1RvsVuhbSoKF+Hod/WVsQeN9B/UgOOr05eYhZxrvBs/RNg2HhGgoEb8pBO
tL9iJPZ3f0KfpWAGwg6n4nNrje9tPYHycmlfqSWegIpF0h6uo/FaTcHe7qZNXIzBvle9+mImRX0Z
DOISIwST6SzlsmBrBLrd3bFzIP2003RDlFd3D+PB2ZKINRLmzKt9hXtaD33WTqoK9tYZ8o+mmpam
nsKgnAH+mT+od/RqSPZ9Ue+DdIwv/py3ZCtY080QXxsRkEu+b9nOnIdulH54rTpc4rhVYVG4bxHk
f9MIqpMvfDjelVbd5ks4batT0Fo+hsXKEBtiSEG9USE44npXj6NIWKHUlHe00vlIC57+/VUEqXmd
hEChPJ8hcHjTmmjaf10vDdIZqVEjcFPCXnnyMusWxB7tAx9Mi6lPb3bZkV6NdZHdvGigApL3AHfQ
+z7mvylx2t9YlqPxQMdtDNxXJmF4SzlMmKV1M8j2ciQPKbME+vxxXI19Rd0X9fKCeoa+GRqKF/J7
PfZUflIhrCPzdf6aMueOiAHvup8564LsQmKgkYyyLzCOI/QC7uagWvvEl9yxIUFbo1Ru6YV2zNwC
1m3SdYs2D/Dk9y59W22ItwrwogXpLesKHcprZcDgCHOhPpLII1NFuxU9x+SFpJFdJfuN0+QftcFA
UtIXxnOqG0cSfIkQA6WCrrLAmOrHMO0GbfJZm3kjiziYB8F8Ns3Xvs78vp7ev95HiYPyY7T91xty
QYdnGABAoEECwlSiU1fTahnZjX2CpWGf5NmoR/YpV94pNquHsKNOVSKLYHfesQrkf5mPsci7bTiM
HxVlpZNsAND2Js0VJvFaDgeD6q9I2nJnRb15kQeeNx+qaah/XdIo3F2cEtcbb7IH5lvfK5yNl2KA
6zBvbTVDqR9pnTaPkdiLSPF3gYt2v/aNam9XWbkdlUo/iyrLV8Ir7KcyJHkv9HrxVmrDvXR9AAr6
c+uqIDyxFnWRW11zRYNpw/bln5EBK+WZNoi99k0KCbpOM2AAjbzwUF4TNKSNa/47g6cYF9htflXu
iuROqRggNsh3yGvyHVnN/lzBlGqLLN7JPUOh+kedPfBV7hl0QyAdLBr/KF+MQ+75SbGxrc87iqQa
onVJT2LFlrTeZH2tuhQ/p+bdF2N/9Cvk2GOjKS91MSu8TLNYyWGaoMoTRZ3s1KJxTlYRTLN9cUvP
OXsrO2jV/De0x9wbwWK4wJzQMbjvJgmluQgdtkJM1ugABzDATf7opillZoXOEwsc7antdTbktRf+
dEnMNUfkq+SICrDkVrHg5zIeudOUVdzG2UnvbR3vnKeTJWC0Z66RxFCAFVTCyCUGIlNOdlxeKr+d
diS26N3GbTxcxgEIBflqk/wuMcjxK4zEahP7crY8WlZJltODScKSel/rDudsIumIe5NNCB6BHY//
NWaSEfyQ/+dgGH4B4wMZy6EprUuoptnBdwPnSNfm+Nnok8MsxhZujEuUF9qiZvW8qN05dMdsdPv0
eaokZ2QFD20VNhBC59w7I2RylAcWO/mphjFJ7i697LBDTRaYyoViX/NIaUtbWVMMqbR36kejIQxR
VCxiqqkyb12mQRNt9GcAhuZt1DE9ah8mKaJNHtsHMkHzM+4dqOS13a47PXhUWGhf4I7pz4Q9PKa1
GC8TZcOzGXsvvaqAWOd1qWcYeLc7j6JAWZR9a92FcqpNRX0xlWk6szFNWJhN+s0yO2vFJodgYjPf
GvMaZBJk7S41fdZny9WmTjQSOZYrdb4hi/mGzAdhre0WurK8RvDj0lWS5rFNvJ+p2dqnSiR47Poh
XA5sxyg4l8aLJRf3oYL8IzBPspU6eh73JMyahITBEt/MDR1f8gRyY2chonkNs6nZD8hc/El/VjTq
FTk7UsoHiH7I1pY/i/wJNL4iaVI0V5FpxsHOm1867sCVIUS11ub7PSVu93MYVO/YebKbmpnjza/R
wvJbyUNZ9uUC+GoZr5zUXeoFpbw1OUzGpgE5+CCFD/RX60tm8CQDD/Att/zm0nNLMUlNUZkhRRm0
u1PY/U2xSqIbWQQuSrtayUv2FGv3WklhXBtZS70f+z50fGVT9fhskrjA00Bz3iVxYgYaZelqrMr0
aFmjc2rzHCwjj8yPMssWCulKPx2aoMBfLdwLoJ3XWc6O3BpVSl6zKKyA9XQVmEhpzMJBMP2/DlBi
OvCagCizsrnwpIl//scJBYHk80qfQmpW/W6rjHyRkMoqW/lxsruCY1YqyjZKuvCYZ+VvMd+w8tCq
rn4Qolmr8n6V1xrDGc9FhWCZ+BXsSuRQYRUcrqLXxqtP2ePgWfXt81IXZztNdjo/+51J9rm/JSMp
0Qkld6b4m8nMFGAeaYIoPbDhN8EzEzjcBUm5GUJ0bGJCNTNEhfGa0lOCPJbfswD1fQDIfCvioMMa
GqIUUZLRot/g4qhyZ+shdWf88+ANHaia8EPcRe70/puhjz4xyvP21C2x5lv4PXRsWs+AjB3A4AzL
McvPCMFeAK2wiEydamU3qG3zfqxuX9fIaT9habqZJJdMgP2vmla6Dg8XjJR2pNN6ig60XCnizQ+A
CpsTt49d5cD+EVq7mv4jJDm73cXtMO5k89YVrjjbIJPFlMSP8hJ8IyZQskYXkWVihbSFemjRUD4O
xfid/Lb+cxTnTb5OWeUtPQTQT2bmqHu9mIoHWN50cOOq23eRk149NtaHYCgex/kH/lPkHEqW91ok
lEPpaCdvsoarPEixIbWBa+4406GGF5FasGOW2qDByc5cuJm10u5YgxcI+P030onsS5a6w0sXb5BM
GxB4QIPI6T9oy19hXmUHOeqSNLrAI1orj53TTB/VnJaRjEF3MKsoeuwKNN3yBaiwgLGLzrxGGEfZ
bjXkeaMOPI1ZMLAh4yCH7mSwQWVXvjbsojy0VrVFbli8ZXW1CFo7+D4qKs51VwFI11XJuSb2nQ+F
RgLOn7vZYXaWZ1/X+qKBfj+KZZXYwaONWG1doTA+euocRtob+aYGtwD2TLPpxKfTvlCJWzFtAELz
Jl4H27CK2jjYaZUb3jAKbk2Yh3MguH0V+aSc9Jz6clbq43tKPG9O+APuYjNZygocoEzWaWrq0kix
MmU7meWRfBLtWxiHNmvjND+xtSA/t1CUlZuSxpe6YXN3OpuZ0gq7X+SMMxN7a8sy6iXqcOsQltqf
w9ewtNtuz8wBMuvBqPq1aY7lhxZHP+QJZoS/ToiZuMdUi3AhhBdgGc0s2smyGuHE5DuEOM63lNG6
wdGlAkDcVIx3SLfS3ee9b6FWO1Og61dDlfcrw0bx0dj+rK40n2gj7c0yrS5SYNezR0Mf078kOgoR
PVD156L3yexW9PZzEsjmYeCbwVokJxvN3xuJEGdg5UgzGn87ppP37gCvfpiobKFVsq++IjLimKxs
p/t5d2kVJ1yGdRKyIY+zla+QpTHOJVR5pvjm8MaWFATGfJYJNCpzDQkTiRZu4UeoREAhJOV5O34T
LSkY+dSXh8YZxm/RDaxy/+h2o1hZmWo8hwHQ97jTtSPK/vhUEZ+8Ud30EQ0di9POxQyI2S3ZJbNi
MqhDiwbH9NSq1YViJeVEzSJDysxDll/gqW6+vpDvjNv5C6njbg8LY/ep8fq8PdHm74K2m0ADCP3Z
UDTzMCSgO6bIOajzmklt3O6I+MrnGzaP00ZpVuBN1IfBz/68XPj23TLMbmfM+2HfneoLvA3QMhcl
KcZVqHj2Lla8Jc1C8dMvLTYyQPLuehtQG+PmqqFwA3Ht3XXSqx1NPARWDpTvdQ8DaFWROUcsRbcF
CumDHi4LEyazzh1qsmF2Wf32zfQzbwfzgvAu2Cm91m6HiUmwqedg39IdV5bSDis5H0Y4c09V0Pkn
zbIoj8yVp9YiY4h1zYfhUWH1gWVe1MTs94ir3llFEVaoBsm5Hx1v/d/O8kT/+9X8IzBb0uf0hoDK
oezDfUBPlm2KhiSVVgG08gaXcmKf5aaQHuazaoTJJQkr7lbSUFYhHEYSFIgja0In3FEIr7fM19oV
NvF3p9IffTuMn52CMGt5ls1sI1zr02nqmlM4b/Z7O+TjS8eJvEm2/bIAIK8hv9xW4Y9ybvoQKlsf
whkyaqQdDx9M6cvJFQTFwdHdmbqfXKkDwA4qWZU0+LxXpe1RRlIWkIMtKmsN2sxkAM0lP8atnO6k
UKhiI7h1Gtxkch4szBK23VASAJfoRBYNVvibf3HYSJWeo2vQCQtD2/X54F7MEO+PWdWAWkIemBA0
uKiiexi9fp82anaS/3pVjSNOUgTo2VzjStoiPhaNoBfETyUPAWmXPP3aHRn0yrEpHbFF+pat+DaX
38QpMV2qQtFT44fxMWaOOFHrqLfWzAlJ+oDmWU+GuhJW4qlUuzlTosu2zphW27Yja8EiEQO4qd29
dBa22ZbS2czdAQV7iRX+tGOHKQACUzzRhlh2hXF3IHH9xDI0bwSz75ZmgnpJArytVIoelJx5MsuN
8lWekflRvfYdz0uE6iRbVtjp3HmyBQqVnbuYEAkp5YdqaZ0+FVl8m5ztlKSwuOuKRQxf6shztbde
DNWaEBSSq0d99anrLcHeYpY1Ho2MTsdQ1kjjCcX+Ns63pFJUP3Ek/iAyw3/WJtNew/dXdi2YqWtr
6wQdEfr+g7QTv8CFaxjatKJf1INKSppv8qzXq3XcjNlZLnWsOHTWaGTTBRHk6bERKF7JLInRbxHL
KVWsudkHBzWeHlViG9ahmbQvpSouheEqOxjl2dq0tIGgtoBuzSzWFPMwKKNdggr9AZYypKwhqd7a
9ip7DdWQWmtlUvytvKxZ//Vy314dika3TM3vXVKFj7H60FCfIklL1VEQCIpKIjWPw6QEN7eLIkpn
qrUorVZ5qTRTWaUsKTdyWGSsurq27A6Wn2070w2urWezMPFIUEtQYMSIwz7MxHLwoFP+7Jyy2Wd1
bxC+4qj3r/fqKRGDU5h/uAkBryq12sMwOxkyy6vX1JUICuPzoN84h5+kQbmZkgJYTcgchy4N7Hdj
/zEBBGM0YBzGS0H/QwRhfSw/OyPTSGhM1p3lwjEwdYSEGnlrE8QkSDlDSZR9atJHMUzQgUR4smvs
bRd+palQpG0RF7q90x38kTmzRIezlxMxXtSarx96C4TKrF0VQWx6icrWcZ89Myg2SdXb20T3C/pp
tD8Ha4DEPQ36ph+19kpp40EuYj9XsswhRIJAhJdDC789NXRfxUE7ks6MjCuFNk0NKB4N/y0IiiMF
ieGp6FEFdbY64BZOgjeC3oplywZvD/tYfLPxXVjJPmvZAqmp3pNiwaZKKFm3IMd6pcWjepvmLqup
4yx0p8k+1nMHt4vww3iUhkFaRL+lwUIe5Edtubx1VJFZyj2F4bjvpaFD/8MVO8apsv9r1opnALAI
Kmi3k0qqClp/isvNhmU70p55GM7d4VB3fsuRP5iLajCHM54a4FeasFefd31plOVeT+v3aEjJxEjR
RJWzXLacNbXeArWtebVmNa08NMJ6LmwRHr4uEdFxiK10Extq/LPiuT7rvLOp1h/qRHSrZvDZLhFV
AFveKtaNNt8JReLQJTLmvva81VHwaxzaun1zYib0IZn6k9wk1o7nPxSJ0p30ucjGcu/Pq1/vk2+p
k6L/fIt8wRdu/hAbpX12DOoyTkfIr1y79NEQ3zKEEHKUF1O2DjBQpQcaaMMmsl6HvGnopuflYhqj
6ndYpdexoOUdFYSd5HalvjYJYq5JG8TTOCQEfWZFDeKKaHC22/kpCUNz6wQpXHo5jQ2NGpOkRYll
WdjjqbZEh1UjRRAgyvZIG1BDoaMnS7nWTBVATpTFeW5Y6VPljQu5eklwOD7peHaV2mJx2bN6bzIi
n6vA1lcFu51n6szkJst1cD95N7Mkc0y+oNuW2ANBJIJsXgfZGH4+h6RaN09tRdLKP5fkH5Dv+Prz
fgDE2nYJ3XUzyzrQ4U83fF+eozzN2cbO13TRtpt6NgOgRA8eWXM/l3FVvpW08Fd9U+lbhXALtmgo
t4Z+aVlN+0EsefZAIHj85HtTvW0w+WzzygYCWOiIfUQsfhRddahN6AfDWJmrwYiSAw6DTSfw7Qi9
wHg6zmi52cHjYCitE1f5FswU2TAZ2rVIU6Uhvg+WmRTWSGmI77UgtzrjjciD+laLfi9/srKOkqVf
x94+17XmlZRTdID8xC4aEDqUUbdNFLj/S0L3ZEUh2iPQ6p7A6sCcaMyb15iY3iOkplov5s0PdDES
AMc/ZY6WCLmE2Wgr/4sBJGMc6sxNTk1mZc3ymCanbR0HLr4kRvJg+CyUjELJYb7Ocm2E2JDuEq14
tcHWmjRyWPpMTNAllYDMsH5pcx3BiAODPrTzi8zb8WAZ43dZyvyvRU35CsDYs1bZRKWEc7OZW9yY
D6Uds/BrzI289PUsYHOzFK1WnOUlQoTiBQSvOdggcgCDaurOtdF3lHy1l75R999CYlnS4bdp9MqL
UQ7d3szjaSGHJcmc69Z09LUcsmAjldIvrS1abhCuBDfPCVhHqeYhUZAVkhZBg8paKodxcQfcOxy9
Sa8fNb3STjbYjjkA1FazYF/NVilAu/o27t1m4Y2Bd/Tt/oV1RkWsR0jOQ+yLbSA16eE8No0iJoXX
J1RpJIyvTuCPzIYieTBns1Lq9X9dN3XlZADRQOCFRCPvanObOubLl0KDrkLyvwIOPCMFWg0p7JDv
CEvHXLYYRJal29E8ikMc8anhsVHCrQgmQt2HnWtclWw0rk1rZ+vYMH8n9gDeSmsB+c1nLpPQ55m8
1kT1Dn1ogTiypC400P+f+P32wqSg7tfJuALwq92F4zYP+MecHzrRAbaZm79b27jYhTK8oRKcFkps
9ytHB/EemcpwRuWFsi/VizdRdNjOe6s6aGpvvdQj8bJrV2/RlppxOodPiBDEEhUgw1Gzq48h1IU/
sUxKlok8K8ZzG6oFdJnROwCTn/bymjzUXlqdPewkGCjXRkYFPNEExlLg5unZI01rDIzhGvhwtR0/
GPYGSOKRjASsnk2yp+tpkJPIfquvdxE2g4cQB/aGqdPi+WFQGQBZZB3kuG16gH5KaWwKNg7nNCbL
2NaR5sEPmyAuM/x6AfQZlrXO/YEPZcSxPWZXuQCVh6JFiayzIiNiDTkey/18dotUQ1scCs1YgC/I
rj05S8cel7kcuUDMtknUkv0wfxEx5u5MOG4nCnXMh4oFwYTWwVJpgJ4PIfD7h68tpjxz2oy6l16Y
CzkMEJo3CkiJCnGFN2n1URaWP6vLfTstQ4UkFx8FGtl1Zfid9scxi+3shZJeso2jvt5AeSYXXVp9
mqDbEj2AZKvRqPYZLmDXtBm8c4KL7vNQwxleA3fMHz4fSnVnrMFJdo89jZblfzvLS+iF0Bq0Lc3U
Il0Sr6BuCOZ9plAx17lD+AnK1XcdtDycRMac+qep1xoK3eJ/CDuPJceRbNv+y53DDMohBndCzSAZ
Wk9gGSmgtcbX3+XO6KruevasJywAZFZQAHD3c/Zeuw4d9zjbWvIICog0tR6phdwjVGW6j2GGqb3J
NX/7mLB2EpV99lJXXwceHc7ZdT9bt6keLci854a2BXp+6i3XNXqdA1o1umFAUFlpLjky5krNbDMR
Hf0um55StOI7q2zdg2uk3hvAgXWpKmbyuCGPj/rFyIR9q77wwYJlU/Wz2Kh6fuRQEf7ufNROfVRf
Ym0HX82kOd/fs/p2O6BN20IHZhOWJOMCgL4bE5EcPVjv1xHc4ue67taJE2wxrpD5QhVuW85BtleT
JLWbTWm8Ej7xlRXY1nd7HChkNUxcCkRqGZrZc+ho7n07IGeq6b38GHrrl2DoehQtSQ9awZej/oEw
5Co+fsnb4pw1TUb8QV0fU2qGL1U03TWDt/wAbU+3vfITGKZEg3nOojH60+KO3SG/Lcb0MuaO9Utu
aHZ93ZjlkdGOL4Ve2b/gUl+0UAiaoukH4DT4pmESnoTSHpAaglLUfVicvnxOZhkrSs+9DgL3XAjs
uZZ8lZnnVEIreh3qH8URFsdmGmA/8rjv+VmPDrkkx86zq0ttdDWFwaF6cPIug6hoOi9DwdIRCUzw
WZbmw5xP+p+O1QnMiw2qPw3ziItQy/axyIfTfN8DMVsV+TB8pdDSfPIcXyYCifd2XYs9zIuV0Jf2
BWDAHVmo5YM56PlLKuO/KOhgQIzDW8cjZFPtDsntf7H7ef/pxJWWf1e3aB7bWJtMy3L+4cTVm7jp
XC8cdz5D2iE3mt0EJ5EoOc9i8TU5qx6UEqkr1UsKKe2UT3n7oMOT3DhAKjdNrwEGqtFBd3KrWsgM
w4zurtUTHn0ufy0AOek9vFu0p/lXnsbNe/WcU699D6eq3utDDh5cpNql8El1w2ROtaBxDjVLtVUd
hMFDPI8yg6mNH4MeIj31q0esJ+YRxrd1E4n8e0sdI0HFuknksXAi5MlK7Q5SLTkHpVcTb8gMExdf
9zaS5vKpufX52E9B+rMqyEnoqYIi78vnC70e4Ps0I38+/uNpHXHsti+ZhzdVJQ5F4DF4sO69xexe
b7tqGZ8zw14gQ9bNF+uZfdTF94De5w/Ek/tp8e0fTgJzy4PR85izgmQCOolDj2ZatRk0wsM3RR61
O7WrHioDnWFCuVnN01PHIOJetm4JXYjJHCSXYAiOVc6oPUcgHm3362onTCEvbMvWrp6D5NPyq+ik
Yfa5t5KfZoJEivb6775IcyRLDiAE1h73VZqIfdiwkhpNhKktHYh1Ip3zi0Fam+NzGRSdmW258n9l
ve3eebb3B7bq/N60CH45vWQ+gUcFbRjIYyFuoRit4ajZLVtmbK1YjHkrD+74k8O0Ww/T+EvPM/j6
S+zfT449HBBpN2jh/Isq4MayiqvquZ6H8lceV3vqeFkdC4DkG3eQnOeQxNiT0U7PocDKCSab7iIC
poD1w8EdRrFV71OPsJLGXBNIfLKFhOKa9hiqKtOu8qPlEXSodj0gUQFRS2RCIY4aaro7gGBpJ/W9
D1JNvqvEb8dtp/XmOunc/HYWESSqm5Lp5lotLooq3FRzqj83SAphvnqEjo+Bs8K935zVQyatnmIa
nf/iUjT+YVLkmvYwM8urmQq/oGsruQn/ZlIkmiwsu6Xhg+d9sOncpj3P4HJiqbWx8OpeDPmgttQx
gGARy8BVKwVBWiA+ML8Mt0oexGD90ZR1cspguY1t6DwtCdM2j4rXHraDeKoLoz35E+PqCB54Uy3E
QB1IGCF9t/O2IakyrLzZSvqRBMVw8jklQV9dtzwETxGUyD2ENmL6yv4D48+8dak9nea0pRDi2SdW
PAuNM3elhG5/S9445ZZV6uVUzgLcGB3pG4Rnl29cuADJegSazVRUbzUzaqeL8hf8PeLkZs1+6bEF
zYEX3hZk91xMuUhbsm442LKKGHr5iz7AmZMbY+rJEMzK3nMO0N7oh8dqCav7pFp+MiBopL5gz9Op
xBwcHAI7dbX4+ns5j/FHklnZAbks13g+boNZt4nopWJmmcjr8OCshkR4z5MteQPo5k6t5hb7kY48
cq7KOlGpelFaZDEjxheYdI5qoozsGVtObL7hbzjGizu9RGZSs6YguDKzJu+/sBqYIeicL1f8xvHX
//6P5ziGruuWbQrDFL6vQ5n5j/NpaUn4wziFtLqPY7lYQ7RPGX1HDop/Ug/e5DEd/nvfhjrMqfVj
SrOvWlYatNTLbvMp/oojx70zGFs/Us9OKXQ7XwUN7seCQulZWPSobEjByG/Il155NRSWciDDpu/F
yY5YPvd6/aRoHrXl3U0NlzOOg+DcE6R3R43AI8KQu4oVB/djmLoPuQQqx1AeQ70OtmW+j6kkUpoQ
tgN7mII6Wq0XrXBeWcsBXJSdO7gm/caUu1e9gdP20GgDCuqMKkionK2NNuel1JeMu46ggcegxnvU
jdZ8aAyXW7fZ/BCwODEz+9mDwFZ3EAhEnWJ2ry15NZO3Tdtbj8Ii5Uu26etx6VG82zaTXoo+Ez6c
RcpH/tpT70buOXpqPKq61l/Pfb9xstTTBOz2JMAWaEZwV87ouRYvWjal19KCH+dxHXl2cIsVL7ws
Jrwo028iuhMKo9H1PuWPxZ+qD7synXcTDYwqHveR/epYBTRXKkMbswDbpqgMdZ9vMtEMP/iX7yq+
DP0GOWmy/VEUQ3YOtelPKQLvwQHYOEVzuv67vprrpUlFbCj216ovzN2zE0YMa0bkXoRIxBECOXbk
skU4SnXhu1Rl+j34+Wxsb2ZpvFWVjxyFLrlM0hTeB0R+5p2/uhamQBCcoqHfxnRdL+qeBoyO+h7Q
udDEqlmaef3ck10oMs16E3NbnmDJ9+u0bpgNe3TmtPyhrfPxrHn2bTJWrLoYqj7QYhn3sxYU2x5c
ESz/PH51s4ghIpuhz8h/GMazvoeEGl08EA5HZJQHX6qAw+qrV4CScnZIBPQ7qG6DO78YLhLPTtN2
E0u7Tdag+VzRdh5OjVkYxS5EYMaVIH8ib19iXpxslLtIK5k98V9Ca/+0DsrNfIYlPLchTBV/9oP9
MBE9rjpwpvN2/cMCZTg+AnKdwrzSrzd2p6iSmwyt76opgbGSDMaUwx13blT80QpS/qjxgk28/g9M
Wp0ynHu6TyuNEgljaOQF08GMB4DvIbCRCCXL1h0CHMFciRshT4k56JMHjRyIhLLLSs9QXaS2XC+T
+MRdMLxNPGpRZEcGrxhn62OR2el5isO9GnlgVg3rxp6kYJGRZ7FsQGgYXEwyrq28Rs7y10NTG89F
SJKxGZXNcfD0mUZy2uwWP4qfC59qhka9/+HaDRyHj7Ip8wfAXfWNoNKzGyt6UeR9OLuo0hizxZS/
lT11Q5p8PgUd80ONRVrUwYCySHEWyl1hJBpJcHNOBLg/2bezfMCk9v1QmeOR8PWxT9oTFozuyg9R
EBFPDCdmMbRahqaGARjpO73zDMClBc5FojfxCPrhb6X6yUqgm4abm3sfXvSbZmGEEkGBo0hHBqce
9Gz5NdNyOFk9apIpiLu9Q0YnXzi4up6lyHMdVlTFAj3fq12Im+4BFde87kQlJ+92sVfdWji9qmHq
TcmLV+v5Oc3G+OyUAs2lKK3n2iX0Bfmwd6i0PgDq2IfNS/OmlK354j75/RhuMYdVb3b4FEnxgUGb
Yq3u/40+yh4OPfCWdBAJwt+q3Qp3DoWWhUv56sObKmIGE0k4irzeeinNGe1nRXM7HbGAN0m7dWgk
79U4My0GbkW36U/wpjwQxJMF+aOJLpXrWWeH3xK6rgyYO10/2Dxbd21hNw8ZBMIIEO11L0pJhg+T
5bXs630aVvbNFT1iIdRdAwbRz+rBk1syXepmUNezBSRGieeTpyCb5l823StUux3Sj9LN2g8s0Rny
nAiIeiJ2VLZA7bto9zIC8TBwp066bqVkxLKNLRwx8yVyaU1R0fidpZz2glPyiGrXuC39iOzzuR9f
hy74U3tjfJlDuLi7QUJk5PdcYvAUwEqfwzlMTxVE16lN+l0BWvYQ1oX+nvkFfRYsUU7T/b66g9KS
U7wJubkr/x0j6VMjwAGFkX3nJP5wgkxfbUnjxUaY6c0pAJvF53J/aZX+ppd18yrsOxTdLVYCaimB
VrwaTf1ix0xpCrngS4v2bfCpNHLjxobJgLn2I/a3Q5/H6OZ05wBWvN5jZ3dfYqo7Jkzd56RtxG3j
DFgh2o+RSt+5lMqTNJ5/pulSHpHgkQYm2xQVZZxFmyZg9mS49cgQ6aQ6p7gKPwcpQVMPtQEpsS8h
LHxwg0Z/b5RrZUoxyQZ/ohSjblU6Di7kDH2Pki6KLpbbYNxoUnFp54lajzxvNfnQa2F7nvKHzmzz
S1QyNWrlfAfIfX5h7puuIK+Eqwz4NLQSQ9syIZ4//dSGC+wYbyMrrp1lOtUmlZKQwkUsqR78Lv2y
+6K96cyErpffTVdRuloRAvetJpq+WYPCR5WnReFWdxIUXcmphGirFvSLtxB8KU+7AQ3GqkfwPsu1
Gj7V4VgC59qwLmWmEyPGQFbRksfBTIdkG2DMUUAyYGw8KVU9FvByRaF6Julv3EVFX701Tlmdc8IZ
VrYbVm964Dm7FMvWLrHcMxMwH0Q9dXWCguw3tRWOUPX8ihts0EIzyypU72hoBXw9rTwT1Pe7SJtt
yvL7lUxN0jry1DmneT9i26t98nb4qp2EhGo3oq2vxtSqijah0dfI14boQceJR3zCv7b0xjIO16Fq
ofm0clPnWaluVA1UPYR+864nWXOhQnPoo6j46Rm4DMgG/wFFwiSsY8IQRbbojcslfJvkw7IJ4ppG
aFHH64gR2sB5dR9jbnyyycfYOejovhvj1G02sT+P94Ydxk+0oiD0zhjlRsO4j7rJP+pFXW3V5ReQ
MaAtzNBcDaw9iwj71mTuQ7QiEJsJ79ne6IMIHxid+G6wtZsozEtwZajt5ra3HsLolx829bPTfyh7
gdqJm0+x6L9K9FRnhWYc/d45UzrYOzQ4LtfZ3mL84foH5SFFckpiXM/z9523XrxgbWBFu/aayICp
L5Fl/KxZYv+sl7tx7txfo2XCagJuvr6WRw2jrU4SE+AB9Xm4AvVcaqyuYU0btdsPk3u43qlGcjtQ
MqzG3MV6JScQznjszNyj5VP2t63YjKVHd3LK6rPmNM6jsOs39Y3NvcUYFXnVebCw4eZdeT0OspsY
lXh6Nw1wier7oyqzHk2neCnLSNxht/maESeuArds7/sQN2abQKwgk3QbtLpxafQ+vYnH4zQhAHGx
YTw2OA1WSNannzNcKo0bwrMTExQzi3i8YypYrgWw5k9MY6soWUibzMtnHevTvVWmr407WG8Bpe/D
6NgvAbO4XeMw+2nkOjtG83tAhoKaAYYM71uLDwoX2bA80TrzsZqJRTGn7KLaScSVyxltb+/Ubowj
dh10c8McjYi9OEzeIj029lDj3P2UhdZrXzU304CxUicI7lSIlibWMnpUsqdmI5SAhdiwdQNn/NhP
6XCaWlIemXa1mwnV/wk+FPeZzuzkM+zbs3YJ8/7Nh4B44g4TrtS5rU7/0Ixx/1ajuFEyEdPKppMl
X6KercKsv+cuykS6eQEy0N53CbLqanpr5QLd6Yzsdi5R/YLMze/wC//uczfbo3MlUEIqrV0v/Aii
wqeZ42M1zIsnUVXzO2PQP19lz3pwSZa4wRHuUH5IsUsvf22Vo/597O+tMIoYnYv++3VlkFYXS/oA
iTfZu9XU3gxpG90uBuueKq/rN2EMmG/JONIZNC4oaPobyg50gru2eL+aJQutegCchf41L990j5OR
+rJ5nOafHO0vqrNMC/8tHF0HU4ukFmZ8mDVL1HA3yi5PnDHHaTFR7tWuuqsPYYMcu3pJ0GyfPLDR
3FfyZ3VF1EEXb4KA5Dq/quwTbha64bJwFwpyCtKqkpc8aY5Tbi5MnahhJtTdHqYBSZ3aUscieWyR
x9RW4oW7MAqMlSYb1dgow004efmN2u3MGn12StzZBLUvkRWxSD7QQAcWlEUtJrKpPdETugmmCVOH
nnuknQwNl+OCh6L28Vhn3J2u9+gZEQxKpeFJsRbo+X42ujOfo6gfnnS7d/a0Hpy1ehJaK4V9jYZF
PTK7CiP8CHA5rTQYvsgVcddLaZq3HQ2L09APxrYpfXudVYax7+0FfFKjt/d5Vmf7oJhtTuTZvsHc
re3tYMruBjdFa++Z7TP4yoZh2195uhk/WO5onqoxsTaDZJhp2bud+fGHU9yNQP6fuj6ddxhF+Iip
sJ9MWGUnJ9NfdZsAWi2ab/7GwZnRYGym3mgOi2joDZFhwHK9gdiVWjg3zKv9dm5oknE7h4JGH+RM
DgU+ftv5UZfTmpwg+AsD1Ye+1gFZtQHLlKTFyVKTIaju9uqhFxVgwkA/BnO3u65bq2r0vhdwpY5B
unDjT4/B7iaTvo3rQEGFf7PYManrnIfRQOmudJdm0yv5TSL3ASjRhvMYo/RYj77MeObvC4/COsRp
N8UeZ6PauwlTYyF1FR7UkpQQ4UcMv6Hw3JcUeE4GE3VjGRMKGmwGiAztlR2L+kOwMDosSexttRIK
/JVpYqF+OTZaC6kP8qbCbzZL8KgDASXJ9Udiju0dpYx6FftheIjkrjqW2cQpAoMq7izsGOvUbjt5
e3EQa0rF7YJmc82fSTdJlomTIctLHeWlsXKH1yyc7riqHhkC53dhlNUeZeq4E6mXbCeIeDdiyDZi
Qq6IB8LajTiMDzrawBdw50g7+HWWwgRW2Fn2bZloz9B8mNpw1walVRLhuHjaHTNzhieNE7i+MCmr
GDKJcPLSetviX/pabDyHwMqyC4m07V3lAY+3GmGR4iSYiy1as9J1ZHxcmfEjQ9eLO2JFpuphbNuB
aruGRGA9yikf1NK9EfnNc+V02kaPqXMXY/6s5gvj4pZ3cq8TZnjTtr6+FTOpPAtk+x9B3D4k3mj+
6WPEKb3jRKs6tTeaOQe/fDhWXWb2H3yFAY4rp7wfdU5AeRvIIsdDKW6h4gtM9KMG6LCBFv0ODxNr
sByZjBaz3JzdOiIBMHFf0HVsqRHFx143zJ0xsNrLm0F7aNDWIS+0kpOGneisYefYZVZUbj2Ub3sW
PueBbJJP13bsTZa2cMKsybjhPMtWicGQTcpp8Q7wgImKNfRvtOFIQg2OoFv1s4O8+QzIjyqL1APV
trgYJRMQML42eAqcIi05Bvu6pkxGM9k6t/l0AKOwKUP/GIrO/P2fG1HknoMxjTeaJleTRt5d/ILa
Czj2+CYT8afDnzgpMUrQBd1tVRQ0Hephb1rMBoMYh3Vl8vlQ8LTvi5MdmFpkP3OfmXSkcVOLwmib
MOCg6O37SzjqPSJptiJ5TG2pY1DYlo2OgHbTDz7+GuwcHw4EHVcq34W41FrAR8Sx1qNYIUmxRGBt
DJektImylVe9Yem3up+M59nylvtcvMGUGqA4Q+ry6hFNDdCxT1rXd55PLvsKVmPmYdNZsfB8ouQQ
bDxUVUc/a/LdQPDEVilrxrT0bqmcUkIQoDS4sc+9kZ2axhrWszRLmVagcUsA4ZkM1qNv5fFZlRz4
xYkOjiiVI5PKkbTHNH4sUoTwqi0UMsd/Wxm1Jdonx64GOJjZrq769qdNQNwsfRaitz+63vFfo8r9
3QsDWUgxkTEj1VNGgb2nNqjWZaRoyFfHQ/E1gW99BbSSbrlu+ostvXGK5DnDCU5zwsbjEqmpuow6
b16OjWMs6K+GZ4AZ8xN9omSliTZ/ZPHrQFibSRAszPDTFG+W9TKGZvqBnjA9uDPQW7Vk5jDd8eyj
toloKlmB4CoO4qPz62rJpCV8ttzlRovw2ze02e4sXDRUCrXsw9eq27FK+0tLD2Yz6vqfITbGB1y+
aBRC6tPcbLAkOClFWbm1qC18fftr7QI5GMYvxYPxWvtPMXUxrZewfHQHRzuqwimaO3TXyFZu3BS+
lcgqCpdh6e9ICl6uS0+vMysUMeDb1DQVkKp3vA7xkeHBnlbKWaprGFDqnvnGqjUTltjc1p58UhLV
V1n6yMmNtPqt2pxt1wSHqcGMYEp3CL3M1muMsx00YPxq71H5qiIz5PRzidot4zGi95v30DfYKk2n
O3Qkl2P1xTEXHSqu/mczrb0ZAZJL9bRo0kisvss7WdKBUQcqhWbDPkKvIqRzJPIs1wl9Tpw8vB+7
yDvlMZ6mNKiyL9hxARjULxstM0OmNZ79dirv/BEC8vUJ3eWEtOtT1PbQ2aw5vKSw8tBfdnR95LI2
KfzXKYuWG5gVMbKenr54e4ClVP4BlvSPDfTlh4T4akT/uU+wOT5GuyGgNfcIofV1nU5ozrByGRpn
75AwY5jFcumkcxQyc3tnBFZ1ahIYE7ZXrL0F+ZJacyxuNO7MQaDjlTrvzPLCp9BD8SbQtE1BjS9t
sGnIzI47UTYv7OsvZSV2e1K7rJWNG2MEEqKOJX1jw9qjgmUWUXeqbaTd9P/S6UGfdZeEtU91elRE
7kKrHEgvbJmuswCmJ4bpr1qwEZD9yI+ei+ER/Tl1qUVYt+ohwJ8LdhFhD4t+gDLJtLHaxV67yKCu
05SBk+bmeqlaaWdh1Ma4Jmsrf1dZRDA1q8AmNc1N5mXrjCjpVe2jie3xFDsdFiiJGKaO9jVVvnvW
tpMW+E96YYTPKecxlpCOut8cRc/wFsr9Iqsn6llnyOO7LNXOruUNd2HU0mM2jGNNYOGhxBx6P6VV
vNGx1b7PRfIahaV2G9fodPMie6fx7j8txDMdsb1ikmMd+SmAYFOyrBB/2t4+ZFV/U1OHvfoUVUWo
jsGdOynWQ4/8A8wc6fhmuRU8/6h8NZT4ojZSFKRVeVK3N9ztN2aWZp+UnTCwGhGGzi6H2c9JUhm5
2FpmNl+vYSVkhDFF4okwz6MU0jJVpnkepQi0VJ+u0qxbk9DTdSBbbbE57eIh73fq+h2QqcKiJ+HU
0wjnnLqOWgqdWWkprj47E3q/GXqb66/lKpWyjzl/5ZuUm9s8H98QdceE+9xeJ1QVwuurlQ8JRrLV
UTSuqqY/Jm50UO1XD2D9duoD7cg0JXqVxwfCg8xSc98qtO1bMXTc0Ezt+lxfx82aSWG8F9ws+GLz
XSDxH/hQnU3ejiwFY/vesUb7T9CDuKTZ+mvOOmDkvOVn0P/m5vquDWJmYHEZd8oKhM2FSmImFdDE
EN0mmYaunmlFaVKNVzphe3J28RhXL5iZ+3NFz4F0IfGmJaH/qIXTi4Z/9gsMwz83SGrEe7mKF8f9
jZAaJlgyE/vCtCxh/vNLm4qvciytd2KgS9prc/cE96TeQrbsT0WgHYocP1+Yts4lzrRsX/CpiZ+w
v7dCeSyWz/7zdfAXDwyWLwkzr12AW/S+igPkzfUYvTgFbRIravUPiNwfEZ77X7lrbMtmiknOaE8i
QLePQiA8J7k27ATiocPkmyz6atacLhqkA7MLcYjoS92PpI6unRGtTJHYrDmT/jez8M+6mU0Wr+jt
mSsHd2NTvFuq+GiSL73MfbFRu0kNfDau6jXVyemxtWgJB/WU/IwFGbFtFfzWtOpd7lheVl06yVGp
A9qiraicg4mX4bkt+xyfNkslWCybKDTMH6ZGESRq8RRE6QPyZPFRl2j9JyK1HuGVVbuMVU0VPtdG
/9JLf/DiWBocliK6U3I3JXxTErg2mO+GvpQweSk1Z91/Tcv4dm5EP7XASW+hhZ6vasm6BMbBTC86
CQvowSDhQ9pkd6sBBN5t0Hr1w9VKOYT5k2IJ0BXwLxV4QrWnQAVMAy9ZrZ3IyASxTYH1ZRi89GxA
ZnwsYWfchznsEXDmcL2jPwHNcfKV43R9VbKIZGN6rfZhWYAF6N90JysonzNkJieK9/rKJUvyqzCM
F73Pmme3T+rjUMxET6U5IpKhYvHO8N7EhXnyZJtW7VpDu3ZbQcaXtGviZfsW+iStybKmKP3tnNa7
omtRRKqXqCdS6pL0SrP3aQH2rbWjc2id0tsot73eTfM6pM5xMoZjFcA0EUQcr9ze086qeW7J3Xh5
pFJRnbB+58+IGcctct94p3Yzr29PLlkAq8UpLg3zA1zcwXICvVauw54yiAVJcOsUrKcEEYqz1ZwT
gDX5ZvCi5Cjm/sjCzTkZnY48M0dHq6wO6iFzG+ektvj5yxU5bPpWCwIyXpfBgiU5tP/aRF5HMpc7
8kED8NW5iW2REW0bxYH2PEct7y4Lyl8GCcFmP/waXdd+dfvwcSa4+gMTREu6X5c/GrWOe2UwkvPi
5cNx7uphO8lqRW7lxsmtIKsMcleq6Vdz3QMdkzwKKtnrLs20O3Xm4OPQ8C/Sf9Mck24qI3qcM0Ca
pcWu9NbEbjaeJvxMq5DeE/OY7smJk+DYjr23Rc5mfVrl4xjz3XWWBigrP6qGvXpwiMNbDybp9mrX
F3l41wzZsZFOqJDAEwDS+mMLvV/95UbuVb62Ub+mpgf5rsmB2GCSB0fGOt2aomZfjyN9LocZR9G2
+qWIDTrVmVmiT2BZW8BvftdCutfaGFsHcj3FFibFp6WRKJvMexzeXOa9kT/GaLc/SNUGwFQFxtEc
Fm1LbJhyANmyfpX6zl0XTkcl31APulaO67wK433XWIfvHuaCzGWgWHhs2lDeQRGxpYNubmGkBo/C
8WtSyzvxHsX15wwC7TeMHbLYceRP1Ai2RtPfcSOzrkVjYTkEDJgWXPCJktNgCAS0UgwYzJIbUJUP
BT/KeU6oCigBwF+7LKCCQ9abMn6sc87RUIyIwiftpQzGizdFK22KkmdlgpZ7OCCSZy8rjtexrQBw
N1CpPJZx42+UbbwBZEqh3zFWFbWwTSYtFh5BAAi6lt8K+CBSOPkk8Z50MK9biNrhNlbyCbcMdtgR
s3VGXs5OvVY98GMcxyapbkVDURHMGJVZ3ZvuW2EcbYqNZ7WXSiJb2zoNQGl49Gla3zbyLq7nRNhF
9XhfGYvbrkfiaEvPsQ6Mpz+v3DVPTrebngJXF5JTPKXXd63+9uwunVyIoR9Jm/FyvaeGmWXc+4aB
Fdj1W1Zc/JnQtPW9z9i6QRMRP4XKBiYC/3Owozt1Fih1D0J4YJ4TJFBEQwGJDbEsSwHD00wcIiZl
+tsUpQ4O+fx+6HRIIq7TQ3hgZkgaUfFBg48iJsMVIokDjuH6YlXMb/nZEkDvzQh8laAGlc8QR7DJ
Teium5Yl7EpdHJQWKFiaIL/VLt1I81iN5cpAkL1NmJNRufZljY4PkzEm30OIMdd92yZPvtfusW4l
WwiS1U7RDmJdjy+lY7xTDna/rfvjYmrXeRgtvOiGBTQ2mNIe7rVknLZ/b81tMt6HAPm2M24Zgg1B
vMpqI1FYt6iT9FOSlTPVUhKemfF4q0b1pMHNrBy7L+9ZmQ+3lOQGNGF15LAo0Mtdjdl+X7hBSvAO
GNRa7/PPENqGL+E0mk3lVvMG93HJg5oZKjwSklKeBhAAJ49Z59oeZqhWAkyrjGmC6k7x3tPes9H6
KUomwyKH+MdbVCAbUoYWTpVkVcRjcBgLPyQRyeiOs9zSbEaUMC2qjdpVT6iXzEPXHZlBRadRbv39
rCxrXv8H19f1yytIYp86Qdg+BNYEoSuJWLdS1FuLmJ8iwfEdrFiv9geBGYjsxZJecElyu7Lm2bOz
I/YsfMRgMT59FzYnWs6+Ml72t/82hHJIqx7NJu1+x2HNPAavlT3guppa/FeRDGHSgtreAdC8+skw
hYsHHWRiG9U7ddXHI1mIBqmR22Eox4OVDjJliEl/NuhPPuUqfDMdtY8xbP8ouoXd34tsWH4Zvk1e
Menq17fYzeVbOs4wGmQ9baB58ia65IcQ/CCws0jwci+BgRYltYg7GHOv3yv1Pgi5cRVTr70o9T6V
AJYVoI7bxF32Tq9Dx5clu8EashfT61+7BRV3tHg/x9GZ8ey3GFtlqTsfml1PP2zdmANLTXVQL4qt
0RrjJZUv8alHc9nn8SWZh5MfxPnvMJ9OXOH57zboTik/2lWSnQH1a9wIMabkytRN/TpoPdl4lH9e
a8jK0nUwVUSkDU2OUCR8/GZLhDoAp+CBLq65cegO3iSVKEC+MEB0M5XJKBb5Vvip+250iJhknTjj
UmOilp+0JKqeNHhUIBrpsRdphnufpKK34pLGYQHzEQm2+st6Qonaow+m+fH0as3MntPkkSordj/0
3Y6sGQcZC2TmZskl9Arw+qNxNJbKeOByf54QPwPfLllBydG/qqP4xhuZZKgbSwwgFSo1nT51ZzdM
jBRNNppHRxIfRtut9wk8mM1T0PvmW2TGzsVD/LVSMmvUye6mISLCt1M4yKgZnkox/VGzTjnFzDvE
rWhohv1MhwZ+qkksihx5I61PTktLJh3tFmMj4qnYzx6+ysjOjmoMU3sO41dvLubFDQYSm90ZtIqg
0ph66ZeuG+kfL6PzjLYMB5113ySBdwvTBRshEN2N8Jk2ep0e31oj/eZoEvlPB9tdY7ZfMXWi6wum
HG9BXNN4/n9fALyPhvZkH//xIs3YkYbd/f//L/96gXofrZWHl86LTiy3k/NIpXhV6432Mdkm5A0j
gnut68uT3aP2lMcTQu+2uQXrGmup/daT+Kde7yZ0Z1oILnuawt16wrS6nV2DTIcl26szMo6X9nvg
K2m4jMjeWDrKdeJUOtT9MecuukbZFLHEOXUbjNmzY5zsOGbaHXjZmcKs+tk1QZIrZPvwurvodMwE
uRZOPeV3aYYArJH9jclsbqPCtVBmw8WxrAECZhhcJ3ekZ877osq/d/PMn/dN1/2Y48BdOaEeo1Hx
wjW4neFD9/y3uI+m34ir13VAqXSFtWKT1kym4nn6tHrNOrWSGTELBsnaKD0oDnHAahhdaCHy/+Pr
vHYjR7Ys+kUE6Ml4JdMoUy7lzQuhUlXRBH3Qf/0sUo3bmDvANBpCGkmlzCQZJ87Ze23xNujObd04
ICd6j1zsTLyIzlAHZIa0STgZ72XK5FSC+Q8nrNrnBrRL2PR++egIZzyUkydvEoSK10mk1JE3w7n0
Ut60ZYWGaZsttLz33vJp4JeLRHezlQQ/ez7P5Xz2SgXlJg6c2u5erX4ilCcDu8YuWN11C5usbaRk
ERgMYHeJr9Ebyn2/ziIJH44b8sIW2yC6m5ArEF/8Iil6tvspMcClT2w0l8zkdbvFVj/+5xY7bqp/
MA4tu3eNwL+vBInvsm10l7EOO9NWv80BCS5W8PJ1GQvc7fWnPlbgD1BcD7c6nDOt2uO7xzrHMBK8
1g3UFf+yfVHC/8kj9EnMvC+M5RxPhOuqie7cVvDjGtfYE/m/8EjhCN2eddksaGSbuN1y2whp/Rwr
C21UACr2WwoPfdY4TNggqXPqF/m9PQ1+KLO+/sIbt9v4PrAe0gDSm/4cYwE6wPcJCz+uANOvpkl7
4pXk2lCFgu3soWhwF29i4c4VOkGQ3MWSDhC3t7B3TvVTl8riW4c1CvQBtMm8RhEMMHPOkeO1PxdC
163T89Jb/9x1vAZ51QqYSnXtS8ukfNAd/mBtbplfVZTOvUXTHy2ZiyC2ut2WjqXSojNECTzc65pR
KWak0kl//oFEmN8+47sfXEHULB8VtmrmXA99ERkkEMwlWin0fLWOow8VKx6lcnFONZssbAJEeuoT
3dqfPypCbCInOqPbRVwnmeU6/d9384oGo1apfVwn6WcZI3jQsiX551YlblmFhgcmnM2uiKPh3hGZ
cYWjszx1pUmjdu2L2SgIMqIeL9KsNXoFy7tYrddbvV0RohVypiEWxitgDd7+/3e2Wb753/GgmCks
R0CnNi1h+Pp/h0wq2gH4BoC3Kldz9sbUiOcyEv4B3p3c67klnlNPiVNr0AzankU/PKNxib62J8nH
dR+aXv785PYNag2vJjz74KDJgirHb1wqNIONa939/IwoLepWJc7bkwzERj5B3zxuz/77r2/Pdji7
TvZgAOD3nfxqGXvBFk6OjzkaqckoAUXwpXVlv2Px9zhYuJtNJtPtuL7iMlr9fIfZ+8jqTe+fn6rN
ebmRbfT+7+8YB8ZaqdkWhAp01ZMXj9m5ldUcbN8y9Rm7oqq883r3KTUbebvJdmzkOqdGl17wA3uB
pfpEpIG7Y+hK8lShGVdOJjyIxaV5Za23pvUxmmdrYx75nT1kJ8Q9kXs2LJFfMl25R4jPSMhXwn7S
s38YIr++MlodYEKjs0OJVoQyIgcEe1prAgHAbdiwRg1D1sP+6adbbIr4edIsO4zr3QhO98DUD6n+
l+NF45efKWsX0+ynVdjOZ/rGr6hqYG0yvn9oV6WvMtW50O9j2wJ6RyproCvfuQaIfdW4SBNRHRlv
Shtftj65buEEHKoZ3wqI31y0bVBFCdHxoMY4bHN23Ux+KkhvbR34taiATJAmUnQqZxkwoptZMJxZ
txlLLs69pjufhGOVoZdHkpKdqOJ2RmuWF6W2H/wzvCaYCG20pDsVJS5mPvVarvzkUu93WlxCNfn3
ljaM/+exf58tVRn0quqe564sadrwrWMJoWjIJgwagFiUq+SuWmW5OYvJepEZEdY64k5taYTsJ8jW
m6arH1iTkY0cyhWxZagfuA7SlX0gyH645drfhJsKyaxzlK6u+155frHbJFpESZw0nSD6sCTVJZoc
0perXgsjyyEh1GALVkGRebOYNq2iZV2Lv7Kkem7Bxh/6zCTYFoPVY70CbSs/euf9ja63h2AOzFpi
nEhM6BACoacbQQGdlqHpOB5M66Wcau1UMgoNs7n9/ZNhWo0RUkWziPZxTP7ov7fimnle1+jDWV9n
jKCVJCXEbJ3Rt//IvbV5IcyX8ukw5FYdbOrv7TEPryaByV+K/t2RVUp8NAvQBGDJRSbEif5QdTes
XzJieJCqIqLy2e+2KcSI7da/X/TWm06a3/18x7+PuyEniHZjtgnJjsqhb7oqkrcvovP03bBkK4lr
9u46Ue828e8mGEOiqu9iOpnHzQgXxCN+gQW6331XVd9bZK3oYdUlqT7tmhm2H6ptn4Nar49O4yt2
onPz4RO6xmEyRRQGfvcmzfLn8bqK/D1F8c5Y3zI9ejOEp563O/mE6DfOSR6q6QYMSEi0aT5WaUGC
3X9OQ2tg+Lg9JjtvuEJu0Rw2qvqIESSwxoa293qGg4L6GETBHjgzuiKoaqLIFb25Vw9K5WLU+UeN
wMuhDjs4Lafj0jbzZaO5kmbmMzGcgp9766yUiFcn1ET8jTQM1Z0W1eWhj8m5+jnm2U0MRy+ejUcs
YX8XulO/5Ez5M0eZ9rA1vIuEVpYJcf3nWM605aoZmv668Qbrjb30Dnn7jMwmVRcjit6QCPZ3Do/t
eoYuMpfocyCCHq1Mc9BG8PbWpk6YblY+T0qvb6X2NBbZmjHkQrjS2mcU5cujlukO+Qkjr8TGVWo4
Ot1VDvkqSf85DbYzIJ/cN4kEudqmqpugV7Kv94bGxb7AYM+xtUNX1R6jHVUfSh8JM3XCPy9lLtGk
U5iJpFg+tX6IdovTiZ1DBvjVmLtj4EIJplYiADG2ayxxsiEGkZw+WTTD3/VGkro/N5An/NzYnkpG
bWcaTdCO3/aA5XVLm3BX3LPspccEpDaDqC3aPW8f5lmdeWygesHV1Ryw15Qeqam9HE+bPwt3232P
9pf8QDN67FpK8Wzad43r34m1DTHLoj5TVcWBDYLrklZw8S0ithYPjO0mohANsLCfA8pOqwtGEvsJ
VDlUMCbkkAAYVbgooZ4KbQ3aA9MLfYhdZIZrsIpd/zQNgtyFImxa54INR/5zfRwMiH1M8irAASys
BhqeU9YSncdiqUDOdB/wcznFtmcd3QQJXbhkW9CtIkx+vcq5be4DbbO9YLvebV+ivolDZIcSMtf0
VYP6vzedVtzTvIdzXDQ3P/f+87gYHVqxGpkGVmsetndMl35yoGZpmVhgcCNYmuzEKHcgcZfuXiRl
fuzpn/T1isTFsFTlNv3v7W5VsZyXjEG3Zwt/ycJ5jYCpHHncXtuEE/AyLck+muLlgFIGzYRJjpCL
buSPp/bNNEZ/RjIBgsZw1UtZWu951lqnVKXhdkS69pKfBtAlP4g1985aU0U2i2DZVfaZ4B7Wmi0Y
VnQja0erEfJe413r+992mSenLX/ZFawpEyzE6wzalj53kqYc/7feIS2mnj9vlaBaPiQpP0HrMQWq
jbqjw/7pZ7LQr3eJn0r2ycDoIxv8++07toe2GtnLrX9+wE375UaN6CEfNzc8UsK1N9G0dwiZl6sZ
wcVWZ5BuB69ndLv9dg1sCj05t+y6cWaay3NR6RRdiI1bQUIZ3nlTv9pKh8a0gLtERN5k9KkR/FPM
myBN8IDUN9FMBCn90uYLREVgI9AuG6KN8klVXIebwaUydV66LLfvsBSUINCsmI1XLHBy1CdIfdPB
9FvnBtxcQL6v9klCSbRrprk/N3WjtfsfIGsZ2W8K4xzNtuZh0+Ss96wp94PcapxT69Aqcn2UBk7n
kHxh5YAhZc4VlUljixyIoUCZufshy42Tn8A8w9T7vokaB6cdArjqAG6NcjwZWkqwUJPD2NXFW5NO
95uhyKuKi8Fo/86L2r9IBpuDsbQkY1dF/Tz5cK7XnS/gR6IGmP1fpsnqdwsEPnxARsgbkdz9Gy3d
lUjK6sXhb3LUj18Jq3oQe5kOogFed03Jexk88ZYwkjmm+Al/VJMyo9lRKqZdkUi83agqlvoUz6Vb
6cNvPc5DtQ2LisE+V/6iCD6Z4XgtjQkDMLf3UusmNvQwTrZLnrFtm1fg126c6GT5SPrCTdXrsT3d
xHnb4xNehXOZpB4LMyRzWyr/JEThPugLWJCGy0wP5oAIk/KyfcE8Qn52Im4HDbt0YgMZaCVm6nRl
N3p6Zj3MPtCg3qVdPgGktQV4XkUEVEQ/dsWHTc3LT+qNXajlvNqcg0om8nFQjJ2czsgefbUKgHs0
Jvay34ryRGbVPSk/9K3RSpi63x1t3JDBT1Fup8bJsoC73c4Jh95oZxH03M4LZnoI0C9Scdti2Xty
V+3d3JHsXs0eYWoTaokF2eXmwNLabtg11hqHtoJek3ndQ9bmVdR29/UWCZ+VezfXtE+FsYr5fRWx
1KaXhVj6/bR251cu2ykmBOPnFljFksv2qtUR9a/tsC5JKrhrgFW1GmralLS++9bTlnvYhUTEba+4
Zldxm8Ud6aK8fiettbtK5+NDQVEyYJrq+/+6BXwhLFxjDSLrrGs3KjHnbtDpIhbk2dUmLo115t32
UXZb29m9iKzXTaarm4l76MdCO0hzEMQZMkM39SPF6vh3vUGbDNiPxFHLfyfmq+2+WUmAhoX/YHs9
vRXf+WZuhwa60JPdq+6xc+gYYgNWF6zrUJVVJFdICEJyLAfTd2eEdW1kCAwJP4lEVl3MFj5lU/vz
oSmB1Zim8apaKnt0//7w6GUEqA66sTy4a6d4s2e0VXKMjRHDEIDrq7ItSv9k+k1gNcXzYqTzXZp1
/3xZRmu+Q8MKlDUjPHp9PP7PkzPiJzCgXy0Mua2CtWuru7HV0AZG3NxtIl0IAezBTWt87CG6Bq3b
AtJat4k97eCjTRLBj9+/W/zbOONvipmm304rd337ojPoCvusz3a1VF8b71rHKno3m/0XmyRJEjra
9rk7N+sBWvaLfw0u8XsQZUnvmc7h0qL7ND2LSIhVWu00JOoaLRTzaVHGwXZL+4XdxJriBRZFa/VT
U1uPptV/bzSv7UvS6s2dl2vETBGvPhpeF2QeIuHAbuFNwdpaRYXVeG9ikLjWEjp9SM9U2MdRHtZL
Ig+e7TtXIKCSmzYvVqmUpk56mt+l/3mtBW2f3QiW7uCuJC/D7Ank0Fv9WmpQS81i/ifzKubSZ7RP
3dgU305vGqHMveFOFNV80GuUmb351KFhRpBSG5d+McqHGWDxdrRihvEB0yiEcXYbh7GTZjfVbP2O
JW99OxtilzboZdzyfTJwTzSOHMMhjvSHjJnBoBHc0w4ISK1VRBDpaH9/3oMohjJAjfYjzN2uEHVJ
mLNQ0bFy/em0NSf8XL4WkXBudGPgopFoCEkSOiPDJKKg1iPz0NcW2Te2F45S7tOl0oOm1MQVSgVW
LQraoBzde1v+En3HHDt2zH0qgKAv1aM/ZlcupUBXVk+pIW66an6Y0EuEtP5dbLTL40TXzx0qME9F
c60qYOt2jPTDQNajDe68t4D6Tv0EB2i8QcSvQdSmwzrWxnlitp53Eb25HrR4hL7JsWQTZMJ0CS0V
ByPiL5boX0Kz4/S2o/4JuNmEi8HA79fdL6bwdl7WyoOOrhAm7NWcGg5WEaa3XY+XJWVc3E/+tIOz
2N9Mkn/XL+RB+MsTTVYsi40IpwWyd6TbV/nYO6HstDejEg8yL+VumKSHGLJ2Az0uf1eOjk0Zk2iT
CBzeDEGLNoPdkhLs6MJy0EvE1SqZnxzR+UdRdDepO5oHthjnkWznk9O6iLBLWvclOYu6sAjjGoug
q/DBJwQ2h5Ngp83J/FwsKdOMSv2qegTm8rM3P6s2hEggD2Y5hbXt3QBfSXdNZAHgYbiLpcDkGIkq
1CDeJ0AGYDf62/p+6Zz1QZmINEj0mX0X3RaHwozShiJJ0cc4eRE/ivr3wWmJbtX74ZA78/Ps6fVe
VO0TC883aslkZyHLc8tvxG0AChj0RiwUGBhRcfrtmVnWp9+6d0qBuOYIMEbyUiytOGdSA4i4jF+0
zYI6Q7+kCq89zM5CoTabEytVXJ/T2bvQDfgeu/KtSr1Ls5rgfZYqy8jNvTRbOtbeMJIEr19Eq51z
JbTbepiBAmpQWRn004sf3gY2ytA0vbNeF3+cmlN9tKyd4dq/+rJ+SpPS2Rm9cSBe4FlbipqW7PpH
WTiGopURMpXawc7Tp7I2QoBNr5phxVAN04Y3msZujf7JMZGu3qqGtSxbZmA+GQhICs1yEiL08BYF
JAAbgW9Drdf89gmnenrXc0lTGCn7jikRA1YSjLTIwsN0G6mZ3ZBF2rphv5RDa4V+y3ht8nWJXg72
r8fuApBu8uHAQrnBAWoWiRcQNgEaN4k4d430u66Y60umsVGdkktvJGczUU++qdDE9oW953L81o6I
oYoxxzJDfwAw295OpQ95Av2Uz+/cpXr/aeWknSW0CIaUJDqrHe5R1LTUReljac3lra+yd2zsB5w9
sBzTZka2vnYRv5kcJeEClTIY2/SYLcb7lNo3/dL+oZIZjq0XP9gumfe2R+/LtJJvVTcYtoinDKIK
Hipqz/7clc617s81wKPu3M80H00GZ8mSJ2sqkWC6dUMYO2/5rP0xmgX+wVxfHNh/d6nb3/mCDl/i
VA+N7uFLGzJsGOPyu+v0313DRz34RUx21nKKG/NLAxQWT2N3mV0thfwAYaLqqzOU4VcuzPfG3M8I
Jml1FP4enw0VTBV9ikKBN8O4EuRxu3As5/Guk2W3R+fNVsQlgoRSCwLSW0b3AhGFRUHrHLO6vfe8
/EEzzA/NXSK2g+krwSLAb5JewKzvvENWzOAzZ+sFtkUG2TM7ur1PyaU0FJcawls8u3G6SAwLOzB7
2PAM4RyXtn4ta/YmWowUVIt/F8mYsZFFR+ufxsIGH2jf9i0+o8gs32e3urd7LQtdzo0BMvg+kf0h
N4HOyWg51p2SN1b83kUgctCLENJQEbkzOEEhaDQhG6yRAebXFRQ7ZidaFjhkXvve1O71Mr0XnXoH
6ax2rSbBFXH0y2fUCcuL72dET/6x+mU44urNdzJRI8CB6Y8fW+luUZckcb54Z1tZV69Em9w0jht6
NhGruiZZWLonMlSf+Cz7MwRbtAXxMrHcFF+dYfI+kera0VvPEwbveMMn4wEXkvEQpSSwWdG8V13y
Udb6GEy69WGT4IToJnrvYq8+1mizQs2i3acksavOoN826LlcW+faIxeTOA0kzrJ2MVuw3QEpQxdB
w36701JrDGfdt48peR+LnoXYeQ7zapj3B0ANkQvLG1oalLjxSdq37ZgNBxEZr1Zt9uRjjfOOXIsu
7GftoLupxNjbD2gXSGaRZQKsAyM4SDaiJxcmIc2ltiMUcjE83xyob1BYE4df+3fJ5MOS08gfhism
hKSUJNXOcd1bV/UPlXSuMmOmPwpnncncQAv2ywBds6/HvtolXcqkxk6wvmnPZma+63WC/wSPjjIw
NIpWyDCLvGdjaYYApVhGQTCe+4FqfGYTPjTzcOPxvgVWP34kEfF3Dg5FNpYMUE0aUVVUPwHjjfzZ
PKT0DoNaynMkbHHjjvkf4D+PpW6PeyYSdpDruC9HZS27xl3i0LaaRzkO+166F5/9ChcgPi0AaCQE
6zu/q/JbJvRkPan4WinQLdgOyLPJtG/XWR6LxbyMOuIqZmSvPcLS8x0t1W/ipC6Rx0Sr5vMjJfUL
0xTHDrl9cBwTQ4tfU1iu5sy43In4w1zkhkFME/E2cz5iU79umz7fu9jug8lEvT00Nz4mg4X4oKxk
L0eyJYvgVIOqKe90o8EEas7wzkir9zmJhMpu/IrzvY4kkCY8dDvP8T/KLPN2IHPXq6L/7MrowdPp
XBPNFQwWG0HEc0Wo4ovsmYPJDKlES4MMdUG0H9isUSLHIevJFeWTd4WY64FzkLACOI0h9ctfT6VP
fRqVmKdLFYyL1hBLYBASX02XGLh4OVY4+6Rxdid9wDfgQIRLYEvD5ti3cc152o/zPobsnacFKytG
NnLQiabJzOW2qIuPoodC5dBlKpT/gNSyNT6I3Gh3o0mR2OD6SbtxL4fb0RypeHx28lkGF1drh6us
N2BO6ZL6Y3y3xkwGhFJ4t3JSl2bq/Z0w+1eaV8NumTIaG2XsX80KbK4wKe3jIfaDufWtHT33swSr
wFguJjweicCedqDEKZrmB+xOew1Bzt6PSBTQPYMDuy5yrD4MLJuywl7eJeTLFXZQipGVwMh/dbTk
mHIgh3S16jPmDTa0+tlOtZpru9MH7lriRBEhQLbDVtJKrL1MqiBahI/R1HpPlfdtFxz6FkKFZwzK
iiQhT0skV64Yd2dNLVBbf9OCrDHVOqxwdCRJFIh25DOfczqV1OL05R3Y9KriLWysug9GpA56ho2L
NZjDR40nIIzSyy52marTMNZIcbKKohlT70QKlbu+4bWNkNbW+p1XU6uZZcpoap6xTC+v5IuA885Z
vGbO9sF0Pwc/Pmt03W8ykf5hWxPfJAvJR5jZyGLo7acqd55FMpWh/WuqcOqW7podL8TFX+litNxw
96Eb6SpoyAl02BTGfqjISw/UYFaAdDTBOY7nlGo8N/X8YIAsDD0f10b6mpc4alvinXaTjbyj6QgX
SMhhmdCHBqPEQxbbJ2Si5DIzbyI7yQgmvMc06xsYYCy0Rm12XHbLhhgJSuIcL4qtjRT7yxBA31pP
TJVZaZiRe7ObmuSSolN/c0l6wW3boxmgC1dhoRtu17Nl4OV16NV1BfBYi19gjLxnszxUfKyZ2fH7
IuPoJf6BIIsawfUkjzBBL5bP1MMxKRcWJnL6AGVej5o7tg+NY11rANnYL81+sMBxlHXx28+YUJm5
+k0Dw79eScIaWniPWKIdnbVrCqoxHO2SnsCuDWKgXmvl4RxqG0tEadyxKYYzqSvjODLyGi03DXxU
fKFg8IMEj0t8TNK6B8Cb+Gku6NpdPCW/XVHcArxkKpfqDxoc467V6lvylg+LTozYMvIhMIH/1XvY
14qZozQC3dSUJ8WpkAsYJ07FKeyat8z1nsr8kaWAYQBlobDS6kz2+hlLNaDnIn+ydP86Hvo0gP2B
ql6Mr+D/YwJEe/eqr41fhA4jTqWpTq6Q7d0u4tlURDQ3Jicrczf6GfqldyEEkOS66/ZO6r24OmFF
Pbpv5S3iCIDdQXjv7Lh+cTSuJ7Luj7/nkWRAg13a2A3E6qXmjdfrN1odMyAi6STMH2bn6IFj/MQS
dvayxYPn7pNPBy4mGOO7BhLBZWiZk6+BY8xi961LqEhcde5JskN/dKt4Pw8olBc2Vgs0OI4ZzUDc
BFSTbeB3F1m7WkXZ9ciejzwbhJ0d/zbBPYFsyrcm1p5EI9zQ1hgbzmNbhG47c5ZLqDq23133ifY2
M90kfoO2HxkJI7UzIh5ozdbaTPLOlqqKA3kgH+5IC8oV5kUg210dRPW+M84wfaAU1VDQYQa/CNv/
UGX3rinCEuu6OhZO+gLudU2N4nWVTvzp1v4jQoIGOIQi+aQmWAAh2k2n0y+DRnlbu0DhR43CF5Fa
RpAFk8+OJCeuJv4BLRKCPHWH2J9jVL+SM+l5nTXiXUmIVq59JPqC7uq+LVVykBHbcHzfV3oe+ewW
QVEKSi4k0Ax2dKsMB+n0oREJM5CTxbaUi5dwbIrVrnlXJHfBbh2ZCzPOuhrK6VKlESn18zC9e81v
LqQssgUXLLXC+f1J48z2R5x6CcAFkEl2kzDLHSQZZVPL5dwfn7u+uziOaeOY8z5wFwLh9fddrl9k
ohXUQ7/bZWCuDpkQVSkuXegdQZQVE/CFHsdt1sI8Yfns011leE2YQt251ZNXAsSLYLFqBsPI/ewC
NoqzCvaiAWfitCzXnZzVa1dL0mbYH0oQ80mjE9xk7jHpUEwVOXtLTzyh0ZtO8YqYkIX/PUnotXg7
ugc4dKEdIX6MkTLYdkWR28UnEIZ7A90ryUP0zVd0QUEUMkddzl4jwKoc9Os6XszRh5euB63u6FAQ
eqz4ZBfTGA/IGyNFteUQNstshTAxgexw9VQu7BBNPggCsi2HIPmiMUIL7xu/g8rC1YbAUlazI7UZ
YnfcixM9mI6AQuMvJspz3fdfGOMZm7LtDctN474YB70t3TCLE94TgidONmjEAP+Qt8oSgla0f3FP
fRvwUHalYV/0NsvPjA1uxsZlYDs03l4QgRIyk7axWmv7WC0QRmICH3qh/pKZyAbTPyURmSR59thq
idpndn3BGbVzk8m8pA1RxkbllMRHtN/Y8WlqGToOEJJ1raYjBVqNvxTDtKGtsM1myb6k40O7+C9Z
Ud6OMj6G1dZ8CxSkXuI+xD0r0boNdlo73pP08QZ1lZF8HIldnzukIukvy+gFmQUGNAZoSCuPErjQ
nkloe5nSygt1c343MchyYiryRKv8WhSNS592eSjn9HpwKOvg8P+tabJeI2gLiGkoqAV1de6jFK1P
Ek97YJeAIEExIWHQ7kyDTGnfRZdojsWxGsfAI+q8RN5zmKAiuaaL/6qJ52NkRtfTVD/kWmKjkdCf
h4k4QJ8jPXC0KWf8yrgwljXmVuePNpZncsHALxFNPsko7OBD+UAYQyh95Y4oArgTjB2CcdSfBtVY
BxhCaECzXaeP5/W3O5NDYLRz5nIvaUKBEpfklwc9PqBSg/OrWGyd7hBPg7Vvmu7T1//ibqMbhJEg
6Oc1kXOkYpUJTDEMn0HTT3+qQREiVcXlWSV9TCfUa08u+XnB2u3eKYsiEr0R0fMqp0JZmQU4v9nS
iPkRAB2FwgJ/Zclsuob99IJA/DulaYq2H7x+V1tXrBYg5W6igg5k1sdntkHevmjHNBRT/JWjwAvN
vuVwHpYjej8iesZ7zpSW1bMmGN0xnoHJYQDXjq6hXvDqYzQwOIlszX6BCWuxUdMfyUL6laxOXbcA
CJ11XKrNCQTM2o+BAR3og8bnr5EMgUMvwB2dIASlDSbYdXq6+2V3Yt7VXnP2RsGgustYeYQ7AnSb
nkfauGxDvkGYO8EkFCEHLa43RStdiG900h0b8Af6O0yxY+NoFO50RZC0CiLL4A93G4/xIgck37HG
xyDJZMkrRnoCTCcEw/lFBADr2L7HoYAifdaN6ppR9kI5wokRwQ7RB6BYhdHscyduQEPFfRDDIYM2
0T4hnd3VWXZH12LZZcuyYIBwTwWuMFEsl4zMsX0trPvGoTU24QJdTN2k9yYgqk/JIxqA6woaMmAk
l86h+HK9/kl5zSUX0Q5ALc7crNJDeySSbKKESAyul0Olf6ON7xHUeDUON95lrUw+Adrs6QTQFV4q
lG/ATKByER+iAYwgDDcgWhZP2jA8Ia5lftj0JApRS6N8QhptqeyI1f4dq0XBdsQheTLqvzLVtw92
f7RbLJ8zkVIljTq6JuawJ9lg5ONGn5CPJ7R/KgyhzKM0pUocm/reKtkNgCumke3Vh8gn76Jo3Zq4
GfGwWIsR0upNAyHZx0vxO8kw6kwsraSjB/RVvge/BqmavmTpstfKVZOmIArEZfpSzHVyJSInaFqK
Lqdsyn0ExHznhZGMs7B1+XRSkT4bBmjkdKKVoU8PzNFXDiJVfVL2LwPuoHMfxyMaQ4LhMN/r+8kL
B9BmQHXZcq/ypIW1UwDdOrIPHtOye1k862jUTXMTD6ZHCxIDzNT+crQU308D4U1MUU10mhYYGEr2
VZZ/Dkr70ifxovI6xeXVENed1hESKLAYIsKLrjnpNUGlV5ic3x0JfLiCBgKHioB3N7mLDfZ1Ro3n
avCDCaAWlO6WNtd4Hqo+P5CAXoaWyZ4VB+sUGlSmAUFUO7Ppyr01C2prw37oPOwlBuL5QzGmn3kb
fTRe95AB7VJpZe697HWWqy9HUizNS3Ko/T6+H8rmBpBeqHHi7umplOTJ7CazYgarG/IWuWuoq/RF
tBzUPm6LfaHWLHOnOqa2fWjjvtkZvvanWIpLUuMoSS2ufaYjT3600E8WQHk8XdmHupiSnT4nFFyV
+wdh/ZotOr47CToWK9ZXTW15lRB9yuxX/S1WvTxVP5zz3Wh02jmL5gPNyD8O7MlQRe19NM3NNZHC
EjSTL2mEHUEw4VsSeh9Mvjdfs4IpR+T7USKsnxJ5RDZHLWG+yTZ3Vuq0u2O4hxW2rK+sBs1ri391
dqkeel5qp/PCbDL1cutVifIEUeo1BT9A1UU4pVcy45cOUiIRvZeL9dHwZgVD76996heZ+06oJ3YW
4kh1rtrOuIzLdFdOLgva4BjHvPmjg2gvx+YKU6n2GGH4PZa22i/g0YI1HCiNi72Vd9OZKuAjnicn
LGLkF8SkIhniMywXel21Bi2GQNFSuV/8udculjPgw3KXCO2aZSKmloKhXK/+lvizW3p2X8L/q+Og
b9F0lr35u5v8K1PG5xyxrA0d5IxL9d5tyUL0Mzs7mMZNMlOb+iWxshYHNT2y79YUHPwgeoK24DoP
nnTnSeZVMq3xjpnlru36P/0OasgAItaJjn5lrAWTSwp8ddP745eOpAtXSn7dl9EHVsM4XFb49FLa
F9tAGprYmKYjb9rXioEUjY1fuMXqEGUjO70atqI/RbeLHLgiYrH3GwK/bfcSdRbazjqO9ksGc1Qy
zhgSZB0LsEHHj99YjpOp+TvgkgUWQQuhBoeTV7ZByVPR5YiWx0bSxSCo0CVehSrddNBMuQIvfMxa
1raDfWndiES6SEMSMtA+YScLarMOlJs0J8ygHupBpiOjpTfk0uaooefk2x+LYUf+jcZVTiHTsucv
mdTdseNljfiELAQcngQZiGuJHtox1cf+iNDTQemJ4JhMX6Kq0KxRi9+kmF5I4THRvjA1a/+HsPNY
ktwItuy/vPXADIgIqMXbpJalZW9gLaG1xtfPAZJDsjlm5IJpQHZXsyoLCIS733suUfXIjpjE9uz8
ei/bFecsoaPdIkoky8F7SRlG4VPmmqX23Qc8r9qaq5hY1hy9avONXDRqAdf5bGsuFSP3D2HX+eu8
nlM0vfjBRq8Fm7ShOurYfdtb0PrQATVbbr3SuLKqZbsIXNpIiDkjwuC1sdik+Im+56Kd70nX3YZh
94gOtVtjygNFOEYf4H3Ax8san52xn4B/HUUWn8k9PY8IYvR9lVOWy5YIFj2Pn61olw5AjpUOCI7H
oDVJpmN+c8GppI4kTR/IDXL2tPtprhLgtSr7cufa4s0s/NdIX0cAR/Yqkj9VyhOvGA9dM+A26QMm
APgfCmlggkCSpoQoycKInrIC4QH01fvRZqBE2suhoHu+LmzhbXybWNY6S7g4gCd4JpmACfFc61wC
8k5FtELns8bcRSe9oe7o6MMOdV8fPKdjqDIgchR9V54ksq9wZFUXuQOIr3wbjfFn8V4GnXfoZESR
FQt7JUo3Q6qekfJmV6epIhGlmbeEenYxajq4k59kbGQRTU14MlEkokKl7C1Gb9u6JqqEOS2xsU9G
MXyQfkCMABpoQkm+2w3ubUJsIqf8qgbxHVnIDmL3tBqKYu8MqUX6KmktzmBuoXmloNSsvbC8F6Me
D16jqx1w6pSWwbWd8FlgE1Qrg3ybShdfNJfS33EuVRtONKp6A2Cm+Rqn1XSmzvs+oNAswgQk8dg3
x1ql8FD41qkb+WQSNW4D65cI3e9RywqnBNt7klHvZElLNTOzL2XjU1agPd6FRXuc2rs8f/JipMG6
v6MFTtFzP7TY9oFyEXXbAGrxx19tydAqcht9M1rdRblsZ8yix3EXIcFMi1fCX4INrZUvZc6gFD00
TVIznrBQfIX1+GyB8d1EOqEXwFdp9NbPFTcSOwfBTkkmKaDIn6YDyhauIN6UdZPHRAjY47sqUVk2
BMHz49GuMOh/dgFQMh/m36aL1GuMICWoxAczhq95VVY0TrQtQgdlk7ZAVix4PQqWa5VkrxaQHUDs
aouGGnlq+CXPwu9xWe1nntAaMeuEmIX+/zDk40ZYD5kFgjBIH/uM2qXXZLAzcP3LfFKI8dCHAaY5
e/Sk1ikRmHHl7JG0p/vU0vedhT3Yqxia06pids8ypBjYgUhcl9kMy3CTeMt2cxWSqrwmQZ6BjMWP
56YI0qU4dw3NY5GwGDfMrUNa+DQ2q2JW+O80LZzuXTkBkGqCc9iTiwxpdBfmwY+aKTEBK/MSD6aW
SF0kmDGADh1xjiRr4jww7ADGNhMDBeFsRbtOXevU5F2/zRjVabH1Ne0LaopJfWgVl5PhcNGgPARE
pLPhAazkC/Fd6wxnflSDVGCGgbaO6ApRRgfK3eNQgzHMkGso9o2boXc/jZEGYkr4xIMzQH3M52dO
WDQ7W2pfhU30spC/MvVVgjhfi57EZ4qLZwuZjAawkOd/y1AcBnvFIGfVMP7Zt1b17Ll6eSw1fSu9
tDtU/rktkviIRog2p1aZdPAdgiN070cYD8wJyACp9LtBG9q9R6YC0tmO3w8fhGm19Y6grJcGyOYO
EiK3lrdNUuurxx0JmkU9TRE+bTY0hMwZ/jqonRd7+gaQ7RvTausKvMdrlI81o32yIpnuClT5BjlP
KyPFj0qSguzuE2/jWuRTc32uotQRlIs4OCkwC3qaYtwTwr63he7dOUWNF5vNYDw1yS4y8xON58ey
sYkIGMGsttrPYp6UlqDpeSrT5PZSpjcoCeyNpmmXCqU7oGNYELSpj2KovojZbprbqnwuwSqG5rmy
oTqbRm1t8dipvUnq4sx+kWt9CLJPxwsfM0SHv/JIgSC3zDuGy3hZahak3VzK8bDrv9klHKsgN47B
II8xrdVrTyrVdYG/ug43kywjhiK2BezfQFHIBiPHpzo6H8IfSrSWVGomg402QpldLQr/Kh52WdmQ
OZMlyZNRNxvkQvkdstFmTex0uU1tLYOnNacgJ+3Btsz6qfXR47lEXq9vp3MuRJGiie6zuGUF0PRD
XnjaHIInLn8dOV7yaek1WojZnpV1k39H7+hOp6M8S09RTPhuRo5nLcZr4lN8BB4aCNuGbgwnYNs1
8+0iBvk+DlmEmKD0L1Af5Lsj4jU+xRD58WxFKZjSljhW2A0JcV1cwjfv+CDkQY2Rfk1RHbawta+Z
g9WWgZliNIgCdOFqxdY9TTGJvshmhBE3Tbafo5mqwh2oO9FG2sLJdp1U1RG6fbGx8dNzxUPrpm7P
70eFEGxh8C9/ICy8fzGegYchHdHBe/CLYnO6i03kCciSSSJe/j9EiVlXjVJs2xuVvB8n5L03RAiT
NwHbD4U7lyyesTB8Ke3wdkabix9w/sqIgY0WOeGh9TyioBwt2dmzoGOJEkvq1z8+X6I3jxlB11f6
jT8Xug4mttvZIkJfNOlel7yFJf7jYLakZ5FcUYeYX4pAe7v9Mz1hCF9TOW2FYUzfisiUcy6n/twi
tcDt4pBX0NbZGSHhdkzsc0LVxOgR/60o2GpZOOz2sq2vidLND4luJK4rfDC2gSct6O1LJVJ5jyqa
mhdm5baMfITZhv+jIvjwMRtUxIJed1idQNjM77exfKhH/R2jprtdzPlm1zc7DUvPlqm2eJUVe+Be
xp9Zaxj3pOXNj2BfkN9Gf0WnuXkwyVeate/xZSpIs2FuynnqFVSaS25RZ3aXhrbdXVeP1YPtAe8z
Xdy5Hb3L0Cny7ZKcggSe/Cetfyyj9uIP4ouO1efLpAZj7QUERrRYrtcLnMp303RbdFV2w59MSk+p
V8V7YfWf9SLJ1wdYkLEbTGe/1GYpLVJQaPgGOm51ynSc+tiL610Wk5RyU/hXrjs9TOwkwiliXiOZ
6glpJ68VAl3k2KF+lVEan3gEhqAlndM4O1bSJRgEPx0f/R8EjgnC8pYxqnVgrjh+NFG0D4j1rLUA
E6VbkcnoM/reRNasFZnYWmi56e0ajbBOmqf6FbEu2TZjYb45gj1VOo4XGc4g7VlQDty586KHaCwc
B82VNvf6eRR6pj8eI19tFr4NzZqzrrvNWRCUvI8ziCBhP2gPucmdrtWoPxnK+RudQRVNaChtva4f
qhF52ABZ88Yl6kq0WGyCi21kkygoOzvbEJrjwEAkl80MyGVD8QKFAeDXismLtymAVx/iPPi6sGBs
nP97Cg60CYmWPpgagbQ2ub/TfLa8lY7yZ9ZJUP30m26MEozHb5qQOK/wMp2KKrF2hjt1LyBZGDF7
VvviLg7Fpp8xUmgKmXYJ+Y7nK9g1gVftw/kUNT1pszj+93E/zYU6IV2+jO5FqEcPCyjDKJHTBRZA
F2NMul1Royu6rXHyz3NUM/zEOhHkxRRvl+XLsER+tGxMV0VdlZfbR99X7gBti3HbLNGNtIIqhRH+
tYXby1imenIW30XcOBmo0PrXsqLYMSJn2+UuwwOtr5IMZs7fEEhN37Wnvu52AdA61IKtOpBbyCdO
Mt6L1711ODPubx/FGPJPdi3zHp+1GJsAR5Htriss8IeGdeS+ml8KYCdr2aPZub2H0W3Dd+nu8wGu
T1q71T2aLbm185I++sAGZgGzoH9Ys8aPX6T+YVPxN1Gvr3KziX646sdiHrKC6TsxE+Vb7I7Ztgf8
wrCJocwi3JaD+SnCqrtbbu82cD5NkdbrxrWopBasvuWF0ZGM5Ij8VO5Qzckeh7pInlI20Q92mX9t
3Lfal8bDYv9Hjb1Bmqgdb4t+34fjI331PpVoE4mjEDjWjQaVQWWQ+BgE1pqWY/p9TE5jqM8ikmY8
LramJnOsU2FND6zl6P8CzdGOjUVViNNmOrq+jXinCLtnrrvDcok5sw0wz0tF35VLLNHRYo0edTdY
YP+bmxjTV1kVz8Lr6hf0DSY2URNu2fx+eBcVRfM1wpiw1RIxHvORYQ0kgOpozqW9q3wJsGWsmQEa
ekKfqL/8I5UaSRw5r7Lv6TEY+5mPvQUbN97WQqq79kl3PuHwmM+JPxbHzh8TtrAvWTfIrw4dCVBd
3nDpfYeOMBuhw+J3XcxMFaJd9G/DKgIxuouIs/+iIZIApkVs2mKvcBpDIm+Pqjvit7eBMhQNiO67
8Ef3WI6FvkfQZT1mVUn622gm3/LAneE27WMPWm4VEa+yLniKXBriD94w/q2irh3eb48FM+QxNieA
0msp6n2VYrYYyAH5C+5Udx1sMAtH2sJ7Gqk4UFS14t5F6rKtlWM8dtjUCWYjb2x+8QBKsjHI7FPd
MXsGtLReOHk3dJ4bXZqIx/dyNlADXiJ6RVn5MinjsqRpEyqP3R+R950EzQd9pqORHxOzHU/RvpCh
fNeZ0+3B2aaHUNPit/krl7+wfGXmIgULmn4Fyy586mztuhhPtVrpxyhlmKmVrnyHmY7qFt+Fhutu
01DTAoOfobmiRXoZhsU8t2/VnSHIkCX+fThMgbi2s6dKxtQ5djjrG8equ+J3N4kIca23LKGeMJJL
ztrxhOeyeiqS6bIsiHaV2Me+0tKNQztgW7Z870GFfJAZmnfH+q49Q2g4mEUxUo9W/cHSQRHms3XE
1VjFTBKSrkTJrvoyyF7Khvl80qbVpZJN9pKAR9pmXLg76erpS8YnAJ2Xmk85Xxgwms90OM3nYmS3
P4EXXoiGgc6ubu6JqsmFETK2gHb9qz6E5WcW1zHfa19ug74vPw1d/8zKhGRnmj13WuaeFmcRkduv
oqv0t6GFPjWxSHum9zUoC8R/uVnfL6FtOeiBSpMEJpd1cW/mCVlKWV68u8r+CkFL/SrfMmV2v0yZ
vQhm3e8pdf1Gl25/zam9z6aeyq0xI2huLr/b5m0MrAdfgzpU0Sud5egT8b0OuBAYRt9Sk/TSOgBY
NCbFNhRB9d12xE73TObswH6wuqndRAwxITEsIx0A81VgafqVGUvOfB/ygRRBu5WIBICoFfLVnE9J
ydHob9P7Qungn1w6GPhEFPFsKp4+0sQUZCdAGkzdyFYHqzAuDvrIKzzZtI6r28nyThbTULz9HMKm
OIitqL5XfgeyLveizXK6vOimZpzwCvaHKPeHM15ZyIEx9NGeLZ4TjegAWzfcESXN7kPqPTvSCAoS
s84PshAchnFFcq2KIrnQ+Pv0IuvL8Kft2x7j+CCzQEcHQNH51x/gSoxr5txFS4QRRmJUI/Pq3BOj
SPUCW3+onfvbqiuTEqV5PkV3fk2wgEVZ9V42wXvcKO9nhXfKHNDcQ0Mw6S3D7je83D2qKk3eWtfY
LxiW5X1Ct4/JhI+GKQ8I1C5iqufTflt2mQtazwKaMzHTncL868hquVbCCx/IvQDBBYh0n0POXY/t
rMCbzNbfywJYHhXli2szyYbgpQPaV92j21i/Wmmxi7ewFaBgyvrzgqqsOs08OZPH7G5OTXMKhVdh
bHtMufS06Bx2OoZrOfux3VRlm3/HsLhzfvjfs2MdZZvS0m1Ll1jFsYH/nh1bGUWutUWZ/pEw2puq
pj0ehvc+bv1d9ueRQ+v19l7DjeSqqXoN2BG4fuSBbQ+yewY4aBkDM30c/ZSkuzxFl9U73nmiktqq
aSD014rt6vYmaknjOEdHhLozPGhd+aAzlTzffI4tYtytrkq1of/UrvTCz6Dw9Q8DIL77bnlJ4okN
L3qtMnXvl/djogKvVuB+cfg/P9u5Ee9Up+PAzr38XFnS2UWwCp8weT/lcfimTNd7dUYbdOR8xBQi
W/cppJUGyeWGkBNgbcAk55ewRqXpV3Z1WU6Fp1sbU6Xb3GNioU3SvwY6L8uRCIy3EtvntdPb91jv
zbtOdeKVoRJZcjlLqANYI7VYEY0JCKajY6FUZvO4oCubniGYVb/nmEp2hHVhEp5fvCRUhMzr/MR2
/NK24uPG6LPxJKNVwYEd6jGjowrs7OHfLw+li39cH8QJ60IZTBoo/0wl3N+vD73KY0takm0l0659
LlpFjRgpLLf5dA37WdubMQ8n5Dzk49HRXU4uhpT5dmLo6R+rEa9UCre7Nh6XFU11qGXjov22nHUZ
0kHN6b9lkfdCwZx/1jqUkBATPAd0OcfvBHu+w6hEIOMkdA6RzKHvVwEkYSPcWVFFrIVwcDj15Wkq
h68a1fAmbHz9tJgfq4GgW03s6H44O0RW+NP8igjrLnoavcK+6LLf32p3w9ZWRV2bBwIci3tUeVwZ
NsIKR5jH5SHWNJV7IPO1XHuFtE8kRDOZnOAw9Hn+iG8pe4k6LcQV4utHJUBGIAVELgUN9m92uogA
+1VsZPXVdDHh4HZFpNY4+gu4YK6qrx4369MtDCFyGG7CukBhKYH3aoif5/QP0QXfpZMWz7rOGpoa
dgULYRC7ir77uXDIAbfmTUlHwYRZUzxDTcoo8KW8Tow1nTnu1mtarheV5XRpe0S6EAMoFOzIPRME
8FhEk7/NSAtm/GNVF3iFNWk/tXYSijYJdrb0YYkiSgcUtrEa4mMYBiFxMk1AVyHIrylGTMbz7viR
mrGLgFMGV1QV1S4IY4x/2qSRU0/intQHtIy06cLOnjPB0wAEdtd6Z82S3rnHEA1Nh0+BHk16zWiy
7m9H+iyQWdJ78MPGB3SL1T5FFrzq0a9dq9T5giWyuhIATbcM7lc1x7xw7jYZY2CkyPNbywtuhvmv
DFfSWNTFNLX+StDpfii74YQF5tdiESY/VX+0yAFZfi1Z3pq73MJRRmYiPbdAiuccQtdmQKKaLSkM
aeiKq2BfhFqH0Uvuk2LZKu2nV5AmQPbe5xSDJIhjPzhaxjxqN5o3W02w4QtnZ7cVog70yQXCGKbO
qKoTYXU/PeE89Q5kgZIKCQVG1L1jikaURDv1QF7GlzGOwrMZ1SHR7ByJkNAGxH0EiSTGRfajfhmx
caD5t/3NbQEpC5dsm8T6NENrOtyKTQBQCrOwbaRk0oli1SkIFyyw6ZaqgQQQ3zBRkE+Nv+8IgTvU
YQKneG6tLacgQjoYuLQmQ1N9LizIvGV31CNVOOp62m+VDi16IN/tGrLYLg3Q5YUWgrEtdBw8rZm+
RsAVvmPyLaoh+WZPCClkdDZntCSQ3QjsBAqwWoRzT6zWv9iJJWfDJEpXmzZqkaWfptSby8KxGnEr
w15oD2wVqwcmxt+XjS41SrGz3OlO18r8Af3Yehw0YjFZny/NiOhWFdGPrrPLVw/2586MJufU2lF5
yJweoqWK136f9tdBZ/YxMMlAxx25a63y65Pggf+e1u0x9/zoua/oUt5CvCF4Hv2GOC8QMy+Lx9yw
7nHIWIfFTb28pFrwWYUOcpS4A/sO5kVvGv1xOfJbH6mk1th3gdU8ITzv7w2cm69MGJ/6eTZA7k1+
TskY3rNRc08BadGXVMVYxkQevDDFZPyi0EvfKBJaPFSXGgF5VowkpVSseNY0mjxh1aEzpvjJsHyM
B6PXHG/0PQr922nfR+yUbz3nkZ6kMwOPbg+hZLJJOTfatV+T0dnnaXtQA/tATGtHgp3labkICwS8
F5BsXI8G7fb/FxzuJ9Nm6atbecckohnL63Jt2enI5Fol6jSmMAUsMvSIbfy5bJj0utb2KPtJt9Ao
RfkoE7EBfGYBM0y3bZK7d7FXvix+74Iw6z3sAImtyDTPTt1/IeO9BgP5g2Qefw2LpHr04cUeItae
dokrl02ffAKACdbjiC5tFkQjToQhtrwElhLcqYhmYBiiZcsT/b6JmvieGTbsV6VnHxYGnoVUHMwr
Z2FZycnH6uLrbXOk8/Bt6ZfRT8/vMNvmd2xQJX9f1LvIKwCi+tDXo5QoBk2FdGXnnmvmj/H53x/0
Qnf++aCXtiFcJW0lbEM6lvH7g74SvWzt2DNONPIiNInjOS8FkahhATSpKPSTtFpssFny4gMoS7UC
2cn8MVTSyLAA1gS2ySSxr11Rb/qR9NHB0sNVBPn2Jcd6EGYDcim9f1iOYkZN6wlfKmEHfgi5gd+Z
qFDxeLCAVwx83KtHgbLCaV0/2yP1hRMTeFoHJoEdoNK7Fdwloqokzj+dmzJXEWaYboKONeWS/MFp
evdEM0+c5VhvPUHwM+HSThiDe5oTv//K/qbX/5QZFToBr3toUOSNSulPSzbOfNY4tf4k5h7ifKaU
uXcic0/GpjyLBazV8BBGYgcWAHp1zgZ9oRiVAO3vkI8T8zhBEtfoUEVaKy634HmH59henxvIo9l/
aGAZDphyl9TtuMJNPVT6dklM5mNCr8CjR6TE8Faq+LF8Y50iQmI+E2AwURrM5A+QVsEeC7izd90s
PPpshR+ADFNoE/y+Uha488oQw8bRzeiw/CvLaRyMO8ANIVHaZTnueiNlwbFrYv/Q3K70ijDvVRDT
h8QcnAPq1o27JQKI0q3ZkUgK3i8CkT5J4exuYTNmQ70kRUtwQ0y7Kx2U8UYJt1umOibSXkKCSPNr
He7YgYHfqqQt9J74GYgE4gpR/Hc4pvvkLgpLeegjw95NJEMwAYqwJrV28A1V4UdN8MRzoVJ77bL3
1J4n16UmbQyU/368X2h1ZWM8M2d1dp5FD8wt6HJr0WAdNFrsD74LO8rypPNZ5Gt9sI/NDHOPkvpU
TG76hR6oRI3ErpPL/sMAmHfyev9WsdHoqO9ok70RJfiROH18zqsQFZSXOQczBZmZ9Z1/XBqa+ZTt
0KqsgrSRD8s2s0l16B6RQhUKV8FPDDBas+sUS9WBqLv+4iuikpYKtcjdj9FEAzzpcX9hQVEYxpiI
6EL7AFVpPbTG1zFu3fuwTsvDaJFPQbStex/bCRE8aUvvS7ESb+k23UpeXeg/Ctqc/1FDOnON+Pca
0pU4A3XIVNJxWUKMf9SQOqC9koho1CZYL7haUOY3vtVsFhhZlPnBucncO1mN/qUJ8a4uC0sc+K9h
6KXP5vx+9ef7Ke9DdQyPBZIV7Fq2wpiSIQpyu/S09PiIvoN6mBr92quTZ1XEX2sO1h1ipl2+JFPF
bEgu3NTgulzMHsmUPqFtovQcx+gT2s3sXeKZIIeGVjJnNcjt2/uJXeDvUB56tjB76wYD33Jjsgeb
TzNXS/fCG+5CohMftGyUD/hyEKoGSKSX9+L5D0otKe4MZpuF3mjeqqN1APKiQ0vkodAY49nqHdHt
Q39I44+7ARwr6l6XtmJS2d8wUl2VlU0/HGP4x8HUTrd3DA5sifF2dEJt07f8qJnf5BdNNdVBI3Jr
9e+PB2X/9iu2Hccw0Cw70oUTIGny/qMMbJibGEanDbs+NbRD6jkxwSfuczbWPTWD9cvRwAHOwade
Fn4zpkynotZQFfT9SGYllyCpZYYB3qMTwX0wR3IndflrmmbcUGxlj5WC5oIgMH10mAcvVBGpqY1o
I5hjoZ6gSoSrgvtgjq/qxUOOZvGB2YJ4QCBePzT62XNSergFo7Z8RFJtS4V42kYVCvC4Pd9wgE3L
qrwM0uwfhbK0+9sxsobdv39eS1n81y3B52U54G11w3GZwvIt6L8/TW1EdSWzYcCyFvstJYC3FV79
LW7pCswH8zuI/Zp1X5JY/uefV2H9PlQW/fiFN0NubbdaUHzUmDCdMU3aeBhqkuWS/mczT5w6A5B+
pNevYzC8VQv1zBgHnBuQhmPgO2tl1mr/7z+dIX/vCvDj2fSNACobQjiWbRvzZuL716cw8+v//R/j
/0QCVljvxTnVQ0DztRT+rhpsY6ORV/60vFTN9EtrJ+oTBlOrRtN/LAGKsO9Jf4LsiYnZlo9TitbH
D07+2Q7N+K5odWicSku2y25e1CRZ1VDFpzIo7mJElbTi0ObPcR00+xM8fk15aAqwZ/ZQZii5mrHb
DX2uHZRNDmw7D2DbOEpXhZh6ZOM4uZZq2MuM7GE5EvnsH3VChVQyBK8KHt/vffm5HEVjKz+Dctqp
oeouzK7yuwFZ0GGowo8IAz6Ryo26lvC/RNZXt61qyuCIdAt9dYvGnYbAAyMTfyz72LisQ+gtnYU5
KP4wel3ustFKdkkm+2s/M5B8A4e5nYRrciizO3ol5EZz/W+XkanMsvQyeHTiPemr9WDX3cvchL/D
Rv6ynC0v+nAxtHIA2WrVqyyFdKX1KJiyOk+es54gICeupLWXmf7INrg7eRaJBmEK698wnfgdvO8H
m1PnNEkNRS3IN7e1nQ8EJqgBR4yvNHhrOIJ+ucFt8y10qvTqN0yClqOlTO/zQ0jCAwVzib4k0F/0
SToP9uRpzyNdxRyR82rw2ezKiYDYkGzo1ULU9pjM75hjt7vllMv6wB18dcvR/lZr3iZCj3P5j2vZ
mm/Fv25Vx3KVsHhkC0PZSvHfPza+sg9UPaSeOmnO2B+ZQqhz4iMcn38doTPQvWJisqOoap4mjRRH
h8/+doqUWzsxcctWGktN1GCdmcsxTlLqwNf0TdRafY2WTE34HWYXfdiqLfdUpJ6xc3DrDqopn2Sc
8ztP9UchqxQVSHCkMotfjDI/aTxuDzz5zDudBWfjdUH/qjPCXFWZ1393e5dtjRU+54xj1oFwpsM0
QxZzRSTmRBv93jQDBqNZzUZoPho0rNCVxWSs7K23ZZSCnfKEdSHDjUnGWI2IcVA4U9nxuEdg2dx+
Sr+08wsMqPfR0+hZ5XX9GI+T/0BuSGKa1n0P2GoFmwaIqLDoLC1Zji5cm8IsZxExtwrq1FNCzul5
uXt7tpj3yxFggJOQXbpJc9B5n/jjrwJH1ybz0Xa1iG9pHsy/iSVGdLlPYg+Us9mDFbPSZKsCqFJL
WOXy4tOJ2vSB/WhkCVO4+SuXL7p9ee/xz+H6oTIjy37Xk4tD+l91HZQWPcHh9HceT9ZNLLw2xu7e
4r5J0oloj2Q/SL9/toEozobp5GIaTvKBjk3QqDhPA3Fwo0/Kcocn6Jpmjf5UqfzFcgv16Q8gFIuQ
fKkc1N3eDoeBreLknZcXJOp4j02sEH+9h2Ma68XS36pAW+CNGwGnuiP0MuaOa9XiA6wEifLLgGLo
zWs/GOJu6bnW2AxgXNFoNno44Skqaw3Z1ZVnaV4nRO4ORfxqjM3PfCb0ZZW9ZVjX/sduQf6+W1hu
KZfRia3rtjs//uY//9vjYQwrg3d1dWI9vRhzmWTKHpKRkbY3qU9rFdoOJ/0fp36MdQHOei8b+5y7
zqE3tC7Y/nlaUgj4ltBZzSBDRXZjX4P5ZTkaiae+AlwasH+TMcvbLGq/cGSglZqS+AniorxIFT0u
2NLlBeGz3JkBVdNyqhWRdv33ZcWx/r9VRUnpKJykbJd4SP5jw5SkVYN+znMxWCTOtsBPa0dD/rMy
kbKUXg3GJKmqXaa0+KxG27rmumFsctMZPrBd37HDzX9aTX1NB0ReAVL+TRhmwZ1tg5Pz+xwZucT/
MgsBJbKmhwjl/gKctjpJmppfgdCeZxJ+bKb7PziJYZeDQes7cYxMKi9IKfwxqMncKY0Havp1V8xA
oqo8itaG+qq11eWvF8OoFFxBZ1iTGZPc51UqAAnhb+x6I7n3a9NA/E8A3FnVfNn8Hrqe9OjIDrqY
PVb3eAF/Ls+D0QAfOBmt2JJTpN6JriBPLQJzMxaJS46G4pExA9h0R77+/pVZmaq9ZyLynhiB71Fc
k6lryQSFndzkblrdFQFyVbszqtXyixVlPxxTY95EzVfC8l7QpyOCcmTRptWr/5qX/H7lz/s+/FaO
I3S2RrppGv/Y9zV2Ucdcb+Y+bxCR4G4nB5z1YiOHKfzub6m00+9kf0EGGOLpWteqBZFfl8DS3YGJ
n0AHdl0C44Im/6HGYGScO1Mhb4oXkNCXrBx1WPGyeFqOsrEtn3gOI/KYjzKdDJZF+mpXrUmmQIaB
aOos6LrRz0CkA04smT/KZDw1RkEku9mnR5xD0UdqFWeZdd5TggL1IRfylSFu+FGPvsuTXcltq4vw
I+TTWyWALv4jDuIfNeS8o9QBkBtQGoRrWYQh/L5kNNoYRvTCMSkvqRxZAA2YoqJ9xQx5jtgBPBSm
2b66efHMQpdC5wzdR7ZNR0YhsGoSnTG92ffXwIJ3uhxV6Ku4igbaxe0HDs7qpav5qRyfeEGt3Kcg
vtf+lIN2gogIJCf50KcpP6Y43EiuTEnyFv2187xNfdtLj3J7DOxB3IiI9EKxkXX185K+rEfBuVV1
cE9EmnWcJS57Veflk69pTJBKNX2v4QFnszzKKkiiRvPY3P7dbrJmddbMpmomwA0eTVOK/sdcBOsG
WzUIHnOWrJbfW/wCa6OZzHqHAUXuaCC0ewgS+AbmbRYMDqCAUS8u8OEgepC7d5x1PLtIEDJjVQaV
U2IIpDaza9wA52qXIY1Q2aYv2uBUT9HMNovt9IVE1fo/6qEly+OvTdb86xWm5VjKpMuIbvGfLQIg
kDpPdTozoVGXlzQbh4tt2cPtiGy66jSaavPXW4XI2ORE7MNi36+ueUD67vJ7mJT/K3GkdW95P5iz
Zg8mTNVDL8IRnCCnbkRQZqW6rxasUdApvnWFt+KO9hX7sX1d3p2crNoLAhQYGLEPoWh1rfi2HVn2
Kqb1iOHTPNZ+0ZxGy5X0IeZDeHsGtjePng3K7GRCXpV7ACyTyf3hxbhWxiQZXwI7lDuHW+mEh0e7
cyHgrltNs76Evto2InJ/TMH4wxalvcow0G8Sx7DOdPyGPeaiJ1JnrTPGF+tcqZi2AL3ufl0EBL3Y
eEcPdO+M1bIhWFIMHdSHt/f0BhemDkSqwAqS907wEWKoxv5e5M8gj5FAQNy9B1ABk4BE5TNKEnWa
xtzd//uDT/7+4Jt/04xFIUjryjVpKFuz4OBvz37hG5owdajlcroDilh/mTo3wN5R9XeRZ8TTG1Rb
zt0pf9ByxIdqUMWVki84l00vdymKxOfaHVCHWLXcSp7rfyjyUz170DXW+lm4L3KXYVQdinzvZdx5
O7Sr9R/BhVpW7gq9AORoWOGlceZR55SUm3hCc9PYbJwq1toTrn3Eok10Dt3Pf/8MGI3/9vS38X7Q
X3AN00B1p9tofH7/EPoRDJf5fwk7ryW3rW2LfhGqkMMrc26yc+sFpYicM77+jr2p67Z1quwXGAQl
q5sEdlhrzjGnSDsUWHofALaBCvFKb+3UhEwkimok58JQKCkr6YVAZ/qmotYeInRYxHWnXqdk2IZK
VFBAybprZ8DaJI04/O7X3zMV8bbaau5uyqKJJbhXHPLa+6LV7XQ1xIElu7a7b4jp01IkawnBzfK3
oG/nTemV2t7KOuD+YLHvNfLapYtv1z9EopWnlcAvcbzcGrdiFwsYBrGYNmxjyBoQibyLX2KKAiT7
ZFrIW8dCcS7OaOCWz7zyI5mQR5d5MOx7z4ThW1XddsT8u0yz9M1siXOoZv8XpTnriJWaDulIT11z
q2aJohkGy6RQY85N1rvTVJ7ntHsIw2ZfzraKWMPKD2oSRGtZSRbXwedatWJ+rykPDF3f/kjy/IIC
0HsiFSNfNHVoLKrEYKUys4VdDGXnrQyNgmnEhChl8y57Cdroygf7wmyTIGXau/gIlkEaQUMBAb3s
PNc9R+U873+LFkNI7Z5soLugPxZF2GY0Ib63sh1Z6f2PoonG/yix2v8suFBNwu4ANUhzLNUxaQr/
MT1qfeOUzPL5wfaH4lRWzAmjCV3JaJur3qVU0e6RCcWoOcff0SP05FKry/a+A1cjDar1ne7dpSwM
bIVVxCQjaLOwnEgIwyPXkCijIb09yfrbyKexmsKEikoGvl1vq5Gdq6bt+3qclrIlIl+24mVohvVS
VSzYi8KwFxK+9SjPAi2LHhuBX9K08FqWQbr1yxqdE773qyqiCQilXY9SS1tzSy67CJIF8jWSDuyC
fyexvFM5TuUynZsfYEK9J2q03S6rMoBXAzXxwEEB1pp6eAkLYoNlDKadxwq/3jT8xzJFLtv/mMcw
qPAdWBYlsP8Z3eLMC2hBgYyA2Kxs5Xbf6nN3Yaq4CjMNCZPs61ItrVeqQOnJl8qMmFyxQlpgrVFe
y+ZZhmFUWTdS5halKXO0nE3dzYKQTKaZUIL5inPsIMNv2FmqL2zzVwj7MRQkxq9YBMKZRGg/eKLb
NUZT8wp1AAdRME4/VD1YTlKFaAfBgahHoR2r6VvfD/Fg41ynxpLFHeTgjiS0AQ7LhZ76RBiJT9xH
oarwt3Im5WJKzggMFt4oEho8QASbfMYqqckYECB/HVi/uj9m8/coH7xfWjJcJ93IvhZ6gJkdNulr
UZKZmyflcGO3lG2MuOnPRk3UspO00X+sv51/ytnE7GM4umPRSDZtzzH/XEYislR0H/fJtijx9lYQ
BR6KWCv2ced8RdZCNJc4yOsxqpbx1XW9R8jpxls3wmwf3Z5MCLGcKljELBCWLOSqI+qh3tmG8uYF
pbUL1DHZaKIVI67PpXsBTJ8cHMbJSzUH2sVJdPWSgSulIYPsRb4hr8l3rXzUz+n0WPezunfU8rkB
tkZrMeeLsGgdODCICSUsDtZAhgozw49cc8Nvhu2iERwH7dbF2jPs8HxNsNzhD634MOc7dE36M/gp
b5t7M205sX61tONgdkQb1KO7VQ2CxBEGKks3V/yNfBmDIt2D8QXLnONelwEOiHGWlRLnl6rRy0ud
NO2yIY7nP5YM3j+D4OSX5hqQ1+g9Gzys1h/9I/SaLG0LLd5meZdcpGrDqwNjk6oggu7PR6xGX4Lc
EI4PogyxMn3v+mcpmBiEJgrGmEEUbW9sjDb5iHTTPLMaHw6+GaVkgQGjI+8OlqRW6IsYgdjNbYge
8OlqDiq7oJHU+LfEK5qVmiOg5wMo38p2/DLUpfpgAadZjSU1wAgHyaNXIZdP6LageuKlPJDdDpU5
669OlhIiZXlIWfz5t7NwEh7DbeEOR7dNokvapmjVtYq7E8YzkUpd+jiw39g6TqVvg1FajppXIlEo
K+pO9lBFM0qVuWNrJDTEegrmhVTI5i5AkFr+ylCviBgYmkWSlWzLxwS0ggxMu23e0Cq0Cff+FLUO
Rf4lgt2yG4rJ0zZEmC6bRJsfkwqexMj3LVuVpWF89WZ6J2FgvavfKKGZX72aioE+K+MhrJzx0SuV
/6gd3VtJn0OsmOocU3VUy2WjQOfkz3psHWtqjew8x5PbimiarLHs71pBfUeWZMsRM0SfJPU6nGMR
XxYmz/eJrTBBhhSD82RFs8LWDtu01mr5hvFJe+DeQIklNO0DlvL1mLTc2nPwmg1ates661sRafDF
winE1SWueZH7jTn3lyZlLlUp0ldy1MyU7ovhRFpUKtah8pDw0ZxxJi2aQnMeGT7eTZohF6PH7t+G
Ld1Gwf0nKODZUJQJxL2oSrbwkazQZV+du/5GC0tn2+qZS38RxXmXqDcZtKJGbEZzJXsPNQTRAWCd
ldIApCe7NnzKEuzcpCO2axSc5aPnbHLpR8PwA6WnPYPofPWUEmBvhutNhwUk187y1pzKLt/hTbbM
XWfvPAgy7t73lW/Edtb426ZTbqvDooryCfJMCtoqRPJ7kgf4avHGb11icUIfC/CEUK0hOKNOTvlf
hxAJPx8j7Q5Zv5gr5asxajhyRDE4sB1ySMeAfHcaH5EskFOWhX1lUeRjPWb1j1Whete8/wZ2AXiy
WDLUPm3WtnUh4yjZhV6KtwlLe1pElqce6Uzta6c33pS0aQ5qA6yhFC9rxe9XKBMDfHdhxKJ2gOAB
VedkzfHLvaoC74FKICLf177o2RjiHr+77WR3MBUZEOxjjkHTPOFHnbcy2V2+N4o/D3TdW2i0/FFA
4eud9Owq3wzH7kiaaXySryzWkct/32YYf0p26MJRRTVcTTdRblvqHzVG7Opoc0e13XuK2S9tpwT4
LR/oPmal2MDAutAY38ql2ohe5obZnBgYe36Zd0Y7EwoCRfk5CEWDTJSDfdjMQ5POt44GCtbK1NyL
YC0BCUivTqkFKz+omnezql+y3DR+qfFL589sKv29fG6kokWe2cO8JllxQC6l0x/XnPLDT24VMNR/
/wis/9loYQS3VNtSDaQ3dCT/WBcHdWXmTqZ3B2NTOu1TrGj9k8yLtIQ4EMT3Aj2ltQYBAfICpRWG
aPGauia7R8O+9FKSH3TOWo8H9wH3yabWGvdIoV+kJQXNyvfzb2FB6GE+jl9k5uSkwOkqyWbB5Ij1
uXanazsl62bujF2rlv0TPXI02cJ61sBnJNvrCxqlnDDYnDxeFb3oaCSPCqyAF7tvVlI3DlGc2Wdw
ix4eU5VupeAOS/wEelJhwwbTYqgx6cgxPORhJRaA5bl8mZZEYlVv//7Jyk/ucxhmC6vbrmZqNOUd
qpmW8cekbKFI8Uyz1w93bV1S4zLBOZ2+kSb77hWB8rMB49bHevfl3k9MuP2C0nFo1U9AB/86M0uL
oPLo7Xd4aEpYGrJ37i/rl9vX6UEG4XWsZlHJZMpa7DOJt25D6tzq77OQa0EIjy9UC5oZ3Qi/AbJ+
tHaR5n6xRnxtohcOmqJaBpVbPbQ9xmnNrJdtgpRSsTU1X87FDEWhq5ejZezs0DRO8sDOxTz5euDQ
HvYYkeKJRJ9BNHHt9BnM/XiqKuItDYyaZ5pbZ21wm0eK06sii1K0HjMgIITBxzEIy5MTO0DpCWBd
Ehua3Mp5gLKk5+GuseJ2V7BBWMlOrjyUEBst0yXJW8GMFeZZCTMdQ87YOsTiDOprDTLwFKY8dzgI
OzgGfb8pWoIvAgu8qZOUrypK2jXscOMV0OQOUG7FWgLJi+2gu7ZY6oFMYAmj6CSddjVZD20ael//
/U5x/hyGLB4//COqZbNDRSPyxzPY1nVjKKpabMd4VHel+LTwrdOGU0NnI182qW7tGPPLD6/Su33T
YaSEF9U91EWRHnA0eJtkSH4YdRWu5c6IqhUcTG2XeSrVjSaBbqKMza2ZoEZ4Ey0Uyvn52VYEy00o
wmavX1dNWr07sx1A2gjPzKwW+F6WbkR+6zfWVd4qFmdF1NwogYJSVimXxeNPtj32l7scTZ9z+9mZ
soX0+3Yma3BIrCcUocOzNprNajRoKIDHN9/Q1tKTxZSrFHiYjcn/quMreB8Gs97EmIS3IV1uxPJh
frfhmn1JJkuubinSLcGU2mtckfqLoqjjRr7MXas6TuSwrAZHf4hUz701bXaLJqM+yYPbKR3RLZBO
5csuUpX/2N3+UYR3bb5JXdcdXXNYjOM/+OOZr+FiqMidi+1dz1m4wbyQsT2JOisH2WUuMrc5B+XY
b2ketefCjf7/rBhwQ718vv95Jv9kMFqPhpvqiKpAFiiYgbWOslbZpf7ZRycPHyy07jXe1NfeNWr/
K7h7KJSD6KgFSfStNHGRM52PFw2jxbkoHPZJIIjBWquPvWoGG0MPwpNWxsVpjDuXW0nBkp4Z2YoF
2u9GsBa47tZmoGn3JPtMi3ZyICSliIc1IovaHn9L0mpfxxzXe465/ZzS70G6zjPs5n59zT2gokTU
DkTUV++RUDIlSdwz1VTpDii1ur4vJ8IZ9at8u8iyfarrAb0BjcwnHbm3QkEXcFOp3QB15MdhTIJ1
I3ZcJhqw2h0WiplPLwh+93mBQf/fn1fdFQ/k59BOi4rKrKpZhsY+mbai+8e6oQeYmNRsS07846B9
xKI4zvxfllUISCU8wjzXcIB49ZtTWd0JPIy30O3KlAGqzDsWCUNFQ54Luix5NuDhXYrld2L3NXVB
//f1zz/xeZYUvyA3B6TMs0wtaJ6eikQ9tSxc14nZDbf6rzOEkL+vBVb5tTTi+TAKmfRMnfhwbxOp
bfEBMqbcgj7Tzq5jl5T6OLOw9Hpj+WGnt7yK/A89bY//FHjOk4mrLlaRAxjlEZXO0cudUSggKBnU
Bk/ZvW1KBxUqvthBi1aQNXTJW9ayR/TtPl/fNT4sVDWG5KbY4oPDZYNfBFugq58LPSG9XlWOfuM/
MgYDKGyFkiIxEE/XPvbAElV0Q2Pko2MBMVgFgmBRLJ1K5HRm50VraZKaE7PZEmusLNvO48YlKC9c
13Xy1Mma45TRY0qmN2UoRxik7nzTo+pdlmOLMenWQT8ou4Kw0NV9L8POyNxlmcb+OsekLJpiaUAk
SyxqcyrdiipvDrDKnUd9Nv1bMWHgF51a24WEcK8ru9ho0JD8w6BaRIXxWOjE4A2+feUDqOElF7/P
ikbjK0vgRgqhH+OmAMeAw2/oV40l+St6rfWUi5k75CEara9Ioedjarfd2suYXfiJK4RPXX7N3WS6
WHZLvFzHr0wmAWiCKNJOLV0Nwij0ZawgBpwiAVTUWECCeFLinemBaZiVtFr7IhRx5reHETxa4HXt
/MByXeHBTuikjXXLFohSsFeCK0uisYYYZMeHHNn6wlJ7PFg8IeugLN2lJnA/DY26ddVGBFNm2gdh
furG0WNl0Yrm2tz38w2DxEp3Oyx/Gr13vyo/3FIrz6oCUWuowOmz5/maNtqLHqr6iz2CzzZQK4Kb
YNKMVLPf4MSM0dcl09MfZ3mG61kb1ROf/7UXkgDwfyQK6zmpQmgAYoSOxPNEORBJSsKJO9WrmS7O
0ocYOtGjrqfdDDPPMPzHpC2sF6dM6y3/VzhAIR/mGCCmmT/ysKPHKYotuUXQ2KQoxW7GaHaIWf73
09CcI5Eq4oCajxKa3LrzasVksN5dFEiiFVYAC6mK9sY8I26ARUCYF8cgys8aEfAvwvgDVyD77tXp
Ek3FfWVc2C3uc/GTV6jwN/rkAe8LQviU4gCl+/eZPWywKiqn+281W/aADoRDoUfz1nDKn3bmgcEU
KMFphue0UJW2ON9P4b7BzogAQzmk6YY6xKh96lzZV9YrNtLNro5i48UocHUl4R4BKltYcbDjm1LB
JJCr9TAjeSco+PHKzLzGGfj6fx+4NVdI0f42cDuexpDt4Itj5S26Sn8M3A15YVHVKTo8vT6jrKAi
R7I78DOL1AvbixmQmgfGqFhnbRGuzAHQWBuN2dXIG2OTZHzbfZCTc9EhyYwqLznZbZWcHCDUMEF/
Kxa7sZsukC6Gve0iPtKdpri1QVQvnclSSWMZOxgY1FBbMVC2SOlX3VBmlEb0+FxCk5D1OAJTfaee
11bqBGccc9d72c4njNbNhgYrFw6HqcPkYvVpD83QCvaOaFG7Ud3tAiubF0FY3IKEaMciSD5Pioao
tqagKRHGXnygbgGfodes15h63caBF7+pysJ6tbPEWQYBQZeTHtmvFTUXsRPLQRLCiTFazToA8WkR
AWnZy+S7P4iUtBYEyBPyRAjJNgic/lxUiNVNjBcEZLHXEAnDuNdwgogg4lZEEsutdUWdrHaKYtdm
1U9tjFEHZl6RrUIMpZS9EfjotX36PLCvjiCTtMrq85o8a7XpAfkIahEsOmSXAiPC1j+cdcXzt8OE
bC93IVHbs9q+VYb7Kt3ufjgtjQgyUTA42s4yB7wXmfMjhoct4KTqU5o1H6XijAsHpOG70Q1YrMaI
/DkYf0ND/FGBY3oP19k+SktbExIcWMeURuERkRcEknIWvzViFUYV8VJWB4PG1FdZjnyh8buftG39
nynSMosuXBdivKna9gOJsLmQ5AF58GnrnHMTxLQzacrG0ix1UU/4RzXVjR8LrMaPDky6sqzjq7zU
WR7EJ6upkrVfal9TsJSvvd39wtGY/krtZUZ07a+hi77MmIV2ddgbi7tsU9TbEjJRyRScqBAquzzv
2ftDHBtW7HuhRIbl3goaptE0dlfyFyIKTNvqRgG9QPy6ULar/1hfa6pYQH8+wKLSTYOe7hGoICQz
7Kr/2Rd2/C6chi6stqFJjFEv0BijkXNzZBASxKu49gUPCKi5GSYw2atWVRf+oE80vOgJdQJIWbvz
sNEFvM9FZrYg9GvYWfY8nqV/tQENS9gnMIXRDefVHIXtY1HALR/FGaTKmaA5IH95CxWSzoRzGaIQ
FG2fXw23qB+IVJruHVaj+g6Q+13OVorJKn3uEetHEDjxHBcXk+SaVdykBNL8VevGf8jtRadwqRZK
jh+RNRjzb7ltyg7VVYApQvodiLfB+lAq5q1SPdG6pdhijTUC8oA0Jrw8Z9fm1plbEI7z6E0Udyr3
kovDlJ8pfH2Nq2rjAPY4pXGlHu9r7jHqEG2IcQkjv4jbsoON2nTUWTWcZvdKuT6t7oOnoRTd0vIx
lRkxg0NBBHJcBzpJQKNJz8hfzi71YdiWrABk4SgcTO3igcXCc/UUE1v0HGBvXlV07S5+XDuHOWOG
jk2UKPpcRCsp0JBSDWtssv+6lWg3/eNeEgYDOl1CagDAEWG2KVphfxNaJMARqf5pgGXGPjqQxdc8
jnO8tmF9gYuoy01hNCHgeQ76CCr/Lgvz4f6thy6fkHdn/LgiBjfXgS0TY6ojWiIlwLWaYZPaWf1R
jFCnxdYL5D+oPs/pT36nJ1evauGUpYH97moPxD+Ox2Gm216h2Rl9xDULnfyHozzwg+MSMPwfcl+v
omylk5I9yO08utlkp1UuXs3RFLjAcm4JCg3tyeEe9U6xoHkQjbRHQjp/MfxmXspqW4GUe5P65RWn
Wby8a0U7MMMb+dojbHbjNw2RJEPO9BRVRG50bVyGKzdRFFIsUQ0orfXUIEjC3o8CXb4ktDLYzgpZ
M2Xp2SsM4dWhptdfjv5I6FwYEC2swvmaVfYVGYEOc+tbp9yf4/29GO76rENVJtevpM+xIGUVhFOz
g5EaH+6V9n6kfCw7sZkzFpukg/gvs8flNUJDkCUgJEL6ok3X1HCDp5DN1MLs63gvLTR1qLZnAJE3
CHDUNytL+8e7zMZnK7fhqCi1ey1sazoYiu2um1grj24E/+2ss8ZYZ2aY72elN5gJG++xSknzKatW
f73/IvE8fgnHNqNvoEHiS7RsVySmuZ7rBsRwMjBszPVx+EvDLYXc8nqRNneBt7zk583p3jhJXTp5
JHY268DAiolyRmy9ibFfOeYUbd3Z+VWXqf8caUg60IcScw6NgOrseL5vw9DJbyFK0/6mxEbn2iNc
Q9y6ujI9mebk7u9NBNlPyJB+3G92FfKpynLg0fWIepcNFct8mOJ0/I4xmBLQNFJLgv92aFNqTIqr
dTesld25oElE9k02f5FvqKTNHozKHK/AkpyTVw0TwJuCdBuWxxaAYdG3d6kbZY2KEQb2RdzZlGgV
zH7sJhjkE3CEEeZRsoLt1f1myNDKLQYbBRjqjmAdjT7rONMarAfFWQJZer73QULGw4oxm6AdhF3N
BOMvg78WdLu63I2lFj3J+PWW8tGyKUMsiOLeBkEwrcKoPPbJ0GxJHTF2+LW7p94hQNYiG5TafxuM
L03qb3p7yjem4/lvBn7Nbraz76EKBKCvz2U6Kj88uKziSewJNiEpr51f1KQgV7Scgk2Rme+yDVt3
mYKcqPwiX6lJpO/iKrGgY9cKgZFtuk1CK36dlIrSsMKtW2XzUe0Sbz+FtOIsWFq3KbLuU4u00BKQ
F8Bs+FlqwFjkD2vUxIj6Pf/2ONrtR5dX62RUwLKAAhhfdBXesNygyB8hUu2SPTzdET2plSUxOSw2
m7K5yTeMrsH7J3YzadOiKevndGuV00RSaD5d6J3jXmTft/I6b7y0c5/ZK9Vpz1po12xcA3JXnJls
YnKhFn7Um3eSalu/Vjx5r/Zg25fO+lkWVImEx10epNtdnkkYA3jyQUiWY35/WhMBoVpCWbeilZ0f
eXIg5JEIKMgKeujNj+JVLTbc8hXox5UEy2heocr3BsaCJRwOf/up2dbbnsZdQvbzkfSriFZZb+fl
m4YsA7tgkeA72jZ6bB0nz/wiNT9yd64RtIodigJ33D7PCpaD0dCb54Ku+hKfb/M8imvyXbbAvxLM
DQ/9pFdPNdwvaYr2u6p60mF+WcGwVLAjXOXo1SGTXakqmj27ZKlWydE+mBwI9rLFqNpdvdXyCC3y
RAzcoKbdohuTauuLplqpNxZAgQTaDjrPXGu6s8l8/SlsIVcRbl/lK+vK7KI9VthHOQzJgzqlRIFP
zt+Gp0dclvmlEy3z1AuaLcIeOute/VXH33b/GO+foPxEJyq7J4fvar5Ltbm1qr188hu4Ucf7gNMK
g4hsQ9YeD2bkx7eW3tWTaiWo4GlHOr5GWmDs0/40AuWEbR7D2ayOD1M6NmtJc3BS9afUgXvlfI7T
OD1rZdhTJiqMVSeJWMhTUvJXRXpLdRpavXpzHNI+GB2NGW/g4BN31ESEUUnBkN3SLcngeJw82HXM
cDStMjdy1j7WhL2uJOG50ZtvmqEwe0d28VwPab4ZQKfBTq3H0+SE+tqFin67mxIVxacfGimXoQ06
9m+tcnHbGehDrj5kY8YD5lrBMQiB1oyaNRCGBssaOeRwpco23M/ktYAcp/u7Y+cEa8H8Xn3+YXk2
RplLfkEPJckIRQh1+N6OqbmLYhqUUgaIDnw5Zp2zaRGDJWfA4Aqw4bUcAuRgQEEzeOjJOvK7napX
6lkuXmexgg0z51zYdbgJrFjbFZ3IBvzrbJxrDfoZ9gWnGumwq0e3mob739Ywdv3ugKch3mvpd2pC
xiuCZilAWRDTCbCKdlUW/eSDbR4jhzJKofzIsROmS6PM7W0zYdqYkfgGA1SAVZEo21YJ7viAz58x
YA6FslStOpsKCgBy3FYBgE8HdslHPY73RVKFgMizz5UoU3TANR7Q2Tz4nm9vLVuxoc2xYS+LvtjG
MXDBT7sUZXKSZZypObMVG2YjfY9d3aBeSdxyQ7Nsm8wzu052ZedEi8JzWwKatRkD5SWoaot7C72Y
wdgENYhLOu/6Ay1LZU0aBhinCDkTvskK/ulF7u2zBtY8OhjaLuUTEw60tHJ6F335jSlmWDUxnlqk
VsWansyrymN+KGNKffeb704u6eOBrBAxDMgDhZ1DoI/l6T4y+JA9bGu4pemAypt6Ep+0QcEKp3Ze
Kl/l5BJh2984SkODDGrlxfqmm4V+LEd8kXbJN0TcoHpU++mr/PZos7aPNYKi1cQTy7zetWc1JptN
/J6DnuoP5hwFmyavNIIMpzRcKUaUnuW/5Gb1Oazc+BAOxB6VkYp3PXYcuCwHRS6DXLgNthGWq2iO
+ncm6UXYjh6mDMNYyts494XDxa4/+lpbV7kPKIEooo3ZDtNrGsQPFbCTXToE2p2i68NYVyuSmQvq
5Jcc/5Ck6WRF83VU0uhQ6Ya2gS5xZ2DHBZQEzDzgtphqojDUngqcK8KivU+8TLs78Ke4efTDhuwV
AdkMqhIK2IAtNdDNR4MyDg0rX7Fwl0WoBO1WgfporXMqys9lRkBMUQAbbHyl2d/vxIoMY9VrEEtE
XzKP0HbmhC+sT7P1nGvzUSFKEjQzaYulOLgddOr7S+JF3tjVAczGAcv4JwisAfGDK6PMRKu81j9y
LXuQ6oQmbZagJYzvYQk4okfrftPow7PxRSbhtpG7nVsHM3KeTeukJ1uhzskpaJU5pYZYz7sSM9Gq
hd8JzBYBZSUElMAdhPH7LMkGdpEuA91pT5+qK5ZUmFpJa179NpwPWbB2iRgD0RZS0lECr8DlYNZr
YgaQ3lRK+Q2xi3Uiw5huoVjRFrVDBg+iu0MDs3YuQ+04ykI2Gz6YjoZ/TjIf+pBhWuc+R/clnnlH
74NDRges6liZRwYuqEoU2i2joz+VsWuWH1XMpk3otNltGz7qpTvYcrI0VgmgYzGFBUO4RO2rbGqV
7tqgqW+ZArYUkTc5deIOsRpD3xXR/KUrk27p68i3ZQtNocKIJWd+Nrgbl0EbEQw2ZumWPqNzNhma
72dQYclKk4KbMej9pSk3YmirzrXRvBr4xmoC2qZzFS7uzQrC68xrBzhsTeq9eTRxxz14Sn27vwtB
vDu4YUNnxZ9m9eQJv3/csWY2K0INzKibjj3dgmNo9P2WH/QqX31e/3xJAZDKy6wG61aboZHV8ihd
mYFrkLadL9vJylZ1wyqH8gV/RL5plR75hFP129BJaFK2iXqGdZBr08UlY4+d7UUeGhvWA8VrPLQk
WbTb++u4Tfd+SlmjLaqnqlWso6wctGJxikf6yQ4m+6hMmX1Nih24KXM/FXbDLevhGIj8TQlP4FVe
N0MnX6IN/1K5lgJoSZme0cYQIWE9Ysdv9p/3scRJtsnIKg4lMZ6R5GGK+n5P/nqwK9wZDEMNwV4j
1fRrPVALkaDPOQ+u4QRyeg3dJ0mrq28m09WbrfGKzFulR7+3u37eSAlQKQg4n7IgOzbhJol3O3SP
e7VsQvu90Agn0OFhzEY1kPZZuE8Ti1QP9PyiAduoGhPm9tw/wZ9hu6to3HphYlffJP6hHtSdfCon
CUfIgoxlflWXq3HkK1/8+RYhG+VKXlTrmemyRLvcO05xVpo0Jjm2N17KiZIrizD/IDu3aWLtTWau
i+zrBo3mLUmxDc69fB7nCo5UNI3zOoyJJimHHm6zY7Zbq6OaSqZxJQxHmWLdlDoubxGb2rHOq5do
sJ7u9ap4NEjLGOsBl7UbLYlGa2AfD82DPPt84/NaU6EvRFC9DyPPOWted5hRBR+ctO8owIh/zxK2
J1rCw2Ka8J/Fbbv627fkBiqURij24jtL/X5CZKEEJyNuHyjTbW17qB7kmAG5TN86ZseKfyQ8dTmF
zrYfneqBCTBaquhAdvU0acDlKKuin1bRKSfa4zTABC1iSzvIazrRthdwLYAVeBNJlndMJuu7bjq0
ExCCY+AohJS55pHBT7mWL12njg+tmiNiF+/qKM0fkMA9hImmsTYFjpcN7DXBL/7qDd04xOQ43uSh
9n8aFr9YKK64g4UiLxovsIPsmMh0+E+kuaib1Z2oeh/PS/+l1hUrJT6YkcO31Xjpkny5kR9CSl4O
ednkgd7H0dLtbwVpob8/obm53p+LLCM3xZwDaOVqddfOmoPzpWzs55p69Dws/MyvXhsnW0Sdrr43
GKDuf7MPW28tSUCCy7imd9ttZTFavmSR3m3JyeuOIGqDXWD2x3AKlDM0MgRJtZ6f7HF6lf1S2/WG
zRRj5f7bza+Fr/U016uwGoH0ifmgsnTrHOX1A+oz45RF9cP9Xpa3tTwopMq7tfKuaUa/k39H06v5
OE/dLxVAwhYwtUDT4j3tVpRo433pw1SLcGi+VowIBcKSxe+5L3VsbGax9xAQpLkfMdlADIRMJK+h
73aW3TDra/b3+PnDOtynJ4IZmlst/D+kFOW39CTP5dUy6/PbdJjEn8iNdu0baUTiqfsiPy9bQxda
NANxhoGuvEZj+kwlzv7hETwX1+r8QqDnai5ZpPWq4++MOcIKVhl331WiFsEGi0ZAW0CMLrk32CQw
TsRiioKBPKtCxCc12EOYV83FLDJC4ibMvKRQQqnt6kPf13yBYqWA79klZWmCbCXWDDTS64XD+uSo
Ok23pUNab+RMLyb/0sKN3DWYZ5ARCsUhZs2DHWRvdc9eQhneyjnITkFIH0T+Hb/u15Gfl4d+xl31
zyFWDrZhA8ckb9IV+cT1ujSnAnYItpGuOdZjNJOBONL2K9yLb7c3djs8vgSfEqA5oE/Newy1PluU
RTgoEXt/ZmHRCwlo3QNTt0B15sSKH1x3vNXkH5/u/wNKbKxpA++ZmrF5Llvy1szEpxeaESTtztaN
lBl5K43UX8ETAfblv7lfQXkVF0zUcYt82ClFbf8Mg+rOpZZauM6CRXpfpii51e7kPSpXQtisyd9K
CF7CIqRs7wVkNtz5ga7Tf/GPELL9b7Wd8otO48bG1Gjof1TbA88q3WgwjT2EDe9b8tgrxZdm6trL
iMf61HvkyhkkfywIU4ZFGpFZHfTFGuyAcw5YEos9EMruZam3MQUpNANRXTOQ5va0KzxuW6Bd2V4N
yrOOCPkqL1ELLDeaVX00wB8OypC6174nbdKOJ++bQY9P/l9J4g4g0BfoKYsODwoLL0lcsO1e2+Sq
uR51taPq0WKAHCCHaDwz69xp3ZVVIbgyE6ckOIoldO3spJ+p1VIadKVKXmxuzdfEL7/2FRpsLTLi
pTWkgHzscB+rAd38ecquRW7u1K6LfzGpcEIyL1Vpd81fbg+5ooxbJWe3JstLYWF+KLld7eX+1ijo
Sbp0JpKSkD/LMxigjZAoNAxMizzMpme/bp/RSYTfFL+gtGPmNo8ZBnQ9I1bAdAJBVaIVnJaEdksP
R4EYYfF/lJ3XjttY122fiABzuFVOlZOrbgjbbTPHzfz0/9hbRru7vgM3DhpQkyrZVknkDmvNOaY2
hjBXPXFQeze7HOr7uSvWWjtrl3IsnhX8Di/MY68F810gB94mo6OQWoACbPa/JyqU9lPXdVDw5/mH
P2cf6g2PWu3ttKbBkFt5HzN50+euT6D5sjO2qGvvofq01LyIVC6r+UODK7QdC33bYinbOhSlUB/X
SBu8bHftDuT6Vy2ZvL3vloyhld1vl4LGsSLqFTQa1qW6kvBIuo8+MelpZVQ3RAF/cdmB3TazCNgw
0dT25alHDw9WeYxnWJ7mXmjd2iEiJVPLL2ZK227QDMjockjD9g4WL4ajS1DQu9szS7DDJMa4GwNv
WyGmowmJNN/Yx6n5Q7UeK5bKD7qT7Cs3fh+IEqeqTMGjneISOUL4PcGXaJWZdgv6g78td0oZa0HD
twKZLN8mKe56e2yMfHzz0lFbTUiSHrsO1eAAtG1d+XyxWtt1j6AeySuUbaecPt4qzXTvRIwTwZEp
6sgaccYHKt1dQU34Yugzka5EflYbTdfWIYXiO2VnqkcfeXQxpTuU+eYu6IS+HmTHIjNc4xJWAxFs
LLdswDXhxBotyJrl5GZo75SmGkb93gDwfXAFMXAauN/nLO4E/EHLvPeXmWRdNGxkN5UfkZ8R25QC
hKdesNxHZrBOaUtQyreWZ5USYFhNcrsAyTvabsVd1szhjsXMD6LGmcLJPFwb6GASPE5PUUCenlbZ
JCEgXK5GMuvgE4js9toNqluoCOG8ihzTewnK+RGFhH2bIZ499K139LTZu0UHIHaZV5IPIqcf9TBT
CRLtfzBDIbF+HhRdBkQftAf/o6P8P1adAK0sBh/3qCGjX+tp1Uh6ZE1YZ6MTGl/ShG0DJ74o5GZC
SRGbdk4EMaPlbT5mGSHwN7FVj/dRnr85uWa9WQZsP+FW6TaJcqLmLZ3NhljCrUPB4AmwsLEicSL8
tsSMX05k/6T8TR6Cc248GHELlyxpf+W9etD1saWm1L1GgEkhhAXjd4LE4ix0/xotqGw+O5n1lCNf
Mp02uBu6g89C/a62zOBOPRMFU3IoxqpfDbV330TL7SinUuyYRHhicr4jH8lCWUcpnx4AYd/hSNiT
XMBfkUdpZSP7sM6M1/mXCmsGm5rh11Ht0+uA5nBvUPbcLVFH9EOW5He5Axk1DO7CNInurIxetG2W
x86mR9AvL0XQdQ/Uc5sHP6peZ3fC/1c1xqpqI7C0wguKVUcE6b5vJ+/GpeNwU7WC8oYy3ouirUl9
LsJLmaQXxdJDDIbC17YT8EWuvCtw2fSmfecVJHNq4VkHja16EEGXBbfLML+qMxKXcBWPYpOVon9d
KnGOpQp70lziAWugysnQg99fnIuDF5NLPM8uWmwQG6HOna55DmafsEnNNppbrZqLXWki25+D57lp
mE4IemFMbpv3OBDfIOnGD66uJfdRB2QB9xkK+CSJtiS0QHFpuuFSU8Y+Q7CCSp3b0WPlpCQYxV60
j/OmPSQYzbNp4GvXjJ/aFIbPnj4+h2QQUxSuSswAungLs3K3jJ34agsNp2vgLNgFp/rRsacftha2
X202IavIzPGSLdH3ZClu9C4YLlNUjpfcaKYjJgKabCPmsDQncpC8Yh7Va3qxJ4VBvCNFPZVzUr14
rT2ekoyLOLSBNdlKzvUfajF19/0WmyDz5T/ddQEwmbxd57PMN8UuSZyek+Nc6psX3dG4RY0selVH
DDHa9Tl1FAU6gof4q1o6sEMXZ6/1ZbSra74Q+yIw+Nr2Kp79i6kIJOj40q0ejT3JQQ1IlL+3rv3U
gYa0Eto/JNioVBtbHiEMCfd5QUS4JXttOc6Na8mmD1C4zEE1bRWsUe3D4G4Zfn9L69c/xTOKrwWh
yks7+98j9lB+JZcHifGO75klg+PF2Jzi+dHAV62e1yOtJCgt6Y+ZG/gvtlUhWwn2s5imJ2qEzcMo
4kcVzDN7dO/7xHgA1TSsFBg8sVvKi1j4b/zS8rejHeXTw7UJbSXPaI0P0TKSsi1v82kcZftXaw6j
V9622Esv2qj1ryVJoNIkQCquiyyTXGT6IrtfcHhVHyYHQga4GsGpadLb3xAzwp/F3mhEtilMY221
MYUMvQinnZGFF1VEV+X0oRzoFC7kOQeCmM9QpgpVeuLv5rIfdqrTRKzUuMpNuEBN3FInYU+lwAr0
qd+cxaaapRomue59eF5f3Vf+JC6ipNMgpDwsSZN1gRv4SUu6e0uD194sukk7V8TfdPzvlcxCqp2q
2Q+t+zEmAf5gl3BgfHp9qvc3V9nnlCAM12cmscIaOijBDUHloReAuq39O9u1jbVpCSf7D/qW9Vkb
w6UvvcS6ofuubjM9/Vsb49ttorFxz89d4U/fCSWk+uyy6zY4smMs1KY7lqwWrFdcqNlLGefW3l1G
hJ5twrZUAZXHynAuNaJ2n3wlrjiOatH9Oro+J39aquf+/booicAyawQBFuyXVsrpkdZ1dsnEcPfn
29z+H3yh3JagHUfKr4Np/eyAi/WBRYXlD2cdY+2xIO7TN2VYJFKEYE368GpAHHioEEl8wfCPfMO3
nplMx4teTRpdav8IZDC9LLRL76hrgQ9uvOXUj/1Tg7Hy+lQSVffc99yM6VDezDZBqMrtAhF23BAN
kSA7te5DA9KdmFP3MnjZeGnGrN7Obau/DaF37yPdGu1w/kKq7QEBd/lz9rtD6ZbJ858/EOffbnKG
Pc9BXEcFCkuk6cIp/Pd3bzguMMfZns61ADwDeR+dv+wCESt/nMpJe2sD/0NM44fSr4OHOWRd/qjq
CqnTGievDn4qLSo7mOQ4De3ut2v2t9KtKInw1o0u2c6u5zZbZwBDZM3evGpHURwIA5ruNVke9c1B
33dL4MmAoOkeSNdCLVl3jlNTmy9cl9Qd1eEhKtsKLUkVX9RCVY2pUT8fE5FYZ1UDBL3CDiVKltPo
eBdXmO5f+iKeACWnbyiKRhZN4uefP07///Fx4sI2XYOWoW7qnyWLYUgjOLYM7TQklQRVdHq4sWYD
xS+OxYMmRx4jtb4kuVbdL83AKixrZRfNdvLDrNHYFItf76B81E+xYWiU8apdDDTzKZUPZd8xoLtv
mhvUl9rKTlXbwjc1DPgd2PCDTSY7ymG5nHI8fDeR1vcnOowd9Au6hrw+XCb9LSsp7PTmdKJi1j60
g+NsEjSvGk13mTubxEjjkjJ8cASZDjBEd0wHzn4siTgBsetej1p5ZJuiJs6UhCYwzER059n8pXU0
vl8bdS2CpYUeQdluQyN4DYIpv/SSC2p3XgQEJzk3QxhBY5QbPcsY1tDYqzevJB7YaHQySuRpY7MO
dA0RkXzXlSsv9GeYiMlGp+H3EkV59CTP1E6cryS6FVHgbkurTzYq7oAMVv98HVz//EUblrwx/rVe
8CS0DtW5RdnU8z6TmyaC00fNROXPi6ojA+HyiA0TPXQW7AgHEDuy1BVLArLai54u5ZudwBksh/lN
jN33upovhSVCGLkIWUnUKGQAIpsnn/l+Hg3coXLObEw93hSoxVdXk5ltBEdtgRYO6GL+cB3jjvG5
eCavpDrLlJ5aD58+We3DNqdfriIHug41STAm2s4c2G2odf8kdwD4ds601UklQCmfriJ2DesrfS9Y
VlqAr6yNbdL1pOi89yk40CBhHl0yuKz114gE4VNbDeE5xAJzRmdynHNBv26yjeMVc6+XY/KgZC1J
inQ2JJ2xnJxvhKUjtfE70lQdjTZGYrGEBka6U3d/b1v3vWtPlykJ/8r1mmxzG/Qo4tj5oSvYqkvw
aGW4p+sUBNFVnNRGHEGpdl4stMBoC8aNPsAqVd3nMj+x2NQe4wprZNSUt1VXDc9eHMRnB0XUJqmt
8K2qmezYN37Q1XNZw9LaMeeFOiGC+RNJTsS8yMtYPQDwttaB455LLMtlY9V7HI57o8OhVur1Q5bM
t3NnaK8LjduzG4Opi80kejM0Pd1HmNy3hAvFj2lQf62WaYfNdv7o8JhsOixVcxHqr5h0dsk4uqy7
5ICCtp2LSF4ZZes7W2Xbisoah1Jovykl9pKSRP/ni93+zFNitqQkbjFX4IXzWCj8e5Iwi8TvbR8K
VUt74zlBupf0Nbl9qdHckP9hfkwdv5nRN9lTRY2UzjYDro8BYzdOvodTDePAqhvIaJ2K5b2QjABX
O1p0CO6UWEkpEURGGQCTHDp7uzpVddDiUEJlRO4MRnDVkS3Hel1m0bNGueO7Oqg6OIVN/kgSDTpu
qCj3RAI6B2Bw5kFZ2CwCCQhObhHrUsmJZzaef/5w3P8Z8gOIAhZVTs/j//+jUmdNQGRb62nnCmJ7
WXdfKOCN2Xpa9HhnjFLIrc5LAYxUQ8NKpJY/Xty+e+2KuD9nSWKv1AAWEYN+RpHF1liObq38qTo1
/D1QNeMDtDX1F7pl97pVd+Rey/nDTvWvTo8lOLXbt3Astb2Whg2m7DH5RawgJ9ZdTQ1Fn0A2a5Rq
DdHRcG/fD1Bj263rROGPpKQrlRXll0JmP6axZ90SiOMcU2ll7y3j+2Da+oM2wAmpx1T7mpvNtgZr
/iPjD8Z1GJxh7gKd157QhAMlbWv30vidvXJVpaLjsljiot0Hlfj//QZsvLd0wXzXMlwPnbq8fP+h
7XZDp68jN5gkfpnpQdaLa3b9KyPry33ftc6OHKFxneXJ07wEzb1ZNXhexgPxmdGr43TmA5SUM+V8
5xW5qHnphQ9JR56aZjEfomJBal9nx0oEBNPhs+cDs3+WoIusQXPfvdkb12mutw9Dl3T7RSdtvQ3D
8Ph7B4I2vlvb3+YG/LNbmFcZwt9nasX799nUiPchirr7IhXGwWVNuFUBHYSENFRPi5+RVYxnIMoT
9nbLvdADWYDwxLhSaD7dRAH9wbDxCGaYKBTWXuq+2qQ2rcBfTN+cYjgRhjv/BxdcrWv+ORvyFdg+
i0jK/ZD8vM/ENa47utXFMu9IEPqhiGrqAXV7fKOOwFztAjB8Sel6BCYxeYcGgMZMHx6HHFPTqKHT
RUBNz7kwPsjSHjZx53Y35ZCQSUATfBMZDGxLRbdi0FKUmhOp9hekrRFy+gYrXS4uWWlWdA9kCKhU
X9BWeZ2twbtVWgzP8Si+uOTLVAEJSyPL8iWO2eDMbrzyye0aXUG3oGJqpf3ayAfTHOgDpLa+i9iC
QzlPXju4qg+qXdu1TcqabW7XQpbs/zyqcOF+Wl84us6WzCMuwLS4uf1PF3Vf+4tbRA3w6uqOzO/l
LYhD6SqD6qdg17OotD21smZjadBcRF/Xb1YQvsf+ZN1VRgzkgExyn9tVeT/tgNqg8pUVerQPu1y8
Do5rH38/H3fabu4xb7au/oTEtNxFJkvGZCgBk+CJOArnCXhN/dQXw/BsgfxYJaUzXmLTG56zEatN
UxTNnlBtb+Uyt94kNEq4B72QPifWcH4JhDhokA7gyIxNbKf5vnUo1VVI75/o33f3YEx3fP1oF7qW
rr2VDM9D45LQhmRK/asajYg1hULzeD11KSgYhK9Nej89enibr7L11j7GjVOdRxIuNqG8MvBNtNcH
8gLEpWigr9PtD+5jE6NYxb7ncaontOrw3VVrsbM9WvVjtRxGANlgEVigK7Wu5YPIaeqZUnvO/sLr
MmdT5miMXJWhMZlZcrEc4uBE+4CeCSPdBPbpGsCX0dJKzPAmT8LvSpA85ME9dn5xLIT3XV2z6ud/
n6W57ZPgFVqoXyLzbnbBxPU1EeNhO5pQy+fkDk+weUdFlq1OgBYq8gE+jaLMsMCN3osWJ7sgro13
18nCnd3qYo8gUn+fAL8PPXBfIijuRihhZzfqqETD3XwPQlCWsTCb23l2rUNGi59OjLi3Eqd5d4Yc
JTSOt4N6bULCdeLM0WObUtfuqvkUFgupG5I7hqDpzF6tePGd4lEsOUFFVpG9i/FVrYurgE5DOFGM
14jskU8T2JocQfiMyMYoFTc2zTbVxzUGGg86CJfb1LKa59BHOGjWw39AXJzPdRBweJZv4fA3TZMq
wed0V4r2Bd6euDylmYhXhBO+wh+wf9rmibI3waGuX93Adc6+UpwACukTikMVodiKgVSS0ClRxYbp
Oki4Jafa3/QyUAN7xUJqTe3fzGlQwOFlgJJtb3/KPsq8wIcn2w62oeXHK/vJZAN1nFkTdBAfvnAF
6YeoH6qdZzoQdXg+RJeMg3UGn4OEQ+2IQw8nfZ/FP9VM8veZFmLrdMtRnNpx8c/LgBpE9WvUw9B0
O1I9hv/oczj/M3CB3JRtX0YOpgIWjf+ejYsiD10t0BcgbkTuZG0BI0/SfaKkfxRoWU7Xyt5Czb3T
O3/XdCktToRNjyz0aAlztwQAKY+OufCLqu6cN0aEJCWdubHpo0amHz3SYyVJEoqLjPWYVbbHlGPG
rtJbdVZEp3QYxgess95dbHk/Tcx7j+SHPJeucE5lNKBv9WduceKmS99bjp+O4Jrqx7KQ95Xfwsx2
OkydjaGvDLe09kVWXCMEnJT0CHYMzRa4rfPkNg7eETN0VxVNFre8C51BnP48N1j/OzfgZPPputvQ
NIgN+FywaxsduaVIvX1A1f520gO6nawqX9XSZ8hrZ9MMmb9uewJiEnJodfw8PQYZEhjM3sADOdVH
1e7t8iIFRy8NIdmoawfhaf7zUmlbS+JZqC3A1BjjXRyw8BbST2HHocn2NPc2ld878+oXAsJMdOeA
yTJa2eDRd4SllOCPegwaUd0cTL3uz6q4HYkWJFyCMHQqayBUQWLwufHJTqZn7syoNgCnI8IYSE7Z
5DL3IZUP6uj3g/BdCnV2rW9Hdww3QYRG31Q526B0s8s/DguYnbBNEMO3Q/0AYCHbRo7Opkvi2LzZ
XnuyKiTgKPpZVX2ZapT1FHqDC9bMjNI5FkWyjr0HweJmpbAqdhn+oDnjAACfSGOfsNdkFbaEqxlv
Fml1GCZgFXFW2FulMFenWsppagh67X7UHJSBtM9nd03GUbAFPFzehw4lz6uajzkQuESeL3ehmz+q
ylsu3PmuDspHrNbzGl85aVYouc+ta7a8gzx4DzEdsu1hCpjg5BsNmhsP5+hNQsv0PinnDMcWm9p8
olmF0m3/6YeFHLJ//6kRvqeLrOghn9rXunRCVDxxiucZk3+UpUgLs8E7//PIKTfLIhOqrr9DvtQG
9yycCd4OQarJsBBTYFakxCuOnqE4vOngOhetBHVuNkS52J2InpY2fQ2UfKbTmyc1lbDj+OrMdMAT
QMmXBZEG+uOgubt+kVWPeXmKZygVRi72AN0nnApC7HHF/zqq9PwYO+VxmCysK1E63UALFXtLHk3y
OWGNl5m2xk5djkQHmFhpm+kspplLhr5blAW6zK+t0e5BAyZW4leMktCj4KzZ3oz9RvJKUt8ZD5QW
iYp3nme69Y/s49OdNY3lOUI1cTtmfrsJCxCGRb0E+0ucBZRX/cbcWkiff8fKp577Ufddt3JBm4iQ
UDhRLa9mDPIitcxlF/jOXVGb/YMOs0MtHqp/naVu0z+0mXdwUkJMCWp6YQ8lzkno64hzAfmIQcdw
9OFrQXkolOU7nTtyH+X53JhftbEocFyHO61nGtRDbRePhDTmflqdFWMQzg9OlmZcjvRMu+31S2vt
SF/DTDAuQj6go2qASgrMQvKUiJh0z3UI/xdr3ODY6ZMCDMbxz94k2+1KlHEIV7wqqPQYIGGL2yfV
s+UjTOM99g60z1loH9XznekPDBoaQAupQSOGa1PgTL5VZ1Hv49QI4IOU3Br7RPPTG0Qta89ZelZN
1eBAvFhH0pGYzmGwc4upX5l15YN7qWxSjftp3YvBWiMlzZ7MZdkukb+sWM7CQOQKmk5zl/SbWcuj
k1qpQLWg2T0Oh6vTwyxqROla9AQDl+jrwgcFKeGMU+A9X0sa2kDepxa1077URUPyDP2puSrvqm5q
UKrgkEzk4KAeJkPL0GYUO+G680UMkC3V1aBUZ52dLLeZ39/91i03euRvh9a0MTn19d6LRoFIgg9J
SaYBZN1BehDkjwTR3qb1CywM5xj9KJstTRvtFMxR8Rj5tC6JjL4ZGS9fhsr5UNiELteYDMbwvQ/f
r5KymA8cgQAjOiI4F9JKFRx9ig0rHZk98Z4Dnt3RXF6iZtJWUFcpgvpPkQQQKBSBTst1k9iDsxFp
bdzp/U69JfUe1ENGpMB/zKafW0I+/lnM1VRQKPH9b6JVEYW9W7qDcyw95z0gEEAmqidP/cKljqFn
pbZPyvhVMZ5vgtQ3Duj/T4Yeubd55YbQa6Et7SNiWXfIUpabwGa5kVY/NZMNt/QUDHPmk041fauB
IcaTU3zX/OmbZsb2wfYQC1LT8C+1W2qrvKGJ+OdfkKr0p61kgHgm0GXapKlbtv65KTGiUWPM8YNf
GKipb5ILuch/ydg6TJpdsNEyw0aIPmvQKtp2r/Tc9B8uraJJuEu0GYh+2reEwKPa1K2XJkh+napa
1Wz9TUThmltWXAzU8qQYEkeCcUARgHh8Sh6alGxKtRp0SXjsY1QXdfW1JERlxarRvBOaxgeBA2ST
kAP+WEwSM5JH2bFlefIsYmy+WEO+LS5+PquvprslfJ65qbc4dMyXykMeVQbJTegWzTumogwnOyNy
W7gepd0Q75ucijBEeKtrP9dEy6z0Y70Ev0SYLHZzmPbrZWS7R1z6slL7uCKDTVtk3c8oMpl09G7N
0qZ/atlrrTOj8vbqdJiT+TLAprie4ch9suL5tZdss3yMq729FMOzXdT1Zu5jmxYqpym87UPrFJg7
5KmptwDTSiT29ajNa8PFwdYh/j029ZTv4zYKD0LP4lVvuYTb0Oe/Sk77oBsv1RxS85IfOqLSw9AW
80kJQOsxEavawUJfoD44uQUwEXlV+iS13YwsKwD8L/urRcQwqsfRwOrMAvSotmmsqKItWIXm5Gnm
8c+XpqIu/LNsFGDn9Gk7Usal8Yy55d97BXRQepJ61niOBxRuZXiG+OFTO9wpcYFOYswhmwE2eXz/
bLXj+KayTzBfxMULBmiGYJhXFYqFDeXN7InKG9UbGdwXEclwPaoyjyVXWd5QxmT4WqiUKnViaVBI
GkUKekd2wbrGjE/kUCZXYlU7+gWiZNpqxKyhsYbZs5oFM0Bjawc9CKOHwcCXomR3U+q9NyBangqL
ekokRLSrX/78ORmBrPb884NifAocdLSWbcob+fOKn/pPms0EiByvatnadJ+g0dIAjYzxPRAxbcF8
Dm/d1Pglg8PKBQuBCSPZe9Zl0o36oTYJUSLB8ZKSebMXXWQSLjCaawpG/e3QNrJuAM5Wa4ynJOmS
N72UVlRdpkLX2h4cwWislzlPzqOwEPkXVnZHtYEsSPljAimtFVFBxkltHfAc9RP62TbX0gcSXPCG
5wLn4CTc3RIO70lC1zFS7Q7HwrKVJS89sNE5o7RADmm8XNr53Dru+KznbxUEmzufZSW+q6x5N4Om
33i40U5OY2rQn616q4IDprx9jBxwomCt/Qt4TQ+6Gkfx30cVtT2WAtaj6jio3oNIiWbM6rRZN8TC
qTFr9FpxmBFvOn7/VwvGFGmIPmnbwF5Kqm144bKhhXwY/KQJiOSEITPckKspoPujqYvldEYR/kKd
1tvrmVOvVOUIr8Fy0YOvAZZlXUqFSi+3drq2MM9p7jaK2/B6pIVGeDeVjru1zPqtBpt/GuRZrPG8
3dNcMJR4Jf5FacTTTEzwQvcwGicSIdPiOwsPyaPeNnILWHhaeZu25vkqNnWKmjZYrNHM0lHKZ5lH
DniJN1riAv0s+gbcyLzXOi3fNG5eErnF1XmOIihgcR8ELynoknVMV/7Mrs3/ZvTIbHFwRMckMAE/
aZa3vSpxU7uwbiwNuT6Xb/J9Tr+bfslipFl+Gp1NT7/rvfVgBvDBCkBgljnnD9e3mDnI9K5GviZr
hp0ScWvQ+CGIvGpjWpDnYZKmBn9+PeOMJqq6mu9w5m1/uwudGD4z6thz1u7Us8w9X2uS3M6TzNcd
E/uQWznEpQVItcySz2WWFcUuNAP9Xlndfj8oD1xlwm6JxWCckFGh2p2GSnrN0Df9+XZ3VEDwv293
RGgGYhzPQJhjfS6n9zTGNXoW8cmZPcY5x6WQqtacel72W7/Qpm00l8O9oEi8TnuxVm6GwIrqVREP
9Z7We71bdG+hRYfc+vpJtqR9rXMn6zZWUWFGdu2+PKvzgZv52g2OosTYeRAX19i5cM06y7RWofMN
5Kf1UgAKL/r67XcD1HG/1Tm9XUf0AkLkaJyFD9DItTL7OJmXbsbkiBEQNJCEIDuscLvSIuUwt/He
wTVs8wjKn5y0LK9DeZYiQWNniTsuZppzhq3SbXix9d0rdPHizuZHSWXopGRyqqZQo0E7OGxQgjBY
z9zgkmyJ0an00coTIEpbsJu+puWwU9itIB/uS1crvQNoZmgYYeA82U6CesEYc4R7Iy02m1ZzR0z1
XiwgcdRLFoNsMnYG/Uptx9MZ1QoumrU7pMZuEKb1UpT5gfSro6+Hw1vV6T8qrtwvobyXao/Cmyyf
zF1rXtwMXJjXT/ae4niyLd2a5GpJLquL1xl/0L3SZfi62+0WB6TaQHKm2jX4ZErcdM0ApFA2VOkE
0Ni4LYukpGOP9GI07Hd1p7DSddbu7B4ZMQRD0SCog3Uvtd1P57+fNtMC+2qmawRpr5rIsF9j0kl3
ejBPW2csj6SUkrArH0qKWjT9pLradqrwHw5fyxF7je4SiSV2zD9kWfvx26+pB7TCXM/oM+hlKixo
2Y4HxbhMq5KCDFTK1CbKkiF0YM85p7dhI5izpmGJ181gytuedBuAD8CR3Z4hVXIoq/FbFbre2nBS
/+R3OUWFYSaR6XpHxiE3tJJGpMG8KnLyb2IZb2Ea3DC0Tzd24wyonIP4aSFoOwqrl6LLn5Vwkw14
fZeX6TOyeiB70rgyVL6FiUMy7Vhbrg0Wa8NGn+yh36UIW1Zd5n2z2nJ6KWe/2gWLlpyK1Oj3qu7T
9CIFKNbA0/QIL/OdNXjR6rHIeg1Lhm59GzGUBOasn1Jt0LbaTK7E3Gv1MYVGsb2Cjhy9uTH0Jvhm
BLtlEQQkSAGU/PtsIxLfqmg4QmSySUqUk3ORufbOdRcoTPBAfI8qeWx7m4Cq9CWcneCbHxTVUSWG
QDy862MjW6M/At6I+UEVWiMcf75gVMOa1x41+i/X8rQyapFPtmIT3uyaktyRxQlOo7QIQM+n982C
JG9dvIs08w5Q5pGQa33MbjXoD8hAjWOl+VtPnv1+mcZeauWY1XDS3NS6H4KIpFh7nY5D/KOiYADo
d0xWtMFWEyW6tZptgqr0bxpp5XK99n6ss47shWVlIjW/VyXNbNG8g449AybVlH+bu5PN+n/L9ZIe
A+oBe6yyLBpsURxB9JDiXKbfaxzkzy321o2hzVvVtlWgk55EPQ3j2tnrFwLUIvKyizjC36mc32na
/qgNhl986BH3LyvEMLkdGApQ88yH1HCbXdVMxXFMw0ML7acgcMO39vWMVoFCYXYRGu/aMzpUq3Jb
E1iwDZS7ZKjz6qDeRw7uAh7JhObbDenIYGJRIB63KFgQS62obhXWxhC593r9s2kafl1cBDZKwOrD
Wjw1ffOe1UF3I3L2Kw5CbwXtLOWbK/UqWRPE2L2WtvgG5u0YlUX/Ops4V69PqxeMFoYzL328vnyc
micEgxc3LW7VXkI96ISkrNuQuoWwqr3fds6Ba4C4cRFRbcSFmA/tX32KwCvv6UdzLT/q0btqRqhw
XsYnY8VdYW2GjoaPKiMA00FH61Xl/qqoU+b2Ma8gqaK52k6LWT/SnaFLGkDErSMKNxL9F+Fd3RPP
eFS6wCoWLt4Fr98K624xpE07dT4I9mXDpTVM+G4gQW4khA0dmzWb9EkxpM5uzMZ2e3VfaSWXgpDl
6mw5oLQe0vWcz6Re5uzS4sWht0rJL36dUpTiaVLsKXIX58TXCeYNCyLS0q69b0gdBUA3IX6KoeYq
VmAU/3XFZGKVgq9dzpcZK4HrgkjeIYMjGtOg0z/rJivE0poOswQBONQFj5Vjx2vFr1JMq3wn7Njn
TcYtFhK7OgP4f4oQQzdD1J0VXSN33ZqgrcH+EVCIBc6/K6fhzgO/dQzlCij2xHRGzfLa6yXWEemZ
9xJMBK4dzYffak5XDOHl+hlctfguKKJVoBRcYW2fIztrLllm4i7zqujg4nbrDTM7qcW1Q24bgxPA
1ZkBSiE71INt1dlaPadANF5P+E/dQr6Vn6vXkE+t+IjsgOfj6BWQ7KhjHP3MsZ/cWWuPLdUZbEbO
IcMj9G6n8cFo2/anPMAm44PDGfGW5Lm+B1rpc4VB/9OX2tv0Kjab5VS8r9IX0LAaJU3EdQYBlqtQ
W8DqZ/prQA/WTyL3r9qrv84Y56BgY5e908hPXJW6W2y0NEahKY/KJvpSFfoj4/pytm2p/gQW+aHF
49oxn+ulmSNCNutVPrl7sCzDwa/c7mQgONl75N1zZdnNxXPiYOeHMWt/yweeWwVQcobQOGuG4Wxq
cCdV5zkvkCT6m8FmWe0tooAdIqSIz/bLs2h54/8hS2C7+WkjitgpQODq65b0SgSfd+x901oF3CLr
pMEV3I6E7PFFvniiTneDAlMa7s/cSWdIU2jo7Ty/Na0gx4ltlR+zIY5pEgMUlOWHehHpQxU7K3t+
dLxHz4gxp3U9/DMxG9uBMK5nIzNucAb/9ESD9o04O2MFSaI5U+4S29YU4ZfAZoFoHPIyrlhq9fjX
qrI5ZW32WgrIvmrR5VtZseobf9kGsxQ3xuZ0HijbqUueu7EBL4vSZGmoAGV9+H3iIGUxqQ7oTPR1
HL4bcO7pdJu4GXugriAWfH+VjfBOggyxZ2r79ppSqDinqR1ukHVPZC/nxC6ZhIpTv64o8on/I+y8
mhs3tq79i1CFHG6Zo6g00kg3qElGjo1G+vXvg+Yc2+e4vs8XZoGUPKOhwO7ee6/1LAMkNDgqBJWb
QUT+K28mZ1QdpE2DxHYVGcR09XHz0OlIUSbX127Cz5s9bambu7xlmW3uCq3SaQkt4vR68NcmytKb
MFhg3EhgHaa8p6Jw1ioW2aR1vRoYvJwVK2sKS2p0S3aESCxkdFJzi21KNbGOO9N7qWzIb9GpNex2
Pxqws1d+UcHb8+36Yw495tDA0XYV7Y9lGNLtoiwPNuBvrFVhBUsXfeiOrpb5jx3qddcp0vcUGSBs
8uJHQ9+zmowvVVZln2NkIWcVdXC0nbrbW+BUltkT8t0L4nyD4jYZgQto+imLJGeYbG4fAXGCVNGE
eMcB8bOb7X4fGSiqhwhSmOvTyon2QavVLwNC9zVP/Lrx3qvEoefzt28hzLGPV7WMV4X6BWozVKRh
ri1+Hn61dxoRrsZuCUgBZPWtFUGLPtR5p/2WviTd4K2MZNIfhrDPHolJbVdysmGFV4GFt6rVDyPK
a9rtQftUJFB2ccxk6zuMMszA50coOZ0SJ11hS5ew4UHcTLBKM9rOzX1FdaKm3+Z+eIdAGTgCLz7a
arULqUV8cfMiJ4NxFka/pqR9bL3eejeJIjwa8JI2bovXpNCwFCbLFtIwe1JNTPXQJxq9QKg9R+Vx
qej8rZKuJEl8GUv0IVq/gQPuPXWyqGCPws84KE66ngxbkeLvVMmwM5nYgaE5z46eR8+a3uI/gouK
aHHpAzBP8QwyZTvcY02MNnIkt3yTYLr4HNFDBP2xL1P5rNaBso8hkbSzu3Ls4qdBrKrYGItB8Y79
QGMQA1fGpekEMAOqEUBkaA7FLc0ZsVN37Cbo33ccSBBW8pBaFKlOFdPQCKfmQK3fXGKgcFsPYCJq
JOshclN2psaFX2SFGp1kuIWHgR1qPekrPHoto9JhVRZaAehinragkqNro/pAokIkpMx42Kb6Z3Z+
4wAKf1rxif+pEud6FEX0Sfrpqt6n+Fdo0QFPRw77ClLDmdnkBM36HXSNvLjD+Jk7uGnjxp92ZJEH
OK7dPxJiG48CRNY2Hado00xlcCh0vzuT6YOGOAqsNblB5p4jHL82Y0ZbE0C7rMvql9KAaG7iXpdn
tUkkLTRsa58kcMu93PsZy+zVBkzwRpl4GzSkFQCFzfuv1eBAvUonw73qVR29Cu4H7KeImIzCBBgO
9UNZztRDPo7vorHsS8bBcNXZaXnV+xpkdGR7qKa4Q+deiw7qbegn8b0ReCVrYf0sRr87qvirGuwC
Nmbe49jxf/hUKgfCTbLNv/RTVHv07/0U3LYMQR20EthdrH/QfzurqcXc1vMpStKfNN+HM5K0ea0S
7rCN6XQ7rK/IisKtKgUri66x9Dl9jFqqXTwVgGImZXxSEImxmkGF5sY1C4zsW1tUd8uMsUD3Mvt2
3wdtFw6pK1IIUQsF56+HTpZvOEQOMTLK4hwEOZE2S32lKEN6YFVb15qKreFrIf2PFLwqoMpXuJfn
fiIZbMJyuvMMRFJlPwL4nwNYE7E4+2nvvC1Wa52B60fYMlZICdXZsSz3K3TI894VCeQnNYW1ypil
OzE5Y5sNHZ3xt5y9L3rs0kVLmAMU1BtSt1NlaHKjV735/NdVlAcc773mpHBOCux0Zzyp5xC67/+2
hQz3p7+44dB+iElSJWwdx4EK4pRsPo9TYj7XTqOd5tQMcEkm3l4MJeoLYso/IWxlK1E/pDN3l7JK
RH7SbekOAZBr8uIFBL368zLf/gbvPTiqvzGs7PTU+/abgj4w+j71UYD7N8iTDSouRH3hFOz6PKyO
XaA7F7XHEUM97+eojLelbP1zyNr9oL7A0LEuN6FPSgZBp3KlXqwWBZYq9BMopvtIE8a2jNBJcAwD
CGrjIHMsVldp5IfRwF6fopreq3mtziB8Ey9PqUse6KyB9Fw6SG1mDGtbL51jMzf1UyWyR9UvicZS
31jeVeW5qFNLv7Rqx8ZM6cNq9rZYOpfqC7j20hDmr8pgIcli6srsk7qAlC6rxki6HOl5eZ4Az4ie
NgHmM/dg1wP4mIIslaLV+h9BvmKMReqx7G9NiHtinZA2Lan+rNSusYmmMMMjrV37NK63yroaOtO7
O+glPYPst5FVOACj7waFpK+OaoNhTmLuOhOZr54+66XWk2vviGd0uOJcee6PJpYCVk9mbjG/Oes8
HQOKxibc24seacj6S4KVblUaeBFCO6hPHa3QR6+YgpVVaMNexjqmsbaB1FRjDW26bSXrCfTINJ70
wCEcnaE0BHD3Jw2nahUxsXnR5ZJbEGnlOyrQdi+cSlvr3dztOdpnDxopIgjBOnuo9hpW3zX5KdbF
qU37jehc5KbD97oMs6udyuF038EtJvFbtGeIgqbYPKp9V9PhXN2PF/HwS52JEttae/mUfzpB/BR3
+LvTsXaeSOCw6J1Yb17XeCefls6rU2gX9QuFpGxA/4p/YxPvjp2apfk+YFCHPHXwa01dbnqy1A5Y
E1YJeUXnzh+YYzCUFMf7j2mYFUEyarsVCG1w4hWERSxb3dgzgMeZg9liWbqi3mPvDahZlhZmU4Mu
DJyWPsmisZ7Twt15y9NFhUKtFlynKo7PIQ1JtFOAPUqypjVBwGW1IHE5Ydcctvz6o5r0ehVl4a9K
jtNy8uZ1E/iq1xfNaZa2u9XCySJLOScTrK1oF3fTVp2AJrjrW7Pzw2NyUi6lsMXwxdYVryPOSps8
0vSfc5eZ+155U/skZo8jHke9icIvvyRi6jZiYpDrCGwhqgA1y85cZ6DfVggUPtVfpPpMtI93rpbU
T0WTvQ6zV91UHVtmyavW4GYZdbFT332fK9ZIyjVvEZr5Po0wFnbVQjPiWygsVBS2iaB3Ke45tpbP
Mj6ZvtA/aMP5+7Ssg52X+8YWDShFRIP3jbdA3tRBM02TRenML/2olp2pSUnkSLL6lOd1uDecoV27
rsGiC82a0F1JB/T+k7g2uVSA2dH+1kVx8vupwsrqGhwVSX8ysAishSefQBlhclp0y1iWgutgNLtB
T19lUDJRX46HJpP/Pe7JtVrx1A+B8DSlV0nUIuCyJ/T7A1wJ4pGY2vbn3EMVYHdS3/VtXRzALXNb
5f2Ag2+otrDUh4swpX3BZpriJSG5T1Fto8x8rYQMvleoNass115KMolPM2CsY+Xrp8ilD2xaMlpT
Q2TH3Ohjcg3mZK2MJ8Y4j9txYM0QxvitVPVwm3Pj/CcZTl1JpvyHomkeitmvj+WUfjE55X0fI+yv
JrAgFU0oNEI7AqMFY7VIlzA0sX/2FHlbX5XpUUD0pKV7m1hlstYuAzc8Fw0saJ2UBSf7Qwkp3KSl
mqv96TEbfgV2rX03Y0iHfttaN4Bzyr5KmMLy6UHHVtbt+U4NwNBJFBEOD7XBVWBf6JYmGYuO+keh
DCWkjxQIcpsSimMQqqb2VR1Q1CCoov92rihB/SRrX7H/OAePfvJKhtabsP0/7HgsbjXd2szwzLtS
wLsMQe9fOFOMp2DQTxNl0Crw812VO8YVzIS7Z6BbrZnWt7X+JbCz+aulT6irjOFdo5yEzTPS+R3G
djvxDxqCzCZEqMN9P/Tbbql93biqzmary3XbVKgnHPRXiC/qFeIFfgo+VWv6D+TE0tPY2MuHU587
9pFYlKeO+McVS2q6/f+fD8l/+EdXA6+D42I9MRxj0S7/tw6B1MiKHdcmLFdgC8GuTiLpMkYt3P6F
XVmcZEl3vq0RCmo2hHfdrvoX4Il4c/XjwZ3lQl6CqxIkb9x+HSEv6YtNa8OhC0QWi/mah6PJqHeU
J9OO01sN8in0q+EbJoqyyYafzPCYfMyNdZDS0uhVpq957yRXdQOJpXTMEvmd3nd00cu52/V2ilRx
4UgQJdNsvYBmo+vTyJipW7MxXLuBGFYtHUP6Urrz0lakCYSlGe3UU8ar5bqdg1d1a90Paa22qdxy
XsgFy41G/bbrSuJy1CENLS/hSfVoQl5bYlTGPDPIBs+D16g2QdLatn+/ipfXZvI/yRMCTjlG4c4d
vWh3FxwG0x8JTUjUZvhMl1MpEekJ9PasnOMrmaX0BWTgQphWgsvW280dDFH1NzJ7W3UjKXhlL5uN
T6zIpu9JDYjb9Jut03NOxQzIlKshadwPmZneYVY4edQDl2l5sOhGbwhWLY9+bg8ATh3vXptb2Qvx
DvpiaLbOZVYwxZZl92ST5LTNQ9HRNPH636DMmLb1nm2OeTVr3I44BOazqANZjDhOqUE/6eGAabIv
0P+LL+24odkpXZ/LZf+MA0yc8UNfden7GHaUvrnOsru0F9BJfIFBANEmBwtdR/UDPXL/gwHLsC4d
TzxpxtxSmpNj38zpdeZTZiho/bzQ1tVD5UNU8yuT/A/ujXZK5HXqeUNb38VK4YU3gCreltFy+y8y
OuefjUHPswJG2cyVLO6QhX70NxNegUEirEZQk4EfI8zOxifhlvqP5cIKzfuFk7bFuy3rbz7wrjI2
+ofcNOejjGp7DbYmvzhAZpSIvWEZPKagndeWg3jYXuY9SwdsqmtJBHfw636WYs3eOkvEHIDE6AoX
Bf1sUq/xaLUv6leh1aAAzaR9aT1OFXaK+bCrJ3wd6fi9/c9FpvVvcaMzykkJ0lXvnLLYimze5d4g
Luol9aAW64bX7RrlpB+k0b+sRY7/D7WesVAZ7CDAUAqkwv0fIgPUpjBPAdyd03b8LVyIBFI80hcV
SBkdNMPfKF+WZunUFUf0OdmNVmtcGGyaDK6/qBoPCGm5axPWszYotSd6+/4V0MeRGVT4ZM1D+FTO
0jhA8kX4s7ymHiJgIAts7NRq04ye2kWdU8bOtmF4ztrWMvIZueu6+qZ6q96Uvs7Ls1rzGpYBj3Bv
pcR3TOazoUnIxyLJ9zsrucA2UehZVeiif/64V4lZ7ehPxaTjGkOB+dQHhoTcXjf7EiQ10RnpGVZt
8zCP6ObaKMg+4XnyNUB2pgnobxkKqwcXc+8qTVICGBZLfUZGhKE7MUotntExSTfeCjxeeWxia/o6
zvU2kl72ZUYX2XRZfsznhgTlpfPv6/U34RglvLVCQHPuCLNzWHg6GFweP1TnaussRvy8arnqrCUR
KTOjTauulq9ahffdr+L26/Ly/RuWb7VtQQhUajXg5U2AVoUkCk206zIvqyecJNre64Yjaabysenb
tXqH+7AoVxU19mPcFA9pX8ify8UMRnev6W7JTlnxeyY2ca9Ec2i1bz7Q5TBM/KtnLeJEbZJbt/zD
PIHWZbw6Of0aje01TQSngRqSV1v7x8GxIVQToQ4m0jo786YyenvVxiW95CguYD9tIFecbX3+NYeO
2BRV9sc4xkdv0H6U6OLWeRQRFu19zrIp4RlKH25DsEXxvs3r4tucZCkf1Y1m1hxgWvPNFO4xbQyg
wBhxnAiRpvYjMgzAP0ugQuHGy6SQnJ0MFVs/BQQnCo0NjSw+K9kljYWhe+RPrANOKWaybzEFrjw8
0FubGKI1JqltH0qgvMx+q86Va63XT8OEvoBZarbxQM50u9qlgq6a/MvQBS8Jg4NDFl2yhFRxR6Rn
nZtsafTT3vXA2JNbbDT7zusf6ijaTYvSW5v5+7LhC9p00lxlW16kaLkPOHmTDED9mRM4xAoU5sZ0
WVIzVhnywGdq69CDF7RgT09TUT+HsLh2wwxRCLvcaowq8+g4R8Nvg4vXWgFGlNRmuwlOsd+PJ5mV
40krylcX4ByA7KQnvNCd14uGBavY1k3LcdOjwjUKNmlA4MdaiK8NZz/W1vlSMyerM1qSjf1ztmnq
zvqnbTzGLj0XEzZNL8pL4QmkhdOwn5AJyxIyTJtKiG8obNCRzXQN5pc8SEGvL2lxvWEfkevCyI+Q
qiAulHiInNNUNpxMXBOgg/azNYxHlz9n6qV/00MJN8A9eyl0eWb1F0go5FFxzMcHXPL+RdOpk905
0BJzbbRg5Fn898AniMxs/QP7rlz5I9MtfyRgDHzeopS/MjB5cQYTKEIBvOkPHaxPCMwq6c2Pecrc
7diu+iYuXwOmZWvJWY6MUx3AZbf0g2R88fX2ffgz+liFIC/yY4tIHqMmM0PlMQtkK/THfiTtFDxm
vp7vMOrqkCT1/iUth9OQ0BexZNZtjcWHTlcuBYvJkdHruy+TEXSku1f1Uzd0b0E5POTGGJ3+mqyS
XVSdxdwhy8nrB3BsBaNSF1AlCNiqeCj7otx0c7GA2lbsuCRsfxYEDJtgAksqWg/EpyE2Yc7nrLPX
PX7YkF/ZyNtVkC+TYlFZ/pv6F0pYqLUcOSf5XHnBAxD+dei+pZJsWCB3RZRTVtg0eB6T5LO2goNh
MbnuLsKr93H9izh4spgob2+6exD+IcLB3RNCU+i7cTz2NYLn6OssXTwHVzQ4drjKk6+D9NcNkDeb
HC8zuAb51s/EFsCITJFWJaeJ+N/2ZCDOxmO7NnRt5c5vmCXR+ervoLK+lyw8Nz979isY9ZJIxnVj
hwPHcu058MvoHEo6eaH+iAMnQrvg5mej9HeetC5WftJHXDcz8tdzOXKeGuziV0Ri4iYI7fhmzJIa
5tMauuYRydGQQuyDT7iKHcxWWlxiL7Kz/r3FxT97ZvhMuvE69gtnH5lBf8r6D9/xxq30w9dWhMWW
bs/7ZOjrSFQIZfP+Sz9kkDKk1qwa3zvz6dOPSaw3+3YZbkxzxSahW8Qit84hNJ30LA10HTPLyFSL
/Di62rkrF9Erajwf1dwOrWh1dSf7ZuI1fGrKfCWzH6BdiO3YBgRye/aEFNJOx1XORGYn80dsH8co
m+1jbhXfsuC9Cyt95dvdD+KSkGMtRmTVz2liyP8++zBeZbIig7Ni/Pi1Tv41ODLXzeKLHnpfVZuJ
fmq1cvzCXFuMUE+u05eHOQuqB7A92N0Gs3wuqtqh0hA6LUWI8K6MmGpbNtwWh7wNQeNo51SwJizc
1AgYcvv+mvoqpJZqcyeeDVb6OmrDRcPnfw7csnm4T8rFkn+dC2yxJNUP70KHnuGRK6KkFff/tQiE
PBhGE/iAQNkZcOs9TG20DQBeHfwGyYriptg12AammeEBl9TGrWuPlNd0Wps6Eg5OUfoVW5Bcqela
J7RpFxS+vUsEXgV+ZQTGLjqFSZKhRr0179qGYEWNPMlDCOcWXnOYAjIayajTc2fvgMoso6S74yIZ
HlIGLk+rjCQSC8vVVqXx2kMdnltgvsIswRqpsv9fSl8lJf3v0Qg+XR3zSwCbFGrV/6CaTU7BmDAE
8DeHgk25cHy/czcZHcw1YOD4d1ykOru3kzygf7Xf2k7/qIlu4b2bSOaeNAx1wbDJbZbBXu9gj3ra
ATkhdGoW0qtUzcchTj8c4WwkXLS3sYZmqspVq/ppxM/q8BIPA3Mx0VbnAFfruTHmbJUUQ4kOYwpf
CjPN9nWNCn4UAd2MTJ6YjjGnjvQKTIetvXYjHyKMuN9ip6Zp4Ez+K6nl887Df7kpClmyLuEGrQUd
K1VPcCtPGxKCfgzgAZfm1PyCVj7BO8AONxQby2mad81bZrqFR5iWtK33uYIu0HgPedKLxwniBACO
4kfeAO/Lep/3py+fstHTGQhLdzMsx09CpvwHa76KZiQgaUEbk9wZXBl87aOyJHcnaK6qrd7mDbY7
iRJw0SjX7Cq7wAtnBjBxs3ZhJFxl1DVoJH04X00iz1NCIVwafvxdttfaKw+oyzlIAVmtouCTqXl8
UQYXX0bZzZNfPMyOD/e2qJVH3TUTbXkbp+Scd7nz4jOAfC6c/tihuvsxNaJYzcVoP+d59TuH5F9u
P/MfbnFDN03fATzo6r5t/C9aqNf8XlKBpPuiT8dwRwRqf1FShqye9mGcD19L20zWNL7DG82s5lwG
2u4ek8jKtUK9qb1gOISB2WfBT6c+SZaEX/AYEA+TGnBDKvuDhYM31AmDbzVDyQlS8a8hGZ/BTldf
pQg6/HvA8pmd36J0+n7nXpXOe9za4at0emKhfKc6QEAqXuO+X/SnMyVmgAK4KYIb+zxUmwjxSl+N
wU1LBNT+YnAG2tmuv5+KEYJXXJfXKg8x6MEvcLGpnufMokDxoukzjaMbSoXtRGf6ejevO5m5cuPE
PKmnsRjtbT7n2lY9HfW4O82ctVbQxCT7xGJG1GI+BsPQXDQ7+VUuRI3eip0XzhOHPB580BGWvm0C
IF27LjbSh7rwxd7Et7bqtFLbuQwz7vEgrcwdKsbOIzzJH66wG46lXbcvWhp8K/V8/PbnRdkk37WU
XZv1hbJCaZLbJB/hIWQvmTnTCFxo5HMxPALSaL4YTIIPJKX6uzHp5q/kHW6MIso2WTdBvaVVvp0p
XE9g0oIvZtgdlPN3MKGmBk7wLGInuIRO5J5rMmG2SynPtkrD1DL17heSAxDyVvSj72qO9E47PuGn
yw+yrZKjKEhS+5cb1/5HyxDGgetCOaDrQVmr/0+ZbkU6Sk8tFCeDRKBj1lvT8ySz+/yYiLuB1Y9k
QrMj3Fk3p7e0c8ShycCRuHjTojr5iDLxMU5V9H25iGqAZm1uthtlISk7Dnpagfi8GK1FP4RiRW0w
1WCPbILNs4ao8Aw91r+hbU7XdTxr277B8WKVFCa6DKJnJ7TqA8SC+dDJcQTWYmtrEHNbZbtJzI5d
aRy4S/m79gAi6/daDmzTcJZop/vVe+zQWwY29DqDAGBYIw8zv4i3SvulJK+z7zxWGSIPkgmiFwIj
+1VdWbjpnXeRR2hFwsE6wlMmQX0AIxLpTfIVBNO61ur64iy8/X6KwdaO6adZZOMRsoe/K8sCc13V
ePumqbpnY/DFczB+QxbsHCugcBwCcKLgzOLDxQzfYuME55ZVxQrErf4VLHJ30BFIBtOX1GAExbdR
l6RouDn+y2cNv9SzhQtzI8EqUK314ebei5x9oW3xFc6PuhZ9i3Rt+kp/XK6gejxX+GvevNp/YopV
/BjxJKX5L8AEHI4dF1OTVsZr5ZWbeqpEEwlTUMvkRhdXKx7Vg0Dtck5dOkYL490moInmrB4T+V4x
ItYsJ33UJudD8SH7wK8OYdzVW32cy/3o+sPaZfbFDIFl7VLUbXbRm++BCJ2jkkRqTFTKEFcf07bs
IeHT8berYe7z9cSRaKUEF5PXVg8eH9h/af8BGfvfFrrpWQ5c1QClW+Dzufjv/h9akpETUQ6o2bOS
01iROd9MD1EyPEUT5h/HPdFFAChp6cna7cr50U1RgBW17uzMQMIIItEPJw/Y/jSZP9RVlejT/Sr+
8zX11ZFN62/fF2Xlj9lBXecFUBVHk2zXdsFhywGDQ+uU1XXQSCskjFusZFFtsfxqb7kDL8DS8FCr
p30VzAfXCElpX74qrSHYMKf/2bVpsFbuUqBuYgPgHzxwklrLkZ6nvdfgnPyZu2iQ0VV19LjwuO5R
Oo2P6oEDHaYbCprVYNGfHpctQm0barMgeI4eV5a0O/WFAO3tqgxM45ibWbRJ6YscrHQsXgktjyCx
Vd1aPS1t+8MgO3F8KhvxrNhGf1GOFOCohXO9bbRk0LDXjydTlPKqjQ/KBzV0YboNXCnXqhNnaMLE
pF7Mm7Tos+OdLmVGhr+iRGfKESM1NNslZBpV00sfiY6Ml3CV6kBIKbCHFxcVzHoWUXr/89S2Abam
Wt/HWMbi+SobO0eo5WbneLbQKgygirwgx2dVkpcpChFuJYk4xPViT1djnzjIf7+WABxbTVbEyBTZ
wzUU+d8futjad2FXndTraQvgryT68hjPgtZXVHTIpnEswXZeDBhRfRqGuXpvuuRZLySDvXytjYQQ
uHHYnrXSct4CJh340eqPnHhPmLsabgGt9mm+Dvp2BCH0WLh0h9LBf9U0kH3bdLmHuiG/6X7iwyJt
xEZzLbysvQzP6sosYu1szt18jplx4lX6jY5A7ixuRpW/db3uAGf9DwXXIFNn67tGjasPIZzJkrJV
X50lZQkk/uMdlwnlxbxwCz+6AOjmefwWezVlaOZ3JwJSrWcvbP/IRM7UuUNBMgpKRXcQX6u8Fhv0
sN5DoePpNTHWbeNJfCUDEBH5cnNbrSh2FkEAO09kI5gZBl+i8in2uqB8gO6TvdvFVkHBEUaMKxGA
S5+qxLrm6OM3tpU2H3QBTrTg9F1ZFPZGTSc40oj7nEI91Wl+rEY3JRRYsJp3Q/vWVynKmKH5GF0R
HQhoKHaxEMZJ12p9k8ceGrSoe2+ZcO3BTrR7GmvDV1ssqUJwEKXU583QJPp56tC3jFZGZywO8QRg
6VzV5oyKeAJqcTFjizQVgHW8F0aIexiTnZWXb1lQc5TU/5wYVSG6H6FhiB0EmcYsCgel4DWr+YVw
YkalETfD7i6oIFAqOjGGwjpFZQKLUL8o+3lRov83MbbBBEUTHY6ZsRGtGLeuinEqDbn66wuIj8ct
tYZ9Q7SBVTLObjjByMdbgtSTiTLGAw13knU7vBt1ypjfDFZ96xjnkGnEk53R6ehd88vkABgntlOu
Oh0Mk2EQ77Stnd752cP1ZxlcuwuX0W+ZvsWhLs7swdZ7TW5y14fNhfDqas3xINk4fm59ogYncZYo
CNrilywV4IPthfeDM2ZJT7nLKHF3DDudFJD7jioMdz77lof0BKROdq20uUDyLmn74ek4RJ7lngcc
KIeAk4vdm9iapj34NGexW1tfwmncMwYhZsGZTya2x5iTLudZvd5YjYGSx3OJtyj08jGXHmnrJVlP
ppHrH8QWb9QW7zRC7iqVdlJ2BLXIyWTouQR7dXFR3+KGG6xmmeKw0r1S4anTS9cSnQKhVL8Gwv1N
Lo0Hpn1RbFQrOy7OoAmJy1t+RHRs/tlyUGkUvhnCUSJvpLEqoqgWODHq2HOom2+CwO671478hoJI
uHRV0GOy86p+aRcJjdX2ayvxqxdGnCByHElwkJrxxAKNkinjT6UOs+zu6+DyEau0F621tLemr3e6
ObQvES3Il4G5jNSz6D2wyv7ayABFD8fAF3dgcLtkW4R1NZ4jz+Tz5ZHkqzIwqlLE57aJTZehYfae
G41xyVtLR9K51FSgFdb0TKxNkHj2RgXbeGEPeXQaL4x1HirXkD9TphHqonKrXReEmzwz80drwdQk
yNtIfs0fy2Wu3ynRuQx7tOKSAAzLzfZhaZjvfQawVMx2cYAElO69wB7XOWexTYZR7zpFU3XJkSNu
C8ZHO1rC8jC6S1wusFwA6rwJuTNTvPBtrJsdbDQTyKqZwzbANQiysDu7mu2uVB2sHqBAemcDNzbu
aG2NxNcA2iJIhM97UiILY9MzsfxVEXdee3zGPO0xj1DNQWmATlRMz8vN9gFCuCM0JkyetaabGQQz
mw90xlXD9G7CXNooOUrDXGOVd3Z9Dz1fPuwMF/p131vtzTa0CpF9136oKyP3fl+p1waTHkaqf7Kn
9U/9bHRXSAqYFZZ/t+7hiojGYtXkUXt008a/YU5ANAkX76PvOOAWVludzCEaH+7k4LIgvrXJwT4Y
JhGFke/d5FA+1oX1W5tX215xtYZ8dW+b2UnlIjzCbtz1g/E4ZJ3cDqNTrkqkcxs1dO3N0Hx0UFnB
BTnZTvQT+Y7zEunGsE3JQN2K2bNfbAr7/b111aQa4x5Js/quKoQIDJ3AID1ZURbgkv6IcpqJg07H
Q2tA5yoakBOb4tYUPXNg1zOOiZ4hZIvMTj/XLaMIPRQ3ix3tFjHvNH2TtGVEzk11IFcg+OHXnMn8
2ZKbnFHsZoqpWqbW/uiXbJp5xvbPjrifZqs71JEz3QN8s5zaQ0TcoYQEpGE9b/yQncgO4uY2OjU6
63sm61x8xqH3ZhZNeT/n3w/7TB5YmAK2tkfwFtYFSBjjH7B8Ww299LtWisdGEscGDhGseWI/yNyy
H4yI44KNj4ZcNwBkA1HTyWTzkSdxcpEkDah4nKZvDncneDs7UCa9+Xs42dk9OUbFxaj4GPWab437
UZmUgmb+EYbo0dQ6S1GL5VoFk1TSehyKYPv//DPaxFjLyZkemlTgyJvI8It6+4Kp8FljTvmlFOm3
KSvMb8tFpJsGw4beOirAkCC8l87WY4PEc6tF9XjEKa9pMcXbxEVliqd7Ezdz6Jm7Lkvx1AITYrL+
OIoYvnSH9M0u4z+6yf+OUW84mW1br8ggC256FGs7HyPmWj0lKyVYwsmC22CDUMqWA7dVtPWDF477
OS8CjMOcLPWx1VYsPijsbOubOhgiUSmOkS8kCtuI+QmQ4Y1E0U5GH4ZA3QmdB5h2X6lmm0eD8KJX
mRubMa2xXIS/ey9BZjVndDAQ0+J5p6ABihfwFz5AXYEINzehjP8lc8Aw/9mK8C3HtkCp2I61FGH/
XXp1SIxBGzGIuA/Umcz0a73Clx6PCU0qFGvru3myGhJzr87ntZ2fOAdEJ2Hb7caaJmdjt90buQbd
ucQodxe4cXADzhaUTB88cimC9p7uGFe8FM7BO+2Y6cjwuqATpYVH2Qc/5CLIHRcF7rw8kHO2FWbu
wm0BPDwkya0SwAu0vk0uTWsyxEhddxPrD+aAcFEFRqVgR5BQ9vq5B/QHibrVtxVzhzX6oPzt99Wv
uyhoqd9eyNz7BPYwvroBn/CwlUeRAnhO8uyeSJDW8XiUZGTPhn4lyvIP5bckBU8HjGD9wSiMrTzH
VaPHkXM2iZBWolDUgc4m1XEDUfAGu7ZrKpzSgcHwR3tOhRehA4iwMS4ST1HWY8XQoUKzFpkbB0Ac
tX+2UkNENVO0mxDYQe8+p1mWHR00Udt0spydH7XN1s/JD6RHQfyqMYwXEPlPSdeV/0fYeS3HrWxb
9osQgYTHa3lfRSOS0gtCFt57fH0PJLQPT+++cfulAkBRFMkC0qw155g3+hzTcQps1DEBVW+anDSb
/KLfDrqOoDNrzrEzfGfRW24Ewo1NSRwDSgfiNeeZz7VGsTdtpfjaUsXDPwxnwEm9gg0E8rYyGnnm
+vJux+h5y2m6TxbaX78dvuFp1dZ2qs4mB0ZJ8DZpXe7/9wKaRq7SvyoGjuvoju2oCO5MdWYA/d+3
bd3lbTdkIaJO2dgAo4jfktLOU9OlzWl2PeyMGmfJkJE346dp/GA8/pXOynqVfdtOnSDYyNM0wZFl
NPGcm6Ti8tNw8s15970dofKY2oocvOFHisz9JIeBQtj9Pq3JAiRnjC0ba5INWrTgYgF4kZaBToRP
g9Wl19ixsqdpluTNdXyjddOXqt7WfkA+M/DUoyRhADevnqx6iQQQOo440sm0U61Td651qrUoF030
CLm2iR3TPGSDAeHK19qL2qQgxdSK1UkwMGXJiNG86yyU++SEtvjeN4qHDCqz8+BIRStfS7Nvoabl
Sx9vki6pNq1UORN3SCryXC2IdczCOBjn2Hk3fdVql2jZxMcw7gTaLhepsV6Q/GFtfHdU4wM8i3bo
Z1ztDLMqGqLyOrK3hT5NR030xaFqCbNGKxhtgM8mH0E/veHOsp49Jfj4RCt/1iAU4IpblMp4UXG2
GdtmALTkKHa/pfsBjIvRglVwMy4uoCkuiWbyQ9qpFWqLwvD+sC7MHlkpQgQqaUqcBJU0aBDV1hLM
SMTm5tfO7ssjY8t1gjt8pUFUoVApFX+rlUjAsqkDNVeFZXfRtI9Wo72I0U1Z5WWrpvgb6MFuZR3G
CFqP7VRMO4XZ4/PF0lHgTEIvkdPQlI9a4a4SXWT1pjGQ5CvTRCifcxUWC8DJnPRnjdQXmcpXa/u8
MZt7TybmSsva+CDz8Qpdc+9ZGaV3Rz+NloEKVG5I6XtAWxn1Zzf2kic9mcSLETV7zU2Md5dkuV0x
afYGyiE0XJkFSIghsVMFeyCF1BFUU1mzU4Q598GEUW9VaU7PcqHeFe6OVWja3UuTQH6u+2o6kl7v
K6Wxq/QweMnobT8yz9pkmXFBEJI90sJOX83hZ4sCHe9KS2vBYdDYq3XR3LSs/CZrYZkxLWeyFCbf
S4wvQr9kivvaKWwUrUhDxpw5H1jV2DrYKpZ6OxW3UBAXPafRZLOSw/Z8G/9Xe1socoQ2kfDd6QjE
2UF5LD6WU4bpOY7JfFYc5arZuf2Fj6U+JKWa7AUiVRZJ5jpEMDFvUUkD+G0nXfwl6kn3sh2Bn3vE
FOp2NJyzVgk3xrylZS3JM9Ko2yIBTyADjaBn0AvBzTWO/UFOZPKl0bGFxDMrXk5p7VAQQSmbLlGg
JcCK/3HFSX9c6qQ148gqB5rdBN67rwv9HNgYhQ1zzK4WWCX6lfzZy5wiDfZ7SVlMOsfbqKZAO0JU
/DYtaO2lHStwkim/jG308LOx+iGUfpMh+P1dZ/VrKRLn3YNmM+YzO8au0lPTWTk+nUBs8BoPPHrz
ksca68eyI0e2O/o8FcJsvuZ1r5c/ajRTiT/sE1in17zJ2HLPR+58DUmgvTa8CWIA6hBqs3Z5/fxi
hQCZvSv+6+s/v8C08h/wKXAYDy1dDJuMzgJYa5POJF3Xecvn4mzVzHSxLLAPpLF36wYVygl96V6u
MY0IW6brOMqDbm53aiI6Pk1QKheNishqACyzhic3UkdMoKn7DSplMyQBNcwO2sRmNi7S6pA39QfB
Nt7v0Q7XbdUkP/ka6ngeEbZEoHZ7WRFHe/5rzAmhYlKk09r81tQfrTfFv7wgU3nig/oF/jxEmsF7
Mso6+prW74n0K1eN2FV+TpNpBNTUFe2uERZmKQQDuCTIcpd//yYCFNd5yXAoDO2nXbE6/pygykhs
PJUo12hQ1LsW59GR8mF9iNRSPNyQ3wu3IHOTbgQbfdYTsZl+AjI0Hus8pfxRmu14EbpCZHppXpmP
VrSKSNorJ8o1FukIlX6b4iTiMTLo1uDpvGFj3UnAkNzCmXapXOOGWs2+ctd2YbzLb2AYWm+uxrTW
jqlmUTyNt8sH6ox4ziMP+FCidGe3admKacgcVllIn5T83eIUwKXbSBiql9Brp/ajXWKYBW9JEK2S
Vo9eMsN99lXd24QiU5/kUZZO6tMIAUJJWu1UxVNB+aLwSQHvCkBw8jwlRWxrm0W1fPc/AyKRDw9l
+xqJDXLywIUg51EzX3KXus69xI0h8N9QdVNrWhO6LX75CVl2lluOL9w71W/XxCIfjUl1W6ar3rfo
H/ZhfkxnLaSMtIr7cp48jKel2jelCtT2aVixLFBfmgLExoB1la3NGFwVCMRb6BrfnDIJiQwPrp1l
5M8m3eXnZNLPYWD1X5QM/syuD7uOMTJZybaPzWd5ifTUXWlWabw3o76pLLuCjYe/Y5Vhaz8CxvxR
qUZwMXw0ep5B4CJBk0jw0fTg7EqKg9aF9XZKYDTbehKfZJZ5iWplos5FfGhavPZJ+k5tpPlBS/Yd
LwAJnvoBO+qfmLv1ZSwrIkeCpt1T5/0yVXF4K8vRRcQYp0fFp/YrVOSG0NvCj6awSHPL+ld/Usa7
GwYz1C38GDOh7IC7Dzt9PhWTfYQ0y6Z+ontuTOA/B4AAqAD3hRl2H4Fr0NbOtfYU1AU+uCn6Y9J2
c+yYgQqR9Z24g+quDynqbM1pH05YDYeyIDCdiGf/vHwiiW5v0toxti5ZHSvdnmmRjsh0sq4xmqSq
FWwGNaIQaTUkqU1AOIt2eLdU79QQniA3AFWZssJxsr9s38U45VKhXYPg39ijJb6krT1cRZLqqyLQ
KXLD5txKsboxQjWlttrB3xMQgt0/KStM5I5hflDQVR5Dw8VMm0CPpY8FkMnu7JOvT4xFwoiuFRqS
t4G/8hCayFRnH4I+VPBX6qZ7ODh9D0Q/eaB0WvtuDYO7NhAmrMNcS1kDsfXScvWjFFVzsNSyZZ8C
Fd8XAVRZtR33qJ28jfwN5WnkgiqU+x94VFU4FbtaBNYumTT9vTKqCvOvoVxbg+0A7blTn+s/1XF0
nopIC6+Z5ZOiM499aWw88DdTgdHjCm9d1yKul8s94GfW3oNu9iUM0anNfRQ4duNeqYCi616hPuzI
T9m8VM3zqEYEWzuhOCwh1PO1+jC7cp/lBWgR1sEOBwehreVeqZsEm2imITMeZQ+HFLxt1pBaEWat
uSqhbF/gDVSnqMHc2uht+lrFZfEcdupypoDtWn5IQnV2cj1vqQhsUrNUECEgf6nCPjo1I7idKgfn
Iag/qHglTnZuuTvT0aj35/x6ToKjaQit5DujMPpSgsGncFDuRUUyllti4cfg5GxF2WeXDIfbaUKM
m6dpuqd1zVZ4Pgri+u9RJPRuXWWoVYs8+JoUyniTZWHY/F+RNNDvHuieD623jmhNvgzkO69zZ3KB
nHLNH8xyG6NUpvPY6Wz0YapS3Wtzfw2ivHriBbRqEY0fUYhIc6iHYkO5MLwRvqHrivVNqZBbT0aR
HyNbTb8girvXiIe/W7A616gfhm3QDSVT/bzADNNK3dRtqG3zuUtaIPcdemN6rZi1nttMPcrmqaWO
3YV2nLbqmrDeabVgdo2RhzP6J4+xHOMzPcGe9YnTf0U5CL6MutK/vsJAerXNnBWRnem3MLFX5RiK
H9QizTWtfvsqXxoPlJZ8wzLNVW+56TeQM2TIWwCi2rbon/TcoSKct5dOrmWN3Km2oTfhOSYQ5Rpa
w5nps37GC+RfG/oxNHF59EIzsPbyLpP3G79GvvWJ4uwjVK+IquojlIziDvA32WB99j6Surq3ZfR9
GIzhhWTPlu9TiNeibcetmKbsWjMIntoEnlPvvSXKTYotu6ZA1S8cJmzvWqbBNRmV+FWsckZN4JUh
Ruy59Hcmf6Hk56QeVbqJcgWvti7JrXGQ0WoJ338WAOkKAXKqOQRbd0ZUSepCovRvqW2Pj46PGqaF
pWECmjuilak/srputuF85M/X5JG85ldTf/eHeDOmSHoltELWflwCRI7ymlzYBDB5AJR62SEIcybu
cuwebleSuwGTaAeXSsWHggNCNNGvtkCBapKJ7JuNhkvOhrir0LOM2Q2FlUg2NRKI02A4z1S4pjfW
1dkOx5h60qte3M2BFgqjk/0ze6XYhXTe8aajJAg0KUZtjxilhSrgR+9B4npfbPSziPInvCI50X9i
8pBhhhEp16q9swoLFbKLj+si7s2Adcrx8/7izS92lPFe1IChCyIP8XAcQpIsPEBluvNUpe5NNj2V
aGLEUUWytkvY9Fbfiq9Qop5jzbWe/T61AKIyoBedL74qGc9mZ7fVVXMHUhNjGIKyf3OVrwjj84ee
iNd+bt7UfWucxmRs10ViE7Xp0hRxkmAfsen8IyDwo400/0wc0FMw/sxvxY5vrRt36i9RyJwZWCwQ
So+SfakQ2040dPCDrLCnVHnRezt4srzWecYbfI7pYn/kVZIcK3Wi0pUpIZJtUq5Ce+5kGD20QZRL
WEAwTU1tlr+6AsRskOb6Gd3TeNGIuN+qymMswvDiKELHhdV/mdC4sukSO/Kx8mvNmvMqjz5fqtbJ
jklnXI0wPS5LNzhp6Zup2XcbhPDv2sA0OAXVd9Bw9ZqQedv24q2Wp+GFxXt+DeLQ3qgGjoIiL07C
YA+BtRKFU1+w/C684FAMVBRswDLfoshe54VAeOISgtLFffYcGXDXiZSx9lOKm0Mp2DRlnvOBwj5Z
NHA4RS0KgRO564AMi1mJJF/0RrGRSlT0rbgDbwoJf/+yGDpDxKjplf1mrNvndKItmAprbs4OFF1m
enGAv5ublezJvmfFxspmZj8a1lPDzsiYI5bqeWeEu8g+8FybL2HaHWbPP87f+o0MNAMdfksJau5V
lcCNPq8LZEl9Yr3CIDN7Ou7I5EGWEpwUFYiXy98kbhb7lKTIfavZH5+uAydUV2bulljz3I2WiPid
ln2B/0ToW+zt/dqmjEIyaSouriRuNnr3u3FTOEk2YGDFeCOWQ38o2fj3ZSioA8MPocBrLJf93ixX
9H0bFOBNe5TgH2ytyBpTL99OA0LydRNtqnwYn6kQBS8R6rXlTYCx7cYHY7I2Fueb2hn7cmj5gLWU
pD87EgDfD00ES4QpKL4Oab+TbT47oSiNMu5N1mituVCr0Fi4xvZfvOYscJSXLTX9Keh54u7VEFql
YworB1bQHgXyYwj0eJcrABdrzyaXyYzKrWzsWzLTZM798CYNnTYBqMX8Io/ki04CyVmMq8B7ke3z
MQPLbBuJ+8xCTN/HJeDuZW/OiknbmhQi14pae99wi+01pAsIG0sC65yOOBjWaZJY7dtJtWb3Nu3o
U0NSCZq7lTjKYVBgvpiDAGyZtv29R6q+KYHCPwWqu5dh1fIFCFq+M2wdyn38T4p1ZRXNeVnzTqPy
KwjKNxqrOoOpA+2QnMqtPG0MfBIaALdsCJTLMENIkrqdDoXSes2RXSr/qy9eYzd1fwyZvhx0/xzM
bwUm+5DEtL79z18XQOn/Kppqo6rRTXI6psp8GuqifTfKttoSLlRflER1L3WL8D+30uyDIJlbH/BQ
GWDE77L3CeszP6Wq0X0kySGZnzrhxs4hJRiRVeMmMNr8HbFTsWlqqzk2bVG893H6tVBck5qZWm2b
Cp9Lb9DZQxQR9qF5MboYn818GrGso4eksrQmorTDZ3i2xEs6n7C/mV/AAvRE2gxPPjfnc95uhqAP
/ZWjaUucgGQstHR3T15DKL0kcY1T65yxxI6rJkRT5vrD+EJkQrmoEgoiEx0Y70btPGQbnrQW/OSa
/2DhNW46dnxnT6n9WzMRR1K3vfEMvHVvWeg41jbM7NIfqrNMhx6Kno3w3NawEa1+dQm6cWaZ7tAR
xYftObu4LZ0OlKVU7PBmUQ1jcdbodJPCjoycGeRlEMQgGSaV7fzRY0K8UJpkG6F66JrHuts0HflE
rZmrp2wMaNGhXT0i6E+f0RbB6zfvVCfc7b+Ogsb3lmuRPKLkuSnEVB942M7y/jO6WqGzP7E0me9O
4UcHiJnfrJL8XP4LFtVUe2rLuIdWbDO3WYeM1uoa/6p/iOKeT7kCPMqy071OjcjfdXA54HD916x9
yef2iAnGFV91ghhLhb7sO880yYieLPor3Ro0RGlCHJXZO94ZCBiunMA4edagnNCi1/fY8PdqExSX
aD7T82bcpJkbASiq8mPuOhWEWIBGPHf/nEcmYECDVENEhC9NF5YP+RkFQi32y9a2xnI/Y5h8y+x/
zwd1aA7ygBw/7wICCImI4xLNm2bMWfORfJkml3JAMfsquQ6J+kgvob7KaSz2gMknpu5sQry0z+kY
JlsPjcimU6Cf6lHd/vbqeMWIVP9Mo9Bfh2phP3Wjr+wNk4lBLyDV91mtr8eYMMm+E+qODvafiUjL
b/Vg/wEz8vcgzHTuxOrhT3m6CXL6OrL4a2W/e7Px3jpUa5fGz1C8zDVhNK36qsrsX4OTwOQZW6RF
aC50EJEcOujzXXVXeCXL0FkKi1AlxvM8S2MDxeg2kVL42MprtvVeh210buwl/zn1sA0+ja1HRDca
WKwh0zmbaC2GotI3aauDc24noMduttbmABtiquoXeTZLWeLMZYQz/GR46jste/EK1I9TJoaHWujl
saC6v0W5PltCvbM7v8ijxui4ayJUasdEVtkct/tDdMHT5DjhZZEFaftY91GWYiIJQYisjTj0H3YG
al4SwoiUwf/Q1TjXbT3bdbIepCCKRCrkiWNBBOl61FznijR3umElojZKPvIPLYUYlhagD3wIwPO8
pJBtuEFFXaw1BUGi/AHlGy7u49JjoeYP+V+NaFGKtYVJZRtg8lL3EWKtugrG9jc+9HzjKx0qYs3e
G7Ehzp8vE384PG4FbkK3m5y1RIOx3fLO8ki+CM2IDp6b3CoxzGEMWbcNZw7ip+9ea9ovWcHOc/mT
4UnpUK8rxF0HASCM2VAkM85dvStw96t+e0S09ILIyNymVW1xq6OVIAX+pXWa6TubrogGi9BvHlkD
N8VCBhZ2DQbgrpztZvEPSFfR8+QTFZFP1rjuHFpR9O5IDp9nSDQZZ8coHHJIOQuyyL03um+f0sB6
EiHpEaMUWZSaP1HGjqyzaRvmVkQNAfBN7Na74mO5cUSiGOz0qUZGbhdvqxJnmSqi+kleq4WgW6a2
zLXyGjWGRiHJtBni7txqTXeu5xd5JK8Ntsa10KH27KeH0m7ubeUZp//qwLtBv1IUrT7IxgV/QVaL
BsC3duKPyaqmXSitApHMlQlnL9foatwVK2PyxmUF/7lul2t513bjczqgF/Sso04Z87pMMrgW90SF
tEGQ/VQL79cUOTYjmnhfhrFmaqwfOjphf9IRCfRWQ35PqL9SfRi3TTwlB5Izju7ksYNprXwr1Gw7
Bkb16llWchAuOWm+ZpmvZqV/yCeFlu93ox7hOOJ2vbTlvJpSVH0djgX1j0qNDhWFsXsQ9sY+EiA6
CU5/cen3fPHaot0PricOYUIVWMBwWHlaG39j87AbY3Y485PYpDjEa7McHoVKtc718LErhR5+nb9C
HadfmR0nz/yZ4OiJsT1pSFu/6GDG9CDWt1ZRk1UppaeZIEs09PuXIvfFIQXv9mExq7pBOn3LVQec
pu4fW7UXu5Fd9rNuh/hmMCzc/xa1aVOv2IAc5E9FqiCO76EZL5VW2lR8KI73kF2U3C2OoZkAF6gO
TRXUX0sfDUJJd+JEJGX/QSwhoRLreCiVH1PZ/+7qJHgbQ7fa1hXk/naaQfdJQ/zqvDePBg2b0KgS
NJiMznYhTxmxqDY4CUusGTC+pUlLw+9+LtOy2OmAdxcAE5JiqJWtycY1Hrt3UkQGym3SzxYYKvoz
nt2145tviuJBamJx98rU+r1W8EYnrfphzqv62kx+KAHxP0J33HVcUP8oUvc77DXrV0TIdjv6wzvm
kJVEk0JtGI6wnPXV5CbWQWeJu6zQpQgXD+/O1MjjTno/2BtR1e+70UtWUmZalhilhdk/yf9WItdR
NvJgCDXel0ZfvYatdesMAoht118HSkLu6hyeV+Riz241uRHTiKnFxE5DGoP2JSEn6CpPxzINz2Rt
VWtmCH9reipcszm6UELxAi2P9kQ7aZs+jTwgkWS0WMnl7yI8iKurSXjavcRscc/CvMTY48FKNnrE
8Dj3+M88j7sIPdG6LHWM9jVFg2zSwfIiwmOqrZ/0isKknZkvbgQ/a/nOAw7NzWwNjEJH+z4f1G2z
HKi9GX1gZDhZcb7TZhHx1Kbp83wm3b4RXFR8iAFJlY23qksE2lK3LJez8lrVIkkFUbGVH3Tf5B7B
dcHagWi+X/YIlMTtW95hgRvtG/ns7l1uQjxRV4d4AKWN91Xck76Z2t+GW/JxdSPB9TmCoW1KrCxM
iezJn/z8GIaufaW1Qoosu/TlSORGDNDYEetmtt9WvtAPCyjGbHelazLIC8XdVnot8FIn8bO81scw
T6241Y6+MYYP6i7Pqd5Z60WkaBekmqcYllGZDtuYRJF77wbxriHRcjmq5iPyCJkwm854G6rhltKx
/sLQ1h5GkqIBu8VsQiUVjibedxtXazCbEiyzsK9emxW0NDElpMOo7Km0lFvNAJfujYq/Vs3MudHf
WEnnAVnvxkMeRZPyHGQT/aHZkaBPRn6wh1Qrf6hjSfWEHgV70mfZ5I+M4lyXXbZVFfSXMvlIco/N
vFGulUDxIqlxrDnddcICBAi5SUU0gQeRG6b6nJesGsqs/7kE91aCTHJWeohJ22GzGJsTJg/+fUvA
JfhHj14SyQ8wVIOsYPX2vnwGOsHd+8+qAyO1vRnHJl+76ms02ZArg4ySl1A6Vh3QwREG0C2ai5FR
nGvbIImyhzzKMfI+YMgeQGriX0yJfqOtMe71wkjmQAvd2ndtDLBs9tCi7qY6Br5NHbOjLBLI2kBj
h2gUpHPPnfY1or5VNd8zhmGYJxEpP22SDqFErurKrH6xvFdWhRpBlFDgmPiFYrzoguYQcAaUgibJ
v6Ope6vlF6WUQnMlm/aamjoXIPC2A9dKUXCmuyN7r7x51ccG/hTDCKTGzXJn/EXVGXq10mmWLJtN
L9WLnRNMIdXoQX/PghIBLhriRYDaK3RxvJmAI5l4uuH0ZO3ZwAcHwbdRGTaujlvZsA2oAsaWtXWd
EPmOlUV7tqSHqg6ntc5qxd7UmZIdicF5d0naW1teMGxlJ7jGaAllEF+bLKJIlmFtC/+Cf4k6Kavm
Kqmd3VJscgMHa31gHiUPsW3C6jgo+dZNtY+SYt+jiJXx2a+9W67WaNQbw2fvMutaeLRWGbtHEE6D
cbPwE2yZX8mzirJxTxZGupZIbc2kV4SaCf8EAs9tHg36XR71SjIe53RH3FPlH6lyVcdYu84pjDRL
w8vy96rLV4pO3YEcF/1p9Ej0oWtn/to6dfNn+bup+ddptkqgWmY7oPaUMSjJuOhUt5aB41fmcLIb
SQ+D3bEqnRtRZKztlha62jKAFRjJ5UeL4ThZi1arEQA389EcGtGDXiX1BRvaGtPMWq2nP3GpFlfD
yqpLz95/nbcQSxl13t2BQJIY8MoGIlkIgUK1T/xNm2eChQbM0Mk2KBvttnQMrYxAslm5H2BUoN+O
kD/vlOEcFT8iz3zOPL17z8ifIaMtb79S5JhrnoTnLOLwxizd02JL9MK+OqEZ2SPDHcxVynO5tJcG
T1tHNbpq4rPqizzyi7G+BPM1TF31BeLbP+/GLomPsuMiJitYfic3Fru8i2iVjoLbKTeKQ4sT5NbT
soQRVNrMU4a/9mrF+prow6uRDSrqzNemwOOdMNSvG4Xmaasl73rqM/5IEXbgD+B755uoBcq3rmOL
fYPn6DdHHb19gFocBGVm3MwcMSs1y3XrWohLyqRmSJF7h1OGefUisZDFf44AHqvH1iOpo3guZkvU
FFjDK+7Reh5u6qGRJ/Idp+txa095iX0hS/eGzqkUpEsOepD7uGJki8Y0+vgJ2022D8Zy2Bql2mLi
UOKtKTCxRW3QvYVq2a0D26WdOr/buEO2Kvypvk5Z1r5FRnMbksB5eE1lIiWEum/S8V9HCssFJXGG
p8aL/4BQNt8WZTVJ1TvRaOz14ENtVaTeb0XZvmYkT19U5vIdrjwHyBwRKAmwz07BUGRucVC5NAkb
qC8ssZ57jTKt3ZR3eVb3an/IfWevDemPTyGJ4tG4CIG0JAMrj6KIUaCoWkHFMnwH61G/ExlgbCxh
hrfKK1CoJqiSp8r7rkVd/UzsAuo6BM4/ihCgy9B7v0lFxg2EdGGW/qWC/FJQBOVF17tkp/vGr9wz
8y1Zgx0onxmGHLP7UvRS3xbRJI5Gkf6S/1Iq8gmz+b7oV8IxR5MnA36VpAs3vsXyT5mAx8kXZ46Y
BKyagOrwIEhXofbQTLGjDEVDzkmnu9UH8I1L6wvrBSBFs9oGNjQWHu8mx8swLa2Nie1traeediaA
O1rJkBLJV0hqitoTFbE2ntH6w6Bs3B5/mo8V4NVr45GQzUKsGpTsr9hLwWrED8vrprWjkQZGrEXm
rWBmjUcjtf1VazFcaGQ4Ljf8cmOLbaxO4jYyyK8idkTEocVpsWqyZrg2NtrVUIvCL0Y7kSmAuOkX
ComVk/n+pVdKG4IQ1PIuTmnQzPNNHSuPMmy6J/JF803VYApjuijOEZEyG0n3LUf7nqZV/CqvJ/P1
VBm7Y+YLe5u44cTKvwuOpmiMV73IX+p+CH9gPjLw79jnhmwU2QkNvZweai6WvmiaKS+Lc2HZBOU8
OBcBguhcZ9mbxP98viRdM54/T+XRCMEduw46yczDctmEcfoTf3oeoCQeiwlV5FJ1t3qsnx3YP0Ip
TRZrhMeuQ9SRzIw5hVCNW3oe4ZdhfjDXXY9YVA6ucpjtXwiS7pgKA9wGRh3sPs0os3TyQKUpWwXQ
Xg9J5NW0DwjvElkYIPHRuqscPD5P5bvoVP++q41QfbQuoL8rGqocof/eeqBrqsKIVsLr/PcQsAys
JRB18t0uyYqtAtleqqkJchKHpmyl2NY39rY+8qO4Po9uY17MmWcnivzPRF4w/CXF2FHARkIwr8g/
yxwmk8VKr7X+4GDi2FEEctfITtSnGWouy2vyrOdMgs3lGeW8g0vjQkQtUbukCvHzBEd8UKSVxqN+
hpiUbOQkZ5jUV31leJHXabUlmyJX7bNmoj9X/ax8Yvd/B6ddvIf1MJ76YEQmP59CHlW3kV1vjMZC
65Rp0APxofKz8wNPutfceILce+i3YLCF5+8T111oFCh9iZdoGEkADFSPGUkCzNQAtFspldVs+zHp
GRVYUsV6DGmkbPFYIczpN2bLBFJkL7DKuyNIU/JagFK9pGObHXOKqTzm3muIg/LC+Ba8iMhU14ae
PRvYhmAuB9VJHvneCiX+eEctQ6N5FtMoRI2vPEbAmwA7fG+Kpl0l/GKvRAics/kxHBrnK7G20aPQ
UgcVFSZi7k9AGDMsIbKriy5gysUztCEsB2cX5izaZJdDybsUN3NHF1PLxCGD+bd3Ap3fDrnBStCa
Xsm9GtLjji5aSYvbYGaRpcoW0v6R3a3HBwKHyJqr3vJUvniutbLfYmrjpnmN//OUmD0eYjBBcNda
63teKOC44sI4uTkTi9IM4JkkO9mLneRGKF55jokX5MlEuUhgsW664VUNG1hSxk9yhtjE1l24qsK6
2ICz+pAEBjb6302FGt1yq/9dwlQUDL05z0Wqaw27zA5KDKk4bs2f/7t34X9wLriGSZqEprkYb8x/
Q2tQWCnU7ait1NlLqIT5/rNFHNbzNGRHD1laNxScgVCSA4CEFUUYNrSybyA7CP/qJehkjewi2/cj
Wu6AjkPDo73W1wGJefmfYg5ylWozeX3RnQ3RpaJ5cyqmnOd8mvxzPbCQ62Y7WR+zqk7j17zi7krt
ZDgFeojybcydbWEzOLdp170WIag9M3LZF87vNvDPlME8SfpUqU3DiW0WQUY8Dg4ZVrRdieZFjRgC
Cx5QHZK0A+G9NmgbFKBo6DDAFXQZ3CstZIWr53M0YoOJHNiMOww8RYh9bwOWJG8HthQdPmH3h9LM
LVyRfv1kVaJ6sv2u//+5TcT/Q1XVGFNnTItjsCwyZELIf+FpyYnrcbxCmVtKsWFOkdMbESdQ/YBe
hsPQzWzWu7Zzb9OhW+EgDn8VJozQ1v7Vze3FoSQhOYUsc5QOEROvAd3W6JBXVAZZxCxVXFXoKQAj
9cEC86rTJ/PJOLlpSZRfhFtZmy4io20BI4CW4tnUJ4okTbj259pY4RTlXzWrYk39+pP4IXsdAbKG
Ixq3gxEH1qk0hqL+ukxkI58etTC32MjETonxArsEOjJI261Zm/gWZv+Hel2emaY8LrVpCwXVWVat
23yql9KU6dnNLeyT+iw68bZ4UvSprc+NR+Ti+E0AkqmdRvtiN9qA6jgmVcqpDdj0Xb+Sf0sERtV6
AKm1kw5O+eJ8+1sFJ65mO5FKZI5h+DEgutjHjVIfiji0vuDQv02dYJlPLEoDfm+VWiMqJNlrtQ3w
skt0FeSdC5NQhaTM8v+rm+9K3WgLLW8F5QScZ1BsvFmgL1+c+UgMur/7qwbr8k3cVwQzdkpbXVrH
LQDdUsNtnZclLwFun3+l3OlgRQ0QlieD5/xVVhhaouzkfwLVQn5nm9ocwLpwX3L5oSnVb2ol4gxw
FUaSbjorV0cMKvu3yaBe/+44Xf0b6tqQmECzui2WEANtDqNIQIu+RXmxZFUVPfWGZfAMmXhY8zEy
y5eRks/ZKty/p2ZI2zitEo++UlOAQRAtOxnMe3IPLa8lJSKM5v8wdma7jWNZFv2VQr6zmtPl0Ogq
oElqlmx5jAi/EI7BnOeZX9+LVHRGZRaQ3UBCkGQ50pLIy3PP2Xvt1nxr6VEflFHR731TqY9imp+1
5ZHcBgLVLfdmFfdmQmyWtz70fXpItzaHSgvB/dUVmKu+3UUlUMOV180Jd+1iYYAQBeK7FXkpMdoO
BtYNCnqNUG265FnqrVW63ARI1822JBJ3UbmjeiPar3iOi02RaPlZGyb5DHBBPs8LmyGQsHnHdWUQ
wqfiahiD5CqpmnKX9ZLB3I+V+XZaNC3nFJEzDUImj9irw19fCFRV+5OHjSg8RdY0OM2qLQNbVP7o
YYvhCRdtLQXnSc8y8koG6g3TSs/JJA/XMcHqjG82+gom5FWyABgnDIw2a49dy0XLKSz/WB+tY9+A
wEMGoTJ8fOwvumwcKGbzh9qwjGMc0e4dwBVlVAsfuZ2cS5UgPF8v3kvpUoTdsh+YtDPZ4eX74NMA
ZPLYPfe5lWyQ4EtnJFaurJTsjyo1+tLayy5qyr7NNl0QSyrHqyR1iyoZTRt2P8mbFAwRa53YLJuc
lYCsdmm2iZars0pLK26xoBA+FMHlbQdlH2qImiBFHqIlik4aAmvbxqXsmsuiPo8EKWpV+IC+Di2e
Nj7QZFQBVS1Nkf8ddbh8mgBVGSu9mEXzvtp54llFTUG7Hms39RjiG30Dtzc9+X3mpRFksAGfz0Zh
buKG3ZAeCiw2N4eAJJB8mYn+oNKWvjEUNIatI0r+auE3kI67SzNGiHXnqINWPpryRKXCZXqzSiIO
ihY1X25Sjik2rf3aISxFynVCGjonMdGuEoLQO2kCW6cZmmOKqPKmS4JHgGuxQt9BQqTtNG3tk0jJ
91pb3WHEGuGl1YiFZoJIbU6duotVxX80CHNDYcQv3FLGJJVWnTba1s6C/X+ogL9fJ3PpRg/gQRjy
q1drPA2L42oc8CSuL0isxxv8CrDCiBO40L0ush9TvqlbnCZuUq53IQ3eGfzdvlTkwJtNIh78DMcU
nZkPYWhwqIvk3W6axA1bs3msjXwfLdjsJO6ITg9F+1SOMQIKvdUXY9oi9B6utcCbM8pS/dCRMbUr
IwvLGQ6BOy2vK6/ro6uR4+UdlMEp7QgHz2LWXHvS+aTMblPn8kXWumQbyBHq69/vWVb9aKv1XZOT
FdGbMj2Dwe8OfVfrW1RzaH8Z+Uw5bYlFowMN/rsxJ9M9fob+xTLIltNShof6cd21LBmpO4WQqY0y
lU6Z5dul+Xhc5zdqDyRUhtlyXNuIuWDOT7BxzqxFbH+xh5BKGMiM6VD/em69p9ddddL7+KCA7L3E
1sRYNU+N060F9Nfrj/Zvzm+bJE74nbYlsH1b9rI8/UtVU1pGMxvtbJ8Iock3q4bdNgLtqGUyWu/F
sbo+Z7aKY5uHJu2S+/VsXm9aauR9IuuIjJftIHX8M15O2zia9ENP0dJHXFkgo3ixSku9PVO25ufO
b7qjseD4q8Y+BzNOZfBH2DjGpEIJhOOjjOTWWdtFK8YNii3NHgm7bp/p+Z7gVwUs/V9/FvYCKv0D
yNRWbaHYlqEZhsmH8aelOCFVuSsX3Az7wIcp7+H1MNc+FDp+YcWcvahS2hcwaTqrpSwz2uD5US0N
D3F8e8gKRNV2a8FHFJV1WJEiK1xkHdQuvJFa0svPZs06RtIBUD8DdS1CgfE+xl+2hRA9EvsRLuYq
ngsyhaawBWXHNJuXnGVnavLsyfIz+7FM5X2zaM4Ui+NilpmQMSAiBI0ZOSVLVrSnFWgfzuomllvp
mKPhoZWdMvm1PsJFK6Gv6Q4xBTRJOuA1MD1d+8iIkbXQwMiSEOIKT603eluUG1PQv/n13PqSNFIO
cTxDTVleK5c4Zwa7uxgdUECS6ce3JKHsbeM2ue+KVL73fSNwGFRzGaed4qs1lJgs/yQ3AqkADSS5
FgS6LOFg642+HFSxmn22rVE+qKClDzx6SzTdlL3IZATNfhqKgNrvxkS2nHKg6y+qWrpIUXX864ND
Uf98dAhL1/lPN3VG1EQr/SmewscerzOPkFjwIx9rR/neobV+ClLfPrQcTZsBgMPbPD4xW9Tpmcbp
PjEmY6tW47BbddwjMYFmQgfVr1udHdLQeMai+46XgFokVKR+ghAjtqy7WGbl2Krs05XEr+NBkiaX
IgPFOY3+nUTs1P4XFmwQZIt7k57uEKwkzsonKswKn4QleetJtt5EOJa9sWAoPUg1WAUZ/uy0hHrM
o3LEkRrtbuWkRrzwxqAZulHLUd+LoST6O/iRW6nyySobQcSOyWYrbbaaWEROogBe3gtM8Itaygjw
4y3GjyCC41RVlXK9jaXQFQC7C1BKlbRIj0kjXdbeToe73RkSSdwRCRIDY8mjJ1OViJwUUbqrR5Eg
Wc4f1v1PWBDWhygwY9jUFPc0l9pDIzp2UHiAHqYse7tRKtSUrpkyd59XDwNeiGZvRdBB14eAmCsX
dyxfYRp+6koFjU7UvqTMBy71ZWTTEQ/LSHXza9Q3VEV3vM0wbm9mLjE3ko3DnqhD/0no0BuQmuyG
nKRU7B7G6m5dvWq8DMeZHBA8DtAcAsm8rs6kQa+Ng1zRwenDwdj/HweruSxV/7qUCdoKtqyoCvsE
25LFn+KIytzoM5uzeB8YlYrgTQ3ux9p+UZaZ/O+PBGlcL3JjN0c1AhmmxzSvzFQ/VLY+PU8F6wEd
njo1+sv6yirjWt02qLl7O6ONLPXqd5OErUsukMnoWV64CoiJZKJgaUyd/R89aJr5e3rsmIdoXTo3
O7gGX8fR64gDAijS43qPoN6f9xCJI3tlhSNrAbYPZV4SIWujIFwFI3JeYv6XzLvYJFfWtsW0Mcv8
zQ4m/OTLEVgZ5Vuj5O3dCpBaHgkUhdu8w3YomdO8qeXAfsU3/azjjKHosU+pLuBlY39k7I1AGSck
uzxYIQ8MVMr9MFAn0h6LvW4NezVQp92100CXpVLorSyBsDlqPHSPA1HnOk2Czfr39hZWoyh+sRYc
tZ/kmnub6oHbdDm6sbdXFU3mRun8LfU3aIHlpqHT8CqTVpuRX1AzhKTTnOlbc3H3WAv8c71J0N45
OXvmzUrlSPGPHivshPqiPwUjB/omSb4lVZrt1pQ6rWta1FZqo97bMpPdMUo/JVMVvmCjYKaez9Ue
omK4WQp0+oua8G8JvroexEczbdmWU5Ls+0gvwA5FpBb3unwHEwGkkC7vEKnFT02v8/7jXrpbl+91
tNGNC5Jogk7ewRiIo+GYL7nNt3uA7LbTaMEUa7D2dRQ6K7lPRcXrx/n8wrYpP5cyaSN8ZBi+E2kj
ojDbtqmVOCuJcm2kaIXd/jy0kE/wJ4BBHp7CVD74c9+9WXmiuGER9desk4a9UZARuxSagISKA3tL
f5tPaXYnDTBaArAeg27yEfz1GfnvDT9LIXmV09FWyBsGs/PHOivQ4lAnn2U8lMpwsXtFvBYc28e6
wrpXlYV4NaBnkbJUh1tz+SlwUch5ctcf1p+SPZA6oq6NC3KYxCVFKT3Q435bNQaGFu7VOrW/9KOo
6Y91gzPOoPJXcf9aGVtVbrjpiHJlfZhWGAHWSiWIpHJT1PmnBFDFlwJ53fKg6fuGEUv+SSvFQ1dy
dckYKB01zcruq3A20TCkzbsgwyVEm7ahDA7RxWPu0FatTa1SLnfxvJeHg6Yo4YNegKyDxpV9yuzY
pEKZJgxJCZyIuR57IooqJtHLw8SOiPLI5G/NYr6EuoMesBaIhnGyHubKf1nTl9cb2Zj1u/WeAEv1
19+WtiyP/7p8WlTDJjH1msHWXGNn/sdvyzQyeIFFEhy1YQkQgCHX+ZL+JmdR6HbE1z/JYRlsuwgb
gcYneJRDzhc530Hb8R+qOZi3kPoK71dTN+2aHxnpPDcNEyGH5m6QteNoVy1+w8V7TkzwKc9S63vE
8JG2FPvaxMvbPvYqeYT8X7cp43dZ3keZBsMhg6n3129a/zNNx5YtSNTAdHRZYK9S/1TgdKXKp2H4
1XHMx0/TynnAkKF7eZpt01Sw5WoC4wkshwTVrnfkRReG/xs2fSW/R+aDGrPMyskouyjedTopC449
qPwYyBghoDQuwst6z6pilLgs+7vVYdIkUf6FkHEITthVDBFT24b2G1Pi5xmBPtlMrP0IQ+xjYo9v
66Owe7NH4dcbEeZ7065DUgUxMynF1lxsBH/9wYh/x2MJwfiFRr0uVGGwQ/jj4VAxtmwxUFWnLISZ
Ql+K+jpT1OwkD2burN0J28efIRc1bSpMgp2RE7CmKC945TZD/c3SqvZjyTymGeTdLoK6r13boDEe
B4p4p1240H1PB4bRzHhe7btd0U8v1nFtNARh8Cp04hhDshaROqjFuWNgfeayF25DH1Gy3BVs+TeN
WhcPkWxAzOjXPDqmRIiCGQMfVreNPufVOVGnTVAYFtElRXg0bCF/iqC/46A0vqhNQaRAG79y1QbL
aiXMk5ruwSgSwlVCbCFs5++qMlb2kyVXt/qyKrZj2HePqY7G3ES9iWWm9TckA/QnQO3Whc4sjfsG
rlqpEwWjGgwa1HEEz7d+bZJ/iY0iO9z6flE+HFYZpVkN9R5P5VexCDpXr9b6PBXJx00LQxLdn44t
38+T/a1U04aE2aPVBh4BpCQZFA0SRyRZOuno4Tb30WOXC99kbWrWkfHQ6OSUF2QJnDFd9WhjSvm6
3ouXe4Vffq4CKTzEcnNYl9F1fbVNkd6pDfs08kfdcoiUzUgvONzoqvjQa9rIkPxB1CzL4837ZjL5
2dyIpnOpTN56sYQVxoAjSigYAkRIcyjzA6Yct9F/Ig/Sdpz80VtFALWO+rrTIrAgBdqYeAmaLI2J
9zl3p9sSM/vgn/UFajighN6jlEWhge1xMTkppWsNWOTNgC9EisPxXGn8nZNMpRej21WXtl4WY1dK
0/DN8qOR6mOJnIizDxNl7O4m563zFMJzrxjbYQQwYWYUbTure440fzrfVH0+RlnnFlaLNd9wVjR9
FQmxKezQQBCWtkc06PtfX3AUCExavtq7a1211lqQTSpWDqI3llJL4Urp2kvAyPqvxT3VVIUM01Nq
lIdKqTZeMvn6oafjewwz9ee9JpXwvuoaF9W+fijHlBOCvTEbcOTKQxneS3amH9axVb+wz+CwfGG0
dB5Cs7vWA0nu1hx/vn0O60MsWbt5Cg7rACsSbegJbaCBThzXU9UPz2YPV5U42H0oTQ2u2Vz+0gsO
aMZ6G3DeAdaCvnysWdV962kNAOnJJXDUKkbj0LhVo/hcH/zm2suD7cwRVdOtywmo6rtSKONlndHg
fpfOCw80/762gPWexOvWqrhmVyY5OrSLD0Sgv1qj+po0zTaRzPalQw2FWWkMDMvpNJATaxEpsv4z
/PXxzjKJF6eUkQ8lKJbXnkTWtZhb9Snr4RoXobqzqyVFSwkJrrCFQezMoDSbYPUxEZmzjeLmZK4j
MfBQGNHy0BuAb53XdvV6szgAsg5kbcKyds/bSbZpHfuemDPt3Nl67BnE3KwLIO7T7icggv40dEyB
AeB29VmuSoMqOfT91QckqTTa6OzvTQ73bTz11gliXXuWAdBuSk1Ij4OJHQZpWv1MFQovY2gGJEx+
7bZNAa/F0Obdqijpl4dtJRScTp23blb9LN0wfNJP9iQoeepBwRa5CFRxMFML1dN5TS8XpbgLJQbO
9eqxJztMdjMNIHbadXAcWCAvSRiNNJTC8IzfRr0qKGFv8oIeU7nUo7KTRu09z8Tbekcq/LccPMOD
ksm8v2V/YiCmn6t4PA40K/gIUwqIIIp7Z93kRdS051yWCMvq49pJR3BWc+E0yLASBw5xHBNZiGTB
Sdc7v/8IeqtIm2eCBbvnasCeHdKUPjBSDj4VCqp83gqBxnF69CtVoqUMQaZY0hDznpyq0ibnsAPg
v0wis7E1Tuj2a/3aShaxJHimwiks7rgult6gj7G3HitsjpDwxNbZB3MUh5XssR2YzhpR9sTMhNjw
EY71GIl2dOlDxRmUO5qBoKdiGtp3K1ygjAdxTYutNACKlzMj262FYaryp+HRYW2jNhl3fJqPN8kf
4n/gFYvotkst26n9RjlgFRdPOH8jx6gafyeIqnCFIkj9WaqX9Ua3Tzf8h0ihYGKIclef3rrMrv69
LtHKjVWPL5grkC7j81lvoNBYxGSqSCV+fw7tSXq5ofKlnjCjgEiYPhXRzVy2floZ0VRMjX//yZrM
jCpIPQVFdpEkib4d0Xo/70XydY4DA4wuO8DJKIJLQScy5RNrKjN5CnSGfzohlrcGdktBf3tIhFnu
pTMaNYW4ivuqf7VnMPK+nkzX9Z4WcpgYQ0XCNokpYd/rjzMX5MdaZxhVgECcBdjulh01YOgg4jEI
FR+94N362iRNh21tqFtpxOm01mmGFT6UimE9Ncbcn349H8If//V81YL45+wESViP1J1QRnypSrZr
A15fHtpTkmxXq50vQytrhwdc8nzPODPf4h/r/0rNtJyRoIBGRoOCZ9NSIXGzl7RzGtnyJhnrRSn5
M8z2P76N/xn8KK63vULzz//i8beinGp62e2fHv7zEn2ri6b4aP9r+bXfX/bHX/rn3Xvf/qj+8iXe
038//+2jqP92edo+/+Urdz+Ku/fsR/PnF/3hD+Dv/Pk+vPf2/Q8PoN2ABHvAgzc9/kCy3q5/LO94
eeX/94d/+7H+K89T+eMfv30rurxd/rUgKvLffv7o8P0fvykmW+D/+Nd//+cPlzfwj9/uouBHHb3/
22/8eG9afln/u2EROcbwFHkZ+xY2aMOP5Sfq3w2DMF/GGYrQqNRVtnY5QeUhv6T9HeGGLJO3IxTw
1ioboKbolh/pf1fp+Gu2adLltTTLMn/737/sD9/1r+/+b3mXXYsob5t//MY6seyVfm0gTU0mmIk4
NMyymqUISHJ/3DFMItcIECG7kwtZ7ScdCj+A4UxL4N9ohGgm+Y7pVr3PC725nkTXtdcpyrKr9TLJ
aW25sjklh24MYwDMiS87cFllzxrD2ssS1O+1TsqBVIjAk+fSb7YNO9nNrfcRF/knhuSoF2BifiWO
5HqrGrQKeL4yF4MzRHBK15u2V0MIZxP9kJgQ5QiPg5HbXAO5cTAaDbsYtPg2ua1DEZwt0bMpsMep
Il6NG2tEdhWoUf48QUpJGFRoaEquQTB/X4sTsEXY8Xqj1k9qYoRneQFtKr2UHltaMa7mA2w3C+Vh
qmz5obR6QDJacOotbbrXEj+4qIPqRSBCHbUW6f52qW2xlh0gg9F+G8atRB/8eWR0dROjFDV93R7k
SqByVDh2hoCEPc7orJ5GIUnl2Wiys4xezK7nK8YA/3YjtOhBjgb/aIz3RizZF1K+7Utblj6AYR4m
NRSiub2APp8Ppjnepa3SXFhpft7AqIwupe34tdRcCtOgd4Uv9NKnxedIxBIpxhAWTCAIhnaU4uE7
ByYkQS5BIXQN6gxd8ut3xUTPHxbKPmAGuVMn6YeR6MOxixqo54AnDwBz+qtUR6EHLgNpUSXtsrnp
yDM03NHs+p0WpV+EWsOvFiZpq9ocXIOW/JhbxzYIzeKS4xncSuj77tZ7i3/mjk1A7MK4/JF3dn8q
CLu1CZ94NMIMoFDVnVviEYmrsTZ1J1C6muTQBOrwXjcNq62pPbVSMOwkdXghH7jbYCBipjeFXqXr
HJaU2ZBZcPq0nC6eH1b1U+9rdP+r7NBo+kNfwxNgwh0dUIpgKpiQMaK/2dFa2M9zZDjFqMDwTSHH
z/I4OBOaeiIpXLhHXGRnphogeNHP06xWZyHh4GtJTB2A9Ol1SgQFMYBADwtnGorCse1eJ0AFanvI
iu5UlvYexZRnihLIzte6yNnPywEGGkSUDt4WIQ+ExMLGcSbDIiEXA6dTNyFIIDtpHDGmT328anNy
OpnGGbTHnSARNxyHF9olTlwy2UsS7bVedPhtz984BA8j0/sNQqNzovkIiWP5SeuUM8ipN4q1e19+
C5rykFcFV+heztyswOLut0cpIH1ehle8a7TyrObf+2K+9pwjjsCybc1l4KqFf5lxtjg+dmwn1j9w
bRRYC9jtVGniGUSh1kRBeiUrEN36NnQJ/P2cFdCR6uxBa+sj27y5wIIVGL1DsWN5VZtem1jh2LJS
G22zdqDj9clqpkf+JkE33f9o2dwuymb0esPyGhviWFIzUZ+iDWttRJhS2njlND1wFU92o0ncSmlo
2N8B+O3nvnmWQzu52qVgTCG9qFlq3yHEcLm8qodJ6j93s/lq+jgeapOs6ODbNGWo3ATiGBKl79NE
orQP8tklkoP3hQWjOIWS/fqGsbB0ckQWOxlooVZUx7qbc0dVKoBHCb5hs+yOfYh0SNfII5HVemun
8wNtsI4aIUiwu44vvRmYUCUH3VMEqEV9DpzU4N7s5/2RwLQtpwp5Hh3zNwCHB1zcfPKR/1SreeqW
LW+zBwHt+gohrYSm45iheVv4wFjAqHpTYX4JW1vG0K65eux/CyZmU+mQ7EORHjlI7qvReCPltXtJ
DOJBspFihZmc5ITGdAbS6EwhenBQlD8UPXqJjOxesl4ivzc9I8y3oyzg9wQEm4upetGm6DH9CoSG
wGdw5cYwGu48A/bN4trtMvk8NBakQ4N8EttPBk8tp8cCTtRRGlG6qCpHdFETsibRJiRzcvRk+gi7
SJvf2d50WxHaKDREsjUNNfxR4M2o0AyVPTbqXOsVrxVEzUyc4/pgqxtrzu2rimkfbO0MOjTnTJPj
AeH2nLxIbRJfVaLcXZI2XWjlbI0FHFyYsOiU1eZY1fC+SkGcTWko1o7+FbmpocI8JCU8GCV1eIny
BKdUo6S7KNgGQbs4fImDBoJwL6bhKybO9r4eevIJLNPfJoF6lJUHGlmKR4pr5fYNeNRErXZhoepb
vkc6QlH0HLBpZeMCV26oCKwPkP7lWkFacFq/IkKMtXRptSPCkZrsxazFaxIAig6qtzo9K7ONfdJk
CbHzAykCr5DLNqpGV6a2w0/kF+1Ysi9TCalFM8svQn9Pk3PKWubISudGSVHsbYO2T0pqeIUfp4tM
HMAWXQP6PQw0w2kDWOu+QttoiLx15VKNGePOu7xWmge661sltbFFmrOxsUatZMRnL1KnAAVHii1b
Q2IcytvhfWjM1zyThReoiBp8ud3lqQ00BPWkpX1H2ofQJkjZArQYST6BZmw2VRpeyVzZTOBeXKtj
/mARdX2R5Q3LM4MlYhJcmpFclM2mOTNmzyE8kGWsKTBU+ir6SHTjw+qLFyuMvuPKHaBxWVe1y/fG
JJFfuuje4jHfZRPYWLvbzmKJw2VVbUL9OUi63TSWM1p0R68Z8rXdREgEnsu2zV4y4bsz+8ZGsbzR
bj9LIFacdk6eJ1UrHcMycQz50S6Y4Pv2BACQ8e2SGA++ZnbLrN12Bv8beRieFPzfEH0nt1biR7mM
qCtCa5M2Pf1PtO2BVbJAdz2swlb3itGLYTi3Y8vMzidQBdg2py5XXgZ3fc/uN/8uRgITx8n4BH2Y
pDn+Vfq3X8tFKKZu4wRCdZt8VvTmrU/pCiqTvLjbGljyeTo6IQxxTo3x/HzJAzXckvHGJTLiiqFZ
A85EWyWBKUyWEyd6aaTupIECIEBb5nDCUeE0SlZ4eq1cR4oSzmRQjFYLd8MOv0qExfXTMSJbD3Pi
LlycdrmywUtwHKFsGeZ4ZTobhURsl/VIai4fozpikLfVdpNybrpTJp1lggzRbKNMrS1pUwgbyq8N
U0quuXzPPdjbsGe+klb5VQHQHYxSsstswLbagLqn0RPT0zXdsRNT27bCmh/Jr32KZjSn+fydmNKW
zOPOieDuucJqYgbXVs6nmW983VKfZqORd1EVRIgQUUKUhQS1IVGfQq4JoUwMaQ6Cr1XR1yVVkpzq
SKF5MGpYURMO435mI6vxw2V55ejJvkL27naz6LCQz8X3crG6Zfie3Wmuj7ki3v1GvQ7qvLEL8ygD
3uZtobWEMG8RLz+Rweh/M+LFGCZpLzHxgYj9gNaRFT4PT1p4SJR+oi1qvQ5jftVtYi+QipNsFscv
rTlfbHNhWijJF9xbqiMVQQCNb2gcIitihp84lBXSsPSmir1ZQVgo6ycIF2I3B/kno8UqFrXqzkgx
j0XNseHC3ce6f5z6PIC1m38UxTdVrtST3gyY0VRl2jf4dt1oIF48qeeLmtWGyxobQouPnCgM39is
C8ThhiPTdYDKodz3iqUxsqLiqQN2K5KoD8NIZyBJ3pTxVPRCdfOUD0CPjXsiHoHOwIzzSr2370Tt
t04VysUmNNUdMhyJQWRkgeLjiB+b6oCZEacCqGNyZr0qtdJ9HEBJkAsL63X7EIUp5kmiJlDQYHCb
OTGG0STgWf4Qaow2hehNtP37pNBITkNXGgvajjYVS5MbxjXjMlqT57EvbXu4n6f2na3WwW8xpzDO
P0nK7BmJtYVnVNJKKqwLwJGznuuvZRp8DMPwGmEecLsx94iEINMJerAS0bBmVLens8caTHL2vm8F
NIWp9MAdfrVJ+ks10ioRiAtniWt1lbLL3SAJX4gtSVm77WMjzU96ksSO6NoPAb1zWR2Wky9MPCs0
afiLr11qXoZZnZ3Zsj0pHsUmfamVEq0453G6tHlsW3nmAo52mI/fwVDyFHT0S0XdR0/lYL6oymCe
QxxF04IJKP0eOllNGzVnD5IkgTt10csA53728Xhm/byXxv5N1g3dKaUwdIiwVOky9hsLnklVqRip
knRrZ+c8gPvYdWN1XyTqg9TUsGRmq3+SS2TiLcJ5CDiqfFYtStX23If5g1kar8pwYEtdua1vMAex
6PUGHe3JNJ+JeO5s+kg0ssQERKNSFadUIPAMlWW6bTRCDBsmh+2l7xEtSebJYL5SKe7j0XgFon4Q
Jt4e/ESMST6rbSUxrFO3ZqjgN/LNZNM0dE+rjArEBMgMadx4pYbLHWGUHLRD8JHVKGB8qzgoKWt8
UeDgH8U+tVgc6Ztvpf5iFtq8bdJqOw3zNuCoPE30fN0xneAtS1WO+iHKj5EiGjcHk+VWGNL2hGbu
+MgK3FS+5kVT+93Oi3sWJg7iGZO8ntc7iTA7qRp7F2CKsqkm2npEwWVJTVNdqcvT4KODJ+Syzi58
97NHam/GFaj18s5HrWaZoTuCxaG3yTTf0jO2RPFL3LAUDlnr6dPbZFWLoKTIj/a0HYzKcqZRRzAW
zE9m11aQlLDn1EvDHDz1d9Qsb3betG5pBXDWA+rtYAq8Evxjh+5Vtpag89wBqpN4Sl4fJz4E/ASL
XbP3xlp2Y7ZnkpE8SYMvMSPU3UwdSTlRxCFrVZT8SvqKDusRY6Tp6NYprsbszGD9hehs+xDbpKhh
BJgUjhxD4XoWyO13JQ6+1wjqdpqJ2iG3VNLnaU5RfbOMUu2WU47Tb+QLJaotcVE1bnAqZU4RzM+p
v2zEceS4mM5g4xIF48So11wlhe9LXW3BDGS78rWtqm3SQQ3S+/ozymNmZJq4W4hUwCmrnuW2hIvZ
5K5Wo6eXyzs/E8wBIJ2RQxBSSuXo6ruUYKvlUmCHxecKYC9XOvWUBvHGKtAdlV/YIb0lsR8x39Na
Z4q7x0oU38fZiE9+y/8Tv9V5iP0D8im8WL7O6PCTHpfTxk6Q1cX5weIIb9G5bvxIOpa+D5RwZic0
V8kuwLtqTMQZi4FrjK6Zrx1vtkTBsyEhG7ZhYPWbsibV0U7kfZHM+THpMOxO1h6czJtaxqMbEi7L
jrwTGztkw8g+8L5JrWNhK1zSohCAcPVVrZJ3RATsogtku+15ygrGfh14GUEcWtwzMJOTp7Bj/4ap
KG05rWosSGVLJdhTO9Hb9cjYepvCErlUUnwfUotkrzJ1WRRMtjMtF0ejJZ0u1aioEA5uk0r5qMr6
rUG+tFhMEM1rz9OCtxb6V3JikRdOy2Lb55/JLwrLY1GzHIWkynmSoZJTBzKEBqG8mwdeFrVFdaoX
b7VVTCcMM77TR+nXOeS6F9DPYF3S0s0Q29+MlNSuuDWvba10JzZxlBwcQYduOSWtanqlobXNQwuf
7RQyqrFJvsA+2dK9YCzbVIRyBIgvd4w78s2YUxIW5Wxv87Ij0Eej81Tz7pNgSR2IUQup5ZHBQH8c
RMpgLqY40v1lw5q+TTqtuKoUp26qPhCjPTWtT4ZNZbG6zulutmREpuQNbORZe83xT8PEnmVaElbI
zipFsYMjdghLdWvF4geRMOGBPeIBzFV2Wm8Ksy6XXO7CTeqAlCr9nDbR0YyGF1j2hRd3WcxFIWFc
SLRhpAIqluVuE05j5QldDaAc0Q+sa42kGcs+MNASjjbPJTilDnNKcN8TYQNdp94QTA48xlLh3UNF
GSRVgjunEcxAGJA71sN9NwHYbIxc3ZvsxmmsjVdDb4iJnbrhImcxF7TGqxVJ3xWjyQJfqgdfi3cT
l5GTWgwfAHMJtJTq7RwK10jYPTZy9VEtO9FSs1+zwX/P++4Y08emfhxAeyYsPD519VwgajZkrhUk
faEXRQVhiuyxVzOYwMQrEej4mSQ6zRzx7nAJxNSYfiJq4kNuSzYZTb7vJGBZnTn1XqZp+0KYKT6c
0SPNnAW1SODro4FyZ5lGSll+adSApmaaxp5ZmmhtK2XTaxYsUpOTFfWoI1eTcSw79Ycd1tpWYWW/
GBBBUCXLFyyY3V0NatOVArqLZhHvCSzsqul+ZJbpR3ayA0WNsU9B2FCa0iGj+t3os1G7OZNhcGbq
/3B0XsttI1sU/SJUIYdXgmCmRFKSJesFJdkWcuhGI379LMzDdc1cjy2JBLtP2HvtM/FbASido93R
9eq5JbaiexIuAbgJjOqtUdY3LsW7LL/GHilj2TM+mF0mVHr+z09c9OSzB5XU0DqKzoTKRl68xnzJ
7F4QLM6IMDO6ExPzcGa2G6IIIZJoGK5zwaMpUvmhY2N1gMZuNDQpm4QzNOJK5igUZhli7oIT6kQu
3o2tv8rANYncsJGPJC6CKLHij6zSvwzsOeHOMvt93iJswG3J7Ci9ZAXg7yDF5MaG8JITOm/Y43cd
LNjEX8rCfvSCRjbPUrEZCY55UlxdqaZz3VqvCQqlvTZU8zaD+xpiqD5IYs7CpisVKtDlG9UvcLRS
kuWS8mCaxp+YhcXNrrqWXbMZyRHOmWFTvNMHb83ZcEPuEYLoPda2GLQw6TefnPBdKE1nOysmTDYd
BBpc0oFa/AQjn5x40IMQ4dSzZmb4s1qlQq+zG651rN2BMmNUqpCik4/ESxGXzj0F24yjpXM+NDyA
EuRvGOd+T+Epwnxmuzxp7cxVhyMXg8/V851p65Djh6J/WKeOUVBj3bWSCb+l2AZYxq95b3yNk31y
jRQ14NwIJo9iB03gU3qM4hbeHdIJtuaifw4ScSdZ4U9jiYlSNt53rdwEP7370ip6wQz6ZLRg1RnI
9j4QB7Np+9zf4Ym1tnZrFEfZmwTaVTtvsQJ4JFzkvmhxBNM6gj5878QNgwkDIOYwVM3VUyXjfybJ
fJmPXdDdmKYqeVNAaniwcfTcALbtPvVVWYUFaaYbcyUCWhA09Dh/EymYOteJv5i5fTGUPA52uwJt
zEtnIqIRvY/VzMBIKcAKjJxCprnAEUNAoKoS4U0MJ3GvFeWzVBUDen9WYeUGhywjbcVsU38/vbDA
Wnbm2P5kxU8yLdludPzfVSKqHQmZDBoHMw9xRRBKTf4T6TurLEm8KWje9Vy9NkPq7IOK4hJZHrXN
PGyIlvibq0yAP0BWYjTHMc6DqCIqPeRLgg2Lk2d7Mv3QzbJx13v+jZg8j+8y+wmaBkFXWtGfY2jN
+IDv+u57iUHZ52BYqYr5DNmWcqD8Urv0TBYTIhqk4lbR4yDS9ODVKhsdLIh7YxrODql0Wax72tlj
T0VrSDiGaHKxWTUFMadEmhB/1WpNuwsmPeoTpJ6WVn4XROau012OK9nSSGJMHkcqApbFesYHwBT9
v35xPryxwaPjnETQxKFnxETryr+Il05m4z6Cekh2jpV/dnlDEhFRd21d2hzu8YvDsppHqn1Z7Anj
Wfyx4H8js2eCc8XMpXfz7yApqJ8XKFoDWG1zjWrwClgpOnMTXp7TSDpH3d9Yma/CqfHTdtxf9Tx8
6w3C4jp5cjuYssxi9LCDV6TXxqdGWbVo9YPp6wwU4Vnk1OQtuulNDkczbN2jaQkrLLWBA8XEOoky
u4WdjGsTq1wIr4OLCFFp6s0lhMb1WuoIdSLSSEAwIyO4a9qL516ZCT6I9GCm1sc0cqmbRZaJpRCe
epQlGEVim1oYPh3Hps2R2WnM0TxgN+epct7R56kdtP83p5jJj+huXv7KZpIdnjjOpJduFJ8NToBq
U+8aNrRhC10pAS4EhdMr4jPJeaQuJ6wz51Ywp2w7gKEGH3DTqSMPy67kUIaWqkJpOb+6QfsVE9is
GnVt3soxUMcA3v9+cEdGKM11btQj6Es6jFbeGa1MhgYjQA75rZ7JKm60UjC5U8khgPa6Meirdygp
N+AlGTOCyb8HAQHYSWqR07lpisk4AsTPNoYcnX2fQl4csWlMwfzkGr+rPi+PtZ+yD/D/DUPJZqNh
KiC68TxB4Lar/qEW0FtzljArN1c2Xe5vQFnpeFApv4h8yrimadrYFJ0z2dB+mLMiJsLA0T141LDG
x9g5X2y1sw1ie4oIy64uRFYSS8TBVD6WjmgKjrQinIIqY8ExzwdNaFHiiOXQ6W3YJoKZP398yit0
ODFrF8KsN0013ZAsJRdbtSc14kGfBFeA6sUYZm6WbLvRAXS58LjAY3mIbrpNI6wXUWioDC0fWmvs
LZHliTRin03WK0w/04AzIBjU9Q6A/XS0SINv53cYT1xO2vBdkXuJrXbbMcfeW2734eU7tg7jhgFe
HFrAzBs4aLRHSu0mnNgBs9OrW26qwL81pvOBBO47sfN/3aCTyqCXj1h0ZxlwVrdgarYl6gBhY0it
PTUBTgUjpPkNozp+EtPKg7UySPhz/paGCG0yg6LDrLy3miUfNBe1ZzN/TeuUxHipRSxPAZvwkeyn
ZkFo1Y7AfaZ9kHp/UMqwJYFXBSOf1wxtfsh+Idm0U99dGvZgliCRN79mzm90T5hDfvHb074juR3Z
IaFhY+ZEU1VvmiXwT+yJCEcxPmO/rPeehmCIZ/RkSXX0WlXBCrAQRrNVw7RsXEzFYznXBBEZj3le
Tn2ioZ/1JNGBWxWXxN1k9PAmq0sfogtGeSRM+gHfALPbsdP5Txdno/v575LpjFkPABDH9kVXRnpK
C5uajv8QX8xb4OCXWNzqFwrj30uB+8Z0SJwR05katCJB9qMfuBbzutnoKY+ywCU+1N7NVPLYzIbN
wKDdVo37YZf93zmvPrQu2KkYU/l6kzJhZxsAKi6abedritNLmzBEW8bvVo3PU0DEjzMNN9ujsU66
5XvSrE9pcNUM8/i3yap6P0mW//JAOzNELHXHbZbax8C2m+e2JyQX/UQY2KhCS41OYJ1PBgwdBu0P
wyTvkaKUyPyEUbwhiOoqgcjaGdE9kn1GkJBVWTfUTm2NcxQkeSbFbV6fmjFIfuWCOWe+qAaxxMLK
F+iiGBDHVdLjM00PKf35pyaal5lHjSRe1VdbYIDX2ce7IB5DXbj73Lc+J1L0ti1ZB9CjjajXOQkI
1532Xl2jLmMjGC5Tjt8oR7Q6MsidAshGM4kVBZf8pc97bwdGCH8OX6qeKJGJZgPVV59BOmUoRg1W
vHoaav/LOkn1ga4877xgcZmhLe1h6D5sXc/3IC/KMKFBKnSu+2mePYLdvYNZsGebxbCtuYZBMfIQ
693405FHtZkrr8ZPtXAwk1TI88MYynNBnFW6vUEUxgXhoAhhBFuFRl5Mx0Zns+gpJ9gZinhHK0ed
wngfVBj67vNkSoLn5KNAcCbhQ2JA0rFHe9+Oz0UJQOhDJr3A1vVkIdeE90cg1IjE1WERodSzxtwh
NFJYjhoTECM30rBA1hJapbNx05/M0X+aFeOH5XVGSvbVGYS9+cE75MmhmvKNZczq0LjjWy6t5tQK
BAukiW1c2+Vz61qEWOgNzFuNDoB/KKkSwSousj43hrZPCOiOqhyQRuUZLQjlBkYycwZv3fJlTws+
tD219LXJq7NTmMZeX9RtKZ18s9SJF6GFPBL73URm1343jCAnx790jj2HXu/dMz/dCXAcPcolbmbz
Ntuv+ph+LiWNSGHm4hAn6kRuzRAak3WwTVotFN5oMYodoWk/UL1+G9B5/HpLRs0nzytBataM243N
rs0N6AXpHLJDpkWG1NCdCqUOWQnbwpv/iroAtKPVvL+lHxqDXOeq+bVvg79OzlioDn6MAd5iZWs1
igeqZ43Zq98wEUxU9kcFNLX2UDPKDuGbWRERn2BSqzRUSfFkKMc9uYn2lk7mfbbFc5XMz6zU26N4
ICnXNr2AUDo6dyX0aPbbd6qZVUh9n92ztVgfvhErhnE1pQ6WtpyV+CC1LLIZv7FiJ6emWqO7hjk0
KnUYPIARGlt5nqXyMlBrwMiLYsf7sLjwKrjwNjfRJP2XXBMGs5fmrQ/GRxGMxzTjpVo0KFAmAWb6
vEtN9VnM/jlAnHBwLFp2xC2ITP+0cEw8Ujc3LOk3md/3EXqAN570e6lBW9bKmkuuHN9sI30y2/69
nfWzSGJOd5awiq8LhSLRN6kyP6QV301yNTaE4DwPVvZE+PZJwEKgrXxkXZ1yP1MCg3p9QwC2IijT
+TxMjbXh2Dl2ODf64EPTNSYr5BFM+VuHPdGzSJtreVZtUoyGmlIFwxYPof8E8Po5ldjd2OiyFNZI
FOhiXBzBdEbG3Br8dAwrhX9CCnt3fRRSeTBeMd/+JAZJyYiSj3NWX6uJ3Jo0fVk3Nri0CehhfKqT
bsSkd/hbDa/Kp02dS8JmcWVTzsfLfXS7V7JCaijJ1GvJbPyd18nK+tynPcTpQhnfo5XfH1rvWld3
DH4lpDr3Ppv1rOaUwSbkkXpSDqfGpItE/ICSt37Pq+5YLkWPmQRAWuqq8mwH2jHo40PfxG+OWUJC
l6yva/ubTO1qs0gmJsxOt3KS88YJ5r8ZP55v80Bb/C9rk62F7EUxwg/TcQngh0PwK0rI374rtvGo
/XiLTl1tgktsew0R0R/bySxouuPJbYJv5jP43PwPPSv+qIElYZWEtVLnvGb51amrbXFl1Q08d2Iu
M+1WJt6Hb2JXVZdYTn4oFxyKpuYyEdFWDUKys3Su8dEeQZq2xieHcXnw/OqejeqtNsEA96B8FvmW
auJhxRwBC5K+7odSEvBeVhqHhaFDNSACGVrOcYJluA9JFMk0/WBaDbIjBDvUvNV9kUtwbao2uOYp
kmxYT2YCwnKyxVsR+H/KlrwRMZa86VOI5sUXU3wQJUgR49klQIuedUHr5M/WNVUYUV3rDOjBOGAE
/mA2YMLUhcSEJhi1gi93vpa/Z1VyRGxzyoWUYefxSS96+7YANj9W9lw+tS658uA3r77vvg7dfGs9
9q6p6TMbXX9JciQATiK39aQinnvitQKdeQouVF5MmlSfVUNlYIgj9hvCB/5xVh7uol1w6V39vjna
WfGeI0nYGApEKlrCv5jLX6Srf0MLlPzsLb7SAnjKlBInmzZ7jOsIJ3T7H9nQDESx/YeVRgTmZLBk
EpDonzs5j5vi5LraIWZhx/24szVsZ8KzSS/CklsSjnPKRJYcRupATjHmBBp9h5sZxKZO+h/Nq9TL
tGJiUFbV+BgyQnzKhxfkQMSy7JprzLzLQQsXDvXGMN/RkqxZGNKOXP9Sldm8szKxhaoy7RoFzjAh
RYXh4PSVAbFpR2LWiRPYxDpZn7DCeUNwbKF4MivaPy6sKWif9DSLiOLxrtgfP3wIx6Jzf7lEZQbw
Gyhm5+ZoldK7xDPhp9qiV3dEB9/gCd9XaOioLTczc7B8944VFdn8PsmC2zoz11Cl7rsdfUnUn5Nu
yJ9scdgjxCFNQG0tYpp/ebX4FolfIxp5xC5ZpInRTyFEnc9UlXBL0z+LJj9pq8g7Uu1XGyzvfapv
VbsUe280n+NLXS5UpN6zhbGf7Q8Lujwxm1PuFA0NnMh2ll1+2oF9GWLWQw2Dj6TKn9A/vXRBfWEQ
K5BjqDfbDfRNnK1S0U68d2W10fGihFU2s/qRj6wYX+P1qaq6XT+bl7Ft2LHlzZlo34QlafwzEOo9
pC3Vf8IM3JXfwkbf1PY8scn8IM6J7zpvj2n5YjV7sXT/sOd8W5CuoL4QG0Gs637yh9246Fc6gIPs
UYe4uvubpX3DsoZMiGJriRzWbo3V7ewlh0Tpf3QG6HLwXl1LA4SDsR6gBoWDuA0F5LmpZfOBsW0Z
LQauDFDi9M6pdatt9VroFeHchPJ1pZWjtaR/q6UZchUxVesfDBdOgwWvoi0STmcAba3505nZD95l
FufaG/BhvpfxLEaHXBiFDTRe9qVv3/Tcec1t5MBegjMeZHAoPR48eFqENBvDQXh/ZzXQu6UT137W
bpzaucFNebYMnQExoxCaDqvAjE/maUcUE9GW/sHMIBjm4WTgENS79X6onwKD82tcNisHc9T+wYS/
QSBG17L3KW8nSlFXoFES+b9euJfGJg3dt5OPFVEI2mPeLrGHlICceDJBQp6EjUgShD8M7XT7XVbO
zUJPYovURhELutBQRyNVj8YOto7R3oeuiDe6nZmnGCBAypgswDk5E/nVEjPqzv7FTgO2GmVMeHb1
ahHFszFh3Sts7NgpsR3MNTlcVkyEzoD2KNQ61nBrvegFSTRI9zleX4zAGTei091t3IzHoZXP7uid
8h74b1LwsGX8ixaf8rJ95M3wDoaQSfC0Gy3tKkB0vTS2i05W3PutkXDrD8U1NpJwMM3fLlLR3Hap
6NhilQRS5GK+aeWr72g3x2clRqHpeBAClmKcUFLY1Mu8RSuVz9xWCWnP2vLIRo86yA8ODrCZbdfb
VzuQUxSsQeRiSA+y9V/Zo/8eanLVc2RtNqOSwAoObetd6oUkaGHfrLS547H8gfxw1e38SboFVd+y
Tv7GiFkfqVHp8mnYzq7Olkgk9mfAwzwy1/XwfaI4qjpwJ1krDyVFgt6SrOil8mcwAAQEF0lQXIhL
LRoo6gBSMZLvoyDI/whJMdxY2Z1W8i+VJkEHGFYTYwKpgv5lmyPdwj7/mbcYCxsVGROqfSyQCQ3v
1tO0G/Yz/tIl2TYrG6+o39IA2qNuPMNWeSI641z+ZhHz0LP6ieiG49gR6pcW76QvP/vQMSIYOfh8
QQNtxukl5pFtMV3p6wYZHt3F0OZzyUZm29CNt4F+YwCwN3NOb3MwQ7eik6+XFnrMhEhZLDsjzox9
Y8H8xBhxmUR7hHh/7ln4g7FInhoQzZtgRHuHf9VcHZQdg/yUZKbvpHJ8BDlq3/ny3dGnY27w9hEy
U4W9AS25c9EFTO/CH7+XcZ7WqQB/iyOunisd0nnlCWHJuc1R+6Kq7Bnl9c2sb7TJfPad7K74iNp5
cS3y6blviURk6o/uir2c9dkn5nEGWzggOhlWu3wNfdZCsR8ZipFK21Lga0sLMrThgLPamZqX0g6x
pyOmxyTf6DleWUfdVIze2wrGCLzIqY47lgTK6TckLttACbZ9OdzAMe5IlzwzmGTzz3bHRJlOzlbT
mz72IpeXJ3HsLZYN1Bjai5H0e7PMwqXtbw5oPoKZ6wsS2K+uxA8GlKEfSAS3GusbBcnJQMjdpvaD
8TKpwmTztiOluJU65m5YtJPZdeQBK0Z09MGcA1Swg8fAuGP23Q3WWTd5d/AKL+ztw2JuI2MViI/3
iTjcZRHfqFtetaL4AmcSDTzlsAChpjgpsgcJDVJY1skLGEiMAgVFEX8CrliTuBkvCgJFAg2pHWc1
QuZ7WaD6WrPh9WQC0Oa86RUD3SoPuT/LLU04IYbfOq7N9UjWYJErE0RRFtSbqJ7JGRHpH1EC4JUa
nxXCaDjguPkqggZWegmS8yZEbWawnaufKlf+1tiIDwUNW1fQKaj+OfCWd64HoMmlG0GGbwB4bErY
ccTG/Yw0lUazvNXdfJx6I0oWINbc9ihdY+ec1dlvwPUWV0b/PFTsXPXgIABBy2U5Z9U3kPCn3FU/
ova/GfoeHElInLeg00cYADyVqZE03jCxs8xltrOgBjHXx4qXs4a5qAzmfkLppJu5F3uG3Tx8SbH8
f3XFXsBseH7pYu02JEwv0yD70Yutg84dKXhDdebN/6zY+mWnqRe1ZnDATrFmoOArXU6oEgo+XlA1
/OwL8teTo1ngTv1vOfhikzH+oWt1AM00PVzjhT3CCNNxBHA4saTbccDxhhWKTAg9+aKQyqbk0U/Q
InpmjkUDFsLQEEZHDQpr0OSopPpPv4vIqdvBwaP/rfXd4PHKWb37GWvGe+xqfK3XOFvoSbQXLWVg
OsbmBq/0AegAKqnGvpiI39hTryiSZINTXF5yqgcj1l+GVXDZI/ktdrIegXa4MU3LkAYIDvsfP0A2
isLiVEh+mtnC6NxlfI/d0gx/6qbfg+xsb54mf3TI7YZpTlvMGR6dms1OOFneeKuOc/cVT50e1mKf
yADSbTv2dNn8sirrtLIiGIX2YTuz9Yq0dQAbkNtb+Fzj+a96reA6VwOfYWg3sIIpTnrrR7XaF3iX
99mKk2OB+/BQpSm1CSlce9Ovn/rYuuecNGrVUtaxYYSJZBEKXwwtWz/R8+AzrPHks/iK35aB0UBB
sJU97BRGsyibfTgHFswFdAQ+I0KfoIO53WXsoI3+Xg3xKQty84Kemeip9GMJXJPAvXc2smzhKTT9
bog6azrk2WJTKKDcWlhJX6VFV1omacFkvumjNTRkg5XbwsRQ62HPLCjUY8/eUmvnqGCZouT0npmW
OJSCTJP+/6XGTBsp7Z619Y81bIOJLD+at329/iFPg93vuvVNp0neV3F94RPdbqC2ZRGZ2AMhlvwi
+/bVpTwgIZnRkNP9xODeyETTb/Zov/F3s49Tu/+/Wm8+6YVk3RaoiXFI25w1054O06jtZ8lEkSxd
YsSHeY9i3Kfgisl3Finqae1TG4t3s1L6zlxcJm5lShu6aPNB5Gi++etwkKXs5zydAZDW/lgzehxj
aF/T2qoOq3oII7xBHzgOm4D9AodsW0VgQumSrOCpg0h6LnL3ffH0W0FEbRgkI8sw5T8aislDajTX
qemIf4m7Mpqy5bsqd4Wjhl1TrNi2NdAoFrod+ZIfjxrsZjXQYHvNK6gfOcWFrqNWzuttQRpFnRJU
BNhgM7D5QbHdlOxpkooSiFwxEt7Lc5fUzjZgd7IRVFg2nd1xdCaEZAKoztLcR37DnJLIzNDr+2Vz
9DJCe9jXEK0zGNnZx2kTtgW7WHdhtTyY7ouRIZKZgLep9UfQbZZ+UuBoa9z4xUtnMsDYIOpa7Yed
6MFFL4QsOEOF6c7t940ixpYF2T5N0fGki9onhg2MD/eRkMkx1otn5UtST6321DPT7a18FwQdaxQX
25FW6xfHn0LbcInInr0fqkeP5YPd6+cy88QTv4mGJWAOYZWdAYigfq+86o0Jb4aLFxqOxOQ993OY
ZY3+ZCzWHvbsP5ptXDRm/YJK/l+nMVbuOuY+xdgwS+UpH6U7bClBFXdsdZzTNeM6ZmkHOdUPPVRO
/vCYWtVdYdKHs824yiHqb5ZjsmWSDlZvQhHoxp58CQik3bKNqV/xhh1qgbinyRF5Tka27o3TfaJ7
f9usml5rx6JTauywp5mPmDaReQmv0xMq2YzgfCLqJvKuVcJXDE5UxcgQePXYYI0Xf6VKky6CFtJ3
7iL2kRT3rI/Ri3ZD+6m3xAxkDjihzu2uhiy59C2aqZShtibRNQ/kPQIhC4oIkiUfAx2U31AdbEvc
sD8CmEGd1OR9h6XQc1DeY1RAuTWGSe+kW+SA7Ii059SrAPRyvcMAIFyDWK6GhPR3ESCyRU4ERwP1
JO8qbobmx2fvtzXysT85dMuqmb0Q/sZRsflxx2e0GnyGIVaXbgN0vTgiqUdfY1uHclkr/2L5QAH3
IFvsUCIrJl4VV1hGbqZvFWqb5Zyx3CLaKcg6gR2/fWuyJ9U73M28ymE61YcuQ1LeYCBchMo2fT6u
G0z07/6YsYGW0yWuOMhRGKZRPtoIm1rJGa1MjKpudqJL4zDwOK7z9eVj6YTQcap3XtUxz8Qmuqs1
4zD1wwdTWJTa3EP51PVXqbEEsaTGlcK4lXHPl7T3moWsj1a2P7LRNZ+qzNnZBC8jkx1+pRYI3wKU
Flq2e5rgv7Tmhza0fQTzO5SaxxdfI+Mc0/1gOJQhz01uVuF95MvAqqniAiVE9sziA2NqPmUM8g0j
8mcag2yW+a4HgbjX9eLhqeU8V4rVPBlAug4pt/W5lioIaOS/MliMbRxjjUEMICvtfL1dh4k7WhWQ
wQy2Azsjde+FHZB8Y4z3zESYF5SVyYstu5OS6pcJB/YoLfGZfPJMV4zOdXJeMkVcsW1tcu/LaHgD
NQlwPyddhibV/TXH9bVFrPhkoQtmpNwikcV01cO+K4OdWPo4HJk7hU2t8V20HZcU4pA4u6WVLne2
bskQVyiW5UQxLrETlw0JEzQ+55spraoNRMrTnGv+QbTB/Jwbgs+El/l7Yvz20k33Gj2/TqjrRgug
9M02lUuQaVfSGpncpNl+Qrq06cF2oIGjfUowVg5tpPKqOWGUuwXoSGjeyGaE7YpdeOFHq/gmQFT0
AJXK07prnZ1qBJGHToEA6YQOOx7fhODON+bsqWu7g2/oRqRpOLycdt/mqFexCLth3vBA1QNPnl7U
TJF0aew4+v5CKs/z9jdxngzMcv8QmDOeAN5/KyiRzwUuILq6exOOdQMViT6tJhd8tfHhZbMbzlaP
GysfcW4WXfC2mMp5JCOKKZ9PzjJuFe3CZZq91zIrGUGnp2odUI5twl6LxRc904EES5xUOuaNRixH
k+JrO6Lq24Hj0j7UEDzbqG/zHJnUkLT7yW5YqQ+nub2mFXbgOC6KyP3jeyQ5Tr0ZThlG5TLdtRNV
e012y74tCH2pppCi+NhqPtDOSrsnHeYp0Qd3MaEHwVDCXq+TZEFr45PZ6NjfkW6rdtpqMET4PVoY
sTxV6eJsPUiFIFLVVR/1X3Q87Tr++Bf7xQudnvBMdkYlSyqjOHlIKm94S1+aPkZe7x5mOSRbzexL
VlzoQLNOHmj6SqCEzirVR0lszUm3U1oMhLa/G67qz2TM/5vGdrU9fIzxLDgG59+9wjKSU52aVpTW
/mnQhtPqed1ZmHOxHqGkDioNauv8XHAvsU7w8/16xEa+U8lzrtKPsUHJODOhnciHENS+20GgaYLk
VV5HE08wY7stiTNhIJjuiVxSYLY2icszzDiDhSw4QxM9e3OSwaAdXf86WikuHJt5FItEotdM5e6x
mZyMgkvXT81ko80AfcZGY9YuhoOndYI5PR4TDb0Gu+b4ROlHoyoz/eInySmVY/BjwUR3U8P97hGT
bubByV87c7fww+wnsGerFvldCqtjrW2fe1MSBPnIEY3dZL7Yd49lBflW7FMt47Wklw4Mh22WETBk
zyY+Izkz91bT/k6iRPStD9leFcFPx1Bu6wmtB6t0NOSExEuX90rFn/FA7EhXZi921kPcbiyLkJgS
KdrEg2/x3UM7NW9NAUZ2dKJYaN1NzW4XtQQl3wPg9pHX8F3PRY5MmfOkixvMjCM5cmPVl1fLRvil
zVV3HnvbP5ISaR2VJRFRCPQ7led1B1Prg8vCsmWPFncBU53rG3KddP4Jcs3QtUReuZ+zl/62kR3Q
O6hXh0HGVRmi3eT4h37FVsVcA39YKJYJZ6sYtIO5pMjQlteEZDqPEg2FC/vf1sOdVDVYndD+dmb/
mbCPmU0fQlVJDAJUwpegofoCGW9GBvOSLQkJrMkk1vmvxgbgvdhg4H3zta98ZMneZ+BLzN6gd7et
5yWhD4vy0hAyBrdGvAVJHY2V1zxPzJo3KSKbo9fjiE2906ynqGmtwdrVIyi1wHpGLoiOkl4KfXaC
udiW6v7/L3yk4IpamO50MdKK9sVdyvrEEX5NA8s6TqSIq7q6P/BgtneT9plkn3uX/YpjFd90YPYP
7Fs3dy5wkcy6EwZoQZtg8W5t2wW3LGBQYiv/JclAx6QJ8sjG19VRl/quQKt7TYrgitsIfqCTeZuY
yNiAPeyL26nxtvRT5Ae2iJJqZCLNfCFM8CpFKP+4zFi9Ta03HMoaXp+y+Hks90+/qyBC0bLo6Sn3
SkJOB3/X5Ov/ZSexj6CA5h1I1SnLR3UjYXIwinyLh7347WU6nHkw8AzD6kfM0TBa/sXNM2Q6vDYE
KKELMV39d+yLls+jQAFfWBcM6mTp4HrNWgY5afMnN5NfQ2IjQjTQFOfjH+Ek7s4TxHNQpxNanzG+
mus6ofWr+bBN0DmSySRfJyGY3kaBfqk+4pXUURARW7aWOJnYZntbY2m7lFaU9Vf44v3WlP3qQa7s
M2Us9bg8217CmhxqbrRKSzU+wJan/lhyOYyqjziM3I2vUxjXPUmgCYYWcCaMt7IyfQJ/kcCWrg/I
sMBviOqXhD52NCv7AUPkWtdIVf4s/XwoUWIALrROfuyytonrBQ+OW+00Jj9X2YspxKlUsHyqt4GX
vNYxQwG3TndkRfmbAhr3bsJxjXlGbrsWu65Nb+POQQ34wvtYFzlPqmU6oFeJvgvgJupG/pRPAWhn
gYm+5q/uZ6PH47LqJ9z+XzJ1vNUYJPEdou+zjX7YJS0tTRzrryXF8U+OmUpMi/U9oGmUXgVmV1Tm
r9QBBjG2JCTVkTvnJmCQ72ApyiNfh+qWyyL2R+u5xfqyBffrPQnT/9c1jJKIMf0ra7WGmNCU6NVw
dZcvEVxL5t07j3oJDa3BuytSejB68VzfNx0QUCqT0W3MfWUlBBRDsmgGukWM/dNpQdV6Sku5isxZ
5PpZrhjtEn4ItQZqJ4kpzTyzzWV//Ki6iZyvGY9Pa2YxgEd5JU/NAZLrrfV5wBLZ1rfseHDKOq9x
VXv0UsD52oqpgts2cgvOziEOOn/nwUYHaCwcTpXElLPYCLZxo/ro5mGja6S/ifR18TPSIz3Rw2Km
aiN3TkaaRTrFQrAh8KY5sp2/ahltznEkkJ6x/LVdVODmIr//I+9MdhtZuu76Kh7ag/wQkZGRzZRk
shUlqm8miZJKlX3f59N7UXXh+9uABx4bBRCkKJUoNhFxztl77dBgF06bGAGYEUDBzLM9IUu3FuvU
+2wCXe8CRTohDAC5FD2CppBkirF/8mTbPGAJ2qJU7bfy2nLrp2Y9FJ69VnGZblvTct7mxvS9EdbB
FDboK8p3t0QoZ9PlIpG4ubT11B1s/TWjfPdN8sRXVqxqMjAC3ymk+W0awSM9LgRD9GrOpNMlDP6w
t3Q1R6FksB7ZfpJtnlTrkcLSLxG0BESQHXE1HZrEfQ+019HgrC6itJMLdzNEixhvYXnNbN7EEfSi
rTXgBrSz0I9oH6ykECZyYPxgdPRHvyinlhNN+VJJDHTYPH0R8cmvonFrcvDAZ+LdWjm59sQG6j1K
rxMIHHk0rheZ+6pjTQykzfCpC6biFCjxvMSUYn0bMJokHh3+91sykhubujVzcUpZxQmWsddI6BWC
AvYG/D5x61YbMYGY54AFVEaIeidScl+f80YLEN1xuh9smuR2WYX3cxn9aZiSYBGCdOpANUhL70vj
hmg2gacZi/dj5KPwxoOK/pygGAIa2HNccznh9F32S5wcwrinBPJGOvCIoOP7EPCIn6dOfJQJgjXG
ihDJbknrBZLSLg/TLg2Nu1GbBnLfQuNPzh86nXzrjL/dq6fqtrm6gOzyvWCEeQmVS1hVab+Wiohg
xhPUZNG4iXKgs32PtxoUK9C+Y9Mp0lOkIzeuJ2m8t+KhdRLWFS++h3iOokcrc88EZcI+5PWcpfKy
mUlkm0o/nkY+qJXHnC0o8BqVploXnBoJGOt7MK0i4GSvrlNYVPCFxCx7TTleGgtUYYDoBWoT82O2
ILab9oNtM1+RXNg8u2aFgcOe1raL8CtPjBYEuWh9abBBu4IZb1MKPonx8Bh7tIFh+yZf3RisDX1p
NZxJF2FSx/jxEQ7BPkRGvIlaIc9e8YBBq9xWy3JhL7tB5mAhuwQLlEWHPBGVr03SMDh7ohQoUyAj
1YMMDYu2UZCsnal5c0IoEY43chRK5jNz8leR97shhubjQMZiNPaFrtQ7mVV6oCO1rG1CQWSAlXqM
8hm/OOOgeFnQ8uBUlb03bwgrBm6gWdfajBTUxc+7LDtOafU5a80EMo1xEw0YGETcHJvRujIXv/MJ
iLWyIo6gZJflKWGousPwPLoHryi+qH0zgBM8y1N+G0+x64euQf9gQJDEsAgJgK2CvWLDTZw49h2s
pr5KuTN0Y0gODmXSstASSvMbqqpTN/MpGCEBuD2d0SYp1RHbVagQ0dpB8xksXbNWpo2OBi59vnAM
iTa428S9Gzx3IdFlnpXNLALlsU2EeU+5ySTnkNt/mj46W4T2lDHdQ2RMPnXuJlLBDZ0qnBE4klap
V9j38B8IYfUWLPJJ93SNuVtNVPVG8+P/sWiCh+NaooDBb48AJug464SsgOj1qc5q847O62XI40tt
5d19bQ3PkAiXg0VRhmATda9hI1avDN/smCRlp2Lp4z1UgBuUAltOuPW6H0XFI5vQsiIOw9RyrkZM
FkFkGRdFdYpLIDRT8wFAi/lAY+CTXHrif1pzV9oMJqVZAI1olhuMyhQl9NIOUI5TuiCoWsLOvS1Q
QT/lphoQscdrBPA0egNcyboMd56FGZ525SMQy6NKim6blep24KDZD6ELmQOpvbvUm0zkH/FIHpVa
/NGknZbRpaGo/qDsFmjfjRcjGO9rt753rownTk37uEtP3cg+36I32loeY4RFhjs8I+S/liaOZYvI
DJKk0Z6NvsVkvSz7EMS++ZmHXBmj/lH284vqEElbunNpM+T37BRyA/gj2Yapfh9zGWDar55nNX7a
IYmc5QQyp2ip4pGFWrk77DQ1pxyzJ0MA/bQkFj/D0mtXIrjUzC9zjTUqHvLSTyuESQiEd4OxDNtC
0jVvojlBxjdDQwj1jSjuUqOBMs+igfEuSHcgY7F7IF/pM+Ajo+C50MGS0Hhrsn0pijUfPPcWsu7K
rcJ4W6fNN5karIR6rHZ1bsG9M+NLknwvcV/7KPOqdd7yEaGi4sLqX6VNSHrbiOe+lM7WM415a2bN
hWzKZ/gu8xaA5r0ywST1FXL7qaZVERJORssbfkBwZSPRGdsqcDk+TLsbOom/ZuNMcGVxMvqQEwfm
CzXnN7bCJLuENmFY8su0DAIyfvXaxIMemdNDxIcwyFXs9zzgOPgTVkgyAwyMcUP8WtF+DRJZJCJg
ONMqulFBtKCClgUhl8Q7ZvBnt+FX1izufZxZfpwu6d3MrrIy6JhsaLrfeqoMGVve9U5sbuMwfyEq
j6mVkA6yG+haMUrPsMWhZFyVwhI9LNDunVWjuoKFx5g4VYCrGkhCBaET01AwLgLPSy86+Y0ZgTdM
t7O1mb6Oig512AMN0Ev/5DQtAOwBG6maKjqrmma83RcPAIRvxtnR566UO0cPZ0lAxFq1vI5No248
kQ27wMS2XlVfy4BjvJsk6Tv1b4hhd0igpxVu6cbvcgjVY0nCGG50q/ECHJU0213arBxfOTNlsnsw
u44iOa5OWT7Ua1Vc2g4RoqMm/PAtRJwwMLejkWyTHAOQ1U9cwB25OlesjcBWONmUNsRqbBpIQEzA
iuepD/2Zjv7aQa9mmAjGkHjviUo7L54kDYgXp+YYlzhsDonTn7RRZ/zC9GGI0N0uorq7llAciNa2
AfNB2+FDgWkJflr80BaokqfpFwI1A+8L4LA+RphguxRkotG7IpLisY/z7WDlxxvPXh5hkMGNcJ0X
i+oaBTZn/w7Ebsk04nriLhSoPHtcDqPG483QfTPXTcCCm28muHumO/151OV43yfWfAjCdF8ULqf4
gK43svR1gS+t63DrkNiFt9MSa2KkMFKJ6GOQaLhgHm45yNA2m+kE00ykLZZm1jbKpztLq1VahvU6
tcx440XxW5cjck9ocvcm+m4gaJyqrAXdJ440AecciYjBDFx4viY0HJTCfKswPF7PCmZUwds49yTD
Yl7LCQBAdwoiJ1utEW2iBhfMEtI8/Mx63vNJiq2N5K2RidhuQY5HV2y5LLDHM6x9vnSrt1DnchWP
BebJ4L4rqgNNymQ/deKmnFMkOaQ5GwzYfFGKHIk4aj5mAkyntd6Gc4WtmYMNW8A1OhMH5OhF11mT
tetL501bgbseeUNuEmn/Ebnn7ReZ+njfkV45NMh0jhYhawLGN1UifBhuB6gzxV7lrPlRz35JJufO
IYBjXSSJt+WNtsLPifC3igYMX9RICRGAtdHVW3m1mCwJvzGgEmgTsmqyJv9ISIpbDZYkf654x4CJ
E/8KB43r4SKQb686pKgrI+Wb7AWHH7NROgdGvjZRo23auoDUNjFEbegZ94rj65wdzea9EsEaBoq5
bXAYEUn+JMHXtZDBBgdXLMckuUH439+Fjjauisf18DBkNDjBJeDgynm1yrpBCkUW4EAq4gbQ6LSm
Alq19bKsjDqyOUQn90mS6E3VXBVJqAQZrOPfxVZ8Q3iq3nBSXnZSM7VgvOvXk/Wk6UKvpchgI0/Z
W11ZL5YZ4S5ewAZldArGq62kBlYWVA61nv0bdfcIRdtrWLiw24JKBk6iUBObLqZjZzZRpk6NODIT
Yg3V0bmekFyyTWwsAWJkSkLiLsWmqUV9iMpi3Iiifs4r8sgTBJZOpJ5BovHunEF4z2sbWSYpmwpp
lxPBLY/RxcKSqUkk4GTeu0cQzn8ApB5LMs8shsxoHCzeCFeL/ZCOZNLazYI2B4pT+Gk14A6ixfui
Mgm2oi5eMvZGRgUtJZlRxMwykKMiiO5RD0wPSzQmJ4o6LpzwbWSd3er+KzNdyoqw4AAd5ncKE+W6
PU2FQJNyHYdIjLSMg7z3ZRz0+edCDnpb6cnYN0N2Khcc+lkApWwebdpLLU4Q7maWdXfdT1ecxHZX
O3AaN+cpi85wgNSujvmQzmG97UP5GBkGJ7IC7ZtL8BLjkmJKz7qr99pAXUGsYUs1Rkm6OL9rNz14
GX0N0hPKtQvlfqE7Tm+mP3oIruk18Pl0rpJKRWOc2Nj81GYZLG0QdXpJUQ90zsGZLO+woEsXdYjd
jcg/Bv30oJrUy33Gc9CtAsrzORo4WxRfU0HHqmBVTGr7D466rwKqZKMpk+Rc3/HX9ysjMiDVeDeZ
HdmbwrWSbTmH+6hO/vSMhHmleE97lFSoxT49JThkK4CpjRsAiysiRALDV409bVfGG46y9RFM0rd2
tPdIEnkPTHMKgpC6i8gzafcMmEoDoeYcPPHN1ylkFB0Wz3kFqeYdUcyBXxvSS62qbtsNNxU5674u
ZnRqg/kwpMsxxaoEZxczppVvkz0Gyfm44GK2rTE+RuZHvowZbY4S1LyHTq0Yp3szCjCY905AS8XO
1+Tp8FS2i+WH8Zyj8K7AWMSBdfq54DCnT7UxcwIkv2c1DvCWfu6o5ovdhuPJiT4KdykDX9FrPGLu
qNT+56ppD80+XPQWKQGPU4uPXtst6oxIkpPLhR6Xf67hP/nnWpPQ4F6FTiF2wr0OAnFGMKiRndOe
luuFVc3kQF+viaydvfXP7Z97gkQbK4Rx8QbilTwS5Gweu4kuOY5Wrv58kXXKPJpKzXuvoUltavf4
cwHKhPGxneQmo1qmyVdJ95aE3a85x6aP9Qo12Hj+uZgmZJeIArit+kMdju6NKnIS7JOZuZcUN32T
spv9XFQW12ZvR/pPc+zQtZyZVlHdYLXdtC20t3//2yZf3sA053t9/c/+/brZv5RNlt0zMWhU98AS
MDNoCYHdmpTYljFHN1rl4wsVwktVwRtLMcxMmGXuhild8qNO0+hs1uHJ8QwDn6F2P8Q03XROSLFh
ouoAgxF+Y9PA3DlErK9G0m7AZTp3/IXhnpYmmKmsjm6G/g7jWgqSMq4OmSWWO7PA5QVwWb93RJLB
c1XfdsrIqc3nd+QREc7tpb9LJXL9EAgsxgQrOhUugSdxEsWn0Gz/ufbzNZj88d97EWRd2lJjE0bZ
+QLvZFuS4XC02rzeQPAyjoONWpu+k3r+uang1DIhMc1nXeBU+bn352bfdfZhzO4XR0V+aQ3WZUos
y9cByj80vNO2GvR8DCWECrO1eDbzWGwlT+wlYZHvpxCvlyreejWnd1K5lNQ6wgvrTOuAGNTXxuv/
JEWW/u608E+0IHjOwZzcsxpBlDEQsJToyyopm8NPylrXG09lrNudJoLtFHquOlF7rD2RQiSp7ZoC
Vz5A/5EXo2nl5e81UIeNXTeEPwTthoRa64EElfk0dfPvn1vLgqOWY4uNa8R9kdoqbxtCsZ9kXfKx
SSz36Ea12OlaQ7rBcXRu2LvCoOkuPxcKozcgb5tYwQxLToLInHEdSXtu96tQbcy3c4uDQehbA7nh
INd2gbdUT948AUdTRnNbp3n9uGh9blIzfTdcyRnCky9EJxlkf7oOObzY/zifvmqq6COdA3czQ9p+
95LyOUVd80Cqj3mGDpWhhR2dJfgYh3DPgd2kUjKCrbuk0BrC4ZM5CfRfNbmUyqPYqdl0+HSCbANb
0G1aHOJvscHL3aHoLmd4uvPCbMPVTbg1jS5FzDbHjLCoOzNSiSZaEXlu17vWXJxzhM/TrbTXrgWe
5Zh9PQXlvB3LwrtVMKyRXKTWjt13ifm/H/h7MB/Mm9Zy6r95Yf9PtP//Xzn+Fmj7/zvGH0lHWP63
/755WP+P/4ryv/7QX5K/kv9RQtPYlBLRp7IVAcR/Sf7S/I8pbNskQImQONO5RhP/Q/LX/1GuLTwS
erUiiFVfQ9XbvyR/Q6r/WJq0mWuWsQX2Xpv/Lyh/HsX/Gd3HrzYtSVoT/0ytHCH+d5Y/57Wpw4zG
hLljphJUFm5OJ4g3TR61zMxrc2UCbjnQcCfFrVbHKS7jdZsxkPUgOTPSkPTkzC+PMdZK2pxkGSbS
KQYxiCAKJKDkPDHTmbbWQVBOe7tHoak7QnUKono2nmfcZW2/65cZ+6xFGwchCc7GAfwe1LAQEUbv
8s4W44y1G0dk5upjj8p5k2YFIsKU3f/nYgZLCNsvvGMkglgpbjtMC/N9miixrbPwV0il7Zfm8m1S
T/saURu6F37Edq5WlL4ZWAKyYF/WFcaHvtoisvhDmo1ZAzTE6EmCCHF5lVEfc2n+cxEXHLX6wNkP
rLmoIwhVbRlL0Cod93ppydtmq1vJqcPTATCx4ASwstpoOA4JjW6iRdjrKrpLV+8WId2GfWtdnxyQ
xQp6zuHnRhJXJa0Cvozx9a5dUrktYRodIWiheXPotTsIvA9G/9g1aOWWtGOsJqajM+Xvggm7n3YI
xyyblkdqX8wQAGW5JNBzfiVzhobNbBDodjAjwBavowTli0orZIzaCFBOha/YO5bd4BoA5ZsHljfl
L7n0cRQeYoUhCxAFShfjEEzdCbdDuDM0NpAO54jEsUxLfXFulDNdiv6Ph/Gd6ZFhbnY2qex1GlN1
G9JYecLG4dV42TGG0rBQha5K3ZvHue3e8O/fL3R7LxhnGiJ9vXwnguigckYlzYgrUDTEziUZMzue
n02dy3fHKIAGUQPnIxM7yR4bww4LFqY1od3yvnncN2htXiobZaDdTzRo2qzxx4xZz9T+VildY3Ik
NECF8K2o0svQMW+gNYLjxAiqVUDfGP5VMa1nsDH437NQdyfHQB4mQZcAuWNyElxlvHXo9076iCWp
vSqGTR+T36GtoU3WTDs2KdSsrvXmp7Sp1Bpb+e/KQ8iFXJdzkN1Or5lz785Th0hM/qp0BZal34c9
Joe+aBVGiANIyPnghZUvRPXWDPqryBmEcjh61y0J3DAkD2M57weWgPWw9Ki90YRt55lRgGISoetX
O7SmdWsLGBJtf2tAQWtsjeaKMGVq/2ki7KYFhNegqUyaE/OqZVmmTW/UL3wKvFWW2hAXJjRAI7qs
VmHxmNaQp2eovyqiMQbCzWm9ddPfJtcHETbmTefN+F0apqNhpF/wVStG7uoIVBKidQqLxYAsmzTe
vLeR16/wRTPLrgcSwGyYZbq7nXk53DI09oLooy3zJRJk9QfqnvskfKY0tyB+I2s0NQ0mF+Rhk5lY
lLT4jALjNzzB5c1qZbeOBtK1Ca7GYsIY2suwz9pV8EGiQb/Kq9Q4hxbaZJocJKOPjbUVFnmqoDFT
P0xevDh6NtOgOBUzfdTRtu7cXtNPrV0o3DOCOLz+87XR5rlTelNnMtildrntI8u7RLhO5DLupaqh
0Ek1b7KqeRVzl8Poc51dRmleiWhcJy4LKZ1Wjm39gbXx0XSrfqtQnqxq/cXYg/E06rJ1UKLZSTA2
jIO7753i2Z0ToEMGznmmgihqI8z0EUmmbuSdW3eINhI9tmfkCUPw8ruhUG5RS28mbJEHFmQ6o51+
1IgoeWY85NlouXOU5o1bwZMaELYPkvmaLcAUTMcsrOUe/OwN9hPgUZ5DLBYie10eC8fMblRTmb4S
7R8xYejOB1BvCuKWmHCqY8qnLm7Vc5v1/lDhlhlBMqpRMerX0wmvtbtmCMe8TcZExbeucE5ZK+48
zl6Q+hKi+WxgBNree9ih8979ctMxpy2EaJaZx9OC6JYHbBH2G2J6jhqaRGRrpp36CvFDxkCNWc3x
7eDAnlXx6NF+B2Zl9TsDRTw5Nr5d4nd2zaE7uwp4FS8vjLLoTdrx2RMWfa78qlqbXmzRXooh7sCR
CT536XxajOQhD/MnnLwYfsoCaRl1bxm2eiPcrt3H1bUOTKxX9hToGAhFE+Q8fk3uiaGyaRNIRuii
Zy2OBwYIZsxzAbUogxoNCiykgFk+M/ndl3St3Q8VAuF2kUutFpTufTY+xpTAvlU9iCTe4DuFGV6X
awruxyaGbiUq9UV3EGunKegaYfg8ZkX7YJirQGKmm0v8XlNP2ITlAvvJ6ldmmSwWwzddfkyKHmL9
MsAXOOBaQGEHeaCcY2t73QFzZexSj5wzRtAbEXbDAYbeRi40Ea0O1EMFHZtOlI+kB061EW5x4DGY
JgEyB3YwjZjtJHBAEo1n0tmdr4n2xSiNFzOVatviPL4+lHFKX9zCqg+yPduhojIjMXYVO8lh8Ghd
O8m8MWyaxiIDJjFZIfSD4d0ZnN8QGsW+Qme/ThtsIVC/e810ya76+WiOD3NtQmkyDFBXEJBwpwa+
mWXuOaBGF2KXWPIrrxUmR0L2VoRRWHsVDYRCV+9xqloGxYLXGM91JYEG0RgAjU2ttirwXlDL9F+I
kT+TzoHDvMSdj3XNNNecUGocMbASw5jTj9c9GOVC7zq74jN6+TYEDGZCS/CV5ZBMAFOrySAbL/8c
EHT6JV07mVu+6ntK4hrjLWcbv7WZGObaAOWBGV4So7R2Vfnag99a5RHxgRnzbaroOzVM18oL/UwL
FidNR4/SBGORoO7eoKDAb5Hw2U9KiU0JM39UkIbUkTyBcCDbWghW14XxlGR5s8qDkmrVrhg4ImNC
xbIOcK4fVS15Od2WfaPFZzkWw58kBc2YDgYzL30/t+HsAxEZ1m7Ae76OrR0ZllDF8F37P++y6xoP
hpNWFklupnVXBc1GEJnIMCR84KRZHsqq+Bqazt0G6fIYzIag2wlmtmQbRh+ETrqtBPZk508e04Cz
WzTCVc74iIgA+pBEEpEalKz5sLksKo6x9FuHmT/nEPWUXuVDzIYRQo0n3VzlDCzqGHMNeLehGW5Q
e+TrJva+CR+k2R33+7FAu2wUT7zfSRMlTM8Mlrc+C0cmP/OaQdRKjSM++AXrIM3qRaTg7Xr+Hrwl
NNiR0mzytrvAUxg3CtH8dk5UeYZh8ZqOahVNkP+A/+Alg9JYZbTd0bLJAY8kAitEzqU84Rr/oG+9
ZynK9+gM8GKQnQBuFnbi0fUAEPJh9pWCoGTEB2RhEa8YnRQzOdnZZ8PL3KJbrWnzr4PRextrj/dX
Bu9Th9Ci5lbQ+HeR5TFhW3dj+9YlUb4OHFRj5Eei50taASUZySe1zCkdUw5rs00Tex59N9D9Hiod
VlrEncYI3zct4VNGX8hcAxYKEoxkHUE5hLXrPhnY/oKCPBWMyvFGGveJFhHvO4i2QNzXCiFna8eQ
zwxF94pzVDG/EXPo+aUxfjfzAQkwI8EGjUts1psE5twamjBBWDauFUfQ2w+g1OcNk9yKPuoiOW0w
MyUyBtBZc1Lj8LlMy3ZZqJBGjp1rtwC4n3EaZMR+QLCQoggjXmqYfkApduJnA4nIAVKmyq2dTZQC
2IHeKyBUUy1NKLSYnUyD/Qt2BvzWiDZqC+gHYs/coafqh/7NFh1nMG2d0SH0NzOQQbr0zCbqQnDI
xBNmDrz3U9wZzRV37aRTsnW7IN46+gNC+AnPWlo/S4b7x3KBeZSY/dYc3fuhSwmYHHS2xfW4jXEw
nmK4sDlqKxI5JIbKpZFwsduHFmauHXRkqIrxa3EVAQtl/4nzBEs4GdvPgTgPV54puZs2xAL6xNFi
VlvDQzWP4UjtgHLLfe1oVDCY0I9tWh1cE5d85QQBzoWx3trXhBfVd4fJDks+HSCN7Xyj3Mk5MKB4
0yTX3A12JgENjSYapzY/xJQPHKLxZyHWItRoUDm+O+hitIu2AXk4X4NzjZSong2kUZ+dl7zhVmm2
g9fa+7Ly6GYnxmvEgOE+xFHVuPtAKrnvCo+KAbLbeqqC+CHMu27HZ5wKzF1PtSduLcj6G2qM9sFL
o/cchnPSI6dTg+XXeU4KLNaY1ojI8kwZfDOLjU6D4T21MRKnvOl/EyHX3PVDdqbT9G14UBlhdQWL
vRBbMXxHhvzy0sa78a7Uy8km58ypZbfjJufSkFpqAJnkF+LbspgboZE10M5BEsubYm9ZV8wySOJ7
cDNjrpPHsfjsl4GXqFxuWdOHo0Ww5soFx8K+nafHPP4mORdNSuc5vq5sPPmmPdYbcA6wOKoSG/j1
iz8X6nptHr0BYaIbWze07f7XfX9/qmUscwN/xLkZlhrb5wi/zlMDAJCfL/7c/e/PdDL0TrZ4Mglk
+uc7mGvW3jaqsQCAsjD/6w///cUNobqnySivE1C+8+c/m5gFDmz32lvV6D3+/hn/PuKfa38fRS1p
EGBz/vst4uf3/tz9z8NHAYaFCvDEv4/03wf+92GaczMRprwc/j6en7v//rSdDASRj7L6+6j+fS5+
foNtJM6mbplMg+CKCJF7T0LklCixXlXtvAX9ON9a3L/G3Yem03Tjo9CIxeSILw8GF5JL99ZLFWMi
YDa7kgyrmAzqJySulR9aw7ytDTvZx2EBF9DDa4sCqu/Bxl0da2J5XiZl3kUeSJEr+B2RVHWf9+Kj
jbp6HYYRZYuovfufi8AClBFO3h3gau9eDYF7lpY8/Nxn9AjBOEjUrIUupb9ngSoicuUxscfkYawe
NGN1NTa/SLOUB1B33mPYQkJOs8/Rjaq9GhL9jP+CM44bjn9vouneJwO7XiOMbleFRvM0pEm/D+Zj
TuUIVHbIX0KVGiDQO2djBDLf9AFFVGgk8oQxDihdrZaHEcQSq9N9T/Yd2sbF3IXRhNm5TYneK2e/
HnFG/iBKPK+84xhxsrrWvajYbpCdWLCK01a86NqFVgUf80Z1GFcI5ih3IDV+GQOmra7tjW3Z57g6
gRGu08XNj5h4RBEEr7YYCI6yj2bleHeugfKQph5e5VKR1rQMa2XxjDgzreDMHCFcunZ5mcx+OQsj
7+m2BJe6auOXnnlEL6Llz1iI+5a87LVFQszZoXOcTKP5h348Pu8RfIqSxmGx7TcKq1VUlfJXPMnQ
n7LCOGIeNI40hP4Ir0EkSCD1V9c0d15lWxtvmJwtT7W3ZrJAQlgpow2hnAC+rmckL37PCY8fMXbD
K+ekI5itHfIgMXbYOOS9HbK92ZU1HgrHkQwrxO0QJ8O3HXY7NNcfLpXdnqECXaWqnq9m31Vez+59
0VrVvkMzt+osPI2wVoZXnpXNbBvmh6wZqJce/2kWR8PLdIUBCa++D8L4i3CAmPAl+i1Ax/xiKm7g
DpZ3uRHlB7OzWP0qk3CSNAvo0tkdI/74c8yNJ7IViJVLEqrFntMqk0uUhfGhtAhwmU1Yroxd1Kly
6TrmvcbPVE/mTWpYb6nbMMI2Y+soxvg3XPbeR0qIoiXjIJGufk6ARubMm1EggnX62t5U2K0Ai4/u
rXu9YEDa3MS8Fk0HuUlHBs9y5pVXysjktxKYCXaJ4pQES03eT0W7Zc7eEj52u4KZKcR+Zz79XPOY
c7l9noIVZK1PGYWSsWx+55puhmBqdCtFF2EqGI4gRmkj8OQI/VhbIjkT/GsvWC0REVy5RaZgLEdB
1xImucEY/FR30XRPjhL8DRvaZttNL9PCu4oBOWV9z0k9Aq5/A3z7NUXefgLjAUAvklDhI4ftvmOO
PVcQQ4hZb1MXqsZcnkcMIY/SbpuDCoHyQJb66s2kOk0gNR4wGCn0SWmyS8t8vGlGjLxTSzNvGFIA
KO1bSr/Kb6eEzhRxTHuoOOqCAg6MKHZHP7G8eLPEg+vznleX0XIIXUPvD2Qrokk7FreLnqm3kzQv
bofF9VVOk7YvEtjzNnQ13QXVDWWvsTVM/WpefQNx5YBQyIEGlXNeHSdDDvsOcMRghHDKZoQRFXLK
x2wcgOYtpcGxoAgeKUUPHnoKPxUNZhG0q2CNOm/bgFM/l9FrHwfxySD8+tTUk+07IcUhcSdwYCB1
GTXICBz5j2OShruh4BvShsyjVGUA6rzSIGMe22sBE283mcsDsyzjCB0G3/D1IhoZn8paYdypHONY
iN+DFVEmZi7ALRps5z4vRzzE9O4xuyO7igx7J6lrscJr3n+IR2clL/2Cs17RiPdmzzxOwTsDq8yX
pFydg1R9aWuikelm88WpgM3Qhiy6pIZzyvopBVYcw0AcnaJuESwH+7aDvJkU03QrZvQNKsmfmX3/
cctPr27lOWvLjWbki9y9+011N96OgS42QT8km2QyvJveklxkWbQv5HIfVfZyTK4XOcIFmk6khsBB
eTcb2wEEhwoExRhRQyCWj7x+V5ykeTIX0iaKaHjP7Wo6X6+IRlrXg/Iu6+v2RimE0XI8825cE52U
3+KAQY1lRDDSr7PB5K1vGbZDKB+2pizeUdvtvRrHZ1cdjDBhCuqN2PVJgUDwEV0CQVLRYAIsiRp4
Zkl816DU99NnQkRQMed8mCNzK4yAJfmakDt0uHCGZyMjYKrR+ZNIYId1Do0boeuPJRHHjPpmdswv
RrjaR8VgMkDuV/SnMC9gBKlrtMPGAFqtWvXau0febZUAXxhb0oMOYdjVSfwbXtJzXtIxD7z+xOg2
GORHFtAEIkgMAWqpuzuPrj1lRbRFLXEYXUtiNoEI4zIgaRETOHmzX/rysTD9wrP+aIfMteTFjYaG
LvB0ydLlwtj5AOhNDZS2TtxE4MpdDx90to7sdEOQ5tv1t0MH3dglYLmkzYGIRrDmGypkLO+zd2lJ
jtoYKW0fBwrpmn2+ZW0jNAVUiHTco0jEBesEBsaS7dkO4PUuVgJUj/zE+M1WLfvHICA3sTOJDpCV
HIKDqQGYSrxZ2SyusgFZ4BUMD90y3emhJVK9/qBMeAwHeVp6AHwhcwf4TfpgmqOzUUl9QJuE/rTl
eSLtrrmeKSnIEcSg3oJPT2CXXfiCzvJtgLayvO66oVXT69LWC73FBo/dk0207f8k6jyWG0eyKPpF
iIBJuC29FSlRoihtECoZ2IRL+K+fg97MpmNipkZdIoHMZ+49l2lwewpwsaiYPL/YFb997qbLMCON
AlSxvghZWCywtTGttP1Xhm9qXcibDHCm43b9i1V/GGqNwznf6xPqsXhI7rZAEP7qGI5/6arcXxvV
NnCG8QWS09lKavpoeCmgWfjBkLEmQMga5EqEGb5mrYcUu4gyNWvhSgJ0+6F49/XYWYtgArAayuc0
KvB7ewkDu1LnVO7RqE9HymqyIkdQn7xvkAgGgr1BsreVh3yq+XTQDPZtj3e3H+qXLEVN40UsHFI7
2WpOfmnsZj/xo2oTXhdwUJoyA8dh7CGYQWYVWpxGquL5tSwquBTXD7DIiisaiMp4KrrpxN+WSDXI
ieT0TYu2zjcsJJkwFTYUEDIwNC5l25rgVHTblr/OoUJ6W+f2PZnASncRkwYyGp89BH7D8E7aSLQz
mK4zqBH/qkbcRho5LcIl6aDDoD1b2cYMRAcpuShchpq8VyQk43ZgHhN8z7uotXwprV5uA+6S0kmZ
1qALW+AKYw3DFZGXJwMj1crEVUTqk/4xifCme0Cv3BIRLOLcfB/w85ZpyEI0pnZgcHbAEeW/Jzaa
m2HuNbVYrCcLHGyEUHRpwhM8SA8hbGJpOGLLaDfw51YpkTaLbJh1jyKMSMsY8BCn1TfZFu2VR8fc
q0D8stbDSJGDEjUZab1MuvWnxdxS6IbXsdbBsC/NY4lPiYVZzNiBmvLYzBYNk+3TzqnKo0Eq4jJI
zRC2Utefw4qmH0dws8yGGhf7VE4g0oCnxEUUbMp0irc2xnqk+8SAZjxHBgxjVXnc6XO4KNUCFIXY
0FHZoV0F3UgUl4umDfq3NF6KMfucpQ3TRxb0PyJGzt9B/6vD+sMBYXWqWxOZLh7cVTNFpybUSl77
tmSpganVjg2Y6xnkvlERXIZBFZJNGe/gojXveLAMo9o7wg+eW2ndhUzCQ07OQy8RAyf+tPHRgpEy
4PMeW+ySFbGmUF3LZgVNnFmIC6y3EWbN9srjCbII622zJr6EfZ0sLfj6Syh08a6cR5yc2qwiZ210
jS+O186rrgZtONZvg8DHyWq3KJgwyGmavaZ8QQSZrSIiNZdOxUuFILyE3zGEKxwHP01UvGSaZ17S
ahTwu4lWcpKvhqwxaAvGzun4JKuyfBXeeDYi+aVs/2FqBMgl2JT0ImEIFqQbq2rPsL4S9LP5i1u1
yVKkpHoVcXzjoWBpZqfl2Uzi7yIy71p2merqCU9psmBZ5QGbdaJlMWFljy1Yy3lsIwoffDiL+U8w
WR8+Q4hItx4MtM1VELParcFMbJoKT41gM3VoqEoSe/DwxfbZaeSBX1Z6V66o4lPAOZq/z1qsCHFW
wEZhJ3rQUSb3tt1uCda5FV3zkjBbnAYvP+B0+pKkZi3EGK51szsOenvtIbBuWr9h0qvTJfgZ2Z+k
KOG5MJxdNE3VwgHctcxKBXAvptBODR9MqEX07awjDxp2KiL/mQp2bA1CBHDu0crxSIYZFGEMOqHp
E9NGvxZ3pM//ejcCJWWwmjSUtseEtGbtRN4r6MGV14jvCBWnHakK8HoKu7LjL0NhrRiXFXPehdoP
A2e2Cett1Sa+h7qivVk54UReHssTxFAk+NmqHLk1pEk26shqAeEffcBob2gqLWx38VeI+xyryNYy
oz2ef7jZXcjn7RUf6G7rVYqKAlIItvp+zBZDIZMNk0RqqegviCWaU+pCRqgsxWLPzwmcEvUb08Vh
Jyudy7aQoLSmNH0CPASvcv5PnGraSigbLT5aBpOXkP8SYxVPO1prwHP8wf/+8d//YGZKwQbqYddm
U3DsRyweXkeAyzAbhPTEvyGFaZH95zPDh50Ny3fdH7/sNEnxXONriVS6IT3eXmmEzViaCRpaYfeU
6so3CuCE8At/sFZNzcTXsIJ3fzzChHU59Pudkwf6yiYBYSmhIEp7XA5EPEPLYpDfgq1doc9khY/w
3Ingt3RDTlsbOeCtJTdsEKxhKhYLxIf8S/vqmw6EDK04oraKQ8Tkdo1WULfveJOLS5KH4ZYWkSBr
couU/NSoJhdxjOsPvyVEs8nBRTwbIBlXdgeY4Ke01PUnr6q3uRG/4SeFIlTTPmijdrHiQWyTuBW7
VuHlLQ0dfq7PNVlSESlhRUBhaKrl6P32tXxIkrFeGk+cywnKE2kNH31Ixd6jgUdwYRxEYN2E5NWF
ygaWZHzNi9DfeC0lNDT+qi3UhbNpwxI8OI6Bj3Hf/5cXZrLpCRVts7q4Gs5PWs3rnZJdNTtr8ttQ
P6JmoqBDNL7M2+iYlPJbsgqjPb0qU917wgaXZPKMq7GMf9iwrLo4f1NN9Rh0ivaqzqIDqDI8rNYh
rejkksG7hoP8FBh3SsfYIDdmNo6UQjHkN/Df16e6KB4RS6qoHDCT+bMNwfswcXsF1sVMzD8CaNkO
yGltO7yMSDpv2i1WDuL8CJuH1ZnY1gt162MWJXmQbRrPIngSJTfXJeWWBeGqGj9ZQTCRIRCwIL7I
cE/YlH4kGxc2A4OzqjogpyIC+2ikGw94kfAq0maq+A3zIXV2hxfML56dfryPoKHifvpV7RgvBOkY
ayxLVrsRiX5yAzIXtTreuug6OQEYK/iUBcxPGkO/Oy7U1RJ7DnHf/S7Vgpcss36h7ADEssW3Y4SY
EQSYISdg8S4ACtXmVSrnlNg0rqWQT2nif4mJVDb8rKuqzAkMIbO1AHyGAGJI1wjDik1er4vGmU4w
TrLxt/ZMNp/Ah7HAII4Z0fZb9g+d4rAK63IG0/d7E1BJ1g94yOYfydd3YdDziDuT3b/Jnsh2RLYl
Dx7vIsF5jfdX0S2wYWEe4PDbjDlQmiAJCRg2Ka+AIfD2qdTfpSOUWJAJpzio5ctIFVvaQDGp/9qt
ktMqEESX+YHzXo5IhMKSgaFWugZrZuOSSUb1feK+ObAmN2St1SZR3nhtZVtq93hMPgp/dH9HReTB
LBSKZDpeYhUD1mScD7xQ9/axlTOVaPUYEY0kRj2izLDDyDzpmJ2XzGSuWlFMP2XjPgdkZb97hMqv
TS7FdVQTXwAsVJ18IwmYG7vtK3HvSEUmVmFG8zqCz9iM0Pj3hpu1VyOa5BLVQvnTrdxRyB+XELFl
JhFDhHP+j5FYay1rtGMH34E9v/0lSw9smlDDmV3qEaV+8KOG+oasqnhPjAx/czs1p2aM7JOPygaz
LwqboRuOTkARGrLhdaLR+iGtkU/czpJbmB0SL50nLUhwGnwQnsuKuu+hWY71j+qCHxIR7ddIaYxK
apyDlvDaa9XzZVmlUf7QdQp9eGch8Ux0c8+LpgyoWBPjUF3SxxgiXFu2Cq/FGImNLTCz24UNAWYo
uk3kWQivi63VgjKdDU4OJ+jT0Gj5rp6hBDD6podm0PO3UYudRzbOevCUi9oCgxyoTEn/Vml1+dRb
ZbvrpkhtNNYHn17rUa+nyUOq0N3lFuNNDd98WyfVWovRwiWh3IUuuz4odQRZRnQho+TvFpftIawS
dagr7Lt6+qw14y4IWtSMlfY1qWQfT09UdMfGt5OD2bQrtNk9wCdNW4uuPucVIwDGQYvKqxW+JflU
o4vsgxhw2ECKddjS6+cQmUY7BKGJe7NrqUyz6moybzsLd5Kn0K37tZnGPK+x+Zqm+QfpTvHRKL2j
Hypx0FL0kniqtp5Ur83MWJBCnTLSW4qxt1AkFlusOsMyBrCiw8nNnBCxWPA6jPDlBrfzz56CxqP7
5ndhQAFi7f3aYlemwOzZR1qhdhoSNdenEzI8qsgTtmmBv9f/LGqVzcqobY4U7lIpcpMVsmbdvnbO
9GuE5mEayq9p2ndG9dl24iAH5AQtoplMGZiWR2shRyY9fhdtbCPit/bFrbNQQNjM9YkEoLfEJw2d
BWMjE0PUkYar+qU1WA+GqD66sqZ3kyNK1HLR56FBsDcFiDa5z1GTe9f//uE10tmoiu15W5RHUYvq
eTJYMYhs7cVdj6aUXdokzC0yw/GAI28BKpA5aOivs3ionhzrtcczsKvt5AkaBYzHVnIN5SUz8Okr
Ix3sWI8D8AsJFTcf7HcVOubJF+h4/PgcxDGywaSjpzVr49kIyo+EKTZkW6qMFF1Mr8R0GltSHJxy
A3yxxtlSEQ7WRGDiP/wAR6nBenL5AoqroibX7liVjHORXa0hg3qV2rAuukVk2tq+I35Wn6N2szQ3
eCtg49axSwiN19fnAvoB23b3iO4Q9lwPw9XJh3WaWwEUxRqSXo9Wo7A9d4N2oF4R8BIXiBaiHAjR
5DB/Q66R42zfzWuXFpdxRkG6jQZDHbxtqcvsypydRDZDLaoCnzgZHqQ1ak8uJn4Q7ONtdFiC6Wx5
V13QrOOqIsgJ2Rh6/PZEPc1K3rAJvRgtBfacXh9GKhy/Al5e0w9rUppvssB363Hrpxo5U0Zg1Xvb
c3aeId+QgL1DgovXEYjDZc4Srb3j2Kfrc0gY6VxSlxqB7V5UJF2ZmAunXONoQ6NS0Aa0I8vvYeKo
NTjpLvEAoY7Z0iXKxGvbY2xViPfqUGe1R3avsNqD5ShcJMBlJZ5ugh+XsX+qvKHbvmIkh2upbD4B
JB+peg1y65GUHk7BWpFjNmX+0u7Cdd+DNpl3BYWkxWD4Tp+BWo7tcbM1W8q4oOnXqTEEK9PBgJ8a
uFWLH60O7FNGkqQcMeRXaQf3IB92kKBQZ1lERcpgZFzC5OggTAQapgXIMrOIKerBBAICzFr9nLfO
tU+tTVvXw26KUIAyO10aQW8eVJP+RiGiznwo+3VPMZdLPGkxso+VzXLv/P9/mIOClCMYodQaZ8OA
CX4DHD68OAYxjjJ3jo4xfScEAaFN7HERphYO5v7WyChfpkPprlgmDdL9A8PD4CBHilGVFQoQEg8X
ILmaZa/gbgXkg5slEet9jsJS9B+wbJNl71OyuanDqS+DI5rFcm2G9j5k10X7ymefsOiz4Natc1V4
O3cghKaAn5QVMXS29AezR73uOkDvTpA864lkZai7w8II6wvm73mlxCPWxs7OTP45RrYvVZ6+5HHU
EHwfreoCyrBvnCUXOjt23oMAsWpdddG2KgFrjfhO1k5cJ7uuUkgUmKzWzTEYYfEPmKwXKvdvCSO5
jfRHBeF7IbFd05I31lEP7r2nG/CPTL7SjmKvepmHAYrB/Tjp9sbOwOjac2I61c5y0NGbTCh5Caz7
EEHorHyo0N7Y5WukmiEyaaLQ9LxllARlc7IPkj0bkWng1Fjyn4c+2MfMM2AgsE1pmznRBSFgHDvp
zhYIrPrZ1EZOB5orZFVagxwEXx5xMq53Avr7D9XYD2g0H94WIGqYk1fKGLAGrYuj2rubCk2BRPUe
R6jntDw/U7njeAZC3pFL6EuKwjS443rApzJWd1fPc8hqvymrzkiXVNXK9c/M0/6VhA/dAJaeBPbk
JYWuuxhC/eSHDKqtSCs3UfNbyWhcdn09+5GzBSzxAmUautm6kO/SJzyt9D/sycwQheUFh0z6Ypek
CtG3KmQyRjRPY0xtqNeTSaGJWxE7Pw1pGMU+7QuGQxvEQs6YjDmU3FeJ9eZE/SO1GZ5UyHM0u17U
g03SfMyUxt4ZgX0Df/fGKukni0S8w3PJ0d6Ua8bvDD7hIYPJfS67dE9xAErbM2BUNseIkPJF74uO
pRbGxNnDg4fXxODIgiUdKiS3Gjl9g/Eg7qRiC0Gj1SMpL83yDSM9ah/XhDdp+aAc8LwPDgAG7H5A
TnBuzTXfbujocCFALblVkoWWgDIlPOYxZDHZEyVMPtIpd1qSbNyktvd+Sj5sxyciKhCRHaiHVWJi
wKhFvQVgeHNC5OBD9MKtYK3KzPiEpbd2K+9u57G+6hLzGSs6xNtYrKiHXyD71VAoy31JcMPiG9L2
UelBvhtoXJG3bzu4zYvQdqDbcB8g9GTp5fgoSuKGhNTgi5sKJaNT/Q1zPmU9uAl8Zh7aMH6hnNsi
7LrR5t5dYPqZV5X4rmo25fl5CB3GCFZCyCiRnp0n5VbBgl28CSSSKCR+KYTXk/2MFwH1E5P+JYsW
hzaUMiqbDrFm0fxItZMxoifB1hilZhlsTA9RFcvse1Dbd7ePuxerI+BunkENfzynJKyY7EQR4gg2
0DadVaEvOqe5e4RXrCN9PgDCCv1Pr55CQ/4zBmagw8BpKa3qWOTIW6XJ38gkq6OqxZ/BAn5ZMllF
wM+lYJqXoqeeiqNqzjvNH6InYbcUBVgLHByI1ExjYY8ob7PO7pdUqvj2nY0sMdyjhHPqBuBrXHob
Qn5hvY3WVROMFPJKUOd3P4RdEBzowtUdJ9wH8HaJAp2xgp57s3MQtoR1Wuy1pg3p6jORqqgX+Nq1
hZtbLeNWa+eV/VVzAIVlcX5PRD6LV9J1UuI0j91pHxt4NeBdnilckHDDvRHhixbAiyCbVVEOpGgl
58yHSXnveB2vRWYSjkhW1LIuVp2Hl5RENmg8UbIG1DPzNta1mRjLCrUbFncErS6Es0U0IoPnCli6
VHoLhNlw8tBTp/PoLeYnhhEA36puCJYGBRvk5OrGNgro0UJg4Dbk0Qzmk54gcPQcyCS2T+jj4Iqt
GcIQCwP8nfXZweYuQ2gZCIe5QpkbLywv/AyCHk12XR3qwFo7nW8sjNbzoTaW5IRlT6rijM1N+nM6
wr2t6R9F6n9nM7Ndc41NDaW1m1/MwNcZ9Vfy3e040wiBXOetSZp096gMt9sMSb9rX82AmVliEjA9
jo//frvYFh1i2RQFvZs9ylydJ+7ZBcz0ewzTE3LtCqY/MkW92eApcTYa0791V1gbMli+c0dHgFof
CmZPJ+IDBZ5g7WbVwIosxWkI2ePg2rjBmRQWO48N4bJO4nNFrXZu+s5c5hNOTA2REjlLTd6zDhaI
Epk4vYR1+sJpyRfd1IyiG3s3+w60Cs2ZCfUJk4MsllVGgoUmp2+IztRvXfJJg0Eehjs8l8pKN7Br
/MU1NDLmVBqJVlNxH3A3EzRsMD3Jd3RDJJvoNiGytfmCAOBLR30GBnOpRnHuGzRJpQ05KLvmJszV
IsDHljjgM0pTOwIT3A4MBBY6jo2LmGt+c1oxGmCXXm4kox0Tjsw0dY/B9+Vx4F9VK2K5KL+WmWZg
Hu3N3aCJo28wTazEdB1Zpa0FEcZzUJvlHWJUZUKyiDUtsksxrFRT4Gxivd7TYn5Hq5zJ/sZD4rn2
JYsehQplaTkxE2BJDQ3bW9fie2fB4whDsFEmNqFFaTyPAbjo3vqOMRAg0IUf0fdgAax936VEHXMl
o8bQXKBYWRwQSAprRk5wm0tZ30Ztb42tADA+3ISp+k0ITNOmViCU6KbAtvEiR+jQLW0XSutHiKnG
6IOAPI9OScE81AS9YqlcrKJIXIgsuOP9uzY16jAIEGrVaRWbduKv5u/fc21irZCLiby8mEP71Lfj
A2ftU1KpdpMFUPbnKDcdGgSewteMtgT52auXBr92Cbsawe+m7srtZIEWEg3Cj2xTCd+F3sN/UbV4
9SXjooHFJHZlYHxBCnGMpnpXZ/qlH0ntY4K1Q8X5TSu67CfzaSi9NTXafUrGOym4GEOg4nPGHIQT
HUUJFT6AS0fYY3LE/WVsWuakC9w0M/pkGQWcy4xOzFOid3tlc1JEuvaLat3ZNg5Eh+Y7iryNGhDP
183SaHS5SqieZn/SU39lLdLs0IAhMjLstWBTbPTwclE1k0yMGIgXai/k9JQW6Yvup+jVDVYDEhvZ
ptw5fvQT8qDT3kRYI/SbJUYH+SyjRJB1K5EHv4HJbWPoFu+04+8xudOGjhBdGhhx69JFezZHhMVO
t41tq6JPQVTo+fpOMWRjBw4CDFkLByHzOpgaY1Seu9h88jPyKbzfrAVz998HYEvrEgXuQtHjbH0L
aUPYDXs35P2JEmtHYjwvAOrmDEO14yVXBPxYMf1ozwwXa0vBnwfvtLYNIRd1bF77DqMOmSMsLRVu
0bo4uQ8Zdg+96ovD1JR8tFV5QnDyBJYwX/gd7jauwa0lSrHrpJq2iPxhvkXLCeoUoVoTC2eZH1zK
A2BT8jTK4WDklCRsnUFKtD4qN4eToc9p6k1p8Ck2rOhT8azKZFgbWXoD74e40BTbfFZGuMQmtR3E
LYOsKsQB+XcatA/lcK6mDc6h3s1gviEgtxr5hPpBkeWWfnRp/9WLAi44s1U987+KrH/msoUqNI+N
DJ4QpgnvqccAGKT0h26JWyLqlpQT6xYYj74BAqnq4eLrGjQWtyEbSALfwKuB+YyOwmxQ7Y8Jn14y
JgZPC7iddFIvDGsCYj2nh2zHfJfGXJse9yybTzDABOuRB0VPqlryUOU3TR1zsOGQFL28hMOWqfU6
dROuVAy86ybT0l2bhBhHGwIapt5g1VAOBIVqXngRKI2qBCFlRc9Hx3gKtb9ca320nDCeNRecQAKI
KSxd4iQww6+nkpggCAfsO7z22Lfm1phi4xQR1ip4TZhXEEZW2Gen1t8mFCM4NjSdI9jfVcmwG3Mb
FawLOtMv64VjjX9j4n77ef2ZxSDBarM7F3rCCc/kbanFwzqhoDZ9zC8MbxeVkQf7bvhqoBmv1JwW
ChaRaA+FYtoabrGI+dPkd0TBUcI3WzQToxo36W/DhFUW0SgrJlQxZfLiluGbDXp8DCm0w+qDXGV+
ToWz0hty8qb0a28Ur0MrZjN/zoKxvZGntTSBAK0UMABuXppvZ5n58hL43osjwn9K5RCbESUIbVcZ
8QmR6JfL5a8kv4SmZW+JOz6aKlUQh77dFlD6tIh6XnW8Pr9A8dZMCC8efTlU33pbRu1xsKsDa8Nn
lIm7riB6OuCT8BQfLmNbITqWt2cT3oDNt+l3OaXTNpUw79w2+Shr/R0z50tDC01XvBF++NPyEIbx
fDsznDHWdcnvK8rg1bW5PKPA3jg1757zTUjSI62Cs2YWO4d3dM7MPiqgnvh0tOdo8L89FP6ImRHK
OLBx6in+SZLxOmlcVyGbS324GaZV0pix0mvSErHFsg6Ku2izX4Jt1nWmkURTT1eXEPDWzTaBxCEK
Y+M0gmGlontxdQCPGTZZRiWLsCbrJTFwGUC+p87lfKOhhC2dr8ICT5fdXRP6NcjypBl39SZA5+qR
toO3em1qitFiT2ykC0Ct8Z1922nnwNVPM4DNc8lm1Zgwzoewl/5T5YgMxr2wa4Rfb7JuxE4f8Vjh
Zwey6/PWBaX36wbly1gayKnzaekhrClshg9+88mW5iTI6mYNdmtpYVOTKXMCdFmI5lEHPaXy5BJ/
bEOD070vj7CD2uBUZ5EZrUB6wmvy1Xe5USp8meTRcfUzChfiYIj2Kx9t0BylNrE24G1tqIlxF8P2
LNXBang9GEitCgsWy+S0LAxCfW3PCDgjjN4GSTVTI9YMiG0Rn6Onf/b3AA8ehwPBTBG5KXb4E/bF
fs5edULvbLe+v1QFxhmhPpHLYG6h5DNcnYgQu+SgrhESlSXxNfqpEtk1YbVUhfYdBe4NUsAudnWX
/DLC7XN/k1vO2yTkJatc2gwsJLbg51hjciFG99KYISOSxnyMDUV/pINErT8lMaPMBbNq6XbNTzMA
pXZ/iUJRGz2giKdJXtbZ9D5yRIO56h61mb4NjjimWv6IbJ534qjKbCaWcpaDk0HFQsruHEeQZcE3
kMGDpzVHzX6AAN43NtQbTCLE5JIz1yIXnpUy2rcu2RAqnVVmFmaryikvTcSlPubcWkGGcZigoY7I
qEb3DzxdRtQcvbA7srzFtD1DlwZz1efJ3dCBn+BFnK8Ft0suUyY/Gxk4jATtVZB539yHxPDymszU
sir7zTPvUeAQZOBhbYcO5TWT1Z5pWdT1JyPRvuDU5aQHxP98m8mMZ3fU/hVBMuUqjad3OQFVUsIH
zTaw2Ej9uwWasYL7WbYBTofAJ6sgfgPE9w5iy0HoTtZDnf9FtjqyLUNtym4euzZKGQ6knSrVhy1h
tguqoaokUH0o5yiIXtEos7I9Vvp41ZC34rO4VyaHbj9f+nIa7xHHAskjTL2CE4jmaina9oZwAdjN
DG7Us3Oj7kMs954HpaIa3Aud8dmqw3xZ+MROtsYdgTAcWD2/V8UGcz265bHYkpqF08k/h12wSwsP
aGJc7TJH61aMvbnTp/cG/Bb290dFDkEcBg2TuP6q0uLSN5iysqfcsim7w+BbNwhfzIPPOoUs4PAN
aZV/9+wCTkzzIOP7ZvlEfMy3RZ289iPKCzFKEq+d36T/8czwaSBw2bLTH5EF/lJmPDLw4tfhoGbr
153Om/tk5PYnTQvCtE4VSFjNXyvI5ysi4Al+hO/Qs+5tjzlmMBzssk1wdnmQtAZHLTHy1zFwn8ue
rAdq04lQWD4p+eY5vc1WTl/WlW3gFOCgc7R2o1n+M/K6F1sxlA2bHtqWjzSmsO4TLjOcy+mGh+i/
r0krc/px4MGYfBDoc6wt4sG5Y5r+tXUuB406uvW757woNn2TPYHK/ItqpmivpHv/pSQ/LyrCQZs/
VHTGIYr6m6Xe8nR8JQaAqzSur4H/5QCaX+gyZtjt4VonR0BnYdJ2Emwo0lmTATLJ1dMafmbMHGB+
iaCdPY2D2/AIrbOIcxhqZMoqHiLCnsUlh/q2machjYTxVjBk0cW11DEQ5u2mrkum/Zb3blraoYiH
lWfw5XcTlk5wetidm/ZGXoGB5S9/TyO1VVj50PMv7Tl4VFcufVQFP5u1Np95Dr2SVePWSNof8KAw
KxPVrnkKIDOyOWdQLQoc3xv2cJJ5tXbWxAALCmmUGfP9ZwMTHCieKsoPWYVJA4IpQCn0Lb5vvWlN
trHaOUojRdpBwyk1rhqewmgK/pEfiTTP5NP12XdO7o3Ha5vqAyuKRDwVwrplIW/dVDITG7NXp4mQ
fVgNCuHTGKtt6PUc10T9ljL51zvBq+969woAwlK8qYhXpMhA8OdNsEHLyN4Nn7eMKHWMCSRq4Wqv
IfKjaJA7s+X1ayu54WVdMvMAqjBlrLVdTk9Wd5n+1lJebWs3fqlpg3vkPbNskR06WkCzBH8JG3tN
htcnSGnAFRmJ4Yb7YpvTLZPuW+y/5VDU4KmYjxbCxjbpjEPcyqvpFp+NpxdA3qZzYDqsRZx5Ha24
BqdgjYj3icH+cxXH/xoRPGn83YuOL6ihAMqp2khJQu/YlFwLNUxHUprXUEiPJghlKtWBCuiWs0I/
JzbfNPFkF0jOu4DZbzPY36VO4MyQoHVlWgvFP1x4Fj5AVEtg/MrUv00OG8vRQR4LWP2C7479RYNu
WkN4b1p7xUEWhjQY2A7IBh1PkRp+bU07tbn2XVbJJVXWr8L27lTpETFwgkqRAhZK5lJD1hHChInI
UN0K039jJ0NqhTW3GIFqzvyS56TVfQS14ZnYpubZ6jmM9aRDlFxzvxJriqhrvFoN2+sEHzzzTb5C
qTdPwtNefKolK3ELRATtRtexQpsDUGXCLwmZjtoVveFbMRlikfbQjXOBgEcqey/cAuJ0zDRaRug4
/BH6pYs0iiE7k5o23uhG9KUcVexNJ70FufgbzZ50WZ34Qyuma+T/goYn1Qgnz36c6JNJyzwUGX7R
NcTN+AiNAaOHfmMbfuvRUI9lmy1UVZ/N7pXdB3t3j6yqROrgcEN0cAnqlyBjbjycdSvHfMrXOAkd
7UBlbNGT6jQmwaPLsv5gM8AxJozTsoHYGuqrtqVN8UaochMjYcdp9iC6lxPfa0a0kEWPDQO3hdXI
tkrv0yc3KwI8bcrdYrjcCQXlcFD1HwxtgILlJ5kYf8wK52Vmz9SzVBviX5D4Gs5jsosBtc5GpMJ5
6o0/tB6kScz6oDQlDF7oVo/qp6T1gzNeNRg6YFlmWfrmOmg89J5MH7+JlwaunlWIQt2IrXvpuqRo
45eiVAkWQV18Ti85WmfEXbx7YwaFIMjah1Vo/H5pvwp7CnMwrg7/auZ+xMaDwEe3inQp7ueV+y8+
iwORKXPBbp0EQHI9yglwl2/4exeoYL2NAzRqcMvXKuVLZ3oPpRe3I1lyHFj6PPcckJ0uGsWgTrz2
ARHmucOGeoBHsI1KH3oxCfLGfHiwZEPGbn4bTf7pkOpsjs0GQ//dbrJym+eFx2/Q9AuQOMBl2byF
xXwPeU9mRuVDyABjoHzNNsBYOLW91CtGRUlbXceqv7ZMiWRk+E+ZsF5EZTIv62LUA4HcW+lzaP/T
vYY43NHng2ekm6DwJDtNnIOTWxM421vxL8kW68qjy45nZ09aghxtMCuwJDMql9oTFuA1bdS/OMWW
NaI+xB6ELtX1WLRY7K1ykCjM4Rf8VhZzZ4Z8KmkWEoHREZgJJgHMEM6cppyxzwGb98m0iflnVOXb
GJ/km9tGb6WreyvbTX892dyQTTpMCpdo/WkK6T+ikjPVnwUT4ZQgbkr+eaEN0CIkZoiq0c6cRxHS
hOXK/9InuFUgd1a+YV0LzWqO5bhpdJvJWwKWsWmxmqVJxaVYs20t5RY0D1QEtG9Y6E1D5fucZiYK
UEenotwiYjg3BttfLMd3YbCOZXCcZvLOToZZQmO6OTvrlvF54qwrjVTeFs3mLneLY89TdDW7YGsV
/nOI3wkAkT4tRY22q4jlsxZ5V9imyFO9OW+ZSICxhaDfuvc+s6tdM7yUzcTCgw8LQtEJNSd9CAbE
pRF5AZ/oidmY8aEwMJJyFL79j6TzWm4cyYLoFyGiCgX7SgL0pES5VusFIdOC9x5fvwezD9sRPRPb
05KIwq28mScHqhmAHhCkj1vtoUJTCsE4dBUEFxGxnUk0di5N/TSm87DOfLa3tBE/Z8qpllhdcgad
tfeZlMHIQsCQWB9SdvQ6orVhum/I1TwA0HFPSUjRNY0ReJFelsCRHCJG5c+p+6rXhnNLbBKkvKM3
KqBXMlLjc4mMQ4KXjrESbSgVfJNs4MRbQSQYd0PybCzxZ9ZXZ3gO175nqqB16mQOQLKLCQtNxwtI
QJyN20M1Jtzbnka0Q0up9RI9ZUfNxleJeOSoVV6gWKIJOmBoSKC6g0F+tPuLZmjnamGodOctn64E
tUK/xGb/PFjgDZCKzyozT6nWTn7OMAA7NCXcKcIjcUZgsGQHeSMkT+NAaCibRy4CDf5Zh3fPPsHn
Otb9c2NGcmcOrzUZj8dUjn8KhMaYreZWB0/rL6itISPTU2qnKMJl2+3t9kkGVB7NvK23C/fqDbwH
TNQk4jcCmtlo8f4orIIsa0h9OvU6v30UHSJrnnxVBwAXppYgVAP9is7G1IKuIgG/t9DZ/l9GbC4E
ANxh5JDuTH+Y2ccmKQHugCpv/JlbQje8gOr6YjuTcwCL1/iZxpYoJUOzDH+l5voiIvyUdjSkx2J9
A/XWNjTtxylSXssOh3RMB2ioAOlS2J7pJMeEZtgtlU81VYjG0xIC0tWBALP1ZQM/lrBymSP23JWu
OVNtCc+FitM2QMmI/8VWa+xkkP5NKVtC3h0LZGg7RfDUMVBuplRuFXE6HIwmtVlTvlMBW+HpR4aV
eRj66b3QcL7y1NBLFTjnxESPiRPL9Sun2jV1RyFBZeHxiHwtpTuR8TP1MF/1A/0+TZHrB3C9M0ZQ
hfOKMSfCIOU3fxanMvc00TU7KwScE//QLDgezT528SZRtdbpxIdrO/kzFOEvrpQXczJS7qTsKLpy
os+S59fATtWXLu0FsvV7tpBGY7pPnegUdQ+X2Y7LQ1Ee81X0LNPwp3X3aw7BlGWzzSFnXGcGY6Uv
t7Llq9Ys8dx36nMuunfg1cbW7EKTFOz+/xO8VQqf7C13FcnzLWgXbdVn2+D3SCksBfIyPksM/Yxf
AUHuT5Lh4xFH37JJ5PzTdQTbkT6CdgUocbRvoDskFD2yjSz690zL33GNzHogj+3IUTqsSTITGsxo
eGA8Mb9yB8hpAFia9HVgV0HBtJDbEtRqojNdGxInaclVV9Txaam64aAs5vCCLKCWq2tv0xGc8oUd
LI7IHWGzm9lGGZh5WEiwwhjHg71l06w9E+njPNKYsoyexji93sUk9kMoNF6LGo/yzMVIG66NQXRt
6kN8SKHZeyOFTN7ECs6HbOlFWdgzcqwzdG9w+R+n36bP3ubVMNzkge1VlUEOQOZ/7eVeVVgcxmTh
1la1kHq6cz/bn1Y2vzu8Wzby1w2ZSsETfM0z372hnfcWeGh8DhzNgRXS2xU4NJklLxFORM/txp0T
ocZHI0ogmd9S2P/CZin3lLEuvI15siTGXKx+YDTSsz1HktxB62wo55MAEA0iG9owjDvpYMZxnP6i
Oy0S8Ao6l7/lxMQT5QH4iKim6e8ubGbCKsfjRmdK5zfY3LeDbf/WZvht2c2bleNfitfVlDbe6cwc
12qiQzM2bC6H4gh9HQVIBHSHT6gNRdX57sITc6+WufCrkfq0PrOvjKy7pJ5fk4VMqkZCeSwbv5gb
vt8nZ0DiTEkHEJ50UBuXhU7O4dNh9qkqsLKmfuhCNLi+Ceat7c5v0zBmu6xf/HphteyiLLPghFAo
z1GM2JlauEDBzdMpSy4JrBH/N2LFN71tyDbVzjkb++Usqo/U0YB21YqnKXe0S5a67FFHgiBD+2UG
qmZGJP8+mJTK2820bMK5huem4Xhym782DlLNxZCOg30BZkvsqWo9wyrzV3DCMY6WkBB6Ok+0QxNP
9duex0Cn2ZhdiQJEWeFwcP5OIxwbq+dqxX5sO2BK28wxdUHwfv0BQ9hWJu17oXQOCiSmqOD6kDSK
v/VoIsNxJqyaTQpXFwhNcxqd9l/lQLZXo/VeBa12jYBQYw6hu7B5j9rQTxWENH3QDxVrxgp7ClP1
orwBoQ7oezODitCw4ZUEb9pyH5nkS0KTS39bLIdZ9HtdgEYUVf2ByekWKANiQMeGvzM4N8UaiB0F
2zP8rmMvsp0lnQ9W1MpLioI63dp9ja3pXWHi2BuzfoF9LazpKxoRMKyi+JOMyVeDI0WIZbx0MNoA
f30m1gQL1G1PSccfG4zGLhz15LAE5r+Aq/e2gaMRUR3hGoKtJTF4aZK4I/oIZsfuphsR4/QwSzqR
8d12G1s9MMp3h5DQfNaBoQB3D7ydRjrs+tMDateIwSj7EiIjovLqtjcZiE+Nx/dCym8/JE7OIeKs
thdx6lrxBROTVUSSLuA/Yi5XWAYhJCT7wkAmT5lsUI0FRHt0raRmnw9CE1bDY9LIZ2Bm676xOA4t
4My14zddq05zymKz15DSnw0sVrlb5uiDgvHE70NH83SHx2vdGXEvomswJbGQztYbVuETKyd3b7C/
2CpuCIX2QxT/uzX+9ElLdjtdnqqyJctilB0/62VbyBpQktGfY0HjrJOBzYFHA0hlwLVSOv3eFNYD
GeUVCFMC+cqNt7Rhy75q4c1ZW+onxXZuL8x7z1Bt8TERFsIRQRBq27LySB04rQxBeBXMNXDC+Em1
mrrPQ0SBIhFzOu3ZUsUF5WqYADk7uClWevAFBC/xW7fnUrVWmdY9H/xef2PjjfoXP2JBJ/NfEn2B
SLR1Qt6BmS2wSil6PjCAHWabuWQgSIN/J/xSNt9PQ8ukP+I0tE0HczJOX65f/F1rUe1b5gtAFNE/
0BKhV2rBOavpoIo67icOm40pXhduw2JekIa7U9B3+WWMu3dIArA89egXQeTkQon0B8FQZXGnyg3C
4k0vFMMw9No0IP0Tl5ck5D5KuoJlyoy3nUDTYbLFp57UzzXN21GIyWyyUKt47xke1+tS3CdKFx8E
Bbzb4mzEAmOJM77NGWJMbD4KJRNSExxNiD/e4OKlgyV7KPWy96oQ17BrG0dzrQjgE4iReaKLJW1u
0iWkUNDlvNEn3DEMMRG6FjkgC+FUCQc5H7IXgHqKd/gIUB6s7VwXhbJxx+EwZtmyd/C5+b3V/0Yl
EfqM1+7WsB0KgXSqwxUeYS9daXaLKj7skPpDJ45pmdXFnnARl+yEwHxqDIe4DqlOlzs51Oxokvhp
qKvpTMUJjm5v5BZ3otgsU19UUhp0djdHI3StHeJdSHYBZ76TUkQoeeSqZPg2tOmL6Vx+aKW1rSd5
spLZ5E0zjzAxyydeZPFGWWQNk6qofTVr71lSP1AkwvJniJ/iBGYvdktPrj8vgTkrYAvSy6k8DO3w
MqgW2qkai31Yy3OI5fJkhxbBgSI6ok/b3EaaHpsP4GNj26ApbBbSJtyTuVMW4U88asvBLBuvnlkP
hAvvpLzs/YiikL2lRbpPm0CXZLQIKiPZ5wP0/Qg0HYuBtPLtgA8FFsKJ12TyqyqvK+b2ZEZzhc2Y
frUwYKHM94RG15fJyNOnYUGQwbx4G0GmEsjJkOqd7Ll3KaMx4d0M6cFmeYLLOY3200hLAjoVF103
8gapnIMBdvHQNPGyMdP4HaE32hOy6CHdQvrTe2PyKh68TblEtpeN/PwWiq3igkiJQVo2p4KdCP9E
aqeYwaXEt5VksJkZU9mRjF674vOwTZt+NtYLdLblqw4BXco9t+3YVwbsA6eNfkqdtIPIPjND3unP
g98pmhgMxE/cY1mslGNt11g6NVULOu4up2j0oplYh0pAf/2UXwPy4EC2hmdc2VQvTPULJxmdRDYh
llg/NZAfvSaq8EKJgs+Ww5Qr6ivzsI1zxo6OxoPVRGK15hHlwUm2dUmCxbybN25VCjbCpKhn4xLK
W5asR2Ci3xTsin1qpoM3dBdb63YD5pd9GyavBWmnjT7yBfJPyRHbYJxA3bZUEGdd2916XF5zRmFP
VmqJD6oTL/Fr5IqjoRd8GyrGWdlNmLhTmSHGYs4fPjHudQei3TFG2gTChD01O5HOzz3GbNYfnbON
OlP6wjCH7dQhZxl6iV9gfHOHjPIRa6fbebcvltWdmjfvGF1IWjZ4ael8wmmHNyfm9goA8jax7d0l
bI23tpbKU9WnGwcFi+OCyQwZm3PhPemrT27QisKnzPbCCIEtoQiSHOlbgSBGUWZCqivT/erWIWAc
sas1RZNepRPe17mTH4NwHnTtmrRLfVA4CrKG75kgAHiC1f5uEypCS8R+GWKxJSTMOF2kBj3OIeUx
Rgk5hgj8EvxgdFKXRH70TjIcBwuJI6r+jTOW/Va0xYOR6j/TgppUIH5TSUO6KwSzWeMTUfPLUI23
arAjZP543BPmuRskyPZ9hJGhFRM4r5PRQTtveuMnaOtj1U9ApB2tJRBIEGPBnB0I9kElA6RN6dw2
mhfG1uoRQhZbP5xRFNn0RzHMlt/3gXEUblFtAcWGLZ/fMgYLrJCKs7m967Y9oXC5n92Kv2O3IWmz
3yyN1njRyttC+7pQOkoxaZOwox6Xvd7b9X7NxnBLrlsC591DBXaV6vr70JOVr0Eoso6a6MgFIEzy
6l9ImitpHHY1r45uwBMYpzfN1BOvL2tziyrAu3SRs++Yr1HacdKR48dir7G/i2fnuETv9F31B1mm
Dhr7dIf+7u5jp/4r6uYtpvFuH2cdqZxR7eJEHHJJSm5h0mOPmFxa4OmbWvFzzPSp9rPeBs7cRw9N
oNWHMK4s/uUCfNWGaNHgOi5zfT7LudpNafNrD7xqq8aGHQ2diM2ObzRgFqBtQMMXFFA6bNXIX6yE
zuUHtSI4Nn1cbJy5Ljz0R4JFcW7s8AL0GVq6bS3DxcyXdDdLFymn6nnjDjrrtCT1Ojd9mYuUtidR
H4EJrT4c3rR51YlDD2ppk+tc+bMz7B3zClx8MxSJcWRFG7QQEYixUVaVh7c51YCEysrD4wTirnuG
ro+NRowvahluuPU4Asv67NgQL/DKGV6fv0IyFn6lYfRBvag2di7xskdRS0O162xsKmquc3A3bHx9
Ws8EM3XfwxBpx6TPfv/7H1itk82qH2tzf00N4kc0bjBj5GrHqxn/qBXAhKndYhtkxWc0ogrAvLEk
sRIntOpXc5XnygQqi93BwWkjLs61IDOZM2O3KgMS1F5zKOPod2CZyWm9M2FA/2KczyP72070s6HQ
77GwPuJyRrfJmrvbrtXa1aztcBPQzbo81hXsf4uMGNMKZlPRfMCi747UufzyvNlb0SXjth6KK6T6
r1oriKHpT0uaw3ygYVpG2BZIcivPmulxp0Pd8RkVHPRHxmJCH3iwHUzIVTpcNItUGIlr5gGZX3TF
kYd7R9/iJOg08a+c9BCzRfkdrPp0aVt08410MetANxlVEFJK3Gpby8rYS+YgLRW3237thyLSj22t
VjMKtHL2rCKxigNRQKXjglHi1aQKrvWTbHrU82hiCHMjwsGzuaWki0jjCDa0SktatMLXtIXlsS7D
Q5u2FlnvwpJU1oSPqLZBGIgpJ04yOSTFA1B4LLxWX0fjOQstCpMx3OM8ekgZaVgVH6hW/hNjdsfw
gL3XddN5R+lSx/CYVzc9QvoNRr5mjNlgzgNiCq6F0u13FpqBPgIHSzI2LbJvr4l0vzoUMh5f4saV
hQeuT4ZHd+AVUgz84YIGvkNL2bzs5V53IL0imwDcx33tDqynUrecuGFTXOpAD7cWHojRNPPTf7/k
Rni2WaTvVVMTmBn6XRRau77MoUP3bGCwKVJcwHFpmu5322UDkxBrIl0LHpJZFHt37S0jwk4jl3iB
/kAFKHdgTlMnsoYdz2iBzQug9Di1v1SX/EqVXTFqBafKURQ7iz0B8NYTZlltE0nCHrBdzi12JpWB
jOGR1SH7plmdpxq5b4vs2CVdf857DU9Rh0hZk9NtgFdSauGA2irObStLbGniuyAVfsh5/az3FHwz
NGsz++Z0fqxRQ5uOsijMd6Ts6Crps7udw5josxJNvpp+6pbcpqAIjypL1Hka+6LdILPHnMUNmUeg
LCUXtFxlCJCA1m0Lh4VD6V4CDYnjV/uL39WzbC328II+lFTW7WIIT482ldgjQ9/qdWCBXZGmBD93
wdGsNtlo3k3meq4N1K8v/BMd1WsX/u2mhXtUE/5pVMmKx+z2qWOODzldvGUdwj5bmdWWU/qTbeGl
CV+koxDLyirbOe0oHgNUt22pTTUrVVAMOcwlOof4ZMK/bfSaPEbKO8fW64Nrl3xCUZ8wBe/rQfuj
nTI+Qy+mrp3g22zV1F3CqM4uRQ0Gy2nD2K8SawbekwwXtgb3CLYQKSAaPXTb/dsZ82Hmbi04jHVN
VF5D8VGJIdLTg9kgnjBts4jl+GC38yaMpcBt1jvbRNepmwyGALs2ufrBAmHdkyPiYF8RWcFwJzAb
b93F/sPqDYeGgnSarvBpDsGWew6YUVhrHGjr544QlwaninAj6z0bYmQuqSgI2Hht8FgVZEby7w5l
TsuGZ7CoOdT2EudwbR31vhLbhK0A8Rh86/qS3GrdMy1cWijEZJeFH1YQ54TViFNr0a2mJdVx5Hod
Jbr9aM4D984SMFBl3iMboyT2pjAx3mRca1+iNS42gEr+iJVg0hGLqdpZAlS1j72R/zaBQ84zfSDE
EB86iwqRFRCo2Myf6WqXsNVrbih1f7bL6gdMjUbQlgRqGurfqF+mFzfUrLP6yc+dsHA6VRXWoHUu
E2Cb+c+RfIO6dl1k9WlWFusLd9I+m177qEYgC7PNgql2xFu4ZD7WuC37s/FbmOQItGm8xUxReNFz
P7Pj4Sl0vuPCyrw8aKJDqHdkwzEDQYsoy/vyibHG57kiIbIuzkZh6LjJdNwnpI25L6P9Wot1caGf
amniPFv9Ur84nRhZ1uN3i2rT5IFzTbZ3vEfkwsQsHJy2octYQ11DeZlayH9DN5/dZdzpRtAeUymj
i6yfqknUpDzKg8oxu1UG1DFU/faKnNUj+wrNK10zO9rSJihkbekLokWMPjhvciApm729D+MVyOhA
DDO0ipK1aOG4F9E1HxjENPBGumUtyGHtwUma/pQLWV1FYrinfNb9MO0zKtl4x8WsPRMzX/087LuC
Mn6j7b6/UeSFqsTTwp3HJXUAjAcd+t4jk+1LXhn7UnHpQOWE650PhNa76mVK+5+2itNTMYztHhA+
c1Fb/EIBYPPFYikIR3m10XlhSbBJbeixvbRKYg2Avs/OhEsHul3/awQPoZA0TWcb6PB3g8R4oqqn
zCrtBzFgiFs4VSp8ziFFcnPbulR9E3ddl/p6OsODgIvlWoAc4sy0X/CT5EgvEwSiaFgwa4gb/Zr3
qjGtj9mI1lBbMbyukgRTzrq2L7geFRaMb80lcwz2I87RVxkwH8YqTD/w9j5jTQmPSQcVw3HkimOw
DCS9niVGg/Rv4EhIsqw6gzlEtAZbOz3Ujf7ZRDwTMDPHrTBXeyXJ700wiLcJJOSxb+kIrnKRHHn7
UrfkongCNBi5JKNZpQUJJQIOr2Vv0VUtMYHkpSVOUl9SmHqskdCKmJbD0gsUNB47MB5JamR7A51z
dUTm+6b859CWzPC90Bu1kArMxJEu8P45p4zdCbrIq8qqe0mtydoEhjl7EJb5HKt08RJA5VdXx1xc
oTHvtNIGM1kpegnb0vUK0Ux49mMbmmPgvIZGDBHE6VebHbtUR3XhO1SjXd3Ia2SQdrI0gCV1lB1l
FKM8jhhNujFuX7usYxEFfxSdht8qOeY+i9F4H1ZD+0qFBKFyQrIDKPRdAtD8lbjV5JcOP9r/fiuo
leKmmln7/35Lco7sSfAaUV165NQ14bHu9IW/TR/gztJwLlaFvZ10hi0L0fUey+TWLly6a4tC+GVp
9F1o6/NxkVyWM6fqsZ+HsGnEmH8S498vTZ/+YrAjuGb6Lrnyj2gipGfX3bJzxnVyY+rw1KzqZx61
DDJfjpN4IhBG7RRu0cRuP0XrHGJdnUzQO2/OLBHMJuIBDt8UT8O5/wTA+JYfI6g+z2MfYH7R2PyG
Rfwn6ebq1jMbcDsR8R/V7oY8HSAiA6JYiU7B2Da79Wp96kZuUmaOiwmbZnTR6lb3mgxzZJGp4VSt
vxDTcjbBglV6XshcaaLHglg0w97paYke8pyNQGYtt/9+KZMaw0muwz1x2Urgwf+XIhRSEfDctkb/
+N8vfZgMHuCrjCVwBoJSc7XtXIXVEe+Pj7kq2BqxHjFPwUdzl+6+uPVvFeg0S9DcoGfCPCNzCQfi
SRh2+KgqSFUmfA0IeNbRzotdhL5P80x8TCAgovGr9CLK8Jb3uXFqrPpQq2w+/fcLitVzMPLF6CSL
cMyXGbG/ePY5DSEblkxSmF+uvSKTlGnWG0cqO6cs03D0cEp2bh4e3IIxRA6tDsKxuoaA4/YFafU9
WMuXopLTA8FWZh+TGA9ufBZ3XKuJ7hn1vm/C1dBQdqck4XtVLbS1lia00zw9Dk54Y68z3gmyvraS
jcSUsvLv4wfUxIeaY/Y0cLWIu/C6mM3zAlP9oZqya5In48520Xc6V3NPk6WzpA7bJ11E8yuwTsKk
zDbg0sobmRDsTYGxHN2FqZERsaSfyBcpw5fCjcDQvtHNkZC+atoz0mf10CrrWVIAbNFkEW4UXlgm
OVAlk1guGZ8nRjCXovhk+hNzDd8mo1n5vJGcp6WBLdt+E+C2cAevv9TjPpvxKfaWdWNBmLwY7XTg
7puyX8TmZxhBdJpsXv0cwdDrjPjcxeEbPrzxmYeMFvL0SetldSBsKB/czH0mMtzzMl3JoAywsF9p
dTeKF2HBHNKi7LfLiGGGBFM2vOaFp3XuFx8DpK6ipJ2kAxBVj8+GoM0j0WmmVShjpgr7Wxsy+KpR
N3eaq+eXtK3xdZg9251l2EdNZRAmjo0tdYcaKD33QOLig9a44DDp3VM/tOZBF/JS5ikNpkGtrmE0
30K687YSbw5NweNI7HyZ6ZJI0P8s8Bn0s7qNNh+NwpTPqmz2Fni6AmbwKS+CF1F04gyq4VjPJElo
LY320FEuAhabB7HiR3Pdh1nnBzmbsKmKOsBtNSsfVFR+1gbAlTUJkT0WgVwA+jPC7moXkvcGGW5N
zhCUNXHXJVvWqaVKjv/IV5IFGfXWtMjOmHJ8F+6ZH1IEvXG0xqR7Gl9FV1HUPYJDSWR0c1j3m7hP
znHHIgqV6Z9yuCsSVq+35di994X+OeizdtDBjiGwQNBMyRtTpBVV6mUBV3y0o2rV1dPxIEEBb9qA
FBJ09z3qAxkBAmlWPdo4aLCujkvMSj3jyywr648xE3ftQfm2vA1PlaW/dni2kX/QA6yC7UdZcSUv
Ewu0dAlokC4w7mxTdo4KqqknEpFPIKkOc5OrNZyI/VXT0BGTSUD9YgPudJgamuWhC7gbE1iQvkvj
CUAIRg1UqmBb68oLIs5XN49eCJDkjCJa+Hf0RmqFtq5Sx4ag6d62Ug5rI+uoSdFuQyjUbgzdjwJy
nt8ALUtIwr1Qi3S1s1M5hto1tka4NlOTHdye2zr8Lfb23YFd9znoEM9zijIUJ4pXdvrR/u+nThXI
apQjMT+A1mrbFzOum1NaErdrV6N6FMNqjktEMacrVt96rqCyoWIEjI2kyEi6FWvgOZJ/8W4/p1pk
HxvXQYScRlaKJfN3EaHq87Skdag9Ws4x1x1t2+sYarl7ZH4cmRNVgWiecfGgqYmt9ZxdQrCdPlyO
RitSNumptQGz7sXGYlDEpqfrN+na5OUzT1POStZZyNtYp9jGjpE1XOONQbOJfnMz6vulOvdAalQg
95OWObQRESV2w/6hqbALMpJ8iGAgoVSGlg+K8103XWeX5hiT6exyRX1pIyBdJqXMzSyPcwxruMA+
1gzTcKjH6j4bunVS8PGNOrZZGbrvnZBwZFTNSLYqPkWRPau4eBrs5bQMxEDnnoxBKz1wjc0RMk90
zg8kaFpfAVLF0Os+rkijx1Z3bDZBNlBUFRApVRQeBREfk7l/h/YRajYJReub0BLprPlLDKl+MMZu
M4zKpaIAoI2ocF/q4YAHm9cW0fI3ehjgOJQhPU9mzT0KqFkVsmC1GirlJ512xtzcz3LB4VMp0syO
85nO8OwciUkquCsuurgbpU8P3HkhDZUMBB3WkOM+GtyP/+dUZvegGY5Pscfo1TFrXK1+LMpoOYi4
PUpBBVKSg8Q2XBBpUmNoFn9z431w/rEcY/CQ5MhzbruEgQsZkbyX49PwNQddduXcxovdhu9tm003
O3R/aRFf8L+h1ZYa8GnVzuWXXgfwGtj+Y/66mQXLyXpx/gSh+8h7m+25pi2e6nm8G2F/UXJFbiyd
/LGiKp27c1mZtJSyP3VKrELhCOmctMwGx4DixXnta3HibkXojBuv16XBgVj5mogCrVmE5sCVeqj9
BMSJUlLsQkLhAPSiR8Tnnd05qL09paZQRJ7XWSyYOIDTkSlY1+PTWDHxTkF7otGBeGMqgkcn15/h
5jISa+m9zKHrOUVvXFgIaoxAzU8SD5pvNeojMPW7llBVwxGLTSN9dedgt8jT6HacV005nbQ8/Zwa
1ld6ZPyraajyxumUrv5hna60vQMpZ9eAgxZ9/GpBfeFIKz5NMDDbChOYzyS+xS/2V6UzabQkcPaL
RogiavN3phr526eXmJno/8Z1w2x/dRPqSMJpta9YffphBt0IUJP0FqJI25AVbObKR9Sc1stLg1Ix
I/6wbBp7Kqd+SqJkDdZRTVXBht6Ixpz2HV6ssY+rc1IDuDAwOkRJCSHGrdkXNANoY4j8WKeqcpe2
x7LmrhfJ+tAthMC0iUdoGVMqrNdAfPfBtLtvlwJHfwNVl3sf+T5zp4z62dTLAYNqSB4i7A+JiVzR
6/VXN+PKZ8fkJb0gKwkiHITIeM2EnF4Nl8xY9adxEop6MOqc1Aly5CenK0PevPzUWQEKhvs8Uvzw
GCg+zjj4hoVPkpNsO2rB4Cs2p9iaeXN06UstYfZlVDVENJwMzW+V1ciNISExS8ug0ZjjO+4idXUx
wWv1N4jpgoMCF2yMAjSSW7xQpnVfquGIUgtjp0OMbaT2T4/8VvzmxnKoGYgn0qZbQzmfa60npC1W
FVFTs3PSJp6WFdskp0dLsGojOhkRHKz+8EStwzuaFZDi/Bh0JuR4s7V9t9gvZZxRtmpwYZQNknZX
boO4eTVjvaJSl7wuMvWRcALSo02natbpJDMHRqJEixe/Wosyq5jKXu536Dh8r0xNZ6XgWrcwx9E7
NSNXx/mtJReHOjPtoU5wWV6sYw4JZiy7BAqqziMleWgTWsRG660xNT9tJx4ofreBJvBPdTH5k2G+
uEN1ygNcCrl5gx3QPbkWkYJUATEoun7vtu2zjP/aNUCSprPuuVX8yNp8Dc30LS5vQ2ejiOcPIusq
r7CbfbyUR9vGwIyeNgQUewHROU6agWYPDsSEYOvKC2rrX2JpkJNA4N7RLNltYyzzjAQPtMist/QU
lPAwGA7uTpN8LlbwzTbrUfbWdUIx5kHlTbeo6bGNoi8RkDklHtNab2FCXLZJXjUzfoLf9ha3GSTu
v8uQ/4q0ew+L9k4PDuZUkDIRYjOlyukdPh3gMXN8rrroSOD2pGNUcohxoKTKSyOJj2jiUVcWUorr
5WMJblRxuWcTT8PAjfGAIYEqHQqGDk1IBGf8Npbo2WwxkWhD0W2VIqhjxD9TCjJHCo7hbKQOQsJH
IpWLPEN38SZMz6LDkxJLknWWRq2jZAmqUwi4sUvRPoYjrqEwZlnpqOyiJxhY40aGW3TkE2tDLBF2
elztrbz9qk2t858sOxTEkWs024KPWZUfVacsPyjuwAKfnTD70UDuJs7yjvOExWq512bqQDNy1R4w
PdUF5V6O7pav+kyS10ArocZ7KRaX5pTsHqnuS+IBskJggSM1CLH1UcqcgFm4grLC+ENwGAJUxLRt
3twxxMk3b1qyES78eqMRGEp4VeReRVPojo4KXgbsx522vlqrJQ22G8OsKnzm1G0jc/TbRDsvWXAx
A/po69n1l/LU9FiPiUrhfSr42XNrc1bXZJuJt9aeL8NkXQuN814FPyO2H9q8HyZFJAwLNqFmmzcW
e41HunAfrXE5MkCDV8zxOuOChI70rohN1LX2DEHxU5vTN+ovAexGHBqLQwZ5JKhABjD+HWaxE2uI
MIWFEFj1KTPTV0fJG512nT9HM2ALNH/MNcfc5aHnwb8XuZN7hZXuApcLBZclfu4NIzMOS97kpG+y
NvjsCiy8QaPACloL+kkaAvPgHG8Exoqc8gAlGMuppRrYQamvuKCzNh0QtrQKSBeS/s00MRZg33dA
HYVPee++8K7VN69RxOrfVnj8w4tmt54+sNVtEvHOZ5atW4UFBr73YNkg2WMC0QwrpwrKxc7UMmoj
CcEN1PGZNSbKMuZc4tVEWxLh47DGYpYoYrcKLXEY8XqNsXhLe1hAlumVMxXlgBZQex8LFZuembEs
zc3obZzkV58uLJ+bNt8SNX205PqdxmpvY8Zglzgz9ADKXYuDJ1jQYcmflGAgvrpEMbaRby4KDqHT
NPxt0FoEnez/4+rMliLXoW37RYpwJ9t6zcbZkEACRfviKKBw33eyv/4Ms+OeE3FfMoBNscFpS0tr
zTkmhTv1OpkqbONI8Zis7VxkCZDuR9JUHYGXFFDZNQIbM2eQCwF559BQO2tPqjVrkA5JGUV0SxXv
J8TIIzlHVrh++PvSTS2YmvXl/77230ehtDflEMWMFddsd5czwNnt/wgbgbWIgcRJXNxntwbP568v
0ySmfVGV/0g5im/8MM3WMgxH8gJJijQpBhNmmqSB1g5HTMvgvJKDZ2tQaWx6H0GEW3Tztqrt+aZi
FiunWe5Btn00Ham5dobXNBnIwYintaXrcvgnbKILCtuw9jk1/3Z2PPuW5Zt2v7CfR1S977Cm3N3o
JOWhHMa70odLO/ke1JP1I3SpzmGO0n2Fb+CuzwDbEoJXfOmacb+bP/skY7/bPZURHvF7nGNgpMvs
FNuV+mAOK29ajAd1uvw1W825IS6SILR9LntWllesUETOu70R/H6a+c7ffq5a2HUwxNBa/Gm68NIs
kX5DaNPi6nJMa8OgThDW5p+5g2nv0Fng/FMaRzAqNMFszBwUCW+jZYavy5i8hnZOo7Ng4uHxj+3Y
5461FvqqXncWHlkxZTTc5LAtbjXyTSAN5j5sO2fN90JlU8j2bqWRbXKRgsmNuDR2311N0nSC2EZ+
XSb6ZpQZGnO2wjJKrdtKEOxmL2cL8dkOJx8k83ngowSixGwZx9Tzmbs35XH2kyOxIj/OiivGz4ah
ICZpFUHvVuJVJs1CzQfkhXvSfR7tspcH0esgdDrGEulCnItMwz8E9WVwfAnmmvP9Wmsni+8iJaWe
jOZ23DEr2hJT+IUwbTra1iutveWhwU751LTZeWJzAa/SeIHbt1EQgfiDGx+4fuZtDIr0XWF6LRrN
q0cZTGuMKzRg5tkktG3PbMPRyU1dvAkRWUgVRRMxVTj315TcaGixg3do42roLbfS1EfR+uZuWgCB
ldHfenHRki3W1wj5clfGlARS+jWgMV5oafJSwg2YGoZTWcTR5PdrXm6hwic5je5HNjhBUzX+vssd
+qrqrinGdNOUC6nZFv0nFQH71zDUdiBoX6bYig7VEJvEhSB8od+9a7o6mAkaQnkTQtbA3cGJ5cuP
awsjiu99IIk/zK1Vvo8sN5btyLukIn0tLO5ACWykF6+24/DsN0qdK0XHFPkL7ZwQWMRXxghphwrv
pfD6b3vmWJxyVgtqCy9RxEDXoH55Mv2hOmvCSfJ4+hTzfLWi/tKPUbmPYQ1fSu2AZmonEAyRz8xS
RNRmk4ANkVsnSB8XwjAgXbU+YXLjUN38ftoPJ0xtFPuV+zjbctWZccebKxZwnl4GDjqHqtfhXY57
4b8Xt4/+ooERe2yBm2T26kcXkiXsYMvZSVoiANvgmARtoYtrRAeZEnrZV3Y9Bl2RP5YpyRUbzi8M
ag0176Oe590gCWTDNGeGD9sUNwOpJr5dUu2N5dnsOpFRj/D570uujWKfrRx9kyckkXTj7RQ3HV6s
6jyuL78f/d/L79fACmJmHkOEnUZFBpqeUqhRAmVHAwfxDK3OP+MlB5GdkmFf2DG8yS72mnNspWid
vFVP6qBbFaicTymBD7Oy8bbW6xv6++LmY3iG136aXUccUixRp4FbPepo8W0UQ4NLZjUG8memFJQ/
9J6HhsFEdgZdKnGJYftItWbZQGyBB1m2596cMBpEVXvGUYjpBnWxIqDuZoFnTKb1KEvEG9YdFG84
SrM1bgucj9sYUwCKYuZsXV8acJIF6oQGpfrMSOkGOmPz3wtsagv1OqfhMXZ+sOf3+0x6q9R2oTGu
s+VswvM5EAV+kY7OkBOK91nj+1sk8pxJbBvSSbGdfUxsAjRJUZ0yJmOegEjfNXq+1JY382L+5Ip4
VpRpOZh3sihTKht7BRLnM78JOl54zjRMkNXdznEMtNl9MBoxBU3/UwMRu++k+Tai3xXpABAoDhbr
1Uw9EFcL17VFKLS1/eYpWQqUNeQoZnZ/yjMzsFEw0SrY9pV1TgeE8zYFgrTPXYMArdSYGdqA4Eh6
/OrfPFHyLFH1PNmQK1r6oAwlwc6GsNvLm6bhrSkqRQvgOI0Doqk2ZO5Jda9IFsoYCCcp+G9q8Cdd
O1eEM4cZ1ZenS9rnFjngjj4Zk7xXUfFphfGH3ZG4M4eoI6qjl3LdekUWm3BtQKj6YNn0FqmAn0Ho
oJ+jIZIztQjxrURzTCv4plAQS+so/EfE1sX3+3OGuXnwBuh4K3pxiZ6ZwmE2npa9YxgITceztOer
/oVh1PcZcbKbeEifk1T/mBX4tRbfqVtLgccsPLaG/2VkEnFq+FWa2G2MboJNE6ljNCJPda6ooA8R
siDPxU7o1PdkFC5tHmir/vG8NoBDHB7jnkuY1nc2Aod4pBAcao/BBREcejYemjCY3Hg8wgv4mAyI
SVbyzH1CCD0ZJJkn/8BZYVdqrGvpkYrKPnZQYfmJo5X5Agx1aZvPNQpT0AE1ojQqOJgK0cZBqRV7
6Tmv40e/aFnhdBgY347BpZPrZV6vVZL2BFwzb3H5nSOveZ2mO6Hko+JMumHzP7ZFksMuOJAsxA1t
8jYANuTYYH10wN4St08D4al/tc4ekzZ8iGzvyGLAPtZwS04Tp/LIqj5AErw1s/1hZR/UuTcofWit
S2zhKSax3RTXSIuBr8rcpkmSG1cMKLgvyAWKi/GvmXBzNKONSyL9YX7x4nJMnSfudrDjf2QnIqyK
nAXsBH0z4IpmcBnkRhzJ+wfqmju0/+cmF0+pMKPATQUd07q5QSdxsEuTu03yrvIG4ZKEl8dzhD+k
7u9TlENTLi6SW39jmvI2q1OTuTxF5mw6C8dSfNd0njhBkLfHmaHqCUop7t0qfBLKYAszBhqXoXEI
7RrBc0EIHbWLF9HTSGIDgBAXqCA9eOi5AaUNsCDE0kk/k3cDI/DafQrvJgO0pTJx7pj0W+0YaXJD
fDSWOYBm4UYM/P+ZXay0Wiy3BiCvp/lPVib99hmdA0xWdRkFtD4N8IYF/sO2hjfRNQfyuWne9Gpj
grsZZ/8R1cCuciWGbhF/erU4dIKcRcsMQF0c5w5bTGNVFuZVflkCRwOrrfe2hSmxIB/Ac+Krypqj
jyEA/whMYJ+MRXzFZKB7j+raAJPckrFDs2Z5cIvlJ2rECbIcqkPkddLywaWBxs/Gx951YhJgjIsB
l8ruLIKbw0u7+H8T8A6z9SUKvFdG88mqNiDmD1+bFG2TnnDi1+tJH53GWVYMoEMGd4QOboREekzm
LgvAyAg6Xb68ChCTffLRv26i0HwnBcu3LiXYcbYwEKIraS9jLF94/j+3qN/G8G2O+F7G5fGOiNM1
c4NUyc7kb7WegeQBFRToL1M2YGWjEDdai/Sb+biMuCbilg6MSHf+gPU5Gq8dhTk1NA+pcGgRu/Wq
KtTx3kbNPFr8a+3ROAq9JzCyHIfuSTH+siLEg9pu0mORufwR2rmpoJHZkzGdQ0d/+BV3i6baJ9DO
D9x5AAPkIJvux/tiBfKwYKH2/Fnon6OgiEmDZAd0WInpN/aBLOqLrtyfAoMeF0RsZkn72inLDx+v
0aFi8VOz/5W1pgIjw9ixf/QJycNcBlIuwxpHxxJ/shfzPyWhZGJcguM5LLZL0hE228Tuvsvcr/XO
I9LhENNrAzU0fgzYmNF1mWw9LNhuZl6nrLlPfCamJYJqa8aUzDyjd9boSizUm/JA8+NTDNG1zFcZ
hD+jfeZN6iqBKJI0BSCdn27BBXXQzs4SCnG7jB+jfAJ4+SZsSs6UhW8LQ4+Ke/2JtjNe0V7TjW+j
oz/g1kl7s9/6pssRK+SUo4P0aAsfJtgqL+ZIcJ8Db1DNtPJP3F0oiN+0NaDswVeHfuh7Sm2Wx1ja
fwvILmzQhp9nq9++YRqwPAlsrQA9S1YZeGI2zJfUyQA+uCiW8/vyVmrFjMWiKdaoS8LhMCWAfrap
6KylOdtDc+jCioAb58xwbDf0OPDcQuL9BNy878xrzbhm2y4WNmizuqGjsaKdpm5Hr6UeHxr/Q3Cr
Nz1afP/PjNdISJixRC6uULnqHDIP3owz3gh3xA2WPXpN9GhjmkjSAXo3vd1cvXhLg87LR0kj+3tL
9ezxgAGplB5GICKlGiGtuC+JIsc0nJ5a19j30fyKoN/ehzHeF+S59UBAXwNFjr4qaWIVrb+yIBI1
sj9TP/6WpkNfjOT7FMS2WDV3VJAXRSoqXnaGSOIQZc4TEF03ZIVTHviV1IPwtzwNtGgFJos8/qxT
sAF2xmRPWoeGyVXhVjhSqlMpnEtbFkCkABdvhkJfWrc4qog7aibzdWVBzLBHDoNx97usLJB1pe2d
0+Sf8mnYlJP50sYjuZHWXz/vgryB65NF6kUvxgNUrDT7QN5Oz02oY6rT7xQ9QK6RGslJkAwY/ssJ
152+65BCr3Hdjo4O9vfF+hfN0J9K7PAtoQxefoIYU0IY51AGmExMZwQGLYM8bWEanXl0lAkkIKvK
c5NZ1+5pRi41SQ79jf4G3E9525TPS6dA1kgAXpaCznFa6+E6YobbT/axU/VzMslPSzTNqbEjbCAL
rM2p8B9KlzaYhJdtpeZ72YITmJwRZ9S4wvile6oj918c5zPmc5TOniMNGm2GZibeHCYDT5dvsj1D
AkthptDfQXC5c1Mf9jpBq+fZNP8tjqkOyhwfXK3doHZipmZWSNbdzPvk2qDB6v68DNBPUAp8iiy7
IX7DOxeJTwQj8BHyoRGb27DHnQ5Zg/LN29EWp8hJxYnss2sScopyjaje8+831mrgVfe5hCLSxV1H
E5RSQJlwiwd3PHmcSLMxPfSlTg61v6QBBf6K7LxHmKDOUxyWwTjqT0y/UMJlA7pOyefBa+NtL2ML
Gue0MymEe0H/MfUYyoN+jfc1JxKo6AWSMh3X+EhA0AVWpIt9FIc7hhTj8xIa7y30q93Q4qUvUrFN
ZsbRaCLxK3GuQTAKRlImk3fp85IegTRoN2SJdYPwudxRzCfbri0uhO0lBJtyXm/A84ga+8rojtWW
gnHnS+e1McKanp5AIMt25WdPBIRmoAci6sQ4v/VqgAk6oo6pAABF5fg9jagiTBdMbwrqipKMqc0I
PFrzmLKRxT5ikzxGCAtX01z6bYFSGUT7ozNmT4WBDrVb/CCpAZ82Rf9i179O//QvFx/pa41IoCza
a66ICF+gSpH8ui3nigjWY+KbWXJxfZoOujz0ubykcesd6gXRwnpu9pvxB19uxuGM3Du7e4J6u9oH
1D/afPHOKksaH6NTn02Pic3vy/K/H/1++v99S5NHMEJbtuWk8vFn8BdXp4G5f9qxow81A+nMWgA4
oqHr88dWAAn3KBiQ5YPadfZjzEWUFvOHwdD6FKOnSn0Omy3Er+yQlC2FKd2XPrPMA5ZpcQWmnZ5W
DNTsvTM6U7Sw+huZOUEX0xRP6uoaCmMfM2wkyomFylLurZ/rkmF+P+70QDKINxwmOyb+OikRHQ7T
Q+XbFjZYBwgiiYIe+zq3ClYWckPAOA0J7qwaG31F2ZHIF8wSz5G2btPGuXWs8Ym6Hga5SXYRKruy
NKkZIogZPQAKgfB8J43qfhDNU8cd1UInd1rFiRpXoNuFtxat0W0oUA5j7je2ccn4CHdUY9tHAx8y
7tLsO/GuA1trUPUeUGdbPoHo/cJo+yevgQEs1vSvNsYI5Jr6CivQMf3JSizI4/oxGlPzpKKOIfr6
0g4hPaAqfF90gP2Pgykwri3S9nvfik5YC8+Qku9EAhik7olJQAjSVCzCI0YF7HspvJP41jRLEJ0q
PaOpvhvj/iefJucg1hG2uo9m5JeahWxfLQhVlJhuIn8+D7B6ECg9IqBitOj3LPTAqvH7YI+0gA0x
lkx6Uhqj5I8xyEfqDMQoOn3LyfSE+XOdVwRux0yJYIyMZPvhgirifjK64RouGJrDSr+rjMmAWvQB
jfpNmBnMnirADXZztHzrVHUw0xaa6q1sTuYaGrJifx2j/B5a96KTmUlad5/16YselqPVyGsV3vk4
94ARVE+ADl7cyBx5fn6yIWVEZiMg7wqD8XXLjOMDmgaaiGWsd1FKCTOuMzt4uCbFbJjWn8CpAywN
tD0KaM2WbKFJVc0mVsnOV0zcSm09Mb/HiRbRoCOCt7y1pIfSDbeWXPfTicV3Y4SpONP8rna1+vRj
bC6lGoDQhCNf6cGwhRVWmzYxHsPU+VvPYUnAq7ZPwC5AZCbY2sL04GZqRSajUAoN1Z6FNGnr/H4o
kxx4bDtABQuVd8hNeRrWVmovmvL821T9/ej3a+o4Rb6C1YJPo7I8fSNreWv5dXJwwcfyvK7NptjR
d1K43xODUmKY6UEN/9uI0qIBbTm3NJj/39cj0koO4TQdSCXMpxvZzc3ZTJ3z0GblwTPhFkH77Rr3
DTcXvBlrZ/nmM4U10l1ETUi1QQi2ErgN2JZdmpaPsp7f7Nz8YxEcwXrLSI6Y1QwTxOb3Z1uZ4PxX
Et8C0Y4dM4nbvZZAt6uqkKQXJ/W7T9g6iQi15B3qCaeLfFTgDehRDpVAtyeXLBrFZGXNZ6YG1UEV
awz4uJnWDPMO2seg9wjs2UMdUliXlg5xyc/bmiyOHXL6uRInIp7jo44zd8dM6UIO0mSky9VW/bPZ
ut1pzaLfuFNKppJogNXzhB01qD2dOSusGvcm3lBOXxG58aj+VkkbxnyOJl4oDnHiMXkaOainqBfo
iwBii6PLgrQuET5cXBCgjbbrQDaa1UlX+kjf5DYMI58hP6ngKw4dCYu5J6a7Ppd935MJopLk0PvM
aylez78v/MD6v4+c9fsURrcttHsgeuunvy//932/nxqddnnzq0ONMupMZR9tGhFi4F0IMmm8p7hw
cFv/b5u2IV343K0vv1/7/fT3I9SfoEJnffr9zGYD+O/b7N8+7wBWKyksJFLp6s1ZXxqMZOdqffn9
tMS0TbQfMKPKnTx4bhrYWI+3qepi/GAtdK9xoWExm9N/P8RZt0e1/iTDt6sgGtTTFNVMuqauMM/M
rY3/XrzIfE7gQa9tirVO2JilC5mC+HL4JfjsMR8Z0JvmVzF1X/kiqiD0OdwucxLMmjO+RcZWC7Nw
iQiempanxYTPxOCFHg92dxewuQN1hsBEIIY0Pv/E2j4QC4TmcJe41nBuqJlMFl3ix5bXOq0e8C8b
dhPE2vf28VIwevoBZs0XY/9NEdQXud5t0yVXrs2LEXFUbvU+yZvbJSN+SMz8A08WlyQzlsB1/jkz
Xjs5Ll9ZZfo7c4muOT1QZ1DJYdBkTPq1deinfEXTnX//Dq+vT2PVH5lbf/W1vtohlD7Hkuc0nAMh
MFdG8ju1ucVteyEtDOf1zsZNT/9xZvM2x20fv+meGAe6HH8RPNLV8yizGjxDlEmMe3NEYZ7k1ib7
M6gJRHkIfZ635k7NQoE7IHthsB9sUHDsDnbfgznI/L9t0bEXAd6YqvZhtuiTYlxYuHtbgiiav2Xb
PdDI73Ypb+YmXsYDVIFz2CKrN/34zX7B7XiieTBlYJKNxGv3kfczgAK6Ay7s78ViWZsllk8ajmvA
bPmF/JTsLFqcNYnKv9i90X0/gIr862vjtRlAMA6W/qjiwsceNty1uu6we1vxQ1ykB/w7X7D1Abi2
Dbb1lhg83/6OXQgZRBQNh8Z/EMub5bXQyJZl3NpVftPKJ0o6INOSA69jFN7B8T2avpl9Kg3O4gRL
x0ekaEEBT+wAXCbfk3izZR5BqknmcIBckvZSRz8YiHama3Fj2NNHucYxFu1zpXA1YL4lFDO1j4W/
vKetuOkjfPFlRaE5dQidEnfAKECB+DvIjkLIjTFjTbSTazZLRlpmsuLtHZRlllrH5/0NYhPivpf4
pOblwnR6YEQJlFOlFvYoEpUVMtoO1xSMG8okJxk5K9XEX3nUoDnC/VERA8Ekm+gf562P6Tf1Fvqk
1sMrZ4rQDvrbuvdxGWoIE3P32gjBoa3A71DTWpzJrEQVtVbbcIUmrIgbWAM0ek3k91nlFDvlVIey
G77tpp1PbM5MHKCZKcmM14bGpscUldWkyiCDH1xPAb44xk4qf3Q8RZ0irM+e5rhZx3euPC5rGHsV
Fe/xaBgH5c5/dCNyQuUIMc+L40jc9QGYur2pwaNQk83zXtGwi4wmYGbPQwYxb1d4JXDVKiQXG1Y8
Rk7cTXHd7KcIuF7vHVmPacUkaXK0Rx5mDLz1sUl9Zv8lYVuOT5vYzzihyAfh8ABaZnNbjqncjTG+
A5/D2QZFaQK4hAwIJwksLbG6RPwgt3u26WcweaBXalLGBr2dBHnqRjdLSlzrULEJAlHCC5NjHs2H
f4065tk6wePvxQBhnI1qie7tIoPg7F3rhlObThBlR731ldjt10gGH5AApkhJFhgWIZHQpXtsnFCf
Hgxn4o6FkLxFunzySZiAwhXvjfrkWguNRALliKhtcsWpp6fnEIuY7NIpHI5hUtlswcmpWkHBRItY
eHeYFRKpwIiosE1UU3JdlF2LHts9fHf8sPJn4jhwXiKQJpDU7mOHCKfZ17eOj5dK+1rtxzsy8ujC
yG7vdcNr6psfVt1xU8w0I1q6vuUkf3yUOIlSryMD4e2U0YealP3o5d++JpSKE9HIQRaXnW4fZKIQ
JtEcsj3wOkO5ckUnzhvxEj2E+S0ajHZDy4qMvhDfVXzTd4Cc9YC6m1WYELLOgBFt2GD5Jg9e5muH
/oPEHzegdn6gbRtMpvVUqhKfth29VGbEQNucM2Zy29gxMU6SqrUx7ZoVyZLzXiOrld1r6hLh4Ym3
RIl8L6b5W+ZEf8/Leuo+uMmcBtZaXpQAEky4tGJSES4Q/W6iiUbRAODM3grPu4Z1/tdOwbaSAP0E
d/QwmNXnaHuvTesSG1TR7TIwTQ5/HMdDUtU5L6qofyYbjpBW3U47HVA5urwb4kTh3ORnZPjUWlb7
OBrZPbC/R4nuAXmlMhj0Fh7zqupvSbSJoyXdWXA2TCgEuTbTVhYk2gA+QzTZeWmQjs2ukNlPPMtn
cyzxuIzoS0S9kIFhStAE06FFUYvKwieMabjYhvcEiDO/cVLrYezre7dz3ONk9tXes6pr2YxvyFzI
IWKCgh+cwXBt7hiQsoGD3zlQ0d+r0hRB6ePObyeYoQUp2j4iBmkxpsc0kwXUugePiaNv289yIN6U
x20WMTOU2DsbA9yrLu05+3yQ0HCmfR7upclwCK0E6lNJrGG9sGjVPc+d1qv3DYbkaJLYJ4XZ7/KP
KZkN9JRQLtNpqjfDymVcLACdopyu8bxihIfxDJiTGB/JZKbSHjfJmRuujjm4dsq+nSOW/MU1mW1G
DSP8An1RetYkD4c0hfHOeuMlz8eP0g6KoKjLfl9Ljs8ulMTOWYZT0Zs0ncudBSRn/Tnkzdc9gCsY
kluEtpk/1QfwuMl2mWBfFYw1D0lFf4XTrUHvCPRi5IgvnnJxzMy7oQpfLMNMdjb+DB5qdJEGCVC5
HlHM7Z2eFLEiV9W+QQUEcO2QuaB95+KjnNnVhZ88TbZ1bEl7ZZvwjlOhYZ5q7GGRB8zR8dBaE/YE
a7c2riIJj36HqaDPcr23hmHm9MgkjAHBWxpDnnSyFGEdIvCbijgLpG10K+vue6SUv2lJ9DISjqt+
Dh4qLI0/kTNxnmLGwbyh6nfLmN/01oqL8NI7nXTRrqiZdklRPSsSPE/l1EFwreTLwtZIX10QegN/
EO72fdhBwaWvj7JkqXAiOwVOZavcOZnxCCxWPzkZRKR46V9K1ECBZJjd8xNDQRmc1s3ORvcOaYpQ
Tqx2hzBtvlu7D3xpzhvTh2cD55YpoH5oKozxHenW9GrU2e6YY9hZljL2pSr2ZstmcgBgAcsAeRXA
XIaw+ddO5Xsos685GyPaetWfMVTRZcrfDR/sR4XyioaZirecKcbDEK7KQKiMQ5UdDIZ9AQ1F/N/a
z3e9QZytoKG1cWafbCTpn2qz2A6CwR62mBiLRFtdZUy/qVHfWrULAgA2SWJ9dqRsU5XDfV4YTgLG
8nZzFf9ZjETdZF1/meD5BWBOrWOBznqZHB6oCOlcmHsXj65nMck3F1FWgAR9y+l1PAEYL1DIwe/C
RsOQptHnwYvbexLLJ2qEZtb2BUYSTUHPYoblw7H1/IgDGb4jzALfmFeXfbtmc5chHWOTBltvSoTi
BuF4KbJwv/qh1r7Po/LBn9jQSnQEmGG5ugvPzb61LVAMAzuwZXE08j69rqoP3tBi5OnCp5DXzfCa
F2zmaIUjUnRMfYZwFxE4c9GqeIelER3mTl/oIDz5znzfF8TEg5/VPC7+3WzUkuay8dj3jgo66qIz
XR/WsRxgQgto36/o2qdWeTM57mPoRJIQAnKzq9nmSnvRzdzxS6ta4iAElgGkDhIRZNqFJC28GIIl
z3HB3a8LaMG8ZTJAXioL4Xs2c36NKnLp/8DNiI42SebMuUpkEnnN0gkWqNElNuUk4pKyY4PCmo+5
63/Dh0hvhE2f07XQauSoTxgZya2FbBDJlbGWkFTfnQubflygssnODmrPea5pfdn1LLaWx0zEGuSn
IvyQLOz2JDpjW+qciRuNv8205bmAMqOs2xwNQ0AB0FZDelu3dYIfB0aGw/A2cKVm+o03PSUy+A+h
ZtvS+baUXbw5FYE1bsavUWf+SeDLHIt3VzjAIVCDDUYLwF1cu8J/T4tePVmmhZ08ba+j147nwm+r
+8lnrEPDnAiu/NMjunOzrDFQBfMBWl6QTYXKikMys0ZUadEcBwSIRGOL/MkVejvN4DWB5PBRCfbR
y5P3aY6GKzhtMgKOCEUg3sSYw2JMMsVoeederw2C3gCkIaAnG3MH2yVZYaOPPoarFT2Yc4Wz11yw
KyiysA+WvPEQNsOAs41jfZkyha2hm5gAIE7dJA7JkES+lsE8ug7SrukBhqZBPEKMndXz52MFx7DJ
LShHGu9bJNcpDYSA3WpXcusMI7pTFZCmBvKh0RCSYU21L6CGq5TxlIOx1HOnmfMIJbr0FZos0lUc
MV66gVOm0cFDJ6U62xSYuJGcPvI9VAWO+0reDtGMOP2qVjMKCtk61wN2CIZqU+cri8CB0wyXclth
ZN11/T+O8TUo63RbLJ0k17rAWA00XnKbHPICI6MH6rqPlQCvjjShn/qgCjvSEqphq7iwEI2IpQzj
29pNz8TnYnZOHLIhJjyVY3ZuGwXQE8Ypvx5Ciy4nccAdR8Wqko9HZsxoIbL8qFtGmZIzcDmTembi
ANjEmRBHD1Sm8ou7aDSPFFzGQRSghhqjOI+4wPyFnHon2XL6WE7Sjm+EgKLGGQAOcxgeQRBeSMV+
gHv8WbtNSj4StLu+qW+YJM2WK08do8miDh9QqSeBaaA0GRTvWtghjNZ5eyxpDQdhIlgOVf7cdcaw
NROXxmM2sWVWKznHxuGEHRCn59EYfbqFEn6cGZEJAIqQ+q9FBaweNEaaXTKMn6YqoeO6jo1BJ1uy
g2rrl6rpVdB6o9xYDKYUSkrPui+chHZp0ir48NGXaqe3jjHuCHeW6iV8GWbMA5Fr/BkN0A6D1isI
U88HE2aHSGniWevSTTbny5w+Eg7FIJXmAw0BtHeqv6enj8+gN9GoLeWDpolyM5h/oiWuSByZaMib
z6BT2l2y0ryFadLCJEgdDpz/Ejn4SftF31O4Z9t6hF83QSMujfnUCeeY1M1LHOpvF4NCHguA35jb
Z4f25qQBF2XZ33EyyZQzyC62jYZUthDaco6tIkHHQCAZZva08U5eJ5Hm5gxXBNq/yHlYCmbZFXMp
BXuEgQ7LAKCOD23/C33QGUn0J03qN9VzJcrMuLeWNbuTd5Eapn6SfsFkEyX/RovoH0Ff99PenK35
RACQCtAqP7elmR1pD8dQN/ygQviwh/yxDwtUcQaQ36CC2Y+Z4ATTYQmwxn40ZvbACHnnJZ7c+pon
zCwkZorKv7Yj8VdEbFzqmZmo9mYYmSwE/Ge9qxOBTxC11p6kF5SrnIcgBrIkeCuSB02RZTNPz3/m
lgRH21vP7SOCxjEKqgKx/6QIQWtKKm/+CLaLck8Pw94SOfYiJnp4Ii1AYjFA0qM7nB1GW+ROQQmX
686UFAlOtfSKaZXUQR0+Fk160k1B3YuMuOV5yfoJhL9ZqBWVHCJIdQ7UunXMWHeJdpAF2wNy3s8S
/OG+EhevcrCTRbNJoAeCykLd2SlZ2s4sk13LuIMVwSYiVYpNbBXRHpU/oU4Ri8ScTcFMg2ySRopT
jJl30bbTcYmp+Th/LAMPqguhHHnxDeq920HG2U6VzKBthNKtRWIn4aq3urptEjHsopJ9w3VBAXTd
Ouyf7waRf8OoAxSAXN0RD7U1fpCELoKR/ZS4pOZXidMlZAKMRKd1UdHs4vqyigwj1tDJh8DmZu5r
5kafqkc4FTbeX3SJcMIdRnBZbKpNx/mVUzvTPc5jSbYQqszisFBPi6m/oFVb1dZYzdP1ZvU4P9WK
gAOT+fEIEKVa56qz7KKgHNUtabb9UegMx+7yjvYO+g9IP/oCEQbIIQq6UBc3UZzdIosk5Mxuhv1Y
qzcKFfeow4QMS+stZOKcUhIGjUMYk9bsnQQ8zSiXtQEFepDcgXNJjJugNZdQ6+iSLdfhBIT7+wsb
N7ZWgWBMsQBxVg1Rh7P/OfprKfMowFwG+iCEH8iJBPJgAVto7eZnpXV1VIvWhXb6AYTMDnsLgyhG
L5tu6qNNm0ePstDpfcqpMJYzHH69vBVrf8wZyU8o0aivdBeec5Lgj33t3jXzdAtnwNwKhAyJ7zE7
t1d8QYjOHI4Z82+xx9T6P8yd2XLdSJZlf0Wm50aUY3I4yirTrO88kLyXs6QXGCVKmOcZX98Lyqxs
iSlSXXrqhwgLBak7YHD4OWfvtSkBbYZMJj5LYo7geyWQDQSx6RVudzxWMTbHdNwGmFXHdD21hMbU
c5BTbowBYeUFYTG0NoEeKUhtlwOK+0XatlCqAJyvaiizhZwZKuVdOgFbMZrkW2VXjzjb95GkW1JF
gbaELb1OhkEghBwfe5P1S1nmHnLQ5wBopxsifsPemtg9tE8CGSPacldcdfdtK59rrFErGpHr3gaQ
nugpbR1l6Mui58lHoe8LtNmRDT/Q9Acq6kSFSBvgPFHv3qP/g19pzyMex11ZWprsU/MT8OFzzmZn
4xfe0wdX2sBksqC8GHCk5TMAvIjCQ4IECQXFtVGq+zAePgQdYkdcd/aiKno0DDZ9xci2b3Szp/Wk
zaNzegFlTlkb0xBZaqmD4Km3/W1vI3E0otLekhFzx43H1paghcJDYBKF6ck0j3KOS7C11tgO/sQS
Gq/MhNjggTEcLFyF0qGtt/mUXNM0xf6DtOG7Qh09H5sPG0RFomvsxg3DPw7jYC/9nigCo+4vRGq3
ezpS3lB2mzFgo+kYyw7C9ZrW4mUQU270DAydkEZRRSN3F6QNUlHN/MjOdzomxac6mbebU9atrfja
z+lERcM1CW2Ky81GqyGeMCI/Y0J+TEO6LdTrKJbG8LEFLrjznW5H3IK/9NQkDzQcF41Z7cSgJ1fk
um10NVB+WcXZ9ynDe8ywK2iwcp0aabEKu9FZ6bZz5J965xntsJtKnJZuQEZWl92MMzDfCjQNFCca
EwRHWx+jyyIwWeJrv/ucZOwPGyK8Uh+bo2lJe1YNHJSFcg9+KwNksQorrdh09vBsQN8qA1pwpOKN
wDzY2081aloi5KJ9RywQjotVZeEAT1Tvcr/SBXRRTJvYlztmRsv+W6pRdbfghU3uDyoud1X3KZel
xuisPtRQRLiOCQRQonhImFryQOrkemZgsOTMwsYkhFH42UZ8fadiEBa2dV9ndbozhf0tFrjjbTz+
g44RkRy8PXHkpu/T8gm8B1JHmSHhOEdjto/aylhGGngpXenjnv4jWUrDXlrUuR7kkrUzQnivAS9r
ypW7RLgMq2lURgI9kazRvmkJGr2cORGmJW+DKeA+cMRHN3W+DEJdVqV51qf+SSYxSH1scRSF+lfd
YFMHw4AJr4Xlp7waHKClRQNBTStwfBTcoV0EprDEFwgE+VDzqNpIMBMLwZMgixP6a3HobYEUfQiE
dePXMOHE4G86RkN2C55D94Af0TBWa73GYumdiJNlBGIhiK9FdemHzicTRDcMFvtEBtQzvrYLQq2v
BbPgTTEy3VO9cWy5ShinTPliTOiRjtSmVonF36qYWmG1JlF4DxkuXOQuuxzEVo7FEDg32MFldU//
iM2kq1XejtwlYMbeU6VIInLG4SsyonKNZm0punpvGHFOGllbLILB5gNi1t22fhGd/ED/PKbcpHY+
PQU600ovafb6yHhXp5WOv33sMLjwX9//lbKvOSAFQkWfsYqhURfJABEGIaQzbDWRYJxmGLXqHHcz
0qu5TMMTPQW1VQVtMr1gOk5s2LhMynLYetp46gpWTRJKnF1Yic86j6WtyCFC1HV1QuQdkaptmBun
rxgV+jQDZZuqOTDM2vmFRPDbsYIEObx9ngX4ssbghDb6bBOnjPYBNl6p1Cab8HfZw5BvUaU+xVKY
2xyFq4FnMmg5qmPjbBl4P+kuMqFI9SQRSGBMdjk+620KtCYzn6MhOVGCHjX0oQunioYjMRblvjfT
R62a9IOweLygPrpHPOku6QnD7gyq8CrG+lI2IEPsYRxvtI+5ZforTYzGbgg5ekcL7uOqSYktDpvi
MuR8bcpyStelm0LMwWwVpNlVlGwDE8ilW1Aa6oalrW3X3osmvHG1ltiN2RQFAoJqY8q/BRGfNsuH
ZSa7eF1lJ7zkN0OkvFVhPNr5CCHQL658F5mFbcIw7XLjOU0qfRkoEstN7jqtde1V2bB2VEaiL2J9
3BJuqEzMqQBu8LXQsS1L/5PhWM9MEGHrpGylCy3algHHzZ0JAbqJ8s4w9LNhk8GZGpKUjeYLtN5p
PeKf6ntEBIYob8gYGSjhkWyOg/YZhEfIcCeCFVoa0UVhIxeCZ7Nm0EkIWiK0JcebzQcheoyvdEbY
MgwuwLUh6wb0PkWYsbsW4Ecn6UPjkwRZIPxd3IRXVevc1oU3Y4fAkihmP2GVb7JG/6iGEnouQCtM
K2rBkC3dunlAYIHPRdeOJS3CNNrVZWCccACHnS1Pc9ABZDq5M012QnG6H5V3IbLM5qrj9hMiAn+i
rJONnJl9HnKKPf0n0JfOBKcegekSLd1N3TK/m08ZLP6JxG1KJaQC4B+j4Qoz5ZTTnGYTWdMCs1yi
4RgrNtEKKwZj6u9Zrd5jWum7eCw/RAw9JkQzqFyTtV3BBekt5vvIHxZ09mkqa1QbQ6b2DuxomSOM
svt+3TViOtGun/0VbXGPMPlTFZr7EDz+jWWZl2WVfUArFSw9msGIZwniLKmJ1zZCN2P40E6N2uF1
AzoYIVDOB7abPmHPhnZDlJU4j2xWXNsuNhjoPptGDDkQ4MYBwqK1RFuEzyHQT7BTvnVXwqzDNZNL
bh3sC2AoBYo3AC/AjuCocdCwaiDm50YrbQKoK7m1UwMpG5N5Hlm3yrRwvesr6WI59fQEweYUR1u7
qpwNgEAUTFnO2L4vnUtj1v2bnQX1rfMyrqHwaw+KgALAIiwuC0ein0gHxYmOft3U6NsxMG4qd5cT
zEDlpu0bGZDReZKzCp3DYjTDd7k0mBwXtIedJYfat3iApcOxyvVZtRcv9QDmg6ibHbzdYQWHjpSN
CMSuYYJBVaW86QCo1ciTdwS9oS0iAgUTPRUZyQrku7HC5mHFgmC2m0GaAQWfuUQb9WxKrAyMUaqt
NAkv6+UnI6zTzQSMZGWU+hUdK3cdbvoGoxMB5uC8ZAFEGQUx5JqLtmGU6hPpt8LM8BFhOm82tkTp
zuxM1mtVpsS3DINJ82gLFg9cFs+3nZZ5bIibcedzdrcVI6Z8mLZNkHlbAmt3QeuhRJJTuUL6sMPG
cUs/daQAA1GOAwEnQE/1wHBj0TeMZ7lnr0ndTAkYoGHRy+hUqdhY1kQh03SgH0YOqr3xLRPHQMlz
0KI5j1PpEzZUmPRp/ilAoMnOadMzXacf8U3KEJJfL2+FaL8ONiVyPqC20m7odcJ2K4IHOCzsWTPn
wwivcDXNY04nLtkqsxfZmAWO/Imx6FaQREHQ9JHqK9u7vbyYIwjY2Uj4aGotRtc4eJi1F2aRX7EH
IlAFB9hStOmTUeJtrxyiOHujP+hZ/2hcgsfotuCjGfLFSLctB3i8O1wmuNPWQCY03AxkmhYJgXaI
cUxQwMsJdSbbf3hL05TdCNvytuNSpDJctQObZzAnzqGfcKuRLL2J7OcB/AZwDfwxwkPgwpx5mdb9
walpe9u2dOhPCqTFuC1wJWimH91liXE3YocnPj7ea7HHLWSIL/FoInTeDc14GRGVsMyiWV7o0qhK
AZSZkh5JgU2iLeCgJWL4SloL6SaMDny2LrQbph4WhOjXSctt6evGIqFi1TKq9ElPtJWj9YgJWEz0
GA+quems6HJKuNuRn/OgKaYHnZzQrI+Bd5v9oYpZKhzDemB985dBLdZO5gHLzG5LZquwrCtE0ZUF
DJN1fHSTDz38y1XsX7q6/OIK8IBWPq5suztR8Jek4nB5Tp2zSt38wbDJz1OaYCJg0GwPGhh6FbGC
llGvfBdFHQvfTVW5iOXhwuU0CuKQSCnsFhRnyj61Hd+uaGhalU3FBDa76j38N5Q0wHkARrURKcsy
XwsaOyj4BIEVa/AeRNFCoWlQbVR+hGBYIaCsQh7u3ay1lez0Te3ZLrUQRHr7zIZxNTZ4w0ea9St4
/zvjMH/PJDEg4SQPJszQhTvj39MAvXJcPaKkpLbOwy8GiiW9zr/ga9jAFvBJcwku2tqzVxNolkqf
LuqusvcMnKeePDMChY2R4HccCvsc86yJWmQTlBwRWp63wCv1ddjDH1F+fRo084sJkhi2S/JFTwAu
hDL7MEtVXcvibqxt2v7IKg2rRy9QtQSdebgpXHCTG9+mQRCSdQzvnEUniIVcNR2qH01PPmcR05fe
czQWVMZyvUuFBH+KWstx8enn6N/ev/uPv//Xf3wZ/tP/moPJHv08q//+X/z5S16MVegHzYs//v0y
/IL0Jf/WfP9r//q1n//S36+euuZr+eavrG7/9927b3n17vJ2c/fyN+eP9K/X5iP88yOunpqnn/6w
zhpWtev2azXefIUm33z/HHyZ+Tf/X3/47uv3V7kbi69/e/8lb7NmfjU/zLP3//zR/vlv76m6vh+t
fxys+fX/+cOrp5S/d9uSlMN//dtf+fpUN397r9nmX650XEX4E+uPVI79/l3/9R8/Un8JR7d1h/Nt
mrZrqvfvAOk3wd/ey78EpiHbdRQPZKkb5vt3dd7OP9H/4lmN1YQ+h2NZQlfy/X9/959O5P89se8y
cs9zAoVqXtcW798V/zjh85fTDH3W2LvK5GMVX55uwMjwa/r/iqkEQUWiMvIdG8VzXeZqZZoG+KNu
3keROsIFBT4qghARuOfUK2nkpYwyQo1dXO9GI/0SzFgrLNTqpA9iXLZVpPBWBBM/qgyprhjZoNim
ub9zQJ9cIK/xL2wnGdddArpFjPBjGqZlKwsAwjYtC7Erp7r5KFuD7ATgf9QB8CCUDPIHv9K9MxQB
66iatruzeBDRZNYSePpAUJIk9S7pawpQkG6yqUYdD4Sg8j2wzWH2aQdzcItZgfCyUysllrScjlEh
02OQo8pOpElsHQkp2HIy+RyW1vS1HnAOEqszUXylxtYc2btVrWLGReoJ0oN+Nqr4oAfv5TjhQivG
vvnaIuhA5BUOa6hK9RZ3tX+odcOhcxQFxVGEk/WIvkvuSaQdoV8QqLOCZp1s9KS0DqBTxm3h1DD+
cdfvp6hun3iMsYF14/qiZpp4ZxtpeWlFltiklteW63LQsPEh4oEOH7gpepXI1B4NRoc7lGHdKbPE
CMHQSj4NgShvozoyt7To1A51m72jD28cQtuq7jq70+5r1Xt7vL3OoctJL6iBru+bIaDDUMeBsa3G
IKL+QQ8TZFNw9HO6GgY9beoZIzwXFfOIonD7G7hB8Ur19FnHQBVnz7OHgyHpa9uFlj3ygeNbtjR4
pTzHe5CuNPm6mnGpFUnxYNq+umNzhsM/cbrslqzy4Utems2tz0Mkg1M4Rt+ciq1TiQZ1IaRHHzpL
pYveqDY2YPps2Ayx/Nq5jsmcUlPFMQwdcWyg6kJq4syAe4GXaAHKeBTF1F9PgwJhIQvxaOgRZOlJ
Gsw3YW5j4FXMcWDuozzXL9RQ5Ot8AK2ekJJ2YbfC3gytrX/R2YNhgc+6u+/7A2Bsw3IMgZ+i76MS
8qAMIyjLrieTGUQW0Hh35eRemGBD8B+3TOdcK+tXDQa7heNm0So0BqKFyLYDDdbrzNhbBhUKDuKB
eaX3oGVN8Ch0hperzHMxbHDpXTQZkbb4mhJzJePeWiZFpK4yOaY7xts8O2dxuDULFKraI9myGtqP
nc6oF0dKcUpkIJ8bVY24YvyaUXKQHOCvtgjy88S9ajvakzYE+FUSO+mz8PXiDCluOk9BrNY+M7LF
JBCo2T39JJBRkwc1tjCQvMTt2bGt8mT4WfytLrLkixbjqdOGsXxyldVt3B70Ye/W1rpHCkLzsfLI
HLY82I5i2JtukOMY80BV+HpinAcnN/cSxsiVNjXiif2BvaxtdlwpZpeTQfjdLglg8RldMSyRTE1Y
XTQTRZc+PQY1OtM5QS7YkiCGCmqwix5Sr9tcafQ+GdsNSYI6uQ7sT3pTBIcIk8hH4Tt0svqmMS8w
gvifUppGX3IPfmmUWf6+wg/6sfJkPyu+sW92bBDaZY39ZFsFoIqLJseZBXnpCneZUS0gkeUIl2PQ
XAGP/mPFXZwxNrHigy4H/97wW7ZydqIg0mVQpZyWRK2Ymh+BNGncHoWRNmNumrA/19ya46o3fRsp
hpHQbJepoy01YTjHcXDiS1FXaHpS29DpfFs45zss4Oh/S72eZ05u9xh2dbFSTZ1/FqpUtL6SiD5h
71tMz+hcE73CrAZNsbLAHbpZbD7nfVJ9a6cEecVYkZrGVPA4oSjZwYGJApB0CelfhJkH+5gVj200
KfDRyhJlt1M9/tWFKIX1HErTdZZGGiKLYvLy1OpJjfrCgtFKc0Mb1ZUeTuWdqdGzXEzjFNMKHiOR
Xom8J2C7LxOcQGXQsVlVHahy6n+Clg60hYjVjDoqNFEmznWT6f1WY5Dh4meGonBfhq5OGk+ZJb06
xEzIJzzFnbDOg9uV1r2aEvFJ53bLlkOXICAIaL5duoPE0ZfQtmRmOfBcQRrgRBflSE/oYIzh1C6H
MPCsrQPA1YCa1JULQ0N3svdCAqQuyWXhSMLl6iW5oRO0jzAMb5o2nvNMW7cuBnCKlvlspcETdkrq
7jpOEmfT0rFradZ2OQe27gD/4iP1SYgwLc3ujkZt5joTwsjEbUtnOLUO0g8YMwdcBcmqR7kFUnUy
W58VbwjvIx0owda2sZtsKiqbkPBEhUwXq2j8qTWgjqzaloxc3UO3iQtlWGs16na6RU49rEZNC3Jc
HWQBYxkt1wUhMo9a65h38JNpeblB7dzqFQU8KE68hmYUgyf3Gq1YIRAWq9FusZEHWKS0eNJjqFc+
8YNVJ+9L8Nn3dkQQH6M8v73JzEld5ioKHuiAukdhGNo6I2NrDcRdPfmh365blXWXsjbQkRVBCBEv
SV3oulNQPgN4QHZRo7iHV1m3B1HW2PXooaUPWLqMPRPc5l55ZXZMOBdP5dDKdt1rbXdtouE4Tn2P
jIGWQ3XyzHS4d4m2E6uymBG5ZIZ0e6pAtU8w8u/jsvYfpjxwIGQm5a1fd+VzUrMLRLBka/ssG5FN
JVA3Oa8ZijhJ7MOaoNjs1IEbNBl+JOR+C8vxjk1Zp3eqqpgOYSghcsFlLbzNtXGWENRTu4lZL68y
2GFPBD8T1RwE/ohukZQ5MioLnP+2+OiMgowyx+iNO2xF7b4Z69RYa2kznYjMapKP3BzkbHZh6uxi
VFTtxrZc7ZaQmGFdy8bpmXwk2dGJmDZErWmfxoHjvCDFTi/pIsTpnSGt6XEKdAhZvi7shS1hTTiu
zlNxmvqTbuAVR4jPjFUbGTzMLhTtK4EKBT2rpB1oLw1NsO2MkCmAHrXqQUUOMtu+izz6CeHc8gnh
M83OvGncKNeUz6NVqdOQRcWDG9C+RWGZwK7pDXERlOzFKPqkxgwwsbcdSyCCaDAGk8nkz7T76pSl
k32bRA7JWcKeZ2WRDZMrHsMdEtmKNo4W1HtEXP7e0arhJhAR8FItwH2dOWw+SGdxwl1GwNGRw0xs
NQ3ffJH7g31hWjOvxiTp+YGdTLaVeFLFatJMdV1XEjEYjw0L1FDygLZhBh5iMGUiW2AXnjVljSWj
i6jBucdAnaxvnq9rejr1HoHpuK8QT361pN8+pYlQz61BiAC7kvwyTbXwIs17dRtNPt7vLnBIbbLQ
yU85m5EJO8EFUmc4tE4b8HBCX3qo5pGME5uKlheOCS796HE0i4wUJT3au1QHq8bP47OExEUkqls8
Z77PBjTypn3FaH2de6ZY6ZquTgHOHiBmllzrlupsmn8YiQKqgUdvcoM7XETWKs/Kj7VOwEOhZ/43
3aU7XqdpcpVWHUo0OUP3IwQZW532GTxYUuBMu9V2TVvWqzFrpytZ9Tj0phAsvxan6B6LDDuDD3fr
PpdmUi9yEfC09WPmzMvJhch0qHONbiwbX+I7COP2i8HdC8OmYzGV/q0zsj9oO+mvLYQA54bY8DPe
KIZHzImqfZFisC9Sv6RB4CfjzkrI/yZgAberPynYyGZ6K3PhfBrIBsDuMfrbMkXYSlrvYK8ZgKGB
HVBEg5tlml/QgNJ8IqtSm/6j8h2fYr3E5fE/r8d/XWn//1g/m2/WzxSBTfAOWe7Xp59K6Plv/aOE
1k3xl5Q2UydpOtIFDvXfFTSTnL9M3aIq5SI3UKI6/yqgLfMvISipXbac3H22Q239zwradP6Szvxa
JroqUzq6+z+poK1f1s+uOf//H+pnoypzojci91oXLql99oK1/fRDI+GfxfpPxfkrL03x/+NLd4EG
fgik3HVqXH46deJCMpZ8+6Xn6v7fq37XNH5+aayknlTU89dMEPRNaDLFkSXRSa0OSvztt5CvvAVn
68dPj0/V6evGUtcCPf2upI1AlepVK5mG/ilpvOD89vvov+5guOb8/384A13Fo0s1eXhtyTicKbU5
nMOyxdpeCIgE05SDNKi1oyo672Qxh6ZXa/brt9/9ldNvuD+/ueaGWCezojyH/cot7QfsKB/ffmVj
Phe/OEcGV+6P30tTE5LGySnOrgEzeuS5tcwXl6dPp7u7/d3NzWK7vbjIxN4jr/vtd3ztu3AX/fSG
YkIzqEL3nCM6mCMMvUUbYG77s1efr5MfTpNqHHgahSjPhcImWdUlzKahFsFvLrfXPvyLPhYRRFEV
NbI4O5Dh2YcONI2CL29/9PmI/+pMzO/5w0fHoNHqZhSW58iNt0VXfCQm+NZNyAPVMY0byaNN4uXb
b/Xa1Tx3/H58L/CAsUwqzjqg49OA1V1wb5rSPqspX+WODZyT53o9z8nV9u33fGUx+H4B/vD1AoBS
VMJaNb9FvImtqV+XiObxEpR/evJfLAZYVKysSXregh7nKnagfPSlen7787926l8sAEi2vAwNQX1O
01KuRUne4UxQ+80d/srR4Snx0wlxskqFWui0Z7LWprPlOPm9jNzxyrNz4/GPvoD+4k4v9LLFtOiU
Z660ZNtbWbnSRjTNb7/6/EF/cfXqL27rbuz8yhnL5ty0SUBZNg9O+kOKbyoJ/KuyqM9U595lEqXe
bw6Z/soZ0V/c67pv4J7vveJsjclwN8Wae90PndpSGBZXHd2SSyilON0BvWGCiIYnKhukJwrJ8tLw
OvtKaVZ4qzxCLt4+Bq88jPT55P5wiU+V3vUxrO1zJAvvpnGzI3NZfSf9EOqlRB3/9tu8dq3Mx+OH
t0myBuwxytCz8g2qfCsI0QCBz496/uvtt3jt0L5YH8glx0KZhHBZYsa6ca09yMaOfnfiXnmW6vOz
6IcvMMSpaRBpWdLnz5iGj65CVIV3FKhethKKqWMdplj+ZixnXRj9ehp/+82+b5l+daG+WCSwYzDm
BEt9DgPdv9Q6R1IuT8leaYE5reuRwb4eoZHGg21fto2KeMKX4yaOmwJeTom9O8KFxxU35+SAEfT8
ut3ICcSXXxX8tPLCfetX8kCwVLcLWzM423RjDq2vo1nUIl7f7zTrLvCTdOOHRocYrmg3Rmzkq9A1
FM0w9i+WLptvtolz9c9O6IvVK5JuMBkBC37K7HqtwMeumpqGyx+9uni5esG+wtJrFucwNLytxGWJ
g9VM/uzJIV4sXNSqNNbdnoWLjSpyWKNDrziMwEz95jeX5Ct3rnixejmGMkN6VsVZpLG7sZB3Qcpy
60svpC07Waxef3agXixZjUCO19VacWbeFh/EoKzdYKJL+LNXf7H+0DwBIm9n8my0gbNRCqNaEkfp
H57kF8sOmOiqzVUlz2VUThC3pmRb5I5x/LPP/mLFcYcsiFs7l+eWtjGOag8HYl+HF3/26i9WHJ1t
QBDrhs2jAtSykBJezEgAztuv/n3h+sWaIl6sKZryK62JnPQ8c8DxvGbNXSrH/gZRkdjHIf18Uej2
rePa7rL1EbuGidEv68kLaEXBPXr7Y7zyXBAv7/HStukKp9m5FphufN06qJQh3dwD+80l8P1p/u9f
VLkvbnQXY0s/BF1ybmNlnEmE6E9GY4lZ5QJJyGf4QBqLAvAUkaU3oG66QUzbgNhzwLjJgkZmG+eg
GwexIfcPSINf5YRvgQT7zTH49TZEuS/WCi2J8f2wvJ9bkwlVXwzXVuddohS5ARZG/3nASdUUVb9w
Bvf5Tw472pCfn2a09ZqiRx5zrnWJf9YZ8IQMUl8Nnq1+860sXupXh/3FspG5vqeA+pFnIVEZp03n
7OjLu7/ZT7z26i+WjQQYSGoPRnpWfTouS5AcyyHVqj/87PO7/vCwD1QOGk8Pi3PfR+LYGkG6aVQb
/ubVf33N06b9+dU1cnRoMPLqaZVF9bqP8Fh6cDEGJoPF8JvV43ud/avj/2L5AHzjRrURhmydQxKi
pm6X4F5cYDbctX5fb0s7+xjWNS4rVluyT0CKNZVa4yP+lOuRWsOLt6B9ex+DvttpHZ/RyeS+r6XJ
3so8+qmaCbTmJ8vTPpYkgm9KDIYgZCyGNnZ4KpLqcmJA8Pb1Ol+Xv/oyLxYrpvWzfGRKz7D+ZlFB
rtZW1jUrghnIodT5V9APyW/Oz2v344s1Kcl5eDd4hs5xT2xrQ9Rdnsqbuhnv8QOWIGWNRwMbcyuG
31zMv36SK/VyhepokkaZG51FF+QkZPSckdx06zU1YU5S7Vjkv7kqXimilXqx1jSoA3wV2uGZka5z
StzK2RmoAWBacnK9RNU7QwMjtUjZEmLqKNSy99kcvn0WX7nw1YtVp4Ne4tZ+kp2FLpwb+vf2qrd8
+yHVaLD92Vu8WHUmpJCRS+vpPNPPtiQhmUSbdCO8pST83ZNzXgV+cTGqF2vP1Ak1xQThnPssb7+B
jZLAczy242NmEG4Gn9texcwoEpJNcv8kcNkgAwlAu9ls3EdoEU9jY3QfsqY3f3NkX7k/1IsFKxnt
uKMcD87Ig/qFyKMTao5PKWF6izS2PiGu+Pj28dW5wV75+i+WLycCnu1YVXQudTxQZRc+Szy0GCMD
xKc5BL5lPm/VydKAaO8FiG2AcTBWg06+TJuhvwlzt117sbSvhIVcEqaU9tHISVfJpxATCNkFR0wA
OgmrZn0wNIm3VLY1YY8GsnXi5uXFCPHsgDdef0LzCRVqNGdbphtBaM8k3jwRl9EH2QXZafTiG/Dd
09bSnPBYZ1m5lUZKXmBTiVPIPOqmTI3k6ElLrWpbfBP8Clr1OZApYUk08xH9VjMRrEyS77ISFAh+
1RHe5PUwQ1OOeMgafk0Xh2TL718MDFdytny8WAA70Hzzva991dEOI0YAMwA329A0gLUiy9z28I32
/hD72FD4kKlT1FDslbzMawcHU9miEm6RNu7HDtyyYaTaTdq6w7gCaKB9ZT42XSV92W5S9EKHICMp
eNFOhvUBp1h0an0o3p1EixWbs2FF9smFB5H7iJ10OJmByO+HMPSPHb8HzpehoOyUOide6R4SEw2W
1WjhUegd/pWuHqdFGUXTsoQ5cRHkmOc7w8RM0A6me+sWbfQZDUN2sIIyuI5hKR8N+CkPIZidBzMd
Gz5IOe4hnjUnOhiQH4u8PhsNJwn1hNIXhRJxDjM8HyF0Sox1vqvkstStEEBZPiLbHICQXyR1DSvX
cwVEoYCdXEk05ec8zRCRhEqAXGBICCrPNm/QyKD5EkBMQOA6OQAprV85vuMuJUKoFuxBAhDQawgI
xHkyC5S8ZvwYuAOLb9WA9gKR7xc3Vj55p0QE+ZPSAwV2LsvMy2pwUMnWJebJLrTzB4vhFjT1ErWv
m1E3k+OY0MRtufKWhhCoB6vJgJwxFGm/yWwHbD06LDvYjLDA/LVvxJlzEcNGO2O3I19Dojk3VvVo
Jv69PvrjFxxlqBLQ7RbfglLYV76ZRx+UNo8PGnJ2sPi437RBt48N5chT007ItU0h1Yca/oy3z6bQ
ffYENgLcdY64i4O6uENLgBjBY4f7JQgjQBwY8WfMNamJ5ypIc3sNlzibcCPq1oeReBo8CGVnnLU6
q1xy6iTGBM8zgUb2eUAeNRpP/o/vccfEmoyeEFPFLgTdiBWgt71ioYIGVb5U3Gqy6rhtiR6caT9a
eEWqVLdKI6++RBYtdmmhaYdemnCjRByWp1jj/scMat3kODPKLew2eTCascC5w3x1l2cuz8kSCgTB
npY/AzVMlg2+mjqGxPxcxxlNkNwuQJlHfrhsW9qUhm4bZ5/U6X3ryPihRUQbLgmMzS+Ao8BbrTvm
Cmj6mwr6RUoaUT3O7Tknza/DgM3GBKKyXGu50z3EPUtRSvzoZ5Ls8ju/0E2CwELvWllZSoBHLdWd
VfbsV/CR3cdWGWFQad2HNAmHWQQSxuECKKtzI+KEpgzqauKfc9aMtmkZ9NfCvRjDVH/wpGlsIsu2
b60Rm0+R0o4hDVpeW0zTmbUmwwUST3X0cdOhas8BMUHRiC7RG0Yf0gThEuYHOjx9UJCjaRTV0Ujj
Cdk7EnYbIcmZCThk3hZWoqg7gjMmU7skXpvyB0vWg1+XHXD32r/0DIOdwihCrlqoCRCftFMwyZCz
m2gY+gwShROSzT73ToPHHhlcCOqjN3bSqeutIKYZ46PFwqv3g79PFFspTQEFJiUVMCd2ioehZ5Wr
h2IWuIcCiZUbQ5i07J6vWECTWaKL9W+7QFq4L5lETwyYdYT9Oa2Wa6m52OxJ395nlP87vAX9GnMc
yz4P42phqD6GwFG4B2H2DfzEEWvtysbcc9XlWB25GieM23M8Ti6pvVvWxXyhVWyIC1ZXtK2cxiXu
jxEWL80F4JQOCT0yJwip078JNUuIPD1tH83JsjYoBP0HHerBIk05YijfjSsQGOmpQrYzLeIhcTdm
R6vVShEULLRStNs2oIdZi3nn0HW8eKvr6WVYOfZVDT4LJWFLDCHcmfwL0Tj2lQaCAcQamOv+/zB3
HjuWI1uW/ZX6AT4YjXrSQF+t/boWEyKEB7Wm0Uh+fS1mdvWrSqDnPQk8kRkuLml2xN5rk1dPNpaf
uOT86iz7VfojuMa+QUsfOE16B0PxBdyXMyVloAlTrJyIrkp742n20/QjCJrsiyFe+jPBqYdFoQtm
8DBuD/bdtqZuDZG628N6oGZkLPcRAuQ/kmjSoWPm5ouoXmvbpd5qxKXqkviA2zJ7LUL4MsRyoJ2u
OSr14CyxCjhuQsaToDPNdN9leJFlyH2EUdff+kBbL6qqBsLxPP3Ns50+x7khTspquals5i5o2ybP
ekBOQOxEVcovnXszz6byzPoS+kH2hqObszdeTgBN7PWOmWa9DmOHSycEtATdDZb71obYHwMRNAji
q7z4XSk80yvRz6QNUFRhgEFtk6BE39gBH03iL5cWq7rqHHi194ljOoMxNdbDWkL67/fJWC/XE737
k5iU+HDq1oWYG/fNd+771ZOrCLFq7Ex/mJ4mbwF9No7IDr9sV2WkH5Qicg5J4r+0SkSvTYqDFF3P
8tA4CYDnUS75zIVnf2SqzH5F9dAcCq8K/kR83KieDbyMURCKdcdG44Q1h5kCssO7JwFoUyTVmMe9
mVKptw2y22oz3HR+lB6bWfn7omy9q92NYCGynl1n2NoVuIjU3Ucu3MdQLyMUx9ebMNPqoqIsOndO
DtxDtuWwYUkzviTBkrYVRta0VcyLb5FdxntbMrmyB3LmiWDwxYnH6reC/LDzDXocQn6EeE1s7PXr
EGHyr4osV2SIuQdhpZjijlm2DZtMyWiptRF6/yRwqUkBDCXJCbnM9G7E0F6Ruka/HYkgi5wnhJdh
xmM9scEDwYqp9TMyQwoJmdXhFpqXRQTGyOmlE4qOCJgvmW68NivoMyGSNw57ENp8G77syOAwyuBP
goj3Kc385AwjD8opCwZoDAY6ti4Nbl1i9b9Sjx8UbnZzykJc8svF9940GPkQ2to15wMvaj8xNzcW
1X9I0PDdFwE9tTaATWeO5KIZ4OOcBeO/ggeQYb5GrbRH4lE8a56aqxmxj4o8JMfUPeXBoyQ5mykf
MYa8dvpl1Wb1ass02jVtP8C/TuoNv31vEylZHkRKCSxd2T/Ype/AT2RzoTFm7xVBGbCrkAjkNtPd
jOgyjg1K1gR2FIzJjGCobuJhwRqgLiTFJjs7iNOzzqT1YPeOhXOgFfDsx7x77BZQZwaW+6MEb/do
ldp7ms0BQyA3OZUy1a57NzgODxNCoGZl+p25B9+CUrW3U6yyePsOmpenx7PrxO9uVfRfnnLIDepa
D1IFZboDB1L44iXM4+TbzRv3R1c3FfaeVBsXIAx8nErJbQaD6KqCJj+i6K+5Pf2eOjteAqZLoIjV
MFtfU9GSM9LGHPil7Vh/RkSBUP8ASSR1QWEbRwET2Mno+TNManedpT5ZAV2HUBF5CIUgz1sZhMyA
HWwBogTqIXv2JqRrQJ2LPNJIcCH3xnGAZfqEvJYwADIDH60Zm1yXl4Tt2oweGc8EOYowSsYakXbt
gWfHHUJwslIYl4lV3YyBX+99KRJw9jaXvlSLyRFCwk+ipI2tqEzC3qXqjYObKL4q25lsDV2JHFQz
J+FXW8EGQS+MRMhWC7E4NbrveIiyDZAEf88sahwJ/u1AIamS1GOsJa9O0IIJSzvrAeCWkUBrGDRw
wsE6Uyr4O3KIrBPA8wLwpB5OVAn9zh2c4tZJ/zvQnv5MdY7Yb8L14hsFswfp0msUUL591Mk4mRvH
TIDl1JO3muHB/BpniZSbOgm4Y2U0HBphh0vacYl2XBGUq+GdwZ3mFSUQXQcO1YUqLJATY+fvDNKi
n+MQUWYXKnzLZVxcdZzP1zDtjCOtey8OIG4pu4mcPHYFu4fZr8KLhAW/j8eQ/G13kChsm+pshBQG
U5aHD4jq54MBhKFsaGZITMAAIBN2fWF88SLhbROi1g5aOVDZCU58gkBKPlmli6PKYhg7QhfPBqEl
hE1C9W0SOd9zm2Cqlhkg+Vshxgrg3uIn8QETJC8/BKU1+85BjpCeBqsM7g7HxFMDcu2BFJIlq2FI
gKUIe96FfeTtEPo6IOd1f65xrx06oIdgMsDpONOSm2lw0mFHGP2DLB2nWpE6kJzaXiZvKdZKfDxz
/tx4+MeBE2FwaBM8elNvZBuhrPGqh3ouD248M9iba6DGAC/Sz7BZIEm+pMaZ4h4M5WxD9cbZznNm
Jz2iaTP+roDCA6rI8vbiJWQhroKqUzSjxqi2rtbOLkgabe1g3ftn6gL/wy8GJ9jFjobcMzfkxW3Q
NJfRS1hY4Y7pTgKgPo7HLwwb00Oeg50B+VLR8OQFDPkoGSGk1nEc3ukpOEG7liBw/MbVb9Nsc64+
N/1JFqzaTbX5aSOMWQ2CUEagQx7RY7LYBsLLvuepxYWIPXUzum6/VzMQqAjn8srvyfEek3laVaVy
n+ZR5K/0PANaV+KBp6nwzvAd7EPdhIuvs4zzj6ZSNgwdN7k2jt2drSAHqx72/bfACzGu6Pfrm9k1
5R9PRbShZgiiSFf5U1Zb8+8aX9BpDIp+J2zH+MxIiD7ZqbSOVcw724GXv5izHz4ZETptQe5Ntiq5
FZ90ZsgHq6G+DDC1HlwOzBTqBNaHMJVyR7NR7Kiu0pc0HI0V4Wv+Gqtd9pJHCD+NiIQz/HJYaWNX
/vLLzNhRh8brxA0ZcwxF9DCwtED7GofQWwPHJ9vOLx76BJ6XiEFC+So0vkIGCISBgRJ5qGI3egsG
MBtBp4NtMy1Cl3Ca5SGisFg7tlPwl2GaIh9EPEx2UV1cErg5j3WnPuqIu76dwA6HhBVih0sW+InR
uyDEsqC8BJU7bZqmwiNld9HD7McQW+LBuRIMO52SJq1gfWjnmaq626M94M1Me42ZhFirySm9X3Zu
5Yi0pU9MFzG7EvfbtYE4ufZTU2whLi41CgSUE958972nnN5pHHMbaLrJJvDb/JnTHFt2Mda3jq05
KBwpjnZhQQCaBzn/8As/OsueGjSkaKBUbmCORa1i8AX9h8xeC7OuHz6ADO1uttPUWxGI9FflIHax
GdzcMUpUXx7H5TUok/gJYzVS3ywzA6LI+OVds2EEykzC+aVITSKVgsx6n+smu5gLaQygf42v2x4B
DjY9U6QKxSGkeB8/fdKYLwg16+9e2+PBRY5CBI3t0pTHLdiAzBhn/CMtqeVKGCF53brMDoiCL45Q
56EhRYVQY2ppe2ymhANeRRLGrypP2HbDvUBv32yq1vNvRISG706mxHcJhGo31gQZxCquLvwQXwoR
4rYosf0Kv5cQk7iy13Yyulc3igQ+9hGyuVwexAR8eEArFVBligjV9Jr0HPXe67k5MNJw8GHDVwMf
2GB9nv1uwQbEsC51w8wgtbjzG99qmCL1hCBMhFA9F8n4C+QMcjLBL3yfxMp66oBpbrB/Ol+jcOvn
WkoGHZAlsIMSIpVCQSA+17Us89nMOgc3mYl+vyim6YSngcoz8uPvMCGGw+WCoWWt1bNfOtbf/2/i
RoTTGIYjcVbO3lcl8vSjK4fqbGNdrhfLCTb8AmQ1KW78z2uVdABLk6nzTkUzOPFWDjC+V6GRq0sF
/rpdZ3MdZdsx0upT+QJofAIabzXkaL54iSsmf83EuEe1SEFWzDPEB+an6qetO4Y7ts2dE0U1E9pQ
5OquJlhqADgHaNk21wwFWigbvbYNZZyZelPSyIRZjtJE063FPGDVBD7ie6fIcXrz7BKCTRI1loZm
WzDMyteFqqSABWiFghKQkMOFQ6fOSnekRQQM9QhxmwdYHIX2h6v0tHmvxmjoNsVEJbrKid1hYsAH
eYY1pt+TrGovXTKGlG10mSMI99IgdHb4ZRNyjbknBWuyo1SkmAoGhkVqxJTegUf+aA14F7bJBHSE
pPEm455hQlFLApiKqbuRT988AxQbiHhynfNgjuFDYoTTlSKZ/zQW3ifYnum5T5ddrYw7UlKLbEVk
QHDKZtQyMLnLtdQ0BZqQgGqlNISqwWLqVJED9CMsLYwTrkrnq+iZaxTA3+6hSQ6BlzIzbgZDnkNZ
6yetieDEtJz9EmMVkuXVR1tZ59GZcLPwDr2lfpIkYv8VyHV0yP/BO9Woc5YJ57n0LfMHUZ/p0bQb
46c7DQospVVt7Fb6V5NcuhMBJsa3MyB9SWcoIMqcB7DBlnysBFUlXd9ERh77wCzX872upz7Dp9AF
F1Mzu1Y0menK7LG/DkNLyAI21iUgj24atjiBlByjGsZlZXQX01AguB0aIoBa5inya/VHNq7Pd4od
aZoi+zfgzfQB+TH1shklBltEnsd9iaR8JwYltuCv0ytoSnxjTTIyxCTLxf4d9T0tc8ZUayu15Z/L
iIxvXxMQBLfRFi85J9mpavlo92QTS3gxIyOT1oakKL32IzIdmPKmkC43O6SCq+xL/7HwxXCcS/bh
CjPuOs86dbGroB5W4dC33xky4N+dYpqewsZ64FLp1sHcV5dICv7KIoj5it5wdWLaQ7SQ/jVyFudk
nsgv6TeO2kiGdLAMUWIJ7viL34e43kJmPN0q7pzqPpHtzC/YIgpoFbYWYGvMVKxLYlCebOrEwyjZ
sAbMLPZSi5hoVyOc8ZCpVJ79IJwPRZJ0oGsdIKWMJA5lR/MauqS75C5fVKuS6UHgiukzlNkfP5GM
LlIG/n3LE9TVRfjYaKc7xHxOn7YMU2DUNKuhLDmYUyf/JLYwewslQ27PbHwGQbbcITH/jW4iJt64
y+8NIyHG4oyKuKKi7Uw02I5LbmDRWAVvOo7FhzG7vdyhvDTWrrfIfhAjnBIRhO+zb0avdDLQ4iij
TrLzg3vHTfhDSzD2JKR2X3+pEgdHMEEStsElYfHCTUUtHpZ6Yz1PGIYYJ8RPfclmJGGQtIURSevt
o1rpsbwcYShFhPr5BB8MrB7owbIdYlDvSTLfPoRW5ZLm2OjvaGZXupFZ37iARnmEyFeKHxkWRtsk
TIiRsqPxp5YDb3Xa2h/aKHhpipkHcGwsruSM7aOwYn21C4bF5JvBTFELFyrBLUXhXMfsfXjZr8rP
zDceZGZ0Rd1FR7I5BAlEFkCprlP6tWSYfGrKklno0IgP7MzlFq8o2XRT216cqeUbwqW1oloeyRyP
GzpEt4Yoi4CHyZJ11KmmheF5PEuBx8f3OMGQMBon1hDsWsJW5e/etBi7SGhlspuF3UtvxPMtaDv1
jADC+O7KHEQ89+B48Nm07NlZ13+Iy2mX8ZGjH2CPvINAmybKOpkCfB81twJUPpO9AREfh3EGSO63
g9ilikGVjmC+Wk2PwiVsK/lFh248DQlFbU0O39HqfCztKZ8yE1YBvRLbbwTj9JlcOVYFJtlHlAzl
h5q8aoOZadnHdOkh4qLp+HGT8cHDF8r+Z8E22UWpPn0YsdamCLPgbRIT75uAYnqzwGORYFPTqxzC
sZzgd8dx+V1wZ65CidoSgk++zlOL9PlyMiEY8rs5uYY5ofDM5n1ms6bcZ6kZvrSdndycYLKwlQL1
egQm1LNoZBPk0c5vzdb1N1OAH7JIzPqzoj05QEE0z6TDIv2Qs/0qkx4uqKbmE0sQlTtN1do2WYhk
pj/9TGaTRFtstcygkIS+QRaOWCxDFeLzmW4YRIeXqvaiS99HDqlocsm8TDz4jDnRDrnAOJt7eNQ9
DtFNFLfxnnEdY5qYSHA1tdNL5SmCHuTsH5npMfuIipZ4nXnBEfqkW0cWSOSO1Q2gUqt6xRATvDH3
db+4GcULS6fsFY5g+eHirSYCj+SinBUDAGGyIJW5LMtCE4ZS52Igg+rZPzRt2ewaEu/etVs2Dyij
WfAWld29RT6qM/qa4UNJEV05yuf1qAfvMyLYC99Yxw+3shk9XQvWE89Y0nifwqhlohfVlCsyhGcz
hQypudQxJjLQQMLaLNyzaDaGmx1lwS224+rgB3nzO5Ru9opB233XsehhRlJQD42VH5JQyENiEmaU
ws2AYRCBYetR91auZy9Y2mQjIor6iRZyVyQcOrpBh2nnI+877KvsT9aEydmQi97ZXuoJtUitWJpj
+QY5OgVuTlsQyLM9Fd2ObSdUa362e+ChuKs0yvBR9c51LqXz3JicTpEsvSeWrMAiczJT2AHGL3PO
Ycu0KUxWAlMzwKR2vgQp973CgrU1KwqUAthVsu2M/mMyeya3Jk2Azzf3wCGh9t1Q4tLuqkBvKpKt
79ThQLHL4pd2x/o6GQwhs3o2Pr2U7wMiYnBwbFVuqSUR/mNyJn2jNnZG3LeXghqaAy0e4V/o6FXM
xEATAmrj+Gv1U0efvRnrBsLCMBbfmbTpS+YhpJ3Li6z6W1CzePj+TW/5B4fnH//131ie//jfCobF
j/77938890nPUrOM/knX+e9wnf+1/64Wgk33z3/o/0cLoYcKA2DR/wPBc0ui7/Z/mAeXf/7/mAed
fwWBA0/AFxQ7jhWgrfobvyP+ZTIStYMgEDaLRYfN7P91D0rrX450hLX4A00iBRfR4n/xd8x/wSSB
pORI6QlHYCz8r2/s/rd85u+P6N+f4H+3+GFe/J9yIXTMNhQfz3dRylkuRd8/5FGzQ/aTAi2SsMCv
DdzsVaSmoy/8d5LYog0FRn535Sfqh2ANf7S+9WTermseL5LTnirart3oSOOYR8YDseDd/DSHRr2m
hGpvNT18Oh5LatcTi1T4utjlaHcDGlqc82IjKKKBo84Hk4Px3FgeNGCrYHwpCAHvL1InW6UaKtcQ
QEnMNWwFv1y/2/ZZeOpqrOI44P94VR09anfgwiM480AzLW5Z98rNWAnR7GOHKA9zxGeUMgvakGQx
bEqbkF4ctc4qBUPEXJeOlVy69sA8+6Et0o/GC8djxXb/WuIOl5H1GkdeeXY8fnY3cfS28N+hEJuk
AvJHpvNzk6TOwSkEt6Rp3EJKkkMT650ZT82ZgwEkP+1epZBKVCMiCsaW28QjwAEFA7TMqFwM7Xm0
dQbSPabM39UtmBj21yOd7LeN1ZP2Oc/ufdHeVRErMrbCz8oMjiFxvSfkWOsobcnI8YB3mzEVl3Cf
68ZP9zGNFoNylW5yb1LXNoSJhCHnZWCG8T3mxlY7ZNSEi7KpsQviH+vfGZGoR6NIu/tE9HbXUrhk
8jM3NcHGrbRPJBZumbj6H96gsI9D0l0HDogOBitAqAu186JoHw92+xRI/WKRSHIY4aNtE9vZ1j7K
Oz4rAsgiFX+CLnqIx4JE5xxiX4/bo2IwveSd/QSi4K6MTv7GNM4UBLP+raq/xczmi3+dqjMP9u6E
NCKNGWG3qVYb8LHqxWDsZru5u/MLAoCqekgpaGz0T83Y3tKGEKx48vZkSb5PwnE2E50HHHzi9UrA
gbTwo3eNC2QEsOTAYYhNmtJ8epW34S50D8rprsFUhzCffEp/jzhQ4csn+FKwQgWzKooLQQC26VOd
tf2xDpIJcXdb08jb44kh9XiqhyVSwYGGWFrspTMt924GSM0mksPbh/D0Tjqb4uOUEwxTkgtfQ3vZ
TeWtyX8gdxmuZZpBgc0UED1/+C3i/A+d7XdXON6NRX5NB8nmNibiett43WmUXU7R+7Mxe3nltx95
06lPK1oiPcu3UtYA5ceYMI3E/rlAukcnjP+EufUSucFIXW0OO4Qv3sKlgDMXmzFhp+N3JAC3ShQE
JBlCK51hxFttCklvyG+142+7oBC70Y2mFSCY7JYVUA+LnFFhShJCsWDpWkbheasONNUIwqLWX7lt
svPiodk7cfrikQRBfiVwc+S767QO+mtXxeUuHRmei4lETja5pzFv8pvlzgeETKVH1vEY37DjPQ2l
KynfIAhG/O11wBdO8vgWVEN8mwPlQ2ptaOLMbA/hIt7jxGFUzTOKg+zgW17/K1R3J5XoFhSwPw+c
96g9FhK0AbBOzmZLcJTjeWoT806BPdqqOG0Rm8wrJyDnuGN/FgqvOcuviojZS5s6YmtHLqnMMW+4
lZZk6pUl8FQD4CZz4I5N19isaidyd4n+Ba4Ltm1kzwtJ9i23frlYl3emDu9eNE+n1rMvRjLV5K5O
9aForE+CjYOV9EZNXmjFl1IhtQK1cZ1UTyDI67URmLfAVNkn5XK60bC4qVmYPeTomxh2BS4rAtiO
A6BrKf2dZZEaM/rxiel7tVpSXoJfndU/jgVPah+n+oDIiG06P0KltNyS10fYnGtCjwzsZjsRgux0
vb77ZSSeAyPctw4LlX5sUiJ1g2uaZ/Z1BuFT+qI/AiYnZz12/efJ7v1nBlG8t11wL4PZu/txve15
VVm1oHgKwvY+N2P2FLDdvbfJW5I9moZd3XXQ14+PZJgXj7o6Rdx2R81uiir4lEGWeYQ/RqpnYom9
TzDVbLf9419/lH5Ur0zCPyGY8Qz41kNBxMKGQZK1o84EYB9BJHPVDi2FA0+a6eSAIOCB5K5tFMzN
a6kIz2POf6k8cO0R25ONj8d97WrvS83BYUydlwUFrqfaOtXBDw6v9hY5u1ioceNpKWF1DpDCs/bZ
YKO+cpPcORqIB1qpvmpCUIGBkVRMKnXajNbBLTGbGyFpZfb8Ys7xc8u7f6jn0SSKtOIkBhwD7ifz
3zqT89iux5H8L69/sUjWG734M3O/FCyso6chmsRyySpFh8+oJ51Ji+6aPTOl4JJ7Xndwm97cdFYL
ByYDfTUoFDMhpfRZ2ll3GAqVX3ttouiDSIXKvTmNGbRMt/IIFVdeRCjWkD12k9ttg8boWARq0M7Z
LacpYk1J1qw3Ok/NlDubqrKsnZUo4iXy5JlVhr/lgf9ytWgfRTt+AElxG0Md2VDNmy4L/lRiSPaQ
mLhTDeO3nWaS4OsxWJVmEG580yH4s1Z3OkvzpZfT1jWapyad7ccE+BPa2qdetldL2uemsboXJ0jf
IV4z6GhKvW/ljkl++tK7XBag+9yfEqZy1AJC5mJjBJWIS04yHoM08lwG0DWIFghkNfjd9ZCmhspA
OEYizMaLJTrWyVRr8mFPjuzdfYow5zTbjH6Q1APPLm9WZxtHeyJeFCPbShOBtpE+s5+JfBvOBI9z
wudQNolISTAxswm+ICfOry3L81XiSXsTmPlvN802ZD0icHLSjywYWgoSWW1DYvr2Xdv2Gza/D04S
P+QzMVdtl3E2dF3AZz+eeic4gejakrwk4U+t41mwu+MaHvNPAiGJ0HRc1mkLa0s9dkYYXeQUdbtR
M6YslNPseKOYbcCcO4CDOYZS8duoBGGFydGuCvNgwdwbxsy/1/2pctBJNMCEtlnBGqkkhLT91rgM
Tpkn3yJruPLh2ys52s7GDViTZCnHtLUQT3hfmCOt1ShftajHG7+v9qFc1KrNVG2t0Ake7Rw0fRU/
mfQnG9K2jpnHDD1oUalRC9EKcqrSTAbzeAoIgu2I7FlNqMybbAsd2l5N8zWvxxMh2gt+n2TkyN9E
jftV98YDkzLjQxPquJNUxlvS445OR6jNlIJusjKDFyJGJ9lyR+QZ9H2dEIBZ3rF4vcA1Ly4ooOwp
tNjj84xQejxBqnnFiKDWRt9cNTLYlVnEkJQnm231xWrdmvvAug9l9zqCYN9LvP9gfIAlx635s9Ik
6trkWiZp/dnV+xw2Xi8YzM9Z2e2KYRFrsAy+Zr1JOBkZpRsbWLYxByvPFOa2rbsDVfatbvgyZagp
cK3nkom/GK6jU+jD0IkVfPmTNaaUbkUEaLFCYhYVhr1DRLX2uaCB8iyD/6I6wb0oQDKi7vYyolLt
szYz4jmLONlnCCPxsl9Hu413YeCS+Dfx9oTgnRo33iPV2SMWwN1rcraCcJwextTwDxXnCSc41GbN
nF/5+tRxga7cqKflbXBRILtu0SUKAInJPQbMK5jurUsKJiZ3hNaRehoSR7OLVZK+kly0T4J6J8MM
3WGtqtsYlte6c9+SCcI9QzJwjujreaN+YMIED5r0Zxh8C6CkLwgGAHv4pRgrHEdzeOsLQV3lNvDW
PRZwnpweU5tAURG7jwgJCBeickGsswhTROBtaPM+SzO/BLaXPUQpKo+8CvpN5YP3mgUSwYGNBrqY
ae3283kW2VNvAj+PpzbdQRDi5QpIDCvThfTjLJ+/2Z7nAhJ1AiiZZsL7qM3ongkGqrZ0PzjTMN8Z
Hvm45H+GQ01dMz2xEcVfM9ePqYFx2eLjcb3xzSL+ZpUnzg5jurzFpqmOocWso7H3bTv9gG6tVojT
jFVDbFgyLg8UQXixK/Uh98ePwjAP84Be3S3IsKvGcteYy5PXtoxgvRQUFoZm1lxucvIUq0dHMbRC
/EgoREQ8Z8EgsGjHi6eTYlG1SeoyXB4Mrxd1j3wTI86F3K8OOkDG1SEHW5fJTTr1q49CfFfo3DjF
KYrvzKiZai+fn5EtqcuErjLzO0y599Rn80c2l5ThtQ3ss5z3xFodHbd57ATjTRlDS3T1Q4ey3CUv
vpo8kPbDK+JX4l80Y23Dq/7YLvzU0qVeQxFUB+SBJPV7XTI3JV173tW9tKFuFeQe5vEdG9eWOIF4
Mzrs9RZe27oLDIJ2FK2fRs+ysoryj5bdnTVUcWgB4y1ytJ5zcqsaEW/C5dcXkU6tLE3j1+b9du7c
7polDvdEHe3boWZ1SrR2OPISpcGu8Z1Hwg3V2mMwD7V6ukB8zraxYr83FWe3J7xEdC7JC0HTb3mm
Fw0l0SZTW195Z/utwT20ZroOuW0aX3Qb/jZVsjcBFm5stxsOqY1z1E7zA2dZ+eKYhKLBce+eldW1
G4D4ILiZJGx637y4qduujYi9bWV1VwEeq8x3TWz53JEklDVRCATTK4+9psi1hTFs0GsSpSVkteta
QWx9op7y2vrGy1A959BXPRqOOrD3jZ7EranmtVF3D3Fke3tn8JgNpvWrsOr3tHXMtyZn3Wc2ksIJ
/cYtYnVjaOCxK6RD4R+beOWV7Y/rOTQpcohWq3tNVe5luxAN8VBxT8cyuBZj8aAaNhlds9Z94K5N
T+2DzKg2tbLNPZLwo53oPRfJcLdd0Hw+oAAkkp2/Tr0Umno4PxDS+AKfLDz5GclrtTUBCBHtls2o
sSHdyHt2lceObHI2XC0QygeGmdgSSBfVNtdzXh3NJKAxaC3kVER2zM1jHbC11WK+2YAsjy5xl6OT
MkaG5r3ppxigsGljFrBTdh1Tl4PNJ6JyoPKdUZzv06F7ovXYNAXZs4yMwXpGtK0cx+KosUxmOQoG
tk/2lhDE/ikiVgqdoRh2st2Z0vyZ/vUjpNDh0WhcqbHnA0qHJ8cQTGoHC/qnK7HZ+e9IGY1zEMbh
rYAvmxSMTceEOQRwmWEVMFneAHs45m5YHGLZ0uqB7pudjvqKbbYKiHYoUms8N221J4h8PthOLrE7
hSRjBbPYtX7xns/xD2SiMYLA8Gq0AnWdM+9RuRgUq5ALAzc6eEM0HZCvV+ekIijQD5Sz6uVN4Gg9
AT/pd53xaDvu6yAkEJco3rNs/5NqgZzeMe6WaF/+asb/+iObPYZR2qSvm+vLnBjOHsXcvez5qFir
EyyRJnsYwtUpNTdT0vzh7y6A9wGG4av99Ue8vBNWagHJR+hTLf+SULGDpy3CJa1KQeBGZp2sCUky
phq1zYin2zIpXxL/SJ/BxQ3/GojzurXYRPkdM4Oi4Zces7d8Z9ot14ZKP2Lt/46DVF7yITxFUj/G
7ZOg+9ixNnmgRPSvscWdH0/+cO7wCrKFBoWbrqeB49pT4WsxL9cSWyTm6WKHXttbZPMLjttESBDw
bSeVse5D69EEqJ+Lad7nMQd56vox9IIwOoY6eO9q48cUW3+snoSt2TTuLW8/cm/Ie3X6Bro3WY2g
Yc2IJJ5iClEtNQXc/YJjkhBRs9bq9tcfNLaoxJt9ALVpPXY/As84zm00vzbcQ3q5XYWU42a2vTNf
4I+Tary/ldq3cG9/tUnKFM3KiBtqRwuDWHPyAoMdoKf+WAMXaMQzCJFVk9uJdL6IlDryOoXiOcno
tXXY4vnAnEDlYsL62aNeti+N8N+GCSONDhHjtMGrJ43nIJk/SvUS+vETCcbvaRR8KTY5xLvwvJKF
yZWod6CeC5q6mMRke2oeOBvjCAMW32OfOFu2imz4x+hJogMR0Q+/0yxb6ing45+G3RgR+eD0pyGf
v+BSsyEV+WO3NO9qzUoBzU3j/7QN6+q2462E1gknY10MItuHej6NWKxpoW84hg4Wre5WhtYbJovv
EDXC2takEBI0SFzuH5xtOS2dcXfM6ZlJ9I1Aom3XzKvYHX4QsxgVLh5Bea69iajBnshN3XCOj4Sd
tTPPhgnvWT0OrflaLSEBDaRY0jTmFS33KfPNQ136P4eo/ZMFyS0ufjbzfEbucxYMqSwHcHLGutPm
NxeXyWcWOufRpGqPF8g5AcvbopuOoppfh8TaTl7C38ItGbHXIe0wGVuWyyEuEG9+d3X30A7lUj/+
J1NnttwoE2zrJyKCAorhVvNsybN9Q3S7beYZqoCnP5/8n9h73xC0Wu2WBVRlrlzDsAvjeZO77YfB
DQuHgxwK28fpWBibwjU/2bfjpWE1NBJGs6sxSF4TMf7lBe3b2S5BFwdQz0iHl2zqH/xkAE/665rj
HkoG5p5wpETR7H1Hvoho3IA5Q6DKuoOOgCZMfex8WhgS9R6K2YLCVcCzzP9E8eQQxaqB6Gp5UCpY
5NGAfyk6vNWQkylklv0awuSfSjTP09z81dXd3/kW0wl1c7O27wSKolybM5x6P5XHJmQ4nCjGc7ZP
E01TJFzJ0lQjp0iL+Ji6BipyDUqes29NEtY+ReUjWuu13TcHp7L/KkUcbwBSnEUuYlLnz5SUJ6es
UPvQSwtIR2aEQoOZ2DTy5RFnuUqH4A5f+T7rEsToZIVZ1d+0DpEgqgB/6XEzZONVQ7sAKDtUHpk8
aT/ZKwUMOtmBXnchNMhOXAfpPk/tCw3vYxmVK9cuFgotJCQ8WAesuOcKIGMhbVaLORuIcwargSs7
b5iAPbiD+wlheh+hmI9ozmcY3xZ+12k6PkA/OMsMfMPNbmDfD301QXFVxqtBaVylwRHqzvEuJrBR
+J302J0bjbCQBXNcNnr+a08j5t3ePc/1VFVRgSceYh2RzvusGiAB9Nu4kD6L51/AFWwSEjJWzd5a
jKMAGpu4OownL8r3yC8upyOUoX0yhVBaSM2sq0ZsrQbcRRKbnWbtgYWVjMzWvJsGE9zl2lsmI9cK
SnGdOwUwq3nsGvfUWR4MIbpN2CAIBch2Zz4wdxH3Bky0tdei3Ywz5q3RKTCyPbqYi88uIF9Nwz6W
ZnZJJ/tBUPd0Xf2iyWAkYgl9EGMg3zCucR/6K4b8m5jGuZrBBWbNY+l8llQZYAqudYzaaceIetcZ
MDW0Nf/TdnarW1KC/CD9soe1XeGti2f8lg5kjak5LLvgBFa0UV7/kwGYLEeAv7QmErobSK9FwJgA
dZAIxrBzNY3uJyrwdW2Ahk7ic5yJHqII0Gs7RSlLYWtO+SUejHPS1D9Mmm9R61zTuNr3UXBCyUTF
cId4sXodKPxzbX00tf/Ms7DzzbvWKhzHNeX8Oa/aakXO4G6i+VhRKz4O0/CHCsdawfIi4huoBkwJ
KZe4pxxClfoQfXvwKA/C/DlppitZRURxY9oakfOaoIBKC/kRcO2Vys5xY22HNdjXLRq8RRII+6kC
oLYcoMWq3iaVesvy+jEzwoM2/UMN//gedLWW2qOjbh8se9xPzBdXiI0Ir4ZJPbQuVBPGB3m4IgOD
uR3LiKEWDJuJjs7urrbWqTOlWgiTCKq7M6Uei+c0MEjuhiSQNCGkMciuym3XTRfP9Ois+myfiXUY
oF8sHFHfIofJHebRQ6b2njtsWQ2dpUOVgozhinDurbVn+vXkK3aJcWSouFQJlKPQO+leUfAF7HtO
9F75dJrwe051wriwsf9pen6fW7Ypt74allnlXHH8+4G+h0s3BIbgTCzIxTBxEsLw55yxsiZkN/W1
v2vnCCShPFlZcMyVwS8P3iyoT1mS+9KjuoB+Dnx1bJzpDqZ/u12gdvetq/HIVoxBe5A9Ad6acM/9
xnuWngs6LbZuRagkcsPTfa32cuOUJQFWe4RUq/wH96Sf2iY1sM6iNc3YFhXkQWVwRLpyn/kK1tJE
MY+gexGbLMC5WZy5859rqgfq35vmZlazs8ZHPy8h1nqTqcjduEpdqaXTzVR2PHi2FTwLeyLeyPzy
ox2p0Sa21mmUn3oEtit8S7Jt8SZN98MmNpd6fYbvY54p4Da6ABcqi2jhxcM90yz6mlr17altPj6N
Y7MPMmmu2tR8FEQTTSHFwjQwW6umFy/viEx3cM3Hj2+R++ggxxSObNaB00/WaYAyAfmar3J6Hu3H
ocPufs5IKG+p4PyueQuSitxPMuIWLe1yDfdtBU/25FnZUxTlF+ybFkOIQtAx3ROC9M8hbpJNIrPq
kERWdTDmOiczkpBHxDoPRT6vgpOrrYeuJsW9pwKtgvmtNdo/8+BCJTbaz7SLv/K5ZLonP3U+MxTq
iZvK9qJXVAlNcYP6VC0LCYyi/M/g7zQK9DO0xwuvuFlj1x/ykBxLJCKX30NZRYg5HVRWqKuXhgeG
LAyy6eo6y7djmTeLOEzUuouAK+DEO8dBsR5jHi+Cy+8htO1dxZR/a7X+NVGwloaeZbv1MmfxrFXo
blxflqt5KN0VYmMCNmzIuxtADNF3tCiM3BY4j2fwiSELdh7qSslKnTOmjPyLKp5zIvrOjdf45EE6
yapwiI3T8b6ui+GQMnsYbKpoQraYn5X9tu5ah+gAE3/82nvvVfEmopL4wwphWKGMDXy7v5PyLaJn
KA8KA2ZfIVK1mNxp41a2OFUZstIJWxYDqG4xSaVJSAYGnErqG6qSZDUNE8Gh+f3Sjg7D9M6gh4mI
6onZFhcqE9jsEzKrreHBSX2AjHv+KUZ2fzEgqHdlUu8sCwlEzMAundH+jkm39Cbm0lZEP9miVfBl
tMOVst+Qxsx21qAYgn386LffUTx/p0E/7RJzJo2Wua7H8CKTQX6QdJ+LKSGgXsWA/XZPN01u4qJ1
w/rQQJQm25y0+SICVupGD1ioZmdKu0d8iIHUwBPC6FvhqLSYunkNBZn2W5dvk6Hh1Am5xQwwbn+0
1/RbWIB36B6cOE2wmKAElhbye6snlc7tp3+Z1UFYLoAG0whMKM/o9hi5bQgNy+BWPJAp5FP8M1OP
e9r3SPbbXHpfyPO/goL+sHTi+rlHb/jACPZMrfbRooBF8OzQQjDBPYa28wW59zEd5F7M1LeELyTk
cTsrbyiTR8N/DCjo0TH88TIDfpoVemvMiowdTpuUztyMZ5QYEOGNdT/EyCzT5GrWl6yZXhI9ELmi
uy2sTLWrZHKssxejrK1nGKY5MqNyM+lIvNn4ZAJXWuN29JF7qKnbjhPbH0+ztRLZCamSdygb11zb
wb4unU+0qd9J3thrx252lJsrl8zSph/0QzpSxfhd5/+RAXsJOny1JXo4ge/8XmHqsQqqvkGQ6ADA
ZHpVWC12GAnhwIRzEknqH1Nj+oTSQExnRlpRlW9Uquq91GIh4Kk+Qud+bjzmHr5jZkTtInntzK65
ujD0UESRoYhmjpA8Y9hSYMpNQzcQlTcvjj+MDMqBJPaUuWsHJyuy6w1cnb3EjVf27b8+JhIPEVf+
3IGG8YiNO283WCH3sHusTCj1JC5y5eYHizytJQThM3f4baB225SlMqlXsHSIXUj7UTinN4IGkEHW
4Ru0fawRCHUrCLqZbOOZR1mQyDifYxDpi8fdsRotF22ETykYGkcCFVA6pwUxRKIAH7qfdQovJ0gM
D5EfTvvinnBkUvOPhHagvDJuzDxoxHX01RR9RpYpoSzY/7trzw7L61S3MDBH9iobX4t9pGwk1oax
CSaI7Bi+HAnQ27bkxe1CavQut3KeoMoEh6IuLXWI/qQoht3UGME9gpG5Z2z3IEugfFTP40HBeEcd
O1Q7x8dUkwSr5w73J+Yxs32trEasAss2yItqmiUT7hSOW5zs+iZaWhOskHJq/xKc1dxIO4GcBKAd
x//EjPA5RbjFp+A2jgVhn3RVYSVf/IA1LWYbtig6vxKpapLFFYTK/tBYHqMaqykfQWLyNVejvIaN
XwIN1SekifQFPjV+0JjWKZ2U2LmjlR2bOmMybiYWDFSqBoZcn71PmFY73XVok5FtPVfbJPsMyUYo
f4DGVyFF1WbzmFcTfj1hdmo6r3wm0lUtE3i9GyC/dGPktk3KYhp9JL99nWyQUBXy2tATHWjntw2c
3h9vlrsSicS3G5LJZI72EcDraRbkN9r2ayyaEduXYN70jgfMFBbWtVGA0vEw/4XU+s8eEx+qJ1XP
GIj6LYtUsUSS0qz8kPwA6oh4xUDefJxNqNh6aMZrRoKYbVf9wSdJ4og2uDwGIuOkI6MYgvQKkhnk
7ybd03SvhzbUhDeM96UAnlLoIiazq/mg4ZkexFj91LINwANJjP89uGLXdEW/9GTx3CNoXDSqJp4z
IHqBZAnkndQmoMbQ0Y8Z9olHgRtdYMbb2iR5eZ7zI6jO/z3872uNK/+Ytc4h4PKOfiIFFUXYOYDT
cE858cMDcSsZiNSyg7668qNMH+ui18fyfqgi8oCKGl/U1GQCbgsNe9mujh45HEcBb6NezAUVZUnk
+QagG7a/WNsTowG3jkIsc7h3pSzg8sgvo4UqYjXe7vfLK8tgHVWFv6vvX+U8ShI2hDSXOoukszMk
EoEkxOrAruB53g+QhcUhMJ/uGV40qk5w+D2jmAwOHevhxjXNP8Kyi+PvFfo9+/3ZKTPtiTf979/h
UVSyaAYAeCaC79wsk2Miwvg4zDpBF+9mgOdK0mAPDH+lA8Qdf8NLbjaA+cAIqE6Pv2dtVc4o+FqI
Cv0zRCnCnhCXJOx6BFZ9+SplDFdilFBIApCgPXmnwqHK9gc5bC3hvoSmOOYogtdOZr+YXmAP/Mcp
Xb0NI69MLXQWJImto9pPT7+H4g4spqNHqDvrpkwyphcmmLufVUeXUbov0bHYGIhIw0Pyem/8TS3W
kJPnU2VvOkETWiGUWnktPgVeG/XUt5S/rk8wlGaAthVu8pN4kXsaamrW37ME3wClLADpuENKGBnv
iJapE0v/Dkp5o3VwmQExMYwZ5CXJyja95IL3Y7SYe4QP7tjfgOKYKPnzPc2GKSIPfwJdSYdnUXgR
4g/iknIj+vLxipG9IpDew/gG3uUyzSuaPtWf7BwFt++EPoT4OWYMY7iPpOu2C/jQPoumOsZxSwxs
RkDMJOe/BOTkgB5tfnZ0tCmHLjoAQAwn3EnUduzuQhB8QegJEfT6P1GF4LWLSLLpxbaf8Y0OcbBh
2mW2W0c0cuOxD3+UbnPMCIR9VqY9nrH8DBBf4QdvVFXJXwwLYgdt0G0nOU5u0bxPw99Ap/LVk111
9rzeoUso8fzQ+CK4TRavC10z356Ft2TAqt/7SNHfGc1zqlz3gjYY6qPlqPcqSOf1jNPVziP95v7O
DgHiLFUEZ56CzcT46zsd4rfAFcNHn0P2tP0BDkM1PpCWNu/mKM83oJNbOCDWQ6YYCuOCBk/Gdk+2
NRpXGJgAlHP1p01dQKipPYI7W/DTxo+E4fgmzaPu0MLGWQcJCrRJWW9O+CoLZf0lqhHIS+tk72tg
WzOUB6SLNLYW2s6cSvoUUr3tfNQ2CIHadF3gQ/XQ5WgFzb4Zvpz53Wrd19j3nNeUeJ1FW7zbbt6x
akkKByfbiW4AQ/Nx0GoBFFbKSCnGel9BD9gSlfO36+IM0KPkaSGaeVEJgc/PNclxhIkNlv/Ev9sY
9IW/goh6brFVfIwzllMTUu7ryPYpqMsns1pPs/kTDYm62qkhEDQgp2hzaEmRTj7zB+H5+i+G12Ak
WR4xrp3jaz9aDIJaEdwgPdXoPr1j607iaVbjytV3zgWRdpt5XlVu2jJf8o9ehAs8CtOdUbfdjcEA
hDe71sh2Mr2oBdmGSRtY5zQu5RLPqf5vHiQrmc7Vh8ZQEw+wUOwhJxFM3vW0wG3+7fnp8JfoPO4F
RD9rrF6Hleq5ehN6zPVgWfUK01W9jUJr2mJmugHnJEsLpOSGGGHPFlK9pGaUHHVd9Wg3huJzGAQR
Xe0twbhoHw3G1nELbriu/KPjN38Oezg/M3JV0FM2xPufUTqCW+HfzPH3VfaKhk43enec8DNEXLrJ
m1Effg9Fk5zzKCi2hZFZYPk+9OH/Oft9bWjVO351/nLoRzLfg+CMSDg7cRsvR6sMz+p++H3990w5
pUnjr7sNwW4MAZwmIuWKtwSpKM8ODi6TnZ5oPlGx4h7GtoSqTvtY+Th4wERYSU3xuKlEBV6bx+vJ
jbrLNPjBagb+g9yHf58kHTR2mMuib1oxKIR0ZUvHpA4b8aGoywKfvH7NxXpUOLBsf1/O738nq4Gh
aj/CwyMucF/Tt/2+nnge/+b+jux+Vtbt26yGaybrbu3UXXL5PcxFAgPL9PEGrCpKupS+uRlWjcUv
ULVv+JKpi0R+edEDEYe/Z37Uu6taBMPSj98z9GSmZ2pqJKl2JLFdlIlmDgMwgwwzHoneMrZZTTh0
2+fkBiaN8YQUhEqBeeXcW8AjP4xPnH0jhutEoDakCbGqCnkBDJ2W2iM41bbUjVorvPbmtB2KEFjW
1vYxcSAT9RgtAxWaBN2LWq1GRc2eEkx4IcZxMYcOyQge1Ig2QMzIRNqaHP3cC5MZum3ezCoYn2rj
WlfiM2QqHdSoYwZmybCKn+Dd4iGbVsR353dV+TxeQkMfQTM/I/x01pWiLaMuEOg0W+cmJ2tlG3UI
xzKN8DYI/QdE4rS26RU/j0c8hOtDiSfPqjUhsWJzg10GoZx4hduk9ek8fZZuUByFGzCfAu3deoYu
cQMc02eybBWOjRCm2gVGKzXuaOEP7UK7J9oNY7P4n6tr55DrKlnnxtKs2X59DB0KjKQAw5klDkOx
jIyRzslw3mr48iu3S+cL4iA8Eluyz+s03YAqw7NtRiAH9ME42sEpyqzpD3poccP9014UwjrNkue3
F8afoBwv/OzhNpg2uEhh3ag9kNvCI4NXCIgvGHep3vBXftu0r0PiwgGLmpWEqnx3C6uX48KUaf2D
awA8P/DHl6zLSryCvPGMOQ7SV49poKNvuZE1TwTDfxLWkS+DKJuhHRQC95Sl307qWzUASpkcs2Oh
kIjJIslQQTRLZuv2QeFLcVM13kIVdf2hJR4XX0K8WNwwkAfiBpr3AHZqVjv9ayGbfmeia8hmcytk
faxjeCAQJ9o1Ji7jk7T39TDqddCKYc303LrlbT/gtkYhJZgCbeO4+zGa4WPyY2pW9MprfCg2jmI0
aeeVua2wmPHxhDvhKJJdhM0McwqGve69joTWvlsXzBeXBZKwxWC445qA5FsndX2Qum0X+FsxhZTp
0+jb6bYYDL0QaBwAjKpu5Te1w9Q9dO5MbefCGGy65G9m5q19RN5HGA91biTr1qxp8+unTg8owq3W
vGih3F1ozZ+/f0rx7IB+Yv4pXAtfvfsbUKr68NmKljker8GesE53ACutR+LSpxKW3LIfBBbfI9yY
CcKxGl6dO8l6yljDGYoFjHD92r6gQSQTdDQ+EOdhl+O3Ctvo1Fz6BWnwDR/ISex/dlwxg54CZCrF
DiNnh6V8UGhZrHbd45NyiMr2nBdjf6EG6i9o9XoeTHp3V+67sA73iVVOD0lImUvzlC1yu8WMeI4E
d/QQ7cfRfRfUpS7oN9qU+khtSN2dmM3Fs+vmUviFtXHjAP2fXrtINx+iyn3uOrWFhFysRoaXFaGA
1wqTpHtx5G5Nu2ov3lz3dE1gochOjnahj1ZT050Hxkeixm8fo9YzNsVvgXZWRgomHQuZnkJZAOZp
+FcziOJQSRfdyJzSLGcejw3uRl2aIr7P4R6O8DfRgbb5RYb3rVAW4gKbx1w4mN6fpm4dzqp5+2hH
N77kA6roNMJzJ+z1s5kAFlhj027GnAXXNSRP3qCbzdhr8EEzC/YiJO8jycw3v34ukrp5RejhttkD
iv5vbeTj2+g3+c42ZgEn0cB5Rqs3nBLnJVRg50BzjcmHnPW+DqfDVHrzo1EW9iM3DbIZOZ4GE21D
rAfsmEoGtV3CsKfuWP3m3h2WrLFMx0MEPrYx2dd58F4ld7oxl+VL5DjTQz9U/9Byja88g/xwc+uq
1kO1lPlvte9bC2xA4jNgU8V+0TlHG2/Fpu/fAhCRsznCqQoGM37W7rxBzFxsZgg+ZPi16buRgnj7
kG/EOA5LAVP1yWyS7YDmhFASXwI6A272CaSrVKfiIMzCW+okCfGzKOZDO2COA/SOdBGIN9eOf6wY
HFyUhs8vhZ+/ZxqdkD8zK8DBgzDnuvVhf5ofWOe217IN5ZMeid1m4t+4UfMSN+x3QxwffYdMEtRA
tPVJVxztqD52Sc8UAG+xMyKpeDKd11Zsf69NIXFtVfznhYNbRG1X8hi5cJKycNArij2suYDC8Pxh
mFqM7Sk1wPWZy4ttN7bq1jT10zTK5BkP5m3r+8POKy1jZXRcmrAthhNsgR8/RB5T3q9WkITFIyl+
JyzF8NhhOzh1qnN3cZ29YkEIk9Gds/doKkkivc/sJx/mc5Pkb8p6npEKvceWlhAV1XFouooWILDf
XI+tnK+fZFsf+ns36Xdk7rh1+OFLF5Vks8fpP7R+9963jN8Zq4g17U64nWfPPjh96y3TxHySU1Vg
uTm5+I67JW3RIpTOy+zbBh8dRXfQhuU6qLJXF6n2ahRm/H7vGJYKrdrp9yfH1sHC7nEvWxh3WGzl
92sJd9dze4zKwOI8z683Q9m1CNR53HBBaYr21Sii/GZ3prvLC5iHweCeRc9TLZhy7C0WFLRw1qY2
hnidqqF6H7KZNMGsW44G/AIx29h/jeFHVlf6asmvSIzyoXHSd8F0+WwyElk4Xe29xYI31gbrgKHr
cDvZU/NeZ/XVbBwfrm2/UTOTbLszPnVti3eMrvTKlnKDOKnfRonK3yXD087rjxC6phsdEZ75ni5w
X/Q/o26HM7C6zdbwnVcRIqsMIZMUwVeGDC4hsHqHy+vPaOirx6DhEWtLPqyysMltozO4SLAIskRv
vIEA13vR+07v9JK3PIM9bGwvidRNAAi2kze+EwFpbOYhxxMLVwL4niiXcOHr0sZ59KQ6t6XTH3sr
/f791K36g9MbXJSYW6HDMS+azeFWTeM581h0pvtt72OHeh3n/gunmukdNrIyE72WThtsk6Q03pN+
3DpzplYzZLtt4eCfq/Gsgidld+9xrWbkhhoFMCw5r5klXx7T926unquAxs9JKE0F+y9jOz5+KuW3
nxUxkeBQVEyPVTwZGn3JuGmtxrgpT1kPJLc7Z/wOZ8gKLADkhneblkZ45VDD7tlFxcaRVbUFkwBp
n94SPw6OgF/ImGeHVQDtsY0sexlHqTpBXCm2QWhgQcPwp3C18dZGpV7qGBLmbHLfG0ydmcrUp867
2wffPx2SHwPjKss/MWm7InZ8TMdavEew97dUKPCRHc98hx77wmIPs4UeeTenU3VXer4aaTS+txWx
smkbXwHUY0iqk/UexvlTWI3h7XcLKUI2gVjhTVYgVmQUhy4KJtWSzYHdSsFnBs9m9lPa3EttsjM1
bH8KhWg79T0sOTZR2iLsrO5XTc6M4U3faPeTiRAybXh6xtFZgZg1L7Iv3HNER7kogbbfiUkBOdUe
O7o1J/scV9t1FucrL0mmVxGRWaTaJl+Vvb1xwVaexvLbaWlDRBx/dtK7R6HwyyzKqFGLDsOhC91n
u8e/JJNoIH4/TmaO7MfTxixjeWoSQG67+8sqBqzhvFeGl+4hX8+rEhojJdvHFOPfiVQtzZzoVqTt
VWZBcxxT/2MOnvIavackYAtLpgLfOB+bp9SUD15ZFldX9E+9Y3WnmcxhorCzVwAa/WIocHNiqx5G
CU+VK+reglnNizSon40kynGBgFpdVdMnIZ93NmEZnqZNkE2QASTqCXTw8zvmOMd0TOOd8ud4P4f+
dRqi8WAW7VcyRHjOIWsdO6zYM0SfMmOnG2EpVK4Yt/0rhiN0UYU5wnvw1B4PhTv5rVi1Im/eQyN8
AhNrfyAmMkqC0emTM/c0o77BEtgrXnAUy+l1dXxxO4vQY8xF3bmuV002U0bqGGZVQgZw3xpXst/V
cszjbZ84wXPrqSfftb0fP/tsPYsHaO6DpyHPnxI7qXBSZS2yCjD+1M3hFAg8FP2c8S6DayZ1iQ+J
SM3LTGl8gb0YP9Chrm/0r/OyRyN5I7/iNW6I0zH94kfO4DKNV/71DBktzUDApku6ZG/XDGpcRqXn
KsYtwKONRJaCDV5P7ISOFNbuTXtovCl9trz20XJsaCAyf6IGhig3VF8VD9BCFwIPVrO+JXVOGrWV
Tg8DxArmPwohmBcdQPazs5a0ml1P5sAkcPgc0zSFSKGyT5SLV7QW9t0Hi5Wngj3Xio7i/sYKMH4I
24AY6I7Rk9Ma7hqK2HCuNRdqMOD4gqG7rAORc/ZrB19Bu1ePieNwLQM2jyb0ERlqXJFqpysZWkDi
o4s2/AptzVz/A2lX37I1v3H9Kd4avy9WiBde5qbQh6lPwi28uuLQO0VxxgHKXntIJZ6YHdh3J+D4
kAcltkcjyoHeYs7Nv54jnEPJmm8e8tGI/+ASCGEMc1X2I8fcm3lFlobR9VDOvWArRyEOjaSsjCfK
OnwvnE075SO7UwLlxmYr8+bsjy1FvtTWmO/IaWDsKACV1q2Fquu/P5eNzraKXGfEwkF4NqshOoID
b1nu+dOEnzMm/HA27SjDZ9VOk0smwmuzSlXR7ks1R7vRSf7xlAfn3wP3UXjGAjJa+yjcaVexmIQV
CV0qnoxz6ZUocFRSgUok81okqCW83jvnDo70SD5Tj9It3WPZ6xzwqLy/raWuN6ri4gjHPCF/WzRN
5uN4iPaLr5twguL+uf97MRXPGbjtSVhOivLAZ/iau+c4YLtaxZrUhzpnZYmNGI+euaj/+32Y8ieX
ATOzsxpeMFBAGYjR8Dq1QCqUCcokusxFIRpDxIJHkF9EkdLSuDBBVdveU7jZteBIwhCKxurye4ah
VgQftP9xGNquC/j2kLOM7PLfj7+fhR0qJzIOzrBQxGaqAhTKMQCKMqv/fyhxX1sXLRtwb1ofUM/w
WZoRbzd18dJx1TYD9sgHYnKLfJFIIvzmnBHW4EK16EoIVLWkhG/TQ1r1UE568VDNYt5ouqJD2SXl
fwc0nxP6x8nFy6cHOkFmJ1JKKPpA2sgEHjkwFr472oCkDCxz+D0Ibb86fmOsk/tLzoSsgfsGva2P
Jy3+b8uqNrBCTMOtLdtw6wx+sxtztU7xzDHXvjKuUV4xGYxdfXBluWxqr9iPF7uJEKtgKbCQfvoP
U9cUHcquuEvcE6NB5x5CBPsly/v+pkWBMzo9DpOYsK/yxmVkBGbHgNLOA0rY5o1R8XSQyu02kGOf
O7fZlAzUGTIjf8F5CM/R0rIXODK9EFnyT/rTgBkhKsm0oE2IuNi6wRWda3cY6/of1k39GjZ6izB2
C90IozYU1kjfrF0KeMzS1ByCLnoNIxyf0raJKDdMeyHQOWZxjPNcmaLVrnFbLWbdHvimvFXNVbHK
cRMZ2OnGQHwFX0Zohah1rEyxwBUYH3SwZExRlIffs3tMxhre4/3KM2R24ozoNnfcGKU/byKd3mBe
Nge/QlZA0Met0y0KdRjvaNndHc/vgkW+2MNs7+/WDw7pCwCm0XIWwl8aEP+WDIARit4vf5cY9QKT
gHnVOtClygREy2C4yIo+HcY4qZEE4S0E4nDMmyjdWN788nuddOdtOhWG297LsJlJMUFgKrz1KP5t
20yBzJI/Y4UQWN0mz0gP/biuPVxSzbtlsWNHxwjHtAO2BwbkJMTEKWbYOxaPu1DRg4PRuwL4SnbJ
8xjhFOR5ut11PSWVxGh8x7TP2UUdqzj3b4oKWrp0w7NzDuC4zWZ60JYzrnXgWLg3MNDE53Higkyo
GXiQcv9xAsVYZ2Tc1GkzHYRn07iFMPTqcjjIO9L+e9YYd0clhbee1+Mv3kffoPREXTQTPZW/wFKK
zoKfjIQvNxayggf5++8w6MD1bSwIYnN5NvKYKl+oAVF0DRiYhPvWGyE81Cgy4N+qyEIqbs/70hv+
u75jBH8tTfqXXFj47cnxnTiEfNNm/bIugmJNiNkz4bNPuMhiilVrcyWjHvy6GLO1V67LoH8x8Gs8
Nmb76o4drHxdbbhLUIPZDNitkPA/FkNzQd+IdbFCsTjYxg1wtjoNGc6as8XE7O6Ut/SStr5BTjtm
Y2WiCsO9IiftYpFFFS1KUKxyFy4UDzfFCy1fE8DaN/NsZXU4NYWli5FHYzzbqXpCzW2S6GM/pMmO
IgaJzkSZlbP1cp/IhQ4z7xwZ0YM1EKXix2G0tFvMG6TlFescUdGSJiLDAt/ud4bBbmhSsrLkeUcT
c7E+G6IHmdfnEg3Hgdt7nQY8rNWqbOFnhfm5LoDvRIRQES0noR7lij6mO0dOBSGpV8tcdTl25cvE
piel/1LwOOV4bFuaM1tggffp6HFrR0i2/cJ5ZPMSixj7AjJIzBJKSuxw/REp60IeJldgJG46I2Pp
xDmOxXFQot+5uI5BB74Mic7WSGmQwOD1CytFLQsv149GDFN4LmywYZOQPS/4ErjSZJlqvvWsn6dA
DSvv/1F3JruVa2l2fpVEjs0Eu81mUAMfnr6TzpEUIWlChDr25Ga7ST69P0bBVbYBG6ihJ0LevBcR
kg6bf69/rW/ZdQZ7FONEm2CKqsFlrESDK0tZeJqgXHX75a8QnPOJqzvRQdgyCuoUrwmf01uj/ow4
Dnjd4QFwI9jEGKDIMFxMDnW7VrzA7qISoN6FlvuZRtBLnK7CkdGb6Q7tjsoNxYfYzW9pP6e7Xp85
tVa0Bf3nl9njNTXTx7BCiMLCb5W3vLV32ijUPmS3bDvNHzMqqg2uBqLcFUyZwEL0DLqBxxGhuGyt
HP/vW3jadm7xhLmI+0vcWDJPazHYEpsP78Qu96FmWzzRUhHSG48OD167UhhzVqKztCNDcbzveKTK
ln8qly+14R3SqIGq1zz4jkvM0uOHc1OLlshUDlxIPUNom+6a1gfVnmi7MCn48Cay7PDh8FnjR53w
y5HTdnfssiJEbfNznJTadBE8RkzbOssSj5+rd4cTVnNHTPLECO4EngPd9e+fhzcY2rmC5KGA9K2c
EpYJZ5/uRK1psuLBGhLE57op/AZ3VsfDP5kSE9O9/eVXfbyKc/PFmKZPSG0j0v/wNjP2btld3vra
MnZeik/LHXmsFaTx/v5JJmZG3Ih1ssFb/jylMQHDOGnPuQ9RbIJIulUZ0m7tO7fQwb4J1PnFT0ci
zsQxOKqNztb01R8QlO0qFZ3apHJ29m2mDq5HUFgMeI/niTlgxYE3PDmEpFRqJgRktE8VVmgGUOm6
EqdcRvJjVfnxCzIXW5nlS1Tq4TbN3GfdatNNKOaGkezZK5L2GFefIb5eWMsFicsliZ2Y03T6+6Vm
k8CHwRDa5bCfnGRLqPpdFaG5bUvxVnXDCwuvcrcg8Xmw6ocyJecHfnU8GXrjHxV+lsTDXoMt/uRW
mLdTYACuHuPeRkA4TDR4SCsbT6UcMXVOVJi1RJHsDIwGqbV4pSztDI0734ZutG8xhQ45ceI4esyz
o6aNvzyYPI5ee3tNh86SQzveqhEcsFkzajeGKzAF+mtevc6OmUcdR84dsUFWg5/8N65kvEHsSymC
GdkxDPoDBIr6UE0J7q6YXU6pig1XLjbOnvNxUSFu+w4pUr16MFUx8tkyWqKP/RRmhjjT2sgPFYdb
abTe2UQDOM2QIteOr13mWeXPvvmcudi5qEQQ+EGs5kGWuzSMbmlaG6/zwHkolXb8y6Oai5GVx9Sg
Q8D18eARjRdYOaBerHE3mUjAZ9nOxm7GbxXTD7DqM4KcTue9O32TnYzY4beVEUZlyRvkJbnkpCYv
IPPPpbZtO43jE4QGuEOhd3Ny9WWCCl03moDrHmfnspJ/JmX6x2gc3j7hfqRBH8kZFJRpEA4o+esg
m69c/zTnQtsZRfbF0ZTXroHEmUXkS3TjEU3mDb50A7b826s7lsVaGu+aIgsEDzwueS6D1ADvp7zY
W2nAEjHLjTRYxaJcjc6b7YCkmROdqgBawLbRgNCch+ZzX7jJIelgpqiofpjzHwt6yB5/6NdMbP08
AdaEvdlmEAN/NAqBd8NEkZGhiSngMcBjHL+av+mYoMAM06JSSDYVWc5CJfMesABUR8QsDdc0Eo9M
LryA0RuwsGwyLR1OmTQx6PA6OzXDexnR/NFNA8Zip8Lxr/cuxirC1HmT+fvQN9VW1o/K/jVX2nyV
JY6x0bG3BZ+8Ei5s5YGdeRPhLs6JOqTTH5ZiH1S+4ZGtcu8AnTRoC+8r7FyfBvEEgwzlHWozlIRI
ebqRLCBgVBAo2EQcV1FwlnSbk4lVoxOb0CTIDSsEJDZKjmpDcswTktbTBNTBGYoLAFDSCrEHJ2sS
T5Ylao7ufLZdXBEIs/zwigFFX+W5+ey4Q/esCrwJMkOaMuKOCpMB/0XbHLrcwQDXFI/ZoH9Sg9Lv
y+WxHSU8rfvu20dIWbOHb/YiXcMWCETm0rVjFbxWQLmXMQ2HuWb84oBwAfWcXTm4BDo9d8j+zQsg
gHbJ41dwrUPzyVXJWmsGZy1IjmwmfTyGI8MEocJo24rmi9aAaofasabDwVpVY2dhAtV3Ud3lTMOm
EwxF+Ukru75yCGEGczrQP+np9DSX1YUoQXYB4oVcwzcXd7O18UpsOmL2gX3E3gSbIf9O7DA/aZH1
aYdzCa2lPRPdRYOx/E1LHWO/F639jSRPM0WPLs+KqJoR6LOIsHib8Gr3+BWDcUNRLXI/EEuKQ2+f
R0WBglkZhGemYUdNShVAaBJEQmBZ0OBL4Mh+GKLvcRzlA79b/mqSAJ2RNruOBxpU+js3E6KRXWwJ
1Ta80OhQK8x4BSFq4Uh6N5Von/lUcQenhMXt0A+DOG2vWpOIoGuNl6lrBz4pR+K5oHwiZniNteqp
G4Yfe+iPWJxWdRiXgTNAqKgjYz0w6Daxj4FjsuqbVoQXMzZs5nOoYHAzAmS5cDvn1seUejUDjL3K
EsfmHDvtsjGBE13b1nrO4XPE4KDW0ZIm6diZbXUV3yyNaLBdXkuzOw1sR1eD1bsb+lVuk1dwVabE
FrwoZh8eRWXgh9XFTjtc2tzsgRvqINlANhAhEbeWDPq+c8SPa2vrtkjwOCo/pvKErOTwJktaDLDY
7AhKeztAubwoYfg5dBTEJeETj+XYbirUt+9RNW354iWqLW0fleVrV2VXcN9AGyxiVQNhwZTLct27
IRq/a61YlFtBYVRs+u15zdEQA0sjD9ivgrGhdAUac0UEVs3bhGNb0zk/mbDPlJXg+nZ+BkKFD4kB
VyO2sn0/y6vqHH3vtcyK8/TGUAIqr7nhNyLMbWEWKDULbhqrxTXPpcDFpBy0tsL5xdm6KLSOZwkO
SyqiSOOwWttQRUpKCI10NY+OsSYWUZmSdyQRzAwkVS+04tJFyZpncB5E7ggC3Jlb7mEiERnhZqLD
v5Ok/SNlJ7j4GJuKGSpCUxbPkDogK0YYW5WiSa6c8cJhKqMycg1DjBklTddcba9TChHQT++skRui
Jy7Mw4LI2eiOgeWkVlB5MAklrBoY6E37SzTRvkB8WodL/jrTof+yQ3vwODZ4rjoMSLUrr2TzNCh6
z5zpVvjeexbP766pYxKdKxOrSsrtN6dcKWsAuBzD7R7wTO0AnqmfNEgMWyTiKginfq3q7mGuR1qm
JiwBNXcvbL1Bw//KmKX5iRGYsB6O7OCXBxKl1D6JpUqEzr7UjOrYaC4rBJJTFADRPECnXL4ruljs
/lM8ItT1GkNoIfHBmBxyjCdmoPRjU4rvGAWGbD5xDFvvUQrM+UYcT1tTsfRQzpJbj2gdCgyYEzf2
sb/O2sAUWD8V1UyJtS9PlFRD2gx1MHFmz/ulT75dissorAh02zbXZT4aR6/Ivw1L7q2KsExOMmrt
Et7Opr7dWE2Ls9PzfnA1hVdcFDzAkyF5l5bGC+/Ygm/45efRay/yP07nHtQgpluY3XiYcqN96GNt
XFKK/gop9theyMItD4QpzsEmxUkToDUxDPm1vEfbDqCckv6bj+f5l+QxQ+a3W4le2XdyD58c3sIV
/y4+yVY3UDd5//eEkh4KL/9jONWz1VIEgnvJI/3eUIU09wDxa2IQvmY8TJX9zMrxQzb+q1/AACWv
yKkOUnx+GikU2mU9nX4K6q8Xc1ieRLSZSDavtHQEzT7JQ/Y34+az59WRf9dOGmV7fp0YchzJPA2k
xrXVA8UARPWAMLuyiXa0XmkdWWNpFG9Glj6ORYmAoh8QBNpL6oWYsXIr3tWmKF69CDMrY35mkaJJ
dIdcmP8YV9oPu+69n9n+SjrczkOfPvr9cnrubHdVVvyHkUGkKzF9I9C8w+zN4G9IHwvFL9olFgON
AYsPiarlEEThnt/0lB6Z3Q7OAy+mZkerB0AnLqmO5pwgUtZLx4xApwUlCToQFCPJfmPCGO/QEJFa
FJyHKA73uU+LIZ8h+karweAeF84OmY/KzRFOaTUncuUbh9YHf8W6q+AUl9drjlSbNrd4y+hhvi8H
AiQDs7fOsSMQVXRIKqvZ+7Lf9j3jz0ywus6KI6b0lmZZWNKS7Yg+bmU2GOR48ZVZ+fjGnGyvCrxo
AYaN2xixu49pvGozA9ajIqS0XMlZS9Inkbznm7WLv52DLEgURC2+T56feebbG9S+/WAZWIjqmYv3
VNMgnKvsEBn9LWIkX9GXsZ8whxONc9/N8LN2OIANLhAuixB/3Lns1peHo0E4aWS/tAH5+GBk89eo
y3FdE5GL9ZnbvKh+WlhyBrU0CFibMJow7IkEXYiVVUhSpuR8B5GwsuatGbuPRiPHFYTvo4U5vOr8
H8thkStuyWTfBfrH2hvAu83lh96RjHfPTfzdJVh+Cywsu6aP4kPnVfc+cvmxy9bBj5DRULVwJXzg
BoaOsUqTB1AL6z4ehsBJXXnAC/AlI2JwfJZXPHcCp1+UPnt5gy950OJ1XbXx1cJf3Ua++VvHq72d
ErzVfeaLxwp8J5lEbm9NteUp7MkDzNXdogPhY9Y9rOWk7x9yOWUnPGs+uBAlN6ZlMCTmhHQaRd9f
wvA253jBSv5K34J6XrJ7NHpd31eRv8a4Z29ZKkO5se46jKKqq56wjbONbPIbUe/ziK5n8QkPNuGh
KkUxxahcBVzmAkAZRLYnQUQwZI7Q/ebJDBG8isnDfrvEtxZbddqip2Amc+xFRFYvxFTxc2rmH52K
VPPF9keekwOZyYE8DGtzqhCww9v5fVuVHqcxpJLIxq+TzT0DMiVeNaltpOD61+xAitdbwW1BXIFj
G9p0SDVbt3yDA7H4rVtc8jl5TMXg8sNQKyQApG6rsWG9YM9v0dyOZ1/XfMzQBjpf3jsHT2SXjKVs
IJ1kYuCMjbPs6iAvbNp+ppZ66vDsSs4UrgPxZRgqGMzJDBVRxlR0yRSZa0JugAyI8kEZxN4j+LyK
NIUNwEbqiOA4ddFlzIy3VtZQo1h/eu4LflnOdpLsZPIRGQ25GhcHTJ40H5P3pIzi3c3FDyoqY66Y
jonBuJOL7D00iBjSiJGZBu9za3HcLIddRTv8mut9Zyc6lYPtRyz7Y6E91YyYKNbjtHda9x1v/iny
845PLuKGm3jG4ZrH1w3INZbUWJB27Q6Jbb6ZsnigpBEdk2ZyhAq1KmqOMbmXvtBecIbcdvDc8U6d
+PG91wwdy6uiNxPAatAaeNj8ulWLlKCwWtytyF8qeutthrUdyH94aZgOKWgnbBbaeXmIG7otO+GQ
F8L6i+IXb8RUEIjhnRGZJ4eLLvClBBkdQTys7QN3tNyHttp5UBoIp7q3TH1VPtMK7joEkKqJTlQt
FNve0b94G6aoa36zAQLV7PRcmrSr90gTcL/h1Osfs+O06KuNtkPvhXWFr4jHjRWtE6qjV6rUzrpr
L0V1/EJYwPo7ap93kcGJy/Xxj9J9DJvKH0+ulaIG2OU2jsJs3fUQe9JJsU9/KKz2HcQk5DNGw1PD
bbVqVfvUspVpsAvSTCYKxqJh2wxEaVoipRDfMK0kHVyM8pSIsxneQtG+zqKs4OkU/smO3tBC2eYy
NleFH53crv30umGDt1gexolqErqWeJcXrt79DinvaKGeVd24nL0B+ho1WAc3w1bHs2MuwY5SCGbe
zdj+pagosGnQXdlm85KrVh1KlezrSj00vU19Xl3tjcoQQT2H+9Qw7HXpF/Qt4Ym2p3GdwsbJI4h3
WYMvFCWwKML2gAmAaIegKE00gx0IcOlqYmvWldMl7sYjG7BVXbkHPQOOSG+vSpauNN+e1p1FmZOm
dzBGQ0JLcBW4Zc0DAUV0bo4ReifFzQCcYYsddGCAbxmVo6BZnk2iwdvU7S+MX69q/GwGXroyz+dd
pBSUFyrvQKEEWDAcfNj2acZhgI1R7h2y405K8igSJqn4pAQlWHfXMfY15oes4ywBVpHwFSW65zmb
n+1hF7LJ2mLH++D6Mld+mv3Q45iDsg0fc80hJ0dCld9hmLIFfe+7Qj5AxKWPqGw3f8n7/6VOguuf
ofuu/89egf+tfGD99N+f//FTNf+4PG2f/5//5f9HNQUmLQH/95aC1XeZlP9rS8Hyn/97SYH1L0/g
3fc9Zj7dEI5JR8D/LClwXRtvv49TVeguQFzzP0oKDPNftkGs3DfxNgrTtJ3/KClw/mValuHrOplt
x/AcYf5XSgpMsiP//If89zaDw9e//dM1fb4Liz9SdxmYXb5P/v3nnzsdE+2//dP4b1h34gbPysoS
0XQS6YAWj+mNTJ4HCS9s31LL0fYta6xrmjvmtScPlBKvHOzUP9iu+VxnPYs8o+KEDUyRmbOEbC5G
G95QFF1EGfWnBrHT1friMqLKnsORlX/kI8LypeVoaDlOfmbB6V9GZ8bdDxMeH1h0LcL5O8t8JKS5
c4/CharUzgK8jxRnTw2v0Rgbu7//9Pf/z0qkw86z9Y1YRNdmYcWYhrElBuScbMWOmt/Bq/LUVc3U
orRzevRLI6wJDbYo3CQ1Nro5vsTcUGxHbBjulcHz2icVyZHiknDcZbRr5vWQd3Rl0pFHFsQDCLmI
6voiqvedfwD7Eu3jMU1OEPLewsZnGVmYKY43bAdUCu3wmacXFbKHoJ8v3fGtw6SpKkYKHGLs6mMN
8weH2Wacb7NLnzdZi3zT60a+7rI/kxQJR1z3KAdzOg6HqtsmlHfR9kC/fGrqR40ptMPHi/WGnhMM
bI0lOwab7JG4PRxMGftHwG6/qyaOD3SOohtrITl+gn/SwYI+YYHlV4brL5y0lQecMMfcVeXptwhh
WVXlmkJzd6dZw6co4w39OjbbbcchmqFYyEPv6nyT9bW2bMI5UNFh+SOnaA94ON0WTozXyT/TlUZt
78jAJ4f2YRCGeptpnNCM6CurnR8cpreppFE+K0mU6+kmrVkl5WWD5TtMyk3vRQONz1kdGLT3wpbF
/kVw9+Bz6sWEnKycmREu64rd32xu3TP6QUldtQXoqxjaFLoUcwzJ9jfdnJ55uBIzrSD5J3VxsOvw
K5T0VuZQXbCSt6tcgGoaIQ5RcAZN9MaKzzwlmrYeIuPJnaIa+4RznGJp7cB3XBaYqHDqoOBcN9ac
3PLYQyzM3G2v71lYGCCIum5buQAn2oF2CzFqe3MQ6GyDIFbLF83338xpRBpjy70GIYln6GS7WRgU
EezMCLtAYXrTwfc/bU5WmBSiVzNW6UlfvsBjvLcVRbGi6bC6hHT9EIOmBGPAcDnX5S/HTihZkNEX
i9SUC6X4KPF0oHyRkuZD1OuJkjRQqkBV7XgjyQynXQyax/ox9dw7Ji5q4mwRC2ATUekstsnEqMAt
oykItWnhe+H6glNVi5cyxQ1XSntrlPVLUlFK3NZ6fbD4qdJIPwndBmcm2OdTk0BUScSXkbqOutb1
Izbi9GzicV5lFmpsXXoY4gGHB9ZctuvYadROCOdrDqW70UWNJx2YzKrYxTMhE2HGfdBI+1c25q98
12Hg0DDJTWU/S6IqoNLFqqRObTcYINKBioFuMsKNTFqasge2/CW8VgTL/DaPpUPjAm7EmMh9Z9A5
0dQwxjlCB0qR7y+Kxas04nZIYS+f5+celpTS0+gCVR1WS99AK9dUFngCL6zbbjtRPpdmc+xr+mxr
PQxM8abj8emjeceBiqZlf9rT7IAuBLSTZw5GuJA48OCCSJ3pM17FPp+kLlGx4Bc9arSw0nNZ5rvQ
LN+UbdwtwX80utV7l5ZyrfXmSk9DLzALcjENROxtmhacvnMeBTKmqZutceBxZKhScLfeCHG9Ndxq
p8c9zYtEH+pQL/cz7siqxUsVl8zCnD2oJJa4kGvaPoPSzCnxzckxGs4PNGqQtWSqg6FyX2tZip03
xQnXLIM/LK+1ZQNP6PsFaqpxjJLGthQc1bOW+zNltt4kk4koVcMnzswzH1G2H4364NrhDcfbxUg4
WOD2ey08bdjoRF0LZTwOlaPWZchuMR53DFGIvT3jcl5EHw5VzqveNp3jlgVvjsw6K3xy7NphlK36
ixVLaC7J8DQbPt+OfiWWzCBms0phVxxQpQN/2eFsmQ0+NwkWpcFkJUBVGIgvbPmiz14zy2W4XrBH
QljAVsaHBvjnNkzo/3An5v0RAjn8BfgX7kAzdpa9R1hjSVOzAign/oeBM2nuio+sgEUWgmrm3EqZ
eoNcntrTgQMsBT98lz9khU6SazSBkhkkGbvnTkdmycR8qCzryZtCTmGdCyIBXTjHKCeoUACY8osW
zQUSNj8BFOV1FBZUftA68tQaGJk8GjG8kcGXHU6JgkaS0+s/vEbBTRPJvSI3SsYjupPuYkXni2Cq
qe3S5QNe9HxlGMmderh8nbl0ebq0cNFhyl5nhhruhZs4j66pTlOIBYSCS+2QEO0OUKl5s8kXq4Y6
wMuUTBs1HkbFSzWFgGgVLBosknfHBN/rkYA2KI8MYzebEcca6TCZEgjh06OkQhf8Sn3qR4Njnz2A
4o3GDVpuFvR2r5/tGvMJhtcdviC4wwVRJlU3RMYBH1ZZ/ZC69VflmsbaQvno7M+wwwMp3SX9xRkJ
mYtrZqaqbyB7AH1jp0wsmKkFaWQEMRdDRU7zsURDqxFlJaGszlHPtmcMQWS6MKHTLP8tIuTINl1r
cfGld+gPEwTNhQqKImgT+fdMID4Oe2WrBmrgeXG1S02H5DQH79get1OEh7CW1qGjdGpnELUk6lX8
AtJsbtPiQZojHrNev0YaV/3sc0JLs5koV26zvZ69W/xZVF25pbrEAYDslbuZyseA7sFzZCyYmppG
7Mb9rIderguF+XqoJ+wDsADYv4U+rQKc6ILeI05QqGUY+wTkbG0T3f5MIukcklA+N1V1djX3j2ti
e6YnBulMXmUMgUhGl1SanM7dedoKZ/BW/giUU4cjsCEctzU7pje3Bbk3mulNS/Hfd2790mcdzMQC
5S31XHYM5gs9geNmyMbfoIboMpiRG3le0gFEEmOTpd+WmTw2BaseQyi5K3jXrZus+SbjCy8GErru
D961WoSdZM7xDs3phmcd1UVGxcogjz7l1GMctfN8ly9LJC9GgG+nB6YfcbaF/mi1fnrD9zKs5tnB
zk2hRCpxwMQDJh974btbSSx4nBR4lZ1A9W2+Scm78E4qn7FtcbemKAxeuc706WQv8iQKESjxZv7w
5+YFEZLClEy8xXlCiFRB7IHcd7NDy7ukpeYGsdB/VYV6KkI92hWh/UEPRLQTCCX24n90CxZPA4a9
1KxM9O3s2IxexJ6PItxcZlvIbdYG6smJK3rP+hZvuVff6ti4NXXy287wU2vhO8K+SyMRi2tXbNBG
jP2YyfdsBJI2KQ0QTebh+IIsXlnXxmSegSl5tLvkaeyROpwq2oVh76+RRrQlOccLwho4GwzxMyT5
K0h1fHzUyMMLAPfpV4hACSwRczGOSocUsVbPxL/q8tA2/YcxN8zGBtRWEdEnkEY3g9zXKlG5urgW
AHHF5KELuVYywv42qy0/25mtQ7LPcoaGdouOpNGTnrsbVIugogpDjZxbnAgyFw/fW18kj3SrPfLs
MR/CvrtWEdxiGUL9sGr7O56Ef8Aco4j82bewgYKhWJS6PhgymXbPNbLbqucCWDNFOTerxrevebxD
uj66xC6cQc8BHccqUWTeve3jS4GnHwKPcxDQUzTzhnviOPbttJVhyLOg+VVCJrmRPKWtoLvRSv+V
mpBSQ5qmYbp9xBRCQT89tGllHYFOVQDY4jEo6/olT8qTmdGJwbGJpZELnslL7lgJsd4NXrOhMS7Z
2KaCFGeF+wZy9sob+JcxlYw0QCXepgEeUEKeRuZhpijLz7lX3oESkA4OCr/eNrBtUCklU+WaG/27
Vfajkk3DocQibCfZ5/PN7HK7+WDRmR81sWkzlmZ+jE+MoxE0W1yTdld7+EiBWDgkdWGVTVfaL9ON
O7uHxAFEb8nsgKDhn8bx0+uptQCPwCGu6HdMBcSm5otmGm6gNRwOSvohWzfJ6D7gB9blfawyh3SK
AwV+aN0gDAUtGvFhcFW8GltI2G2bn+EjP4LLqkD83TEDGBesdzDDeRr2g2ye/HJ+6YQ2fUXOY8+r
NjO19DP1QwAmy7DQVvoabRCJW8N31k96C1tHA7rnsXXxPIdyFFNe0qhvXqC+YKQzy/a9Zj2OZda4
JDHeukHX2AlwaL1OHK/OPgn9aMx/ZEvFKiOAc40H17mmf7900I/y0GGssaa33rPy698vU2zAN9Ao
pOGwO13jcl5ih5G5onJA18x9o8FG1HKZ3rIi34PVvPNBJ+zBXCwDEezoviiJdqT1uXTUb5CrOynR
8xYNaVjUpFG8N4u6xAmXjuZFcXKRnppFgwoRo0a64ME0qY+eqsBtZO2GxnimEeacI2NRlQVeAl3L
iIW2apC68KEa63hRv9xFB3MXQWxRxnQkMhOpjFiSc/JIggbchNuYGaFedLV2Udi4DNjGvzJgXGjZ
K7YOUlyyaHLmos5NyHSmuzEW1Y6VGht8hDx/UfT4+bNF4eM1pwIKm8ugmeZpraqRkXjcOpmBMohE
aGAaMtzh2CMdEh7AloOY6CyqYrvoi+aiNJaL5ggwX/ckXqW/aiSypLfok9wwMkNSzBblsi78Pf4R
WCuLqtkib9b59OA66V7aujoIs3lRHWMT0DRMP/YvFB/zri9qqYls6iGfmouOCjE32ci/2ioiq8az
ulxUV23RX7fTosV6iyrrI896yLR4paNTtyi3GhKuiN68RdHVF21XQ+S1whsMNUzPp7rstwVCcLco
wu2iDRcT7qhFLW4X3bhDQO4WIXlRlMdFW+4XlZk03zvp8AzxuV9U6GTRo9tFmYZMQGQHrZrd6oZq
2mwbLzo2ZUS7yEfZNhaN21jU7hHZO130b21RwsdFE5eLOp4uOrm+KOYD0nm5aOj1oqYbi66uFoU9
W7R2Z1HdB+T3adHhx0WRBwQdryR3Ij68r3ZR7X3kew0Z3170fHcR9hH4AZQwwGITD6ZWP2HUWPt1
9sIcH3PnkJNuo9E5dIN77Q2/OFA+mbMdZZ8A5+kKnhHeXS+3jWvV63m4D7lSt9EliakrzlphLYxA
TYD+Cps//NrX1dFjDC1YaPgsNgoWHOWy6QBczs6D5YdYtiB9l7EN19+oNugOPoPHRv+7M2F5wncE
KeTvPmXZrLSze3JZtbAwAtJJfw+WiCffgoTu/xHLbqZmSYPlMqfGCfasmVpsVZZdDonyLfaHoGDJ
ky7bnqwaj2yYea815k9qxO+zxzu7+iAYwWixbIzSD5CU/HsTrjbtES9G6JwpH3vOjelNsLXq/eZu
FuMxXnZR/rKVwki6nye2BP0pJ80S4ZVfGSzkSMfifp3pxqJCCsRMGdGW14beWYUQr5ZNWMVKjBY4
4zwMuFGyXk6w6rLLtGzQ2PoI1t5s1TR+syDO5rdy2bjBQ+PQuGzhkmUfl7GYc4pLv+zp2mVjNy+7
uwTbAIMhNsaZxd60bPh6Vn1y2fnB9MAuzxqQYB2IVqs/QnJxVwFRrbtqrRODaUFR+ni0mE5W0aAO
daa/cIWwbKwmeisJEbyUjT4EpmNch2yfJzY9niwqy2VjCfENx55ePk0hzJoOVGphP/lkRbBt5ylu
vnLZfvbLHtRYNqIKWY0Fad+w6KxqkA76KayKX9xN3wIXAthVngNcuqK3Ar3nziFcwE6oexmG7jN1
2c95ZBdskpumBr4yhFvLbwd/lXxII+C53nSf7H6bD9HvWiDH1L24Ylq8UEn9k8Y4vyar+WjG+inP
qk0/To/06axiy5InWmdo3hH9WlNsx9UILY9zXO0ZV8YPoIbofCY8n7j+tiTt0bgb8fJ3+neorCDv
XbWqaGZaDfWcBWVb7q0ptbYcGogM6e2lq9ujE7s7fVD7tIStLH7xStjZ2MH3ymruanSeinHUf0sV
M9o27UNkt9SpagAtKjtzrtitEBXVvsNYIYzoRrDvEZHiYqBhBoWt1Qd7dNt1kxiPUQW9tIj4tCsy
/2sO3uSZ7e7qTgWARmlYL44YqKKGjTgUfnWdEu23TVXFytF7fevUQ7StFBkS1sNIZvnvmT+UjSMB
fWrWhkuY9ZdBmS+hQ+YRHC5VJM4k9zlas95l0z7nreJHb71JK2dRyxNe2CzmrQgB4zwln7leWw8C
vxB67J+51JO924T3mdGlh3LUxPm19XtO4eyHTOPUpAw1fgOSQbeGu1+H69qizIUuqPuInKtlkgln
0YZ85Rx8W3tucvUDE2KvY7gjB/5uwpNeR37yrFWoy2X7Gy/fIQRbwaCIGBFGxolEEIWbxh0o7jvm
NJD/U3ahOJkj5Hg09auT9Kee5veNVQJ5kZb31M+Myg3imKjQY8Y4PCuakfd+070V3qG2CaaWc3cv
gNjBFU8D2oA93Ebjhsthz4ph2mIcvEzkjglB3vyWxqs2LxkaGnnJzRkgbY4sEPd7PMo9D+bu7lZU
IXjaCMmFSi2uNHjfnLVxcz/1E7YQpc3v80jRSE8OxubNM5yKERuQ+o6y4diGxdWw3/qeqjy6lzvI
Qea9ghlCXUUvu6cIvcroQQqmjUFkosi3Ak8TWNwEykHifuniLuva5JAxP2hNZqDcgB6ypyWAa0zY
vX166GX6knUUjHr6fh6T66yMH0trj4UynxBkMaQQdjdZTfMSfy9r84XENR41QfZ/YjnRUtNnTSaG
YRMYhNPsh1Ftu8rNAlPVX57xwrmYUdf5kzbTriWHnQjnKdQ1HoV9ujgOBdVdmPethjADxyo5khSh
ZcKto9+ab7+W+QaSc0HWy3qyZ/XhQUH28g8stUCEC/3kiPHi/g/2zmS5cSXbsr/y7M2Rhs7RDGrC
vhNFiRIV0gQmRYO+dUf79bXAeJYZ91ZZptW8JjABpCQSJODu5+y99iHxvlnpzcYJDPI5IoHap8GS
lQ+I8GjFcodcBGler4hM/cJmijKKeD/xI5xl7yGLlcQGtMHHcZKNuZZzs13PurMLfDZUNtVIs34G
SnGZqpoPEwRamBqvfTd89c1rS4rCEa4Oc0gMIwB0AhexmLL9H17sfRu9ZBcn/Wswc8yidIcsfuER
kEZ4DoiRpEFhXDDijEjdI0u7NsH4oeUNkAVsKFE7HJCBPCeja7KKKqKlQRkWCg1Na49ZuZM9E1uz
yMPU3/p6RbSbhrXFVSeinA+yksg4RtPZTjrpX0n5RlQok4kmeMQguZOUK7Clc2sY4/SMCJKBQf5o
dP/SJfneGKw3TYawWPynsfVIKRUmY4RtvmSkWyOYW8QoATb+MFymHJ2ycOEAT/S7B5xhno1vsIug
gljmR9uO1464z3WHmgifBV+i9BFJ9LwuA00zOMWX53V76MNMsCZiACgHxPwZ9dQDSe9a/2qQDwLq
9jjZVFshquwR48YbKEGvsbLJVgKMHCsCwk1iDg810tFOageLuNC+cYp1KnHr5i0XrJ1Lll39Nqd4
lM45myk3fc0pn5PMxDrYoA5T7jXTsIJMjrg2NrEQDdkWrQUyvMWa3Qz6LtEshBNoA0y3jRAQF0B9
muxKQet5wpfaRkW2tObRv4MEiqfmWnvhDxwshIzJkWTr9lthE4vBCTOX4YCwPWiand1mxkrQTN0P
eYNREK2bEbX4cRy5TZLiA/POmhU0wbDD9JinXBBVGH0YoRMtwafiaIR/DituZ5ifyoAKWWoqX9eO
992c+FrFGmuLmeFkDwQkjoT3dvIN5RGrisg55Ua7VbJndZ/YS4qDRIOby0zNqreKhoEYJhwSxY6M
pbbSVi2h6W6aGY8AUV+pQ5L9Sj9Bd9RlQhjuSEDAtqI64PcxfoYc3FuMu26dD6C6fby9fTz0Cy00
9vjv1RP+osi2vhPYiyMHLDC9MC7NUFGXWWhmV1CVdoOj2XLFY1v9ZfaxvjEUyNlmMB5ao/icVGau
Oxaa66xN9iDVqY9FdvMcGcG3AvI28SfkrSGQ6xNeQBPC7526/AMJpb3LiqLYErkZYpUxJ67R7D3z
e7URVaovatoPIIDp+zXDQV4MP7ZJlISoaWdE12QG9giPxsDCtMjkURIntINch68K/ZM+t71FlZPa
12lPfQuX1q6L12iG2LZhivWuFcxVbXkapuRkuUy0qgkvDryK2a8asKgdM4/+gtrw5w583Ihlaj85
B1UOmJ7ZNwV3lHEdLYbnJGTBbums8kOV/0ra8Bna1q7CznxRs7Db9clahBeFSb4oJQtVCw9GAPJd
iuFLYOxYtmlDy5wsoFWqzS9ZeYRJjDlFjBB+v88LQXm/yXNAn4lfPNRRsqNPWaGVoioGeJhUIfxi
4DAXTVlTX/cMvp0YVHd6MtqbKHEXnfTat94b84PE9LaQUfTa6FQ40WRDOeBCXU+krewwUiffJgmx
18uYCU5tRaozN0Rp20u6xTWmNIpxWUtT3CJPcWX3P4wxaM5mHsGL7vnLUMWGo1TBHs9oeVIFlWBh
MjskguSYGNk3aebJRvou8QBh/yMy/YdOwd7XJ5yFEMcvhOfhEZ03Za6zvE5IwgshP6FvDJmIUPs3
M08c3CzKtrbvPkjbqw6Eb3WrjAn1wnSm4UG6qFjLuIMu4eGltLLuAH4/WcXMDZZSy1cuVqkFYSHG
pqRj3FWdxkdWFZvaVySJ4/Qfi9S6VpVRL1p/kpsgfy00ikqT0S8Ehf4IFuY6H+Nj3RNxVww0Yxjx
P7yKUEoXgieWV7qTRB1Ma1EMzIanoWf5AlMhnKMp7ZgKwHBxoCItac2DHAmzF4AX/jod1IPtF498
LOPZKoiZYEWB0UVrWTsTzHZCgvk1hwQtEENvpkJMa/JtvYVdzpmiuvSX3VC+tVX9NWZ8PYcuJMtK
KMRmJSvgRjQ23Ux0hvALekj6HoVzZjzVNMhTNWeQ+GQ0u1T9F31TV7dwsFhnVf0nzi8bKOk2m++8
biVc6q7iIXYe6W63Lz0ZJ2On0ahFAzWw7o7htNG9HCUuMXpNmaltauV81TWFWSzK9bokDd2eRr4y
MYFdrEHoWVFZbFJ61Y0LLwJpAffnJlXQF1A/FK7LFFtRDCxHhWvGOlmG0R/8WWc/OCWRbTpyVIlM
t0jIP4+RWmzL0n7MMAQesaM+kYHQg8CNyH8ws6tAj0HIz1ivzdn/Txaf3NWVTkee9inWT7EyXkcY
nYcWgco+y1Z3O36XFsOBDu0bBvGA0vD41UyyOZXZi2xDjd7GsG6BkS1osR6N1nrvsoypU5VvxVRr
m8qcrZYZJuY8PEc9nu5JM8O1y8JOK2P6L75Fe9L9FUsg15ERR7xXeCa+Mx6SApCaiepMFWiRY6AQ
PSWgheUStRqUDmCCQcCtCUoMqAHx4Sst1a1dx33fcfJs1RuTQbe25iKgtACzjVQs7NsNaWeYVVk5
fd0xF/cNbAdzh3Vs2XglFnOXHl08k8bzXqMuNE0Lzm+wkE6O9TJMzyqS3uG+MVVH4ywj28aQ3yr0
7Ssl6LaEiN+6QU+O9tAkRxdkLYumeZ9UgtpsIR/kA93OwbC3ivkISVW2OBo9Io2kov/cuwO43BmN
jpkZTh2X2yK0B+bOce2RvZBtm2AQOwvM5dKjpeUw7a9hhpDosUILIhdcfRc1Da+ZgARcZeV7jNNJ
e0hTK6beBDVgNFKJLrfE/44nTa3yrhaHWh92qJztrSEjpNvzpjRJob1vHH3FDGAv9W7cYX6foNqe
htnmrc+IikzYVA/10TkWlN+3VE9Z3joUAw4a3Y+DzTdmnRleyzox8HfoS7aFoLpkx85Na4xrBpdp
6uf/h82mcRQin2qYJQXNSljURquhTZ7qimzX1nfWvoGfu4mD1ZDrlwoHeCpYhCBoyU8R3Si9GS+N
HW8mrLuFQnMwhRqejqh5AmlCVF8mX3obzQrSwxs5CTnznZiTX89qJgJ5MWCiwkYIni/Q4NBScdLn
sGEyrlcua+OBcd6vL7loviYVDqSPDc90Y3aGNl4Ni1FIC8bjhCtxmQwdVI0xfq5I2J2GuuZW5nyi
eKdsnFceXtnMumWl81orIHyD9pOSCgaiNmyokP30cf4vaGVVOGqCZWBgOypp46DovuhlcjEEC+jI
onxEx2HMy8eW3g43hXFOyP4u42hPumy9KE3/HSIZEUQ2etZw1B9cz/rhgdncCz19HVrvzafv72lf
vcyYTfliW5ce9qKBlod2MLT0M7PKPZnL8caNk18Ws9489Z+YNb7qIBporwZqlbX3Ek2wL93qFsSI
3hX9qUWexwCppwtUvseiZXZHuMNzVkTbxKOPKOicUIKC5GquzayEmgMHTaXMfLMg2MW98Tj40zdm
u7p0vw8p6pmGZv4sNGiWNg64dpwulpUin8le82oX5ekTTLhpYUnnRugvuWkR35CCq2GCVeORnA4L
o0ObDKmw7b8pw7n1vn4VcUzny1+p6FdZVLuGK4cS3L5o0dTAvlaF/xnOVGChecf6hJLnJj3o9WXC
O2DKujZ9Vi+R+y2vcboTmeDsbC39OgPzOqYpWi1wZrgkGZTG8tHyWZInI/GOZBYSjLRD3pF1SEnK
PO52OPGLjBUaGNuEelO+wiY7gNaZp8QZMq2BhMrWupEms6WPjVlPWWINqxYqxUPs9WoJobOzf2HR
3xPj4u88dBvoeGaOEx2JGpTVXAL6CLyQmaoW2NtgvDhdgArZC18I2KmXDdH1Is7FuvGhBdjW3qLz
w2knMUbx4RiOxXsBQcKsb4S8Q+GFtJ5VXXHp/38dbTP+189CxWp8Gauf/+u/v5dURprxGUxj+Rdh
rOH8WyHtQzl95pD9259/qmnvv/RbTmvr//AsV3gIYy3fcHQDYexvOa2l/4NmH8pYG5uQiR/a+Kea
Fp/AP2wXhJvvIDV30OKigZXAgqL/9d+a6fzDczzH9XXbcSzdE/7/i57WcP+ipvXQE7oubQxH0Pn1
fNudH/9DTRvamG5kUfWLxkdTp3UNyOdkYsJf/YQVGG252jAsdZF5ViVG566UASYhCpnYslgL1xW+
x0Ssop4+u97Hh15Lzn9Iky+/lb3/VbT5pYwLhYTX5ET8Ifi9v0SPWbTghLiOgSb5ry+xNv3WpnTX
L5yxncHYAjf7FPQr3YqmK8kiiXqzK4pMmo4zUIuQNhKX/R2+FAurFO2QTyImSBwKasBoEpCzDgEJ
bkyokYNtGILhdJj66eM/vOpZhvz7zcwy5d+v2jfdWfesC/f/eNURxqDQQ7wL1wvPjJXV/jo2vPJj
xjFbo11+5Q6dmUEdJJrCrTRtd4VyWTwxgsNMUq7xVOcScRv443rGUwd6dCUzuj8bY5MdKRlf0esu
AJKSXUmpaaKPtHHN8pdJs5aaS2TvbKszOWcAuf/9W/v7O7OER2fWpwRp6ryxv38eOqdziCtCyMfZ
j6hrOY092zjnvSSl2m2iw91oEiptWupi++//t2H97bTyz6k+Cs6vMHXBd+KvX4ZKMVmNG4KmXPoe
wsZWhzXh1XY0Ugm81tpoMWmJzF+nPdwRy9XXSAG15yQh7wvnwn84EyaK9798yLwa17I8y/O4gkym
VX97NaFrAgdC+CvDatggpSAXwk4euA9Ym0xJ+EGiU6dckMTrhzGq50KAzmskxpDYfkmc0XtDcf8V
98BjTOtHHIw2vWD0zxrGMIRiqOSEFlOClBSI/sOZ/L+8dq55YXHrsW3H9f722s0IBXgg0E1pcZRv
XdhETmJsS4e6dNhL8v8ykjNMGKMRYOBFNA/VnRvae4Xj7z+cRzwAfzuPvmM6vAzmO4aHrn9+/I+7
0NSmAdFLLiWCiXCYPrbtU58iGLSoRqC3SzkfdnrSfFy3illhYyMtSbAb3eskDp4tGPQTUUwP9w0X
Fg0Zgl/7xDOOs1C160n1mHdUk5lHF/jRGmdqi0xMs9B0Va9DIs1v0jOWBtKIlVl7zSn3+5b8XqM5
aHT0HydJvDrsh+wQUoc88PIoa2pKXL06vZYAhg6u6oIzTTFxUsD6KBXMzaWyWjF57F9xP3f72ocl
6tsK2qgX0vUgV3xag8VLjv/+s3Vsn2HqL9/Mu39DEPVk6xamC2d2UfxxRgvhqEEIRApY534CWW33
Cs1HnDnuKlUVUlDh7JrUKhjh8oM/Rl+dOaijJQvUoWr+MTQIqljUY6mOmD7U8f7T3x8JR0RcPjLa
1f1haWcPuuYOO260/Uni/fu9qQ14X1wj7OfB4IPExlB8f055f4Sl659Pvz8C73TAlAbau5TWTE78
n2fcj9//1L+edt/tLSqNCtr2snXc8wTscZiBLvk8alA3IzHWAYWeC3UVWeI8wAZ495VDSAWp6k9V
6l8L88EI9xb6kJOWJ5T8zIy1bWK9DGSybenMuVsY33vfwbCIpMw8TLEPuJSMiVsFLh4vKMav0bSe
ithEqBZ3NV8CZVyTeVO/GH2IdVEbC4iskSm3YdQYhzghwqqv8+8pOjA/CNdBGRqnIBpuEjrxJpc4
JAMreVPYBH4k0XiJVSqO9YBSogv9o5E4uMBKgdhJuuaOqYSFroxkcQMw/TYe+whrB8KXnGzKfRja
RFam8NJS4JuUDaEhjzSD66yArZdnt3CtmTquOzeS1wm4o+En1iEkth0jcnNCN9Bs+oCpJ+DsTSC6
/NWMwuwhp46kDzZdSb17ybtuXFp5K1/rlNBDypXmReKHtyDJnaCvV8teFOOGci2iqMA1WRh99wHW
5NRa51AX50YKJyRjShwbIJeYws3iVGsEZWOIgUYTTmBquUJVF5FilFnFypTuNCuyZw64REnUe/LZ
k+FrZRfD1sgGvLelrX3klnuLx668hrYuj13X9SCEoHQHNW8oQBW85D3Is0ICS4TMSHxzMYnPhHb5
VDvtqwhcb+cX6Do1yzPeTdbr9ydATBUrR9m4HZzSfcKt6+n+V0FP7+a2I0rGVjeXo9eKG5TtYZMD
8t/cdyMJCz7DSQx3nkfNAV5V6fXV+b4LDHWd4q69ysgSM35Q7UKbUb+CBh7bzAQY5LkdY8mgSRnR
eqCff6SS9uejjHktx3nyfRNl6VFH/Re7qXvyzVCjsprhiUCkvKwtPXgWVhk8x9p0dVsRP9wPBX4N
jw2M9eK+e/8t8gR+cJuwjvdDWi/To5+Pye9n8IFkG9lqZFKifFjpJYSrBLngBRC+dumH1N8YJtd0
GdfaJTXD8MkRXnZoo+DH/Rn347Gs8jNaISp0POt+/P43HCTODSrix38d76LijSoiXpvGphHMrO4p
obb7BCSAwoCpU+ChM/n7WFlhpDQHEzPB/BRGteTJLlryJOxkXEU6IXBLk2yKrU64Ilb7eR9LkrNP
pR8vxlrH4OoRdTPaWvKsebm7KUojYMnYpMgVOFa2tb+gyTHu7rv3B2LlrXq8E49mw7ykbDkfcjSN
XRu3agnvw7o2XdxcYQDUjIrX+5EiKKls+27KeMGx1IZ1Z+admPkg1vV+bMx/oaEtnu87gxv+dCxr
H5C5/qCHXXIZGoDBfmZMn3Zdfgd97jxHCTwuTVYRN1/LOToKJT9t7XcUUt5Nc2CW8Y1UD545JseW
RK2N7ufiqmnkJBSWnv60CHY0dfsnYLV8AaxXvDi1EW9wjHz6sseI0hruk/JiKgRx536SnZAyeHT+
UyPimsEEoDgVGvfTpEwRCCf60LpMbizsA/umkP5LWQxPv3+zgis52lbyiD0uxngGINz2iHKYSVcr
cn+ZFeDMnnYyH01SicBYsWrfm6LxHxvCsx+reVOGQ75uq6xa2cjCl06baIc8E+amqz2NJn8wvZj5
Cu0+bgP0KRl0TOxQaNHrkCzmdoqv3HD3TgXYhSgHvkdhCg82NvlC6Z756uTj8KRq9ceeiPpdJ0Ec
U6dlkLAnem2O8lcZusL3ZtR/qrCdLkY+6WetJB8q94rRhVQ5WSdusQw5ZmhC5yHSta+skz9vMNEb
O5Xl7838P0NSVixCV64t/hjqX4gDcvmUzhvYENajC9qHULoG9vpb2ov8UpCylTVoA608MWBmtGIV
5pVxNgeL/h2hJMvOCojNmTfDvBkZl7YlDccFdYk+erpvJpjLTwqicJYYFWYn9u7HlRX8ivXx3egH
hVGG2++UISezOsFWejQFHDlFq8Tz6Ft0xSVKUxJ+571JVXRGwIuf7rutSnzE7MI8wBHjUqKOgqqO
kIbEqx9oyzkvFUaEMWyjdxmQp1HWdn8Ke91iShdT5aMUdN9Y//zJEXa1nSwQhvMhPa4YKP/5oB8N
h3gYYxKBakhcQ5QdmxTz1MJsJMN9KonaTUjXcsPgoOuqO7OU6s73n4KwwuDlmCst5NC/jt8ftIwI
c6SorjkZFixRSzGpK9x/ea2Z8szYstVYhreakEXLbRDVhbqFxaAgWDnK6FQwN7wWA1S3SSSAfsht
vbZJiMi5rj61bmZ7RE48zM6mLlrSz0ElaZyYfFSftk9lP/fezbQEVeJqRJjZTnT1vZpVR4ffsK4N
M1mVgCChQ5XxaapAiqb9dPadjOUzcwCkAr32cN/I0qrWfZiTiKuN9SUdc8EyIHJ3iRe3WLqmad1M
k3eq3co73X/Si2A6DAXs62qHsL7ly+thpI1i3uT9RzdPJ6bf2TKo6OokNCABX/L+DJqdUqcnZIkU
3kzdWe9p264DS89uTG/SI2QD+mTzcYOpzMKU5XRJkQE+8pQKZr2cjlOIcaAdjfiC9fEmE0hjfkaN
F+ePk5HiY5wMWjx6brYTkwzpPljKnCm2dIgak/TtoKqZ0dMQCyB+HWUjcBMXxhvUcLRvvltdSnQh
iIlewTTVh0o3IWZUxMzUxrbwmBjkrrqBrCrpMmnV4X6h1h0zH4MLy5/WEQmrnGGrAeHqf/MmqZ78
0qV6mjvhQ9/VNppoA8YqvQf6wubyfl5ElUVXL8B+P/r54/2boVLjh9aCbUNygAyJpjSjdtlktIjJ
Oxvt8Hlos+By3wDQiv3glvrVhNmZ/8jXfX3f05Q5vWRjgd0/32gl2c2EorsXWgnupfQJ4821YQGf
h1ljZvu7sBLjETuOvxtITjomCjlCOM+P3LB6Lv3c3TeZLhfjvFs4ZXt2wKwjugzspdX13iHn3nGQ
UU8Pua3tLRE2weW+8d0sXUM64ZKAUrZ0zMHd5lbtPoE2TlGYIPa1O1VfGv/jziGJZ8HlfZMMTbXI
R514x2AcUPOxqHamBrVh5NotHs2Rcvl8YcUOQFw6TL8MgWDKsKIWnRMduI0XlPUROvFj6UHKC+26
2839aaPHb1vDnDnlSdk+oISbSWyMDX3U5kzN/XITD86T5o2oMZgcbPvSqbHb8p0ncWRcYoPu4AaP
/gZKzGNRJuh0irT4MMz85hMd8TPCYBQ6vrEhuEzsTUS2RJAl3kNAF/OJEtpnYpAiUdRI3RVRwsfU
wVcqOxr/eMtPftmWHyQXp+vW14J9MRX2LYAvej8OIjHbwHonSbaT0XukX3roRFOv/URLc0GMb3zE
uBQXMdlfL0UfwqlCbXgeDSfbDZHbHgiYxFugZ84GYPJnV0uP6SZ0J1sGPgLZNIPEhjYOTWr3UJhd
uRlEUz9ZIsmRg0Xmq65OPY4bOJdG9DIYLHJxd5tnSSgsRuQBwq9GPNOYlvoGMqV8Ym3kL4GkZG+Z
HdLKD/tbaA6I4wmMTQk5QcQZPpGL08zjRLwqxsT52UvzWQRR/pl3DT21LgpupY2m0BxxR1rOLZ0E
tSAntL8r3PGGrtEzmbAyZm45/nAN+xc5qMMb4BVwUJw1zHCKypmZPcG3U7NeStsZbp0B0GCjGpMl
sjKRhlFQCpctUuoVmV/uugtm9l9Dtccv7OYcjLEkeinu95M/PXvz3v3QvzY5naJ12purtOZCGIBb
MoiyaQKs1Pg691Ojin3cqHbTKLt7H0A++mkdfzWaV3O5mXTFeyKDdAE1zsfrNIip3bcq7s/3YShx
JHk+qrqZBk0V36nk9n4XiiWqgtKM5VYyl2D2wC5NAtadOTa0LkJgTv9yEw0NBd5BkT1bur+cIXpG
sK5/VB49DeZZ4bMWdLx8O1mlRHle7b79n5/ux2xX9Nf7T0OsYQJ1NLlzLDKKjMTIz15Z4cAw4GHX
KOtOtmaJTTV0LhAyWawmQ4tvaZmrhQp4u6LVj/QpJcr4DgVFd//42rOWZ7BFQ/VWJ3czCHpVhyBM
GkbIyygD1oomKQPUQY1k4+Z58pMh5KVmtHkb6rZZB1QoTgK14MnxGpr6ZPC80bB6oQ4FLbIZBlIC
9Gdas9ZrTXLElmksGGwG85fWsL9k0kbfK1e82+acT0cncWfnuIOZL1Svtpm+3p9gV9RyhDlV166S
AL2dMSY+mlT72qGxrOGForRrKQY9R77Gjjzg2Ro/wkEPViUVgt/Hs4be7nw8Jbvjj+f/8zik0z+P
z3+H7mK6VV3ebtKCG0XvYRXRRRe81hqVWViWYN0soskqS4rdKAMmafOjkvizbalMC4UDuxMNAPQM
hIDeHyW/r9/4OR7Y+64KApq8JMEuoGnAjSVU44WZrA+Nr8XypCcT5QQQxdIyb7/3Rr9+QYRz37k/
vTS7a4lIAxYHvwzUR2J0yiq0Gvxyg+R+k2IqXWpDte6aSDyXFUTIOHzIWH4+MUMSz4PW5XRtR3SA
/3xCXrrnkLf4cH+6ikVxGGNuDffdfP4TFf3yhV5P/tLWoL/HuJevLlS0g1NPrN/n3fvGKvWjRinl
bHRJey1Kt9t01HVX9wcluRHb3NfgyFvjCt5WfY4p6F4G4A0XQCSIiIcm3RvMp38fA4NirgTf8HXc
eijDUHqp3f2JfXHOjaR5qCbVPIwM4d3KboW15S77eX/gvont/tJpXnySTmiRNJmc7JClnmHD8xd4
Zxf6QBS6wFV4dOcN1pTkaBR5vzMFt0C7N3Z9E4cfUwCHR4WRvguCSX+ndKrluvbOSrHYgWypN0iv
tPcwMzYaKRGvIQNk0FdIE+cvIQE13CP09FvdmOZu0N18cz9ewvf41/EgM+AK6en0t+crXbwPOe4k
FpLq1fNDezN0c4yPnrOLQGkr7JToBZhgr6MxebtpaonlnB+dnTaH2qZCef9ds0NOrEXeN4MXumq5
MX6VRN8ZSf0pPPoN3Mysg9uT8mU5tFTvT0CO9xGwYrqKaOr2wkJ+rzV4FJGNUn+MxCdwKPucSUve
VC92wsri57A2s0foMQf0kW8Qtyt+WY+ILwyQNLda/hkguYsCODOq8t2dkfTFi+1mz2Q3ICyW3p6E
oOnaB3610Qc0roPqp2sRl2inDL5rFiP/3MoxT3Fa1HsVhc6+Jgr7hNiyWlakmq1VUf66L996YV+F
UVTMJrInb/Sc71Eef4400V/am6PnBUgB7HpWEj0O2iCxcOTNGf3ttr9FeZe+N1iMDmYKYJdadgY7
UhULvU+6xzam9JqVGEcoK/iMZJjeGm0YDp0vibcwcvPS6MBlcYs237Dkv1n3rKjKXAymrf9yQv3T
FtUh81L50jUEHLDgIG3FUuE3boPY0rziJWtVeBEy/7of1oMcnVqOv1INVrJM2jo8CCPie2yhrR38
VnxFlXnlhBEp6TPOGuPwSVEsu3omRhYniYvvWjE9MdorhNkq3CIbba7J7Dit2wooY5A218pPdlPB
BC0cjBbNdS9uI5qKdUnzE31EsJYshz5gNQPOKbsv1OLEgSYW1dUyZD3Sjpm25d4KI6CPgQUXib+s
Bar5rprdX3lWcfuYup2wtfjoK2RfTvoW1KRBormkaBf04kLoORkxU4T5wfBuOeq9VXC4f5qWNdCm
LxJ0g3MRdW50LNs6TY+mT/tPo1VG7JKDCWKaTtjya3wGjPiZBg9dzEm5JuC0jctEduV0Y7RjAnTy
0ywyFpQ3SDTJ3MA6gzw3j5Gh5etG7Dz0wg9IeLGwxsAC+MqOFyuu2l0w9A96E+6dWjFdRsg4OH57
mKDIpPDizShbThog/8BvPyJpZatSZcMZMuK57WMXpTovRhmtsfaJESG8LUHAbhXvXC/ROurjSx0D
qHZgDiwKj/icwhGbKUB3UiJYWBiGtHfoYsVjb7X2Oe7ohyjkSXl1NeLJPHVNzt2h1eSxHJ1g22gR
E0pTHlnDWfsQnK8di5LMnijOTr2ybn3c+lvuLcmLOW5917We4jA5Di2JQAjEMHW0CgYReFWKbwUt
q7nr0wyJu+cOucqiqny4bwDJnRryQFZJX1XPwi8chOysZYRsnho14A/n3y4sBvBZat6uEJ/3r6Kt
XnOSTQJEJg9A2uSj6ExOHvk+m/vu/GDdl93DlOybgNpfnFryEZMetigv/GLyx126KmDYJ6DGTVa6
87Bqpht259lwFwpMer51wMX8KErB70qdtMQC9mpeI7ppJerVMRGPE0WdJaDrcIfVad24IREATUjs
hyYuejbeRneSxzzq5bb0uAtpxTjCNYIsirvG3UhGILpojHuWVHtX716RdxVIGEmW6yMUxsSOb2SK
pnshplvbtcExazpt5XgsOVNiNReKyIRDFfaU4PT6JUry+lxT5RFNK56bdDAWYOhOBBBaL1rNYNBx
BeFljtXz+DPgrvkcGklwwrUkjmXf2XxyQfeVeDD3+sLdo1/bxVED2Yv29r2ELfRKLV0YQaxzcrKD
suTUT9FDiMcFpZ/ibPsB4Y/gPh0teubW6l7qqn1xw1IclK6IwhbY+WwPPXlR1Efy4qIH04fxUo3P
edsEB0m/qCm8Hjetv3XtPrsxUvCatcZHU4ar0gzHs9c9RznWGV4tltswqob96Do3IbT+oXSq4UFT
aB1z7sprYjxhE+heuKaLGx+D8Sm1BV9RxL7luWobcmYnxHC97p5CUXvbsk7KVd2kP6PedR/mOh9V
IpP+OrLgziL5tprIE46sX44hxq3Q/HqrFdw96Cib21TSl6IubZxYPWTLbML7H4PFgdNF2XRu6yFC
3Go0ns9+afzI7QGXAWbxsxhHzG+hfYkxp49GYIKuzbyjNBArDa189JG5gS7g41ST/iYnZia9n7+E
9EV2ZmoZoESEc2pc47OKCrlFSKft8fG4nKeB2gse+GoZpjorY8z9R3JevlFbH4+YIsXKLmzShhEZ
rGMycrha2xvp1pQRXa5+1nDcENzigkw2Pxhp6z/miag2GKm8rWYYoMBEij5qonJT5tm4MoFzXqLm
YhtMy8pYYg/HtLngJDzmITx+wy20XQywE5YbkiCHiZ0I032iVe55cPufqWiofXWCfqFWmUdS6zkh
o3qNAb5vTRT0hygLxnM4zaG7Fpdt4BnNFoZYcBwMixEgCUjqnmk3bm5/4LFl0pnqrMXH8A3RUHU2
sTSotrIufMvoQGrGytNk+5opN9xkEI4kCRXXiTM99eQtTPGEV5GkhRQmiKXXBYAjWtRjZk+gbUt3
7cVM8dye1hFlZMTdvVGvmFAG6wbT2SKRRcudNTt0kMjRj7TVthI1yBxEKf+bqPNqjhRZt+gvIoLE
52tBeSOpZFsvREs9wnuTwK+/C90bcR+O4mh6Rq2qAvIze68NqYb0QLMzd8RFA4BPyuyEvzAKxrB5
AfIVCBZmB22Bvxy2cX1ymN/3VQzftU0exzE8TLhQA8io9o4MqFuS5cz6QsywRYuhJ1vMe96X/2ma
XjNraGLfE+6LlTOwSObyD2WF2EyKuWIbhxv89uWWKJewirMrEZYD5mRnIbEE07FmQZeLUldsLJuB
UhRLg/eIdyNeX4TjZNFlqOsXHEjNoVnaz98jt20dOKRmeuL0qI6lFMYenE7H6TETx+bmzbXT0ApO
yafzFXpQ60rWwnlEnvOAwyLs3Oa+6MbtaSxU+wKtZkaIzmhYYrbcW6aMP/Wp07YOeCRGkJrOmW4B
rygJORv5+EO9S+9NUYZbGTnf3WI0t0i3TpMr9jqbmqDCrMdV0Vtn9L9Y1HJdPyMMfGsGQlwzl+O4
HmprXySGsV9SKZ9BojIU7pbe16uQ0brQVWDSVO8JshR7I+bj68REDR12n8VqECAqkNGNG77qVhSR
mO7+9bRmuGed90dbNxh2RwxO1jCKmm2djz4hAnDq90aY9xfwNEQi6K62pymCV99S/YUtGGUaDFAE
LopxY/RetW6LhAJiPKtmTMOw9OYPbUoeGCxzEVOPoN8utVsKa/x3wj6m7Hh7BcZ89L7ANrPVr5dq
jw/tGw/RX0RqPxyI5oveaYgU0PigJyAAohPOLZH8CqxN9oBemCsq6WKHLqxtGns84EilZufUPibQ
2faeNW/bQVJfL3CUjAzYD2pbNrs95JOQgm/gv942Lp5RxFnlpoEKQhto10+OY8NRRAUjs0NIlYGU
5zwZa/qVk9YfEfY7gtiMh3iKowsWxCqojK4L0uE8tR0CYV7jqRmGY9fXzmspsgChPbKtMhxgvXv4
TNFpOBsyH7utwVr8RvxAvy0S/CIe9oKXRcPWIOqa06SsX0GjbqZ2GO+/1xqq8noXAZYGu21oWzF6
8DCMzLj3cL6sRSZbp+pewzzsHmNLgDcket7KvuhSuuPMrXWLs0QFc5skf7Qsu3h99lipOfZhlYXH
MOvTt6SUe4TxgSnT+JGzMrlPaGN2bGW2ZUXEOOnGhDROUhJ1TtBXjwsOu3Ga7VnuY1aPdLFrCsVj
l0dOnHX3oTHj57DbNZMb32ZCMEllvE5JW52JWIXE3CfaFhP2tLXj2hch2hzKC64r12Pwxa6QC8Lb
Aq5PDpHtIO9fEAKj9L3zVu8Q9cz3wYqmJ/IY746rzRvNJF6QfJ1qC6oj/MtMAlKN/akIAq2qBfW+
3b3GVgjcrqWlsKehvbqh8UXKNnw0sYtLqOZ5XZ4XZb+EqAcPne29D8rZ6j1cT8ampBCuzqM5g/bV
4PM/gkby3t0cGDKEBtaSenw3xmNoS1ZrmDJmi4wn3mvxBESaSZslqn+qRJydmBkPyowoeR6ED3QQ
4qxn8TEkHqPL2k3dVAiSNXB7FkwDW8Ew2piTfEeD8LdGAnCFHY/20szCQ2ehCvDyCT4/A4A8m/jB
TXcxQC5twWSyzdYEXJpaEizRWhEHrJe/zImz0Reb+p00kYx/5HdJeBe0XEem6DUfOFAF/NrVxclt
VJ36dOHh8uoRIOoz4fkcJuD3U3XGnlydpmlxdiFri42N1aXq65OnQbOPs3hfWsN/bIw13/YI2Vk4
/ndrUAIaOEncIFJ/XH9sysxsx2b0AZ/AbiLxxC/N6c7pihOKiGQSCkDwhy1ItJwnd5an4VaR9V0q
dvjlyD7bLhR5d4SG1IPb/W0c9V7IpvnGzwwepIF7j69Ab/8jKVbuLBl5J3A9WMRZvaLEQ+fWd+mf
kagwRlu4s1phPnmCFtXGStVF5E4PKD78Jhmf0tbIzjAbcbSk9E0Y6oGql3+gZ4Pt5Pkhy7B4znH8
bEbZa37dGBo1/X8lNpmOaJ1Hk8K+aJDJ605JuCfvGNWtL0tEC+1E8l8U3xsB7wjSbEtdq1k+unEC
AMr8EaDJfOr0dFcyedzFI75ebdaPmphfmNhk2MyJ4hir7M2B9rQzRUbKz6rinYgF9bWSvgsVhji2
miSjqVvG17qPtm1TadcwuscawXEZfTjoyyyoxhQY9GDse2jmEHmwnZQQ6JKMQUG/UKd0ZqVtYwir
SW5+oMAkSGQiUUvl0jyEtj2tjvP4ptvfZvmfbpQ1hv9+eZRJ/mNn0Wta1+oi1FjDtCAYG/s4MSio
fb8430iSL2iz3XLXUhxvtdrZj8s0+NnwG6HNB+aaatxEmkOuTSzyXRqpDylNojJ092CWOnsyrXhK
l6j6zFEL4D5rYroY+gAx5vp+WJvnsnFvXUwCW8VdFFTgeuyhClnCkxxa4wsnxUsdK2Jrxohb37TF
BxR4Bldwzm0gIXry1mlu9DAbCyehp109JeL9MOV4+Gfril/SusT9gGUtr5JDqgIysKyjHpbckxZh
t466Vch5aTCaPfukaGNUatuD5sGXwsZqXgqAohWjAQJRmVk3dX+1FU5sWtL0ZNZqpyI3PWt5yS+V
3EUXvXdCvFfSWV2HyyFX/Zs2shzKevE+6mMVcGrMzzVsEQrgmgiNgumfaQEfM5j60ps7gesMWPKN
Kki6OEXxmO+dwUmOv4l7WhPeYQN7Oy3tD+Q/dR8LrriMWn4N8eY0a/yEJzqGkuy95Crds8PCOW9G
nyT9Ka9IeR0y8rtJKt/gvV5iiSkwZS06jo1kkuNw7obMd6DVRB4EwVmVqDIJli2ps9xWHeasITDD
KVciUvgFnrPaTjCTRLm8IegYfG9xXibUkzsn7/DU9AbD1vpTtNCOMxqBaQR94MxR6gu3DcwuSm45
hmIufcpJhwY+nODbjIomLqeo0yfg7MlnNcF1rh2MQm6P3pZtM42LlevbWSOuBPTVP9F0FF+O3W0G
gxX3aEREwiKhLVH2nAjKbdMMPHNeNzvZCSZmy4RijnXUyLB8M5b28wybeonBvAuHoFNKjzMtZe83
Ew7Z2a3v4I7vnmzelKljqgl/EDu/5P10MVEa72h2n+UijMPFJfor5nd5KThOEm98SObYOFH4bkgn
LS6zGXG+MMqrBgr+rNceuhLA9FCNz6pxi9WgOPhSoZIF4MVSKYJ9MeEI0u0H2/Og1iXxi6s3pF7t
WJJvc6WDR52Np7H924TWH3hHBty44UQHG41+b6xiydK0eTiivuTRNJ9rPfznRcV3MyU/kfwKRdQd
89B7NpIquZa6cW+xx/oyB3pKUIDLTyMpCurfR8xWeCO5e4AeRb7X6HWAoBHEReyMAQReYJgVGbAj
lBoFZfeYQeduRcmcXy9SuDZa91zT9l7MNSOO8gTDwtEbdT5pt/pqLHaCEsxPHlvZXTl55EuoRlNP
zrw92NvCal8YK746A1isUSa7wezIZR/I8lmiP7RRzUZ3BCN9aiIMScjvHRc+HU76QBpyfJ/Ti931
6m0K8YSWiLYDa5r+UkcsPv620Cdj4aTpBNRmNSfm+JNFIFqsyHxKAaJuPP4HX/ZW5Itx6niSPCyR
iQsfe+GFQOKYICtnHM4Nq+1tORFGle21lM8fyALON2urKu3J47S6FcPgnpYa1dqgsy/LiUjZxYTa
ELWbdoFHstfj1Btz0Hae5eOcaALbgQggi8d87nLfLmFsmbe2/xEJjEvhLQNjon04/Ok6qGYQzoEG
CyPz0zF+p3WFhaAI5kLb4IPwOyQd5r1MqteqaheYwUASmcyHLRMgkhHtk4RLfha0f74DeEW45Inh
MiUJAe5DOaBnFcwK/KKrN1Wr6iNZYyc3gwDq6M+MMT9miyZqqt0XgrpIfJxD1tLDicc96ytuf2rJ
iVmHbKIj5tOJeDfrrRwGkyiFhony0N21ObmZa/dJMgJKzfGhs2EjLBEMR4f0RpEeysV8J/OhZJLG
sHTY1gIepETZj5QOyzbiN9J4ChYKIDywEZbvYXsNQ9bqhivjU4nTbis9uK5d6oC3WQhZlNVyJfOh
vsSULiNuulEoIs5sesMEVA8mjhBndTCbCCj6+cjohYPQo75jspNfUAZQ+Q7OrRySnVe6T0VOXFSF
wH2qvJUE3i8HPVs5m9rfccGzxr15wCVCk8dAwCZ3NnBhTonFMmkloL8t8QHBCQbph2hQFb38MeWJ
cKZxAx2PnW31vIICSNBLVibTQMmI13pYllGe8ai96MI+1lXGaxMdFmDCe7bK5vMi7sHEcX1iPJhb
LlGuRXseY0aQgzH/LCVMnKQEMyLaL8yn29hFHx/iJw44Js0ofm2aGMyvyMe1DfgBys3THeouT+2N
Xloy6FpzAfDx0GQg/RHi72NHHG2U2nunYxjpTSwUp+qBpyvC65wRQJjUD1X57E6KGkIX+tGVR692
Q7/jVtkICIxhspxnD5ERqYpISBKuAYkxuG/WiElslFYDgCKcepR3BVSdoW2hLVZ0gwmuVjgV8JVU
gsNZgmzVdlZTAKpIyD0fzIPrRrSr82S9g7MjhgN9W5r2IW12TZItueDM37PtJOP+gIL5MYuzcdeB
jwosvu7GooPcNDq5P+hrlyIz6poFowFy5U0xMSscV2p4CdczbvlrE3lte10EadgdjNSF37ryqhL7
ZHHHs7jtCRaCuW3JR3zZ/WnRdLquKjxyRtaQX72PsmE5xA0dbWqveKCNr94i4pkLpCBxSEExxbBZ
BgR9WLG/EuAATpMc1eCeZUoSaF76dtw59LTaoUDYGYCDJXA4n1+15mJwnFymPcEKr/FM4ilq/cS3
sLoEzFseokhRLuhIlBJZXBlCAELqJJCWHu5cZP+0yn6SJdLPIftrWSupeJmOUbfmH3bPuj7eWxtJ
bx/T+tUkymuUiJtl+BGx8RSbBoK5Wv9p0zLar6bq9SWxSNtGkRNwPPyrovzCiBO4qbyMGXRxBptM
TouXwmi/Yk5HKirvQnnXbEgVCJQzcAi3RaCU/ROPDRdJ32LPik6yahHEgg0bZ9xlSri41eFTTcgg
gi5MXlBSn+A3p1mSIhoavrCW/PDp7qeh71kd8DBWPGWh0YSU1JBijfXqK9BmbyxxARUQr1gzfNbO
8qe223SvefltD1MX1G7ofllD02zD8ESl56UHif+FsLE37vmPLK8QTITqoez/s3OAGD0pbgqPC1iR
5JPlIttHA2aQxJeEdsY+JRAArEmbqVkBqf7vP/v9g0FoO2wabTB78R+zGYOQk+xUe4iwlqcU8dWx
Nt2BJFHIBVkDOkMbpHXSMtUCs2yHrStJHJ9UjAZDbtphwNzhTZhfNBPxJ1dMCvTID3NiVRttP0uc
7m4+hicq6xCiWOptYDbjMZRGuhtYruPKntZ9kDq2fesQUWv/J6aCkRy0Xog1HsSujidJK899j22W
vp0TxmSizaS8L/hxLnnkGzHghwdJb55SIn7Ywo1USWmzbVlSM8KvEbPbSl0H10wPM4CSjUnkQ7Do
ODkszApPxvoF+SNue1WuPppKBsZAJTElRf/IstxH9POV4nK/RRXzESPWEtxB9KAp1JuxPpsc6Xdd
aPV2smd3a5hd8ywj/ltqvd+F2N4qcDpog87MOLXe41Z/bivPpJ1I5TWj0XHgkpjkLT7/fokapIh6
5PxpOxbAy9CMz6AtBnR+GFTEDIgtR40BJz3RHshqvhhqyNkCzC3qLN2GrgTjVanwffGS+sTOQiLQ
9GIMi8ZLxaKez9L68to6Og45bY/R6g+/XzxrPcptOQTMe96lF6PDd6bxVHrWhz6lBd4o9YiFjhCN
kFiNOQ9xGbjFeSRBpfFu7Qo5zCeJ8QMMz8NcRM+wX+0Tsu/60augt8rsrhHEDBKOhY4yQCvUT+HE
xrPAksXEkElBJh1BR87s18Kjby9zewAq/bcUaKOBZOLQ5f7RgXkTjvvgInKj6czeW1K2br2d67sB
KfBG91qyk4zl2UkhfWRO5O0Gq4OL7XX7Pv8Xsz88FFb1PCdJcsvCcbnqOjHbbJBHY3hQkiktPxXt
8xihLdXHdA/ygjfH53WBjWZgdZaoNhj05ZPfhtktbK12Aa4fRSdAu780oKQo3ybNgFBJFjzkXjfa
w6nWHqJvTHTqnEOY6WVGFT9o3DEmAEfLy1+T6aeeSLlE/nJbSq29TVAQq+k4qrJ+KbPqtUYld41A
puu2c69yAdQ0S/eRnZDlYdWn1kyhPOWd9idz5ndkWrUfWq11IsDEgkECCiycc4ryQpwy1jrFhhKO
eUk9MBx8X2SNVi3TPBI+659Zx3FlIQy8zcUc71ynBDvwJxewekLQeHfASkBctawNQPWt9TWTta6A
/JhrbHfYu6LpWVVdGRJG30S7dFKtrZ10jf3EXLGPS1w1n4zyCHkuZ093I0zMusWkxXi91+2clsuj
SgbuVtRzT/PK6iZNtvsOm2EfTq79YZuU0CoyeLyABfDpI8UOcq3p18C1/qbrpjBxHgVuo62ZF9UO
Fbfjl0If9nbOlSrcyCEqebao0l3tXCQsxDk+86dx7L6jVPtecnAyKgIHTZjqHVH3u44n6p9nE1L6
FTEb/nTr6VUhXWSjAc0vMT472UHRng332Ssbnpa5ltyYnMTH1DUQwWnRzuyt5Rq2trmVZCE8R6HE
HjWP3JhD82rBD9bSkJlkEv2HTbO+DzNvlFmYx9Qj8tB1LPy6XetezNr8ZnNAsOuc3WVV1ywO8wFJ
PKpSBO4nDoyYIWKl3jqlf6teFD/WcDOHTP6r3ZroOTdByKoE47fK1raEjZQXkTTOWek2EgxCEVjp
82idhqT4ZyGvHBg1AO6UvfzI2YG9E+UH7S2GMBUvN6olplATdGDCPdqDzVqZv8Fjb98V/dVh+LhN
i9F6c+PoUys7+z8+TaJcQvgonQF6UGue+2wEwUKxfLZJIUo1ivkYO3WgC1Ao5FiVp18yyu+X//+W
nqgEXbUg60r0L3w+0W4KsUnYzFM2Bcm2L1FebsYUKpMgKuslHIqvasCR8PudIEAGihAQOycNXyqk
US/M24D+mwqXz/ptOOAzoKZ32G/xbZkrctKs7hq34RUNdYTiXnP2DgoTnXPt4f+/cM0KOloKVAiF
hBrzh5O5/N+/UUV9cxu0Fy+Ru6aZcKPVX7Jej92YIJRGcTETQ1Qe2eL80Uja2cyLNLe5EVUXozDL
S7n+v7rFQmvmdkioYaUCMTLAqCfd5OGemvJsJh4cGkIjgt9vAcKHmNti/pgFoTwjl+LcITvi90/b
9U+T1XoyjjhuLDt1K7o4kOkpQIHNzFx1cddtbTR8T/0gT94sP39pPvgAfZQaiNkn2zpox3pZG9md
KdtnAjCuIytJwLT6T0gmg9SXb/h2HMmy/w0vvLAqWztENvt5sBTxAkcPv1k1Kfr38CRojkWHDAMR
SQ37J32Qs3rWrDG5Tp1JAt385nktIueoQoroVRcthljoahB/RzP7MjXtZoHjOSFDx6nqo8ogZIwM
S57vyu9TN97q6wAijHVm+eugK09ehQZeFzrcYQECAVAvP69+CaE3Hx554F0Fx7h8QoCQBSozIbFo
uDInFwNK9Koi8ooJ/IASdO1SfnBqipSVLmfq0s8nQGoD9TfT37CUF1ue2ZriujWbl1Yly5F8rmST
l+SBGPRF+uy1h7Sn1gEnXGXa3ZyMY88RarPl9mvWeNgRkn/2IibobOJBD3v25g7ZCU1FV1r3F0HO
a5qN3ILwnnVJqokiSMZsuyvYrCLQeay0GFpapxn/yDHZDop1Ho5nsnmz36ic6spgO3tiVf2ANGPn
ieY4TzYk++oPuZWjbzbIVFhQZX5u4b4ljJVVW0WmKzFEhmFMe2Sba2iPyQwUa1AtBBqgur0TExGo
oUZ9x8tHKmxCzswvYKACrvk3MqqQrtXWfX2OL7BanFC7JiRSH2oRMe1iCYAUQz4YjX5vJ85aQkDx
vCMoO6JA2qInd1g8T9EWIwTncYtodOpLMk+8q1TI2DwO9F6YYmu1DjnOOQ5qBpeqDs+pSrKAWOUQ
SwNp6Lz2mI2s/apaa8F5Brqr9RBfxywMtN76XgyoiEM4B8ydbWapiHSF5GbQYS+7g5dd1EB8V+4C
UCbIbGKtGApaPc1Cx5fN+WnOy3BTlIIMW7oSnjMHw1kvpix/M0JKBYfma9YhS5BMoenDY8qu2xz1
U2/Pt7KqbnT9hp3RSaf5CtwrTkn2gKn670y/mojkn5WED6ZWMXtIB0Y27eqPA4AodOtjqkk8Tdxt
31qKkjtEas9n0nLrbQl/clncbrKaRXhSuftYjAWQPoaiSbzGqCSwl9fSBS8SG6YBByL7Zb3Svjor
3A5hAxBoNo6oWeiQWZ1oK+xVxUCwm4Mwe8z/rTWvkTlb3bqMiHrJJO1eisWZeMZRAikj3jOBP46i
pLPuom4r1qMCCAMeh6k7245JGJlDlNpgglvj8tvmI6M8b61VEGLsMeYFTtcSAdRmWxBpLOpyv8lM
Z0evt2g0imUtPhLdJPkCB2uNo2QzZfNR1EjeBgIeAsYfhnKfsrZaxcVgg7q8+SlJw5n67uIk87MJ
jIhaXXtNVf7Jzik5Dsiqf2tnK4uK7ZwQsZLF/1U1k8spHd+zMaF+WyAn9SmnwJoKN8a4XDBSQABN
ngrswbusc5CQr1865COBWSdAzicnPnuRfO0IbQ2MpKXjMDAYlLCDbF5rmro8cLKn0tUwaLr/DAyJ
U8nGpK7GZU/VwP5mUWmg2IgUuoEh3UQfomXEmTcElxXg8IQQ7c6RWNI8cos3hRFBnnfGfTsboG6R
g1g6g1aqU9KElpoBSKa+B5GMgM2yn4rNuJU3w3lOlvcm7L9YuELnluRghRgMuM3znPEHyhzjS9Oa
nUM8SS9I3FrKnqd+CKUJ0tS/0rC7s9cvaxRaGXDqsOdqHzXF2qZ0odrabnpQRez41iudyBB4+kII
wvzUY9jRK8Y+TAx7yPa+nrXGDasdRNvkiBWx20Za/h90tX6fVigRxuiDGfNLK8HN8Fak9EgTLfTo
yU22rvHxwsWsqeqjy6+01U1pkBqI6IYGiSVcDKU7aoR+8CZ6HuVVh0Jv3wvdTn1qKYpFpm51ekTz
ikQkF9u0dV9Q5gcjDjOfGCHC2gRP9Km1fDdMrtqE6g+ypB3MSCO4jgjY8ChOIsQuAM3MKe+3MVd/
oMcL6wwcZz1TnTYDXqbpzdGYeE8MCGoDW0KmNNWc6we7CN2NYxD/pBEtKcd8W/bGG35Ltg/2d52g
TdIXtsvjfLcQiAJPaP1hCCufDo1lFvnu9XwecoR40NB3U+9+c5dxOuoNQ9sOYbx6zieq+YVbgKcz
zwhhGJ+EmZ3ZuYN7bfnl254lb4gMr5AdtyOfpUlmBat/8nwS3uKVO5xT3xdDv2zVAh8wNfqtlbRU
tgMZxQbHHnVgszE87T3sAUUj97roGXTUBaX0hs2GgqZXOfTucBKMuP5J+JVPLPYZQRTPgxH6hMcd
CHzTd5WYTzo5Ndy8cPu9TCVHNy6P1kixhaJC95OkOSQ5YtGQkxR3aRA1i31M7aXbN1r55HrusJfT
iN4nWErxXzsgoDLKwA5Z/HYxYOJE2hec0OhrJrs4Q81ddxP10YtbPIYOyFb9KBxKOI7L5VDGfCxL
0MTxFTpq70Pqnrmdm53mGp8KPR+2UYj3HgFLYkIG6BT3kmL3ABIh4GHJ5+qAhkPrh9pjMyj9ApZW
HTzlLYj6FAGa35zi9yjK6L/QvQQloFgnks+m3gFzz9VH4nX5yW3rtUK69J46mQ7zdMMuX9tsvGfz
Gu3ndq9kNuGeJUWkbGwOlzLfdOZQEcXYgv41ILZ1ybUbbR/A31NclBS4Q+ntFhsnibY2AU6sglGR
IlQsy2fJW0otzsNmFOjLPUI6+rJBnF0meyy0ic/f+M6ss6MHDwuoNBGzDZooKoIKudimGBbGhnS1
nfU8u9xClS0+w7DfGY5Vc37cJuSdROCRAevN5AZ1yT5/EKIpUYzTXwtv/BeRzMA1G/q6Nwf6TDKi
pz0W9ZqHBQ9jS9v1qIeoASPzVEVmsw+18aCWKTwxjGT8Z2Dhyk2sDiVj8GfT3c+KKtFCX7Xt4y0g
52PpWOwerdZjAzARD2a0hHPm+WEQ5XOdmH/NnhS3xTLSQwYTgjFwi2puZ7TeeLDwuqGr3i59WG26
tZJ2nb3dhemxVmQALuqn0bHVmKqmV6txm5pvqYW/CgPIjh2xOma9K/3ObjhuTcWUWHY7tLHfimkI
9ZDLfHbOHtGbmdzUzLwj3ppdOGLYSu3mmEJqXeruL7FPzzp4/R0v1q+M6YkC/J9B/M2Bw3o3SFfu
6c2Y1yR/i6q7pvgdN5YLgrMpbWzsRXGfPVIUl6ViglBDYGXOB1zU+2Dh+Kfq/k4DlE0Mni917Z77
qmbNzDE5LLWF1NlpNlHbP7rKWUhe/GK7vdMMD619bP1xO6yUhKL0e/D55caKYKRneN2K0hQHz0Hp
N4/cdraGWZ+uDeXdc5Kk1RFdwLZZiddpRGjlagldlfZIw0q1b5vlDSb/jz4dKeU/aLFRAQx6UHfZ
wmSYj7xeQByyGAoyR47YgLRrC/w+QMG5ChM4xmwKtVPKFBP70dFcQrowh7smNV7ZzxN9ZUd/zQkF
eDyRAkUji6+j6I5Gt7NpA08iWbuECBGN/CTIEeGElC+uw/hXwP1jdHkXo/Gx8NI21JNUCbx8DVm/
Q9rrMz671jeYo+0cbKv6bDGlyxePFI5l3Fbetlb61RrTtzgnDZFMpcULmS1Zq+NP0Ez1SctFoPtV
3z/lbdEdLJvqjokoAoZxIX6wQRCavc8KYy74Ck6WFD7+2LhcADqlu6Ufhjl0HosYrvYC/wJ9nqNp
j2XjOKeuImwEwS/lYjQ76PepqsqEEy9dSD51cmdTVO2eCCrBWHTEMVYToKnzV4tV64u175RbFiLS
hj27fmcOV5/t2pTcxLi2Zq5Z02LTKxNOQWbuFY8AwhnUozGxFpldUsZavIOBtejkWoj/DIVQoDJt
uZ0LezelGsqbKHtYpJNRSRL+Q2pW54pwr2XD5Fe17QaszcDErmG+I59Tumj/ElOu8jWiFiwG077N
E3jvAs7tvM68lNmTwIt4qDTzcU60c5nnO9e0/1HQUhYzft7q8XTutYylqqmz/pQRPpBF/GizIP6r
KjMSJUljV4qLSFsCb5VIJcL6zLXovZ0qtNRZzQTMdA49nelOKPlt6M1t6TXEG0OTkn9nVqzFonzn
zcsDWi3wE9pQXG05ISbKjWZjGqjv1ZgtARgGX2+Xn8yL3K2ERek6HzWBexslPaYYbiF9nqmjn2Hk
9sC0H+wFdWW94IDU3LOpmMDL0Mm3j/xD9nYRzscUwIvQE2gLw9JuzIWKMTTNT1sq64FUQX6pfGB/
RlEt9PTZcky1ZbhwZ+V65vyv96X+mzO4zMBC2uwl77prpRlUVFLTSOfiWdGkJeRPMqOigfiCPP6K
anRtSw/qXA3RaYIz4rk5W7GhI8JWX45jBhGCPAAB2AScuhZoTtwEoUP2F5W+D/MTlYbtvKDgKfwp
D7daWZ9Ds9UOVsmMJMfFZZcK6ELZoZVgzovCpfB2Kuen1InzxQrxwRsVjV1quSjFPIqw2NuqrrZ8
R3E+ycwoUfmsoiI23jrPIDfz7NdQu/MLtBDr2f0pUQd9/18kgD1ojQz3Y9k8jfP4Ho/6VUbhfDD7
s8AIsSuskWPAYdcDtZ4Qn8Hh8VKXn0kx9ldVDKSeyET6wB0oT8vJPPIp9XWPHE6Ty67MQaC664jJ
xfZfxj0NMVK+KMrn50yT905LfxZk8SNZqxsLd59fDxqYXzkjrHS8QHi4j7KKMWdRwBwG87NpTNfx
a7bCGwsGWNXgPF0OaIhZvOeURu3IcDqm3erebZtFhXQvoN+uyhbI6jQKfNJEBLNOwzR0v5RAqOJk
0Wg6MIgNyXWeSflapwJpARzBrfOvrm+KfSKyt7lpi0PMpZu0BKfkZf5s0PezWK6vnjcxRoVVSBqw
1iJ/y6LAtMaXDLO3b6FC8lOdbXqlSRC0sAIKZi7A++ZHSy9XPBplhqORXmIa3ckr2pAMFvqJtjVQ
Ds7RSfR5wgwZEXJsUuny/mYzQzuOSjTuLJyMzDqmjKTs1eLZWtoZVi9zj/W7RWrTtUjsCzLu6u7O
ZbutzYW0KzTKDZPxXW6f0VR+p95zTxX4OMg+vrMJIf5A0R/CLKNTyqL+CBMvfjJqHUmBVb21OTt7
nViPu+o0wm9F8WB1SJCcqZj2tHgh+HRM1JpJFdSrL1GT6zB1g7UrneVmNr16kraNqycuST+E71wl
8qnFUPjcFyhcdAeU7RwX5MtOSQqnhKeNJxNWPL18CA29f0lEP7ww8ca1D+VILPqZAmy8eWaCaCpd
SKOKWg+wCab8cXYtzB7I6rLODRwWa0E37Za5w6/fUNS0Udfffr/o0Bt2rOBG9j7X0h29R2DhqPEa
ei1UhSACoiw/xoRTRuZLZi9PuD+1HTNdwUeiOa/qO4+K4ro0Y8cv2G5jCU+LgTu6OFLea8zUDbie
W5yCbmpj/T+pxPw/pJ3Xbu1Ym11fpeFr82/GtchG+we8c9IOyjo3hI6kw0wu5vD0HlSV7apqo7oB
3xClo1DS3gxfmHPMaz7tjdw/kRGHTCoqeTcHL3iebPqRCuTO6fvDosPS1WVI72hPs60rYoCKDdIc
HUTGosRxxFlmi7Pu5fnZ9p7aQtvlju9BJuzkgk2nd9Z7m7Amd8Tn2iKHG8EkN1O4R/JMnUunZnt9
8KxR7tOQcj91EtR1ba1d0rTQnnsR/GQKmsF8LpnHRKm9L3RIcSEz3tjEkxqBVcDXhACBTtS89z2/
3IdWh0APmGrnhGeT3fw2ySBtirizzoN7lkXk3n1/0OiJBZUtBswV6NGGWDVyzSqUa/ngHnh/CWpp
L6OXu5eW6JoLnMZ7ar9kqWI/RQvbHYKBcpDhSj4XafVNttlF9CNDSCOub7WZIgGh5Gff1Wxi4Xmr
ifdrAMIVlXcuViDmnsImJ0Xu3YrygYySO0Gde8lSGezsCKfF938h+8P34qQ5Zqs0zQ6uBb0Co8oW
Je98clXhJZoPamTmiXwBKI6DurGTSfzwfcgZkWdT+dbjxjp4bhncfx96VvKa791VPS95DsBlM1bl
eMW8u1FFG+/Q9PPwx+hc8gQeKpmvWASJ6d6aTwBi3x22ANzpeMjX19QIsW26/qZNqfG9Vi5rq8kf
vWFO5Yv1pTUwosWo39d1dTXszH6cjHynF1LbYTBnPld72UPT0dfw4GcfUu0N21r7ov4yiwwaqtwl
EXntMmO0HChrGWCGvbNKYzxlFX5l1aHi7Csm02T1HFo/6lYDF2OWD+0m9jBStgAOWC6Q6pP6sIxi
40cSDWzaB+cY4CXg8lwrXIC73G5eNOpthJnWpUlA6oGcKbURNk5BEnSxj9Hi+1XHSmTsMJVHXApl
+jP3rW7fjekKk8ka7kwPRx7FX2iYy+KTHRx6O+dSiq7f6VWyheZuPA3J1qzBCGZe9JZH0lhOLXu5
itS0pcl9O2hrQEnZz8ZP1F2mpmc5gDZNMJwxmPMwRVX+fu4SzVlIk2b21QoRrrUd+uOsY/I5Rq5B
PMUe00N01LtDz0OVrJgC7a/oDsLXqSfQ0kqpblZWPKEIMxZ4h+TKDT2G4t2w6qDn8hNUfBgjs1o2
QQNuOOtW85N/gSPVjJ0XG0/tq+xvlqft8AJdfVqjqx+ZXw6XKRvQ8kCuX7yxlfisCLZXY0dBkzUU
bZ7RHHxnhBXFQFVSGB9MyYgZWzyxrsmXphQ2ioLRTxuFkItadrxaDZ8PxTz/+X2gwq02fpo/y5zs
gYoNzgpPz4L4nOLwfYjn769YwzDyHY9dogqsZyAQmmNYW5+1YderAvusil0PXS1dz7xZlOQbhWI2
RAcR0RT9s6lXzTYk6XChhDsuCTMK1mlgfvQ+iaeBjhul9LkfQMg9MBQDPWcinzR9yoG+Y7oFJqJZ
dghZOwsncCVr+9hO42OZtv7GKzLUcGQutD3U33G85Sr7cuOe2MjBeI1hM2M4b1dRKz4LayAYFtdB
Q9BU7w/L3rwgU6QQxm2JJV5nqDSHlCQ0Pb5/lOA3pd//yp2QGVXlbMpxPxlqZN+SnVGR/xp6hhpV
Rq4wggHaVm1iPDezcQvUKtuOBWc0WoIrWRAex1KA6IBk2A5TqeP/bIGeyAG9h2XumUw+Y4CPcbog
MpHZllpxVTTdpwsbY6kJl32esZlqRvJ2UWsslmfNVvCTjpZTuUX1RVN+8Hva25DZbKPy1Ry05ntC
bpo6wHAgreKgz3S7ghapmeVqtZOyJ+iTchsbBr1ipnd3ReWMa6OvjQUVOSlASo6IIIE/EA5eZ6Rh
p9nwWOGo4BFsfugoUE6epKMNtdpbk9T+IyiBJAyNA0UhqjOarRzVt4EXFb8siq8yhmE2L+ntgnyp
IH4whPkBJfcABmln5PYqLKF4Ezx2KjxCyTucSyvduyGTu6dXqCxaUHSRbE4jTlGXq4NxjMWf051Z
M1wDczQWpp4+Zoxg2tqNmFKP+lIE2S/OlKtSxdUkfIWxJ7JYmynt4D2nVT+PGhwGshvsX/E6q1lK
eH11jEf7y8F+N2s4PnAmPhAQHS5id7T3YVrR/pQOMzgZXnxHhgQ0GDgLa9K2S2uYICwi+EO24zGH
6+9pkHlTfARaXGXLsvOZuFVfceuRsj7rpL4Pft/bSxgm6VKUHuLDrZul5kFLGx1xaPGAyUkcbIwf
a9+srzn59pUOgFbQuW7JtN+5JSMENLDnrKs52xm6L+K+qnfTmxy8fJuQZrIQbKYN9aGceDhgNmEJ
oOsnmjaEQE6/CdzBP+OrGxbN2B4hQ8oNnlC0eq1ER/dg+029LgeH+E7nlwzoJJewF47MdeNLJXRz
k5lDyLKs5k0dXgjRPNWMCDZ5YLV3DBueCyRQW5Dd4XqqgukpsQk/LlxGntS8b7osjV0Ys7Lmtts5
WGn8zgiPafPUucgdo0CSdNW1d51pox4LCNVCZlsSrVhPQU9yZcU8VKtjxmj8HI+TyhS5fbRsVgVM
4tFgzAuloFihybX3TkyJlJoPgo33HCSKhrOwd8jx3SUqIk6qGotpsYvDDqpowQ4rAf69nuFviSa6
U+gYyLgIvQgNULs+KJsBBS8Su+A2eWz/cDUfZFF/WCC9FnnednMfznPeyrft7OjS8sZZVKp2162J
FN402LM7kRmsvJxWtwm7cY+8addY9kPkM+jSXUFPIJ89E1W96UPVjEuE0pF3rwOkTEj83qet0T1C
ER02oF13fWH+LITxU4IU6xWELkwNq7aiI7BLBrtV7L/GGb6jUccqlbbFOhyMi9aJfqFkcINH/G6N
EyZSp8QKLWiW9eE5wxB+HLLuwFAdbR0bhNRtX4OOLIDeEM2rI9XOS9x6l/TS3aQF8SDAfNCVttlO
S8p1Q8bJoqOQP6g5jqRrXhAyNY8Ffv+bnzorhszaXkMaxviL57gggWPH869dpLrEJaobhyIPnY2L
Hxrcu9SPrtOPW4qyh4j9PMJg5Pq9TG1gnyFleCTvvVZNyxZIMQpqtALGE7F97zHi/NvgDP5KJdpW
RFgk/WGU+2J6QXQZrZycXYvumxHOrPQsTV1/QNq6agOS3gjaOEinJLxuQD8nC/MXtocl2LCMiG1F
8BdL6sGOf/aJ6Fd068+MBJN9w9Zl2WnpPR4MiujQ3fU1NAMbxxSt4JwgmCt9GaTZe4iBDwoZkhOj
CLAP0fAYZfjpq6iFPIAapBsilrsV2qBRpE+ADtm99C0is6A9Mw4KUCBDbfUEtO9OXRnuWLsgHj6z
LKRlqfRmo9dgCSwAZVLOCZU8e+m2WeYHgmy1CA/K5J29SXyJyfsxljWdfmstCsvsWc9PhCRitYqf
JzQ+zdhfe5qkTDmA6hVuPdfRX0hfwzQMA8Nib8cMFvNwbSTUDTVL8KL+NLP4Bw5C8+TwE5uY/sp2
rftSb0hLymkki9rZ+gXDQjyY6PezDJ03CnCHEskgqDLCXVsnb6Sc0SGC1mUG7b6F1ficRurOKYyr
MlN/lxXcYdUk1nTpdzrW70VoNh82auj1VF6toWjXlp3RGMaOv8uHkeXFuDDVZK9diDas/aMHU2c5
lSYuIfGKpYRNXmOUZRtz5nPWuTi4WH+5JRFSY5RnERreWpMScy917DhwNsA329RdhOY/QqMMSXY2
K5lMlI23BMccNNn6p53jlsdXtdBDP9qC7MUJ0y574Yo1TqqeeyBDMqv0t7ZL5FZirSbLDelv/Xhp
c6rrIz/H7VyHlWeAuYo+erZaiMAONrHWwrMgzV4QMZT6WK442X6mKLWmxv3wgeisCi2/TAXyiwm1
J5aqtWkzKhiEX2MUswA2c09kEWeXlzAUFxNb2xoP9qOYg9iKuJoTzte8m3iNSketW0sma8nATnZs
t+M2To4ZgwU1GVewMO1OKp7p6NhKbLrmK/5y8464N+aB6sPzwHvFM4kK12PpGw8m2tfus5vUpwMt
uUtsbH9KvhMFxGBXrxZEdaB6cB6iwLJOWjGdR7vjt2ExBnAbqOa5lZ9WmeVbvxKfTmTfwuHWOfNI
NlFAK1qT96y8F1H4niaiRO7+oEc5PpS8+wCXMaPX2KxmaD/z6KSJROydiZsQOgOn0bx92ZnArxTS
AoIIErzOk4ffL2XCncJDcXpiWiNiLgMyUUK4VMuk9KulJE3AtLRThU4vJttWxaHJtGfR45MMI5au
BYGc7FPitVfOO8qEKs+ANbrw8Y/b46aOh2SFTGvjVw3MmYSQ9467MIZF5gp5LgZKRo/wMFUf8cKw
bgSPiuxqRUI7GVVOfTUjHK1ABWfEDJ5n/AasNMM7TKjJfQDFlo1hJqdmNzXyzQ689GwhbMdXPF78
pLPWJGK+x14wLWEcvg3vbg0nVp/pPyHwHxciJd43LMCEIr1CTS/RJn4aTbJz/ZmmPRpiE0Rq6/UH
g55mE6bt2axJRKAO89DeYe5hf09ixsFxExKO6SImhztHEe+EqF6NqQc6qak71SQ4+aFP1LJ4oKyD
eQMFVchZ3j/Ir24EUDT6AdiOn+WALKEuzGtHitp6rPqLNRBYXGeYOHVS6CNJ/GLZkLJm9m6yMhI2
+rkRA+npxozYKzr6EVb9wvJd3JcEnTZdwEdNy00O9K3MIFboTmKth6CkYJuHPqH1CmV3X4n0CBHm
1NboR8WYIqwsAxLqpmsERejNhXqWyOyJmJ9fQElcbq2xgQSL8pz8WGhpX5UdQy0xHqy45y7DuFrD
sZ3qU7ZJPcLoOmGD5LflOcZhCXNFK9bGxJ3SgFLWAS7KBmPpsPgLs844hD7rFR0lyBRb2gIeEEVL
m32q1pxvVXbH7hGTQBOSzBUSa4LKGOPiUDcXRhDeMo2KXWfW5Slu1Jntxq8W6CTaA5QQMLqfWW0n
AMjajWzZQHHTBio+/xeWX7VlPv2gE/O6GFX/NUCNWrk9Tlyt5CFuurA+h+fa1kxeV/eUJSFerrK3
VkkGH8jn/A0CGW6K4loGuOcg6d21bcrKIc7f475/KysuHWUic/Z8qgUc8GpNyb1Jy/DWTJ14qrj4
7MHcKvhfQRO9N+hlWQsDvWLcxz1rXTJT3NZdUu9G12exqNgCK/uIsUFxzZChnAJY3Sstd9dB9Bbp
RowjyMCQQ/2b9+OqBj5/hSODJD8pVrlmgcjynvSTl/rEtDtQ0bSoJQDO9OYiQRwQA/W7MGT5q7IE
SQ5CrSzOV/nAcMyZg7NL4Z0x+xA/1pCo5OICw7uEyTzL9h3LrrTu+WOcGwrkdOszYfAhdznSv1fY
obiSC1JLzR10enuheDtZziHl8zEOsn9xxIIG/hZFLOmzfEOmJgp4jf4zMY2Iuo5qO5sKG6pBTnum
578wc/MCjDpO2ZzerXd0TtmrFiUPpLZ94SHYRJ35YQX9YYZK1DWG+aSP74ZmqAHJDvE1IbV6wZrg
koz0sXlDNhDC98dg9A6QAZBHH7tpP5CNu+U8GhdWHW2U6KZF6GH4BMHyKJLqHjpizPpnNSIb3hY0
i55tvkgykxjFD2g6G43izfLVYhpxaYggKreWwAnfeOI0QkOyuMmfbFkCdkimjz4KL66AWRG68lHT
FPoV3ZgdOj95vPy0OnUeq3EdK5ylncteCmj8QUzxWRTSgqOstnGqjnB7rbfa/sUIH+WQEtbS0ZgS
UoxYTJFtDEF+cpFKj168SsuOCfuhDmfqQgZjfqgc6KllWx0I/ApAa8HmR87cbko7eh55o9yseW+s
otyMsSbZdnlXfMotc0NxTGz8CLh/um2nq/sx41tjZN8kMjjserzphDTe4t6O+ftXQ1IeUtXRXYbC
BWdhnfoiYxLsAwpxWFAtfake4C07pzApD6YJCXaO8XRCZPiR0pmcMH5Im3LnBTl9IY+m1Ofi4QxC
WZbaMaUJ+efKh86Rdf5LmfImD0BeI/0QTRPeW5k8DiRvruFCAYEZeVEmm4dLjnsuJXhy5fnGD5a4
t4ir9VH4kOWKTLu2YXVWvSYv+UTgT6e4WZMvi6u1DuWC2by8+galiu9s0qn0F1Ij+KLOzU84AZy+
jsyfU1J4lnpmfTVJ4TCHSbDVzfNlv6W04n5glfRdbZcBjnaK4pSPOnoh7AWEg3CypuOwVaT5uS77
upahEw5SFk6Y4n+MI/bccoBVm1bq3MAhWoH6PuSVbm8j7FNpHzRryALrFs3oypid4ppVHd30ZqKb
XxodFURtTwRZBLj5CETP2BhqxoOIgDSCHzRS6jkdn0Kv1S+ph4ouqgmrj+v8tWelmVQIqEsaAc11
vIUOzSrp/beyoAdsM7R6aHvWbm4VW+weAyI7LijhGuoFCfbPLkYz0LsCY0BDCkgRWY96JpBZ+NpR
1MJ+mAMfV1aA08afndXEouu4svR433XYOYu60PfIcL6sGlgamTlcZ2jLtsLt7a1bR08O1S0AIrve
+a2bnozBnxNKCIKHIvOVhnI4lObwlcScjb7MojsRNjoGmmnttyBeDNOvNllFtqwDnpkFCDhwz1bx
PVhGriqD5AkDHKitL1GFtHudAQOsG7Lm/czA0NVWNbUFmlTie/MfpWX/6n1hHTPhDGCykic2He2u
19Scp57tWCV0hyFGW4hEMvd0NpAOoZ/wAZwk/uFO8j2xvvL+HQ/OUx7FwxujFaZ2vN2wv4mXyXWY
8UGKYSI9AjPmbgTfmMgJ49zG+QKiLRdZxsI0I+dj22im2put/tR0xUdMGwdhNn/JWk0wWePeV1U+
UCFuMdRQJ5M0z0sgKd+GqdVODRs0nsHUa0K40VNcfqLs6ZgvFPo6GjJBMCfQdv6lAE+NPiOJ97pt
Ey2QGze9VOldHeEHrCpCTl203GWNgi6I9p7HnUrCyCPmBh4N8K0XrZllmw43BjROD0FiMAT9lZQM
aAcRl7vJVi8+LNNF09YZ0yE4HLoXlhe/gL7h0tFcfOgh61k/zW6YLWiTx7vaRG6QOghoYccSEYzk
4ei622TgxMoNEZ5hS7f7XuUB+khwJJzFHbOojf/TtKbnMILK7jjYglPP85k9VtXSilS0TVoSy6HM
NkwDmfBCWzKDaAJ+H1AmXDyJyJm+F6N/gu+TaUiAuSxlCGkP+PKSZsFTSZGjUg+3+fF46+LxIxxK
+wDrQTuwx/0oclex5svCjWdVdwLiztGDI4VpwDgj3rZuYajuoS1qq7wjQ4ABocY6qit3rWf+KKmx
jiPIPS6dHz3RPVurc9sbIh7jME35J+7BHa5il/1Dd294fctZ8NMS7oeM7WmDzThA5GntK5kQe+DP
VVUtjlrFmtxyQobAo2VcwUmNDLSuSYD5UjdsfdXCm6kdzJLz2Y3SJxwfqzwxjk46rIZBYAav5AZz
AbLTXPcZXx/5iUxhoMEzb2O/fzDadjzAFWPx30XtmkTrbg0vhhLQDdvNJMc3F7jpUXOytdJxnzN9
O8kmDs8JsmzVFuNRt4Fp9rF5GFsMrz5K5GXTD3MIuMX6tApeSXaHlg7N9yxJnd/BG5pQEKvXOGWX
VzcDXIcYpXCL2m5ANLua3BNFW7fsIvEUR1GGU4Yaf2aaN5prH6r8I0zLjKwMDoZMzIM3YWQFbhRH
tA2EWwzskWiVa5smXDPwuIUFKpKqk5emHumiM9iW3Emzh7C12n0gLlNMPZU4yjt3xUj0nDTeMhD5
G5Cb7hYMRbB251uzae51JodvfNDodYbitbCP8g22rTgoD5l8MXl7rxm3bedfex8uArBsJGQp+tea
RRqUM+RBwuGuEgRPSJD9TY+bQdame8x0G2VazBCBcig/adMhKexZ4EQXPgSPte8QqAZU/0SOxLIF
GXIRgpaRJGSmdYX+OtVMKUczWUWhfZdUGIMzqs9zrbIXJhMEcSQK9a/6RS97aCA9oXyxDFBLOlsQ
m8gHWW4K6dsnJwwdJJTzZlZWx0GvXKwsrlgoi/o4rosnLwvmSpM1h+s5e6u/OLFtwz7ZhHZZbnVC
P+2QQZs0DdBVlguDiZltMhCrYtPITHW8dklUYfyUPdqthauUcN0FWKdmr/EKlDOfNZihr4kdE0k1
XsgMCzaAS9eMY0EMQNtdZo69h4YLvGPk5WEztEiSLtt5oKvAD/pHIy3jJcO7HCBCDC1OE3vhG5vM
QtbIWPWnIayHSLOrbdXi08bfiYeGOcvoG3sxSErATN1rBZ2up+eESkR9cDJJ8Cgbnt0FvscV86Cq
ZeCuhdO2UTZlU4YdqIY0EKKRp0Yo153lf2EU2WltNW0GpGGKX2HV0z0tOiohNHOFkq9YGk+Iumb5
AwPFPCh2gS/5LdJ+9jETdXbSFDJ/MIgCYU7+HEV6tO2TYp7+0Du4uPaWQeE96yVgI33WBQz7AQzN
3gg20JWjgxGKZVH6ckfQ3caBjAsOksZQ0EWaSXjKU/11HJ16ifL8Vz9455gwjYOI/Ed4P/xZgXuJ
9eIt9sw5yQeLQoKifT24rymhUIhpl0YIvqlI+m0LYDpukC0a0E9RugZrEeswFFwFeR6TIJhhiBmF
xTondvhrKlPSyKIIPoXhS20FJt1/0u4cMd5NLVc5yY8QQ9pqGwzpQx1nBo1hIFcDXqAEPsiN59a8
CBo2IxYGnDpijVSxPdi6/8s0iDdqnRMWNp8MaV5ugLkb2YQ/gjF6VqwQQ68pL0lLl1X4lbk3jFBu
ersXmENb8lUZYqOfh4ioN1XEsoVZWkiKEmv1hd+C0BgVF7TjNu8BEglmRGTHEZB3V0GLl6CpPLy7
t1kpuJLafkzcaCs0XSeWpMDlz75kUcjHBHHIIq+aryFHBIVgeGVOFJx9nzxkM5Q4mQ91CRcCZgTV
rzLK7QyhBLZS7msnPDBSNE7o+8HgKmpCpBGnKpDyrNG2cRqhcA8PuOgguxgXIzCTPUsGhe9GUDww
+LxAFSBqKE21pdmxeGhw5zN4q+VBN0q1MyOfVRF3m+RD6dwyaTDWScb72Q6sKzCl3RLjPmJxwuSe
Z/8gxu7UaBTLedZwh+cFwnqEVhGGHOq1sO/2egaTNskjjL9JhB/Dj9pDWuntoRKx3FIL7Pkqn4S+
oSd1afK3uhcf4bGMq4nKl5VVg5u961BAMzQOLfWlFYDtoFOPBxD5kMvnA/P5ZI18nc32YL8Hmn7w
9f7V7XlRnJFlT8BTrInVwSoKRO1R9Dg4I0Ndsra523s4eWZGTh+4DDfhDLng8V31ZbbQAukieLpO
eB1yZ9Bvgc6wZTSDZ7cZ1mVtGwdHJNnWxinDcy9JN4OOnFCidCMP2toHnenukAqu6GRmVATjQj3A
ZNXWcyTpOOWIXrHbGw0Zcdbge+jFx7Y7/PafBLAj38pjhoNcdBsFdgVb4i3zmORXFjSuOEQrqyfe
cKjGllJ4gNHEEq45AB2sVpD8J4aJvntwSt1Y//dgxG+PQRtWaJ2c3XbS0L/3yb7TsuEVUSrz7Vo8
Fuh8zyx7mkWLgP61KX3mw4RJ7b4/7MqJhqo4a1aDe0HLrZ2Wm+eqG6dd4KYChEKkATP/34fY0SqQ
NCJfwzn74ye+v8RkwrgaMWtMPdh4NtRHYbTdZZzB+nD2eMextu2+P+nRwv8WfvuvH8O/BV/F9bcc
5vqf/87HH4WCbhmEzV8+/Of5vWu+yn+fv+f/fM2fv+Ofq4f/+fgvv4rqX+4eNo9/+5Xbr+L8nn3V
f/2iP/10foPff8PVe/P+pw+w00TNeGu/KkLI6zZtvn8T/pb5K/+rn/wvRpp7ZCr/6x9//u/fN/8B
/+O/XXH0sQtL/xRoPn/L13vdkD8u/mG4pnA9QaVhu7otyA3+LdFcs4x/mNKwbEoAy7SlTpZ4zk8j
tdw2/2Ewbpo/I0zPdU3ian8PNCcHHekBeCx007bpCdf9/8gzx8Vn8OsR7mBCAAT4oOt/zr3tizyd
bJ1U1cCL8depzwHjcg9m+1KbDY8L23t0cd8wsKzPXlZAkYCRtm9nDEENJyFg+W4I5oUuSkMl5Lj6
w2v5+3n3L38IM7edP+Xy8vvZhovh3qPek/yWBi/sH3N5exVEeWjhENbQNWyCljzQWmcKW9LWmvYC
tiWZPJ6766qsZFJbxLcqMIj70KKbUo15kCj/BOjYJ/rrZQUTG8FAy93dax/ZWbEbcrPy4qAYCYbw
ONG+fQsXhQe5rUDF5cesYrLKxkYNd26jFxlGeYADh6CM3vXRGM74OUipS+NbYAmWiiFTzsIy3gOW
13vPmoJrx8TpXOVzFFJ/b0W46P6Tl2h+CX67Yufk9PklcpGmGZxihnRsw/hr3rsYC+nQkuD0MGAU
d4l7/D6konGPgPVbGg96bsyaxhJgTvqii0CsWSuWW9LOZzl+5B6TGLZFYAwMxw2NMX8azPEAKy+K
tJsatFcEMOMxwfJ1k1p7mdo+fWRrfg6Uxnh4CFC2E8NzF7Jh4T5Kn1RByoNz0KxcM0REBwG257eg
JrckEWm9fJm62dRAAgTgKIEfyNJXGvfw+9HRxPLvXyE5vwJ/eYVMT0d1Z3umY8LU+vNJVI6Uo0HI
lr0eaXCHdp/Mot4g7Pv7OLX8c9ewMmyd+AjNG/qwQuG0YNMqGFrn8dFu+/joWc1d0zlnHpnJxiC1
eu0nA5E7lQByaSd3bP7TuzAzf6Qx4/Tvf2qA1668Dp1HMT8NzRYve2prajOVnn4b5kOGcBs5lF7t
sLLBYrO75OYRDmvGgfg1pvXVyTt1qyYdcD/9JeCd4reDY6jfPxS+WuO0tY9+lNhn2O5M2GOgmn0D
HvW7SJJucaf5jb5MAsvbNHRGsVskP5zUkRs7A4HAK2YgW1LDaYxCprpRvWd8Opy+/yki+eqk2ig+
hDJdM4puj+QiNMdGlfnRBRzjx1gKEoAikMKqE+nT/9k9wJyT1f/09glTWiaKEsN0PJbDfznBtcTD
GWzCnCSLdIbfmSlhkvLKywKMsQXeHegFa1rdjZ96/F/U4CWyplrflKFOWLEzBJtqqJyHtGegRfVw
X0KxJCJjPKe5FZ++m7aa5fnCPacAN5/ViCotKURxl5vofq0A0nU5xxwou4+3f39uunOw+J//OMv0
eDBYSHjmP/EvNzj4c4kwmrhfDn3/0/ZCehoSL+58e4xIoOaS0gc0DoPzEDLMtMf8ucZucdOE/xFG
bgnkxQ9v3/80dSRPe6K1aC/5t+9DJtinig6FhD/q21Szome/xgHfxQl7Jj+Jn7XZ36mBxU5siE92
5wz33weJsEZpHeGF2QBCuugEE0pYed+fDKt0vLdkCMeAJ8DWQs+DGe5KZoB+FZXPEtDDn/z94fdB
VsijCukGx64ctbPf19GSCaR4F55DYqYbPpm26rZk664q4Gvsi93ozR2TN8Pvy5sOdepqWGo3+OUm
sIUWr4fKq1ecMpRwgVqTm1g8pQWNZQ0Acg94RuyNFFvIxDLwiBaAVTdPq40u23syrG3UEVbwHAh0
u05Q3HCBBc8qLOAW5s59b6vPv3+Lnf/HW8xNWpicvry/oGP+fPtBzy8i3Z/QS7gO+M9K3oLMTh6L
scDBWb8GuXTe6KM1ZuisOwp5+O1gNdgF3OCcYDA9DHal5qwd/CUD22AeazcHScPp+2AiNz9ZqY0u
r/LwNLhBuepS80c3Qi/zgI2dCAEk7ks2R2RPWP0jq9yL2jJew+miGMydWoHqyaIcYVDV+DsUZODs
hu41HN2fWeHYnwli5MraNarI71j6kqmK3gkNms6Qaq/FRnVIUo/RxMi85jBrMX4/yFKs/v7lNIz/
UBOwqRYOK2tbd12uGYqjP9YEg2aYY1WQONjDuxaQz+IMNRNtYdiRV49vCuxz16DKZ583p6Gl88E1
HmvT0m8xtB9CRJlH8pOP//dQ9s1KDX63KRt8GYKi5gmQ+7aIhfHilHnM2qkf93kFPxaBJ1SJgpYZ
kl03u2eBeQQOmFBGDdM9Jgl2ENhX1hVBoXeGrU6Fbdq3KmlLGiMIcKllv3gGl4jm9ePSj0v9VFqf
o5Cs75k8s020q1s9HxwT6C6mBrUqHZfZipufIZAHe3eqbozEy2Pb2rM9xSeoU0i4NJpiuDdkzyZu
OHCT4hr3YXMREmJRaTjH7wNJLM6RQcAPBzfkVs3dRgvZ+q4mBgAT205riEaF0xzdqnHajkaj3zmw
/d16RC6oleZVzoeyZoE+NkDah2JqNgO43ksWDqzKAfbdIA3qc9xndrYrDdp7EIsli4j0vTHSixNG
oBOcJj0Vnd0fJ5mnqxqp+A9cRq+tGqr7IVD5Xeghm5x8O/+h0gbEYNGf6nCMb9+HYhpZipbmIasm
8Em+dI49Wch3PTwpVy/yj78/66z/cBFLQ0qP549puSZatr9cxBKzRz62EnEuVHckY/dZN6ldpVA/
x7zhd06LFy314gG+LwvhMGs7iko6xrEGWzek9S5r8l+Vkw0MOQqvwV4gX3z2K6e+Cj8TbHi4iWzS
yW5FAuIlyetkUytDuyeFrd+R0bmNSEs9fR9ICEHgEpk1kyXRPSlMXAi4ppe//5M5++fC6I8PJ0nh
TeXF3ctxCNiy/3KllV6DZM5mtKHPz/qxePw+pGxQ41CY971pG3fB4L7VKYjnoGGMVgk32xsR9aaD
OuzZ6XXGtL7Xwzoeomc3j8Sh7yQgtPmzLDW7PehT9NK9FYIBDv0trBBnYoMyKiN9cuMQ/XI9806C
e7Bxzf08B+T/VDDLmD+sy8xcNmEIOqP7X+ydx3LkSpql32XWgzLAAYdYzCa0JIPBoNzAmEkSWjk0
nn4+ZNVYVWZ33bbu9WzCLvNmBkNAuP/nnO/o8nuwTOs8wEJbjY17UaWrMTkl8k0YaYtpbljmdYXO
OPTgk6rnuFO3KsauYkTVZ+xXDBDC6p0OiH0dRp8wDEoIhyOtRN67TyvugnQ9s5Y3DESvNSvaZfvF
qP07ZyI1lQlcWYjruJzGd9xDT4LpCX5Y7pgMPQFeB+NHNe/LdfRHxw4A1ptpvZxsa+sVgVhGFKYu
KvzV3AAIPTKJnd5BvfYLrAZ3TD3XTZZfYtW9xUruEif5cCtzS90jaUzZpQwvyb0W8cQ13MyMDemn
O4VMvpW+9jGRd4z6CaksD4FhZB5zGkbLodYY4EuSRwOGXNt5rKKk/xxH8avSbrZdPc5pMlLrDK5U
3rw3KktWuF5ftJy9g0b5YYyMtTAGjZJyA1SzjpJlZcNTbGmzNW9Dm9BWdNMjVoBFrFFXF8AZy72z
P5YPidMAcKSlXDdKC3xpRBiCQooi6pltD0WG1smglxzFVon8BYQrgz89gnmQ4iXUZTXu6GRId7pX
Uw7H/X1p4ls1VbStDHNjkLZcTGFLEK2SOy9Gl+woOdmYZfATT5ymOe5nZev7aGwZ4yAEbAzI8vuA
KJdVbywgyHcSlz3aHFQlY7am0APKONt1YvcpFwM8Tn3dQu5aum0u91R88c1H7dZQaQ/bx5VL9EwN
SKC56LpoK+ltp04DzrGEb9IW9HCH0I0cWFep08HEb4luAAGT5RAwx06OvDOIQVYKSFcwB65agRNZ
aVt8Jvd6aXwjCulHSOoRjOpEgZAmCNnqt1hDUGHI77rlzhZIdFCPqgEJVZTyQKFEScLQvlABO9tI
8DiVFeadGD1GjoIijmR6nlRHhtGSc5XArNP0jbOZg6Y7SZE4fB2Sc2x2dx2O4HXXUZaVP3uNC6XA
61fRzi/MWQ2E2kF12HYYlLpluvOdKv/YS4vuRcYGo2KB0Vt8nYzqz0GID7AUcLyM6RFIxY+aOFIc
wk+auITUuFr9wLN24zQTTCsAica5HLxLK+JiXc/VCyiY7URqboiTZ2bHH5rVcy8KXmaG60iPZ2d3
i+QWhUa9wKcBx6NA26J1ZzAIBzYvrYfVcii9t0nZWy+jq4H+MbI53KjM93hof4bOm0HdFAmxEQEB
Q1aHRN+mxVvGC++HwF9oRec8ZIfABOyZEYBa9Drze1FxMo+yuIrE+7CTCUNxX2HEDE2I2mRK6GaA
uZC6FpPwSDPOnT58M9IF2zzk45OMEIeDIlgqjxuh2da4SMnRHegiDJeGmXzCy2LynytIFhkMELR8
Z92PFUXpBP3suttF+KrhoefbOB6OJkRJ16cIYRo7dnkB3WSpl7+b0Vjt4jJ9nkoIAwfIji5noOqH
XVZxplEuRCk0E4sFBQTergoYBCdfrrbuU/yn3QTpy88zfYtsiC9MQUlKbaq/bDi4RA+Q5FXVU3WX
+4/FA3zPlF4A0IF15r+3FsiIlAKTorfFhsXfM0sPDWaYQeuNI3d257gok+TSf8FUfevgu9Wr7xBy
ZQRzxxf+Hae8rrqMIG2DYliN8EgarX0AL7hobHJPeqa2JZ7fs2PPmV5R8iV4qCYt/VGdgwgj1QF3
WOfgxmwTniZz/NeA3r49IftNVuKFKUNA+hT66Yuoap5ghNi7RECUC4S90pmrk5/2mO2P9jeiR7DB
MmauA4SyhVFhhjT87KzKCeitP740Zc0yX2A1KIkjLGu7r9bQWCAxaDjnu6gxN3Xvf2Ji/QI9m77O
DZzpGGCVwL5/yc2LrPMnAplXJeyK2OedqtsHzMrYAG85hdUrPO+PTmOdetltyjgmly+A6sgk/Wpq
FSFsDz3J/IGKA3z2JF2tLx+EBss58iqe+whNdNy5Av9mhjf9mjukRKVstq0YjpQPEfWKE6AbI9GG
HKC48jYiNfjgTOOKmgAIA5DgMGDzqojrV9bNsKp8FTMoX00gPuNRN/ZAnOEYJeeyrtplmmChdvId
HRs4gcJI3woNTHb0KdyJKG3KBbGfomyPUHoqWt9eZgOGDk/FxYZToay6n17Bf6RdiiIy6D+Ikar7
xg9geIOc4mb7XHUYlbzOMc+K4brs4dTSr/DQCaeHU4irCNP1VxmG3caLMvjR2GMcQs8o42zA9HF4
ctlyIYQWP802gGIX509mLx58kybVKZjd+c+SvApJKGdVyno6tzRN8VX761DL22Xrka7Ay7xC0l6Z
MgdFhYaLnIYL1UHp0VgWHynMe+3RElmReD/0qt2pGEunn2Dd7onD4DI4dUw6Fkq52LYwyWOvZIA1
e+sXbuhvypwvZcINDnYw8Sh6GeQO7WemUXXZeG7ZPS8F2Pud3VBX01p9uJeDcdalD9wpvyUAzAyO
MVxleDx7rFSQcu6LgdrmMYp/xJMNPllzdh7o4XVmz/R/IkJeXU1HL/tIMyGWQYziUwzi2CTu9PcH
Y6SUvOPmV2YOpEFHTRfoX+xA2+xUlY9MIfMjueUMeoeFK6GBoGwP7rejc1v3zJUN9WDjKHhMTejo
GxvfLMRSuyHFOdarckWkH2OasKHSfoiOMJRES2EEjCGoNTucEuOrk5qYGDIn2REDfWqb/h1+8jy1
wB1azFvcWgvWkQY+cK4e2USpWqAz0G/BQpGA6FKh2tYlY0IYDAod8MiQkPXDZ8QgYmGSI9+RgA4I
/cYUnLSljl91krQnPKAVU8XkERJp5hsfHaCAX5u1arR1NpuIO3K6izqefjDts1eWxTVTjY4PwtyP
1llOh0qS+P6KHB6pvLlL+NWaSCdZtZGuhKNvKxuEoK2JeoXBe64O7C9lDDeqgyleo2e1Uk+Wsgjf
grGmVBTKYDj1m67Mznoa0WcWvIfY2eLevwfHie+A9VDPXxh71jEj9A9PD/eh02CSaz+jwN5pJN4Y
LN/6CWNdA2bf8cwnqKBLf8AznbZgOGztW8DWWYUACSEJ0WRjOJSilN06iap5An/Kwcos6VM2CIAc
BLSCnTE0P/3BPYWsuzAftK+DTvJ6nA5Ny/AgYEeTEgbBoTPtZdo9kVQovdRdxE21LC2ThEaFCZeU
EmMPXhISCZQvkiWlttbIasx6P8gy0jHkZaZlFQn0u6mxoN+w1XcEpySh0bX9TSZ1lvKA9RzjIY6O
uJ6iIxmEXd9KZz9H2rK+KDYVzLeFX+KnZPlE/qRdMwFP0QzKRXgTg+p3Sd6RFBlaEO2mhtE0Fxtc
q8QeaBMHmYfL1sOGuYgURlaDf4odGZy3K+/ZvrJKBYNCev8yDRyDXUCY0CUNoyUY3eOpeon87tSn
3i6O/AslGXhcWuA8svaireaZPcuk6Z7i0JfZMVkDwZRdSH8D35tLxRARMrDZuHTdFj+fzV1qXetE
tZ1ELjGbwRPUqnccj+FiKFnImzILlhXwItwg+1gj90oRNrQRmNbMdMKfYUlFZUG9Sd/YIBjK4oO9
KRecCBqWwCi9FoFhH/Qk30wmnWygzBCPRvVphvQQG7y6RUIur+tPwA/upr8zUyN/JYZKnCfqK4tc
AdTj1sAuCD5rp1ds31Y5L5JlPIBIk/MYiy8xkT4MsTlMw0MsKaI0p/qeHhzKqHQMe3EIaHWEa97K
6FiN00dmzGaLoD1X0lnDjLYXrgohLNYO1/yKvU04EQTSS5fUnPU2ju0q6/ABZfYD5jUswLGLM6Qk
3Zu1ZFUov2lOrZXux65+KsN0TTcKyemAVp4SccWxwBPWif5uaH160FSGVzmq3nHfRoyoKb7IhAeR
xrPu/fENP8h9XGmAkqYQpAH7AtuYPujoonIMLNcUTKdIDNExjbkVCbLpfRMC76jGpT1BNRlc26Xz
05kIeJ7NSH1GI1mqjNp03QyDdTmQz6zQ5xFdoudMpwJP3ifSDKjeHp4sLiolnoq1ogx94VKRa/sP
A3TmhG6+DMphPJpXyOQ9gdyQ5KtN6mtU7IAdAuBX6jn2nceoPanhTogPEXQwIPFbhlq3NmZvIy6t
lcP1ZacAWLKXxX/RVtHKoGik8x2NE0g+0Fn9xgp8Vbo0vyL6zATepwSKO1wLudIq674bXmDTieX0
Svsy4Igk1pAYsS1M1jxPGGlpC8UpSYCRFr791GblJQC68JkGPZVdOMIxl17ChpeRh8G5BB97AKe1
G/WzLlpwP0Ib9xR1S97ckGZL6FIKHL/t7DtqR2wQTRp+B1oSy2eAQx+cYdGq9djNprqiDk3PaO2Y
SEYFZMUVfUm020YT7LwycTZE7Q/UR7DU9LhBGYa2CIMGAmT4mpTprux5Aq1l/92AmmEhzHlgps0y
kNMnNsLXwCxA2/btqaVmhoAlGyHboFJush5hORJJ0Pu966e3BM0sjOluS7B2u4IASCgF1pFgehkL
8zbcmFkVK8EN+UA6ax+hd82d5UAQJ5KyDjyVXNPfjEreoe76S9fncjW12VfAklSlGKH8bNv03c/C
GvJ9Uat90Ot4x/LmTlzcVqc9wzTomLSsCRkGM2aKZEosFRWi6cytVpDcauOCmUfHxjKQl2rS164b
BLzgYekVXPNUbOOUiYhUdGyximAuTDCp0RCZSWeVsndNB9RIE49+gQYzim5d9063bhn1UOuFk/Eu
lVWyoYHh0Z/uwlFjPDBimCaYkgLJrFYoovF9ovpPsLA1GnJy8LBsLhO80ex9sYDWLM/S9rt2+6dq
qLqjcql37dR3mA8EMjSu5L7+RojlqGUUHFDJ1jB9mnMhgNIw/OiohRLI9mCvuz48crwyEdDSmSEL
uo81fzozCcf8QytzhIYOr5fDeYY9j3Ya1sK28DcuHENXWRd7sLSlRX/G0m6LJW9h0xRw+jLikCBD
gyvGxnhFP/GTY9J8Rb8V0F3MSCxeOpvVAxm4iBXDWEa0T08cjppec9e6sA5Gw7IcSph8dK1G5Bu6
BuT8F/l1XXJVEPua1tj0InujwMBxMmc9+nKisQRE2pxM9YLBWdv2k9RC7diOTKj1woQO5cLhatti
U3r5Y+ZDlLGJDQAWzd6mgvE3jC5WpKxfVQ8NgX3tfJxop8g37D3nEKkZvAcnrdp6GkSvoEoErqz6
WCK4kfufhkXOYmDdozI7mgReNVyCHKdZ24IKAWFJUJH3hxS1VFH2PbCW7uxXjVRZAtMK/9ShoS/T
dNPXPskT1iPBpfExUEtlfKXCu8ST4mijCESvQ2g3M8zEz9J3uo7JhoEgNBnV8V0n72F43/RElvWE
RqO66rceVTycCs8JxarrKcDRTYf3CQ81cPqIxagxAdZNDI8tXpus5OT/QL0hppiH4akKfaxv8pHS
6+hyLTs9By1SXsuoph6E0rkhaM7QXUgI+mDlokRSyzUWeBGBONkqdjd2BswruBXKuGHYilpQAhN8
a2Ya/JB/RF61z1taCEFgzmgb7n5FTYwcMGpHRnhKrGGTG0DKJbvZXz8lAwpy7WhngGdbQfffrgZm
uQTfUh5yQzznCt/dLB0JyvOIZmAOVBgX2zC+BY5ZL0sMJmxOSFPoIXRg8pJkcxh5N2ATO/E1NJF2
6H3Mx6SoR8ungl1iMenckmT7QpCRzaVKdhBF1ymNxQSQWVrbzUBYS/GPig+Mpb9eF50gg9FDnqF5
LaaMW9ofhDBGPLetXIByX9JjKx6CvmYFzmwDTaxb1jnqYMzKZujFk2Wrl2JgWmB4Izkb4hNBJlnJ
5fpXnXncBKxggm4jHCbEOXRKvVox/n7KR58Bb2ffJ6bcel1BBiPCwRVsmvpB6fp4VElF6SfMDhol
GF109tsWfv1rogc/bJfksamll9YZHA530lCZLx70sPlOhc7KOw5e/YYiqTS7GE3VH3Agw+PF47fL
AptoZP2ZGN+VE2SsoLmImIIwoeEvXFpeF1rHJQIwNYf3uLZ0tkIlCDrVNhm+z3ALrM7fWSSMgwNE
Kncva6wrnQlyfADc203qnTxPuDrpusUMH+87579aZcZciFrX9CUCgc4qCf7RCWHC2+6dRR6c/CQk
SHPUqdY9VKiLbnGxEEJM2hmE1OiyGFhCRum57Nl7qZj5QKutR2+Okrr2o98Up0yivpNdfeZGylUq
TJ6dPk73MDsYBOqssWn4XThDda+NXMXygWkSwwPJ9Lez1noxkCphLajTDsH1mCWO0ZOYh6wa97p+
7OfNYNzIrT0Y8FEZFDnIC04bnocJCtBkAadQfi03uQIqM/RYuyumE6bJVr7HoNIbyR3FIMUyUQT1
ca4GOyeqfhZpzYi4rrola+KAzOmklpGtKItN401Nae6qSVPFcjbZGdy8FoB1R65o05fuQszCl7Jj
EFCuk95Se3i/0Dm1Eug2bYeE1fYxg3KiOwu8PsF9KsSuHRuuk1byks5Vjl0aPOrWsO+HKd5HFkUU
oQ5bS/OHffNoKqs6h6uBednStjTA+z1c7NaDvmYYF88QBLL14Kta2R5fRqK3aDQxixwcW1+IGBic
s1PLac/tAvOmABhNuxX3/Qxrsa4+uJbxixHmJ4fsQubej0Z0iP3oMWJFMrgcQNLnytk3nICpwjqk
DDpXc6/YTXk3QNkHQtNFRwC85r4a5Js2f+cTuuhOThrRKPWD24G2sPERLYs5R1a7J1W03hax8BvM
4FdZz/BLs/0wDNbIWQTaS6sv9HSUhzrJdkR9yXVLsszsXgkGAUlAFnTPaQ8YKW26V6eZCLTG58nr
xTac9lPMxisOzvjunhldM+IoJGQpZnS9cj4Gh91yBFlpZaSFWA7IHwQn0mUzAjHvvIAQINgR4YZU
t8RIDFVIFijxtU3h6w7Z/3qFr5rRnbYm3Dg9+h4knYk9jT9k19R4oIo3vTgRARaWQk6UEQhSQY6L
asF47SupJZ9dyiiLD3LbufVDE09gir1GsHHWnjLq6Am0WmBa2uobBSKgUiMlRTuIC2TqjO5s5zuD
xKyokpCJ2y5aqqcWtc1yGWkT3w88bBLW7iIgCMy9zH9hwU+XIusV2B/pGR7WTzcZrW2bzE0R82ZF
q8cN76Lh08GD15jGrXcr42bExVawYiYwMyAvuezRA2iJeFf08eIQlqHmJrhy+2ioXxYcAxaQL4jN
2hI3ok9TT+XfEe0gdJyTCYjLgm3M6B0xkDTw8Vz2ZhSvRIaj7jS3D7dJzw5Lo866/A5i7kBGIZsT
F+52UZCg3eKLZZRueV8yjI+ictUpzoaFauewslGGl7JKc+aUJct2hurrwOx+aH1xzG2qX0RIAqJP
DHWXZ4C4jbJpfsYDMc4K3ARtyVta3uSm8VA6FXFIRkbUelNQ0Z/7qs2uJKpWFavCa1lss6aqrwiF
1NcWPTOwnIYMJy7mtuCaz+Ie8E60b+B+3UfQ/e/dxlY7UC9A1OKPNmvkJY5VfI3MSR4nGb66AJmv
vx5iOr5JjrBpNz1vH9pReuezYL6yP8D2YPndoSt8FOmIjIIs8nyTR+GA3b4cH3q3NC9tylbCeOtw
NRzCwo8ekqmMHzQWsiSisQ3P/7MH6XbQtBo1poOK11UxsmlpaRdmXaBk28QmeR42Kw2g3sbxKK73
5gdVW5yDYX+nJ1LRjzT6R978a9ZAdwvIQRyiTLiPvvMzgJj3hEheLhpuZycCENZKmVZ1so012KcW
7cHPz8IZzvokuscsfRrdsrqyp+4fQ8p2yBNMEeVV/EgrO61HVpRtRs/5LFpO/KW+SmdjdCotdbOo
T4L0o5/cqlY3NxcOPsbM2/z6nzQCcdUOpttoxle9Cr2XXhhU+OYV2ZipM2+yR0/tIn3juyxB9dgc
trVpUxcVWfmjICQP/ybjqhzUVGXSrAZ0V7PuMovDBXiN/VoMbvEtooT0jmsTy5Kwu/VJs6k+CoY7
j3jbOqzDyxTENQI6+KDOst8VCteyUu5OJZb7AHPvG2Sf/QnUcj3fdCxOmo8hJZsR692TMiMDb4Dz
ELs0jRtFU+GfoleMnGe+neenUJeq+GDNXr2sEuTEshKDrGi/4azeHM3Wr652FBHzC+q738ox25io
xCfLZFJuaf1hit1bGJg5YqnEO9RyWg/qzomRlRtE1yWveNz2zZoJkHpSTVBBuEWJNs5tNHYvheEX
OCnvdGfmJxlZfxgDj+hkJYJjw7qJZGxwinCOrVJ5cymG0pyCDbJZQ7HQQBFpSXEnNb9GMOsplNQS
cdbSbh+kfPR8KP4i77PmOZPGsnImybFFk2xnI0tZhbY2/NJ/kSy3Dros3GUkv8t4ZtLAjr/CrriN
BNQOpnIThm75sG7MMjwxXnno40jQnDwIKEyDOGO3JRoaY4lDJh+ZXqQFFqx8qyQcl0KqattXmnwA
LZTfM4DeDFXjPeZtDlMO7HpneQdQmYQ/GSKRssTkIdrg1JpZtc7G5qoINyCkCGQPt6hO5gTWrGq5
7IcyxUCaLQPdIuzmoXvkAni3GYHCFaaV41Se3rn++jvQVdq+jSAf2I29DTQvuxpjA7111jAL+9Ws
e3svSyzSZTNYnAnRHSbR15jlwl2h4Ah6UNG2E3v+bV1Xl6TBoBKo8BucnXv36yEf7J0Dzn03YhFc
++5Xzd2qIUqKBAcMgDGCTMsSXcBFih2EdYq4F3kkue4Sz12PwgsOox3JtfLsnccNb51AlNm6Ngdq
CQJoZfj23qTNdMluGvuLfSFtMRAMFEBN2CWWIS6YMdCynU+q9zSRS11pVgRBsyvHo6OBvjNAUjF7
n628/lBvcs7jfZQ526Cs6GzLzRX0x0Vm1PpLaozjCX0QEwR8mEdZ2CvDjN3jr4ciwic9U8C7jB4K
eGlXar+0lQuxCyPLRkdGOcwVXDtR1O8ARMUSms+nJVhHuLDXH1wclYvCmwc7E4Pa2mnoDYMjNtVY
HWE82onQ7zyPUUwFlnlFm0d+sXV8XQ5Fyis9ReBns6U+hNd8evdAXMprwl3ZAkBzYI4DLdqwW8RV
J8XDotxVOGbOJg5aLHy5Au/ylQeQCJJpvBeJTVV7r31qFV51LR7vImghBxeyVhmJ8JRKMJ9Cxmdd
U4uyM+Xz2OTyVLm1exdrE6foWJ6nMHoyGxS+PglIMDU2UtxEGbxmkujMh8DYAvDyznkXZ1zxWmbR
rckABOsuzojyASvM9BDgRb527nBUMMb3Yt6gJEYUghq2grODM9FNYb6ITq4TM/BPZS5yZniCjt1Q
h2TKFWrrmeP4MA3wA6fSuQuGut+Qx21OcSxZd6b9Jp7/fDBzhQ9iQXebdYHfG6682pyYzQP/KSPg
1UbcijW9chDa2FQ+BeU8W4+t/jTmlnMclCBzV3YIFEBWdu7oT8+ppRNZFNHHkuqf/mz4I91JQSXo
JnNipCKNk5Kih31fpPnx10PqxwwbcoGk2mOA9Vqc/278w/WfWoNU3TJzkMu5nltr+tv9ax6BK+5J
vG3oINh0WeDdarv2bkX1JlDZ7q3JvU4Gl/h8alPa2EDCCLIIi9HVoR+awR27efaGVRU9QCxEzw9S
ombMxbSzofebtjXMA7l3E0lfPU+o3NvQ5Ts3HZf6z6hl6lTl2cnVQXxj71mOc30vAO0jfLiawskW
E6JlFeCM2vJetnF5HxjZTtS3MKMzsE58/LN68NI3crzjJH3oCIN8u2xEqzpY5Xk9sLeUEnL0/1vn
FL3co6L/uieQdBTvOmC7HEl9ZfvAUMFwyUPpBhiMKYzk2eD92XOkilLZJ6fXu/WkeRS6mRnQK5HG
qJ74/Sy91C/chxqub/kA9pdFinLicmNrNu2pTBs5r5JVQ+vfJtJbfwvYeFwX1lhv+AfBMQqpi4ib
xrnR0L3F1EBqkTPjmaZaHeAD4Tf7K4XNng1hcTXCRmDFzUuiqU7GHoXetrTVaYR37AyRLe3OPkSJ
zn30EBvzwpaPdDMhRQTRRxqmTAGDXJ0qH9NLq99bFKztRqU/ZoYdnHoWSEv1qpxIbkqnpTkRvBIV
wBoz2CkCbZlDwiU1sYg6h8kdWdu5gNOjkpnREa4KNbNsmdX5cQzaLCk2zPJRGgwccV4Vo4u4fgUc
firFvTfQmzc1obmzsqDb+SVxsgoK2QXbG1q/au5+/ST8Cg6cp7vbOs/jA4XyH3RBtNjPBrKKPRzJ
PpyKLeZAc8l8tbxWXllere4Tb2h+77FuOKch25t6kqdAlDwgMy1hwQY4SoIOrKjqLm7iNkfXlJfA
aq+6o4w7z0/7Wx/fRKiLp18/5OZj6WniHvbtTbI+PpcyJ60QT97bSPiUTQyEryxKt3Sy+A+1HLOH
v3ZA/jLf/+Z/dGHnuhLvNtM+w9SN353GVu4BM450jo3R+qBi9H2wLTBDwOyqiaR9YmgHgR6RqjUK
Rr9AwfuwUhf6LiSI3X/xWn45TH97MdJ0LGEyr3ClIDY2xyR+flyjPKj/z/8y/neVhF3d+ZiZIkw4
OHlq/cEG8g1TgpSvFZfN0ZuDGZGRU2vYBgSwx4ETOhz3tpcRmfR18r3k0uHy55IJ79Qz0sM/E5rP
WRykDEgMZzkqgcsRhhVToMJn1KnMI8Px2TyyIQNAWHO8OklzZq9UXEqaIslPdedfD5C9KO4ZsPb8
+lGPf5QRpoFMON3RJy5adzV57g5AJwahcK+iMDp6DuUYYx5Xh6x+lx23zraysT3qbR5SO9W8ZuTK
mtjNLt38ENacZ5NpDMsIAQxbTUiK1KRslTBAinfazp/SrpGkpMklR0WHyda3n4dWGdShgCR3p2Q3
sfyhOAkvLRt4MDM5ewuex3ozHW+nOeUsB+pH7ITGonAhE6dd0bzkA2RTIqs57J2pY0BYDGDI/eLa
Mq2mTGSg0XY+C8zo4jqNdq6C4ZVevvgZeYgsyZAGh8Z8GTD5XH89uBYLQ1I+YlMcizBN7wq/qU5J
GK4aRysey6ZyFn99/PwHA7Nj4wC3HMcWrpC2sP84liuQ34XezbOawUHZVFRcVJFZrH9AfdLeWhso
UIclaNXq/J04bnp6xbjQCsHEDL7XyBcWQ0wFRMHMS55Dt1RQ7KPoMjowFqHgMWiylH+vmdaPok0H
tkmYOEJgwIvSePWIN67yhnspCP9rl1Kc5RsFY3La7Ng5mJeQDMP+r9+yNb+l384Y0pGeaxj4RqiE
tP58y3rl9k1ZNUTH26JjomsXq8QbV2ZXiLVvSDoa4Ewfa8FW3/CFfnLyma3qR/cN64T7SMeEV8Di
puwXmcez6xfYMtqhoJFvFbDWeaPMFfmlu8vaBHP+mDPiLPh3QWjfheqj0/33KS+bO0MoNNEKEIoq
hnuTRexLaLXErqvsxU30gwEKFBSeCZMhw02KghYDWCvAwgfZ419/JH9GqRwuaMJxPcvhUyEy+Efa
KCiFCOOOY1kzO9puk/jLzrTvyGDPUWmzWGDgVOhkgDZgAu797/9yBhRCtw3P5UgUv1/AuPRocRGg
OPsi/xxqxco+2iddKBHa2qMNWnHhWBPlIZX4+2/+//nlOQV9G0tyyD+LNkfYuH4FUZH/axhZWOTl
/n1++YnK4fZj/A//4h/xZWn+TXcMiwyyo7uWZ+scUf+IL0v3b5ZHmJLKIkvqnGAcTP/IL+PC/xsi
vsUd05KCJNf8XXOGz9lmzZR/s8m8GR6LA9KYlvnfSzD/fkhrAoSjZbu6/UeocwA2MYCsBW2yBqC7
dnCeMrZa0Te/NnbdMdjqJyB2x+rePmb3//IJXf5+BfktlfzbdeWfv/KPIOIYOs5Qks1e28Bbnl3l
Fc9ERTig//rpf883/fPp5z//lxs8qsRAUzQWPmbJa/gEwT7tmFF4XEKX/7Pf8EeIpQ1sj5RaZK5V
4VwcCq5LYqR17V/++ul/j4388w38cXWxMAxnvsfTd30f4SUb7DYC/hRiJrWn4UbR13ghDd3c/vrX
/R7N+eev++N6EgXBhCTFrxvK6Amg09IGRPLXT/3vvoo/bpY4nZpy1FITpy7E2goEXhJFT2wc/6tr
4u/R5H++9j9y9/Mu1cwSuKiyZ4YV+pV1Gsgog/CGBEhbafb512/k33xGcj57/uWYIp4V56YN3TOO
EpcSDAiG45SG279+du6n//kpIf9ICI2tog61LNna6hZgdeybmiCROzZKr0bmhpGur00twWRl62zq
lE3P103gNH5Xczdr3wjttYdeT2KH7VB1q8O0QdOUsCrfIIA43/rYxatYVZRMVCblSCrNtkB23NVg
GFOOgUFBspJjI+sH7MseX1BmIi0tLY8gIhZ1bYEKOW7YZdFOaOPoOGiVrLbV6DFZMc2UeznpjBYY
ccUb2dFjo7rXrkWu1QY3eoJm1p1sNcjPFofNwtUmnxli6XYwEdPpBTUiHTCRibBGtmpoELWGkoLw
goqioMq/esQtQp1D2T65oJRjgfqYYNTovUtI0oFlE54yygT0aJ8nELobrw5fULoSqpKKBocL/D3y
ry34c9p6AAdqTuoxoxUNfVbYWEngOYr9ianswX62hKbRT82EF+cNw3f3kAIEYzrqmfknclFCF1HS
Ms8MFE2f4ELzTyv1w2IlDcRGKN9EUN8jTL7uMiMYhg2vGKpdURTihTC6/4OoVoIGV7bq3ARj8cFp
ojGIz6djHOJ4EzqxcjauxjZQIj6wVMSAMkUhvJgMp/iKQyV/QrxIdjVtt+sUZ9KyhQJ2DkwAliKh
6qmUujvt266Q6zweCQdJf8h/6haANm5O40EWfXI2w7BaKnOomRaG5dbtPPoKgENHCwopjb3HWq7F
AmOyYyF2tBdRjGmuyNHerS5kpsgYG563tw27HKOEORC4t6kz3PsFqehmsClTbyhJ5sBK/y9157Uj
OZKm2RdaNqiM4ta19tDqhqiMzKQ2CqMw8unnMGuB6W7szGCBvdmbQKXo6igPd5L2/993Dnm2gLH0
YMVfuVXNbCqs6FzOooMFKaPrGNI1akOSn8hFetIKbvGaxtWW/arZGxG0OWYQzhTDuw3V4vjTQxti
QTPbK03MhM6sKkBed9SNHDGROuJIu9HEh088jFkHxunjwfCy4SKcLvgwiaVzeDNRDYoAp4VTa89+
T8UgFKr6WqirLmp9N2PXADOach40vCWCmHQPWuT5S5YXycbXHGXWIgHrD+bbdi6MKcdfE6/PLbND
fSDSADcpbZsrUbToOI7KPPoMZEiNyOSgWLIc7WYiuFwN7d4BPPhUtpn1CM3QRYjHwJR8nMKAKOP8
Yx5GJNJcBPacFkFCU0xRpxkTyk/m6ZzYEzN/0LmtSeXn5e+x6foL62P8CXGs+EaH9Eknio+aNRTB
WdhuuG/RrO4KvrN03XBQ3MfOIgVoy/6TYKC71wN5aLtv5sXFWiaEpXsinSC+l6VNMTJICdS54vzy
FmDQ2ZCktA/CgWPBECzaixpekTmEyRXKnn+0mlruiBXHeODC+KGAcLeO6qL8nnuQCLZjTwdduf53
ziTubPBIBAOuFTcrB9vc18h2ehyoIEQDXa0plNmHZqRpIbLGv5WZTWWzMhzoRbZ5F6nnMEgIDCZr
pX8mzpdvZyhgZBRL61l6YE9g1Ncply4vP6Vm7j8zUScG4DbqyxdNe0vbEci162qxpHVBT6q534PF
ZW0mrOEGtDG/qcpnY5wOknBwmwcXDizAoxogeCGOzKPVBgnkTZ+VInPk/gHgENeEYUmROH1tIr5R
41tfyOiYqRyEeW6WPbZoGe6FXvLCytSkd/uicX8zILN/5AXFvLCebXSjUzKxNZ+LYUfuu9g1sceM
3KNVANKEoUSUJyzRY4vPpqh3DSeHVdLBPicknbzGjYsfPgjlLSDBTeXAjcYbjkhWQ9Ax9vXc6pcy
VdZ6DEkaFV7MhC8mrGiiYLtIHJU7prX65gGvWVHDyU7cYVlOmW74Hg4loXk7dvaWzzZElmTdYAak
h6ljXkHmstumqSK8yv/2LBwnPmVaekddVASRlBiji1aGt8uNxoFn22PxGpccpKYluxlrYhhu2vY7
h9MunvCA4DkgFLKmXMERE7sPMvfMdVY0sPYTOJGtGwffXgdPKxXzePLhQp8bWudchjPVvGBURPM8
JMEZAmd5hxRlnqfR43ugi3szJzxtEczzF2yV47Yx7OytYrF28msLZYuqqXfzw9t6k5ds8G3Oe4BR
zh5hpU/DUdAKtGpui0RZ8rfCGcZjt2T3ldMj4wks4kdt3a2gg6f7vtKfrH6NY2QacgtKA+mE75sJ
sZIsP3oQRU7xCNvaaFPv4gNBh+uOBAFU5HCPcKBfk6Eor9VMm0275PqbgML4yjLyb0L4ztrSqb/2
qQZCzPMnaqapF4E09jXjUizgJd3WLVpVeQw9A0luw9pWLdC8OhD6Kyzi6FgiuXslBUqvYkDIGiaM
WkZO1zxNY+lmFt5YOxIm0I5Dc3zMmhFJN06A5h47mUnkWXXBCwlmOkSdPwHPH0LDPXl0xOAK5LF9
J/wRy7VVZdF91qH1MBVj/ysJvJr/A8e6RkVtv/fgdJu1Tvr2Ff0eVrt4jO1HqfOMIkObDpeMPdhK
xJDlh6xx6dXlakJYa5UGu6SyVyS2QSMNvD18TIIGV7RkKwGktNuYY0KCebfofsBqYAM39h0n92Zh
264M34XB7LauXWLd6c1hpeze+eGkPYY4i3Xyl4gCAnZOWjfYhjzrXAHWPLk2LzJpK9iFgM9IBnaO
k3/SSQy/+g6a544lhU+BDdkQPvmoJW4xWywsc8ejDUNixfntu5bz7JBHkXuWOP6n7VYRHElC3N2w
2J+stGb02PHftBGeZndGdSI/885TFTBG3aGEkCaQ2zyaXWfdqSrh6NBiXbikOtLP3L4NJPK57z/x
UOefZDXwrmEB3j5S1EIwpEo3xh5mSUCHOBCLaDMVwpT7sGgZcw/U8hyuzyMxJYYgJWcRV13i3MmS
bVp5rqSsYNW83JM9Phfgn4ptR6NhXiddVedbusU9HfABVrGnC3PnJJG1yKtsRhZxJsTvxmuaccX6
pQEUR+Nm2EOpYVfqyy5AtNiQVTlUPGnNyK6thhUJleSfdkwOe5sMbf+ZpYCoaPMzyWJCz/aMRpOV
yyUlXv2emq5AxVHXydIYrye8IzowCI/aDHKA0vrFqXCmsDwPTlo4GySTvnXhNiPBYo2dovcD3DSF
I6ENjHVVOOg32UNZP3X4YOFQO1EPTpT3MhfRiH3BdGcbMdGp9s16GOY9lisKYi5ZbQgTJnN/3zpp
tGmEzf4X2/py0kW/aOXpamStCg6SFCybiqLb/Dll/L+e4vz/xJZbWDD/9WzmXv71L6Mca/nrfw9m
RPiPgI2dH1oBlylCU5y1/57LCPsfpml6YWCCawn/ntj877GM7f2DbQZYHMsTIEhN7z+nMpb3D8/H
7sX532U0J5zw/wYr55rL2fs/R6++4ws4Nz7fms03EzAE+tdzJxajUNupJyB2Yo41kkLtughHRBLD
cmRRR9POlJvaatyDarS97YCkB6nQ95L9BQKOhrK74f5Ev+D81WOSH/PiUAonf5rbTO8CP7l1mV2e
jbSACIVUj5ZZ+kiVs3/M1JUqD71B80flstarPQixmQVNqZueZgByj5FJrpT3qLtjAw0DF0IvIdVm
YzZ6Ppt2/16DC0gpfCC4DbcCUMlhtoCD8Sh64enuV1wl4zWW04bXnyPBRPiwlEH6V1LiVIM5Z3BZ
v6EO7FYFIyLOo5F57RWJNBMGwaZO4HPyYFxsUjclyp2MJzsvXvzW7VdNlxv0XQPkziFn2Hp27pFR
hffGAAvl2tzpsm+eOdHKt/lVx2X+OuGIgfdaPDg9pW87+VmzjHKb6NuFYL4RHYvv2iMn7wT6mMj6
gfxOv6YDtO6C9AlwZLupn1o5Lg+64pHzBssMb17oTGnL57jDdAKV1yRAt2o7x90Mdf9eQEDDkn2n
IkhrJ5Y0dCTXJK1iCiXVvPHzzymxy0tXi00IYfWoup/1ZFn7yKt5GK/d332N4UG3RrQ2xwDNwxDv
VNb0m34u8Rx/RALxX9ZCI5Nnz4OckFncb4Kc7yGQEQpRHGBOFUXrUDZQrNJmEwdhsZ70JXV0tonn
Jn3g0WeAI8XeMYSSg5avOceZ/WXbuKki3gR77Bd7d7LiyxQQaOagtMndLjyD5xnWbExfuPWs6c5a
G9A5k0zkjiL8NYfGC7oJOC/4XmOsdxJ5AmMuUKcuHYIKwAe8UOsUJtix4mF8YIew7Pr7n+0iL+BH
uoDyNyGqsE2tonATKcoZs06eWg8Alh0iQmRR+mnyGb7zGTp0aThcVMmizHTcRzPSd/b2/lJeDTFZ
cJdgI0ilpQkPkYkgVVvuXUSKVFWm9vwMCo7J7SZIiZQ1rfPg41JZ5UP4AwxFfHEc6zs1dIHFAUzJ
0HXNrnXC5jIgpSb9jWeJDkKL4yI5LEIj3ljYUsftlMDbNczqmlS4Itr3FObKrjZHzmImaNt+HA5T
Nc97SibfVcosh6Praaol7pMS0jXbjRuzujcAF+lpICrhjDRp3M7IPkQUwUOtKDAapBjSYuXAWuBB
qt44lbB3irLMWgjeb72Vh0tyEcJXwKJvtr1khyY3I9StH6g60LrU+2qcSPKzjn7tfMAaYBcoXzqv
GAghJNKSChsKxGwyie+LfZy0BHyTjp2+GRy1/Vi1TnEKuFDCkkIsltcO3L7Ab3ea/zdi1OGR0Jp7
nkv6ACbfatfnxkV2QMei5TxZqUtHRpjv87XDr9xRiHVGbKNdS4Fs8GubAka660sOt3HhOev8pYfg
s+4GnqPZnf1iRXfDIWJdC2Gd2XWGF3JdZPGLhFTmaL7EFdqavngrE8+FBDDg10nbp3Tkd1vaS0Yd
/7bZ6betofaeopKVsGqnMzrvsp5WRRia7MTCN2Jb5mkeb3nkTHtmzehS6i5YQ9FbSz+Sl0wil0wm
wvd9p/a6Y3GYVdHW8kJniUVPPNaG2d5fSrGZNRMgciqqETOhjqnJYRW8GjzrH4sAn3vh2hUNY3FP
Kgepai+dJxrP6L/aTx5GNqL+Gpwh5p2WLNv2jtNYB/nOinnSz8qU+Uius2029keD5tklG60tnIri
LKlFp1Y17vugu9Ue4JnEm6eFklte6VzLa5nr8lKiWnPoEDl+muz8hulBSAUS24Zzc5eArEQMUFnx
ngTmFzl4bBHkzbatmLxnUabPUVwNV/+tp5B+UcJ+FgmnvhJT2MnMPBveloH2Xq95lsVvUsC2Cppa
EBeby5OKW+Cajf+rMRBIBUHun40o/ctL/oeVhL3M1v/5hstS12Ysa0Op8rDg/uEM/tOgN3O9wpVG
LDYjGuFV1Rg8Z+fufNKQSO+eJKylTLJe5Gz6VU1G7azV72bSIz8ug/ZYVhx6Y8zI8C9P4n9+2ZJY
i4snjCPpC8yKmjnPJvOz8gZJJPkf5uzOv86PyTV4rul6pgfjNVhCDv+2OohFUs5u4yf0UvkMpQTd
cZIWaIZTqp52+BhU3a9JJEffR5zW+vW6dJa3BzNGajU/MIl+1uPdLxpvTfR1WDsM58qSpDtvfQQ2
HJICclLSpmRo09cSTvLZET/gto9methiQN642aObs6r4pwe2/9Oq6F83CH/+wywLrm5gOQ6IXfvf
ljo8qfVgi6p0M5rWwYqKH04dEgCWxmasmHpHRQYXBYhNJfjoMI5eJRRAtmJJN1sO5EUmQJvCT7eN
QyJVsAg7yEJf46arN2B8OvozDY9Cc3IgVtYdKhQszJs2dZVAlO/AlRcR1S8bQAqzlpDIipNfGBx7
13Ykw0VFwsC9lGnzd9pa4Di0K1bQ6klfTeW+z3S0I4rykgODWxUe9BBaf//962P/HTz4p3eua7Nb
hLUXoi90rRDA2r89KjIxmAVJv3UgwE/UUXkbEkkkLGewCgeNrKrLHfLw969b99sjLI0LQUx7A1/j
QjkqKpRh1YTmx9DMrVDKyx5wVzuadXuhifgCHR1uapfShym8F+RcfAbSQZ9jG2OsNaXvaqkctMkX
115r7+VZvmcJPX1VJc+v5nCqa1AtjMrUYser7oRX6vQ9i9ryODMvtVaCRtctr3J5rOP2FRdbdyts
2lQ4kimvMH5/cIie7Qw1T2sriidMhD7MPy6hlz5nZWHGxlPVlxb5aD94UPhqQMlNj9BCZpg2y+9N
y4jCfzC5pJ00RHl+lkV/DIhR1ARPgFtkrDkVY9NCkrXWkdHxvFP352auLx7m7YMyovjSlT4NpmCa
1rKZFZNEgB1rgDPzJkAuwFXDdBg1Dw+tWfWHWMY9q4917kfOLeYIuTHrlA+orON7UxDgdZmeFgz/
9kw35a6l2ehZBqiyXs4b2TQTYC1f0cfIvEM5ZSebqNljaXivhrDTA+fo7MJNlwFllZ/+/Cps7Q4U
/JwzwufHNIR3BDbdHstiyFnbjJ4wIYAXauXA6GLMudTaGRFlHiNJHM+XcCDulpX+D7ujfIXWR7zh
3F4C0tX3BIz9ojnjHqx0bjZGMj41Nje4wiKVCw6ZJp7X7SNek1oAIQL3xhiPR8h1lDqoKmajOfrZ
EG0guciXytBslcI+BLnE3SkEQeAWtbqXS+eS6ZAA6CHO3L1xNhsGNJA8JobX9EeriMVao2RDPfky
SANlcQcHZcoZ7LF92lFg7o9pXfHUmiucdoHjUZTIAXLbIxktdNsG4b+RXBNrhLOMhbWpakvf8wAc
QzeMPxWT12f6nDzZKD+90ozj227CC+CRkCurlT8OozxDwqdr5gDP8ANVHtPe+Op5JHhqMjvH4x4R
sI1oYnpTUjEshThQZUtLVcxH8pf7eaTobPc170WiInnQPocjbcTYc1qEDclXbTDF4WE9OU6UA0mt
8mbudMO/KkWt5bHXegsttz1YBEh54u+giKW5zRPkAGkmia5aCPPk9UnErCQru0PbRJ8tr8z1798L
l/pbhNvSk8o3D/EQuqeNOZAJR/c9nZPK/DRqNOCBSzGz9p/Ycicvke28O9JW13BqWK9XKYVpCwLD
pmk98+BJ2rsLdJdnAH39808B6zOcNvknicpuYSihC9c2Dammdm+6l2o3pSZaFlYdiHfkY+K6W9FJ
91aUrFkBqfmMfbuPgunLN2Pk56quKkBX8DO0pe5//82gy49Tg4RO51+Bm5lQqiQ54RaqTAbN4TmV
45dMcW4lprFxgG2Fqc+0S5fqcRRdiFZ0AtldkBKoAcDUvVndmPhVN5Se4UXSZa0Kn6WyGm9dGbbP
VpmzxDGJBHp+UR8MPLAkFwPzQpKJIlXfdYywQeRkjBo3+aKC6aeQPmNlpeMulzPQtzjDbpN1HkvO
wj2WDjH9qLGrXdSp+KkbS2td2H74TmD/p2+29ZffNRv60Q9BQumhYiX14Nfdb8eb7A+rBBghFY8d
kK2djzzHOuX78UufhvMtDbVa/flrMgpJjbq8S0XJRTuabLLEMnSvha636YxZ2XLC8YFb7/jQgtpe
tRSEjn/+AJZEd1SN+dGYpODpO/CnNteTVVa2ggFnMN2YpU03ETvkjWK4lSuk1Fz9l98clj9up5Yq
fTCZW26k7lkYXbQh34SmqJzNc+al054F0kOP140hIhRkwWf39OfL1KccChpbVwifln/887t/ft1a
tb3lNvhdTRxzp6oQB+A3452iB4cNFKQQbSUddsRrrOqObspIkUwdHetwOPdFTPwWUjj5Pfr8QCMS
uDoQ5+jWxHacr0TrX7upm6+qLM+tHYnrVNk5OIeiNpkId9ZxrrzuNRvkiXYbbDvbnPeNOWf3srPU
TRXnP7/o6UmcRZ+STWsksUuB94OHd565ea7283Hbt9q/emYRgPELfo9uypmHn8LeHstyTyJ1/pTu
X7qOBrwq3VfODhTEWxBf5RTgI6xYhYeBc4bc75xFM3foBMtTNrremyVpTuEeOqPeBdczxgetJOVc
I/pWaST3rldSvrGyDkkPHvu+voSU+u1iiihLNFQXk5qKUWjdo9ZuvsKIG3fvR+VzV+fMMNOCowzk
ouVQA8oLfREeoWl6a4kWYAqsnqOl5TXZVMLhs8JU51flGI5Hq5oojzSZvKQgQtwDzAfK4f2tXb4Q
9kbKDM8R0gG//PMHok3uXtMH+2xU/uHPF3b7it1aCG4XD08Vvgajb72o8DnQRv2YNmDzEWBR49Z+
vKcS0e7qoDsEIynnMK1+dABnytmnUxsSE0HMu6ma4qHv5fDKmzLZMgtrMWzL5ghLLOG2TkJZ+Xn2
bPlBcqq6pY7bGYzSOHYeGnZf27kwnwhvElAdOuj+y5ehz9JdG/MtF801Dj33tVXswiCRd9DzeTB0
lDmcR1jCK6eRxRqyUf3gRcF4DMn+r+MJ71XU9OBpveHLpqMN46MncsnQwoPBlhedd224s+xoJGGl
SzxxFsNRM+t8C+BQ2LFo2WiyEAl5GnVr+EgQL0iQr1Teg5YYVQWLuJfXWTAvqhO7/yv31Yr5ViOM
W2xqUKbu/N6reO34NJTNoFicT+21SXxuLUNob6iJ00Wf4fAjVbPvk7J+cdQcPoCxHWb62Re7ZaI0
zfU54EbPfbJPqHuHAZhJxvosVfpHy054HcLscU59uGpFzURCeFsUhWkFYxJ5rloRdoqhlFk9n+l6
rc1xvI553t9U4PY3X1ucMSuqBAmNM/AW9kWUYbmb23rh7Zn2Y81t4Cj5zGq6iCtTJ8XbNAt8FhmY
jYTsyVviBskRllxGT84aj6ONykH1fXiyUGJFVX1zlR09yKyNHhCgNRcZ6qvbW5w9ovg7DjWgf9X9
wKizTC9r/9XWvKL0N9sdt1QWAV3egmDzmpvZjmrfiTEgThETmA6pCw9uMv419U95vCgk0wfWDO6u
HUfu+dEuTAZ2MLMZMkBbeoAF7qLQp+AtXZdHG89NHjreB4fIl9YhoYj/IAIKvmQl5Bf1whMgcY2s
IBR3z6je3LoYP9xu9Dmzt+JhZhezzUEOpaKVFx46nYOqTXVO83Y4dpk1nVylJavQCsiIV8bnEufg
UZJRPI9RrA6B0Y/bwpfDeiqsmBy/kn8Jn0NRLgEjOe14TMwWg3Lqo1A2H1RNxWRu2uEkBB3uwcNC
0uho3KBqok01tZwmYXonJ6JV8K+mTC0YG31w8ul5mUuXUSf/AlcO3YKdF4c1muFLXdjol0fRWh1K
yxFryLzWJ0+gLZr74hlaa3KxI35E3OeLfatV8Ii/5ehUyUFnlX3LB2s/9c3wrBqj2IgQkwcaQb22
eHP97mZjehyr33M9tB+VtB55ib4iLv1fBh8ENqGt++7qNF0zhBIymS+Dsp3XKoIz1tnbnmjFp0VX
k2y9HN4IPJPRNkaOOHMnDqJAbFZlZXRIffebwDxlfGNuTxy13xRe83uBongb2K2xmbmbzYWoPyKT
gahZ1a+g+n+YIGg+wJI6a2lHGbGlKb7IhffgzAPsrJIrrSGpnNddSGbHjj54jsFynIV7Fg77OhuL
d9VYD6IPjlOZTg9/vsRAH2m76qd2xor458tUY/iquWHFWiy9jIjhHAtMm/73PUawG8Sot4OAHkQz
L1So8Dzp7gV1p/3o0W2He2aw/WauvUlGf95nSqhN3gTiJNul3+B06pzAkFcBhYvMHtW9xueNrxVy
gzcfo37yb72Bey7TLjsz2c1nGGXioU2olpsMug6hMtuLF8cv/DyYcoMWh4A+wI5u2ntWjd1+jEe5
pQ5NOgxnAeoVK4Oc4QPwj2xQNJ68jLWVnVBe2VTNAyQgPS19Mwuau8W6F2xH5H22dtCvWWILRno1
OGga8+sUFfQPw5m3M6wwkN1PDqvVV2pbKSpXAq7v1TjEp7IPTYgY/i+3odxWFviaba3mY+cedUfK
hAlG+Az/hp6PwLAc27CJlAUWbG5h16g5fUkYEgFDGHci5Y5hhKa+1EC/1x5XdExsZbUnwRu8eXXK
UWt2ig1CWFrFCbSAbOZ5PfNUsXEDtqqRGQPIRiqeD0H+WIHXYIsBa3fUeqsI02twEwgugow+c4V+
hx7oQyfrdu9zeTy3mcj2Bv/KddkW6G3i7KEHYvEAWSEqSnCdpNjADtfhjnKit1KDxkU6wHwxiQcd
TFszPYDr1TXe/CFRE/IoJ4u3OPP1epyGvQC7v0+AsYf8mCcPxTlgTqY+Lw5xyO/BfDLk4JyG2kQT
QMD6VC5fsk7CaQPRaRplfx57n0C+TwcyEcmwKRD9MekZy3PUDu6KiHW5ZSuLlrFJJ/9Slganu1o9
sox/rJwse2ia4CD8NLtVubpnThFgxQDHA8c+u8WWym7Mc8eT/uN2oR7Dmpq11Ygbcp3NAkkk7ZdF
x6FfmqlUdzuCs9wS6JlylhCYHqg28Bk4xhnIBN+GimFnW8cy22dlTeFz71D9NpMeBHjBUSWUhA5z
2z9lRmVu4srFyMZ5Q++DHtlS5CcI1ga/4SF33gPG6bZGDcUMSanzloDooGdcdftiforzxHmqUjyl
q3DBMw9Fsxa0kfZyiI/pYKhjWw3RWZdsjHLuWluMruMtduNymxmjufY8MdwGl5krnhrn6M0E2oJK
YSx2SJJU2fRc1j59Duh5oFiLbQCKYMuoQj94xxHu/kO/fPnzTzMl01VdOOk//UFpNMmuGTyWO8vf
E1BuHypKqhcdibNf8D5qgzg/IAVuH5MhyG4idHb1OLWPPRTRg+uyaBsExHnh2+OTMWGgqksn3qO5
K97qwn5UAHC+21osVa5geoYGpw/dyDE7ylmt5Fl1c42MLpTO5XMVyWrditj40OP8aRXp+MumUT/P
Qr7z4E8GpMJ6NfvfsqkablmqeJAuYSbC/h7H1DB5nUr5zdKz/anN5oTJyftIUNFsmX3rC8+jMpwe
crvDIVUlzqcmZLqBPZSdZ+6yby1g8Ib04RMzBCa3bnzTsUjfpUPBr7MisHCpY946F/9WqIxd6DTJ
X6rGYGtnXbXPffc+jQ5IioLKmVtD3xBWRPo9VZ9Q9LotvShiGWEQrhwARa8EaAJYm3ykZBYWr6Rt
400+WTMjm7p81ZQjJytPAUd27j4tamSgtNch6zXTEYlH9cZRFddip+ZzLMz2OP9JR9VQWmeXeufE
DhNCSvKcz3O3wXKa7JK2iGAShO4T62A3dzh2GJixgXvJqsBO4Xw7CeukGAvxugcozSt0SLvhUStw
rmQyD04FUJ2FHQtc14A8M+7kILqV28DELA3ni4AHiaNrPzMbDGEMAMnqLzkXldkklcVKt1wDrviR
GOGxP2JXfXdo7q3iafx2XRiEo0v7uW7fgPw8D3l5xGcMCQIiKePU+BMhB9pUm/qqaz0nA6yBPrvT
uIXn4nrfMn+O55IV1ORutcP5QOfEc8alI0zsds/jmWLRyvzJZ/UXhMeij1+tbvo07MFfq7bnNMOT
8NSYb8gz7/0QfEgFbNLjWJBDLEiMgNQffwNN+KXlzss6nlp2XELXEf1q0iFQp7EGmQuGi4seAEvR
litJoIcYUkJkrPsF1KXCbLPGr2fSKxwJOoH26+Ae6zJgPTBvckGo0sxPbk67uYEK4C8+sbC4q1Yk
LILUknN1qWcF5L1r+yHg9QEg/qIo6YNjt35hvsBiFeygYsKk7b1yA+TjIlI/JwDGfSArP7JSMqgk
mbYpumfKqpyz39kysw8NzDfhN6QLOaihPd3iL4qR+gDttTildX3q7EZd/oauQ5hbIvvNNnXLpXCG
prHyJ2godnN1O+dHXT56+ZuLKWk1Kk/vC+B5PHSzch8XjP2sn8j1sKTuiq9uLm8MFWkcN8CPYmWd
rdm/Kj8Q26QcgnWrKgDoUBxXNXH2dVLGMOdS+QVuAAkA3m0cG03YvFoWM486M3r+0/iuB0V5mb6R
tw0m2htpJt4c4F6TVW496UNxld2lGM1iI1N3gK+drglHBhtUAXMd8R4ZseBk8aOF3XRXOv5PHOG/
BCQ9sMftI9FBj5u14a+1t0PweSokc2+NzHNlG0ToedtederJjc3nl50rP7okfndhya6lV/9mRH22
Ayoeadxxuylf8Jm5a1AD+ZoL07XyYCGWCbLYsZnoQv8grsgzZetgXJujL0vhobDAd2gzv4lUA4Ba
eoDYwbgy6C8LZE9VqZbb9uwSego/UiExvqU7U5ANryM2m6Vfbhx3RjRuOrdI+o+WIqoh+4J4G6Aw
qXjz1gR9eSIkLJmiY/MyZprxlr3cpzbFXRCv3RhIw5myMwYg8rvK7OmtQhXgtYazUlZvbyRY+NFO
TnM64+oLRcmzN49MUQ96uLX0G8ODdCfLsx7iGEdESLDtlijmQVUz08Z0Z9DOjb0xiphtN08/gEtQ
37pGfEjq/piR3ltZhKvXAjCS0bQb0hfj6Oh15BISDW0vW4keH0oTS/APxkJ0ZRwxxM0LtuSfzdi+
BZyPKdfbhHlYwuDiqlbrslYvld3Fh1il9loYZr12PX9YcWR7dULjy+05wbI/j3djG50UnyiZMqli
08vtr9so1bKwcF0Ai9A0XTeP9xOC0lXQW8eSR8S1x0kaJQPJ8gQ++5+cZaCItYxsC4z2kJrdtwuG
m+Fe7+60374bE4hs3/fhsc0h5wDUWwcDtoBvyJ3y3cdihJyS8koXZUk6x6nW9hSgeUluqZO8p73z
u/dPfgLv1dfhdZZceP2A7opNlsMsQR5OilBM6od7k6A4MeSCH5pPmkGbDJFmLhJLx6Njdmo4fbMq
iF52NZ/rouu5R1jO71zJtUqtH2mgAWb787R5d9y2vxuBY9Etmz5mf34erNQHX8UXtxuySx4nHL+8
lIdyFoXDknpB1pIcyIaDDeezxAQtWzM1f9aEXFYxza513fDyiYSULgyijm/oYjq5vXaXaKVrs9zA
U8/Col5PHf+SqooY0uRAbnw+Vu5EJ3TxHuhJTNs644fkxnBQbXNnzVV1qKGbk0nHKm1QbLC77qvC
u7En2J5CDuGDVRYwcLgzDgyRICHoR8vTCBZ6Yj72yJVCxI9NkLzBSwkPgdR/xS2jeShmTBgG72mM
42rj2pyu+uE5s4ffTVN4W9d4dOBbrT2DdC/OAZF7HJRYtI1CXnLC0NuR5PvahF5L0AfOerZOp6k7
2HHZbSu7uSgewyDa5bsK6P3KKQlQzqxLtlKATWMVC2nOgfSxHDHA76xwG254nv5tA+HYlUOPTGAB
FLr5yTczqr8ZN7hEyJ/ewcw/W4XL2Z/rcNUVLAny8knxviKBI8kDiBr6bHaMfLPYw6l0d8nTOGAf
yMd5vHj9EPP2Eky8EnNtx7HY06raFwygD3MouB5i7vEbnFGEc08agHXmtdPBadv93Ov/oO5MlhtX
tiv6K/4BOBI9EOFwhEmCrSiqoUrNBFEqldD3TQL4ei9A717VewN74okHxSiAJNgIRGaes/fa2I5B
2KztDAqAi3qiLbjow8SmQjdNDGasz1tFDECFtI+UaIdNV4GkCMaBCCko4jHmI5DkcXN0Gs/uSakL
/DmBRBt2kZvshpJRzoVRkVNF97o2e1W6CQ+LQuaBjXXcg1bAH8SGtEiHm0iZRJr8diPlYgC7xWzE
UEVBVctuTSL3EsZUOYhDZhMgl+Wq14DfYFkewoAp6bPMPTEzPgPZWVGYJqGc3Htwaspv0o07cOYo
S7pebvxIwrQt0ntfMgL1DeUVEftrWgYnX4/cs6PLa1KoyV6oITLuJH2eLOHs27g3tvanIqiW0eVq
Ket4sV5dOmJjZQ8mFNohrFWbKUhFtqyG8yzSir3ut79tE+i7aIqEqU3xSaZG71Um7L/JmD70Hl2M
nrrvtun/DhzIZ51e/Rh7/9keYp3SZPKpul6fFP5a5si1yv53ZSXritIp4nKYMlC2Tk473pFbsckK
wN7FGFx0H/t5BNZ8kxnKu80FYu1OwdWsJIU0JMzrgp4dRCZOOjOKbkfHBl9fqK9KAh6BKCngLILT
uI3kLUNDNUYeiw7w6axV1lrYmVv4Vw94JJLHsB0CDF1+tTaSVnmFnAnkmObnBUFQfWcAslpFNqXQ
HKbThbEN+aJDxczhMddAGvCDiKacGiYkqTEQ3WMo6gtwTt/caW0ZvMks0XYqv87tshnoLiIMK3oe
sJ8fExp9G6OZtHOgAmaGnfagRWr6WAVCuZGgQr7ek64lTFndSV4ktsyTXor71Cc4HH2h6zF70feM
cmLNDKa+yePoklJBwBSTnaPMsV8jKO+eOwTRQUuL5NXpt60ofqLKtu6HtHZ2bV3A7ZdN/AZ9Yu0a
XXru8uLTmfttnfB3klrfedkyRf+1a4qESROKXtyyC0jl16OWrWU/ffl/3UVlcEcn1PrjWPOjBEWj
8/JEUi2yA5mA5IhJdZeI2D2PLIg5OVUar1oAuwcJmglanhlnUt+nbsISSBEn7GVeQfYi/Uezp4SV
SCrIEQ2tt8GdxK2A1HZPjAo3qEKTInX+2IXlcicHu92Y4xRuvj9TZ2q7LrDtr7e27J932ba0z6Ck
iYCc36ScH/HHd8Mj8pS20PJ5lv0Qi792fR/67yeGPr/I3BHqujv489eNlwU/kIxul+fb89cdsBRh
jk0DePnIEk2msEmUn4+bVL1zdkO/w/Tw1+bXewPy+3Xv8h6WYwuBKnD+Tr8eQa2XzhebX8+f7102
vz/M/IhhbrV+PSGI+6/N70P6tAR8X3fPUergSexIHoqAF92XgeMpiPdvly0B/+6QqWhQRlrcUNDo
GDZrt47EXVZeszqs7xGfZFsmjzFuNjaT+YZKTAmV2wy+9pGxV99TLmR2bYb+Gg9PA99/Kodtk7D4
XJ6Hg626r6xCpb/SGCwcecrXAQV8obGmsL9sLnd0RI/POn1mt3+/Jr+JYNdkQn7tW+5gYZRSk1Ha
P/ZFWlLuEgKGvl5jeV3fT1BrOMBzv1+jID925ws8zd/7kqqkfk2jb708bbljTBxzxwqGvtX8XpYb
ZyIPsBqQLgF0BpTPLI+csR4A9PK85TPEip7tc8eBqPv38yRYwn3aGcYf+3S3hnjkG9rXc5cH6y2u
jIkMUwKP/vqeTE0Yey57JMDMx1vucEqbhtnMy/9+v1VM58em3/LHa+B5zg5yXhb/8V5UvzqUes80
8O/XIF2nP0CrQxr+92uoUy8OYDOQ6S1/1wS9BcBhOsffx9Lrzj9oWUOm4N+fleoWycytoPO9fEct
vCpEh/7n96EB2IEwMevf38/iBwaiVbq/vncZtOGPzC3fv98nQnPnSL7e2/cufSiJSQ/b1+/Dl7LO
ToXlP38fK6fRcuooC3zvwvs7nBSLnN75a1i+R8pC2kkY/uP34Rvftk9WZjx8H550DKTKvvg6JZYn
akmY3+huc/d9+KBqmpusLi7fx8qTfsBmVdzqXEXWTIpZpaPI56d8TdVUuapSPSruPMCVo3IVRYz3
yOgnJEHcWSQk3OEiag7LvT5TLc+qhbpd7i0Rge/q1O03y72GbalHxiuL6y3PnVo3uQ3JZVnu7PG3
gWakJqO2JFYEI+WarG8el4eSFHcXtW4OE4z3QH+mW6nNIE7LnalmwOku9GG/3BtGVKno/gVf7yHX
84Eu9Mzwn59b+6yQqVnQGZ7fQwQk5OLm4m7Zcq2qfqRSvPp6DwmrLuzJyYM2P9PMxufaH9Lb5Tiy
lAAuY1/DOs5x6rAgEs+Nzd1yLyRqvgLCIr3lXmJc6gMJIf162aReNt5MJXrDZVNnfXonM+vrSI5m
TFdH/OMt0H7fT06mfL0/YHCf5BIk5+VFYiyQ69AhJGA5TKWNoeey4tstm35g1AjEaesum6JM8yOT
I5oO//i7TWdJ6uWyFYeVvG+iart80GWXXd60iA6Y6U36qrIUMj1o2b4hhrpYGsBQzNd0a11WA31O
yJVZazeS3KqDrtXWzZhqyP75kRzp0KsUyJvgJGzLuhpBrEKkz7odiHTruvxPaQsI2fPm8rjlGctm
OxTNRW1pjKqhda2EkNcqp8zPxnIw2yUX17acy/JofCjEHQmzg6s7H3oCjNqqo7lbnjDQcaQaCTNz
2VRLazzWWHO+DjdFqn2rqMHDciRFEUgNEP7OxzH79n9RIKsLDe1PIac+o1hA0Zr4kjAmGf/KtMDG
rowpHeFRn7FQTmf+GOIbNfjZdzWnvW+dartV8TeKYieJazNlsIqRmrdWMX5oYROt1Nj+5bR1exM0
hXaXCQDZwAcR79oI10uj3eN5QmYjh+oZ2+JHXLTpJQxqe+OMIBK6nkQyJyEwsHPfzM7xPUUDO662
RXjNsvGHk9TOzzYuCG/EJnVRGJs3vp7Cf7bSzMN8aF8iP6OPN4zGcZCfwDKUjSDjkcCMmtJTXhI1
ElWwkej9bQsSLA5C5Y319nTjQPPegGM1vUHtLsQljDe+XnrCkozeZARuMWwS+KTMP2kRHJmoRqsk
M+tbPTbEPUFQtC1YseWdr+0AKfaLDfUmhf3mgQqtQbk2zqHL7GE1ch2af1KupxQwJ/M5oAcZ4SHV
LBCIRjJSsESxFaq13GCPNM80exvicprgzjIdhY9BkSm1ocxXaEzXiLiUZxfFVhPn3TbNNbFx8Nej
AzRKtA2+phzt4AgdOf7Ah/V7Uf/+Xzv6No//df23z6L+t/Pj9vof89F/FeVcBArb//yPf9r6/+T9
M/9HLtP5Z/pTRn9imZCQ/OX+A6GEhw/Xn4mcGjahAYHny/2na4uPz1x4TOqsNv8LyeT+OxgmfH2G
MB1NWxx+fyOZVPvf58cuX2bwu/iHrr35l+0/kUj4A//0H8zqdkvVLUdVmTSqs5D/n1XcAb5hOwDh
i7IK8ZHuFsVVcdJ+zzCFtANsxLXqzP4CDPS03IleY6UPNQteg5DG75t8jiOPTGuuqyk1yI6/7kUn
rUCdS2FzqtW0txtxS3yGvo+tRDlOQXHbVdOuLUz5ImrD2jeVn3nLZlohW8JyVBGk3FhXKyRPVsmG
lzCRycHuJjILmuT2f5G1O/Mf5w9DBl+II7Dgm4yBGLUN9O3//IUAvq10XQEhnlTEHyMeOsU9ob50
33xavFZ7jOebtAn1bTQm95VRMzj2YbeReiGPso0JazFn9Th9xxiqtl72RHXFGEnyTUDn2nMNPGca
Br+6deGoyfTNSJQnZIkz54aaS9swjMAorvNPrigxZkTCi9B03nfEEdKj3WglLbd2mg5unCIYCGgL
jKp5TwnsRWmrFIEBVSks3tuUFSO2RA9WhBfVcHSozYB6VneuQHMw9MihO1wNQDKDVReAF7Gw26/T
tDsNypTuTZN6p1tmjRcbTb5BBozDKkQ7yXQA8TmXtKq71oGEDRidXSzuqK2o7aVYFUqCMWUomZm1
Kb3hOaPT2TkhEE6fD96SPKgWFEda0azs7lSrWnEDoRLbBySBMXQk4Ys03SKVOh8+6R0NQeRSPlGM
vEl89DWkF4fOhhJ8dDVOoqyIyD4qb1gEvBiwO0qI/YuAbWWwpqDO4l8sX/kVEU9lTcXPOLmIGN1i
nAaebibTekgv0HJuO3O8jf15hk03WmvuoCxDoU1GsWFKQMMc22D6Q2cSgzyoC/dFhR8Aeb2FVgtf
KlhXBMIrRc0jIEPdwc78xzJF5QbHcu90UC0E7L4y9Sn8MR9eq9gn6J/E06Z3pq3NEKoSbKdMFiKs
viIfApD9ulbNJ0ly8KqaS+UQen0P1ycABV/B8upj+yyph/smLSNXRcHjULFv+11UQudBB8Po1CMB
dYu1Ug2Ayh2KZFwPPEUSD6L6vF5uYFf3W+3BHpWLKUj7VqMUtYlfjvvRCG/1bPQiYp661npQacat
p1j9YWchyRMpdi4i7OFl8hFLe5/TtgnL+sENfB3ET+4SC2USDQBKqkMVtTMKDFwogSnVaUDCM+NU
diEcnZQqatcDTairmpqPfUgS5u/6uG1Nndq6SO5tWZ2p4ZE6p7ij57u0ZksZe7ll9K/V4GLQhLY9
OtkmTrpzLGn+dAm8abTUuUpsp6mq65pQy5touviTaa+dktq92ugwm1X00UX6gQAqo+w8q4cK/44J
2EEG7oOh08inRjuhht/nhBUBO6g+bCxkK1Lhp4OjV9ceSMrKcIG4ujdq2WAWcxHkiZbTCGfUStcI
vXEaCUCEekQY3qMmhOZrRk/AR0+Oy8nUJzqrTJcUqqK8t3CnUhtl1fBiR4SNh+kJkYKF/cDcD1yJ
yeVMnoKMQJBOg25mcmDThKRftIaEEC2ORVkCITenZq1hwRjEEbjUbacn71hrlbUfdrTlneLGqJsG
i8jk7DHm/YBgMOsOorMzykdExBe8K+XWRAfI29aIw1BgFo/XRCGLUzGSaSVJW6apiYpupCdq1je+
33kDbBnEttqvrCtPmi8+CTHMaU2JMxyGR9k7W44VHNPBNPYi4ucu6bxFqh+Cpw5+qpXuHmtN/urL
zN1FunmfS9ATGHqjdeEg+8fkqGdeleHbJgbLPzVwPE/CNfI9wU/nNNbdUzEIff5C/roXi4C2mRTF
QaHLg9G6GvwhIgFTlriLjZHiSuD0KzdY0Eg40kgvMef/WehfiL5jSST05rUwCRyp4aqvgyh2t37J
cs023mt850QRu9teudK2ZZwKyvpCRkCNeJr/BZSIG65z9PA11Vt2fd/YpI45LelL+F0RTifBgn46
T75cB5amXUXD5b7LquG4bGojMd+THwpkZdxLDfqpSHVlEzo5ESuYnq5Fk9UEOZTvyxb9aOXBIEdV
g+h4bftmorHl47mPw2BLSsa71UMLk7mbe2OBqFzFb4EQm/99b6pqlh+jRjM2CXmH1GzVNXFR9Qmd
S4pDpnqsG05BofvmcSrydVA05m8nhLiV9cYPGxWTNzRZOwPMQYYnXbESqUuBZyD8PI4MBsxwuh1p
DRYxUo/MckocCO6LA9/sk/R2M71Hgp99aBE0W5azziPt2GKrRZV1GompuRGFqXhUJOUOe2i3qWy6
pEaXuB9mdzu0avbZSvGrCQssOAXUocIPSjhA4GSatDsitCVtyR+Thzx0KQfov6amtm8cyxhXiSME
qG390I9cV6QdlA9qFPwOgHvfmO2AZaN6ysZeu4Y+EjqfFJxH5uu6h3Zlgi+gBNvE1m4tOn8HB/j0
LXb3znNHzX4EE+cyqkUa4XTuZtDGlVMOT1wNq7fh3TXtlapn3cdox88Y8h+GoGSlkqJ/YEHzS/bN
rxoR732OmmxLk1Y5pS0LHs0mZ81KQ3dVqDRLB7ux1kaKv5nRYfLyyCIkovOqJi5+9iN51rRV1e2Q
cDIPgeYfLd3SPGWwzRelotUaBc0v/phiPmeb+zICE2PXHcmHrdNsoyFbD21g3DqEUZhlutOxUdly
5M/PF6UqWOSH2lSOht6Yx3SSkBCKgmv7INRzpoCIarF23snOkZvYz5JdqyT1xirR/SipNj1kKo28
4M2x8uluytDwmFqo3U7zXEVG5WeYKM5GuGW1CZ/ToJQbbZiNr8NI23RqMqpCYIe61E7JioLLlWEC
OKZFTZJxJ5+xYL02epyhLuiN8hia0T7BLrsrU/WmYUL4EGrrqtKtc5EUTxL0zzUohwPqTpErtGSg
AVeD9JFhfJpO+kSmwmzEVhRCwyk5ZFzKbJZxp/AXFkLlQn5wuEMhgybc9g0wdOWPErDmTUHvOgkC
ImaNeiJTmHITplCEHiz0hqicToNbTAeC2de8dU1olAgAfpEEWKH7A6e1rudGikiVnYr2zu+n8xTR
QsqNgu6bmey79MOZCALrjeYFPQuh3DGsQo12zKPq1Dt8NkADTAxr1Cq72zFLnp2+wldkVpcccf/W
n5UE0r6d5Khf6pRFd2nV+wLBxCiDxEtdS13FbT14eRBpcBYVrsb3g8bpoRplR09phAriJsQJ+Xeu
T65rmqVcG7LgUU1FcMkGd9w2oBNZC1eklZydzs5O8KweA8Ug4NEy50si1qCByRmiy5fEGnqqAmF0
3+b+s2a63WaZPAd6LaA+cdOnxtmtS7xUxnupTk7NNEC7tsIJ4ftELvD/iMar9J/LrEDf4evYZCty
prpJSw+dpD3f8vcqHVpLYYPIRbeqZIXdozvpk9Y/9iYd10Y6pHNXxRq5TPe43KCipm8fYXKgyUAl
G/+Y1B713nqONUUnzhZu+zBlVNWnyCuTob3LbKN6TEPSjMWQVqz3M/kwjScTa8Z9OII5xwl6E2Qj
EzIu1rdWXL4bIdiJlOf6QswKoc7dJLFk2qpoCfKHykZFyg12DmoZrhVg3mckYRkGtBoZ6hlqVMpU
oqQ03cWVF6T9iZU5eAK7fXII9qzjKHwJ+IZOplWINVOF4CVU+3pj0CPDi8K9tIz3KGRHnC7pcKfW
w8vyKKukjtopzLnpTeOFCgpz25d9cevPGUDU7ZIgN3h9NgwfpTHCo2M/B5UJQE5nnMvpOfO6IozP
2rxj2Vv7M5xteVRlqOZWdWhffj/eItgHvPz88K/HFKO+cqWqecu+r7uXI38/h4Q6TNFA4ZddEM20
k+NUnBhMvOrWsk/lfLNsGnqKujnJa6gbDSqK5Z7lMWE8Ifj7x4Ni5+vhNX5jZtTtQNYqH1KgSSaq
fbxxsU9Ckpj3ZYRd3Tq5/XVH+4g6Mrir9D6/S/vEP4UalAaME3fLjYLLaTXgEzjMWuo4cNonrKjx
I+Xg9bI1Ex+vzrir4Myhx8zOOlml18osuico0OuQEEE1tO2HKLKcxwDd9Wg6xv2ypWYFqcW9L/fL
psH1+4BHH0LM/Ni+78fHHOZvxPJp4IWZiabtmV8KYkzHd9614OhUU/9gTyAu4vwQqKJaDYTpDJwN
cESNOecuXqlu9laPoOlr/bHojPuFkhoH+Ih0+IGrUu22QyDee8SjrKLXqilubbV5E2ZAky7b4wh6
GXCYbHrSsmNZkymPorvbtI71eyRRZwXltdrY2O/Xne8fW43UwSIW2ObchkxlO1gZwkfnanAKMWk4
diGa25Z3KezE301JjNOaKj58e2VFqsyhUkjj7BQ0cyoluHbQdK8lOBVhmGJvobEglM9vfV0Zd2A1
L3l07YtAp/TZEMJeigilu3hx4+YTETpXTFKj7Y4YAIqzXHLB/NgUmG3mDKtYuo+pA0o/z7gkBK08
+BLVN9doSWCDRwKa5dWBemdG2C56KR5b/H1t88Coc+hM+Wxn4oOKxDtuQlLkI5flE6mL9P0PQ+F4
ZddtRwzWN6JKd0pL4zgBouFRpD+GukpdEz3kyApwG/g4ys2s2BB8skaGiqIt1vxTrbcb4LKDF4n4
5zL1UQmwW2uieUrS9M2paN5jzl5FGanciUWoWRpAcnRba6YOPk8FkwiFiW4HSGRVlUnnoXLGJPWR
DspL77PeGSkR+dObj99AmKEn9SDFDvRKPt/HhNSdarMKnzB2yhm986baY7OrM32jJdNvLS5+K1H/
YZX1E80VtAzFxVS735qtbFEl+qvWLZ78qH4N5tYW7ZbtqHWU3CtEzlb3YAZ9iluDZl1Y69jr7ByY
LT9Yg+pv5sCQ8XMIjUSpzFdVTzac1Xo3vJE//EG4lcJpi/tPGDsMHEe14hfShmO87evqNzN+pPj2
Df8eSIPzGHpRmonuZZqalyRUT2gg0LyE46lNWkC/ZkjIohqZB5MZvZBcBXLjzlWidteL6CHVTFLw
IOuv6za/THGxof3zHrTF22RF6k5UFAmI3JLeZAXPEBcBZdj6HCDcb6HhoUZmTVw5W3Pace7i8GNZ
c+qoNmyzriVaOIJ+SNKc6al2+Jkpbr4q6N9GRK1uys5ZZUP1m2qXIDiiYGba5vBCYvtVWNEZvFa0
agwb8sFoMTIm3dbtHmxlyp+zapNjVtnVqv8RpMlLNHZ3dVMNG67sh3TWCJnBNaRqVY6yQz9Vp3zU
CiZFTSRnpzSnBHjTOkzCi9aR9WSLBtYoEQyrrBHvWsv0thzWZTMe6cVYd2Kc9pVBqyQRKpiNRDtz
ln6qVX0knJvoU6ugrWVmPllQVOEK5Eutrv0W0pMdHFW0q7uyTn6VQqkoWG0tqv7Yojdg8/B2xemm
n8QlTe6E0NptmL0yz/2sXLPamIX7kPr7kAbYfdnBFSTByvMBAnJFz5UjJt6nsJoeDcd2vKhjmsty
ENFLoK1HRcGYkHQ1toD6WsdGelL09jKh/qECoJzTNojWiq/RDOH71qf4SccJAftjnGfuQEGNvQMh
hbqO9THy87O4Cq4rSmlkUpNmllfBKSXMZMr0fZflOCFZ/RCsE+yUwroxC+UUVQgkBaZhcuqGnAqb
uKOJae+Izfh0gq5hvGC+lTYaE3daWHag/5B8LtUgpSVLNYXfsmowuroXrtF0z008agZmpDLKrF1p
2z+Sog4f0TNFhfHmQho5ytwJ75PIuNhtw1kVORQOtWYtCKS6h/Jb0EFpHjCj50xSMHUrG4OEUvR+
CQEdbT6tU3ksfcrGePUBfxCvYuR1ssUEGW4H+ZqZcwprXgB+bW66gWHDkdYPkZqPvUv1EV+s57YT
kj7Kteshl/UuHMKe+Tz8VkPXDkUQ0Et070wK2b0dgsDQczLv4ARQXC0/q5gs03TStxm+q8ekJatI
Na9mCdVExsXDKLWI2CgKmTidnlucYCjD+JkWqMfGqTvallb+AErBGOr4xxJuOo4jJVZOeQbfFGwp
UQBDB8Q4j24pPbw17IEMCvsJZz36T6UxUDJ1gKZISSqblMHTprLW8JMHA7lt2t5eNZIxckrcvVvQ
ZHUbLqNZloRrC2/xoPyIbaxfUrViMF3yIszqmoRZs0qCxKL0Nv2QzSPp0TaaVTff4mNf1eC6V1bD
8EGqZh44dJss1gxjEuIkxDo4ilH12oTph8UMf4IpppBERyMLlJBEqUzWqEmvktIWM39K1Epz9Mue
6lopHmIS5xtAaRmnMmI10DijoEYCB3ylGeWER8QCFgEJUJTNdYqMZyq49q7uWNPU4ORWCM1w/JsF
o3uHFn5SW5bG1WVym6cCKuhGdQqDK2ZLiG62dlo0wm414EcFOKPYAjQDnFRMsG/Q69+JaJRrJzSh
T+nZbgZbbEm65ipMzS5wHHh0SajgSEPdqKZ3jTU+tqT7eIml3cclRuchVsXJlqgXG32Li5yklSpz
YXvbdCa3Y4xhpC2009CJR5B4wT6NAXfAMVJCgVZVBVtr8VdC0kL5pA5vsaRTDcJZIciv9GbC9E07
Bc9upvxoaSwCg6kAxg/Pto0ISE7Vc664bxTZlHWRRNchbfJt1FnGQdTPREYbKPpxsyUG04LEeqfi
ulJ6pToZQPEyPaah2ssHe5DVHlr9am92dX2bzgemerii/qGt4OhRCyah0VbNcKu3xI6n/GiI81z3
VSR2oouJ/M6dJzWWBLWPxqspWAjww/Mr093EnY9W1NW2adXv40XbB5AfD8EIPqR8h09MLVFjjd7j
m0kwQLup9WJV2kfvJ1iiRAvs2Qh31rzKR11/Jgj1oeqFRw1UWcvh1OeBewOd8UMKrqhlrd5bo3hy
URyslCJV1j3XZCwgnb1VZ6trbdE9sJwDWcEIBJ3OG4O5qgIuIHV/wKe8aWyu8UU33kXum5IyqPnE
2MveAFDRR6DQEhLcsgmQNdkRjOF3fUHBQVAzwQiDvyXHMqFw6uwtHTxciHyf9r9JW6Ud2g/XwQLj
uxrlu3B4TfJGnKfE/gkH8Zc+EroOsdeasPKq9w1ZXWsrip/tnkVlOam7ogsvYmL2H5mc8GNTX/KW
ZO8utH6xMsB6SdaUEYFFVMZNhWTKHvSPkrShTUi0ItAgh0HdybmIlEifDfHaSJdSi/pW9wo27wIN
cZ3Yh7gW3dHoLNKNZWLsCYI86yNRT1CAr5S0qUNzqU9Dzcsc91dilT97p77XaUC5trNOyhHMZLY3
UiXZOyVTg7R6ygdmVcpE9Q66nNg0g/tJ7TjbRqrG5GfNUKsczRxMkJG/1S6teB/lxqaZQ5rGwN+R
LOygzXVKqMgsPGwkUASSG9Qsk+TikG2tmPWqy8VlzCj6THyUatCfaTHSTVLm6XLAcI9JcZVttQbk
ZWopn1NAxERDiTChBrSB/OevVU2IlZ3oOgjmnnWqbzKsAbVHJb3VGMCaugenNePCaeWtseedVXXI
T2Uf7Q3mZB45xN22KopV9GEh3z5XffhbzupOEZxKaThe0wAVDqCCekoEuhHPfgXN2YO5wSd7H9wf
dTSXjjSSk/BmDHXNJBexL8rx7j0sRLYpgQquDZYC7byeCucGARKBW1uhUuAUxFdo1VEklYQ4E3k6
uRgbJBNobagd5q37k3IF7lYQgyyCHpoYnW+eSh3eioILkclRwnqA3lmFrnKk9QBl5FSnyTnu4alk
1YR+KurCbab4N6Q8Iaoowzn8gGuXCOn6aQUGkGQM0T2aoDSo3zCDb7R1zyRy5ZDCwKrwZvTjcMek
oqLYFr35anfISEA9FikUUK7mit92R9hbSPcdhBooxN2NXU7rSOk4+Qs6Z0Xfb8LczvCDurxSeps6
/Xk5f20NkRwNYWYl4UgVgwGmVD9F+Qp29mksmAEqsEk8OP7VLjXbJwCp5coV5Ee4IKWkfy3tCoBt
LJ+Kid+qk2O+8wfjIQqkegZnU61jDYs+NDkyeLFekSxCC1I8TGZynxL3tofv3m6y3H4PRvcpnW1X
wCzpBEGJ19tdDj8SAS8Y02RDGAeiIVultNfYG+icLzH8ujXfEcmODj65CPcFTh6gp2Fk/gTI/Zvs
71u4R++NWeh3WgFSEg6aQH800Iilitr3HQHeFtjL6Bo5MNTpKVvr2nL3EpuX0NPbSFIQ1atPN2fc
QQC2CftsFwhohiqXCi0KpoMqq3sbblmF0b0E4AH6crpWVcuvIQm2XRx8KCbAiBBa4ODqv8q6RQVO
1vhBfZdxDKJqep9A1KNjr6J13cevLCqNtYY4srSsbtsDH2TAUQpGU2ZYyG2Y7rXPrLHf9QpjTJSO
G0szh/UIDXWH//cnYgEKmhbJB5UV3VK2XpmG0A+aqkablpy1lW+OqNojCro1K5r1oKfnPIIHDx6Z
ZqPo3eNy0zOG+ZaDASAY98ZUHXWE5dsp/sGQD31HshyMSWKQOeVpfBAH2+kwnhS46ZMuuCC0f5ks
TM1anexIMHvvgNJZ8Zncj+QYpe0bcLVTJR1xzOTOoFRHeHfwGvfJ1lZKzDsJH4C26y8ouuc4G5UD
6SysImN9q3TNPaBhwt/NEQ4i1013gM8Z2fp0iGjfTQaN2cHfw63aLBor3ecUiQOXyoIbvIzhoO8E
7P+9DVkzw1TBiB3ttI4b2RePLhEpjq8mu84RH5QJ9gYlH2T+7VOgDozGgrawPZhr0c5/plbZcNm9
OKzuGNkpH5jqdBbq7GxRrBunqdE/Gju0kCweHWfvTpnHTLQ6CEU+J7SjXIPPIDPjTQeDuHbi/Cmh
v2PQd9iFbWYc/Np61bHhHSWR19YCkijn0rcRvtTDk0JZ59LkcXgXhXTz3BRgJcs/VoiZhZ5LPvQG
3dkhB8+AvcTqH6ZJfuY03TrW5B40hY/a7m8JiEm8oJw4AMuTvKB9jgNZ7oqadV8WFYCNNOsut5hr
2FwpZIaXVVi4gBxWGA3r920XFhircIJFKmeWT9R50OuMC+Q4rZTMPjiaT21Xjbm49ftBLX9Z5iT2
QHfD9aTLTRAqrAy03zX42Q2NAogrlgkEBIgg6JtoMzTVW6fjHzfBFW4cPvOkppcK5oonW9QyYHGY
rEEGaueMn4owDuzYVI4wmwIW6jZE/IRNPGxCnMQbYLNnGGos/PsJXJ5KDdXy7dXE9Xul+VP+U6LA
iy5SFvWLPutQGEyRRNImkU7vCaXbl0UcbAiHF15ayUeVWmmaHCrRJqdaScHrElPJ8oZvs6/VjU+h
bENHnkpWjl2/dy5Jj8W9xORLCLOZxz8B2+vrRzVofkSsTA/0SUHACYoJAR3Jm1z97BkrPJP88hT3
1hj2TyHpC8AeVzUBRw9VwOhcJbkXBQ4Fo47xz5xeEAcY6zYEhtHSXLCIm2GxhLJY7X4RMVJvAu1d
GoEEaISp1MGgvsu6iZFRNj+rpor2KQZaLiYkI5hPUynyNSqRkz+wdAcn2q24bjCy4UxCtGc84bI7
2e2bnFQKn3hbAyvDbTMqGMeIiqhMJ9miSiHJMxCII8Jq9d/sncly41iWbf+l5kgD7kU7qMFj34uN
GpcmMMnljr7v8fVvgR6Z4amXFWk1qEnZGySTACiFnCSAe87Ze+3EpHvoUKjD/W4weFv2IaH50veI
ktQod+fCISwAW9giiDSW+W28GNrYxDs6YLCEvOgIx9+ORjH3Y7wxqRcfqqx+Jcu3mMvEgTnjsYxV
vZIIbuEv4c9F3B6yBjTyptWqbK9EbTWnx4XZOff8b1nF9TA6gL1FNEAQmEWAwKxo8w2fDTq/kO6J
MWGPAkadFesNIgyaHZVtOKcJg+lKTfOpyXuO4RUTMtBuKC30WaB2Dcwb1vzhIK250NtH0FPeYoyV
EpuAQovSpqYuAPKSrd4xiAxvkJdqhL3G0mSeRiBy8BxVYQJ/Lf4Ikjqct2hC+gHltN4ER2phUsVH
ZclNj9JTMi7AfMmEbZUpbgpLQVOYq0THyLEOOsoMMpFeQDTInJV8ZtGmEWaCb3PcmFmBK3WZJUSx
5JI2pmQQhxwokbsw659Ue4oTa1n8DTYOEmZzEBLslm4TS9XB8delEv4MFeeqKBB+JIrQxK+duWvJ
dmEyxk9inIkuunKu8XW2rKI5UjM56Z1Yk9Lxm7cJllBs2vXRy9O3hCpspkL3AotEgESst95cdVwf
q9Te9twBviHs+KF9adLi4haOu4a8XS2r+gf+cHgFbTUze4afjnI1cVA8jQwm8VWxNIeia0ci3Rud
Vs9BwOksJkBUQSGeG6FOxEpLZzvW7AdgiB9t7NOoChN71TBpZG1TCVyyI1/vEAGqbit7IUdlU1rF
Ps4Vst6KZI5G71HCAVzZfcRgABSGZ/FbOgf4jwGSDR15GENoNkNta/QjbhEzp9mq+XP4aAwDRhYH
CgOfQIn9jwrU6ECgbEVtfEJZAxlOUTZAViidkeIMWC4fs15HI8KgfiE6k6F7FMLYtK7SlN1SVcNb
mHNJrLyimftGtdIMyBKcaW9WkHdAuQUftwehrB3p8qkI63LAUmtyoMx4KbqaUQ3V6p6d414fmcI2
Nm5Ley1y2v2GlfDBOTYcElLjZzJ7zTNji2CWKVwsfnY4zzKWoQvaJxEmIAOzh6k7q8jWkyMtFrmJ
Ou2hBRuzGiLYBn5TgCrXQ9SNjOiMxPskhQfCfWRvOoX81YJQQ6QS3ouv6W8RhQa2emIOYLVvMVIu
8FtHCyugBaHU+s90SLvVOOgmSJ6cDrA27CMB262NSYo2pfGZxPGqD+giMVBUBeFGSXQp7UoeEELi
TnfrtUw01HBjROq3xLrAWfbZyHEXjhHD+J7clDQ3WIZGDfWfpblrl0sIs16WYWZEsnP00IX0RPvE
WKXScJZap9CXU7Qfko4oHURQ/5ZdLrVed7lknjVw+0TWZCs7iHI6OQbSIBhkqi2HST8Bt4LkoX2j
XpE/ofsDRGOVYFlb7jJlzkgbzdW5NxFlExqocarl66JDOG2inoYTzp0AtRfsAHqg6HWmyF16C0lh
mjtDwW4gV0NTz2M/Umc13Kdzq6sbqycEsCnoa4aQNlnu54u+G/q5LKOXrFgUekv3SOU/LQ3EhPQf
qk2HiaVrMXGX6DtTagdkDCgLuY6DNqIdTOtatiQwdeoxtZeaMrbLIB7tNR9UcDGUfKMpLTNstyih
hvv5zVXgJMX1enQZRg3u0EKJEt/gjl97tEPSjQri8qzHZgQV6zpv1ehNCAGHDkozQt9akXRB+loL
NkJPObchFEI28N4BO3NtFk/keUWADUyXfke1Vfpg5TDQAnNUkZwBHGtWCFb/eqMcQxNXyzC20SIb
UY33OHqzKhpXdaMuCt/2KI2cb2O/jfsQS/b4bDppt65REuQw1rkvUxkBG49nbgTlOggzKqJwirfM
4FP1yjaBS4y7bNZUrbYZ05ZCzouvCjjKSfperWWNw9339VdP2iw+hVgl0YeMNFiHVQnmk3VxY8Gm
lapDudtlc0019kpZPHZNYZNr9W4M4lVvvpkZMUD45j2GMSE1vw1znhrtSvQevD3BnEAJWTe6bXF0
xrdqQtolreqsNVRzGr2vjdtbn7noL4Ow55oZNCsoJLdW5u8pijmlyLdcfsAPqBqhCVZDDa6pJO8M
0bnxLaaPiCNwR6e0P8A2laz7ojbuF2FtoTFss24rZAqMHri+F2vPUjlYedDhHKRBYhv1T42lp1OI
cFv1xrpEFDLULsTenM5DqX13IVJvAmqCaQiNL2bJ9w8OMkXcXGvV96SPb1i7og1Av5VQ6cUlXQze
IKd9w7h2y6ncFZoCZ4AvcEmum5NUN79QUIL0sqBA5SP3RObuErXZsA6ELdfsbProfD9ahihoSJrA
bhlonqsYODmR7AtpExmh0HlU7fYTDwKRR6yVl9GDm8XBOhv7dQR5qKtpNfrRKRFjjue7WmXZ+NZb
3J9K/VZz54qRUyxSg2UGzLKJlgELzElUekMEEC/AUVjVC0oW1lIGmYJVyq3MjqNVw1A4ZuEzS7xi
nMXjCM6YbghJZ2h70KvOBmOcj01qr7wkHWZIVS5la8zHGLlx3AsQ3OWylA2o1hCtgJ0WBmewRuRm
NOO/+BR1cPyKqL1qRvokzCKcVXa3I6petihaQM4QFCHrbyVmvVNhmdAKStwXLOgIR8hWus/A4ns1
dtXKmiD0WdJ1wIqGA4EgzP+OiuHWi5HJ+DysuLarlty4ZnKF+MgJCwrDiGFJOuiGXUu8FWmx8nPi
TI0+rFlR+kcC1RNabaJgaZNz+5lVO4WYnJnll4I+dT4BGb2Z0xvJ3jG4P9LBPVSKquBC10qahtlC
qZ3FkALBnKIaWcQQcrDOlfRCCF21VvLR2Ar0UomLwNWP86sfFFQzNLhwvTczcKNbK+qQqNdjMBsd
aCYpCMYsCyaBIWRbIjuQ/91COG4+YocdOoqfMsSAxawOpy8ynfVALBU1SZdezVQ5NC0Nds1WXgqb
AY/PnH/eN9QgAZZMJepqaADqnCnKuKxipGRmLliwcrusFGNZo5FnAMP/HMRLLrSRoubmWXrZ1lFY
gKVlhthZvA3RhPPRSW2IesRl8F1vfl6dlbG4Cc1jgCX17xWzBryWwcIBLa1lWOUNok8lLM/UbrgV
OM1bQ54QAKgldTnisNr4XhK9ghfteQBXtmQwtzSAbOgJJRc1PFLAfDFSerMEFAU5dxtfUYttBqV6
ZtfeDCzvZQTH6GlDhiQNNFqi4ltgjLKNpf3h0vY0pypxIFaHOTgobfJz9Z47no9hfx7YFnAp35oP
XG3awXmMtFJbEk24JgN4O8S2NWeqycoHpSFNFT0tuO8hm1JyTd10vp7NtFINZ71TwLskx2ABdXBa
mudbM0cFFQYYAYPWdmiX9uCnyBWeFU5IfFDTPYbNN5kJ0OSaURMDk/3oJSwJpSFzCUjiGJXiBL1g
LMuaWMsuIax1mMcDrSQ+Knh4hAI96Y1toMELNiGQqFkZUs823plhRsulhAW+RSBrwjVjn4Txp+LY
UK28qbbUfGLsGY95XrlCVfxRtVvoTfFsprrckKMOikXSG4uhKD+IdntBwAlvj34v4Nafrms0u7qt
vw9I4Wal29RLQs64XMBMmBVAqqXZrmPhdcsoo8Yxa5oYqqaVq+la09+nggqkE8eX0S5WxaF1LSr2
LlyIROZzTUlH1ouMAiCzrhXf+CwN50JP9BKHwGAqQ1vj3V3ZomGUhPcDfbLyPxOY9r/UXkWEyH8d
rXZ8H7K6xq4G3Bem1fbzP/9DmwLsf6Wr6cbfJGI4+KWWxmzZEWRS/PJXcUTVbKnbRNzYGHsn28/f
HVYa3iuGAGSu6RbDasfi91V/hN5rckplI/besTTJ9cOy/ltuK3xcv5uLhBQmjTTpmLaj4vXSJvPR
b2kvmqVkReabENAgVxjFi5Ey5+8L2k9ZtKnbCMyaM1yB9D0jIypog3Izm+6NSVfPxWuXAFNC0T0x
nnZNUa0kKFZvWA+yXol2WLMO2UENQ/VWQJRKn/B61jOTiF6kKxeMZAe9CvdMJS6ZdQnM5vtvH8S/
iEyRk1XsTx+pzT/ONjXeQyxuOmA//YuVrKZ2tUOXVQD0mE2rnvGIL3Q1ObCevLipXHmwPCm24mqR
euG8K98Gb7z5SvGYRPkOgtqT0ll4HFzujPFa15nXwTtykYOKhW13+GVC+kY3R+wtBcZaTCYtizGf
SCY1fpDcB6ppKcBdsbBwFWU/yYec//W/8ItX7tc/0DL4phio6jDx/fOnV5QK0fUOYj8NB1IogrM/
WFvTos7FuYDIETVxdu4JIpj99X9XTA7cr+8sFkCpgeG3cax8ibUHtoGzpIdQpMnnzCvXWp3uywrI
dt8tZPs8xliKIFNk2bCyMX4EKZpHCJmEkq7JTZ2JjnTlWJvbzamD1xUVt7/++8x/+ffZNNdVejTE
wRB3+PvXuncs3xsjmnyZ1SyNqv9WIGNMVNxw/pGM2kNvyX1v9icV7uecKCfbMo5WFa3V8hPU9npo
vWXW46xrvsXS29D2J60WnqdsvkV18Q17y4V/1YhAZOar7ibnrhvKrRoCfcsl9FPnBFbHGRnqoSZ7
FQ3+qKHpd2htXrSWrOQwXIsKr8SUq1YhRRXWvhfd0jqMVr9ST1kur1Kjm5R5/gqL5LsIkpcySR5C
w15rLmJ71ri60p0cM35Qg9e/fvPwWv+LT9fWdI2rFhcFLgv//O6p+OlHKKikC4/Fyaiti+Vz3sPa
U2ihCC3b1/pHo+oXpQ2eiJr7HvrumzPo37xuovRDeswfE9V/MtSVQdbHqFqL0dcOdSQ+auBjAgl4
CTVJld6qNGlMVNo6qFZ2rG9cRnCx38xCNV+iAVnVNPo9c9jjPF7GdbusTf9R1abRzrypyEgsSUF0
xkeanVjo/KdWS/a6wdh30tZ11UYozsILkRp08fhIJbdNiaqIVeV1kqN52YfDEqLUrGPmt8eOylIl
2asK81MPcqwygxuNsJlbK2vjoHrWxiQuDG/PRSWRJPFeFVqxRgVD283PSNNmVy0zP40SOZwzLno6
s1WIaFi3FsTLnehqbous3ToNWCAkZ6pB/l62tiMSa8J2i6BqF5raR93FbGesafqNRaiDUKmHq2PX
NSTYmBu/DFbFN6ts97hIVlnoH2nMrru6OlasZWVozidnS83KDHbKIQsGejXOGn3tUh+zFZrsYOFp
YALjYufT1IHRSkcFyErgbIos2dvB8BCKfmbH485r4PgR8vBj7PKjDAkG18OJqTzTa4zhddEclcB+
F4X7Dk81TY+1FVwUXxx6kbw00oZlvWCQ3uCTgXGAWww5xCEr7D1CTAbG0bpNMUl6JWNgIOpxBSc7
ewg676koowXYgr5tdglT3ySERQWiENXU6geyrXOoGquxtrZMSZ5D0/uZNtbGja96bqxmWmc/ijY7
u0Z5g5dNCk9+s8gY9CXTpBbRb2uoF9disT6V7Ur4abXm1uf6Yzm0+zXnsTbR/mhPXq5fEkNde/RZ
ot7/NBswaoO2ktKeMxE+jAXKHku3mFgap5DGjQUgBDHUp2IVtDTc5Sjsx2G66lrV3BqtbVu9NDoq
Ohfum5a+VSI/Z0NycHrvRPs5yrxt+C1fagypC4W4ZTlTHGMfOl2IuQHxbsMZb+EByyi2yyK7mZRA
5bgeEhNz6BRqlRw05YnF9VwjcVovg4/aTW/FiN2iNNZROjyjrKtmvL0rvaEqzJKlgg6jGgEhjuoz
nh2cowl2PII9APnacXGLZLz0Gv9D6MUl8ZWNiNzH3gk+QledpXjeUFh/EFl3KhD/kbT8jjX0MTeb
o8QBZQzapSzIfnaMirinZNXg2WhRvxgRDT8EHevEzm4lkXmd5+5GM3pq37uG72PaURMVFiNfumgx
Q/qBzAAsjqPz0yyKH4nIbkXaPafKqM46j+luwn2VaQDn7WMOhaTb4+D+gDQPzVEHUEUmVtwdYYSe
jLK4kev8XP4wTUvBjSu0Wbf37JPu1C924FzowSwCouIhguJpRXoSp8U3Ujg//YzVTepGT6FREjCf
wP6x8n1n2I+eDH72BQ7TzIGS6FobVc/OMSK5MtD2qHfeMj8+mJlxSlCtRvgX0uxGD4lOjVCfI3Kb
Ekes1ThnZpNvFcqWhaUP0CinpYTOOgvQOIHtQv0JbSLCDJJSueFHYdlC8FS6cAm/YZJj7zGME7Bc
2MqySNHruXKhIaqbtZa+VkNGBOo44oLVliRY3EoUH6EDWLRCQypU65SJ8Kehmis1Nx/7Cplabnwo
lD5dJLZKzfxlTCUkPmVHYbMTPVcY23awSOJVDTEeGwx8u83kzvIyAs/ldTShRqBnRW02z1zi88r8
FusvlRUeYCEd+1zZd1kMdsvcuUjQ2qB+1rVkgzaaWXvwkinjA4HWiOeRpE2ZH35vvwyp+xO5+aK2
iss0iCR2YhkeiU+75h6obXVCLL0z02e5qjxQ81I5O8vJFqjQOUVRRpKhHZxKGS3H0VkmrVhRu25Q
KXAZG9YBZh6V4rCPX/OKWATYOKVQd7DTILSG18BoNyPdLBP3n2idvYYaqMXfXlQaSRv+MQ+YjrnR
NhBrN3bWphNum3wkUK5/FLF5dptkV3Mf+Os7tAaV4f9ZflE4aKbJCleX9peFbUJ+AR2mFoVRqM7d
6hkdxoKEnFQSWFmOFP24YOn/NsB41VaiSWTme9HVj0551GF95d7/x2/8KIc/SrrHIf/xn//xPWtS
5uLXHx7Eo3+q9lh0/9fl4f9pCNl7j4P3rz/yqz7UDPtvhDlKMPeGTkeM8uxXeQj+4m8O9SLMBwcz
Lqbh38pD9W/EM1K0GbqGTMWhBPxHeWjof7NY9Nr04P/+G7/AN/4KxnEn7fy2zrdUS/DXWbqp6zZl
qvplHW13bR5gju73Y+6Xu8itsdJ5yo/UbZeykc57ggF6Hqm+enG0Tl8TCaNvQ91Jt5CitlEP1TBW
JZicTqk3dOeqizOx+e77iAtqNngK53lKE61DA7pHRZ2fwai5MzmUyfcGm6iX29F6JBZk49iEKeJ0
9tZ2IvLXegi3Xs+6jrG0csgjh4lxHBWkcXrpPKOPfIA2oC9cQsyG/W+f4L+oKzXzS93F52RQOBsa
1aUFMNz6UjWHkrS6to6Tm6pr6roQ+nDgijocyqAdDvfN+7P7Pqn3K8m7vP1z15+vEEhBmtn9SGlh
idYrb1j++fu0uFva6lhfbQctFfB0uWsIAXzR+uCphd59vm9hfbJS57mIwvKcu+mjUkrl2Ss1rrEm
M6r7Zj72/aooEA7eN7lOYdxPSon1kxdPv69BO3u+b/WsCv/++4BUPZg+XangbGI4PWlK6D9WMpeL
TsNoLu+bdhPue8PkZsyaHjYXDyy74rZrb3rvY1sZbI1JixWc7g+ZHYenSh+HWQGrfvXlwH1TyLyZ
140Wn3qCNpDkj/0LgbPKGn9Ws7xv5lNhmaUAtu+bRtitW9QXt7BAbCtkcbrvTuCi7CwbLgUBpcWu
QkeybWkI+jXamc6aSLjO8KYVDCctqUXnicEIKcSsNx522bNlOvXcHYz2XYzuktlKd+on80mYRuMt
dqxHL67qow2K4DbEkbEqKuar8XQw4Ptx4SuEtiKoijlzaZ2BumNvfaFYD2qrsnwVz0Xraa+E/PpL
nAJyCz24+6Y5J6ce1FeZK9UmdX1/FcXJuMtURjcA+K0jEZEW2WyefSQsluEw3q77fj6LKUibDOUA
UOSDmtqzeDJkilAxL/Hoh3tfHT9+bU37K6GgkiD9D0294GWVyhjA64/GOIDBtGokT3zu+6DLQXRO
m3FSBvssQbEiy6E9VHQ6War2w5mxgDi4tJgXo+6M74zCN9yI3Wfdd5JNWLJA+esz8CskiBPQgYsD
XMvQhaGJr5AgtSl1ElvN/qbESPIECi0U6ubOVmvv+uuhOXh5EF/caQ/ve0xsT/eYYbyPSFvp/HVe
EKF5fynTvXwBIy/b4A6U57o/mGM1XOpIHy7kYJQn4nhWcZivJVQVb9TGw+iWI/9cu5mCBNnO7XbY
ZtLfySm9s1Xd6uH+LOqLZ3dsra03RXsSSFg9kIdp/ps3w5muNr9dpKfGlpSWISEPm7Y0xJeLdOxI
8vvyPEaIXqh75JrDuUjKYYdu5BsVc4DMQ6GS8RudoMQm35Qi1VKMEB1L3qrZ6pYsJuxwI7eVKFkS
ouVq7Xp8xxEDldKb5nOwMw5hWfqQYTgwWZgskXvYAho+aRnE60ob3gdLEoCTG+pzdcQ22T43XScv
jhruCyJpn+XY5sdIR8p0f03aBsMEVlGQSU0/gn9gpQRNwThe+8QF0xOH3X1qZSqfTBqopKton2RH
iacmIeViOlaI2ljbRGmsVb1mDd4a4vXLM7/DSUXSEtP4MYqPRUa+kUfc3LPnqJ91lbs/sA2G5Npu
Df6eZZTbXHEI6i47J3kUYZ88prEJ3wjRzH0XE4Jgzlh6njeMlGGXpud8stASs6nuUrN6auwK3ao7
nLwhilcK0e63Vi2LY2DLZ2lI48ZUonwoKMuHClmqHvY2xKXpBIP8z9ANYfLyr88V40svbDpXTJtm
nTAsi4XG168HyRGN3mi2eqP2/2GpSn+bVOM3oowXperYZ3vaymRnLYIs7Fb3gyoukJNM5VmZLm33
XdQO33XDLQ73LenqI56BUn9ICXDaBBb/AiFc5Xp/CGR1rY06Pxqi8G75WNXbnnXELHGUaNt1gTqT
ldLsE7TVrFRJptuPRsgoT6+6+X1TnfZlA2jxysDfNKYsJBAWPlSJEE/TFmhj+YAhRj65SfHr2D+2
bBEt/vo9BGv25RwDRSalo6mIuGxV6PLrHV9NImsQTnh1EtebN7TvZw3f0SvTPQG62Ky3piu9c5A4
41wYkfo+mmQhl2Hyg4Tm736TaU/0v6gtcBTuQ9LdjohEnYWsm+7JM75JJybgcYyJLylb7hRGjhqG
xIzq4EbaEisdqVmaFj7c99+fhciPpFa2h/uuKM3Qj4xRto6hPJ3UKBhXaudYs1qx3NN9368HJnuk
GZ0nYS31eXFCSjrNe7XmKnvYOpFWh59mUi+KOBdvpJMC7ZRDc/QLA1COxJ+WMUxfIIf011FkJY9e
pcLejgesXFhWsHAx6pqZdoyXd4pVuj+4o/7HM77uOkr+kiyfVHbHuPGh9yiDg7ZtlFuEB8eiG4Cv
AQCd0V4WDy3o4odmetYMQUZCnRYuvxwoI9BakaIYm/uB0gk2uI9PWu71O6INwauryfjeN/MKIcSH
Q9m+bCIR7YfSRQDZLU0FotGfD6VHuJcHhMyMXOBXhrqzezr/sVfIcwbF8JyWKRYnNyNlWRSTf4UY
QWSu8SMxOwhxSu9bbpGtjfUxQNLApg79lm+1OuySPNOXcVO6i4LgRbifbpSt1GiEOWwU+YlEKh5C
LT/dN1HTalywO+yjCaLxWZ0M47ZqYElFnqke4lYoi0E1/VfyV4E2hgX9J+NH6RXqo5o3IcAiXcVJ
noizk5bhfIB3/DxayFQtx205pWLviBhJOSDHUvAsULlqfqZvf23ejwQOLPzRzfpFafkdVgSzu6RO
4KPoclx7QWAfg2FZNai5psNqFtgnOx6Uo0zPGe8xKrwhOVLiJA990CQPCuoJjJIn+reGTp+L/ZqX
7iqSPfesKhYkNpMAZ5TyoY0wkA9ql6LBrEyukEbCH1a5B1Em2go0VX/OqHYXgZTjYxuCNOqIj3qF
YPKBp/gmbC9d6fFEQVayXu7UJpM7Q8yljOpdaTZ0bPyc/b+95NfT+wv//JE/XloOLAB8TutjF/jl
wSpy/TRWTgkGzsHUOMWad5mALEbfhTeh3okuRlLcmdalHJ1kHip1856YLFCNMP9poaFzcyd4s2so
F1k+uv9uKjTd8H9fENg23kWWAg66JsPm0s7x34Z6VVyVMW4XoPrEMs5MmmuvmWbjPZV+dgQWigDb
xW0wrT0HpoxLOlXGRp9eFqG2TkkmT1rARGhh9GHrVMd7uvNgQqb5FfFcRbQme74xp6afJFjcRiMa
XjG6z+d4xOjgBKM4VgE8OhsGD7eIAPNhCYMm0JvshShVfdZ0cO0aMz2qufy8kx9GvbZvPu1Tk+XS
+c6GsCQCRqLs5Pp+MKon1HKEBOS+2ShqteqL1McalYyHUpZHvazSS6x46SUZuZUPzE9SpX+kTYL8
OfAf1KFqd1UhAQ5lmf44THg56fv0V/XWpqRpaW53jdTmiqCLHxC7MoPOjK5iiDFnN5H+mvt4xRo5
YK+svKOs6J8TTC5f3bbWUPDFuIYmtWAdVq+R0iRvOB66GTB68UxSL7pHzAM30SNKB7vXbcYSp1A9
dktdqQ1kYb5xoyREFOCGhDEVQf7fHIxNa0WLalPw/+q0WPxyH6sbJtJtI0AKoe1GlWsYjwXoBKa1
OlxEyAGPQc7w05W4UO9H6TWMJ28M9oWWhD/zmLTstLB/VF7woPc6qu2QGtUXXfXQZfqOK0D7K8ey
7zpu+E3v7pDotbu0eSL+yDu2Euk/hfW4vG/++YBp1CPYtuBBDbuFxbVy7hH7sZd2Q8ZIQtSGmaHa
+7Uv0rW9pWYDkbxVcexG14xQuNQ8Dr+eZwYw9oFqzufa2mvPqQBeY5pApD3NjP8NpNOa+jT/dMY5
KGaADTGyth3LluqXhlwaB8yfLX94MkncTB3PvhIFSypVUXDBZMu3xnjt9pm/uG+6VmVfGcZzLQoN
lGkWQwpyDXEqoLBDHpe4mN5ID78/wLL+45nAumCbQATb0cyuFo6+LpdPGrGDT0O6xELN2mja4Mh9
IxLivkHIJzcBP7w0ia/ucqUcVph93MdO0X56TWN9ChOVDRPtlgmRLor4CqbKOpRU0HPFdoe3KtDf
v+yXeeF8K2vduNWjo9DvaZHptdTSlvA3LfT4Z77CyjbTNP6yuOV3+OEmayL/+f56aMic2WELRKPs
EYsSeNfEhWAqx2aBYmgbVo6yyLF/kRPLwqLKVVo604NDUUsU4T+2788EjqGRS+HW98u9l/G2ZyYn
FKv6kxLzVZ1Or/tDFIFtz43xeN8SCVE/uQEo5H7uESrenoqM77gGgQmhUVtCZi7rXY5ibam3gb5p
7H6gROda3snq0RHNeFJbUD33/feX0STol0ia1r2G6zRq6z8eDEz+C1mCCLsf0EXGjOT+1Gx8Y2e7
anNg9UOMbBhZK51MnZtpwPkI+rD5ERczlQjNH2Wv0OO1ZXgbPQLSE4uJIWAibVt1Rodpof5Ocg98
E4SRhhmqR32qSMOp8qyrKCMMOUVJOO3rw+FnnmjesrP7sxa07tGy/PaW5z5prnnVLlyhNbeISf3V
T6/3Y400WIV4pbLp6dmdFe1ZhAkxh1Vm0zn6uoVy0p0XQdWe6BbhSAiL+l0ZjZPtV4IGv7FSugnm
7Tj4gKxe+SCFN0YlUSYvw2gefaGbBxdr+8P9gUyfi0k26M4JKm1KR/dhNQz1VaahsupAt29LlXVY
YCHe1kZAWZ6u3wJ/aI+uHnC7K4g9IdA8X9wPNkLXrlGy8wgWIzXK36daxHq49DGkFRZ/GiYsB1EF
8o9DF6Ki8AqFDOjKm3HNN29G59oEqIe4BazUuFVpa63SonpQcoGLxE/FDjewcZK69BddVSX7qPbL
ua9LzIFlY/bHOHvyw3o4RSNrUiwsPPUt49A7jIQVqb33ruDaef/UEjHQQsI0sqpKzCIUB9Eehj1S
xaJ0r/d9nUVKuJ3KnIUULxmqQR7ITJ319J8y/eKVjfMRFN43kwbEu5XGP6gUyzevAGVrsiB5fcQN
0NVnCEvyaImGy0vsB/pEXJJHnIQEgmBzXjRRpR//PNA+qoM17AjiFDvZT8ZD5lHi1/b9megJ1cWg
Sqpq2cdXcyBjjigrZ5uRQ3UN1Ti+qvGmC432ct8wOiQrA42c+3FCBSQMygyusg18Y5ChsgYHmLxd
VRfvdmSMxSo2n+9rEmIitcP9GW0NbdnmHQMhJ8fDed95X7wUcdQtcx8RpwMDfp5VGkgjlIhLzGvB
Q69x1eakCA+DrYhtaSrtlkq6PCRNkK4TLa0e7FzkS0oNeS0psucNnNSb634OkbB3MhqfRRDqZ1Ql
8o+H9lMP+vrhvjtt+/HsPtTSwm3jYKDwwuLVzhUShge4jFpCzHhXFNG6BMp0M3EVw41oh4/B+ZG7
QKz/fFBUehmQaYwFgqpxfz/QRFI5pmniLCsuZovMq8KtWVb1Kswd703IH8MQGe8duItFkIbJvvX1
6IpRCohjOhrvtp/QVrSd+hL0ptx7ZTTiBuq9m9VDY8Eot6vUhkC1EQsptMqekzTQZLW7b98fAjtg
tv71+K+fomF1TAkN2he2BZUn8g9ZEnVXsD8Niml58v2OLY+HUpHesoH6iaOKV9wPxAzfTBGLXy/r
GaDsRsbbSJ95BdEB/KjdqMjq6359/4H7gSQ8iCTUyHfmVUhF8UNWOukB42fZjt5GoUGqzkis80/2
9GAODQqkpPZB3Mb+6c8D92dZ0hAtbwwv960UkyomBWbydRQhZlfhVjSkl+OmVvV+bTn/l7HzWo5c
x7LoFzGC3rxK6X1KKVN6YagcvXcgv34WoepSTd3unokbwZsAyJRKSpHAwd5rm9V9qUXGdcg74xo3
Y7bM4wRSxNwnD1S3geaH+HeVkQzGe3MmcQgs9Dt5STdfpwZi28KbPn52PWCF0T7ewcTLejQ7aIHz
ufJNP7+ZzytCVxHrYVL/yzckT25K49c39Pl+8puCsI0EXH6T/+Yb+uG06t/fEPQ3ahXzhHwhcLnd
NxTj1HtHrfjgYEJUyQ43K1BjZUbhvx3vsYN4N5s0icPUplj3lZp48bz1d6aeZit/AHrqKfH4qjAh
BsvRvYVTiEjRS6MNKKjpC9u1VjDM3W22BrOVkLiW2Q/KGPl3wq2Vi5aN2ra3XH9lVFHx5FXZWz8h
6Ijc5JyrcfVizzH0vhKGe57m5PahJrlzOkC4caiNK+ZsyQPopfghc4cHhF/iIFudEVjnFtrQOFTd
oSHkIP5ZdO6DG+NRuvcSSpfC773lRxsmOKjbKA6Z0dhYjAj4zHJmE0audzdHicS+K4kMteammET+
YFIekYOjWXY3CBynMS0QFM4nUPVGrg82k3olzY5ko/UkyECWo1k3VAdHwGeVoy5/Zo+6f5Pv8/Fm
oC1H0RFlM1+d93gT7F70cLX5SkORA2I37VsWmFgz67F8HTq3vkfvZO9jiEWvFVNoXGkvFcW8Qyl4
CMuz4p6I98Aahq1stjUSnahmcmTl2TnLsPHKq3N9zFaWIfq1PE1vqictNPLrBKYqG6wCHUExHkxh
44RpugoAqk1CZq/nXzrTvXlDACNt+Orr48T/7eph6CvzC7m6cCemwXyowjRegVn3D8ps4dUDJ99Q
KS7PtkrI72xU22uiPLAWzXeJUuU7+erz8NlnkOiCxTlEl1d0R7fHSZsEbvitX2Izzr6RJxotQA2p
20qPXNKYK4zRtlWUZ/Ly1LbyTi7axmCp4whIYiM6InBLf50xBcquTkSzl+dDbCnPSs+hDpUnXWmR
I81dxdC0+yl2bOrDGgyNqXqSh+qrpxXRU54JJid9b+8Ilr8f4KM9yGEl7HdW11UbSjDVppE5IX6u
rAqhq2ejDrUztGz1PFnBQ2mYuyqpMQz/HpOvsMFCEojOLB/BVcUTxtf5upHKz75owb78Pl0N8EkV
QfG9yW2c/W1sgu5Ne3hTRebvMEUxJwoIHlTwce6VPki2eVX/45UcpcYVb/9xXrFt8G1vnIrZdD4k
/Zc0LZb6vC8MN1CBmFSAnNCtahXHyaXPE54NzqSd5cHT0+rsY/ELSu2c1uy8Rao4pxUAZCUPkrWL
YeE5hyfuLOJMORVU0L6nvOA2Vb8hA0FBpDbtQ0jOGQXosN+3LNEOEUyMlRVZqMrAFiJXyqyDZ5Q/
KWoXp760WOHZANYLnwcMTwn9GafaynaVwr0OtaptpTHUZo9hL18Vba/fqaxLF6Iff/VNGaxJFNL/
Oufvdqh8IwxuRRWw/wmF6a7zCvObmNktkeGEt2xKw5Vp9NVBZ/N8/X8UwQ3jf69yHU3nWcZ/ts02
gmZqKB/+rCv5OVAxF4vRIVKdm4upG+iDMd5wtCFVJdT1RyVADsVp+q0GTn5vmWp5dfyk37QVLj0V
Te5VHUJ0W1lgfY0Spob8cH6MrogoBqIgizEPrkQXBStDGKRWsMiw0zG/aFZw9kaDXYK5K5hvkF1l
Vou+acnLCrpqkcxb/91cqdFF25yDNrHYIuheyCXVEA1Ril5FsLD1pAIHa/rF6eNVPtzDCAU07Rkv
ppPXS8WCa1Y5vfGiaOPb5IbhxU27eKGJpFx61XrUxPAjTLmHC8UunyYv5KaAH+kYoWjdNS7CXuBl
+QO85vi+ZnviPa+UFbXf5qdL2Y99xfQti/0VfyOU0l27fyqKkoxbPP0fr6ao65+EixsEJ2Z6s4je
iPrgljYdmUWoru9lM6pU89KaDqkTTnCTXaWHMtQryqPS0DXaRcvUo4tXchBxhXofqy1Nzcpm/Fm2
bsOkxYrpq96x0/pu3YeopXIHpPBadrqZvoRAWu0/WlQ01QVTYezdKaVEOI4r9uKcIUq/KGJINtQ1
9FUjF/rxM3uGyUc3c1B9NfWxe664q7EmqaAiTtpL2WXFrlVbYPidpX5RLePdFU0LPNgNmWwXFAaG
XPtC+otKRbJptvGQvVVx8wBgB1VlD8a4FX12tfQ4vxVaHoMpU8atpqr1UjdCXMKKgzy2Tm8jFNtH
DasVVcIKY3jcH+C7Z8/Yf9ONqjQ11PVWe7HSbD34bfjVn8OnsaXn061NpmjlCGENC1aiNx7qA8zI
LnappFYjy3ivfrddIHMqYlAvTM3tiMV3aSZ9/U72lDW6xVtlA0DxQMxv9N61nuPYW3tGHTw4nVLs
HCfvsVe6MZoypQ9hHYI76kt+d+lcDpOHYi6bJWMefjTtMk63jq0c5KDsB/EIyiUCtgfUGZH9fHAi
GIh6NxCQ+6+uWIvCj0HZx050svSbgmBf5MuP+J7DveWS/i00YT3KQ5wD3ouTBat9uCWqOFDi6h+t
1HHWnRkB2VJtELWOQblSjx+DsOsfBXV4MgCMcBUbzUKkw/gKWQ7QpaMYJ/Z1spsbIL7zvPF1UuGZ
ZBoxLZ+nEWPy7b/ftdy/b1qYEedqp4eQwcMQ8reEKaqtnA9FEB7qMbYORMJS4k0HywaVBR808JVn
nAwxyQukSsvmJJwflEHMk2zhob/rhzh9avPcvbYlz8D5mjTPo4MG6e3OMgbluZ+qfl0H+bSUo/Id
uZGNH++IuuqH7i6rPrI3qTqyhHPagXAi1VaO1J4wkdUixCfnexMADDrl8ORCqRgdmzgQ011Vc3Uv
HCg6VGDnoRf2+hO+ULa35mZQ4jn2KrAJdW47Z4Q+6zauJuB9/L2wAPLLvZo46qPVFOkmDFI4xHNT
yUX4OJUrx5t5gbLHU/J7h8AUStO59pjh+8XZ5qJx/n1KkFQLL8iZXk84tZ2pbjdZTe6qXxivue/n
68Rlht6EafZS1R0S1356hwtHBHLNtLGD23kJCwgq//33bP3vEqwUyVmWSlHbdDHxWvZfKoguS0gX
VXXvLSPi87sWh2fy7/RFnUbJUdHvSMIxT4qStCewvykVZhyU5U1vQvcasMhtG7h0VnN2mNMjw/FC
jPoQ1UbgPmNXURczvAqlrzNsRN+QZpPbDxnP+48n/wwan8xrpafh99IqSS5xMmbpg/8D6+L9gMw+
IzL+pBVrwKXadcKMeK2CE3r15kFRLX1VdkD1yjhsyELu9QXoz2rlJLAvIy+Y7cG6cYwrctPc+Ngk
vnkOY+BxuUUKfMj9/AIhbPPff5rcF9V/yEpI3zJtD9oRW9/8Ff21i2QpBD8BNhlvvYU+CboMjJfa
bHcU5IFNpDYWX6zur5NDeFFniR9xXew6dpiQZU+zcskjxd4bOpVICS38OjUTzBtR39g1rLam6OqV
g//qi8ckCGA9kpUJ+f2mybA0Fsmz5tfpD1cA2sbTbzxNgxota4KXT7kAN2mQvL5x6hhaOdysRYX6
+Bl9oOAn1wU86dXwMbTc6CHxeNrT8AeLdUwc+dskqrOFpiXttqoQsPDUDND0xCOfCld5NrLprsJ6
d4MyGD9QMNtVVqc8F05PKrxaYlwy/P6hAUvW22I64CCaDklWTAfZlK+GYVxDPzO2slXFxfeQGcEO
Ipx4sLMQu2YT4XMNoltgU8pQlD4+yL7WUMNV1+r9UjYrtVUOgSjfyVIO7tlyGI+Op7sAJTR9b6s2
BP+SdUo7WNFJn6jKWL1wqPsRo51sMuANB9khX+FP+NUk7vLeHqFSJnHM4smFOV7nkP0rJBN9rruH
HnDhuWBFjB2OAWusDyjw2ucS8MW6azQwAlowPDeQXIzRLEjMykAHu3p1tifbP3jlFLPBz0CJAlxX
kbG5uQaY1A+0bUKN5tGJs6/yhDqiaAjuLXhAYGns9Lhvl3MN/J17xsdbBx4ABBwQ+1oV+gW62Ygu
lLfWYxUShGBN2LfmxkMfvnLrOn7ln7n6eGug4/dq0UenlhnAyaOedf8xwE6fKBv25EGpg8bRdcRQ
nn9T8/zx42ti+mcLN1YvXmfY+5Ya1aJKIu81Rk5tpbAnXdYiyFAnVH/zwavK9iib8lVuV9GiUjVM
LPOAPISl9+d5LPEhjCozjYM7GXX23+/Vly4i+yZbIklkRv953R9vA8Y2gHeydxCEbbxZfmNE1t4D
y1FDRYfGN9r1NgVtwE7T54h8ORRuXGOcaKy9bCMieCfziK3t+UTZ9dHfkSL/edoffW2YkjwwDzPZ
gqmNYnohT5R98kTZLCbUvszkNlmm2Ht5SOZXMEZrflXWj8/+Pqgofsh21Rj1r5eyDZXD+biY52J5
bw4KfqD5beR7yVeYVM0N+o1H8m2qRx5RmMxC+3V0gGBoCJDACdIkJfnZGev+ahS+cXF6/d2uJus1
8hxlifZXWcuzfOqmjptdCTXtgB2RB+ZM2QwwdMbjRKbcUb7KQ1td1TW52E0EwLU0nWFf6t/b1lQP
pDN18SkSubV36wcI+hPe8/Y9jAmgkDVxaumAQppdFcXWCAue2rlwbTDWKRixsCQ0K6615Jihj9sb
ReUte0U1nlJD+6YV5N0NbtatcQi+1UyaDo7dZo9mPBXbVsFNb/NMLADsJAcjyIdT5FnZYxq109pS
KHjLkz+uGGfqgWojbeV6fxoTgM7QamRTd9poU4nau0P31Z+o05BY4SmFv5qAI93x7qaxdnW0uWZS
dMuPcXmqqrb9qRvLS5a3LhCHaDjVo+dxtVelx4ZAho+L2WOx15rixx9fQV4mzy6KmsnQtOLng05M
bca1llX5xaemfzHA5+0Vtts/u2qsDV6pRBMZHHUMDsDM2ofYj/P7rkv6t8ApjpGZE3gwkIjU16zv
vUmBmFqp4kmxx2DpW2ZzUrus3MJzJv0rmV48N+IXlHeUDuZDK+LqfFa6oMIFOHdMvsnB+a4oWcQ2
Vs3zQHaNuo0feLIPIZ9mi/I8avWWfNwkwwGDBVk9qUHgHQjbBY2jOfZXBYWuiOqvRPTAoGqALnNL
rs8Zzqr70mzsrxXU4pzZ3WtbOdGKkJ14R3U+fMjYObj7OCO3rlkeWBdLpa7FhGGdlKhuG/RcO2Ow
nqcoEUfYileDaQ2fC7cY72rShXcen+rHwrLavcd89K4OyFqhMFt8i3wdMRJoq+k5qdz2gAa4WBcD
3hdL6/XHOq3TazUFHy056MbuT0dPk4M8uEnPqxox1RC9fnZTivl1guzT7TwFOjV3ygvYC7KDstyz
GZj86v+81mhd1oyynceAkvNx23qR/wQZIlxY/oCq0O9GYOIYbQNd2AfZVCt+d0NoX2Qrth5E1jZP
ShQqDwbyUtlri0E/Zd74Tba6NCMeo2PRJ5tprbnr3tajpWwSzkZhIGBNxf7eVg20Jgd/Xji76veh
VvG/9/hOd1oRMyxHZFsdS3HX2+m0+Oz7OEdeY/GxzYGfc7kcp2CdwPYb1E3FTBo9qqXvevYGH6au
/t71qvXu1/hjNci3l14risNkApaSA7ED26jqu9cYpTt0N5FttDjF3leR9ztfmYSRxsJZGY8ADPgR
6b53JwdM30UxFVFrjnyx5b4VrXzwLm/kuMtxjz/2Wc3/61tp0u6Pb2WIO/uCOKk46BOApBjM8Ttq
h0Wohv/4VjKbXIrf30o1auOxxHRzrlTlR13El9Fk7waQgnju9eyp7oVFwAYtg3VoUqshpsq+uSUR
UMu5O9K6+JKk+aO8hNyK+qCFPL/lIGradAu1JQUlzrnQHPtVY/blKikpQwkx3MwB0rCflM7TAD+K
CW6TnNiSwPjGQm6TlSiHQTaHi4Ri4muUO08EJ5g/zfRRiL78AQTg19W9YHrsEDL6cTWLvWxTl8Ov
q+PQLF/BKD1laWH+tKwHO1bKH+poJXda7tpPYr7a+n21/Np5accfX3uCPfLrNjcCNz/lpetvLJCb
a0Ro4U2v2MZTp46lQVFusz53X8earFBF67ODCgr6iP+yWLARXb9zW7qXp5paw+Ywt/arXWJetxWq
lfLd0hn5Lk8BG/vHu0VsSx4s7B5s5dnsDgPU9v2WnWWwcVfCW34OQaTy8Y/M64RZ6KoEoJ5EXp3k
WYOueBdj3MsheRKfDJedlObk96ip7v26arehMcDPn9/145QR10w+Z0h51Qibwfds1J+wmlefbyPQ
5d+FPBa2H9/IfHHNU17NTGSz8q3VCj5q0uDqYKyYUufUKzwr5m9SfhlvMiNkVuHXz2/e0LDxFTF/
hqZlHyOPFUFXRYSdT51ztgI/ZiZJDXpiitdAbf1Sqkq1/E9nKAkicnLAY5K2LSWxDdgvPfLcWgMo
BZQa3KLlsyrlIAc8JLC70IuPn13TgHcGBHG3jZyYWQLYm0Oq5Ng1TX467O/h6JybUayrq4wYyiXx
sIwKP9xNZP6y1+1Ytybn19Gr6pO8FJJ0/VjU3+UQE7Xq3o3celfeYizJLyoI5IuTWE/SXJQ2lbpT
Im3AtI7zqCsaNHetOq1kU7BOu4dSPedkVsZ1dOFs5I66AHaIwVh0zbkIkvYsX3XcOhf+iJZArrSt
ebn914A82VIQ5cFTMvkSkwHA0TX2dko4a9Zm4AFlZ1qJF5EY/uqPPnmOPPvzEsWZfOBPv99CVxK2
2T2Vf9v81rDF2MTFgqYMhX9HESbf1BkmyhExymUocziTWb5olCy5GHU7XmS/3hGBBwdOXf86w7ey
TWOyOpHD8uAP5shU6ONS/Bk/czeLCFFaezr3EGzDrzqaxxfqhjmxs4N+NoMGsKw/NHMekziFgpTY
GM0sH7LQXhZDW+0xBFd7LXLKEuTsv9oe9zlQFRaIvblPHsC6Vr/OmeTpdv6iYu+AF9s4R5cM1nsH
0xxlvRLMUlG2HSJyONGzt8iZomIpHIcJUp2SChQEjzH+hBdbgU3kk1d/P7Va8dL5VrVERumv5Sjp
FiWc6dA5qlS9FhmlrKVlT4KCeyqWtaGCSJ56e1hYljIc5UGkxPaZ1M7gVZVMVYTWbMJQe2b2jQAs
JRuVgs2dolmU64K60Q+D9hqgzLwNY3lPbaJ+EG6l3QCkBgQUtMZBDtrEGyz6FteRHOUrpWsrgNsk
R5WZ+xTF4MbkKLUTGJlMWu9TlvpPho+Qe3TKL90cs2QbgLtlk/rhEbYdS1e2PY4IaZmfNuDjpxI5
SWJZx0gbx1vtkjOZptG0SEgrRKFiIZtVxlvlD8ourggs78YXxCfBUR6sMEoGEm1o95DftrUD8HCw
2uLFcgQc6vkV6UF/vgqUMVwYPjHakHqHwzgfSNHpCaoOh6XVWhMubGR4aJyGXyPynKw0A2SslQm1
TrO2H33kJ1lTcpCnIuHkhM83BcjMroatTXfy3M+Bv0+MRVWvHdIUwVTdqVpjnvT5gODu16HOZvdx
KKDh/+5rA3KfhVYXzALzjj8pHgZp2GyMnmRBeZD9GDoBdqKc2n4OYBGKN3XPbf+zr5jc9uJahA0G
dnyS/VSfwBCV03Qxc7G19Za1HsDgZWcVyYFHmH/UHIVo5izo3q0Wa1uux99V7k53buw4V3YtA1Av
+rgWZKKCWuxvY19vKYoYD7oTNY+RFqxNoPAvqt+lh2Sy3Dt7bgqiclYxU5TVaBviCkXM6R/Glr9N
N6/Do9cmRbNg0lFA5K3uo6Ar19ngrLLZsWGmWPo9IBlTngtv4UYZHvPRIvtiHs1b4Z/kqzHp4cnW
zdePftvajX3SHTXQgptYN+p1RnH0xShxqwVJ9DW3de1erz39OCmqfSKzmISauRw3+P2BR332/G+u
lCcYEcFRYYmOG7xOv+pG4k3w26rm/edslbyBftdTIZknwp/dcuJbxqVYq3rrLnoTkxk17G1rVwRQ
8Ns1D1UrzEMxH2SzyAW0aqEQVdWUETaUoGv2ehTtPSbAC1xBRFs5urbljwSChE41fpjiGNcvz4N6
bk6IDk5kDd/koKONdw5lgYufFYS9V9ETOPfwCWFqnbbVLfDoGZJ457fjeJFDiW3+0EB2H8VocPZA
Ro5JnXsnB1MNEp6bauZajuIrFpQ+pzuUSenLPLs385duyKozQoyvoCyLF7Me0m2WkNYqB0VB2UYp
S3Mjm8NcdMyKyjwh1LD5uAQo1h8E4qQHBHlvaqUx3ZhbSPX9K3DjAdg8VVWt3LM1+45AIkRQ3Lxp
Adut7lg2a+DY49rVvO5LwurIDr230iuYKyFU3ujEWr5M4N5lf5dEWxvEbbOCuYuKUNfCjW104aNo
fOvEDsKudYAWYGrwtMU0qnAFHA0pOh65i1uk+h3ik/5r78dnzzb8p74OvXVl9zZyWFIOKqcG0Df0
qDQE3AhNbS5BlFr70CUxQivFa69keLJBaz237PtMTaJ+MRMlWcPpTteyaU3lklJg89TaRrCtat56
Ug372ufEPYZUOr5CVoRy0ak/wlH9Glp29syyuyOLWjPY3mGDhuyFcIU6TLnlPsh1VH/qj7I7WUbR
fEeEot1Z1giGuMMV6E+ee9Ji9njGeasqMvtu2YlMbMrY8G+Kqi4SOCIF+Rb6MeOP/ARBEUNbwcph
7JLpQF5w/Ijo6F7FWPTkx0r0aIJOtIQn6rs0Tb9Y80NVPllju3Q3RlffZEvNUA7fyQeybGOeAhcj
qNc0nRLyRLOUI3uJxrph3b+WIuwKUk5tul8snGZUSFH+NIYP2FMrgOoLf3joyvLZ9kV9KPRxePBa
Ci/cBS/V3JJdimm4C42a31I2Py6CElbZqXmIDELUTd3eyQMloV+vPpvyL3wAOp3ffQ6HllgLM8kf
ikwxxkNcUt3vrChYINnQSTA1S62+y+co9MhsvT13y25NfuyjTEf/7C9j7VkxcAMqVUZUSUg+OSiO
YNbE6qeSbKRdAXyrSt10URRucca/1mzNoI43pqOjDW7Be0IQKd6bHuOQVvg/RAqdrDKty1QqweMY
5sbCtcx61SgpYrOJ6D8oJyI/DEOD04BdwVerLQOElaaxa2eRd9afLN/rXuRZfVFwFlvMr6FKyjJR
YuZuYoPD0AtmZgF4q/D3AU0iMhrSjO8ShMcHhNntIe40VHGVmzwWpoHwk324x0C0/3g1qUA7/x/n
yXcBRJQ8Ii74x7t8vvPneUgV85rnNKmz2YXVeX7JqGRcLKN74HYX4A2nK3GCaDcipLgzRPE4NW55
KXvDeh6DbULAFTuOOHr7wNjzz7aeazzrB72iVi2bukOcS8BvbCGvyXsDKJ0w1TWvrOePu44xjFjX
pDpXvoQnivxvVvBmbhmuanv66qIrM+pq6ZcpU/Q+qI2FH6Tf60EjjCMIwbjg3X4RrUbK1GgEL0xI
3Tsx98lXsk+O/sfzgqE5ZDnZzG0LwrOEmdISZejyc4yNgDndPIGDZL8Y0nJ8sWGWbauAGS0sjPGN
CtlimvQ/++X5eivOpaFmuz41/pwCkQvXrAMUs3efc6M0t41t6Hcn3RpEytQrr16KhEq87VQh0jun
QeMfhU9GqOpPA2GFWV/7jwZZXLKVp7PFbb7h5FiaCbMhAAhDxLzaInqR2Q3Ons/VlVxsERTnHXWn
4OeEIy+PzaWwywEnPFlxbCXkr3xY+WCPrw1lp70H24NoLCaocZunJx806x+nlqxC5z+XeDLDLZsX
7NoNbNo5WqHfVSFoPPYh2h1pMwEKEat9HQweMb2Tfvs8AwVJtyvdmjNiNX4ZCNZNi13fK7G7Nko3
ghEPtsfQp2BWgYftetau3HtYHG23sa91KpKjRvYBWgl+JaPdfB91zbrWLh7vZgqpFs2/wvn8qQzt
qx04//n8NPWIBJ1dLlWbfwe25K6VZirvLCdjOeMynf5dh2YOlIG+Z7Pb6sjnGAYz2pVdrQDu1fiU
Mk15z3rNu1dVcsVOFGUf2tmv3LsIhrPJ9pCR0WT1T2SQd+1sNXlyNVDJZq9mG/kLVRqcF7Ipf9tl
ZH+3bXUToGf/ks+CScdkGTmN8blBDHNnRlb1ZezHdNGppbcLDLN/4VZ2pyv8lD42VLV24mEPZQZN
G7+Xc1h5e52c8+Y+1huyCVPl/GHkZdKEiGTUN7Kp990IcvrRd6rx3EZOvnUH4xvCnBKzah9MZ4i4
+grFb0hkxXyKXtSrnrzLRdZl3VkQbiA081zH/fzRoGCOoplqfEaoebJU60wscubhtsns2ydQyhJm
f6ZeD0KG9ek+qephn1hoc1rNii4leyH37LXqu9q0map4k7rFBYSbwojCx5bdr7Xbe+9kVHlnO5ne
k2rQt24O4Arlqa5uE9SOdtsspZXk86Axl142XTV/1v9lNInbclxxWzjAii6ODbi1o3zVRQ4cE7u5
fPT7Q7dVEuFtNKp6104xg21IsNWdbMqDqyuEnQNZptrBmqgjOHnRcQeDvjS5P00N9c9nc+LnusO3
UF/ZkycjwB1+DCC09sR+JXv5qg5rNv1Cj7yc+dW/6/sckJdFQsth3NfYFuYr2L0O7wPNybZ11fvq
xR778t5nhYmRxhPKZgwSPiJxXxK1WGZ8aKsy3SoUG3at2WAATurqS8oGIE90yzmnmVVcQVG8yX4z
xsVIdT5HpUVWCzggq3/wmO/ulZzob3hu+cmtiukyCYK05d9ml5PfqFOxPI1eZGzUiF1Lf/L38tBo
kw1Z009D9mXsU+4HNO3S+zU8li2QwqhojiJgd8LJim92a+IYN0WCeFm3lzHz1cNAxvJOh4a8Vtpc
vRbhzIdvEeBxizsiQTR/djF5eLaRf3MUDOekoP+6PPAt60C1xdmxkMrXVThzyesKcYah7JyoU3ZB
Cg9NvvrsizsLLuBnW57D6kxZ6kjl+wgydJbb/PF51sdBNlVPe4vsaOoWNdPNuzp3B2AR6WNWD+ZG
tuQhT1hATQHoTDtiRygZxLMQqnvyhPbezi1PoPERArqXHHRISthMXmot5KgRZebSMJkzytG0Zh1n
YkjhwRaL56DAqVuZUXaUo5CPjuhfo6ufQNsO3bZdRa4VH2PkR8ecHM8jNAQF60wK7G3uk6Ny4K+m
kXckm8EPR0ANFA0ddDxB/1C4qZp2vbBVlXRC1hF7eQgdXkW9wy/7sy2KUkUhv5oKSiuBE8RbYgL7
l0Z3Xnw7yi5WFomnKiWze+6ukiA+Fi4euYpV64uHbnvl28RcyVEfzfIswKgPsjnvqU5NNt4IYA+v
eVA/6JTSKWK6e/kwlU9Oj9AvnpDs7kp5kBaOGDbpY2I7AZHxz/DaoyUZRTHBth5hHvNB9qWJQkFp
bmIxivIg2mq6lx2MOFBWFiWZS+xxs/cap3yCQ06QdOU5b2YQXNNyiMmbSK+FMeGQEw5hb3oqvgEH
oTBaqtpLQFI8hjKlxw41WKhWO+UoeC5thp4ynZrDOMYBj/Jb09pLOH8ZYseqv75MUwR8mUT88WXI
ixu+aW4Y3XUZeQgC//i9Nbj+fnRTZZ+l/IGWOqXgoaMa8NeAbMqDqLsFVQ79hIiQ0Ew375ZtmcJr
1WuM3yMAic1HO0vjc8TOygGHmXP1S9e6vuH04oE9FQADc4iWTklsvBLX/dugOY+KBSrYCbPokLru
HBRBf5e0L0FtGg9hFyIvEwQ1uY3Vv7l18Z5pVb//mKIkRk9Ib7K2U9t67LK+v+Va/90Br3YY5pab
qg0AFHVay8GmhQ01BkSTydG0M4OTF5pPVjadC69N79kjJTlDAUDWt67O7BjsUtdZ400lkgrN+XCO
58HJj8aNWvM5R1+Ssg/CwXXycUEEVLj87MvGNr1Ub4mXK0A+FoKt84OsDrL7n8On1u46PTSRgrX3
Dt50ANyes5H234wJz+KzORZeuKgK7ddoWZm/RoEXxWozb8x57jXWWJAjPfau4e9XQdL86pOjojsZ
buI+K2r3TAlwuihZXd2YCy7TSTdeSjsr9iP7jeQk0JysgCTzQOzjwX4NyizdmNgUjvZ8kDcwxdJ/
dmYx3XeG013HovlSzo8URHv1kljDeCufJHZCrSvIX6PAa3e+xcyWaq2zLWxy2srUdpeJT01MzlCs
IvL30CgTqqh5fmuNLrt5JywL4cdrvJD5nTbYzF5ynBKm5h/Idm4XTepUX0trLbJ4embIMTdTqV97
48mFQvK1bHUCf2zNPKUp1WKDnJclZQf9xSFAV1YK8T2++8RQPmUTy+/KbNQtgefWscC1y/7QuMPF
415gjaPOipLsm6G3a2zeA58b31542q2sFOf6IUu27XhFCcFftE2mnYQFAEXo2imM8RHE6EdfrWKq
liMZAhvZZDa1jsdxq+DvxVAKuazugGWggXZLO983lPkXRVcyJy6GP/oF+LHPfqXvMyJ75hQHrRY7
eK2uRgZTJHadM6bkCidsHyid1q5SL8KzmvPY6DMXCOBgjKdotqtWRtnuELjAK3XRf2Wm8ZI2Tb2d
RDQuNbUo3lqCSgfh9E9lopMaCjEB6qdevAnyTxKVKmqbl83BBKsCnvJ/+Dqv5bh1bV0/EauYCd52
TupWluwblmV7Micw8+nPR8hrau651z7lKhQSKbnVBIEx/uAW343e+43LkHzAGwh0RY5BkrrPHNVX
vbR/JHHlopkUcjisAhYG1c6UclIn2EZO3fCfccclVKTaiRof/h4XSXjswz49917d8l/GzrYkjsXa
m8X5VRVTFELfGvHrwBOPkU5gacrmMb9aQeNtJ1EThlpmfw2o5tDy9u5rEw30jF1NJYi0RuDlf0y6
96YRkXjyO1QUEPt18JW18x+4xW9Zlds30gTE0BCfJVY64yKcwKZuTGWqjH7uGHhi5SWzs20g8mLq
CgOinCSqSXayaxthItgAQ2p285+9630fBqN7DgICLx2hj5GAz4Xw+32kTRAyiqx1dxLmKTCkOH2c
8y59zC3uX5rOfFB9QH3HHSk7bz+6usRKbIpvpAnlLsQO8X/VUg4dDpZHvRLOMNwaEZ40eOwIyU5I
6YpNEvj+NQzLKdyXKRpxkOEc+/C5Iktw+ZX+1kVGoMRgilsRd8UtJjY+oklx15I4/jPQ2dF9DQv5
9Nkn26S8iRErJrfFn+izM/C97mgivXXXttpIrk17APAefrYC3PQuDRzUAkPas5dnr9mi2jLleFbX
qW5v7ERDqttPRHL1TCRyGMRzbt5qM1LkkLgTH87vKM+fVVNY2qYgCroOuxxT26hsrVvUGFh8sbfM
puhohrp1WHBHZC3D8swjJHjSlyosIoT8VO9nldVnIJ8IF0l1qovsPMrFWlWJq6WbDE3B/ZBlA969
obi3+7Q49JA8jshztTc9CaEsdnr0rc3CG8d87XfvSI5SVv4j14mMdVgjPxCJwbNNGO3RgcZ2G/Pp
QS+mN2eRRhBzx0JpY9yK7bxcm830KzF5Pjm7O7CdOge3oNTaqLktQuO3nrlj1OVyHQTNrxB40Wka
nfqgvr1dPOb3aJfGO5YaYvrLd1YNJCWusgPhWYTOrPgWZYW5UstVPOGUkk+DcQuLNvmvA9kcJzct
5Qqbc8gpiLGSrbF9uLnEVgg21lfiCz6AEQrkqK1DTWiEXS0zbP5XHhywoVi3HPR3ZUDqUWqcaYFj
3yWd96cYhsy8q5pGrLRK2Nu60skFq041x8tM6wjwHEVfopy46E4Thj7eBFaPQtVU32fRp/NZ1VCK
q+uVWxTYD1TvtodbUJ6hq2SLAoWdtH4jAZyu+yZBu08ENZwlB5vdXjzOwoygay65TLqR9SMPLrV4
rS6qa1y5WPPcnTuM9VtSlQ5fw7S/qNHQrrZt1mhPduPxshPWqcwlDsDSe+sFSYHW4eFUTSvMMUav
BuBqE/6Gwp+hScXOGkXM5AV5jOlGBvOXgxHJmzX7+MJx6t2qK7WpM1e9HOM71cTFtpB682ZE0r4r
BJAsdZGnjXI3xk28V7Nm00tWyGR48K5t7aVwEaFZfis7cuCGaxZP1NIsWT+3VTpJHm7ffcur+NU1
Nes+t2bnKSnk583Iy6MsM+Fg5IFcCVR+TZut8A4LpPBOtNhaxXVhrMk9ojP294DmYJhlenxEjteh
sS379t7w2/h+dDqI7EtSosRVcaNXQ3HWQqN8bfAAQZ0LuaQhK/YOh4z9YDbNHbIS1Xoe2+mhDDg9
E/dGe70RP6HxxGBSo/zklK659ckV/DD5ugmBJgOJoJ3Ah+0sfYDkBQKi34MRKJbMgg/T14e1WLzW
zQo1fRuW50YO3fxh/WWDrHrB9fHdd9Do17XK/Zbn3sfUB+FPnKbvwsFt/1q8itxR4C4tqxa08tJu
UGb9K+K3dbo2+umN9gf7IPcbEZcRfTPkwbS5tEF5puW1q6Ay8M4sr6qZ1Y9hYdd3n43Z+dOtmlr0
1MkU7Z1ltrpOdbO2ZZs8miYQc2Q/Mfjl56bJbdlUQ/Snq5Q46rH5Nbaqz1/6ulY7jomor6o1OIU8
d4P5S02YvHx4hGmirXsdBanP+cvdBDbUid4hrdB71g6iQkgsqTaSTWi7/Vn3D58tPWvjS2KNQj8u
iVBY2NNnfF8MmG1gD1PsVbi/zPpHoovBA2QE534w7G+qW80iWFDsVY4g/88sQepA9wbv5Ha1Ax+f
ggcIF2NQ3du4w3FilQGu/BwpdFmRP9p+zVVjX01SSIjOpEGxVndSA1+XWzlcqg6NVXj1mktEvnLv
wwZ3k6itrL1qqgH09cMdDAAYEZbu8sakcNKKpdmNv6uWmpv5pD1lulINqBvwSGt7fmVHqp1Un5ra
NSCTA6lXO3XvgIzJqoPbeaoQLTplQYlaseC4hT9VdRJJF92qumqecpz7dm1t2xvVdJKweDS0J9WQ
agI7IMTtR29P0E3insMCIvDsVYNqmmm3f6Wd9M6qFTitexi6tFjPuolDgJ0R7cSKAa0kgXnzYKG7
NXA2uZIRKzf9YLabAgjz9XOkWqrk6Tn8QOnYDV68yHQZ5CnVNXnQ/lWlKBOpeeo61a+KRrAkFWV7
suvOOFW2fVaCnxP4DC2o2uun8ueiAQrLwNmODqaMakYY8kbP+DwxfrOKC85f5aVYClWrcnaQ+Tif
vvq/pqkaBh3AKf++dBhAVOUTWK6vga/RztdPYwuOOVuAh7oHVMGvm/SWepwRbK1q3tNCf0SwJPlL
BsOmM7PhA8ajtpoXOmXQLDQmH3HCpJTZwcvG+zjt41OtdenOIl79DltxB3bA+xhTL153SW7eTCf2
zzIQJIelCblLv5WW9D4GYwg3Rdty7LMAC2LEjNLKMuA6vwzELn6kTZdsW+RGz03QxffJUAcrNcGY
UEZA2u+dODyeh4OJirjJCty6HYLVDavblJm4EQidozEbRBaupbPsq/ouaqlxSnBZQeqTNPQq238N
hFXzWOohEYc0jDZxg94KhPYdpjbmj6mFyF8Ug34Z46K/L2aMNcyotn44dfmzNCPxaJH8PAFzyrf6
0p/qqAMX3XepgSPtC1SHCnTFXsasulc35P2Rr72ez6UqAKbX0hLXrmv8az/P5bmfLAgGkX+1O4Mg
7+eolr/5VdGQ6Gbu50DsNs4WwU259gw39zfVoI0g37HQlcUUQFING+RLctQ9fNQp7UFecQKI70vD
WreeJxDKtaUgs48YKN6IhAqWUbdb8LX9xKfuWK+xb0gWLrrUoKaF+anIi3e7nz3kumLLXbkEu/ef
tzJlYd5pQDdG18p3EehYwqf2Bpxl/TYCirqgS4ZniVvXbzpcUo4KTrFTo5rRoTpoomWnmkU/H7DK
+h1VQXoC7O50KyQmzUtdWrzrStAxNVSrtTG15kUNzEvtq2n4zV3shMijljJ8izUcVvrU7z6Jmtng
rpDFd5514eSPGI2dFDNTKxZNjCG1MVMKtNfCMoz9bKCy68SAR6Ywd5tdFXoC1wdN2yZZn54i/rKo
SHfguKfY+IgN48V2cu957PUGuhHEessP+9cOSpaaMBhAh9zOQwAotupDayEHQ/DqCjbduxqmB6Eo
S+9US4OMcY1C37tOY6CthRQBtMgel3ADpfIz7JWjulRkKPVhPsxE4ZZ/zWOP8chyO9WlauyLOBIM
+uLXs0z++pG2zfZG+DGk9OXOsmzDDVrGwaaTLtC/IcgJdBni1MoG0QTM5ZFvWKqq0NnSBFs1Hmkd
0iDlhPqK2WGmW2fvhZ11J3xzww0g3+y9FbW9NubJP6nREdnwsUycFzeRknAZH7Bd8DLlLIz86jBt
cU2TtxEY1CM6bwVS4vHvUsKViVxsGjXf6j9PGDIKf49jgv7SIuKmjh+dG5ifgzECXTdWgoM6jKgZ
aBT+zDKzu5TL/CwQWHyMnLPVIDz2tWeabEdFLzDFdMQl0ClUTRVqIDPwW9LRNyYR/J95arSr67n/
vFiazqIp0qGkvNzAts2zYybnrvSMnVGYWIklBitanI+ADobxUQqsXWBvmCg6iPHR6Ycfliax782L
8kWU5Q9EcP27wZ/LF0SiSeGKBN+fZTC3dZw9HYHn2DJKkrTZhD3irVpqjuvIFN7GCn3caJ3erk7E
1UAPhmlUn1Q7SKh9NT9nqrbWWzjTkmjgtAWb7VgO8oxwCmQaL/pm1yg8+mP3bXDBwohgHNdd3cSP
mhs1OxNXzwtxDORa27k4hA0aOq3me5syiJOXKSSnWco++Zgi64i4rReuHOJvWaBNv0nLfrgcUd9l
UmG4Zzfmg9sI0ovIJV18sx5OpKFgYel+f8PPG0kAHQ/Bxsb9N9BFcISqyNdvSTlLg1Q/DvIJ2d+B
bTk6KJzKwWTkOtOwcfmcZqO4+znNlUbz0mgrC1Ggld7Y3aFEBPIWZkNxU7VJ12F9GGmBSEFGX+4I
G0ZRaW30nvVITfwcWa4riVDt5KIDn8pcHDkf4D8MAIvkpOO99rondgVZq91cN96rKQxt3VrA1oyl
GdRwno3Jqq4TIe7XjkeqyYV46vPYvmXt79Zou3Pqmt0ZofcRkyzCG6pPFbO/aPGq4aGPqXIuSc5i
fM4G7DK6oLbeTCj2+GW4JoIGNGvBH7Pyq1uBA9qLB8vO9LHicW3SH/+6aAQTskce/h8XOXPr3Bon
bVZhbqfPtoHoQdppyWdNc2T6DBXBW6tREWOJ8K95Zaz/qNvkomLUhU1mF71zF8kO03qJW8/a821x
N0qmUo/yTSGRuIuBOa5tkxBph9v6Jeqs3+bSkiD9H1NyyrhImd3aQYEwR276Xk2t43hc+dDcz0U2
Gs/2lGGq5wFXzxoPqF//jiFl/tNEA81xx/oZzjO7JOQ698WkuV8T/NH8YRdWhNuF56+cOjqreJgq
Usvo96C/xrUKmak+4D3VWuSB2H/G1oyqOvgj9HJOyat5clCxgpj2iu7Vyoe09J40No+a1g9rDjzx
uxj1aj3FD9LKppMqGjLun7V/9bkBkjqrr+EEo+VdhIDbieM+bOc2i3gwZXHBblxsAx2rrsZED18R
0L09wdziGuS8kudyfuwWsV6Jf67piuBHrTWQQrpZf2h1QGVGLR2E2of8+oldxTGsvIvGCQh2baOl
XI5tsIO+Ot4JzXicJtDglYtAh3oGU0LVeNsVw7nT3OH9Gd0JH3s3rd/MXvndNLXxuZ+qeEk0Rwdk
RuZnzw2+Rcmc/0wb+b3N539OqMepY6VJ3a1XpQ/ooUBrQ6Hvlgc+Gk6zZW6dBpZU1zb1fSkgNHt1
X37XajQ1NAxqcgIyIfmTb/hA4dYRQAFg29Dio1iuKy99lJ0h7yARRE8C7l91LYHarhczAlRs8/JI
aE/bw6B0HzSo2muofvJnvthmDaL9bSFGuSqdKnlpMD7ZiSDWMYPW0ruZ1/y27WT+JiPnRe9SBIoy
j/h2mU5nVWQ9YqCq5sTe+FkLR204myvVW9YAqdiwMavHpGLbjwOburYxTuA05o2bTMl3iFjPbTf6
jxz4g4vbZy0omDAlceYQVkTu8r5r2uHGGRpX7eUCoNf5uuyH/q6pRPU4zuW7umD0BcIEEVLondnW
L3A0j5vniqXgHAdTeZcFHg9WbecVUpC0ndgG9oq80rrVLePoj/H3lHfxc53jtmiy0vw+aokT/K4x
SF8Voes+T6Xrb1Ebzi5RNhCqNUqkdXgmgtjf56ASvyOtXOLubAXHwrOTV9/29nwCf/oDXwuOsxfE
rwA49xOnxlU96gVfzaDc9xJFaSLP1pvtoBQZJCwXqOXbb6TP6orDrCAUszadUeAT39pYouOKNwfz
bupm8WZ3cblPACMfhkpqWEY3d2oCoHRUi/xq78Sle7N1o91og+s8qlqKUM3/qgnf2Lnw+T6R/Cph
V7pTs9aHytyo5mehNdq+gZJHjuwhJ1f4aDt4QUj0cpCSSQD4VBhFBDVa+vzxLQ6oVbdrIWatEqVX
Ilo74ajrA4pz4HXGcYg+rgINhHrx0Q95ezd4oXFXtFW86OvnP+MT9n7RT5a+nDPxfxufpuZPID73
eZcTe46PI8GZfQqM8rVGzjJiI/wgA3tY50Zfv6HXhHi19ZaD972zQ/jACBhY2LN1/c7pK7GrllG/
gUrCchNfNXDWy0Vq1v95kRqFU/l/XpSNHKWy1HUezAWXE3e9y987tPaBoxXBqi0xcwuNXF95fUXb
nx2OsDrrpe6cSi+e91aWV85dYOAtkUB22yBIHhBVfZqxYrUvGcGOCXTMwnud5yEPCK2BbxReBols
KYxawCv8u1B9Y9Pbh3Ce7WfNMOc9gPl5m+Zu+SYrW2enO44n1ZxYUODXVg+o3IrnaU7XU+uXD/CG
zioezgOEPaJnkRVdQubVrAuxCnjOMH6dzo6U5nQOoJ6sjQJ3LX3xQpmAtEIxwdKSYxl4wP/Z/Bo1
ILC+IPXvbHh7xODqe2OTVFiiN4UNIgEQxAPReBLXebEIEvYAk8rZ/dOulzlqYupXhMyW69Qls5E0
D199/7qXLmZyHi7hAlyeF1C5KjSbxEgDIXqn0Fue69UPcyXJzaLotq59/CSwOh9fW4gGL5X2NHVN
9FbPdngrpfdTX1phZk3HWKAtoQabboSgMrX6frYcRpOwhAy+99CkvoapgYWqh19SrJMSWLrqv2ux
KFAly/uL6rdroMl6MVanbEKpcy5Lf5diVfhStuh49bEfbZE5T15ElMhj6BL9NfCNNDpLP6ndqKOj
o8ehtzac+qJZTr529LbczoUTgVbGRae0Ug1dicDfcxDoDrXo0yfHDvLVnCDb1mmQcaKmfdcne0Z/
uq/PIdJ2N09OA1CJGHUvMXZkWdt320YDzDQJ7eSFBnQ/lOW3GGZHUmELOblol2ZIiN21jlnd4tyM
1gL/mo9BThdhTyXZkbLcz6TJrnyvwhtuPtZdX/zKl8ZsCQ3E2TLYGvOPzI6B+jZ6i9pZqK8mC0Hs
fE4PidHlj7Yf54/Qd8CjjNO4Hhr3T9/u4s3DhV8ree8Gj8SvRG02WLY9xkjGx0Ys8KKawtjEIJve
/MBC7Nn1qvt+xFQWsTn3UYdnu5f8QQEgV+I6a1Wxifuh+YbzDupFc/+7Iz0DbD94N+au2UgETq6k
aOtTginFHiWb/En67bQienXEzDN4t92U3WIEloQj6/wqebhygpzv/gwLokpFvsWioYGB37c7gsiI
uvHOviggplkaZBcN0Z+1yC9PYGDwRk8Bn+eiewZ0Oj7MnX9ty0a+CY2Ist6AClWzgFX1Wzs3nb0a
RVi6wkNgRNL6lz7dl1VORGYxP0HRa0ThleLTC2XpszMHLH8TE9kt5Z+Brq8TslDLRHcZ/rqDAOZ5
tIFL9p7Z88t7wXzql8KOzZl4zq/WE1gsteWQgxSlSxVf00Z1mersOuMac5q7g6M6HAOMcEigt8aL
ZZsgKXVOglntGi9dbHpHI1jrgDh4N7PLbiM9eY2wuzz0Nh6qqlkHqCZLP2+3TRSlr85MVNrQCbar
UfR3+W4AE9mr0bkstHXcgh1Uoxa+JOsgre2TGnVtlOBms28vanQKPJRftjEKZDAJENkhg7pRrblP
BaQZiq+mbYN2JDcHE8WVT0S2nCdjKTIjus9Dv7qqLt8oxm0+ktv3rBY6ZFp4u2YqvZXrDNlZX5ZR
1UyQGDkGKcBtJHdWCryCcoSxsWeYRJDB7XdZbRRQt8nM9gi/IdkqTIuP8abWleGD1I3kvuuQZ1XT
vq42++nraito2yO6ycm2bPL80HGiw1KiWmTOg8UR2xvftY7jZOLkD3hlD5hzS3SllldFGO5RaQDN
6vNaNhrt7CDHg2Qrb2mfBOs2sBE7UW/pKp0/SnBht75dlcR5TkmMtK6bltazaRBWK73M+9VE7qbI
3eyHk5pEttMtb+JwIG8giWhYLubtucDdxFgEvoS0H6oKQiYb+xm2F9RIZGG7H0gmLo5wMekq8huJ
czTyoX0Ok/ipq5DfdkTV/8MJQidhPYTJtDdLn4SwYWPMWhXIY4d+it1qYX3TZ0+sTWjwN0+b/QNC
WeMBm9T2Xp96QCx6nC7LmMVfBRAb6HNrEUljqz+mxE8XyHzbFc0/mmrU7goQb8U4r4qmx7qrG8It
2WM83RaIEqJNGBto754hg6Pp9vZGdSNwhvgzrIV7Sy9/sFJ4q3ie4NMXaNanSYRG9IIebkq9vPts
CyzpcQoe/Z0aUYVgy3XqELG30AAtoUfPOoY82Y8oMKq9X/j6xdeM4dDzd91WZfjdGau2Woe99hPP
t+Qyh1I+VTJ2DnoxF+uAZQpjAPpKIhh5Oo73XWrJp2lurW3CarhVg1HYAwdI5FoNqosc3vAYSPZt
sBrY7BzcmoDvigxYtGmIQq9bs+3PPCTduQPB81n7V9/nJU1V77QqJCcRD3/xgtdeLQ68xz5DYWpo
De21s+xxq4M12KtRe0mnOEOTkrhmspY35wLF5ofGlD02JB5aeVMANkI3wn4N3HzafrZDe3DXbp9L
1A0QcGOXOReoYbRo4UtPFBfVjpCaXBuSQ7clH1U3JFpPv8N2pWFNx0BjUXdWxeTO320EE89K9dnz
eu0+Ec9qSPU4jWMfOUk1K9UnykBu/mzQdOmefL8KCUxwRBi0YdzlwIrPxjx7Z8wLu51wquDRw4+E
tKxp/5hy4Gdhlh/dCtC9GGbjrIohsiwsc5a2YQvjnIGun20nPn1NUf2q6ZTbcG5WRovIrjW51VNs
5vVTh/KfJH50U132lA+7GvrNxllmVFET7KbIdACKNdb94oqsme4tNkqEwDy0HLE8MIMD3n3WfRr5
0cEndLxNTEvAFpwLPO0CsSvJUl4bd/hnLdRTc0d06N7H7/OSNuWfAnVYOJRJvf5Xv7ZMU32J5uiE
fMJiUycWAdyl0AYY6dLWwj0sjg/Vr7q+in/1VXmgIzqJLFawqG6JzDcPM0rgqoUkGQpdS7+21FQT
CQz7kntH38vJpasu3+7/apwu2sCpiG/uUkTofW7nml8w67v4porRBN1pygCvTi19UV2Ghuao15Tl
LiJdf6ebza6LdJ68v4tQ5Jgj2sXpqwsLMkyqQR0h6Nroe8jmJXuf0Lu2S+EgBz3WZX8EId1YKzM3
3Wtcx+YOTzKUpL861SUBT1CFNw4quKCE8jTED7e10blAL+4FPde/lNFhkd5nop9/IWCMf7w1WEds
D7t1TjpyJWWV/NSLmJhVNWC8HiESZ7OAcuLYJ30f/8qqGTsCvMbcIAvXCUZMzziWsbOEJZjMVfHi
pWGGfwHOM9HS9D3y75VToxG6NKcShQhUCl8ttqOPcb+QTnpxU/wmAjTaTcz2TTFeHAePEUda5THl
lfUAWDrdDlHib2AXwCxa+oJGpnvTTeX6q88OsvGojTb0hGWKGoAXJy8dpPCvrsDox1uEx7u60Vd/
ZmkrhFVTPDq5+vMnt+39MHTaWXWpGwJ0ZSsn+2hVa0UGczkvr6HwiRbiwrYzZj3V91ngAOUIo3jn
1IM8jPNUQpBBv6kcx/YYTsTq2q6yAXHaydU0RblD4aC9z2qJBBc5zkc2nt66d93hJQc7Ds43ku9G
FWSQBxBxyTvnGcPD8ZdlTAcDol64yohGCTQ34CoU1pbwfQpaHBRm0lrVa2Ww5kMcxpdzaaLdHGL6
6ZXHoEvrV7ztPTajBqjdZVRK9y/L1SC5Li3DBEkXJv59R2b+lW3eWgNwDmFL6mdfBsY2GPV051ax
8ew2zXisIq1ktTL05zgPxquYg0c1qLoW0PA4Ps+o2kKjs8AA/tlLpDr+diAgg0NmauFanwwidCWW
NJys4rs5xWa+04KnMA3cX6IoL4NtGe98WO4GgjcaX32vb4owuOWz7py/CmshWRhL0dhWLmFlxIAR
C9KuX3O8okIep9KvgHbFBVADzu52b74kuYv30dKUi72SE3rIvXeYlLlTu/FTPOmq1uzuc01HKjDW
o49RhK9dmVfPtTPLo2wQsIen4L+UzQTGOgVOyb/Vf6tB4P7/jJbdZsyhRoFB7wr9N9Cp524y8TuA
JENCynBeevaemyqo5weEqPEJ9hzvjtNSB+nbnk957Mhzabruvmhz6zqmbHQNL5wem1Ga62FsxGuA
jsdqtCPjB8DG22SN2Tq027eu74KzmUd8+xUdQzEzFCdDFaxBhhGaZ9VdGv6PwcGQCCrCi68R+eTj
8dmtOiOY7nh6sKLUWAKT1s+SDSUo12Dv4lEDoR1lg27xp5zt4KclbOvAydS2VkrtQPM7dyvRn/yc
17qzQ86c9eaCv/Rnnzk6cN6c8kTEnhSdSsrVqBOeTLTBqzbx/5Hj+1ezmUV0mPsBRyagXvNbSkxr
kyMPyxFcymfwsFeFS5Qz8WtcH9Mzn6V8tkbvs1/Nhysa7XlPf+AZ2ROewJZWtH4DP3VonvMG8HDJ
/vjDj5HctchYrxqT429nzz8bl3hX7LrTi1Fhzdhbbn9Ri2HQIJ3kON6DOoSKv1uLkAHpinalZGy9
0YkPc1LA30ck5Tr4o31VtWmpFb7/YoipPQLoQHR3CZdGsqzv+G8gUbMESdlvwogZ2nDP68960xAR
XPVRWV2tdsB9MzHLSzJPx36BsxlZ3K0BjRXXobPKayGddg3jJf4AIHj0TU285oVu7wE82fsWga/X
OMZ18n9eKe2ouqZYMX9d2c1zts7zTmd1Jk2m1xyZ3BqqQdtDEbJqkr8oYcA8yMeXFM7JTQ36lbGx
Zq19En1fvfT5A7Cj/lUfpvrBKtKLvdygMGwHU8EO14ll0JeNeQrCRUByGdWxBCSJKhH2WEZhIzpb
mKraTo125JRXMJNWwJZioG1m9Fl8NfnU19hBocSwzPjq/5pre69uxulnAI9Z9c3LXJnFy3gxFj2c
NZDdVa+X+tNgGunOqAMoA00yX4gGT5cqbOcLyT/Cnb1GgmPpQz6/3kQkh9c5CbOL15tLsBg/YXKi
pMfpmo0I0Ccmcy2aErTViGE58kROrOW0TupkKtI/xbw0I0KnB74VaXKYKiGiVRyuB37XaJXgJQ5D
3/zAvwGJA72c3gbAbEg8ieAxwQKLMKcW7kLEMXY6GLA7CHXJiHgC1UHA2cQ3hdMfRx4vLqs7VVPz
VK0yLWNriM5ZffV1VgL2YpDjPhnG8NAl87x1gzx892RNYH/2yfX6pvsm7z57wW5dkkgHoLJMMnhF
b6ULGhqnpW1PwlEeYodNUB68Tmx9nmq3Zb2zL6oxLkrObJPnNUodwGqXpgMK5lIG3i81wyTW8BRm
wG7TBp28uf1WWrW+Qq0BsKjfWI+OjfsThrLda9KLgQ/O7b83ffPqDLr45YAwa7QGP9ryzkT/Gkwq
agQhRmq/8HV7b+o+/j7yFgLqEESv1QLxrhoASo1W9GAGAdjPI05UWoITFQdIXLVHkIxWnJZ3qogS
VN4ss/lsqS5da8u7aTbDcfU5zzBLvneVvuv4tUh7edl25qUBHIBMeinQLVI1Eg7dCUxwcFS1MJzs
43BXByADiZoZhxpDs1WVkPnfFtqzZlb9rUk59KzghibYyBkI/kSzf59ONtmOKuqQHen/1FQfS2v7
8q+aHc/aGnRXtUVNYQO1C1noAmHwwbTcyzRZ9i3BzAQlIpRrSAQ9dLofvaDzCJcptzZgdddWjp0C
dt4x2i32cAPda6HTRm63JfloGJ37S7eBQtRtfnCqIT4rZQGlMfClNlDnXXVw2upBdW0deLJXPr/a
2iCr+r33i40dCf29JxVQWk30kQhTQgaZayihsr4XYwBfpPOiD6RqXoQ02mfDdXa1HOsnp/J+B0Eq
fqG6SZBsQUHo+N2E1SA+EFRaeI2G+5KwXdq0iMHfMLdi1SzhJxHWIVwT+QGaO76+sutQbhqVrhS5
h6eQPt+z7YP7bE7eroLCtOGlwVYpxXtlFIa8iq6OSEgiN6GxVcKq4An6fPw24xC4tbOR77h0HZgM
+CkidGXgo5mOO+m5QJeiWksOQvLxBvgDruA25xfMGthpeugqcdzFtMnIXFSrC0yPDXDTUeI4z3OP
RQ66C/B/Ft9QjhTkUQv9RV069mb9VDo/1dDUpP5Rr6sBoon71AxuDLzOfQoHO/npD/ZTgoeN6vl7
6O+KmrNMTuEiXyV+UBsrmq21mTXDu2aab4aFNCe+QBhh4M/nxOazrvfxt7Rrx7Uz5UgCNjrsBc4G
kG6jYVPZVcKuGigj8eXo2nQN+KSkz1Z9jh83ApjZrjAkxzI8mu7FNCWHxvYcnpw4vBoAdLYSyMhL
qsGTMswg+q3N71MXeNegHo3pHGlhtTegR44bHgBkGAZNvy80HKW8VHpYwJoJWlFF/MtFmr412I2t
Bg6Z6SyMny6iTwQdo/FVGEiEhJnW3Be4c+1lUn+MTvnhukQlZ8vwvo8YRZcSecRVhtjUEgBZebr3
XHlTi4Vvx9cirb1HFFD8LVbN1V2CoigUxdY5zHVc7HpcvXZF8jbmeY5K3ZL78UDTFKSguoH8DUGR
dD/HHo4jnfVaVXN9yHsNOumc59+s1CUeBuwTXW+xGUB9n7umA+ptj78LUcw/6pbUYF0uXPli/ols
0nDCb++u/n+EndeS27q2rp+IVczhVjm3Wt3u4BuWPW0zRzA//fkIeVnec69T+wZFBEJtSwSBMf4w
GxjkjVVf55rcWv+p6S7I0d+ZOGtWG57194AX5NscgCHanwmZvRq59acguWk1cYx1Zv+ysCjkxPoS
BK6F8ryrBN/jLkcOzkbc27etYGnWIvzEhQ1DD1VVj8CM4nffQAkB0PwnwsjZnr1WspbVoLHDBWnN
YMZNG8/sZN/0+fYgKqIN7JxgpxLz2bSEhbd4UDl7G38jiGNZQoi1DYyNzquUXTXakrKIyAuvOo4L
m15p43iZuU5H7MjPyTyk1n1MlQWXNHOBushpyK2HU4cIwJiXe62EWec5Cap5CBTn+yzDykrH5ryr
a3iiWp09565o4adMxbtTqZgUi9o+G05QvmNvtcBkBPJdbptXvXPA8bfle+PmM3zbcJZNXw3brERy
d0xa72moTZ6H1rU3IWihJ3Vukx29+TWJNQz4/jRPHpYlbc5/YhO0yzDQQVX8n6FBGTj81zgxxxHV
TPX2Ka7fpaXPW2ZtW8InsM5t27mbPp4I+VlBeh1gdYL31uoPVenJQgTWr8B8gaaS/zRSNAmmNLK+
9GmMAyj2EhtDRB88c+PVxVvxrPEVAGXgN+M247dILTOEDEkSo86M+leFbUorT6SOOZabGLpIZAGT
ZV0RN5JZzcEVZIZkVRZWJuyl6CYs56KgXwJqEkgUYGSWfFPHCo8GWxzFXEzm8LuoIdT9VZUdj7aC
IGAJjo1bEO1EzTc3dP/q6sN00XMr2seOo6R7L6mDNapQszx9Vm5AKpHijzleoSyJVvxgZWgZu/sR
lfL3/3vEYCrFxs6rv+fgAP9mY/p3BDzkvWrBvsS/6AuKuo+KFTTKWnjj94IrAHRKjRYd5k+iqsVT
aNTvCHIQSWmw4QzI3ABMCRGzq/xwOgVVuyqNOFWQ88KOEmXeHQumf8Q4DzxeqY8YHmHzNnEoWg6J
cF8LAcddtj16H1dynOwd5jsKiAETZhEyoxP0ZbhNkSwFeUS6xzfL/Iqq2UZMjkkkQbVevBk9WnjH
worgbQgQXLtZn7CpB+fsZ7lzjnrn95Vs42S4LAZ0SP/VXrhiWPSVQyR6eDUmdDa1xhUnVbjpUsrp
sEuJVjNS454xrv37qMQdxUkCHGUiWRH4Lj9GRfUXv2h+z9UAUYZwCvgxE1H81yjmeoyy0WEDAHoF
eh1/xhBfFkOTJ5/4i+KYPbf9tyu2WfWiEFW6MOPeO6W4mp1yT7xYfqbdnLkopzxeoRjtb/rIUe9t
ICpa3GueZQvGL8iHsXmBesN4drnNKikUZTW6KuojM9hMFo4x5HAeG/sVGOWssISdmpeMyQkVpIUp
iHoXQ/zSWhYHMXvMAUIL+FTgZ0H1WaAl9LlRXv2rrZMDrQ5V+QIoxj7UkugZB+T+SF7zxUa2PVgm
Po8SzFoToA2GfP57PlbVRi9yf99Pwn3WqqxZ5FDU/ily+KJx57/pkwDG0OUVb83avA0JBhtyhJMN
uOr6/hfU1uutcH3IorXzRdNQnHFQ2jurcR2f2yFvsIHSXQTi1fgsO7DyE/0i6MpsWRMV3JLCns6m
2uILqZfPQa9PZ8SKSF/ryCkjwobSsq35wRoEqf7eJnG/hAUcQyAu9ffQgpPRTf4LuvTBM7S7F9nc
w/zaqZBTV/ImpREG20ldOwgTYco8Sld9rQJJhYa/6GSZxYl+6nAxQnFh/MF/8IGn0//ARAJEugt7
NvDEeNL0KlnjG1l/cCo6Gbk1/Khc783ZoopWflp97i+bKRJHU+/HtxbyYOgZ4tOM8CSyIThuZDVX
OBR6QnthtzqeM5Pgpmxvs6ZeEuyfTm06ua9JXu7anlMKnmWbukELj9hAhkuynQ2XKB+Gy8gLcGlM
zbS+98hG2R0jgZxGo3qUTY/Ccix33wn1+pikJB99nw7wW7eCFlRij8vsugOtgsvgJQ/Jnj/GyXt1
F+OTuoSb+Od++9gJt0buqeA/mtXMWubopH7wQgbfb3b9QUcr+sP0slWLcvYXLYD7WE1htkiLDsSI
YzonMSGAFfaqAvUgr78YRbbXcPT96hfltG7UtODQZwUfPlh/EVrpV9WvPSREFJgM8zAd8/YiGj5B
eYhd0UAvlHdXLRK/lmq+WVYcoiKPxvl91i6+aGWfvnZa4Bz9kL/zPuvQfw9ttj7hkNnnSoAakuNV
Q+EZjZruyRCa/6TrxK7k54YNZj+GbdZngavfrez8DzkRvP1slVVVcED6tdwmTqI8yyKaU321EiLa
7irPKsmuc1fZJ9kX96wpKnQVzqTk2QEg4dsSoRE+X2l9Vu/x3X2JfCEudhfXJGEzvQAbiXUaVrwX
0bftJaw0ZTfZ7btsksUwd8or6BpiXbYOgjSDYWqEFjbz7+IsO3v2mQvXNsqNaWK46qS2Yq6C2Drn
XY+k259J5HTCaPBjMgm4Y7oSA/76wH8jIi/2PbAauBV5kp+DAD34zBTmUnbo5g+yFqR1GzNYjyAS
j0LvjScNTtp9QK6iBhDFwWcYsmm35qVCj1JvOVVl9yHSTYfJ4mcO+GXPnN6qmavCq7Gpcvv02qaA
AYaE0+vczrmkhTyrOru2LtNPCP946yb5e6Nm5dE2ZhWBNM0+NaOHtlKQMTe6onsxofXIaRul0jdR
Yggeb2ZT9HzXd6HxGnZGfAZgGC1lu8WCsMTsCmn4TPe+6KOxGscBNoOjXtBp8W6xmaR4GeQsutip
YzndmRd21ntZk4XX9P6Sx6/ayhsQAtOuWSyWuj7g6mpotrNCkzXZyMGZa+k367nG6u12n8IsvfVE
iGItq7Ij7REtHqzwWTYFWBriHjiz3oZ4F48W22NURIjSdvbZnov7VWAmSy3gP+1fHXIwKefppGo/
H+P/NQdw2HjleCwgsuNfHyPb9JEMj+WfHnc+hrZ9XHCgBg4uP/3R8Rjck/ljka7Wpd0XC9iMhzw1
i2PKvgX6EMJNy3JQys293uY+WZouVhBacsKnyLFh9+Jj1KNEkKJU4hEA1aLXMTf9X5moD1lTxN/Z
6IKzKdr2S0asYVWg6PFU+Ka2DWNNOfTBQIZ6MhNA+xGBiA7hJLJ2zZs/WmRJrDD/p8nCLbgQlNsN
jmoxFqo/03r6HoNo+2ghnC4nt4xvloDzDirYO3W1OFpVPWt7Z8Xpnpqfr4iEF6dHm6JZIQbearmd
Aqvdyw5ZyHFIH1qrNB/gMrpx1Sw6z6lOJmpOpwQZswVcSGXFt5OY59gtfvd0QGJXRdR3yykcQIPK
e0jIp8sOrfRto3fWLNtiPYMq1HYcRkGXNu50E3U6gPqxhx9hAwRGGYfvousm1G+S6cmK1OIQOIq+
KdIh+JLhCCSH5pm3RRxL/yxIHiHrCTVSRa37ZEMjXndTh4rkqDzJoU6j34jwBO9FbXxo0cSaiv3R
rKx8lFdZ2TW4V871fDZBklfxFAgye+6LaLpkHeBZunh0Pu79b23yfitwBYxj8INw8bYgmXD2tPEz
3cKJnfhRedmtnouWTDLAR13b5a4x7bwuD9e6Ok4rRe3t9djr1rPmVdZz5QKQnHrL2clqgzM3OEL3
HWz/dCnTfLoYY3lge+8dukppUBOe2xJXFOirZW+yJscmf27IYJYtHVfd9CFGGXBqwxdDs6xnu3+X
FTXPykuHu/bUA7O/66dJ1SFfkE9slACQEXobHLnftCQguskB9mJi5bVE+2n4ysOSL8yyHq/23KHP
HX5PhA+VjuggMa/Q+15ideT/fQbNSsgrqR6i4TQ9gLLaMOc7S76tGTsr2/8/TfLGxtPNU9yLS1v0
EcEATBfDFkYJalNYKU6KD7zZKl7Q2e/OnT/cZC00muKlTwKI2GmnHzw3LV+mvKxB/ZXdQg6RbZrw
nprEcM+yaUL9YtuiqrCUnbJNS2dRcq27cGZEDb9UsDKaYy7DXOhs2QGH3Fvgcw2EYiimEoWb2Bmi
nT57IeAJqqkVWevKhPYXKVgqFkpkrP+qV3Nd/lcoNS+0tEOFCFJMeNXy9nuuDtFHavUFe8SKA+1c
7fEDXpSq6C5a09tfbBuX5bldSx2geD2Be1kdS3jAadriJgP8zB3rrY84Fix2rwgRlR7RT5f1WQJ5
F1i5sfAc18OlpvCvbVWkJ/5YtkAmt6jj4F2NbeYF9vUxCA3Zp1y47jaaLyZTvQor1ghc8e6cHJL9
sio7itAJ90mr5IsJySRIxP8ZXK8DUY33G2VrbBI014jH7eRIOYU/5KiIAbxeyqrs8HpthDZlHJKQ
sKlZ2MZynHycpBs9e20Bs4NxEM1PDvteFzQ/nB4bwL5miUq1rCNgZuEibojsCXOsEKvDVPnUm2lf
z9QVNVQA9qT2BQzFc2SOIXaKRYhATw21XRSHWHF/Nz06i6hKl3Frjms5VnYk863yij9H3USOTypk
bnt0yMFVz5k5TrKV+4+HHVe8COyb858LFVtZ2eLWBCbTQAexNob+hRc5Fmll8SRrjyJNhH8JMvWo
m3iN53NNNskRzhhVKyMrfrCHAxOFK4K0NkhSA3MdVM3v1gUPZ4S/6nlYVmu9iY273cHjZhPg8+au
5VqAi1jAIRwHUq51tm7Qw1/e637YiTO/dEBG85VbBdPeAx5S9DqjZRtcVIGHHEXhdqSI9MB/67EF
yCaj/KgaF30DH99Kg2D017K34a32wXsadNOe3F6ztlVXfM36dof2uvnF1o3m4CnsjdrYSSGSKM9j
qbWbjnzhosG6wkQcpe0WuplG5HLnupYRKiKqERYhZxuzc8Jd2QJjGQIxXESH3OUqq3WMXATfst7o
w0X2hML6wXPEUbPgvAy60zyHJiQeo0nIk0/BcLBLvjnR2uRKbc3cZD56iEPJQcPCiu2lyzJ12SfV
9Ib3c78QeJx87QftXQ/a9kfWDVtHcZqfAUsXKYa10erGszlyBCxF/E/jxN91tTdJys8mlai+rXJ8
wk+yiLoiIqPn/F0VGK2z92jzpcezc7ZMZHD7LCWhHCjqoXLyaknwqn3TulHZBsBznFYcbJYTiDId
VhP9MEuf/e9rVMAcLBQg/wEroJC3PKo5mct7R/rn6r+1hZbT7H3DXn/6ndX/clzrZ+AH/RuGdDbm
JK24sNRMe2sss12JI9K1bAOP403kfeiN8pySKvjaj1g/tOlhXmEvviu0W0Bs5IBQab2Q1c4ytRv6
aRYe2362l212yRKWGPmak7x2k021qwzrXNfxRnCIkC7zKtzWapM9TUiY3/qiVPeABqaFrMo7kH4A
M0ZifS9n8aJEYf30trJTDoM3C1CrQOm5rp7zTn8luWddHoVIhXVJLOcnMp7AUyoT1paYlbI1yxh2
cWD+kGOBFwPUibTpSxUH3f5ebT1/3PqmX/Kijje1OkIPibxiFSWji0ii6lwEFm1LWCHad0iPKM+k
zkfgjPmmRGJ372S2evNiO17IEX0rPgYtbl6zAhJ5QER+JjIcR9s2rlaYmdeyG0FuGHjIyDZZAHtI
N0NlYpsyD5FtFcwMWMaQZM9ppH7F1nwbIQv4TekRRbS9Xrl2kw70w4+qfVPlAs36Mln51hR+ZrV7
iRrT/xmCdeb1Hn+z/aldemoLXT8etYNqaZvYtLxrg9LNK2ZIcK/mdlkdItRG2hGIdYDDyGuk4tHs
NxZP/zwYVtx0bXVWgbnz3sTGVM4WGFH3WuaqjjBQ+fdsDj5Ja1A72PpaLwiR/j3hWFeqnHBK7PE4
9iTW+tqJ6n4Z1W27b3xxGWZh7BBZBSTT0SoBz5VdZVstghxvhJE1DRX+YzEX8kqr9ODo5UV4lFci
yWM4PH/qcsy/bmnaNOIXoGUXK6vZPvuDcQwUnpyGVMdKiUj/IG6+EEhk/WDRwKXH68Vzmcf/GEPy
j0uOHG29Mn/N6rbfVi2avgiTYWCW42ohhR1zmGW4gI/fOEukWFhFLd5vtrMwZ/K+GEFo5m7pYH1J
VRaAZ75H/HdjAFCMt6JKp3OvJ5fHgLQGaKJnmksw8D83EVDciK6onliRTVY2ZMyyUjPXOBfVh0id
stswsR7Fid1+N73us0ii6FVt3HCPUJW5sQr2Q3YbbQHoOi9x3adIuQ/enmDunGcrf18hxDywge/5
u4sGSUJBioHwiHHorFNf6QLEn09T0yriKOv1fNVN6SFBNmPXZsS0AV9l//T9ToFZ9z3IgKMZCXKp
ZYImvI5sKPtUVAf/94DAdZMLu/vHgB68x9dOvT0mkWPkp0i64v+YJAqEuS7g4F/VNvhH7QflnewN
oK+iUZ/zpJk2Hi/Ok8Ufeqh1XdlGitE+ZbBgVpU9Iu9MPFP3lGFhasn0hrJYvA+KKl9xCB7fvN4u
wTBb3Ub2osMTEbdAuhJADhSh0EEowrEtpLeogkR4StTKucpORHWEVvRfMPyzbjh6oonAGA1nwYui
Nz/l9Lo/moexL6qlrMbFoG6HQinWcj636BKwL+21CErsAoqMJFKcVSeOLuoebYBuH4djd8KzL9ri
ZW4giT7yMq1t8VLaaGgoOX4UrU4sfSoUBM+D6ElrAvtXU7ULh8T0Sk3j5iCsvquPylCAF3aNCCOF
GkCL1xAlYzsma11lcI5KibUktlvuZBuZODdCNubcWfvHz7UkIUCejf+Q+RfsYLtxsuz0bSIqmS2r
uJ2X4WgjRO6v5Aj5KPDiRidcU6+yKRuGZA/jEkCUUmDnYvsesQh2BEYZqc9RVAcHdu5YEqS69wyQ
GRi4UN58I41g6yUmOcCh9bcDFnA3vY69q4MaroK6G0isEllr0EZQUwLfvCE0lh2qyhqW/uj7i6oq
mps2m6w33uSiy+FbO1lNS+Qb/YCIDf8KtouI6+zMmV0uCwQVxJPiJ393yDa1VdsFbGxApE5JgsfB
japFAOQmC3Yn22kc9YusJZAvzrCdTxPUs5OlVgLj4wGkNYS87TgF3rlrdRf8ao5hpT525tbo3Jcq
qtX3cLKL7YA049bELPAThvFkhPpX8Iz2piFfsIurMPrs0u9t1Otfk7BsyAZq0da0nR0vZFSp57wd
Jytv1bYOhjIZpgOyOqXIG9dzr5+yMMleObjDaqm3gm8smNG7LRokQmwMG4hO7vpCARcmklcVhtwv
HQjUUJGAbsh24VLjY3CG1/hKQ2XsqUTmaJtp2as58Crx3SQm4w420MNt7QlTQWUVeTUSwpbwOF4n
4dfaKV51b+h+hdGP0OsU9M5Rr2gGp8SfPEEzq4qVtzKOOVtAr2IX7e6NZByhQ+nGR0g6Z9GPmX/2
cJ58FYq7SeZhmRH0xPrcgVwwVcOH+VNmhvE0dOwDjHx4ku2k2/Ktztp8v8v13FcvivRneJshFC/S
aanewYVWVbEc++zawUC8VCOOjpHd1atujLvtgEceDnTsMSpk3vmUKcEzKMRY00YgWt6KKcYndEqM
peaxTt5F68yECidn0ktbOfBtd4t77+R2+Hrc++SAGiEvbIQC5SjnrurIXedOq69lb4WSzymqwO9Z
rjMJ5F0vVsFPtPf6H7mPq1Ifj9UnGOMdAssOKO3IOkXo3EgByU9lEMkySYPwHCvZ8ApGfG+wFiyI
dU87IttLqGaRWBcGbDcXMiBg3hn/xS9t3JQqmMCybrpznZQHIG/6tSoBIKozFawULhiMWk9vfmGR
FLItxFTmjsRvlwbadR9pz8KXpVGyq1Cmexf8RkiilntF7/xdBdWtJuMEsoedel+BgU3As39Ynb+s
O3f65uNfihpjBkG6NPxnbNghb7kNH4yU0Hw29ghjTCefIN9KCUvts7OXiDokn1HDMq+NwM/62NA+
3Wh4ibNRuyUuVhSOMTqLPnDUTx9NBQLbenbW0nR8sU3zQpaSEJuwthlOfodiLuRVGauFtpSXdR26
KQeZsTv8bk0hWNkcFLetGiv7uPXEIuoxMFq2VV8thTY7b+EwfpNF6xMB6INb3o7oJOaTuhuHOFi6
aUEe0u69TaqTY9KH6s3gXbOXLJF708wN0aYcuEQ9aQuIpwybiwkel7Ew2nylu+V4GmRVdkc6pymn
cTK2JgyU08gJhzHsz4ka8dOv7UsF3X7lBFWwMjHhPrOX+V1YQZnuMnd6ezTJKzmsJiqPsaGOrU4e
xOMGpQrq99Z8nsKInfHgoS5nV/jube/9fj+gQtpz3usJVw8HOd9w9iOSqfd7/5rcyCeHrDaiMUGH
QV4wTs91l03PYlL5gSGvuZVV2aEGBe8ZjIr2so0IIOOQmwaDkx4fTSqEtahymnPHkTFacvxdoBbj
P8k59AoeXRO+PIb7LFZnwPc7E5wZOhOerR45/LzJ4fIzFFv9ReAEIS7OC2t+ytm7o+rqMtTS4SCr
XqU+91biX8EWdV8KNV5gkJK/J0EFY4Wdwb2KnUW9I1CtrGTvzBNaeXrW7mXVaf2vrsZWYmq95H0E
pcLn4GvcPnFk+lbM81lRKvYiRL3t/qmClIGSI24vq5HGWu+UWXaR1TgEQkeI/0s7sunBAfsmP2bM
jPag+xDOCTzl77XOCmQJFkDZa4LZXfTtfBabe4cogmWYKS9J5lQ3q9MOk4OLKFZfa04l5pPZqdU6
NoF9irlaj7EFI50rtPGKRRGrDTSA/9FRtl9tAACXRzNp9/zQNQlidLWGuK7rnQfFFcgTmh2SQ3Z3
E746PQ9NOT2bXurvzVw9Zl1inGLgm+dWz32iNa7P1+2J3dTqn7JppnTg0jL38kvdjdZkHkyLnPus
5V4oXXM048G4hKNnL+tgGr571RtU9PhH2aFk2Lm1csVCTN3XEUKlQ2qEX/LK+hZG4TO/gnDT1glC
D0qsv3aI6px9U3xNOdm99lqTvfjDT9klC6snZx+I5CprkV5NC3Q4wqOsjoiU4scyBFtZ7eyu2vmO
rdynNszAnAXOgoWezF+6lmFgYhVPoHr1M14B3g1l9mGP7ZfOUg/deql5xQ9flIBbWoewtubPhmY+
0MKoU/Nll/ZAi3tirfhxd6RYUPJV1Uw5kbxTTs5cDAHYqs5zybjMHcBZlZO8elSRdlgojp7xVFXm
O6kcsiEhmpUqQqHv2eA8OZ2nPwfZELwMvE7lKDsv8oMNRG4lq5qGFb3Ker5PCNaRW01fmqw3D14P
ChCiGtvuuZBXspAdcgh0Q2fpR6W2NhSl3wBXHjds3nhUWqBnQVhPx8rus3fS2wdFOPnNrM34tU41
UJs+Ao15GJ19Q+kX8qYiTwilV6EGLRP7Vruo23XozDZHVTa7fLZxj34Ul7IuxyCjVq8bh02FrLpJ
H57vV/MMMO2w2iJgSh7QLpT7mL8me9zjqNCACw93yvvHyEHys+QYWTXDKlo7UYXdhpz38VfIMUqg
dqy07aeNxvwPn/3oze3wp7JaGwS0Y4T/FIqePocg4U9uQbLXKssRxhVGxUFlIjAXQlZOkfBDuKdj
y22QgQclHRx5X1HlXHIK0gLZamphx4jIb4yloZsD6v0OVUKgz8b4IfvkqAhwy8YYdXuVaAWbeqPp
tlGQpbCoscbUhf4c5/mPHJzZLzs9I7ip/PBCzK8GS21fkwrVRrb32akDL3o0QiXbNE4bvhKJZlvV
Ab336q/y5iKov4Ul9Iy6j1Euhb9xGdMpO6SDMkO0SwvcENEwUJTqN+RBNyPeFL+0NrnYMBM/PTTF
l8IZQ8CIMUYrmBXutEzTnoY0ieBIB8oHVMqrvAnQwFrjEPtUIx2y6MomPal2+4/TFfWLLCyr/QoY
YrZgVeFvV4iDDE6Ntcc8AvBb9UKIbkmEI3iWTSP5vbXa5VhfzJ1mUqhXR/B2nscHUVKuFdUwlxio
caZHxkAcZTEpnOmDUb1krCBbZADLbKM7HP5l71+jcWYQxwwacLxPG53kSzxv5Ocqi/sTaoDKySWN
uQvSGfE4uuj5goV9xm9pda/NTXzsj9D2hpPtFsFrDrhvHQ7dsJYjes3PzvziPmSnbCL3sYHXpF5l
TS8tC7hfT36r4xc1JE/YAsRXWah+nFzLitXIbVNj8+iI+xkcgrJX7RYhoBzL1ledXSLkH7qLgPM0
0YyyPPbsCISfYymFVMvxUeg9AaeV7kwFYHBdHAwdOXWeSB3RKFCCaRN4T7aHJ3hRIopvudnPvse7
KW6MgzW7USWzY1Ue18ZRIL8xVj470v80yz7ZVjs+/gKVDjgYnvVzjmOKh/Z+jdXLM8pp6QkA1avs
kkXs1PW2t9wBjFPvP8u2MUZ+z0fddSPv4req7e/WJRAWZwRiSFgrSfJnIDnr2mjyV8NTs9cIH4Q2
dIuLbEotp0Z9Re3YVDPeqLIJU2PWifsNhpk9Fw2ORaWDOVzodreyJrUqx9qKC3IHLfEwnYDSARTf
eSaqZEbpQwZFj3+L+qWJ5hiZBDa7nCbM3F10Yxd8HeroyzR5ya8w53lMarT/cw0yjd+0P2pT+0cr
mvqK3wJhQX+WUeW4hqhZsrKzMlW3spqL9HeVfWl+GDTrU2r6mWX7qkfq8AWgCEsGD8VuGBX1xU/7
X3fRPwaAQvs9wBCARDUl/FUlxngjUgQ/kMyq7rTTTTZlU9WsoPJi3knu7ObNhdZ6qKiJ6SpIJV1w
18CAnrBaBG2EFx8BxGOTZym+FuqrOfXRKnD16o1zqFiorR98F1VzAiLDCTrf3//xSMAfCy+qv/eE
g8k6DOpbCmUD165ifC51neCUnWXnHimfvRrCK7SN+EBepsdZxzfOQ5Wm28jy0kVBlhj/rblRFuF8
FVVgesIwzDYasiP+oYAFO1XKTte1Y+ny9kSRswQ5MhdYcv2++m/VR1v2P8eNrv9zagyMrHU0vvNG
jVYeBM5jFHqzcdd8mctWRR8BimWptobJjsXX3DNmZd1t7pdeD3589KNVgboZZtAUuurAxjM1MM9h
cm9K56tHVfNbaE2P+th2L85Qq1t5v2yXdzzmTMr691Q1kbw1rGH8aGfn6fJPYetYUiMaRTFf4ZxN
agwpCDniMVZ2qpaLQbUP5mdbm9kPOQQl3mx7RwFWFqgGYfrRju0oHCnRtahI/akPI2SLdZ0bv/sl
cJqvfuG4qJ1C3c1e3Qlzy7C1viIqxoOo4U2sjaK/yc4q4YzXTu1wMBoTfcBZkogMz3hJzczfYJOI
mkHVpzYAUHfkCGjOccES16t5jBEYFcItQm8u9hnZJW0T+U65QC3CA38+o/hzHhF/KS8bKfOBQtDR
uUuBzHX+oGzWll8qTgFk9v41/+t7lV+217XqKsUxdqESiK7O8hdSOrHYKNC/VnmGca+iDOPpX1d5
kWKqHLvRTl79q1eJU29F7Pw70A2DBGC8t9q2uT4KyGkJKrpT+ldHCA5y24+2uvAgw/81WE2nJSC5
gqiO9XuSmBGwLbZjWkfbImSbUubOs+al0a0Tg34d0/5rNTc74KU24RBWW7k9+jPKTjP92iFhCBD6
BXsyD48AIOieSF/syrXPvQjslx4c9DrxajwSYl4zLIX1AiYs/s+O09/0Vs2IJ9nGIgj7/ubNbWUa
EW3L42gv2/BWjTHz+Ckrrp4PNyX0s21jqs6yHjUFXlxtL5ss3ZdKD5gStMhJQZy2AaMQ+s1CNlSq
CW8UaVruMz5w9e5Oj/ZHVV6NtnNRcisntVaV8OgVBExrb1oiz5Ae71VCQ6FRWl9EUA8XY2YUy/YJ
M6lNoaK3mM53ldiRwIIM4A0ide0p081Ez+s6mZhCm8iclzNEQxZoVeZ42qblXlbdGcDhh2q6isfe
XdtBp13TYoE5ef00o6AI3f6KBQbdhWuD4Lq3Y+oYc3Q7yxr//XSMZb1UdA3Bx/mmx+3pUKyS0SEY
Nrc/Ot2hWrduZ6AF+J9PqmaywxR0G2QsBETp/8wj2w111l8pcZz4M084X7VuvfciYR4f88j20guO
lVG2x/vfXXfj1yjXcVSyCZblsWu99R5kLTLewSadq02CCp4lwnY/QqR9s4wpW5AzqA6eWh39vole
smz81Flo2ez64VLNvekS4gv5ZCm+u1Dnjr41Sa53063wAcrjmzSsZLtLFKkyRliDEAJ2BOb1zeS2
/dc82Mr+roqCjd7l9R4AmP6lVtG4icziW9lySDM1tz+lRYQFIpsaYtp8kKkC+9EIjF37UQxnUlQo
280ddeE8RxBGXl18pQ6ebtVrOVPujWg9RsQvgvjVUAznrM0FSR6oshl/Jz9Tq9m2psjParSXIyDe
ge+aXYJLIdQlMjvFOrX16SKLrAjV+xUx0IXnIdwtm2pglKzUldFt3QLMiGws5sH3njzlPYH9jdg+
5pJX0wAr3C6GxX3cY361qOq16uWwUeZpokG54bNCjGiGNN6LJhCrrjDhqnAkv7d5rZaqkB4YIxvt
uAlPHky0P3fJZqUCHCnb/DskUp+BkZYDGTebpmk1aSJqFo9R8iZ98Op0VZeGurfKYfPotXqcA5TO
26hglK6FFjSEl2L3i+6KBqyoXn6Pi/SAqh7aMP30BJrT/hWN6audqs5nAp4Gig4bwZKHAEyDdsHt
sT1YfMMtuA1nNmDRLqWHbJSPyur63miZ3v9j7LyWI1eyLPsr1/J50A049FhXmQ1CKwYZQf0CIzNJ
aK3x9bMAZl3WrRbWL7BwATCTDADu5+yztnsK3T3mW+JG4pcvnHle20m8ES3VgFvmW5Rx9O5aglZ5
CA0Ni9807xQWoTGr1kiw+LJCOjH5CNcBCZRFUeeoe4EXbFjnEH2P9XRPqSaAirmZBOIS6z/HqTH3
yJn5GUWiOmqpG95jBSdWcse/cW5CgQSpRXkq2HpG57MMnk7QQ65zT0HWHLfwptt/jcW+v3FdWVnO
18avMrqpzN9z5y61hnqXRMqtLAlSKLaNNXUn65gjcv0OAeK2HkZ5MV+NWs8F0dbuICc8h6o4LVeZ
N9gOcoYAx1X6NII53T+1pbqtJzYc7+M/58wT58N3H3TekdpeGY/ZwuAKX9f5nlT0huUU5KhW333z
p3/6gcOAes0HsEXe9K//innmfGCD8eZqJLhwy6C4qntte7M7kM/pDvMnnD9+f/pv+6SgNXakDRbf
JyRq1B++T50/fffpRbxqGpgTiqnah45A1dfBLkOV6qbQxVpLt8vl90hDrU5J2SQz/+nj3J6vgThE
XomgLxz1z0v+lxPx7aOkez6xLF3q5eJo+/1j5mt9X2EeQIqS8Y1ulVNfVhtfroaXvldMLOgG42gP
Pi7lI4XBAq7PK+a963FgiVk3iKxjY6yudRGgCyV3gS65SHl6o59uyIH+qsN8kbhGhaHAI6iL9C6f
uGZDO+yKIAu5FWnBJ40QGbW7EQ5BtLApsN+YqQG7foyjyzwlqtN6wmRQhTmdMQ/8NxeZJ8yH7wvJ
uo+R2f/yIn3Y7OYfIMs8gtnu4qf+hPttFzgSATUl6vsP3oR3JkmyN4sb1am8rHyOJLIiKJ6Bb3vU
psFXii4iLJrVoFnlGfMpf1OIwjzWA9SAtNGHfWwZ9j4NkmGrNjklDqmurVvb18+EdtKVMSTDpRkq
+IZJMz6UeoFnuO9Zz1UoEQIlXAgFIYq2bmYCtc3w2HG8JkxWEMeQWiRZVh+9fBrqqcYKR1PfDBT3
oQXvloVcS0jhI1BJWRJny6Q3PAlBYOfuCfg+4mG4t1DwjVOm+03K4cHgtooTeHXbpNm19wfrsdEw
WeUXFC/mwb7P443mhaAUp7kTT3LZRBLsmanZhWTq+lJPbtrp3Eovl8pQuldNJWTUK9JqvqTkZeLU
Wkb69fMosQ12xF6IDEzXyAb0U75vdZuvH2jwP0AiZjrIc0iPBbybVLOAylLmG40qcPc9CLpoE8ru
U6tjobtr6hi2nWV/2KEUXFUf0x69JhsdYIimWSbBZo/sczAGV6yGnUTbpWiW3mNRWIsJM3qKWaXe
gL2F+zgNyLFBvpTsn5x4/VppAPEOtS4Ta0rfDQqc39MYoTIWJvLFxS98m6AYrvp6IC3asqghNPvO
Omq2VktcPV6mjQDJmBvBTTAJb3h0uu9x896x2HxLUB8vC5OlDH59n1kpWsTevUFZWnXSwcvfFVOX
n6XqwYz1++8ud5CVvZfDMk6xqZwmzWN2SpTG54XkzNfStTJdhn3cbKq680iPlXW1/Z2/COPmODbE
HZPQ3rpiIhpUob6i7Ft/l2SNSkDKKe/9IlQwc0+zUwLxaFGj119XuTccvg9jm/9uDjHJ88X3yMRt
8z3sPdhS6j2Qt4RSpaEcXCKr4ZvpSuZzGSRIKngCXzU9LVaxVWg3MvSmbWQ26p7v0njQOvgkfkRo
0+IPvUzwn6GSRDIAqjUUotn2VUuUkd+5j4tPcGzqWtx+lRHTco1QvZ3VCNMYylRx69b9jY6CnbT7
tsri5Hn0FesQE8ZczM0UWcCyIlG4m5s9XGa1iJL7rirGs6nIn1Xn4RactGLdCxkEuTVwjSb9BaT/
WI/CdQReD1eeuGhXvey+dBv7OneFZT8tl7Pz3EqLRCw1FXizlZU4vcbVmWT3bpR9BWV0V53nrj/7
E6tQDt9d8wwfdQJsNO4rV+7ufCl9TPRCe7fxOqIyNx0uhMR0JKAUb6tdJj+TwlrXlqm+yzLk6AAd
/1nkgG5V2eqXkH3Vd6oZCk+8R1dQVNkBDWZxILhWIYNMTPKTWU5RZhqV1NHU5SFSjTJnj0j7a1Jt
jtquccG6VRBs4Li21/kA8WjtIRK9nVtkK3oorJgqz03QRuKcFN72e34XwblpLa3az33CHfE7HqZH
wnRJyja6K5ZMBBxy1O9TVxz6ycov+2ANHQDTKMTJLJJwHEWBB1WbOuL54FlluSLF2E64H+WrL3ex
TKOq+TzP6Ljxd7qNzGNu6mUsb0NBxAK1Q3Q0pkMCJAzbLrGbW9/9c/OrD5GWI2VhfpD5eyvhUxCM
1dkb2vcBQwIKa/OIfB3fMlUL8icrr4lbmJ69nZtRgYVFMYE9FF+FtmVAYK315oHgpPtBxsSJVWDC
zoBrkJdgWiR1mCLkffwyBjZubcQ/riSC/FUmkH+mFdqcSk6ag6kp+r60pzurq+WbPOX95bfeNteH
TY+zybGIO3WluG5xn0MC5J3hdT8prVwYLIk/s4w6lcS0qf8LuoWrpPWd7o7lJjYVZa9ArskEb9Qk
G/ULlq9i7bPnXfZyy82dVOm+QwV7EyaSfonTmJIqL0ElMIqbgvzeY1kEL0HcRM9219uLLOSG7eyw
3zRhq+6rPhuOQzzEazvRyOiWeDGz2bJf7Ug6hIoHesPNQdw3VnrpZLKxpGpOfh8ivLQwQoyG5pO0
4zO/T/mZx8qAgsRz74pg7Na5VJZHAqgDi/fB2mSFTBK5kM21jUneeT5E3BcLSc7G1Xef0ufDiacT
zPwQiEmKuG+RKuawrhWDtheDavgv254+ze8U5fe4qVndecgai8C3lULK0LpdMdaGts0UX9oadREd
0chGvFcgEc+f5j4woS95U4WbuX8QZbMF1f7UEGVcxArGiLP9zdzU7Q57ugmCMjerPCv2hNvUB0W1
U4i+irzsIqzZPS1n9xIbYDj8VhwLl+h3M/HULBv1sRL7LxABlHUpYCaOLjVOXwQKTfLjMyGIV59i
tueAko6Fi1nKxYCehUJU2Ce5xJBEbypc6AgUHjsZY1aqPLU7Cwdg0l5N/dSW+KiC1bB+qpK1MnHq
4sstS05TUDxiG/UriXkkVQXqoDwpXIrDMGL5vrg6XbzCYP7oh+VkHu1rd1qj6gDg2/C2UfwbMJ3B
qlBG4KAB5eRkrnZaaYlrExvKOYSp5miqWT4PZVnxlCS8Nk9LhPRgFkFyF4x9cBGWxjuFs7GOsTaJ
yu7ta1YiePgqoXmDqka5F22wNqaL2SwsdtCW5OU8zVB9b9HyYD2yKGueyno//8hCiuuDJEa+ldO1
S7102ZBi/0f9IA9iwe2JWEI7zQdLij/j1FQ2rab+7pr752bUNsPBdhFG/jl/ZJO/jfHaW7AYBf/d
NOavXGRL4SrNG3easZC1Kjsj3c4B2cTGWuTxsHZ7y1+HJLWg8+QxoNAcgLClKjywTDhNbVLp1coY
V7HUR7dfo0GKUF9psnprDOacI5Rvk6TU17j2VgA8E+V2Hmgp1zhZjUIaQ4zUVxhhc5NJzTLRcNdJ
pOEYCc+7iysFRUOUE+qtSmoPpr621D6NcDQIFGFE4bXEcEasWhzhmeULEciXGNOJXzmFmSTzcbxC
9+nkiT58Aoq7uJ5uvI6kUxxT8cWDgM+x7BQruGvSTWz78krTfO8W8qiy8gelv41sqVxV3RjeaZLF
FyfolDuKcM7E8C+e7+tLm9IUEmNTyt2aUu48LuGG21NWPURw+jVuRCNWXolow0Op2dmZMFR97BT1
Ekxl6ARZpbsqk/IN4lwiwoPA1lv2RgiZBjjdHMzP18S8r+/Vqo3R0HGaEF1+F/fb72uwKPQPSSf9
nE+ZLzvqiI3dDB3GXPE+z4UbTmG9J5LtPIUa/5WHqwBR2Fi9eJLe7H2Edk5j6uLSu1SFakDCHIX7
bTc3U8XLz2Vs8Vy3xsVQtu2mqXpzn1Mauh9xUpm4G3+2e6zELB+NUh2J7KHXnJACtPu5YeO0JhE5
vHhWkD+kvn/TYH9C4SATkb/8HFyWm0TsqI0m30WRUEBJYH6rdaaMSiiSjzrS/3fPg501psX4JI/g
hMs8za8Ck7lVzG7hXGlVuZE0AUjUhAdQRZW/40kV4XSAz7wuES3XB7lbejDq79mYwpcDz/tSNu5b
XZbxr1gJMa6g5pwNMDRy0u84r7EYNJrsp5Gx4AojgFotQOAua7zb+ZCpYXC2qrvOBvpKkkL3bqXI
tVdD04PuYxucrnqyBqYGTUNiAWI5FRIY8MTeE4r8OF2lvpsvDH/o1/PJo12hmQ/Eqqq1jCUtB5u7
mGC63VC6bPvcMg3VY8TZ4pVmdOHvkXn6fMiMnUqA64SNjnfMoUfEhpwJR2q64SaVAVEIT5q2XXW9
6PxkuJkH5k/zIRul92KU+u08N4cCbOBW2hcXCITe2TMxkHPkPPHOqgTd18vA5JkB+WJFOAG/i5to
OkitTnne9Kl0axC//UBMJU33Gth5+Z/mubCf2EUqQFqmyWIenj9GPZsxt6gBqvz1qiGppG2fxZ99
0L5hL9neAjtrLoPIzrZUtEhwc+TNFYBajF3b57TKfYe3mnw2A7++Fq6xz5HpPJdaUG4x0utXX2cF
YQ7Ir4PE6pblvZ2Um7nf7CJpG8jo2iGuts4gakrLclL9zXTAYW1iJRNH+P2xdvXGYdFqbfvK7pGg
m/6wRYhEzVd0DqMG0obvozceR8BFJeSNUWH3TaAlPPpm8tMazBSnILrMKvwEyUxe98jXJbt3JUpX
wXMOSzYD2b1eW/KpHaD2TIO55uf3vgfJ1NbKyzzBIM7rRAZ8+lCp9Z3hBxWxRg2F+NchWmhdLPbf
/Z5cDPvGJ9PayjEBGhMnz74+8/2LL02NeCT3kquSeMllngDQD9SYXDVf8+cBXs+VY3q9tiss07ut
S2uHNTfSFiMpcGNMfuGExV0j5S1u5R420XSHhmVtoa8Eq7mplonm+LKXn2wCDI+69DbGev7cBTFM
XA3XNHk+KZFMygcrYz+PquxP2NoUj+y55FMy8D//Oqum6IzSLXn7dRaQ/NEIgmuT6OVt3VVvHer0
tT/GKHeTHuRnlv4+aIh0nKG10/W/DMxT5j5ZTrEBJ2JCiWZY904IyqS0Av+gKYN1S7nVVkhmcpLT
3L6du1oVelOMof0WyNXAnz+oKAvQPWnpkcKQeOmPPN/THL6p1qYn02qMo6wq1W3QlWwGKDDb9QRN
b+VeKm/boc+3oSZaR2mD5Fj47rV1LenWE01H4KQs3wuhX7NIsu+BXcjbrsCzJlVk5Ukx/O08Qc8V
TD9BbdzgHtCiCCiiRZxm0ZH6tGpVhbX+1IJMFnHQ/8Jd5d72Y+VRYH6z6ly/POB4Vd4UHqVLQy7s
V8R9y3kqXyOA53WlY8fk1lQWyNVOjXv9lq9OtBBqlf/yzvNMQmjeokRIcue1WrQTmipvhjpKL1Hr
hps8xFPqiJyCJX7sDouoLfR9XYz6PuWbSBV9DIZPw/szdVAv0VFOY/Os+TCPfzfn0aYk4p+icphb
XYNYdvF1tfnCo0q5AnISF9TCMutG8xyH1LOGdaFSZCOiY+SrFMopALDTiu+i6OTouWv6t6nu9YO9
UhIjfXfaXtqbFZBrXBeRmEBsuC9zKVzxrJRvRluVt+oAmES1leyEBxivCsOXLiUhjUUKYfQFW7tL
0BkDNM91NyggqXPpmZeXH+7azmQDPn/0TTleJYm0BiQYYiei1nelCJq7THXbXazW5NinvvlQe1Q7
1HLROaNW/u7TdEx+awSmfPE4DRcT6ZSzNlGlSDqySlb3VE5AlxzEJHVuat61WB7CXcErOVM/SXEv
Ba4C771ngfe0Ev1aJkGwJuJRH8lsohFzhyPPXexIpgN2o1eFyMX2u8vmgicDDRHJLSPNSYP3n1/N
DKIPqeORnCubvrTWpKeR2h8nknL/rW2rRzuWUpR25Q5BkeI5TVk6aAX4PbjVwQ5M00fZk68JGlUf
kV9Qe+6F7+5YkOdCOvacqaXG6zQOH6OyxsZFV8prg3hwqcWjcau0GuLZoG9vdBjDGFoadwRm0h0u
fRau65l+4X1cLDSTK7GlfM5tpIJp9LMFFkGcSyPk3erle5CQAAeXywbM8nusVkz3nIFDJ2JrRges
Z0hVgMbfeJVc3eZJWSytzCROCxaEe7py36MR1lmrwTgpZMAlpt9/wB96C9uwfZYCKiIMSj0vROV+
aSGCMO7H+kmo3Sl1YZ9LHgDwWMUQTGCysqnUod4WcZVc57nzlFKK97LX588AbMRKwcb6gIQ6c4za
Z1EPltVasHjPDrBoS/WWp4znJHrdneLQcBeJTPRXDzrzYLmj54RFEBWLJIjOciA+Qs++ymourcrc
7p/xrPGo5h0NlmeBdEkBWQuvHJ7J5lubeZo2NXOfDf08DRQKels8Dcbe1XER6e/SYtI4kKJc5rLW
H6j+0a9VMN6JXO6oOMGl12ooHhzl5yJTjV8Bex/syzv/iuhQ3uRJjytMRVRbRCmk/za9hV7bbU20
OvxEPbn9Hggt4x6RttjPXcANxCaq6mZZVFcrGeNfocINw+5AY0MgZxgH9fHe1zRy3plbLW24xs/1
YNxE2AV91L69czEGejUCz4VpLQ1E+Wyehk2Cr3oolLukiEO88jL9XceXIJlOkob0PcwLmAn9oDil
Gb1m5Kamrywc7CD3tnPTYu0SNkF9P71RoSoQcqPC3XwOyRAsK+J/+3kad72Wxt5zpfDAttihLODZ
3cY59XWe17PMDBVE7LapPys1etNgHIMDHNH+OXy1w0Z/1thS79lWBoBXmSR0yFOt2cT8AannFZNH
GyWrCPGts1dDBpgPnaSPm85UqkUcxN7FVikol8CcUclKdcncnAfSVjzFrUtV7XQqjmlQVi5u9Y/L
KKqKN7GIXkN2S+Ei09tx3Y418q/pgvMVvCzMFim3+2bum68jTPeklhRJzy2C29FtEPKAmn7GfHGl
hUpamCV2x7Urb4BjlQ7eivoePpg+ufToezwQylUEAH8hIfXd6Bq5q5il3ouSXsxe1l+lEQs3Ey/d
LWF964kV+2LuVxpFWSUlKRJTykvchdSNbAfGKz7P0rKRtHZPbYxJXrs+CTkztgQfXaoK7eHcw47d
6EOjOHI7UNs29XH3DGfMcfxVw4qQxDrN7wG/BloVhE21ngdigHsbQn4+FF39kJZCu20roT782ZpD
Q3kEV6ZT7VWJr+4IN9cI3D3bAeWsWv5SsgSeka5mjttOw72u8e3oUk2HeKihuBo+RQBTcyz66OIF
9YnHJKiJqZVgKHDToqWeW+W8akRRtukCKV98n4RzdoVgAT/NeV7b4//Wejzjxsy3jmVlu0DONXM7
lvW6Nyp5ss1MASIqYELdEvtVTdp7GsXrit+XT35oiNU4wWXn0dpi/ZnWLSj1abQQMTqzcXgwAgw0
wrJ6mLvL3kKg4OFUOp+EgZuOX70hWJZxkiXLvyxhxmeK/MOn6n3uZMkM7UGtIsrHy+zEqpEsENny
B3uIAliP3juuxjgHKIGNaFM8zGOGwi6APx9MGJEmK30c/Vcpypc8DaqfXUoFX9nl1W0FdGof2xiW
Wak0PHudt51npCAiqCAP2RiQqV2MGUaRSGSv84EcKjlA0gv7ulSnPss7tMjJsVeR4q8pQ2q/mGNB
det0lslmeyerpvs1Yz7LU8WBEDLKlemkAHHoBhwacdjphLlvhLGOkuZTlXEDVEPpoIa1dIjSNl1X
jWpcRxmPB32ojJ+hjnaC18cnThAP7Adh7WhDAZdTpGeU2tFO6QZ2lFgz3Hbs2RZ1PoQvbpITw+ck
WZWXlZWQfKjkyQnPti9pB0VA8bv8kNUF0EhIUKu6qnWWswABiyaXfsksd8lofcJxeiMX5D0Z6gR1
SYMGUU2toRrysFVOLetWCmH5tKEdvSKDBWjFj7S53xoth9BLDhG/MdW7yLCXN1XajvveGJoTj+58
FRqN9pAJomg8WXnN76D/t0vFrFiMh3J7VSKZnA91P+PUsgADLwcN8Quh++6aemp9UybWaR5s3LS9
Zjw1JpvL4jD4gfE7I9uWQ7VOexCVmAjxrvL9eBGLwHhIjQlybwbRg5UCN3FrRb2T0YeBmVOaxF92
feguh15ST0OUFM5sAltVikVFGpEs7vH8KSNvgHCu27B7X0uxV6wxFpZfBhumfWvJ98FIKLzPoCwE
Xaq85EXRY3w8mjeG6MJVxW98mYJEUcEvP/QICM+uPfwsJuvdaDTszWAVw2pukiMjEoAJ51FMRTfT
SW3Qw2AA2Bhosn+NK7lb9WXWrdKRrOKC6ho12eBVb37JeIXkS4dv7e6s2pUKspgKCyMn9BLqE71K
efQ8/CPmT/HUN5qu/FjXz3IrzmPuuAhcjiz8RqL0VqIcx0xehzoFbYpshZcA2dc5IUzfZCmRJh6O
5lYmDOOInPVsimr/kBok1SRP6188SSXCK3CZ1RBvfhkeyJMBgtljjcwKDic0ZOBf9gjzwEioHu+y
XluQHY4d14YgAIzAOEiS3C5JYI9vkgAtU4OpM0f+KJXc6BtuzS3JI4TWWApfI6CCyFGRWMzNRPaz
a1mqPOUT/Yzcu7hj+6lvctK2i5ZMJIZPkn7QatIsZZjG11JJ1Y00kr7RAlWh1CAQy9JNq9t5VAn1
jpyXrwD+mCZPh7zf+1ZUXqJ4jK+UbNWrYhDyah4LYOzcRcXT92yMKJplKhXa+ms+cvKzkaORVNF1
VMM5JTx2IcN3kkqjAGg5tbwIGgsxRMxoBjaZVeFveTJg89f45R1axUUrco9AwshyIZK8S5i4yJMD
wTJp6psPGP8cinQE+Th1BT0WEXWaL8dhVI5aYotbNYf4D2ZQfhz5OQu7NOKrnYK0JROAAtSHZoG9
engyJ4pQPiYflPnfsKjT9k2kITbCgP0qsQq+hsJ4NP0AOrEa2Gse+/XK7KbkUxy6xxQu84MvmiVh
XvPZKnRjC/SqXFlT0+5F4EC0wFmCt9XFTZq7eRrGivpaBpG8mZuA6lFHX/nqP1CHlrz2/E+xQ9Yp
KGoofdfdgtBZlrx2MuptWSj+Hita7dHskWBP8/0QgplUa9WW4km4xbHGW3Osq4Udg9nXrKBxiqRt
Xmutee4t8P8osnZ9A3UMJfl7rdlIztyW5TxluDdR4032MfKiqWSJ19oL3BM8C8pGI08XsAlNyeOY
VSP/KvviGiSj9dZ6AS9sEWUvJvIdp6jQAakUsS5k4FjrOpCTTaMUH0rfQ+7ttU2VFxppJHUg4I/o
oiZkcfQo1FopSiOetLI8x7JULH/88e9//4+f/f/1PjLgaYOXpX+kTXKbBWld/e2Hbf/4I//q3v36
2w/LUmRVKIYlFOqLbUUXGuM/3y6wdJmt/B8/bvSuqkzpFEH6xnq36U99u0CRkZyaqeHL/kdRRyBB
J5GI7RrLgqplhEsISDC1WJq1RcuXxUPlopn6c0yW9GWTAd3puzA9qkUVLBGaZeQ8kuqOzSff6Lz/
3Tc3NZRPPWINhFbx5PLhZzlVQWpyH4cYMkisRY+GCNN7F57UCt02iLZp1EgrpGlqKc74pFAiZ2Qh
EreY0nipbewn1z3HVpe8hV1Wrjolc/ckOuo7v4QuPdNc4gD4QVwRAEpCZWN2bwG1hhujFNFTboT7
eY7ZDOQleRKdbdH1x7QT1XIe+M9XR/wpLTFGcPXnsVP9E54qVx2zizsX1dttohvPQYNyphe9vLYH
M6IitRuep1mwfbM934y7ulezguR+NBy+Dxr8GWxapATzPpVii9Kkej0yk/uKfRIeZ8EyggZ3509d
OGgj8e9rc2dERnT4n78wpvjXL4yi6LIum6aqCThlQv7rF6Y3ja5vkDvdhLXCe8XndWVMhQy+1aQ4
iVntMgf5dpz7WDkMN/MnpYJJhuTS09X23c3sRS7H9QsQYxRmbWHu1H6wL13JjTTPyJvyV5N35bQv
x8WuxVHD0tfx/HtVWfNdRhIGcCKC29mAhTxMuvEMav6yyY9FzzELEpbMH5xycbc2PgklpqvGHVkB
G93jaEvtDZyrX3ped49A5r1D5QMPkafBEPbjFlcSzKgyM3qolCNSjqFyXJbdqFE0w6HmOIuWvRHV
C/Z1wYl8BotB3D5U8dA1uvk81DBIvU4a7sDh8DxX9PEQlSW1K/I2II7y2zvDayLrOLD8NYxigjpg
nz3/rf79L3d3Nd/tP7N8KAPPr/+l+ffNR3bzlnxU/zGd9eesv57z9+X1/93/gXrqj9N1ff8/zrx5
a+uP4l+n/OXa/At+/wuXb/XbXxqrtA7q4a75KIfLR9XE9T+eVNPM/+3gHx/zVe6H/ONvP35mTVpP
V2PVmf74PTQ92RTd/Kcv9nT934PTb+NvP05vcfCfpn+8VfXffmj/RsKc4JTFA0+x+LZzB3Qf04ik
CMaEgSSYqg/Kswzrxx9pVtb+334I/ccfVQaVlR8t/5ui27psGzrPV1UzzR//+H/+fiJ//ZH+6ye0
aWh/fUbrJvET2xL8ZNVWTUtTjb/eclLqh36WVNihA2/mrnMCDC55vgFhbUEPU/YJZlwyNzJ42Nw/
xEYTsxI0m2U44pQkK6ccmAa3i70bKQNfUnJjrtkOLjzRGhtjIO5KLpI0+6oNCQmFfifWAifbXE7e
Y9DDu9ZyX8JRnsLU4PC8/sGP8YcMw/LOLlHS1b5yKSVtNY4pMlAUlphbDpQlyo2yKPu1b/XhDbdE
zFpJMh1AcRLasU2hkAprlODnmOjtKRN1vEYRJjkkR/ttr9mffa2tY24W3sTmaa7JNdrA8YPiFXRN
sg8NjXJSjdvLHjpHRu24JC6JvsdAYxIBcsTzFOycWRSrgsxlxO4OVVHRWC+Y5NVkSJp+0zfPWASf
QJSIRdp5SPOUhpr0DhawtodM6rSdh0oB77BaKfYtHCcHtO0+K+XPNjMvmTy8amwWE880YF9YGyPD
h81o6msKerRKYyIz2mVA1uMoWraUCyBjMdFYoW3TUNwCIQfenF5LteT3rJN/T8mpJl1/h+B1CpCj
pFeKN80mBTmOECryOF5FSnkS0NTZ6barNCPkrhf9fgCOG4vq1bLLn6mb79wMlbGfWryC423vN9B2
8uQF5hn/LIFVY1iVRyy37nvVwGRQex2k/n3Q+sbJIoNsZbl07Widerq5GkqKffxOWZJ/RXLQ+XhR
NW1O4lYmqJBCe23zyFGColo2rkU9F+Cno54NCDplSAHqeK+04acfUTtR16SUm9qxwfbA6mEhVMon
zW4cyp8y1EhBuI0Bia8FqXfMkrZ2oJxi3BlNo9KcFvbRssvjbk3kTFoYOJwNbkL0kxWT03xWUs/f
oYSZAyCZ37a0wNze3uKTUizrPHloYcrj1UmwF2sZQ68pgrTjG7PRKDdR3HGPOmPcuZTNB4Hkb+Q0
HhxChGhJhsC+iyJpXVT1XqJwaqFqfklCvL2R9VhnbwQ3aXS1DxX/JsekCj+I7A2O5yEM7PB2DL1f
te83KxA0L5g+kc4z2Zbm7ktqvZVShFN93mhrHAaAy/lG4/CIgZ6Y3fcN5b4iRVXRorLUnwQyMJ+S
6E5JDx0rS3j1BsYDbB8VdYgOLPlA4uFatQzBqbFNcIERUFpj2hLuM1i74Y+UN/FhjKY1qYcvG+QQ
zBjRcSEsO1u+chwsItsEKuxAfaT+hTVgJiH0i1/V0SXPgAbFi9dJSwSjbCxqVHTsDmt3CZyTPMqH
CAowPwb537g8lqELlrtqzizxniYmWgbl2elsm2o6XuNZpU1chrFeq7KMSgtLLslSzsCiVqWobkRQ
ezubUVZdu1qphGMF8imv7JVqpBulLF7kLBaruMlePeRBmSk915GBNpDATiHHi8En0BIleIPgBIC4
sEeoa730gb4xWFuTmQvWdt3fi5Fc/Zi+45eQObFUxo7sX1TPbxzyfDha9p25yAwXAgxQraYe/VWg
m8cZ+6G0W9J0LMy9YnBY3soOaALC8sjDijbbj378qfvYDMXjRa6Mx6axu0Vk5dVWIrcirKR1sjYg
KuM/slDwlpnabQY3h6ums7iLG0A95YFF+QZxHUKKelHEZXVQ3GxnZ8FyxDPC0fTipITuz94aTsXo
bkVnPVjgzBRQNA61Eg+VEVIU2iUKNC5COF3p1K206TES19KWRT2W6ZQvsnkR2WMZXe2QFS5OZsVC
WBuICw3YaETntfBwdYt00nxmugsJfg+DtRKj9xYQNRSgl9d+027Mon+0SfYAfdr1eq0t5XoiUKb7
vNetJWyVZaw22CBLSgA1LN8NpqY7+JZFmxI3MYst2tKTy2zdEflyJLXPyLMQrGI7tYVXc8PG5f/T
dF5LbuvsEn0iVhEEwXArBqXJ0fYNy57xBnPOT/8v+dS5Ue1gj2WJBIH+uldLblzYsSagkY6nN/6A
/TwaXk5MebCugzJ/wINvkGRcMjOeMUWsBmYl3JPrH4eqBBTj8DzrbIVxyf+iAJ28TSOzw9aIU+uM
c9wQqqrrF0um9J6kkwx2HHQwCJujQVZ4qvU7S2Wg3d06kZQMihZ/f/ZM4OAvM1wROAb1DAy0B3cx
DrWzGqQBdeCUmUbQfrXF8FOKlCdn2FbZh/baC+Asl6DrNME3Fq8z6sOeW79xushQtxRcZp2KiSGW
waK9TyP1+P99c0lcbLdz/uYkyEH+rh8Bd3MX9+qN1rg9bjdEv3XxR9rWzKD38ydaYTC+LHZFX/db
MdhdoBhmRUv3VQtoG76628b2xZb45DMa82I5r0NE0ekj/YpPiSYG6RkPVKK4h4GCcBxSaNBjyaSK
wGB6yrhppKVEaFoL9aFi/i1IQh7wpIyBVyxHY7EBZDCP8ihYOWyK9I5VwXnFDEPvTRU3S89xL1ef
K6iBbg8XBezTLMYP05uvHeedLkF1TKTvcJeRrndhimtgeWr5Hn1WzLXu4SpC2tZDdup9D3q/ZJoI
bnLdzHsjb8uD6swI6lp6aVz8Divniscuve+6WztOjla4mGwwCgFYrpAF9vbts26mewTlJTDNKhJl
8zatjQaqqH4lBLyFWbA+DKdBf2K6BQ2qYda34L/bUf90cvZneK+dgAF3ff2/F7oD6f6ekF1pm1kR
e0yLhieKgsKMrq6oLdVdrdiwzRmAAN3BdUv8P4RoM8sMtQ92Q+8MD0AqBA70+GBYZaTT5J78ydEr
Ybev+fJTOOITY/2ryO30iHcjdnzCAEZ9XxdlHnu63WPeAiVQ0JVRBN7LGZNBL60xMipPENiRZdiI
H3nWc/RhMOcXb0tbHWpjHU+Ncl9BTVz577+AW9O5wCiI9KKIRxxbIfnXX+NS/lFcH9diUVB29x4j
/OR8itXXwWA4GM+tO+Jet7XPZq8AH5X6dZK7Zk3nwFjmnIvRez1r/LaowzhKWlve/O7Zyf2jMY7t
padJPsKR/NBrCU2xBwVi1HngUyQayoQsPhGfB7fwzXgvdc41MrAMDYdmTKFYrLQm4cJzcfvR6yKQ
a7UtjWPH28mEYLS12J/e7S5ZRXJ2lq25ulXnnRLJgkWJYTDRXsfVTJqCgs2QsfIeElWGnla2bQjm
J4duN1+WximvBm7r0N6yyJtJKGMEdI0+i4SNSEe0p1C4H3yeGBjJnyj5yw3rktJmzPWkX9rcvofo
9bku6ryuXhaz1/tunC1am6K/qwqKpiA8otHO2w0r/YEv/FaBfU19e45dkmqhX93bFRsiQ3RPrrGd
B7F+LAUlYP38tzcY5DlLNwd2nqG/s9HYbvJ7nhhXezXfqNT821suUIjMe1oJHh1ay7jjQjolzGoD
p+JvruAR+bP3Q+219eDNxE3Zp+CbGni0+3lztj0dunhtDr5TMON1CA8v7rP3n9tP+FdQOQO3HkAN
ijSqe/O0rvBEtr8uo48wL+F6NoYNkOekqaMP3am93wwfIrrfXju7epyr9GqpPDQsH8BtHuQOmrjp
fOi5geuUguYAORZ47oqxqvhOAURFef+JNe0NWyzlqWI+SEf9SVX7so6YJAkkpTkK1PDe3A8r/a7u
hJiZPC9dg+03mabg6DuSALJSZ38y/voc6DmC8C4L5sSZZPzW3hE3/3A28ezX7tfWfHkCbGnjWCN9
CNPJlcXrABN2W6hC9Df/r2xA4tBhMIerAo7Wq79pM/4322YeWyUe0E4QkM352HyD2fmcXgjQISks
h2kqY1eIt3FoaOGx7S81intovu4B8PvDTekiwYgAmZJTWM3nnu6ABAMuxuQLF+XnCkHd4vZi4vEb
sZc9OxxMPaMrb/Mjk4NTBWpsh4acqPpo3jzy9tzyKEnvdhs/ZZWKiWu9Y2egyCHnZbKwCbWf8qde
GU7Y+OJCjC+FfbZZPKS3p2UUv7oDyGQKqDn9TWnxnmNVsDaKf3dHHZTseLMLq5FjPoEX8LlR9Hnz
69exFC/KTT7NCU+92ghlVukYwK+59h6fBZKPd6DVYOfCL16tDQe46OrPDTQ0SSPFNracZZB4zbu5
ZBgPnEsnSysYkg6gbu+8kP+GL9yLc5Ng2hi4E7GoQ+dtxHmnKuZQivZXV6P+5hwPpceykS3qlQH0
sYYWdSCUfnF9Teskxw+8q2R+s5oN1LQuF7kwa2ktBvpagip+dXu+4mEt6JNPm28qju4Gf9/C2eB8
S7xNHEz/OtIWFPi3g5twq9NCTvmwkgPbZcJ6RwfDtOsy2tKO4s+UQ3/vHvmDQ6yPG+F1mjJ6eGmd
lGwhjbDs37fh02yptO2BFPbJfeas52V0xygxrRs3aAtHh+Owm4kvzUxxGNsm7rhiDy7YavTuRtJj
xMRf5TZdlzbLzdcsbjbhnY1mSkHd0C9jhAiDAX+qzg2BTe6F7VH4CwzoQahjSTdy13sHN1++d0tJ
Vo30IAx9UgVfJUEUIGmpc8iZg16s9s+y1DBxeDo1s3fEUp4c3E3/N/fyP/bwoavaLJxdwXRoJUCw
t2a0ajE9d86UxnSRDddMrEHq4Htt92IJU8UxX2Jm35uliPI6sYI8Z/JU7W1ITKI81lJ/Me7UR2sR
zFZGV4ccy/rDPvqxI9jHtPw9R54GTcpZOedO79YMw7vZL5H0UzdcPOevqhmdNQoeWZdlNbvR5KHt
XzbyWSfatqJuLn+YyZgeZsMo0W7xGNrgNuMhXbBRtPUSWe+JZHvsY0gjiDDU1C3WB/hdH9DzWLV7
tBuYWMFQKyey8v0Lshbb9Kx6nIbbzq/G1Z15G/GK/mqXdIFDIN8PqzeABV9ZdKlgS8ldcmgwCP3J
aQ/N1vNDMMuSU8OpHn2bRxI7mHZIg0GDWO8Z411wKV/hXf7CDFsdLS/K0y7BTQg82vXKD8JYnBb1
gsyrRyKQjbvEZCU79kczl4W9Xdd8eCt1w2HfhFx96Zua3QBLh+WaVgik61K6aKLOW7pZbgDbGZNc
l1NBM9fXlTaOqrKdSHS3y1CZsXbthOw4D5sUFwCssoPOLOddi6w4zF0NvSd7Y6wGOBwTmgePMWz2
Pm7wfRGSTjVdnFAyujw9uhVorCLHve66fsPzZjkvtv2Kl8SKZDXWYdfqIgKlxmZ0Y1hRJFDlWzEU
ca/L5EAySEervbs3qeEEOZQLqcqag6bs2mbgcgU6/rMGZXDQArEgq/vqhLvkhaLclcaPvY6zTv/Q
v0SfbC/0emXhOvNsXO35y03taCTyzEgFILJBn2cA+3M/MV6agq61wHW1UGJ1wdm72fyLn61VoH9t
Fs+d3XCL176cH3u2FQ5obWzASxl6s7MdmK2xUflM2Vux01VrWA30u6YZOxaJc+Za+tnzWBn2FZpC
JEyWVHMubObSPEHzOpgWrC77Iuh/YikvOEEGbb447PW8t20df3PoHmI/md8cN7umcMB0bsAD2Unw
DoXZnkRZf7aJyE+taRKs3jvoIcYpMYfyyCWOC2XKcZWmZqB26/eckuizABka3l9JXIJ6guG3z+HI
qkI1d7duJEvHW3er+NzS4ayvHPydcHBWLK69CFru506X7alt3O/BHWMqZAEM3XQd6f528b8FMuGl
gHEc1bb/MZj5RTuyOvXOn2Xm4Fp5PLU85wePPA5pdIyfNVcRupP9kNCPco5l5v12ca4FCg8eboR8
5XxALq/o5hfDJ5Q2Jik0RmKivh1DziDKQ9wjsIQ7HiYO6HGptxPzWxIBBItLHyZcLfiDGaa2Ibv1
j7R/kQuud3vozntHxwjPyT7IMtTSnnVxn/hTM5MLVQ8NyqT1OExMCZ0ZJN9EveTCSpLOlnts64mb
aMHYv1bQKguGhE2n55NTFZBCloYHtr/tnGi5rGVee5FnnYqhu3TmQK+B72EBKbO4ombr4FbbHHOZ
d9FodPpnY0W28o8YosdzozG9qNTGZJlJDcupPHudE8u9r69Zji8oa7YooVSJczQ/zuny5anUVM9K
/0OoLnnLqyLGPhPtpvgYHVcGrshKKt05f+j5XrEUPA67fEdX/j31nXUyah7Ks5Hvp8LfhhM+6T+F
SEickJVNHetrdLo/qcXeCAcSG9QhatOnoZ4WAFzd80LoCvkmGwJtcPDzPdruqvKmfE6v840lW3jl
2ay4fwCG9adeEngFxIbBRR3arfrgVn4Yyy29zuVMPozGullhLkiJGUjGj70G2NT6zWGjPiRqewHT
iJBvT66FwGCJ7/Vm09DVEewbvtKk+1EABWR4PD4N3FRxjUUvcHKEHAKiMfczKYQbvMuDNI47VfM0
jZKFOzBvnSK0PWtAEfu74l26VCbLed5S0WvlPL99Cgb5ceRpvcKUgMgpWFGevJ/ZEqZTjbKCCSa0
0/wxmcDYQZ3x7Gy5OsNwdlWKVbRlswsn+xV1hLZAQdTOxZqeT7S62AMBXWtvTmkNqIZxWKgKwz0T
igqMMmHfPuCorbPu57gl/2lGvBj3Oxp+BqoeEPQDLRq+BFej67nLx7KpPzkd6Ow45KtfDtEue/PM
pd4EeKyJlomYvN8P08VvOqWGSf9r9j5IlBzikiCmdhmUebUwRs4/Zx8GRMWutrDK5WHPuz70a/nH
BY5zQGjDIpALL2BLvIXt3vy2F/EDFtsc5F7SHZO5xcigEFEXY7nLJBeJmcBSJMl29M0xoBrxWto+
ju/VZP/hdDhWl/EeTwsjGCwgoa5ZBqx16QmmcTwnL9dqUi/N2lE9ONEV1znWR8NSiYBhY39hOZ0a
r7gfu8vO3BhM87iHNg5Bm2KG29mSHj9LkWid0iNZdw1ogzgaoVuYeo7kI8qckCMnjWJS/iQkCBBK
jxdgW6Mp+nfm/t3rTiXFLoviAPRkOwwk7sJ0suIR8zAW1fSpHJ6BVTmusYZyH+DdI3JGc8/1ATKy
xbQBR2xQqjgUOBrl4Gax3NQcdlwc5eY5j6m7Pak9P/mObYAIA8Joj9IIrKECHwHaufJcpjVpJcN6
B1XcWN3j2Ngvyerb97RsmndJj7e8bWU0SDbeph0n/SxiTsySICpwNSvxWqTbYMAsdFyMGUbFXpkv
ZgYaUzZsMkfTdh7wFB/nGXePIwYvQPr4ahDoD84NRFa4thUweJ/iYeFHq3Je6aGjQm4w++GS1/p7
XyvKIYY7q93pEuRfjrlA0U8FMGgE7uWhJHLerEV9Hnp83ObcLSe1r69zzz7M2k11rH2LfVjeWVHK
5EQLVl6n2esj8fUHgl7uoUiXixIJ/kUPo0qzjT9bi/Ca4U7vm7Dkq8lulgPtXV/NmCBZboOUpOlp
ndUHDfSHhX6DmJjjCwmC4nVL0MBMh1I/W+9vM0rKs9YiMOatfdmJfAczsXBa/tru0K6ouIQTHpmQ
LJeygtLZbeJYE6GMtCzts1nSGNgQSmOETFYC+Bu9lW3Hgwv0MLr0naA46OAYzS1j5kau05nXETDU
DcGmx+r53wuLTUcFQWbE69dacclbbl6et85YjqM5poHdwKrtzeKeqqtw1lQZWjXc4gp0Nc+X0gw6
0zi2vTdcJxeXm0YXJ4UsYlfxm1XZNHQ7DBfsmA+7LSGYTBbxMrMPJq1JnSfeSND0ltWyMBYuLb1y
A7KrWahr4dPcCM3pblxWDjASM2NtMZjxlvz138u4P+3CTGPaEL3AmPwVyq0LFiA7NaxykV9uRrBl
ZRbVi6uCodQxxV6v7Q0061oC3BzEAPYGlnuhfpyjm7o496m1WXc5W1KbEB5PPV9HS00FHGGuinWA
DRrE/RIx3LM4Z4xkmRrvc9nL5C5Le2y8IcCG9D7p/K+t8Okx6taYRjTygfjXQtKz8UAFylr4+3FN
3/ti3o8jQUxcmCDXepN2aoVh7WaUweGc2fPjojeOwETG0sXA0bZOJ58tCvY33w5rmxrqUamf1GnH
hq3Hz1rC1C9XtwhZANPzACI+sBy//KT0iuzoQsOr7zBAXZkztQayLvY672CULR8Ph4MjAdGpTcaT
VLcmakUbuKrrTzPT83NusJ+z6v8mYrWPmQ/iKm3snEkEsHBpg7+cBv/sj1UfdlSYmpmEiSixRE11
dqqmprgkf/PBGS+OqTgBEr64Oq1uj4pWnxPb+ziv7PripiYGxAVXXll+4c1AIRwftISRvlag8AfT
KmhxBhTeNtY1yYR57pIa59YuX/MVOJez+w9840zjQAv7WEYOQLD9yBf2vSW88ofUHPE1ZbbUK6/b
Cc1sDysvCWzNMKlYqvumS9RdqZDSmYkODA6QsjOUcUn61VqAk3cISJ1irjFX6/YyuDq7lz1tosMM
3pgAmyZpcrAKXL0SCoO7P48NeGZOIG+YxCaerUfpEOlKgk5JIkP1/EnCkiCxu3k8OcxPTC8zG1CT
aKic5ZmpdHEcPNBmBrUn0xR6tmMFkNsY8dbGf4M0+bsW+49MOX+beRxAK65n2JPDJd2cPwU9X5x8
/nVp9lUwjzQGS4uJcOGp523Z+qCTyRT6rdEeDFP/8a00IQjnnYRGnKzmEoWkaDEEiVsFBO+A8rLm
4hfeIzhULyZNcaDtdGZ9522g1Pd+VOVNFuET24JpQ1NObKYtq/9fYw1UB+GEZopRDXdma37vJWzW
WfzHKat73AZA4XWeg/ZSb4vfI2rSJBjPhqtOHO6qAw7yomLS7Ym1e0ycHkC+B3ra2KHiirnigTM2
Hqc5sFjG7aDYcWQ3jG+ON/1JzsZP0xRPUwFUewJcEAi3Z5RUfG+lMo4Ouk02V4cpg9jmaMoXxpu4
7s1FHhQHvO4/ndHwL71DHviGuDVM52AxI4gcb/t2NZl25aYhYbFX0x05IiYkunEHtNBWTtNCUFhI
RT88866MIfm1M5JfiXEr1nCqhY9DnJphF0fDvBtohDxYVsPQJE80QwCRBLnaGM6rXoaDSstobsrs
Q3Y4GGdXih91wulvoi0tBaPj6NuMArrpmr8bhle+bTJ9kEqm4TQgZEMI8u7czt+iwkDGtpKB01FB
D0Wb9pR7FJjghv0RJrU+V0Xpx/2qmxDCAvPL1KoiL22fWZ7zaOtkd55zx3xc2o3DhZUGKTyQK3CA
TzIj+aH0imPlURlWjg6UwZkajKRwKKLassC2eEYRXbrV5LG3znaaFsmYk0o0P9RwWbGrrnOJ8sj8
n4WyoDUj1nNKMy+aOl5/K7LMzrqW+XShp6E7lUx9rx2SLCix6QxcSAaZZzBwpJ82rSe2ukUJlry6
qtX0qZKR67W/gZz6kk0zKODQXrf6aAsSDNLF9lxIGmfnX1hEc1oICSwMmhFxb3ImcKnku73UhDfB
I1btJ1SFJS7lV8GU9pKn79YNhFdQWHS7E9504SZxikzCuZoXXRbvBYYbpB3Iwsyy3mysP0eIrd8L
h+8oE1v4zwIu287pGQQ27U1bzAhMA9WoXOc0q33hmIdEVC37b5+tU9w7LAlERHRQD/M7xgcjzgzI
Jv0+H7vG1DHAYZQhhjd39LxOx3T03wq8cFEFGOswLj2YVB/Rs923S7HU+m4yE3GUe/c8V5UbM2n4
mTK7DdpGfPmj/b6WNGsZuftN8bOFbab16Ypjy/zvJzVWakTUDDMPRjC/bhn5e5IHA4YbymGNLUcz
z6rq6jo0oOYzEzVFC+d1pb9mcufrnFPrI8kLRINmpL5sqFNytr7WdNWx0TrucR3Lx2lG+laMmNmy
pI//fh49Mga3QIJldAdiYE73bt7OVxhYIzJZQ0LOcdur2z/igYFzIrxzNUjj0txehqq+ZE6Znm47
3wuDrIl96aX2awg4SME8cB1k5dJnMouCdrFnu+VX9VvIyu5izTgoA5enu2y3q1QcXJTKUPEXv+SM
X8i0NjnidcohXGiO8XqcflvcIX2XrpzW7WMq6+e6nqcjiKsa2dlww9yTNb/7/1+mlg0wRVH09+w/
5TKY0dyyeO2Tf0PhDNgUR+UekzH5qsb+yC8IR/Uu92k6YrCCEJLdebp8SXViUqCO4m0kv51q/OkU
bfNUKqRW28jSs98iw9tqf7BgFhDaIfQxZpwoMDISPQV2feTSTcO524uLU96cBDjMTCvp/kIdAl+j
vwW599OQDRITLZKBWJcXL+WwJL2ZJAl4assRKHP8EU7ivFeVTy/OfO1vVyBmkjVkjO8TZp3VRaj8
4N5IHAls+6BcXC/wbdSvoaPSmMKz2Fbb0dl/VZsFu7J+4+vfrhj2SK0vUh1Y2lboxaehWgKd7e1D
u9nDvW3UDAXGy2pQV0dDMo4CGzf0zhtER8v7y60nPqdF/oLn4b6l24UGwipaZeJSPjDj4qoaZA1j
PNl2XaCt4acW+KaivCUQ5VFDE1SFrSPtZo86n937MS14BEAkMzi046Jq1KHITqKQj3vFlwhFCU61
8WbcvHtyGEhjmiWdpSzP7KsYiRCdX1lXgtrLeOekXVv6jA5eTm8wV5YJI6Agzma1z4mzEiLwB+Za
meuzTm2gM1RKikjcpq7eyHgJscTSaKK7afA1VyNHeS2ZFTjjkWn8Rz7mG8aW5V2OEYU/BTriQuOb
BSgJrZVhdT68pvmKHpxz7PHHoKlAZkq1/qiE1V2KbHwfhyVj9F8+M3Hl0VmJs9v65lFYgd1Cj5Et
w7p+w7fEfyZOwm60bRBE2j05VkYvwjxnuOIiel2cBkEHEck42B4ewK7DYMG7VrDD0T74GtdR/y3c
cYxoPUiOvcFJ49/v25Px8u+fMgTLo+VKFGO4DqVHk/jE2D8vvRfivBCT8RbiMWASPkETzAz0MAbO
kVGUODjSsNs53tJcQ4AvndCFPWhYu+PZJ3A71mlIyo3Lzu5P420eogqVvSk83xEzEDvYk/TDfeQy
SU7KHTCDGDSfoylyfpSoncAQDp07rYcJxcw18svy4u/4D726/A0CID94DEvZrPLUtHMnntziiWLC
5NjsXpxte31JtXgHGpfH03IbzDP1IEsF4NDdtktidEALRfpH9iPrj1/u4cgx8mBPyPhqyicoXTUd
sQIRpfWZo2y7zc6WyHPkBBZZOixfOJMIFp6E8W9Jb8mEes8m0M14Mpzu8u/7TTIzpqggVmnhB7W8
ecBu/8/u8pIbHR+rgFqLkZN/2hUF3iu2GgBZCK3V2gTjrs6p0eESQ33qRvHoj6x59c4X4nAgCVsu
HcJcbXdmt3PoMxtpFjZfaOhUx62VfaQmNyvpqqCCuHaSrdFdllREA029x76OVxv/Q6mH723z+ZHD
bAS1rRHi2AFk+EBpapu4U81vR7nvaW1JWDeUr5nNyqHLTdPTYPSM0AkoQEyJDdmQiDOHT8Nga1ti
cb2sM8Fk4k39FI4FDoMaErHCMhyTzJ04PZ//fU8Tgd8LXTMKl29E9c13Wcnk0ANNDcenvnWrs8OH
oWxqrhtaMdhrps8zH5cZjUyUdFGgXjbcGzJPju2typd9esBozzg1XdVFSCE4DJqhv9jVit3EVR8c
Bfm320s25TRyImkGXBrN5d/Xz84kY6o/m5EspoO3bg78G6L1+e2v9O+lGTIQNa23xxXfCrrleNFD
fvvd45ERIG9+4kmozVKcNtujn7aqkU+struQRWG8gh3TROy4mERaI2ykP61JhnA9Hhau4vOWvm91
ut4jVVIZs+6CPSV2/bwdvaOwp3ORKuxfnnG/5jte0pGdE5zL7oE97cZyMZB/btF72q0luvfJAK64
XytTXOzMOrcdzQKscXG+gHSejLFCJsr/1IYGdmvlNMYWNSkUZNU86VB6KkZBt2n+zRl9qmdjuBdO
+WtoVXcyb3WhgpT/URnbd43QAOK4jQY4VoG5qSk0N3z+NybPNmKD2c3CjW5SzkOa492u/OoB+Avz
s3pKQqZr5ZX3F+8GrChMzS+24fp3eAMCWSeYxiwEhQra36Eypybe/YLYr1AbcJRyvWs78OC+UTww
JSemkI02RqnyZR+30462kHnM21+wN0Gs0/VXobzAdqg1qg1vO3H2RmLXkSkouW7gsLOvJMmwLBUJ
uyugizvfgzSpCsHoydMVSigE3qyIxs1I7vJ+2MLFwk0yUkHhztN6stX6p2GO33m5GZuDzsAJxGUF
HHf2uidDtd9L/eIlM2bdSlxBnuJT9urh3nesR37JV2YkFxPg5Eg/ZJVWYUnhHSNS9o2oBwdasCKa
BjB56NdU3Vx6e/LI+JZoMqsXETl6c0QZwGF8KWyeswBtLoMFrgqz6XHtdH/ocjrUHS/rQrfKA/Wj
T1AvUro8YLrZVdh4DgYm40myW4ZO3aahn+S/JqNlqsEfyHDV6qJh/sOjkEsX7GcoUK6YHFbIFJ0G
O9wfm7Jbw9zMqI+x3UeV/s5Ex1ML4xYlgfjChfeeOohMOBmQoiuLfF/1tzD7mF6m313t/Rwz649l
mOfaSXG2FRxTk4zoWo5h1+bzpDL0wPSwAq8PCXC+SckWaRz4MgEm3PV4xuNTM8QoviioqUK7afCw
1pgFOIzwKBXfhcahsFvfPDb3gQBlj18yGyxsVHse9Tj8d6O9kufLsZ+bRjznCl0wfUxW+28DgQTz
BvOoyRt/YxAKmacrBAqAv5BCfugyTHPx0S0d9U88mIK6YcAOqZblvKhBrKX7iHxkoeSLN1FORD6r
UM7qXUmYJ51iU4QDLunM5yIxzjLZMqol0BI9mQeu7L+qxLhUO1bKG461Jj9Ghkof18FQscdZk23d
y2ze0Rvp2PLP6JqfXtX91tP41mJkbYV9dNzhI4HyyoGfkJl0/joJB7F8we4AyvrQTERWEQcI1t+b
jn8o2NybvYEbozW7sF2+mOlVEXE5Hnpd99dj93y0jPnJ8RXcaXDK/swGPtnIzht+95ZZKU2hPMah
42BJcivul8Yz2b5MwuRcONwtJS7EDecFZXWvKaOaqKCX5daiPBYXrUwboIGdxRmhQl0cBVO5qMqE
ESwSr7oC3RYs2S1FttQxcJG3RYH74K4ETlgzgIc0FpPtlHe7l74JN5lPe7q56Bo1j6RR/zcVMGbb
9WUr+C1rZvhBv/2BpYxAPP1k2p9GgqdCJm63evnB8PaCVbEIcZD8lxoU2iXrMy0kTGX3s2XRelD0
JnP7BJMpvgaX0RIltYhjdABGUkzq0FcmJjHDHS5zAm5ub5O4t3ku2MPWXcQgYoQQEaQLTA9/WENC
MflBmAQ1pbs0jCUglpU7TUvNf6bd4gtf6u5QCUkfIkqSs69YgxBhMWgg5rrTD9KO7J/8pMedNA4H
29zA4sB4awyQm8aPVduB7dl3JFb/0N71AyrZeGArkbgFi0/HGoUHMyLFh2QPfygpFUbvyscBIw1G
9mzQmDG85BTSokgaVXS7wGHa9PfJWpwcb7p2oxvNxFlIgfJSZ+SMu8WUIYDPLiCbmwOnWeQ5FzuT
uXo9W9W23e0ck8K+vJnKnZHSVQB7wWZzNNYFR5BMVN01s/qHoceAUqsu4h52j6PsPjEONOcmv+5K
PZV7IXEk8fVvAGad9XtNzN9Gd3M8O92XnTgxgw9WHG1dF4A3cbt64er6JB/kncsOMYZBU0aD359w
+13YSDGTSXDfV/5vwGwQovN7DhkjXw5f9EwoMUWO6hlIBv40GnFOZH3P9CPuwS1kIVKlkcaAnDRO
MuvHlg/RwMm7oMmO2H+TMwMaCRqYsx35tM1C2/vo8xU5NH1KcM1bNGfiQmiCfmm2QGk+LXNxcdcd
xeqelhmlcvXV7213LnY/nUDhJqp6X2aK8OhZlPHD6qHAIzT0gWtzMRVrkFuZYEyQN2Fd2zW7iMS7
Fr/mYcQr1bYXAWgI0c+js8aa7jFgUTptpX8aJIdYHEerL0ITI0iwNUznneGl6P0fnQFyp9NtrNcC
Wp6iKZHyRD7UAAIKtOEOoJ0NZSatk/Knk5BOXFW2x3yHcSO29q6cNzqw6v2dck//KjB6hXujsFYk
L1buXYloJbjdt6NG7jkviVvfzZ5qeLxRJrLv3p20YYtNZYq8WfCohL2AKIQCHzgm6aTB6Y2gN5KU
PsdtDIkXYRWeTqUhxlu3WRPVptmzo6VSz0vdASuLdvhYVjvWjtMSPG2J9iuyOo5k4pITythb+Bfc
Z/jPLosQP/vFBWaeOs+TQeuh3lreQ4GFqqyLn6Yn+UFzpNZy/x9f57XjOLBk2y8iQJN0r5IoL5W3
L0R1Vxe9Z5JJfv0sqi9uDwZz5kUoqbxoMiNi77VBxiBHd2qEBGMMTcCiSz762EbHnrK+4plv+tUG
uSLwNG9Yc/KhotPK3RzTvkT3vcqJY16FYYVaDExqaSwKnrKgG208lBxCqpiGxMRu2JuD+RXzviLE
R3SE7G8r0abvR+NbH0axjxbfWp0AbVfLfcJNf7S4udYxOcOlkZCDVpKVViRHXSoZzCjSVlHDeMGn
sRrwt1w0hdqcqRItenqwxIWL5s72JH9SjVmP1J+RFKtKrugVDMHs/8YDNh+MrNnFvmfRR/aBdZYV
jZje2FOHbYbQoTUKzq2rRzcwtOIERGNSobGZS5SNTn5f1L5/CbPTGPNW4Tso1ra07ZVZDBc0/Pu0
IhOzSlxzhb693CkBp4oZ9vxExsFpwhX0YRhjDs3a5PpfYEeh5bC7j+blbpI8pV5tX6cGZgqKufhj
qAizDFM7PwIvgPxcNPVhOBnpzDs94CvWy6g+Ej7SbVxR+e8WQ2EUWiObJF0T2zq1wmcntgPiuaZ3
37fSA54F4XtYhpy0+kDS9zufJ+fe17T+XlrcxL34oQXs96E8c9z4qN2Os4yJOitmBu3pb0JuuXDq
KD+AezZXIbtML4+9E6yxni2YUzNQUeUd/pbxlM3dL0SNhJ0b1ruaisdZ8Rsiqx+p/PgVjPk3wh5K
JIkjUbwIES5TxRnZMrhcmXSSL1HhUetF3CHSxoCYMMKNSlAXxQ4k1OWtoIiEEMFF6hnlB6l7uW78
Qedk3cXiEMKJ5QCPX0NNRGAS1jtK22hXqph9ptY/zMgAN+NCpgrr9pCaxQ4ZNJvqHPlHlPZvUGur
vR+D8FfL7/NnzVibkxKnxdC8mQ2HORgCu9t/J8rEPuia0jdirqa70aEnVs4bJcKD23TGpWW+dbl9
hAjosTASpglhHHReh2oodoerJBIJIfinCYJ0k8PDLoXM9xkLRBAhRV+5AldGPI17DDfZF9z/YdN2
aIHKkckKPU0K5lbQPda+KzIY18o53k6rgfvv2W45H6Ka3WFFziPUwJ0Rc2UBIzrOQ40N0kGihDUD
a4/UUWGI8pO8MiQYc36mm0GHk+AhHGrsFwb92ScRI0Srfze4+VeDJnwTJhm+LT3yg05J5OJj3uED
v9dT9J+Z/rtuQqICpIcNDKnuQJ94HVf7LO3iQPNcWEIZ285MyB8kWsPB0phC+RixCHTlZl1VbY6K
9I5dNPyBuEjgL8d7f+yejDm5NnGaBKmBz8bsiXwsSnMCqB+jZdJ+myPvgzdDWELeX+KrIt0Drwqj
u3wcjtJ/1fgBWm5FOy0Evx/LK+ilEmHGMJ1c+7MtVXVX9ymRjfPWSJ97B3xV7HcnzyePtxMFdJpB
4HgbNPTuY1xfNfJdEaSLtG6fFLkse5Fey8EBN5IWzb21CJElO1k4KgTPJ1l36PQJsk3hsd+fpPyk
xUgzbezIKazEyRs76zR1bsOduL4YzRJbPTnwJ6XzTAyad6RO/EFFEF91rMnrNu69rbtw/EKdk0u7
SpuenRs62gmv8jmdkuuo40Os5ALBFTgfXKhRJ+pZNt5mDl621yjku+InzKuv3mf7jUgRnt/Eu7go
vxfiGvhPKIQraxmQ4la5dIbePVZO/d7llAKSMdepSMo9BmIkssR9Bcby5sTErz5Jw3jN9NL/RBOt
QAiTN5MhK7v33QeqZrb27eh8xN2ore2+tiisrZd+YoF3UHpOt2OvGoJmbYKqI7v9jBBgYTQq2UNa
8YAtRRuCLFF3zhD0rLau2aZn2lMDKwdGuDkXa72OHo3yAIbCpvHAFFe02SqnkbjPMVcsndjSi8w3
zUqZUY9hFYxsft80mDWe5Z5MS9ovRhehpFw2+jWRurknxQV2ToZ80j5y/o3PqfnSGBptbMVlbVk0
VxhAKzYweuRs6snDUuDUGQ3LpcQHlzdo9a+kM45274qdKnUsgWN+TKwBh3Ly63arzYAdIoqfl8Zl
cUA+fk0dNR0g0esre+yvIVSQT1+M6QYvFxyhzojICQ0DcD7UrjVtA9E3u5ZR0SFDaojuj/l0H1nt
rmAezioNVASkFXINQb3vRfqTiGtiXroXJ6dFw+6I0CWPgiJdzgGO3dL+0H60SttaWfxiTYQopTUx
y3SB2zXCWBbelnVcCv1NEyErRIkqp3KQjBqlNq9b039zhHqzSXvRHPnK7iY713N/nProUTjqVyxc
NBosr6plu94rmAzQMikK2XeuSX1ap5P7aJscdKZLAzNvP6isyNkjikwYgcLZjPsMlbtpYiy2n0ys
n9AyWNv14hTalc+GnuFQFpUfml8/GIpNE5x1m8LZT69N2fWPada8xCEHXWjci80k9tZOUm8KO4RA
5RFkt9j5sJ9hp+jvLIMhkUDdyjD80Bq4KZtFv+CFv7yMEXXumd6Ha83HttOtZ7/yvdMwsKmTzbTx
lwVbaUi9mla8Rz4Vzih0m3V9ZCntqoFrKIEWDF6LER7du0YvmrvSF1ZQkGuyzxJd7kY3bTB7Ga9x
Tw7mxGWgq5GedFsyszeaDSnunQ07MILHeeL2T5MxN55SWDyP9HF+DykAO5akbtUMVvPh41GhJUKQ
pcGSkKTghBCVqO00VlQ2Ic7BOD9FLBLgQvQVW9rsPKeM0pPpu8s5SJOGCzohx3YO6wetZd/ARPKX
6z3HMAnfYI0+NZBFmEEXV2Dc0a7Db/mBPhooAS6rfsDiOJTiedK5YG9fOXEz0ocglDQkbhsr1Ai0
4mqtPY5YFd7b8dUeZPWK0nObqvmjbXlzqwzagG19iWUlHJpuxo/dcX3TJ+AMPoaIbRlAEL3uWh6h
FIlx4tZNPh52HZB675NZUnlOmR5UOLXZ4oTGu/q7zLftUxELQU3GrTAdY5oR/TXGVvIhEsKp0hEm
1lCCDXLmiIyEgT8o4nYkmZNdNCtDISjDu9vXJ1D+GbECVmw791JO1ZMOWXgtbZctfkGAsk2+I3sa
HQ8MBCi2LJ7QzI8FpYrNWnOwkslxpBWAqvcxiuanUqjqQycKJGgjg5PD1KqPkqPJUUODipppW9YZ
C6KS5gGAF2dGXCErH1jW9aK/S6z4W5eOgkDp1A+sUe+STIV3jRZjMBkuwo+MHPc6EtuJbu46a8J2
Z04AyqjG0CjVciuqATaZqav3TE64UVuXHtbcW9TnUrvoBOcM/vQJhyKkMrSp5NmWWvxnH0Wp068a
3BeBouesTXm91vM4+cja6ivyy0sOx+pMP08+GbG8v11Rg24w2FLJzMVe5e+Z9vP35ajWd0LQW60l
lj+4MNs+zOKd1cIXTCKHlr3fXUfaUqtBhs6HI6AVkivXX7JuCB+NJrlHR5FmMKwR4kxU/HKidufv
4/KRNEhU/JbH05optv0xqu47b8Ep6JH+kETGzCg6lQ+thiqZLraPmuS90htmXFqM1gjj31OSzk/k
gl+JZGTq90gY6LSvcza7nSWfeobNO04XAN+IWdqSHkg5wqstMjb/CKn89/4tq532JRqaHW84wgkH
iC8NDLllQMYinHiMcFC1XskvRWsdPYwx88wmmlPI2PrHEFVMHFoGMARFkoraxFQchFsw2UD/gD6Y
ttRrk8nAYwqOL2jgCKdIziZnchaENYMHmynJ7WHsGFn9b6/dPvvvE7ev+/fav6f/8bXbJ+L//4tu
T/+31/79qP/4227f9n9/3f/2k//ja7cf9e+3/fvx//dr//6C23fcvvh/vIZTiNZhr3y4erkDLrOY
uC2n2tExaGhohDCt2xkq1xyVI2FA3cCqgJdf732CimsRYSJZPixSvMi4/saRDLEaq01c7NXyLf/t
a/7bh7dPkc42sk80jeD2fbXh+ty0d4qB9kkn64Zgcn2JVPfZ/WoWqkkzfpGGSQNm6X4wgstX5IBg
mh6m8nx7DVN9eb499eY6OvTwNjqaj+gZ9Wg6e5LKXo16GNASVWfl1D/liBwDdl24Hf3xt2c704br
Q62nGqQzveUVMB5a+5H5JxnbajWGM50Zwp1WsZaPAEjEdRrDNyMjWIgb77lGm28PLheodhjcacb9
RLkWTTbLZvreDc7vDmEr/ZM2vcD4M/fSTx79fq7XakqJF2nir9D61dQ6Buq5y1YmzOnVNJ96wAYb
cl/AznZOoKRq8WRIRNlVIDrkH+XyyzleDl6hRVhA0cVOBPR44W8wKRJHrtvdJu+izRwaM1oh1nVm
gnpAJf1hJ/R8LB8fld1hiwQdYjVaL1fraiznAJSLWE2NPBm1UkEehi/7moS5IATYQw+p2Y1zfyGl
y1wZKvnuKvEZ0sUvmt9SYX+gnySOTd+gTLIjiDTpxRe8cYYTLnpSSgpXFuDV9XduhwApGx1bfqyx
75u/pyUMinq82WRtzYY7PEqrLtZO5H0jvQpSocgDc2lXCmlvXOYUGQViw6iUVuS8t1DXy9pCe8Pb
qHOMHIl1k+kkDfYhhDZTNps5GUb8IJq9TnrnHt7ZCU1aG5RZnyKoQ1c41BGyHzp4itE3k1QQPYPW
PFVQi9ahT4fWTpwLO8AB1aq7G0aMC7ob78haYuMcuc9z7lFeWGiDGJbS2aUQXHoQKHya9geX8RL4
Ee1jx9obunoEZAKmQSKhivP4qlzDXjVe8pk3U0L9mlDsLmdt3/cK3j+KoSoskAkDa9japfzi5EKa
7fBNBgN+vW9G3rwlbNCjMCsJO7Fnm7Zcphy0zMg6wxRaZtgtwCH+wovJrp1qhzfYTlAtWJ1BOuvQ
bU1EHYd22Gio9nG+YhMWBITQrLSjc2IMgcXseePRbKNSwE/IVz/RPUFtw6SHT6qESUK2m9Poyw81
EByjS7/AzX0aCvqn0tnJGZ17TJYrGCYuWLhkobHAyhdpedL9CApbQZ85ivnXb/9/3AqKjdvzvF80
vSMNPQgtnYNpyYs+MZ/xngu3C1pT546UEfkuy5Up3D9Ng5Rcx07fKW9cQ4jhips5lFQT9kY19Nz6
Bgs3i6o4Ti1IiMHfZ7XxjVvQ2QxmnBw4IQ5dTc8npFZuLTpzlui1YJbqTlVgzB1w73mHMNDP9Y5b
X9mfKWV2FleGw6Bn48TCOrdlzoUkSkVDVe8YoC1vOnLnM3+ata3i8sdzyELCOtKsbIgCAPIGhZSK
HAMxv0ZVkwStXp1svUSjkDXWhvJhk3vwidia19wll+md+0a774lcgJzWIsdDW+b41qBvDDHoTFgz
Vu6ZMSGrLFP0fuxs+oATEieQDm2CUwgd3ifi2gqqq3amG2LWXctavegllXokSQP0o6rImS8C4RUS
ZVyqzlbhjJAe0s1Q+0/jjJ4wnBm8OHryd2m43fYnw7E2mp1kVFAtuB0JruxE8AFtKcJj08i00c1n
KcHayX0lZo+yBreplJwLFkLHyNMsZM7N0YOYTG0G04XAtewMDfWxr5mAs2ec1kY9nUjtaPb0ud7H
vLnm7Lahr/6yJ7KwaST1q1FHR5dnzNJjkb5OE+a6JE52psOFPXuTXFLagfAW1OpVZeBt79+mGth8
WmUrSy2iok9EyiANWu6yIFre6kJ2S38rOwjZn27L4u0hK61FzRT+XTRdZx5AB7A0/vuK20duPf2u
jORLVFzJJtPHczhhxNVcEEG3pz0F9/n2EUhL/1yp2tmhCn/xRQ8HVgjo+bF5N4b2BxkWam+rvemS
+JGk5PSOFW+dB0xiJ1u8elzs9oumT7/aEWzV5Gq/yZcNilTchU32FGnggUxumngLVl7j65xDyRM6
MJ8/hLsZ8bmPiWAh1iNvb+eczq0tHjwVv85dzKTI8ruzXB5IkVoMxyhRFT8owwzRV84GY9/IPlV/
LglPXeNwnANhjg6KtfI5srQ3t+gJaxheamMMmAtHR78LnZMH3VsOP8sQa2eH1Ztno4RzHXc7j9Ov
YqGAtK3lBE2zYa2NVqhq2FxktGynUtGYKFjGEuveTt01AVfm0VwWnFoQP1YRXtxWSUuWG71GA522
T2cqjPokkF6x8jWGnRjfkZNj1O1osW0HdOxZUj4zo8bQrtVdIPqQaNNKAX8i4EA3c+c8LQ8FkszV
YBdpMJsyRc9bRNvQ/4QhXW4YRZM8nFvuamm1OhTHa8OIhnMDitpxwiWzNGeYuaQcwj3OzoVWpwcn
t46N6i8DHDrGTwNNN+Z/Z3bySEKSgXhsdZnK9k+zuEdvP0WO9ERq//n2RCAGWw/sqPZMS69px/Lj
tj68Av+pzoA6OMKlg7UYf+PunExWe15c8udB2dbRdqC5LO+zOaUTbX0dT1VSr90c+5rukMu6BAc2
dE/nOKqDwtAg+/2esY+fBl+vzy2SFuZWxkYjpQjXPtfVaIhno4NQIvzklLtoNykapoIhW4tO7Jwu
v7owuQMMo/nczGozVXaEsocdhj4vRz9NmwD00LzyJ/WYzpEITKuCrccfvzRw+yo5357cHmSX9ZtJ
07CEYoPbF23yAFcUFoYiw3GJv/t7dx6YhjQ6KDrTzVittbeYOzum9z1/5bDqlvcV+9hyt4qmo8bR
vi1e06gVZ0uryrPI3A6dW46pqK2fE282d2ggm0PkhnvH55C3jj9vaEQFuTnFxya1gM8vD2bZnLB7
6/uG+RLeqJYFiM0L9pnvtl3nBeI7+l/IPiZYZH4qvmLp73W7qGlv9fUGnepItY8CM3oaiGQkTByl
gpr9g0KTf1YKNoyBFIGRvNpk85gdZXzOxomp3ET1RoGG3xUFmrA/4yTf2pr+xzHFDh0C9azN3Y+t
83jPNP7cDf3FVOxTILts6gXClBeQr1DqyQyXQlTdCUerd3HSf8dsR6yK2Z7nReu/+39/inAZ5rBM
9LB4LExFw8zmH0mXqrIhh2TWXgt+4fnfgw/L4Wyy99yV3HmsZIAIkaJsrMKMjUIvK1J0cudQuAI3
fX2pE+04ZZJOMR5fTAQAZ1LtpVMam7awOarOFkExj48tcVq1W3vnuBf3k85lqaX5pulIu5DpEbEs
kzvnrsAIvWdl1s9y2VQNxWuKRHWdQzihaGDBv53dieuxTcEYvUdQewZAwyQ+/651PMUQPjw7FAz7
xJc92vnOjOAL+bI7+Mm8iVDWrhE6sCG3wwNzCgOkof99+6HOcle5fXRb2f+9dntqmpQSmev8/Vq1
XGO3r/j3Df/j++vl9CTLN043pW/k7+XoVLsmrqatpifGe1Pqbxac0QdvyJuHuXZeby+LXujbWoCG
uD2dvPwBN2KFwCqr74s++769jNceMAd7uR34jnbv+bx7/TIBjZxuvKJrxyhsYUi0C2u83j7x77O9
d1JRJy63L4VxQc3DJs/ex0b8+e+rnC7NjrVwr8lUmdcJ7+e611oa8MtTQ/XYrzxn2JRpaFyboi2v
hvf3CfgR83p7+faw4OoJj0dF7ZMypNAo0aNBG1xaV1NO/+9BMjjfOzEaG2yeczsQULB8we2Bzox1
7YBJbhrI1GDqsebEwoNyMLjOFY/DS+sN72k0Mj/5Io4LmWVWnrQazZmdmS++jgNEb8WlsKl2cJC+
/qvhb80H9HxsaXsQmw6lG2l7KJ3LBINGAvrQ7N3uhEmfGW0BoK5ffjzmm/YoDXSxfz+yJELIOWOg
vHzWZR4E/Wdb5o+RjURSIwhl43W6Ot4eRhaxteUAzfQb3z8uSgTqZH3XY2liJs7uakZ8FpXJGREl
iDkr7ugO3R4zE30t6UzNsU76IAPot2+XZ7eXvJJxl0SprfWOvYmtT2vxQ5juUB9hh1HI+u2DP5ov
bKDPsYEAt2gKnGjLR7eHlhyRoxpBfs6HWtISLut23shFhOoVo4/Zih4lahOWj8gkWRMY0wwgd3gd
OvsPVWOMwbj8o6CrE30SD+xPhTxmtMGDxDRhc/MS7SkPBzkHp0BFscsjszoqWbgb4ENwV5anLvtq
hLAE06xx8ViraWk+hSrR91GvSKLpsdkiDO4kac4x/T3EdkAUGvYaLCpgpcCRAzZbvombA357DgRx
hisrG+zNf2zizI3zXjAxD9Si4zYlPH+UIzTBosq+2BrBsTRbqiBNmuWigizfy+SQGD9UgIicYPIH
7TARrOAtDjyrLOtj4rm/TNNSQVE2TNWXf/7vO+C81D3g08ia8y3Dr5eB3Kfj7cHVQrWD8IPDEf9Z
kSIUxVf5cjsAt4cpQ/WcFfpraMcHGw4wMuSW+jZuOPH23WxfHJWneyStWcVT+ZCzCUQkar1FangF
hdptb+8mG35yPpcHaJ6KBPXcQy5N1GWi2bvJt95DDxOoyrCEcArb1q7qQm7tEkf/8p7864w1Mm/A
gBhvoeP/5BVdRXJlGX8AoTh67DsUIe4rFYXfBln1t1/NBFocMm339+9YGn96m3fz2vAHuS+QYf2P
XlnX09Cmew44yqjik/7dm2pexPQSjIRtbR1NI0kjkdsUfmchjEO2eHPYjgLXipM3JvHV8fZSv3wE
KrjWrGcrx4YSZvYHxBS0g1laxtuZu8LtXiBxt+C/W/5RPwX8wQDHOnDJAtXQo7UPbZTKjsFI4kGa
HKNarENllNcJX/3VMnqc03PhBmabIL1r7AtAlASpFH5R7bu36L8nFspVOzWR/qf13oKY/EPticen
P7utE72nev8Sxr77hRn/Tzb0GS0SNuIYOVk5zAlE1wwnMO2poTQ0QZMiO7UKlsKqTHzvrDepec0I
cgimpaTgugp8F2iZQYrt34ehn37lTMIhJUFBHTsPnNgUQR/Q7K9oCp89G8ZIOKn4RJAYqZF5+DHS
v1gleh/S1fvofOkc0DPu4jRM9nUZwR0b+pESl9vrMWIns+pCKgHGwminNYw18ofGCSOZcGlUPOO+
dbi+Z0AdE2Bn5pEA6KEcZQya2FjvDRN3Pz3pr0piAnanxTavwHvMUDTDoscCUk3kQ45tS5sKp1ae
yB05neNhCtv7mkOwlThm1q4OaMePZiTbs38kERA4XqKdfNsv8QoAWKqsAbty1oP9gHbH/vLYArU4
UPnzvcuCsfh0iWwN/DC/pF1u7ATC2GvrehvH1sxrTOD6lXvGdhQG6M9BAoNDHPFUg+Sjo1F7K/gU
FtOHGdsnCnLvJy/QygzF725JPQxTi3q0ZvkqhoS/HdA20tWMFqCtM8L6LAYEmmxpVclQVtTD0QKC
v5bht2AkHiAJcjCWdCfN6rwdWsz4qIh8LNBjhrEOl69XbPu7+ivy1I6J6EOvQwZi8/SGhlDtJgH6
o1Q+uZ/RBZx1yvRY3uneLyxaVo7fv9AWzAuds00CzXw1Fnog8fVtDJpUDaOl3Zh8Us8g5LYaYgFy
D5cbeLy6g4wSW+OG8LL3wViGI3NFujYa7rWDqSWfmTVINySmmq1cx5WlDFKcbX1HXXeneRZ4/3hp
jihOzyn+Id9qUw/NJ8A87ojMO8c53gq9J8dmrKOzt3CXHIzGphsfSjEf66j0kQWl7aorNBTwLd2N
JD3RdeReGstHXJcJo38A6iVuYiGtI/6maZuDVStIJHWEPd0BbybgebTOdaeQNRX+q9sa40nznUMu
O+gjA8yPxkdW7tgiDUYsLbXCBdi41jPCoHda2g9Z4xi7iJSrtWXB8osEwfIujfXGGxa5CxeFBoRR
hPGAnaU6Tpp4ZQlAbJ7TQJ01CCAFOwoaBGwe5L1lFlrgIKkOjcI/1UN5JAA2X42Zd2q7mIRIBAzS
Q+IXZYRgZdweKD+my+BKyDEaTg9XprTEwERsZeLvO7N96Hv0aFqPWWc0DjE6Bti60bFsFwJXPsm9
7scnJkPdMctgM2nimuugiztEH19V5H9Zlijv6xYyUNohnyrkye8scxWXTnRxkU9sDOSoeCndu7DG
XuE1/Z8WPsyqdEMPChzK+6HI463RJZ/DLF30v3Z5zrK43vc1HVAV0erRi585q10amCbN6uXPSM4E
vP5OUtYPqDlFADsBuF0dvRALdEbUSPDpHKEHIV12U1hDyCQfhC2XeU3dagHnUqheFurRDlB5sR7D
pgbSGxorw0HxW6KmO2QoV/gntgYFKv9xs6eMuhIEn+9SAruO04B/tnBzRKTgjU+YAchGOVNrxnu7
Mj4n0gqp1Ytoo3f6S9cNxt4rMipJ0lQZ6IOd7ALbY3EvB7aZBIBR9FU0b2DbOEWi45Io67U32Hur
cx5HOf6yMwcapQmoraCzMdXpPiKCFuxYaKGTLbtdXl4bKcaVnznhJb7redudUntwATxz0SIVQuBB
K0bl246RxzDSSBvklk/vBWU1iupZx7/ndbs0jY+ewMzmjb+8ChQF8wV/sQUfCaa2Vz3uCdS5Gb7C
gjzNsLloc2WCapF54PnjWwHt3YDTg1rIgERrFoDEnPGu5VK8Y5XKLOEzguCv68qsJPZLKGJpcHd4
ifZh6860n4z5h2OBe6/Frk9UFKvHgD1SLjxwUr8BA7apsR0l2+slApv52YHGH6N6Q8KBkfidE39h
2Yx7zaCHZuBe2mWFsSGtZkC2DYw2VkckU6gCyMKyLNhlNZsnV7OGVTbmDETtrIA95BLhWD9OjveK
hrtVaAKAtxM+WqYQrpGJz+mwUg26aWyKrxgQLkTVUvnfjw1FFM3fVz8qv5DgZBttIWHSGvdxkC/z
61/kakP5olGM6u1T9HW81XAX895C7x0t3pc+aaAYNv4OyHhzKfRiP+jWtiQXjc5o3mB4WTBSln6x
hvhZ0+9aB/OrlcF+niKgAzN6b+5sAPyoKziCxDGgpwdf2xM1fmlQzIKTZujVIAG6D8H9ZqNfXodi
3NKOV9zpZ8KWzNcIMwqrt/yO0VvTzlDMwvEFNvPvZATj6s79izY78VWMzYWy9F0LGR85loWb1jBP
QKEQr0VQeH2tv8Pkj+mbrjSgUDZyhQVwJ46mtdDki95D3g2Bo+Sa+KaLdT/6JvKREkKCrNdhLuSp
BLn/1qPJi3L/MnXz+DYaznPfvMUo0tYDvl+satXHgNaJMfYSaAhVLxRIj1FnluBJEFczgMFSWTqX
Wo3p1ivbg2FZF7ohCvsuytup0i6mNx6rwvnWZweTEWg/lCnDnujdu2ZJwe5+ZrM3AqPPthOIiW4R
mJCCKKBIaGegZL8RRpK7l8gjcMtX4TRvbqXumsM02s9F5HFZkHiD0d1EL1Vg50nkH8eNimPkeT+0
QiPZvbOEIwFy0YcXsUaRaTyMY3rvclKvel0SpiT4bemwkU52Rxngovki8L3Um2YLyvOuaXVIyfA2
EHZrDKvQ5deDib9Mu/jadBT0RIVFzLdoVR5gRs6c+L5orHtymOQKq4uE3IDx3ThlvP+JHmcBbqon
BHG4MQZOR+vJaAzj4rYe9Eg3mfZ9xAy0BvksJ/N9EHqxNjG1DRQ7gDGHXVg7d8lYf2Hkew45A2nH
qKNKtZ/GPy2dupPKrB101WDIXt2J+hZz5lm4R1X6+0b9tGN2Z1Hirtxe/eq0auegT5h8jVQAAe5o
wjFd15DC+kLDL44RCt4gMmPQ2bL8kxRcodJZZBO/aDXJXN5njGfF2JPM7FYb2rPpqkY/2PsNRHB7
CJyu7h5uD3p/3wgjDVLP28dmKvZtaR2SmC7UhNd5r/rYf3R06xENfceBCc3NQHFIL/iKXt4+I0/e
EVyQ4vzST3PYzue2z/6k/YxIiolH53EGcOOECeqkv6aSVU237PbklFQ5mHAJ3qhsoEceE7a2ob9q
jjKwsOHBKaRfVjWvnHDpq4X/O/EASqf0wgiUr9bKDrGcApmLmT+slIvyzRHae4n2EDqOnqKKZHlp
TdsETa7XgYXddm2E+qYffRW4ff7G1HEMHDd+iwHmDeLDsZIREKpLAKtL1GLPUJd/tat3HD0aAw78
TYSraGQtAIntxnWHPfP58KUVbiAdmHzh6H5zP6sC0wB/AnUNiRkAsq1KJ2gJtbNOIvXUxkxIq16E
GwJXs/umi7yDi99ZH8nMwK69j3w/hf/jszUqQfdYNd29nrnmxjZwjuQxMoneNs/MesFdLfsd6Fh6
EAMLIEogaklrd6J0XfSCJu68MYBL0WYhxyQjXttYJJKeJuOTQxa2bxtHP7IsYGftRcQ4F8YhGQLo
z2c5Tvd+iKuZraa31iGPlIy9twPBqZsZ+2HjzIQASFq4WZo9QdhKW/8xNA9TZ8GJCXEQdj5Zrk2D
Mp1p+OCgwGSrsOkjLimAj5qRH7RoWfEMmPOEmOyaIvpT6Gpae54roXgjyTQsbmPdgqss41+awFvu
dvRvE3akEA2zPXQ/AiTuZvJJxl5n49Kk3zkGtaPn1F8OZmqEh5xC7pkRKLNGWf12GxNPvNsBiBZ+
gcLTRSIG4rgfsZV5xh/bYsxiSGI2ahoCq6z23QPpP5QpxXDfyK+2gwjoeWykgVPCP3uXtjEHf69J
UMgIN3zOaVoo5Z3TI6Ig2LbvPwZhH8oK/7NiNVkxankoRHaEEPGG+lwwHWSf0o6C/xecZKQ1j07m
AUTL6TtH1cFYDLN8N8j5EO0i1VXrluBIQDoiOINiDGVtj0Em0OhYlw0DYrM9q7DL7gZqf1EXG49Y
6XXN5sBJBfcqnQunzLsz8KyaQy9/LLBJMII/0jiknJk8xtxlu9FUhCax1aPdoKevHsDJIMofZO58
k4qVcRCpvxom1DV9IigemETnwTy0oL0lUQco/ZJwC+7xTyP8JynncRuGGZuKLWZ7hlEIDjaoWc59
CfasT511j6xl63ZodtuebkHiwK1W7YHsxGGtmHUBYeQfnqM3uv6L3z36wFaQMvbqXiZdnQs74sjU
Ektp3rBxmo40Lx7jEkZZMruBkAzvs+G3aJJnw1BvZJATrUDenhh/UqvUgvBV/y/mzmy5cSXLsr9y
LZ4btwAHHA60VaZZc6YoUpSo+QWmgcI8z/j6XojMGjKtu6zrrV/CbtygBhKA+/Fz9l6bw1KLcztr
8f04FkzwcNwYySdMtBuP7u56okyD4IFOPxxBYyTot9l69E8sc+91WOxU/cmJSB49PNnRGF8ng021
6AOE4PrNkPdMOyi3yE7ZBAbuGYWMXTqIyDGUbFIv+/H7EC57aFdLb2SRp3PCFKbk52NgGmIBCrmn
4eOf1iFyHhUZN4ZPGZYxlIL3csUtePL95GRmwS2+KA3VuwlKViN1lhYmes1dGjPksqVkX2xf0hj4
QImIDruUs4Gtd0nTVlsB0KELk9C3zugsG+FNYVRMlUlEr2aRdJY0W9dykAzEuHilqOaEYkmGUJTt
OVmbWvzCAQcSVqIdBBmF2Vi89IHgBJiwUen+zG3onsoKQUIUfCY9vyIOvkdiKsneUM/ALgfEFOD3
bYSgpBRtxyqoTtit0iVEaZPjoZlirxtm6SCEKhrUBgdMopFm82yZOzsnOZZD+SQDCBCpMWxTooVZ
8M+jyNsNXNdbynK1GKRLJcRsUPXy3YVX3eNAQtLj3tJG+ZR2aa+nod7twia78yoMq1K4pygBlVmE
wZvl91tddlfcWT9FGL6FRbULtEFbdMm54zxvThggZJGBGLK8j9wNRhLIUBHEIWV5RJ+Nx3Uy3smo
+RnHsWZ3hGHUjUSiWmJTkG8JGffb1Hp6qxmIdkZSN478sWg0LCQJtBxy/JPFhqvP7LjRbdZo4r/s
Loc7OJqvSY8Tu5uQlyVJdwiDolwJinkrC3YMmPGPehO+5DRdt1bEzBS8Zq1YalsbsQpM20XIp1BM
1kpOyBBG3T8ORfndmyHYEEgpSSK26MXWsdVcErsYV5x0fMcCoTW2H2xLT7JBudtTnOGt0OZgkXag
tNbNb7Q+T0HqbYi44qsth8KCc1PENBt8Mp+srslTsC5t3DMOTqmlUs2TnqbfKLk4JTbp84j3QdR1
sCDk5rF29YryIUdrHbGvDxkRdWYbXWe6lDsR+lsDor01vWIx0oepdPKQrYrZYQB3wHfBtzgRtxok
ok/25M3oN/V+lKLZ6EWxzUJ0KhZuer81ALrlOA5ADKCgjyvE63NQvRPX084xsKINEVg3c8bndnUF
BexgthYGEvSzi84YghubmxUVQsXS1fVbvwr2dhvRWMSrcm/ZN5qpTV9eNLxqMn4Pmlrb23ZfP0NT
nvOZ3HplBPNpDKSM3jTzHeosY6XVO7MPao4Wrb4phQfeSjf9jSxK8vJec1XcEutxg4IaaYFJ0nQ8
aIhqvGNP+3uNBm8/diRgggV/iUqEyzlO1NpskGmJn0CGT5NtHZH4MIQGhWeLkOAPTtttMD6NVfs9
RelTRhUxr7WfheSGMbvyoE3GSZEuBZps49jWDArrVk5eQlU21SmJJnRwdsUZSImVo0wG+13xaXCS
zGdKqT+8GMxbNxRGDnc4aB1cQbJEvOC7qI/cdiMamsveNN1IDjnA8SW1mPEWihREqgp+muJolpG2
Mfpy0xIvLtg/F/YQb6bYmY3vLS01gUKoFase5MzKNoJ7S+EpGQb2fdHte4Y/dAlcnPJ2zjOoXQzz
msZ1vGwLIGUBm3Mec1xgIB4gBNK/kPY8DBZcfH3ESAn1wnaSDzepqkMOR4erFX+3fTCghoyehjGP
d5Yr76ELOevCNolnaA0cNeC+s82UlwkRGoDae6Rw9CD0XadKcx0gq4sj2n6tt51S/7ZMiA7KiRfp
9fAEUo6byIGCyLIM+rnlLpPlLJTK3obKJginnCBNhngOchWuILOZS3gn3so3w9PUG3QFSGcchf7t
uCZvIneeyxIQBif9cucl2hfxWNCvNK5I1ZdfaWnzthGqdlryVhdQ7iL/iwEaa0JEMIxX4TwCMwKq
66dL6atl4zMY2ZVIOHlHmUH3Jc2ejLmXYsxkT8D2u+OU5y9mauBWCN/KToERiLQ1bZkb3R7QwxjO
e5rwZKNNO+uVehRMYqX8hprCD0ezBkXpXKdOC1SE1cDJt5NNn5z9DKm9yGg9gjj0K+JnlKp2jQXa
N4asyDi1jhpcNel4CIt63wUCGr2i9NaoPxZeGjyaA8RQgtUeaBXSgqK2iQYliVeo1KJMbxKdpqYW
0a8crblECRaitPVFURVgWTzvViYYjgiwYH+36NsGLgqRnsp5srUl4rFDWSSnARvpycY9A5fpInr/
vWLqsulLF3R/dmcETLVhBKHOtXlA4u4zZly9BGokyMA46/gnNA9UO3wxGit3eY2eovdg0boOJA8o
UXXQuduxLaFj6oAbiZ1oVDsjbYhyyPNjE9LkqbqtkeLrnxI0b4I0LZ/jAk3qh2ost5rLopNnr55u
+TcRKi6i2lGjjd4ZYe+nPKS6IHgzHD5BY13pjbmj/YlFq1qTckfTudMIDYjUA3Krmx756KIq8ic6
BAAg1LFlIyxhDmzx3TBw08Zbt+s2nmnoa/vJ9ZsXtAvPtQZD1aQwyMlUIphO/5SA309mFe9S/OmF
txphEPao/DddhZhC4ViXkf7cbBrDa5c9mbBEicHxY99d1E3wpMg2CHQ9vAmosGN9VTV8kL24Q7IU
rtIsOoiTqwNUKzWcnFl6Cjvkypx10RyV0wGNztqnx7+NAlShzNNxb59TLaq3fSfedc9cN35Fal0B
zVMP7a9Meoyn3W+9QLmlZA5fN7cvEAU9BkO7pMsf69B+zyMnpITClRqkHADQEn6m6kgT5gjmIfwo
EP11ZrSCJ4IytRs3SmNVcuhwzOTStspi6I/9uCfA5UIbkpaGFV8VkxCaAJq5toI3fyK/qA0Fh7jQ
u6XLMdLPjL2jh+yuUc2Bke/sO1YwXJv82cxp5GYRxe+gqEdMDslWMH33dC5TAlxMx99YJhZbuoI3
4FAkKEpAD7aTW8T1dChwa4t6IQNmU3PKWLitmUKRp08nMH1x97Ku+4FFTubK7J1rjG9L6t2DX4w5
jT7jp4+0k3BxZBc5aaf5VZQKcKfUbht39gaCO9dkBPNjCC6+pNbq3emlIzamsrJHsAP1yvOq9FAY
En6uCV6nNXx4mti4neQl9tuHQctAeWfuA2PXOxs5xxLmQbQGtHHNaxrB05BRijqE7oxqTgJK1q4N
IR4jvz567bpX9ACUjoUzKrH9hD09+ReYKc91B/QGb/GJTbbDp0/sUdsZ67wad30Bw6sgUHPnl+65
NeQ7ppbwmHr1lxqmn9pzLpYa7hzUidX0HImmo8Tq7sOQBwNly00d0s8va3EwtJuhkLeg+D6tmgpf
8hi17mtLt4kqinPvTEvuWmPRcVmYJ+5HJu2U0BSCYUN9la554naObD4KDqA8CBxuAgfO8gQ6T7rF
2mmau5pgpk49+iReLhti/qyCRkyGcGnV2801qaKYDad+qAbnXPmEzDVFAz/b2kK2QR5oZJc0VzvA
6cIw8QaxV4rSpycBLNCzAbQZOYZAgpQwgJ1KRRdhiK13wkOXma8yPK0m277I7se481e1/kDORTWp
FyJhP6e4O7OfH308vmtyaiDWdd0+bosj+CP15BF5a9DjdwXp4Hn2kmiR3JQ9ai0og7dCHqzm2g4T
uyuo32SGtlr67Ogj0rA2zK3bCrBsZvnYRfkHcHDsDF1xLJVHxWAs20YUfHD3QPkYXHp3A9TWhVVO
W60G9QOhdkJ+AookRoDAmfXZ1Kt7iX6gJIWrGFjhMQD6y451HGpztzLRtBJIQffBKK27aCQgkhlL
vdEN+KJFEvcoaIut4+kaYC33WGQEtOigJsKMfJCBwIaCoTXh1y9lZ28ccvLoDRNSotE0yZpuFbk4
mz39p8/LCPcloyIxXnKve4va2Lq1Eib1CVNyU+NjTFh4vQp1na1gIwnkrpDFXRbdcNkok5JBcidr
ffGjAoPusbXSiI9cpzJWq6ZaJUihkDYZn1WhUdkVxdIkR1kTKNdq/SB7P10wo3LM4oUhcLewrJ7N
qm7uvJoMwz59N8x4VzrlQwGwW7ncWm0igU+DqjSwsiMt4gGXsO00xX1s9DfeRNqTc6+ELKDW9BMN
2Q9qEW2bUi5Jh4gLX/L4tMFw6O36kVEW3onJZEws7QenNo4RGgdO9dq09l3zLVsH0Eoh8osF8cNb
F24N7ASbFNHGuIk7CNqqe4JYFm1zGngLl8XdsR+tEfx/d3bjlvUwjVHAkhvZoxwYmzMgCmOBQsaj
9wrtmzbqxqKBQ+O1IIVWc/dYP9mYfPiDvl/vIs+Eo0WAE4Qog2UmJtdKI8mQGa576Cr9jPScG2qo
xcbzUznC6ySxKRpFw0wnRNU1/2EbRD74qh43+pg46Ekz2F8ejyaULcdZIYVtgRb6wORjxAG0qDWu
Qb9iV9r4VMpLWWUMrmrC9houg1aP60TGB+ocpi5m5jMVF8ymHAzqQ2iW56b0fghKdFccxMrlCJ4R
lXSAzeEBv9ZMDnOJpQmRyTruF1fku2zqcsfw2wc7wVDXreub0SqHBXodmHcpJxySInH90JYE49wf
MBUla0YqErkkmdSiW4UeFWtXoH5t64s0aSpqE9D1ID4Ta4UhpENUWHohyWSMpxOrPHQZ1NjAqa9c
A1iCEV6RVjZYSlj3W9V8g8bYaKl57jKqSYaI6tQ33UHY4FT9LiXyK33rJw6gpIJpxHG2gGcsGlcy
CL+0rM+WPvZiuA4PYzu8CkcQPULOs4c0BSfM2qkLB079hY/u3qqRM2Je4uVV/GaOnX7wtXDnigtS
h37ReMOJEdu46DaN5UOmMUFxm9SMekkPr4l6yMHFA0VIuWgm+5xzLmgskoUxaG10LwSQXgKg41wm
qVDbG56mattMPK6kkrvlM5Nyd0eIL+2YTTXVZxuWnEinnSs7sscQXy08e3a/jRkDO3KR08w6evSb
hTGadzIRd/CrliH746qE9YzoKIeYDdAr797ANPPhcqzPunQLauoH1cVjHDONdxxYfM5oQMkjqJXz
N66C3KedXWPBNG1zw0ZOsLkwV7T2TFyb6oOJeQUuAsEYIZxAwQBmSHQleuwDzvde64JcgTSqPvMx
u5KGUSwJv7vIUe/wJmOYm+rW3Yomf8x1HHyFI+fBCOPWiHwmwx0Ppe+VK70lKCWGaiSD7kKMaMrS
wam+8PJ4E0n3zibmM9DUujKYArVh9SSq4Es6/rDSO0KSswy2UC9fJ1E5ENcgegTGa2ZZ9+mkRRCo
zF0cu7dahJFj0NuIBmW+lXVhbVVdeisexS54DmtUdiQ+/FisKkORvnaJR2QkncDsLIPjVCcvboB8
jew6Nl8UA0V3xRn7pQXFJoTYUxBRGdX6u4Hqa4nWjyg8WTxGAQHMg8f55XdKGrMGQ2OWHRsgX9iW
CoZ5JfsIQ7SU/RwUmPJ++p6jeR9w/m4xG4Xe+EnlQRNTsSTkToK2LOGGbhjH8bnX+ziCxW/TOYk6
MPADM2S3EvlZX7sFgWl+n7/6Mv6Y/RUrEwZpA0dhqThBr9m31JrWKkeVaEg4BE+MhuFBKS/diJ7u
nWFz+gUL+ejldOKAmu9j1etLo92r4CvitoECUa4wMLS41YmH5AlEU+SXKNrxBTeF926SKYdMYK2w
Kt0Nbz2BU2Neya3D6oT4IoaR5LloZ8lJIwpKndLsHl0IFGAnehPQZVAB1cRUhiRuStu+idPWu7VN
loqexnRh1wSwiHEDfvcBNI5VgJCuUdetQvWllO4udZS72iDyvULyBvO2irc2i3UV9ZeSUNOqNu60
ZGTw4txHyHbWgdTIatTx7jky/p7XUwz3iqQVBt6pq+5EjLCoL/amXtTs6JT7uIQSziNQOkMCKQiC
4bDN4IufTBC00bvbggjUpe+Am1I2tKIOb5tVHFMyYLleL1DmcjT3lY4ezh8W+KbMdUnHatuW5Zeh
u0cSQmgXuTyvuWc+jU2wh74iyQZpHuq6vSeC2Y/xKGVKuFsEhu/Mc1coeMO91GFLEfDeyK4/Fynn
EcVsmIkGwQ9ZiUNDm36Mgi65zll/LXDopmOz7G2eyCjq7iuTZL7GCFceR+6Vo41rqSjNAlXsem14
t9D/Qf3i1uf6VmZobwIET56ipk6LzrxR4FPY9CBhNZROW4C+IIkYinFKJDLX8adDncDTC7ze5Y5H
OVFUwEu7ZOuOesG8kPnWQCbhsufcjTClLDiqlhtSbMJdWigLFxm7dm75gmFTtbY8mgCWWVgb1zRT
tG3RqWWiuNBdHelCPYhT3uoHYOZ3HmzAsCJGqgSATFvQ5786MGNTQNbT1LHYdZyqar96bS2CbEhC
h9NZR3cqCnbGnMeSuR+Alqvb2AfWGUuC2vw2OQbuPqqYoMJ/Tw7V5D4aDSqskQNNHCc/nfRo1gqk
K1b3pPntsUiUsaq84AdlbLyIkApE9V1IWtZUuNmSe18unA6xBAB+OIke4dmDv8Pwpa2zZngtS/Hj
GjZLbJMtgxHkcRm80S22CVoiEd56p6CiS0R0ZYXcKBnKQ9a0O21s9pUAhlZpl6hsvJVdxaeEaDFE
TGvy1LcYVWnPiY/e8x/hP7/4yn/1Mu+aWR86qtRY66+hiZpp9I+6lBgWiuCQgjxKhHHK/fDY9R5D
RAS/SYuUzQildSoL946mEcoZIiGaLBnXUezQWLA1rBoeg4dpEJR6uEfaNJcL+O/dHN5OqdBWwYs5
c8DG8oIA9QVbo+KOaL7inulU70BSS8P2kUA27Ofa+MYw5KnwzOmWkIIvfdtZfIQlZdBJH4NXvYi+
ebdI2ydf3zQet25F7vTGEvJb8HwwZeSTVCAz05QAFX1sHPxj+Us6Mbpu29u4cfrT7z8MX17RSfYb
oZUFB+psl5lqk3AzIrAOvYOG3KsGhrSkbSSXqQsS9myUEWjfWA/XJLvQ2AIuvDS1CuYXuOpjnCAG
A8Z6EWSo18bZGeMbFsBZ1zTtq4JHMi3BOerafihTbZOW+ncY2B+lJtqT1RarWLOfOgNvu23BvYkU
aT35vYMI4CAM7bWyUZK2vZ5ubBPrF5Eynwyw43XochQb3bcxLbhViAwNzLBZDlP/hncGKFxs/VRG
DkLQSugg8Ct1A+fWJI0h+Ov5yVXZk0R6fSO7fQmL5mjWyHA1reTF+oNJf24FUwRUL07d5aDM71gb
iaILfXBPDaPD0gPKKQpARL/++Je//uu/fA3/07/m5zzBL5TVf/1X/v6VF0Sd+TTb//Gvfz19dM21
/P01//6af3rJ6vK/Hv/4yas/jpfN43/5yu01P32k1/qfXzT/Rv/+3fkN/v4brj6aj3/4C89j2Iz3
7bUaH641/azfvwnvZX7l/+s//nH9/V0ex+L6l19f6ESa+bvhMsx+/f2f9t9/+WXohm4r1/r9if3t
A5t/yN9fMb+Lv/w6fFAahfH/+cuuH3Xzl1/K+VNBwDSkbSqhK900fv3RX//+L7CDLYOhD7psW59/
VJZXTfCXX6b4U1jSdXUlTYMek3B+/cHY7/c/GX+6gPwMXaesQM6rxK9/+wz+4Xr+x/X9g77yOQ+z
puZNmerXH8Xfrvv8JjVhWMpyTJ4I/v/Xx0OY+fPL/gcfRh+gPdC2XgrpF30KZyFY+2sbUCY4JYOl
qGYzYNKQ5N134uqnKnDwTWPgKrXHwQMTZnDcoRq/6zWmuUEfLB0Lc7vzwKDsG3APXkZodI5VE7eS
fZWpufddg0NVEOVMqPSTleRbcjGWVap9ZSZ2+7HyfXrN1QYD29mp2LcmV6CQ9inOdAry1saZkkxE
P+oA5yyrfbUsRKB5ER5UXL10/nQnNbXLg28klsu6tsUaSuslRCplGy9y+GnrdNtL+QrhUSzVEL6A
yaJO8FDCOvWH9DiSaeqRKOtvSmsyTk1xb+jI6xsiqIjle+yHrj+Rmenth1k97FcaE7KEbnhWoPka
m3fZetPey8lJMfX2IS3kyXSGhiiLwKDbB1UaexCDRA6AW07Zxdowa5ayLm3W/DVeluRzUbwwa+nS
Ej+Oj1428s1iNWhxQ3J9rd/ruaeAfHJl3L7f1ioQG7vyP1OKvD2toPaZd0NcfFaoXVEzIi5Qdk4T
4m2dPyKt61iAU44XpiDh3Mbj4nbea5AX18TA4iwo0qqwMJCIiWHjNsLcVjVYoJQa8FMfOEUrj0mk
8q0revzmrkmgVMVkyeoOizU+ZrnnCfAWbcN+iFKu2jIpoyJqtXb331+ZjuFXldf5T/PPq8l/Xkz+
L+vX/48LjiX+q7XmNvy8VuHHP6w181f8bZnR1J+mzSnR5YmQFPa6+2/LjGYYfzJlk/xfySLk/n7U
/77OOH9KCfiF06diKVJS/cc6Y/1pStsiHdKm0iUg03X+O+uMsAS/wH9aaKSChOtK3XFZVU3F4UL+
44KTZKkhSEtmslgL8trAI2DlQAOLQoRxuKmYTioX3DENn153vjxpu8uuZyAClAaQ2MSm2tlFv8y7
9xYyCG8oWCLLglidMd8lCOVh6AA8tYpWpQlgBLeSYJKVF3Ay/avpGh+GyMGO+OpiRxNsVdwodMKS
bW+Pb1oxm2MjtfVhjDnnBUxp1Gdh+x6Ztz49UwK9EW26enjWTdRhLhERnJq7d1+eGgTGpPwR+OyP
/ksY6reRSl/akDVAlAdFNzXkIbipG0bwXQEPmUYrYQTeRg9HlNKdOk5IeHTDem9n7pPJ2IZkw503
ufd5q10Ht/wEwLJM9fIOyFZJ9yhw4S2fWt78YhrJgeewd4pK59aINGTRWrjPU7zPoWAaGfTE2DgY
b007ePFy2EGN8YVTBQpk2e19kopAng5m8iQy40kL82rrzG3aqZC7yRCXHD8+dGnaSU31LnVOJJVB
vHScUvl1q0F4QPJyvrlhwxR3fUK3VPA6JiZd4DrdOVU2IZ41tiCYn30ygsG8y3U7TrdBkn6bdY4W
Oiy5rE15AGC/TXN6UInNAlPEjPBqc9xMZnkwynSn9Gwf6O07HQu7Ydzku+XWgHC7VG19V9N4asK7
Np8uiYv9vUq9CBt6uxrffXoeoK4MIjsWjqgORRztRMX5ORMZLGkO6X3jfmS+48GyGA9mPF7YxtFl
Dm1ByQqo2vAZyPsDBKCMFKBImuQqIPMth0FfZ5V5brd1XjxmQE2X87eKDPM1dqObJAH1hqi6Ik0T
pEOR4L9H2p9x82TdsE3c7BGyB3Mzm/slJNII/jhTZaCsqJlnJlIB60hy4Kr8lWVo7wM2m01p3pd1
AcMZ/Oe+d1aFynwcOfQWcZevQCoQx9tu7Cy/wpGXhrVPi2bH0C5fDKaxEoGQi34ydyLy7zVBS7KY
Isp+t5voYg6oy2+jCfPNZDkx8t7sGjAmSYUqlm4/4pFgzuUP7Z3KtbPbZ9yDyks2aZGeQCfttZQM
98Z5skvtvVIGihkniDfN2D8S1YglItCco5tYCEuNA6oGnTa1+kAZdYe06TlvkyshXy1hsalOTx+c
Z0i3wELo2DjWTx6WyAD8556byx4nd0moeIkdBDVwX5Aq5Mfpe1disw9w6yT0ZweUqR7TK+GG/Yam
x8Vy+YJeQ8QY2eSHY6chyMYWi0IOQDCCp4S3uSkt+3Ei166M1nXHVFvVm773v9MJuCvgaVq9CarD
rD5UcXWnVLKz4a0valGvECbGbHxEKbT4wYSvLdIaiRrxab/DjZ7dMTduyM4gVyg580gy707kc9yY
OtEQ8sJtj6Mu2BN88KS7hP2M5a4sojnAjLCgMekunIWztRP5LeIGWB0+36BEzyVINFuJLUGhB+JB
n5o2MBfOED8pL78EsXl2DOerTTTGkPNMZPIf5n/s6jTZuQ4HrK47QGB9CYz6NYAnjxEPRh3FkApz
xpdC61d22l1k3cEeRMXkm+ldOrfVmB9B8iSjTUnntouTVUco11Y3zK+xrLZVVEiQBLCd06bcUgNs
Bn1wtpAj31yrzmns00OhvVCiNVy3Cgg5Hk2OcjTGPZx/m9YikIKUnTZ+tpHTVXPU2hg5LxPAjLXT
d+8YiyqO6aj2StO9U67aujCxt+UYEf1Ats2EVznDoLgh1IyghHE4cLjOkj69jfq5p2VgXvP7B1zo
6DeFg6mhOtb5sKkEitmuvtCZhmeqIX+j5rt4unM7VuIWBDEegCkAvNie0XbNM0ZxHSprl9oVWp5u
rRAJso++OUlEwAZWOnEbtoa9StNJMPEnM6DorEeRurDRYcjW3nhpRsZcAU2tIWsAEM/oBbUL+nYH
ReFSG4ydNc/clMP4QWaaJGJ2+gpojnsTfhunekejdU4981WB5Cd9NNrJkacaXEu1tr2fypM3BQ68
xSjVRo32hoNpMpPlo1Wt6R+eLO8ixC2Mrkxz0w7kbwd5A4Y9705WRvZD6BS03jHmDHVwzsvHKrnX
0DXbOCVsmxy+1PsYCbTHeMw21gcW4siS15JmhA6E1HL6T5nOUxMw7AR7p7cMlrlJzoQCMEPyR4zU
N71lfgUaaecd1LVOCWYKEaCrvouYPhhnnLzc8kn77sJ93VR5fi9Cwf7aAeEQR5oqs+FF7XMY0Oxi
vrtl9kPqXIezroi9BcsE7QGfhDjVfbimCi52hiCkwpQ3ZN9M1cRK07P31MiuBq0wwLvOIzEEM1+Z
D7TKzXMlo3cl+nitUcPCZMJ6o2OtdnIQixE9NIOwE6tjqFV04fs0TQcE+FWQGttAgegl0Gmfpdol
SZiG9XF44rzi7KJuWFli/HCraVsJgTClfUaIeUQpNitwO385VPICAW4lDP/OkN1lQsU2pDSKm0yf
VvN+028Rb9aM0DmoLHK7w5LBQ6fJ29xP70Ar1BjxtfLg+MYVvvO1rvHcM1jquG0jG/2SKPXLhPF/
2Rt8wjO/u8rGfm3pjIeJgrlpixTjAcZFMiju3BxRvNPsUgAHJbm2If28H2wu2g5kA61v8srbHIF9
ar3YLq0KX9eQ8YJJJ9+K4e/4PJlDt+vt5C5Lq0slWeMNMq6Y4ts5GPISj0cdRTfa4DzXWf8M3xk5
Qqt/V4jB7ZgBTNtVcwsTfxX3HKbrucdIegTmWKfRnxEGopIGwiZiAt/dKN1PYJMQGSEdbkF/kGf8
hJSPK+CgxuqZvbk59UpOj5oV4m4IUEsGNcHoXWGj+8qnmsaNxMma0nriy5xBp3KrWqqtCGED6NpV
NpDGV/jUiIBMvj3fQS0oxbMDGBHTFJMM5LqhjQC0rPJXmqr4oYi9N2DcLG1VSipF+7NAJriM8/ih
NGp7UeY4tWn929CKPJsPcRR0uRzEILBrXyG5Q7KDlK8TfAKT9LFBcZzq5lnxvFfueIc823rQaIQh
oHjW4Rdx9m54o9QBYiJyEqn4gTvxywZlu+gJlCT8+GXeN9pkOmC3vgTW8DxfobKaWWGdvtMsqIhV
zNQnT/dAI489Dr9Z0okimmKh7VnG3Sp9CHqp0dFqX8ueqKq4scbFgFa/MTKqneQiWpyxUWPfkR+5
G7x4N8QI7wqn3IEuwL/AJcH8fYNafzSoB33wKAsCJRQ3dYhTBRSr624RFeOVZDX0DF2eOuS0c1bU
tc8iLFnykDefopBX1VEJxYh/DkIc6szOVrDiOitAXTmm6FJHRtVKD57sxnzrIJ5t4GveNYXchnr0
5pERzjHJW9h7C0vbEyEZPSqkPEyafV9FcjtTy9H4rrKqypgwhTfR0B0Sz38IIpB+yawpsHE81zg1
FAagFblqD0oHU+GO8oY7gPvFLSDKN7dy1G4Y8WG/JjBj6cJrXzVkfyS1MG85dgCSk/2hK1DAj/X7
0CGdChocuZibncqvtmGlXjjx0ACAledTVukJk2vJRsJRG9idBjnst4rCO2bCuA0pxjW6DCEDr9YY
eaRMk48pujEKqgV4RtxvUwJQNwowFTMPl/xm5UTmXsbSj6Phy0dqDMTxXIB/Ws31VT0M8mYyuK5o
yRFAGXOyFMmcEAbpu+9Si6ev79y3QmMXaWKXPo6J3yvnOHf5rWG1WCgNQq/IYbzV2pum4qI3yB8J
ZEu/S0EOksAOSXtEiKsSLUZIhnvaeWrzPV3jFTRv7PxUyD3duQU0C3QZ0UPYPqnQfSojFE0A/zZt
JiaoSBR+QQx4neIgmTAuFrR9JNp+Vz3zdKGJF+ZrNxovUya3UcKhxWYoN30BHTjW7ElmiUzGQ7tJ
A3qjER2g9wM50FpHfPjOSEnLblX52mPaTptzPnuSgy791HOzX7ayX8SOejYTlW4ii0UkmShIOIU9
zT+oon8Ft+EJnNGIOOcxkMUTVOPP32twZ41nMYon8gs3cvIdDptEFZr86Ep0DmHw7BSFP2M+veco
mM72qG6nt3xI7ya25Kjtz0nqHmseX+bRFKH5RBpjnj+UY/o6IQlxRm3aI3JvHaq8hBIiJbPSVTdN
UQQ3wmGbYDiOfgvRcI/mYoVXI8EbAfqNsLNbGfEMDyxfLRVefB+3rTy6MWeJmSriTi4ugPyn0oJ9
KVk1K6+AEYsBHXgze/t49i33qy6LJ8evLg4CqXU0/ODHn8glzxt6AQTZkvq46ixxmTBEkK7w2Yz+
d+kinDeEc019AkWiaZf2ub4bhhGXZelvfAKQnDizF5oKFo4GfVSHYY68SGyHwZ6zhl4NET3oJttQ
TJXms0hFw8Wf5Xx+C5oyiPCJyBADYMpvRoyGftSpa5ZdN71nMo/pDfrascAeoBrq3Lwpnrr/Td6Z
LDeOpNn6XXqPMowOYMt5kkhRokRpA9OIeR4c8Ke/H7LK7u3NXfS6zSrLMiIzIxgk4f4P53wniY4d
TvoVmwvi2JDtt0QgYCMu2oU7imyl+e6HhRSrvWb+qvn0qvzLqUhqdcaXJLU3JNWWC8xfkssE0AGI
WESp7Ypl+3PqsOL2Q/OiOzCkIzR2xA/RsDASlDbOp8T40siiQmhboDLkG0pHh8MlDneheNEjPqDe
kh92y5ckz7WtO2wIBsR3NuNApNUE+wQtwILTcutWefAQ5+oxAFCwclreAIPMo6012q/SieZkNuWg
Co02o8VnTFrpHLg03uCmFOfMy3YF1pODnYpt1uFcVriwWadWy84bP2k25BqF30MIGbwzvxspNgN6
pHvvh48yLi/YcZNz63J9dPhJsTLjSRgeZDLz/ECXoC6o7aVD4OEDcnWi+qp7ZOc6JzxCmxShbOWg
aI4cdCQOmZ29dJ56WzyQ9jnsyhwdIk56HypD9uMP3VpB0Fg0hKodRNdTbNt9gtEfwUYS+pCotPhs
BfNL9dBX6jsr8i/UxmprSyn2hrfUqp8cLQlSyeqmk9sMymhljPZnGJDGzAZgxQqTexq77BCr7BKn
SFy0zHxFzn5UskGZPjZocy1iaNBLII+S0T6yNvzmFSJ8113ZSd+s8TDYYvrwtLD98HCTGO600soi
fxAQC1FLdV+NCvcj4mt/1J9TBfao98cWzUofAsOD9CPKPwPvWZVcQhG8WqE2rmrdPbug0Kl7XATh
m5jsAOxDyrqMcfUkh+Y18kJtT8LWGeMh/TIZDW6OGSll9wSAkK+7pNrhnTmbJjVRUFNKoS7Jie1c
agESX8Nimj95xSZgfo7Ro4DiWBfaipk0H1dmHyNPP0kzvAJQ/Ou5sMC3QSFtDkrhW3MVWOiCPqn0
6n3pWcPKDj9b239xjeqW1vGtsZqV3+CRyef7rMyvtiQLClvQPWv1Z/ybs1Hud+zcZdOW0HwFz5Iv
iSesjGCDXOSqpwjOGsS0p0ZhKOqMJx0UNLzAfqYNeuXOU5cJg+2imDDBNnpGqEdbpUtPo2CMQ/db
M9hd24pD3WudH2nsdG2UW6oLSKbP+dCdICJeirpehiJTOxXwdjVjscmT7owDFKA7KM1t7V2EN5Lx
XG1bTUEWGOpv1yg5g+FJMY+pD4Njti+IzCn8TCgnRGUxTOj7Q+9zXXRwIAriNFWr3NXc2Vr4Lhf2
Z2CW+OvT5JMNoE8eTaf6VzE53a4OKcMMHxNMbWDUYnIWWQ1qD1t7tQriH2eofR/4JvnS5quS3PhN
nZAOEoAyIUtipScembzeFT8P/sbeuSryIRdlzWY7lPeBRrmaHFQ7bbuI8Cp2YIZ0z/w2JwvifkWq
dk5+l9O8ZoN5EJ4V7xT+Y6MjNIBM69lAPH+UutMSApgQDuvgkGj87gA2C2pkUDHlzW5zk2mlJHWS
cVOASOiTHQ4NiEzZgHqnlGuGai55pgY6bIsRTVqO+OHagpQzl2QtUZ5dUfyNyXCp3HovlUgOVSQU
R0/EIanm+Y3SX0Md5UBjnUYkSbjEUV+3o/2l9xILaetR/xjyYhEfsveHeGsXPXBXRLf9SExMjkgs
dlzjbU710IlJdUmO3cBZXpaG5d8mCKQIXIkAHfm9MYFxiYfGyY3zy1D6xyyP5cpECrYczMvoVMEh
ArM5CqXWjc2oKDGAtgmt3xIk8lSG4nf0sDXXoqk3XQQqD0dxy3xu4REP0nTiaDAXW8VUAPjW4oVd
qVNPnxsqc9nsMZZto7wiFLsTHB+UE30IQ2YqNBf/YfI6OA+JaVz8bLz7Rq8h5QuB/aDK6YX5qIOI
XrLH3NZMWlF7tzzrRkmOkvGF6W/EsoIcjUkMVF1OqXVsfLizz6Nt32VrMJqxwf3ILB22gA24e0n5
QXIA2cATlr1Vbv0w/0U4Bj9Tl3Inams7ZWiWEZlddJ81kmThVHqPFqDmOsjMNSTanZaYb5YpN/nA
FyGdeHLhpy8DjT8Qvcpe+NFPH7kvxnQs0EVyFbrVVg/ocpt80+rlrFII3nnabvA1NkPK2FtuCHuG
ITJPUTqvohYx/G0ZkQMh1Rbs/DVpIf7wMQzCWkt9PrNsNAltvwpKpqdlMG6KstyFpf5ku6gMPXs8
JhnKAt+DysWDUtUwYAuVwTtvtXVHC7h8aEzGeYbG8ZOUriLZEHxNnY/7pH9qgd0AF9lWjnEqg8T8
hhA0xeNTlLtHOYuZ4NMvTA3kZ6T8d1vBcAjiDwtJCkCpet82eBzSVNtPIdwLJhUu1tAhbJ40ItYD
0ZZvHWkvDlk8iwA7kosocNlmrpwRESiYM2QphBInmGaWdt0/p5GeHR1VWrukaYgKIxjP8gdOM1+7
uGUlNgSbruxCoZLIGQf10/ilJ6ehYdbmtczcVZ3fe1Q6iykt3oSE9zlMrJSdL03PcqJVZhINCd8u
esCobs46l9BCtcSNB/kv0Dd7p5vtYzwaJFdUGZZj5i8+OuVV3IG8NmF8MHPqAfnz2Yeo4REr6Q+e
blZsE1BrC7d/gGzt0MIg0cgGamDKoc7uzUWmT3DDJpqHwrS/NBdBrd2fK5HdwsAgRslzrp3l8HU3
DW4N9lwLZ+I2Re3sLI2R1EDF3ac31UFUJAf6dkKipojiOdFgG+O1qJ8HPFScLAUJLyTLeoIlmAsO
GRIPvN2NrtR9MPMDIuuq8KNV1H9MjBzjod2TEfv9M5TJzakkcmTjwtERQ3nVr3qkAxwuCIIyHRyD
GjGftfdQ987M54VQ3VKKW1r+4Pvij2gftF3D2qgMgiYTdhOpyIC33v9J70ujCRmmAbFXlcraVKV3
MCcNgkba3U0INdrACBlK8LQzKqWWRRA96Gb8VlITH2TDv6inGYxB5IMUkYvMpaHVwnzvJP1P119V
0P9axDEsQuR3kHfy16IIpr2oCZkRWoR2OXti8PWBFZtGXQu8tWTa2PfNR1LT/MisdLay459p7ngK
nexsGJNiJseJLd09mAN/JQcKg1xHfwcABivU+JOgAaV06dgpkbBocrmt2DRRUDnj2XXqdqnq+JGE
8h+4YJQGxQQ4YsI5SDhUxTYdCD+UcpuWZZ6AMMSZ9h2vd0mY6lHYgEeiGCabm9S7WBDhp5yL1fI/
FAVVJx8MpzhPIxosOxIPpUF85OiRFz/2j+NARoErrO9EUqikASPZlIerdnn6pjynMsI8zsh2HzMt
RHEY/kGwkEyYNUk+ARicOOiHddJJc58Z3Tvy42QF/AO0RS7PHWFIdIfPgVfJdbdki68aEoIbY8/G
htoewrzHGGo3TT+oIj8iJ8MTgFZAoHUjAPlEI10hs8pGxv7le19Nz7xtnPjhUG4ct51NqZ8+MlwQ
yQw7ejN5KwauZJksgPYXC4h2Em7N8Jqb8ISH3EQsHbRnQoJsPdCZRZR/kcJ6i5IExJTGV6xaEzE3
bYKE4Q/508nS4zZs3ag+DUkjwC/Aee0c+56LdNqajcVM3hzWdaudUYxyo2LVKkgeEo6V4mkp8lVk
Fy5u4npZZXlIUTjTHaNC1dkZSiLPlg3nwWYjsbUrZjJdQ/nXBJNaTn13r1iV+ILUolwd2Jjb7LsK
fQ+EjnEmUi/qbIR4Enn9ptNryrXuKxfYNbyR2UBbkljBGseI1kLv440+IF9kn/YOMhWEc1/fphpL
TFFt+AJsIzSfj4ZNn91106veeBQ/2rQlVh7c6fQ8OR6Y1SbcynoX2hS67CnmaFYudoO5MtibeJPM
j3xDppLhvA4zhL6YeK41D2sBkP6VUeEFDsLPqWvEVoQYkOF7Z6wXTYLqPEaTla3vh6J/GVv/WyOF
e11N8bMEsodcct30YEXB1eXz3LTEa73MQ4veKc7+dGEXWBWGOwxFsazq7AOo5ktu07lUDGETxlEn
qlNUstzD4fTImZGv9I5jyeJZ4uG+DyJkYqPjXzK+skhrNrDvvTXc521ma+yRXPwcmdWup2ZfpL0E
TWbcB/y8S1TjPvuxCdXhjlgCfUPZ2Hp7jvdZMiyZBjYabJr+apGYs0ZZsC5Fw34cM6rvkr8cRxLD
YdPdcqu7M/neNZJfNKe09OmwmCQRKx8QOuLZPPlVtQvD6ZkMjM8053vX4oju2pyJI9+bJHXgS3bp
0jbpPMzERTbjL3Pb++UJwVaaq7ntNh6gvz2POYDdGTmE2zS+Id1geBk6i+halHVPR4AoIfTMLV5G
vjCcKSH8kWGUO4W0qpMU8JP10sf1x2B9FEJ/JqLv2+opi6mDlqnNEQb0wiuUschNfoXRb7/blMd8
jPMln7FYzh6zgUnDeh1l4tcquJabedJnhO2xdmlxLOzXY3QG8E/p1Y5oxrGfI9O4G1qRrQJnOlF4
w6Rv2ke+Z5Pb3VM3DdZW73l8J2vGoZX+qvRiVVKqLTSPDbf8U+Xw7KtWbpTjHoiPK12LFBMD0pbT
HSD0iQLzDBScYNuXnBy0e3aN3SgLjrpHoRWP4Y9QDQulMGWJOBGzxqlW5TZVildCa8ZDafnHwoGY
FET8dDgjaqLiJ2I/xwsBbYU1d9vnzQVsU7NEQ9kthUx7DCkFnhuT2WZRbzJrOFme6l/scGbIsNKf
PHUgbO6UDy71lkLiXfMk3/DwrZTLhFvHvPHLWtCfTUzp0B80s9HPqS6ebEO6pJhq1TqcbPJeAIDP
zPbZ0xNXWz/xH/RKH2kw8MeReJ/fWjWy/xbRcxNGxc0l95dzhXc84qo1HJm+0GymL/BCPxVP7Mns
0vQlKfGcgKSsNmbmpy+xqD8n32CikA4/cGMb7Lb8X1mp99br1OmfH3VaixfcZw9WQNrAOW/fOGAH
sMcyfTCsRjwZKW9cz+9flU6/q+uGMYFjDRdp1d4xyxRi98AzD6WJQIMgMpsxewIV0qyjU+Ajf0EA
lyOM14JDDmHy1BdkVk1+Rjxp9y5l0R1sopWWCevqnZlxz5YYcfe8GcYShUD9HLYoOvSouLBPwqiW
yW3jY9JOsAuuQh9ubxEVE7StCLkF+7yHuAnIfWz50fxT3fx3hnD2ZWiKU+9a//l5yD+bWu+A5blz
Lm2vRVeQQRFyWm+nmjR//OdH1DwEmsRsdgLUEBvb0X9YUBkPunSeY9Pw2W1w/XtF4G/D3ELlPYMq
OIC8daYisWmLPWWU8QZTi/UEfJUzDtxPBDTWyqr1/nUASlDyfZ6fctOoCS6JDoPp5i+Zq7NxF+rD
CKuWyVHeHk0FRKq2Q2tredGzjz79A/eOvez6AGZvhyvN8yh7GJKXG4CjAfvBR9LPnd3QpHB6Sdk4
EtYodxnjf9ZX6CchBTQofrADW2Gsk+xhfSL5ZE09eRVfxNLcGDYodkFibMcyfRvY8DrbDqiSZ7T7
smajOviOOUdEwCyp4BxVseygxcbryAydvykXx7Ylb3AeUGGhYp4eVYFkwFqdip7sWM2GXTiJap8T
wkBWsaW/1or308xgOLigKnieHP0ZfI05Os0HKFfsmePPCHDiMrV+c3G94AXcAc6CynqLPHmbdIo1
kiXiTaWLet2eh2YKGFmrGCXHW2J62ksWDE+9JvOzzO4BUiY2gH7zULDbxFCJXCQeXBoAjH7N3JYG
k8anMnwbY9/xnx29zD94HpxPAFXrzo+Z23fKOzMpcYmvmfGaiDZXYeVOJ+HBs8YhwfTBSLodlnda
/j5Fk6PIlA4GQBiOQJHK+55tSiwBuApLwNzIN5mU0+u5qdxmQeuvRcpOrZ73vhzv9jPLfV6Yiq6h
hhwCw7y5g90+V9TJD61ZhxCMGjusnkOOb9KO/C3D4dVA6thmqnXWY2GFFyrUkd9Ip1kZIjqiJjBO
RZfizO8idiEEa44mbOMwaCBKWIBxUsexVz5xzxctnv0sZoQQaSRROHVBSAxuO7wM9II7iAksIcTW
MYdlOcbd1khK1DUk5a7QWKvnPEbLZ32OfdL+9TEkmmL2AJElR7WFw6nvM2+Z4Dnc9DDyVngb1DHC
72Fbn4UZCro1FT2JnuMVxwNKoCCEJNIEBzR348Xp8UqRiI30XshnPiT/wkgkfECykWGpfJxQ2rwQ
KqM9Y26K+DNWpRt+AgCCYMOmK6xC80ykK8Bk28NtPnUpeRTMTIeubOBLpMcBGhKZS7G1apk/n/uS
mMlE12haRPfkZXZ8Gmp1R7YgzkGv+1hyQhPfQ8O9lE32wUD8u5yM+u3fL8RmshYNeJtZnS/TKdTJ
rAlCtHLCX0FaLDZ9FH80LcvDxShGd5GRnbDpGZ88dn3NxGX6Yo8BUopyAb0NW/j5PYiAea99tFxC
st5F0VA9JQyxYmSe59H1UFkDjA5at9kPZsnR4vrZzjbojB2DXNBCw31MVFrXc0W5KVj/NZwANvCU
fYfJey9Uor2IYJk7qBFs/D4Mb00GKfnwVU3UMJaad27pe5rQpwNVCo6eql8oq8dL2ibt6p+X2BmE
O/zPBb//W60INp4BbBv/HxPCMvr8+e+q4Pnf/rco2LT/hU1AOJ5nW+C8WKf+13+8B4b1L5vMPdc3
UQpzwjqodf+jCTb5R45uCc/z2K86jif+r/fA/ZdtI9+lBTJ9ISD6i/+JJljo/5gM/p/5wAX/7tqz
Fphf1XMsy+P1/XcTQsl6z64NcTCM7uiPKAq4gg+5qb1I6b3OO9DSc351ezoGQ7lu2vqBmG5vGzUr
s+ubR60MKKtSk84OTVTQpKt7Gnj8c/o82JXBqS7fRA/tPZGH3lWCZRLThyYtHlwNkn1ZVHsS6Mqd
1WQDbn4GM03wAFI6pd6IazbMdMtBMNw1osoq4X5PDaL/qYc14QlQBhn46ib3IE8gpqPN51cuT3HL
CDayg4vdDTHAepYzubRBtMpdm/r+Uubo/BnAulGbr5uw69e+DaJPLWvCfjeCtdhC+Ay/QoNZUawI
XIv7dCkK94oWpd8lYTX3mBgsLRdLszFspkgdcEQ9+mGkrxvNvVMsM2vL6U8TTXYoEselSqnL2X+s
xlzxNyoRW30sxD7Wsr+CyQB4LbbayMuiH9SdZLYY0BhSqHuV+hkFSOq0rn6C6guUNXKTPJUrp3Re
80l9kdSt58xusuS7NRJWPhZvs9Kss1mOjONVes2Caa0M7kQYEiy/KLMQTUAcqvaek33MOqSoTK3V
WJiXQk3F0o5/IZvuPUKrUtc7xnBE2KS76xjPLUHsEPo83u6RcJTcImzGm98jN+m23GyrqoR9GWra
Z5HYq9w1j71fIYIS8bD0mugat9lfiBLJnwg5N+I/J6CvFZBEVm1tPDWTqlk/DWjlAOfWIt2ELlRj
m0iqQsu+yo4W2TaHgwebbuzoBCCgsHk22DH3E9qUZNRWnsgPgYV3ZmK81E5o7kIAczM5cxVP7Z3A
lNdOoodCdam30EuSsX/DRwYvIy9+7Sm+OXEplmEH3RWKF5YejG86rguZOI82AkL0d8h3QIWvs9ba
/7M4NHnsHk2M9EGa3mKm2CswFI+qy7agMEvYfOPeJe9nIz23WyCxanZiGM4AnV+9NhL7AUbD5EdY
QROQm4iByJAjVg5w/KKMoT+hc4cq+sqSm72K7q9Dwl9QHJFBUcqP0ufiZ5p96qMQ5CPiSGEJVnXJ
X54xNB6Zry8w83/wMXxlNuJ2GuX7hPUS4cu9hmEMdlZ7bZ1ylp9AlWwjalNYDf7KHsXPWKnHqhbt
xlDOlb3/2ctQO1UmWswWp41i9NG7v1GFnGhAqRxVOc6lQj9IzHpL5sW3SIRfYtRXcDyR0ZaPbuMj
qMjPYTiGS+ySijEcAwi69Mp9zlOMwyJuzraLEbHNf8PMYVsWHs0oAVnSX7QIsQCbdghw5dyjr9sC
IJnFBT8du7CfwVL9R2VTmnRdTmfif6begHe1PBNN8li2Tc1MCZtfl57Hiay/jOexyx1cOWN0QgdY
gvtpzz0BDT4G6y3d4LtElDxKNFM5ePA+dRbmyIAl0taWj1IpjWBR+nyqco4oIgtnWioEDm7FIsw0
s4d/flB4bOooN41YrOffuitBkSSyIUN1Et9Txyak89sRSCgjrjyCrlLfNbc88/mHvvlQRvijgQaN
mrlvte5JuAETIqf66tCUMkg0H8wOxWmqR0uCTmYZHhl9SKy8KQBvvTGHeAWwfZ3V5q+n86UvS7Wd
RLQjBk+shzjf6RavIGI2vY3a+TfWDwhdf6WhXxLGMItpGJ5n5wM87FtvopNLJ543C/Uv8bj9ox7W
hynQtjBSEVD50a1pJgrioHyZPHfu3scVm5kvep9ThhMc37dadUP0m0vtJTcjuiRmKF1cXgcLf0EA
reJLWYL5TaTxfoQ8R0jH8Dx8Q5g8aUE/74Q91DN4kHEnAOUui1tWw/zJUCOltvsOpScyCBevy2gf
dPWVzJNHMMA5ntRihJvlQiVTNRt9tzl3Kvz2DUnYkqdOdWGySTTFxa30DFAqhIh4eHQagn78I/wL
dLvFA3ntH0nZf9TzgmCqln3sbQy5h3LDLNa3WbdE+bXW1b2OK/K8R7LX4j9fT/d0QQxbKmRlBUPc
rPeo2bcNqFxeW8Avqz2whDvh3p7D9RhKOiP1W5PGNwIskeSqIWGGvsnN9kk5xS1Jygihr/UsYQku
dHtWBEUInipgCKSh7IuYTLDWDw9zEI/u9nDyac4Sum4LWoEAysm2vEiaglxYUS88J7oPvs+00GQH
zeZYSXkjveNaBag3/VadkCkvJ4cl32i+FoO2as34CLM84UrY2iXUiZwj1IWt2TB/i4B0CM1e1R2r
HVuD41BmBxc1Dk4HD3kmyvsQa8ZSASRpZXprJdbhDMXOqpipeHqPPKssT22fvCu73QQea1Xpnh0p
GZwO1m103BBhZfFF/u7JkyCKzFI8OGb8FkXhI8rRVaUbvGTgF53HahwOkBkyHMRDspzMqt5rSsOC
YQnKkmXs+nD97cz8yEuhodKmAV94PfpdgII0zP2NBXSwGSSMS0NW5JIWCk5xnNV3uEchH2ZiDoC7
GYhG8VW3c3MBHZPguwHti0KquuiNCTU4iqKDQhNPiFlibnrZXd2+SY/IHL7qETpDRBgtLYZvH+Z+
mYdnQhXKPZvnkb12FZg+T9lvhgZ3CYvZtwVRZiGaSR4DM1+WjaLbRWoHj998QYBIQnHVPedFgW6X
g3BYJvC0lv1SY4nCdDo/V3VI3oM96WsDZQiJaKcBDAQd7wGu7QYv1W8401YT7YO5SLZ2NKwT3ZgO
R5SgLxzEMXaCAKtqrqPyIfpt0KaLbHIIxZncDL747vFzrZpyfJ5upsPkuArRAVZWWy9sIzxAxNsB
fXkXdaTtOi0nSSVUxFFaBcZINDt5mS0nJf+ssv1tiQ/JTKfZ8ackETYLbyQjX9llVosM8hBwC3wL
ZdxurRARDmqmg50Dz6jY62CVVAs14OCv2JltotggtAys9aapJkbIZF8Q3mZY2TP8wcjpTCTyZISR
zICqAWZDhcoxae9OMhK3jFWLrEMImor/VJcW7Jjc2Rop90dZ8IzCGFkA9WAK1S7NDmhG30fX3qlT
Hjg8nvq1SfnaJjYurCDOTxpptZjcsNM2uGiimYYg8qurQD9AZwNxZjaYe8Ky+q7mRKo8PZFWuyTD
FYlQR9f/KT3vreFd50OGiwAGIa4B92V+swtduW704smeyAPg0ovrjpGBBf2MByEwzhViIJ6ICEPW
iMlBQlXO4o8qtH6ReqGnuti0ty1y1EWFeCTpZz9BFmwQYa0gvy01wzqaSfY2oOsL/eJrUs5RYhVA
VvmNSWJX+uGFbI0njELwqpkcxYO41p320U+Nc+riK2CVHx9sx7KJ5K0ps3hJbvmXGpAXuC9oaOYi
sDzmvv7UZSrbIep/L5AwLhAFnLJArHWnOqSzlliDe/TPB9CBYOqq6XOqWDE4ZJHo6a/mszQinAy+
BY9RprGRNVlHR+ScrnKb25Z9mLto1NyqQCZfe4V2I3UJui1ceP5cs7msPOWt/NPayNiFFXY7f/oD
dYSZIX9DCunCJmIc7xrF1TAuiRMyNduDXPsLZFTgfUke0Ez8DFF/7EnQNuaxKxlEFSUlSVcBPCfb
XTpuctHK+K4Z4UkP1SPVNMwVlkWwb74sxInr0kv6dSycbT7wIBB0jeijm4IVZUfqRO6pskqTL6V6
GRwD2nTUMGYYDrYLDSIbftF4JHv27c3KM6Odh+yDNosz3fHVDuLIOe7SB6eJj1MgNgTDr2s73Yux
NQ6D7r8VI4prw8MVFrTPmLMeIYECLM25DLDIIIj0h5dYcfv2RvKkAOEwp3qr1byPMXhIcjs6pOQg
eV39CBUNOMeQsiRh+rcbIgKjkpKcpHhvNSZZKdHwihDoxfLlD7hgQPr2ZSxwxHPr8KLmJ23uAfsR
dZW6jah3DES7/xBAAEMZ3quAyoYnqzmaHPdUlvWOz1eBJEm3o7lCb/ITGpgTmtxFr8GmvKv869BY
P3Wbv8BlORC5wjJzwzjvNRjU1xTDjApoZmhBvwbYuIi0FED7MEFKgv5tgICN7INo3sT81GJk/156
N5kI26l3AKvPn76d0y2H6b2IOCJC3firM0ZZnk7pWyb70WVnrVW0sEajHyZ0G5NRPdq5eqnS4tdS
6OEM30fPQFroCBBRuc5+HDAvgdcCK3X1/eFSBsbRGrCrOENzmnoSel0Bc6k99EJjbwO0JmS+gL0o
jSDUdC+JH5Gx4HMl+VQ2WC7XEW6BjY0bIYjQFmriPdUS3HscFUWzHGoG2G7W/+nU2dM4MVTErSE6
I1lO7bGN9TeI35CXtXjDQUzJCybZFdFvqsNMtIdFLkkpi2pBMGUlN33u2Hvblc8/XYQoJ3UbVjLZ
NWUwgZmWGzCoZIkth3GyXsMZG/iqRtMh9qer1em7toQYoHk3vQf+qO9QbXxkRfybjHj6p1YQXUwK
FWwlVmPE6CwAXh6dyYU1xwgyEd7SbieEbf5rFc8xNQbpQ26LJdh6c1JqnNkoEjwxn2YMoadXq7eI
3vJInKCsJvib/Aq2emtWSZxmJumXqfdAMDCT3Lz56dri5Ukaxu9YSPaAsPXRFRypYI4t64R1HTIu
py0cGVFzLKR59khChA0QcQQrT+4k6CbGuoFJsHN8Ktmwr7l3yPdBXSIbN9tiRHyORg3SEUDPoZ/A
NBgO+6nMeUeu+JgqxFUlaQMRejRsKs9emRgkZPC18FiJecW3anNs3ZQiS6RR5yLK803kOQ95BhGX
6dRJa+p3PcfEoY3EnLJV97JuZdqMSSKsI/DWABHqNqFa1ngdMQOMjDHLkkV11pjVZrDIOSl6uHKD
dZ+m4ESQLb2pWTw7guvNH+VXZpk7afaYaYPgo6uTeEvJRBFKpt2SkUXmGNMh8EAhGIYUh0LiRrGk
hLA/IdQLNr5ZXFBVHZs6fgOnz8ZTeTxv/h9zlh8NwQTX+Yumsp8yUvi4wnXpV5u6V7DLpVct2yrc
FCNuwIFuLSigbCUTxDPO1X24kUb9axYufiiP7pjCEJcIykShTHyNhEJjWaP6IC4QLgZJqD1n7ChV
AHzUNBcpa++VlPGm7k459fKp8OgDyqH70U0bBKMBbMtXoPhgwi+cSBkr263x6yXGMyuYcdW74s8S
+7AZ80PEQo06A/CXU1PYLZqyYIKSZy9GW7ZrXMalU/42rMMO9agDRga7VtVcJ01Pw4YpJcwwLjZN
xL2gkUBAiGqJaS4Rw7ttem+ElkhwW+0aBgamJslgz++ngFyOgta08TlktIjuBfMMp0vov8Rc/Ojy
zMoad8C1VglC4oyF/Ypg9nWkV/d8Skh6sKy55Ig+YQGvOhMWMMXmFuPSJuMw4C0uYdA77TuCZLof
V99IRNOTlv7B8R12eq3f7eKVnoeGMnQBrSX0e02PWKPjNMxuAC42DfIV2GhLN6ynRWaYyFVMzFWJ
cu9DYgeHVpU3P+/mMYd5J1zkI9X8x8kvbrlWXmWt3srmlRi0t5jjI6WlpzEHCZpb2q/T2/HaJuV3
oRcJCaEW1MWhNbJtO9V/CY4jxBYxS/akhExsR8c4H7Gg8/VSo/cZE5HCnnDA3Uh0UOTry6LJ4clp
uJ2N50QG7EAKLiir/GhfqyphgteNzWIozXzFZJFCHCzAlMiV1ZKSFqkBmFhhf6VhcZ+Y3S8ASXS7
wGGV3wFFBSrMYm+wAkCOcM8wRTPtyuTVG7AJlRIrnh33b7IN9p2bPDk+xyExOX92O97IXOFew9fB
woxiWMdSYZE2Tjk12ukPSSVzTgDc+SXcsnOdgDQRHN0ik4+YxONFlwsWbCmZqwM8XggDaPXo+Mf4
XU7aIx2TWtWmOmWW8+bbrL3YzyFj8H+ZT73rGbMrREAGUxGVL0O7fdBSnjK2OdW26SUdYlAdLMon
wvZ+veSOj7HfypLL06olbUx6LrXqkHcsSyCY79O8qWAmmnczrK6U8be2b5acpy/55EGRdx8iQAPY
R54r0/tQHhIr44MG4s+3wFfVhDEWujjjIjyXQ33W/wKQxjAa2Ow4KZhQPfzzI8IWCtHOc0+sUGb6
1fnmR1uxWOG7K6TdsnzOtp2JUCgZp7vNab1w2ulpaqjfa4dhWxD/lQZuauna1r5062tLXPj/Ieq8
lhvXuW77RKwiCQbw1srRsi2nvmF1ZI4gmJ7+DGp/df4blWS7W7ZEAVhrzTlmECToI8fwt12PZLn3
hLA6FdrQ8kVO+pDoID4bhDTFsXUtIBQ/jdL80Cq/onm9RUFLDE0AbA7ha2JUpAcr/UWp4+wsRSR2
i3NhKl7MqT/YgXFNfE62SZuTGv09hSmNBw/ZmdFFK52yGkUwsdq5Q5Iig+LJ8eSpk4GzLq222buN
/ceCbPo0KlU+pzl/OC66GQ/B69TOv8iuoOtlXeFr0utoU/46dgj6lCGBMmpvDPPLBK0jKvaq7Vs8
FfUPMhGh0v3QBpgFTSKJQn39lDj+R9H2jE+9/rV2KWYWDhCUYjCDqj/7DhYUNXi71D07I2CkIax+
cfnCH+w46LIv9KA3ka9UUXMLnJsOT0XUv5dC/RpFQtZm8i8B2UeI8LiL7OhnUjr3IY040s8jsjZr
Uzf1sx9Fvx0/J/yIksnr8/fc4CMTzWz0guaU6RXnSaLeqkT1pxS0NocaPD6/b4cZjeUhWdkIahG5
1n/nXtprq63xzXDdUuOhnmGZFRwF8qG/iYU+4fGhc5dWoRt9O3V46DOfjUF3h7aSP3vguk8wR05M
vT2/JkwsRSijouk9/KtDIBhF4uzGnh0v6nsMNqiWPY4QebLMyS9pTbRL3fu/gesyGnQIROmg+QJx
obWrJZ12ggh73b+qBOs2iJQ2teA1Rl0GvTO85HV/62W6zcc22EyUkqt0pkSXg37uvb8a9GdfmW/Q
B0kOj1EgNdaPSPpIqvvxR4qNaOUM8pp706ryC1Z2iCWEZjrrOEQRZ/PukyO66hpAmsIp1nDNy3Uc
zDvhgmif4nEjiX+YDBTZhRNeMKJdMw92+kwnSkPy3uqAViyvmYiKP0EKg3PJSJUF0ignulSGWCMA
+Vy+qQu6foCdVoM///TST5GIG2lP1jr15xO60jeO3j+XLrobIVAmuEHwC9f3xvsiyua3yKx+bxM6
Yk/wZYssoRdXLOHOT6Kw/0wD6rTUUQGtIkLB8mkLzJLKtxRXT9H9a8YeI/ii+aAsGnMyHKzUvQwj
xlONn5fuBrHz9SyO2PSdFfjvgwp9kuGwGTOuzZdYlWnNFHcdue5Lz9liFcHvtAPn98Tb3PjfTQgv
wC+6Yl9X0TP5CI4ZvOGcXNt2+rOuBntPfPm1gte7A3r6K7Tk2iEFha4EyhvhWaAi3PUUZyiDRwTz
oCX+NDM4a8zKKGWdX/Us5TZ0o096E8Z+HtNrY4UXGCQoIwL5J3xd3iV30rTxwhBzhxn8BoCEBQVF
OUqH37Wn2pUrXDah5p87EWYgmukfuVeYlFIos2m3TYPwLRfepxGAqEYLY3plCNksZzeuqvd0yIOn
zBNyVVXuLVlejzbWem0SceCJ77oVX3FOKZghasdVjbuxNeZXdhQzH61tivSMgm6J6PHwhfvp4j/8
0JLdnKChetPlGHRAsm8DncBlRd4fm3tbxNdMM9VUTDUHvKDhUN9HkzcJ+c3kmUjykG8/ETtAhl3R
bFw9KI5k0bp3q39GMZ6SGYRooJtN7pDnGgaM+cwSWY442Da1TO22nAoA/9uhwpZMAHCRItqyG3Wl
7B+3hZgIrUPy1sF1dUlc3qsNQUmvhiCQak7TpaE9bKkrD7bfIGkhJWNVNhd/aJND22LqrWj1IzFh
GIhifzcvD4fqKObqnx4JPCinCtCc8TNCUrjvLPWq4HLjB1hp72sAqY/IN0JgYckbBtrsWDik4+Dx
23h18IINwKY3S8BrTd8RNWpm7mb66dFnz8awMqr8d0ypjmGOmkBbmXOwanL1WsoEmbJjCHLLbXJ5
CJ1rb20XVofIvGDMPTZ1x5kmZImzFLnbHUehTHH0RCmN9DMm8T1W2c0xOG5n2O84+JGmjVOj5zVB
lk5eqoC0LNVSlRMNTCrwgp7Lb/CgkAOR1VPUFa62WG+mCHtCHfwbehXuxMB0BVf6AdqLz0mKD78D
0Xtqi+BtHCAOq7bwyIc2rl2Ain0qTo3RAv0HCyTnrbSDxTYYvo6mFx0jqui48Xmzm/g64i62FZTh
ZsR0axobBy0YTn263oPSaisaZyOsLejVhlNFx6XXLbkelQdaI6T6ZwE+cNGqTdq7aOJIoYtEdPam
mn4mR20a71xwdPaelFOm1zlHndlkjlyFCOB3fh58hYHEt8TAEaEbWKq6pYhO6mQ7OoTktECkvdKC
DcV5ZUnvLJHpphxl4xRWgpleGfVsEqeyrrN6sfUQvDSFK1/ieSx2IiTHqq35tQtsxFixXk26jMdh
UKehGl8CLPv9OHlYcbvo0lXRpSTujR7lVxoP8snK/J/A6cSxXm6QsjqEwlBs5+5fbc2kFZNdPLWk
NXi5vGVxswkjJ8BjQiRUQ2BYXlrBBrdWdyKiS/OE3BtykuBV1v3k8BAVGiFkS0CGE2vqpolul8tB
3KBbkGoUxk/osUiVFsPNqA8tOpxjH7PzyHx8NrOJ06iwf0xAvG560A1WEJmz8BTN1qTFnVbZe1hk
Nz8zzpkTfuA8tzcY6Gmv2RCcmH98trjltzJvEdFKBpiSja8PmaSS/5RejNwD75QP5YacuLcpJZnX
puvSj0t0UvqJ9q9l1j2B4s6+F1n2EDmMLrLEx09ttAB9zXXdGTfDb/cyttpdmfblYSGmDd7A9kbB
tfGtYX524NiS75OTsIEbgOhAcOEhHsjV46FMPbI1pthDNJ51yAInD3gXgoHlkS909/y4RyLVdLCa
4pumPSljLnk4bk8pVXEs4HOvXoNUnZyqTZ/JNH8qPHu+9mTkToamFyqwHoawn7KSF7HQaBRkBDYd
o3CCJ1Oj0w2DYySWjInojfk2yBc713svo6lYsOmtAbIzhf7dePiKSdX0t8LGMhENyLP7oYCfUtaX
Lu+IVzOBROWRfK0V4zGi1eIdWuefch6cbZmEycHywk0Qy/CSTSBjbTtJ19qeLngrvScRtDQBKUa7
xtkymXF2FT1pujJVv+5y3I5hjYvR1ZIkUWf4WeZpcRwlFJ4W43lq+sZuUPOVSCA2926iVsBtMY01
VbJ842rGPxIwJcCGR3NeoeKSy+Vk2+pPXw/NqSYznthA9mvG005CANfysrbU9KSkoGsT4sVsa/+5
dDHv6tDQMMTErSyGdskZ4XoE0pf3tK7B0gdPMu7Ax1W2/6LYUMY5IpHFPML6SV5qfu9nL5BP09LV
Zl4IhlwwGvbZDXXb7MyUfKqg6w+6x64nvZJfYuPbrXWFqn0OPQpAKsZunyQ6vhNxmfWzegceUDHW
Hp8b1JBJFnxBsblIphd3oJA/IVENdDVasjBGP/vUUYvCDfH91q6zH2GY6hNS5Bgxa/lpxPmnURMQ
wVqAzkiil4eGsRKF5x/aZo52kVkZTAnb6Ga5+mCotD4/HmEujG6NjQI0sQwi1oiwPT5ucqmwMGDo
ohMdkzjYEFQ1S6PgSAiwgVFvuoHcALdKg8XJi9rEMeoHaGY54DHvFhicOfgb4sxKeFLVfO3qZOF9
klI+47bHOweOoe8XYBgNmXMw5HTdg591p/41VqoA26NMages+xK/eiU+lJXNG7MZjlYeprupbiDS
uf+g64mN7VV/+kFeWnoZH02lfzGsNo4p6IS4b4OF6LqJI6VOkpZ/WGfxJpgJi7VBB27jIjslVYXU
JXMJAp+H1Taz4M8RPAMefEB5P7k/kjK/RIP93iq5xyW8JBIsZSVOCUTx+S4vwOlMxGcAN1T7LIeM
ExjUoDLdI0JhOXRhtQJuxH+P1BaeNc3uXMdn2+leZZLYuyDxl+6O815K75cTmi95SosftSWCAMCP
Imp/Nx9GbX4j0P1hK4nMy21uvHi0F0g5UJbz1NtUoNXk8+qbSbotURyhx3E3HL8ZFgQLzDvBfzTW
5ZWIgqudlWJrh81wpqGtVqbJe13gyp/j9itYaBFyOiJrQkIB4vo5u4LfLlZDxQYOHSf3yo0ZDMme
UJaNUkkMJAO3nsqDcacCj6ZrhpCDDzEN2yV5CkXtKSWuLQo/J5KM60yeVRw3V4l0lwRojjjswPk4
rhTL7ZbPOB/Lhtawkc2rohyfcdW+RulIRA/oC+vEOp3QBksYWjvvCULlIZLjcWpzrGoNHXAmyolh
h6S5FwdkPAq2Qp+t2Y/eY7vak2C3j8kFe6ZX/TYX4nXE6Le1Z/HWeXYOVGuj4vG9Qmln+RZGdwTh
sZu9KFd9JrH9DXHzQi9+ZTZMSmDwgixZPmgy1zB93fSzArk08td3SlgHpx1frE7dZ3AQK/LCv8ks
zVn35NfYWT9LXb0N3fDF0Pc9ig70EowdcV2vRCMHT6EgGyy1miOjM73zuwwYVvRlmqp9JfLhU8O5
ZglgbiXEJ2OQIYHPMgji02IG6UcFssB0xLh1Wtc/M2pgMoU7/Kznsd2Tq5FupjGkqrLMcY12Zrxp
M/iVhWxKhum256hHGzKSnnwiXQKhvHuaisY/kCjKEJRc5k3RU8fVvMEpNOKjZ2X/0Gv8rnwOhjC5
Vj1OKeWShNFPFcqzMX7liUrUgZm7LlX1tcyyyeIdT6h3YSEZFc0lK/7CpPjl22hSnvzf+K9/wcwh
dLElUc6EBLS14I80ICq/lCmaXVrZEhaa+90UuD5Li4gqWRZvSOf1ufU4kNZMYaFQkHHgGXAjde4U
G6PM/rhz1j4py6RYsAC/OeBbKpuWcBnWFuNXDqoDCvLQGZ0vi7AZ1nvVvfL8nMfjmLGvg0Q+7leC
Uy/+2gm7qxc+CQ5snls1u0HLYh2a8UU3w27qFVSMcVrOdBEpttMOvTzNwspFKuBlN01pDUIaRoxv
ITs0qvYVbtDnGLnq0kNWY3Vy0S3Z5tYpDXHy0MA+mT6N4iYY96OlPxhLbIesDPBac0iVfnzoQ6xh
xtweh6I5z20cncnw6J567Bob5viHnH0Il7hCAA9pund+9453wl44rQoSzGi/VxcWeA5XsjxzZCvX
zYyNDeSDpVDI0I8lnJLEhq2buB8Dcin6KJm78sL5jJWJsaMFYo8RJm4N4E8YN9dOPLokkHNjcI66
cObi8M3CsydzMM6G5KUwhuQ1RmcAuXT6ylyhrrUuP23qP7+NPwIsUFU3lNesSR2CVCDEOEFOjldH
5ICJXMrqibLP2tK4oe34S3pTearQ1yPaccut8o0fLkdsJVyOa60+SVqoQw4HBNEwAXiecg6gKbCm
f8/RLLepiZd0AL1bfAN26J8wdS/m0oyqoibSvIviLdY+dSyt+Yja/tq5wyH2sJHRDtsYvBJaN/RS
I7fc+Kai8Z3Reipr5rBwSjf0phk7T5xttGhe0oBJE+kthE7N16Fl8tVX5akoMNF2bci+WH/I0f+3
SI12ZeAdu3RBPvXeZQqzfIX1T+1iQ2+jItlP3Uztgw+wlR8YUFzUfZwiZUWihzgNbeU/q+zTAM7v
zQNLnPGN5eAQ9tPzQNpHE8zVVuUVl6mpgFalrzqakQwUKOWdXq8L7X9kbl9v3bp+C3Lj2fZ0sWpc
6iY/8JA30L5JJt9ZWVB4ngrGioakVCUwCtMddeRumDnpub75BwPOUfchZb9FqoqwjXCltL4XIwW7
TKnqUa+w5QTSW7NvQoqM0wvhDxgHI+Z5JerVtUrSdk1eQQHxy/3M4dNRfpYQznPJ1eziOKYuNcO9
tkt5zkL3YAtSVNMtkwA+HF7Xrc14PAikuDJasoBbiU5RFBvyaOJnPiArJh0hSumqXg3S+hG4M1Ey
Pq2ZtGVVhxEe78ZkoRseKex4b/Ews/JBcyMamUM+08nym8kCx/SSzn0A3GbB4+/HThIUBHuPzvaJ
4PC1woy/Nv0eiY1XlAxICucw9AUIA0HgsO3/oXZpn0axHCO6mvR3/L2MkKZb3FnMW+t+OCYO+uFi
6E8AXULfXVUufUO/1sjvRgdZrj3fGXGuNVlzmyJGWjspkualkX+RVl1siD59z6wGEd44UiCLctMr
rOVz4jfPySDenSbK9jO6xXNa/MTLy3gABVPeYNkNjexWuEiOISkYrL18JDPHOmVV0G7b2AKUAqbr
ZnDyCBBaHLgaorUvAfX40NrEgAqCoDcaxqZ8K9PSPYaVaz1Pc2o9+wtspM/V2kRH+SR6KzkpWH4n
omT9fQklRZE6vM8D8RJVSl8AQANox3A0pt5dVRZEE/AVq8F25dFn64lDp952Xf+BfJx3ryJRe2aQ
fGUr0Ru6hawUOZ4da4xeTBx3556hWU6j4GKZZQcSucCqOzlPjaG6dePXV7yWLAcmoc112Lw/GlFJ
VtyJzGNx4Nyu4eCPza7nOucsuSjjrbE65tpLD22CDGb2p2OVdfPxcc9ts//di/kHcnBlXqLGcWnX
uma7MwccYnnr9vc2NFn46xZmZJlxKXaG/sgaWtzMVZMLTYP+o+5C6k5/uvnGmH5QN8zMuEIM9XdY
sv0zCpsj3XICPBkqqWRZHpXlXej//y7nYngPhuI1U7mzC4b5hJXsu8Jm91Fx5N5HKb03mpvlB8YD
b+sbyGzTQET7oMQWqboRqEiOZ88UxOF0YwzfQaPs1o49b4U/Dx/o5aEMZgNBfKR3W8uXlMWCBShG
F2AlkilMLkgxPn3H2oD1+tUqZ7pmfd98ZDn6hCY51wV0LNVa9UdwHS3CZdlwVgnBW/vKd0E2hkxv
CC1oV0wJuigqPpKikZT2uNCslg+rMeUf6Ga9m9O2l9bI8w+jHSdGOPKnTEzaoimJq+MfNaMWYH47
7GbCZYBMlDUPu73sjPhFt324N/nzRPs5WZgMkpjo8gBa8MEZp2ht14yw87ySl77yZmacA2L65Ynn
LKdxWdP3fDxzLnCRMd08BR4Y5hDT04fnAwMWoDcOLiKejyRwWfXdNTaVjmC6cVrbwZTcSEMAxEuw
ZEFgxwW+Zv/WlP5CgN75KpcvDn3Bd1I29yW1167SjrPKMhooJr8o2wqS34TdRk4Ls8JIy1eXK6Qb
OwqP6Rn+Lq9s6dXvTXScKyd9aZDDzOZ87wCpnYMWQXvlDl+zJ6nO7SOzLr1FMkETomd+GfYEmid9
+s8IB0ld47Gs0Wn9wBZXn9Bpshl1uTgGpRYrIMb/Kg9TH8J7En8tmnwda9HBosWPR5QuK1ZQJXyG
F6IYPpqIsFEgRP52xpXXzDbj9GqqDzlV29poLYYiPr0TesGbfBLRt9TTxUNTDHxml5JivNNNHb6H
fI5Wcxl0B107DaRjJHcph0BOCVx8E5cZhFA6NHKk1zu7v7mg3CtvqPPRN6xwUgfPgvG/zDrrECgs
IRCWM9jLKMCIA6xc4WyCWt77IquZf6fr/gT0Jbz2IWGL6UDvChT0eGg7+4ld2oVe7VTb1OL5lxbv
bBQ5WR9OcJI+tJCAKexpaH6MC6+3LKGsSKoc9EwExweZQhIIKMgV+c+w9McPc5Hm5WRNUafz81Vd
FifPIloHQaZ6qkyUQH02/LWY2z2Z+ZBfiykH5eaYzUrEpv1u9VzSKXwBFDioov3+b+0I/+S2Y3B0
/RLWF3LiJ7uf/raA4DbasOqNNvNz3SZ0kJYmht1Nxg7QG/aJ5SHk5gJyOzJxUjK3VVtNzxkz8y6Y
5gMmSAKklw9FHNHW8LwYydPy0CL9GA8qAUlJnPO5WfzqrR18mlEcoL2MOT9p2gyNZ70vLpVdIMGX
jwgVjlarQHcWqtpBRss3FGPdIUk8UmgrrMx2155gacebKff2Lmq/l5IEsK0punZr6nytIsyC1Qy5
b8yxRtdT6bwbdLE3dKiHbV0X+XNb9/cqVfOmT+9aL2F0U1m8j34V7ZXFZd/kOqcMxXmr/ZG93fiJ
N3l65RO1sdwUCDANQ7g1qn/vQTqdbJeX8/EQODcqVV6yp8QcF8Rcmx67Fjc65GgLGqaIPpjXz0c1
qgIdPA9jwP3bQkoAXZhvIaTpdyNbTBdBka+62GiPKdNotLWTe+D44K6mZWuAOJbtZEzkibd8oFRD
0Pa4LOAYSLqFMfLhMmcn5rWuDswtu3erJoeSll6yN8qoe8efyyw99Y1tsDz0K7hSePij7ePtLgV8
RY4+DF+X71a5Ue8NqyBlarkYmrocDp7lgZdf/megFe7RbTGVPv7nCE7MmfER2Ijlhw0dmxenIfpp
eeSOPhjLMH17PEri0rslYXX871cy8+lV4wh9PHKKWt1VesU6TKQN4iYzCIf741v4ftZtYdqvj0dF
aB8gdYZkvfIEvtW85pZfPz8eEXD0u209cXk8inxknoFlVefHP+xGjpep1cn/nr7MCenAADVzJOI/
mjmgrTNsB2yJvAR9U8SbAZXF7vFdZ+LqgnhSMZLkJYAgEmzbIGwoRpcXV2I8jkc+PI/vtnmVH3KX
YdTj3+K36I4+kHTyd/hh0uadU19IxiLL82KHLS4Jclcaw/zPRUbHP+zD98d/7Bhje+tiksiWH5V9
m7wSTYtiCAVIqzH9h0nSv9W4quoyGt8hZU93MS4unWejX6y/tWOffdaypwxZAxzL4EXX7OvMzqlL
4+llNutLTe19MlHT7tUE6cBvIhqWPms++Bvzznt/srREQM7Bco9N0Xkfl78UsUaxt6woXFsUGqxK
RCoH8zjS1JsswgMtBOikfiAeZLittJVgfun1hoRzE+E8AfZFidrLy1+yhxUeF/arD4qbvSYCYsGN
K7+Fisy3JAEv1lQmPHZ5TXudgCIhdhgjXkCnM+5RDcZvU5X8zdnlL4SmFu80NgVqqE7wBHG/fnzN
xcO0jAIOnbdYjOxli+vmL3/sB+BagIdJN5rf53rehV7V7QQkiP++xDGYwVg3DuQE1PLp8QuShCEv
0jG+MyvwdvBQ9RoNuvUS4BbqYObcHzeJc43izHh7/IUymrZdhFx+VN6zpzAvg0aAbsMZZl0M5S8j
YnzkTu4dHAjyDwbm56ZM+h0kaJNwP+nTIJfTPigK9y7QjW7x0nWbafkXHS6mQ9+5qDsV59xlKaM9
55wtancE917+7rsEYgDzvT2+KXxCT/iII2MAFu3qOH9H7X/siLR6djymtiVBpklV/wOOxPnKF+N9
Tqy3cqjU1ShRRIdRfwM3QURIJYx9xUfYT62ZloXDvMJxd1oF1tojFSNVUX83F3c5oQEvWC0Zxy+7
gqyM6JA3Gs1OB9pHhUUE0dvhYnn2Sfh9d4QIblzaII0D/6Lc4dvERH618/k8+Fgh8r64U99eh5y3
RVsMAKOo3LMyokk0E4r5JnmZ8/6PDkr7MmpX7Gl/eyuo9Abgu5iCUtMKIrALRgc+HEt0W7tZNA+Z
E6MgYUDRhlZ+j9I+2KZ0BNZOQzs/Id9gTPnkMLIc6ek/p4a6dNI2r+AQ1Ytsui1l7ITVNPkdcih7
G80kX8uyJliPnE5AjTvTdI4QKeyt0X8IH4nQ7FfkJWTVepJE68La9fbJMkdz8VJtCUmKNp0Kprtd
/izAjeL20P8MQYsTbGd+N1sOfFHwgXcD55BID3ZFeRE3lXrVxh+kOf5bqz1khm48IaPIOE9RsZeD
faqCabgIN3jLK5KamU5nBwg5C8SV30kYrqI7SMnt1TJaL+/mG4ILP8yGq9k0b9hRzfvjBsKfAEMm
wiTdP8Z/Zp2yCqU0epY/InJ5MeTyIhqt2AZN6q3N+s5k4i5q3a0CLc4e8/rcnwW+DJYTXdjLVvtO
x9nDvuHD7KORGEVRd8DqdpBmL0ljUhzWjR4pURnAuSN46B5iImd3GwK2/Lq9w3CIKIBwSXnT8GmR
g3yRjR/s8wy5uqA94zrvjezFNdaSwa+lcLcw6I/UV18b5tqVWJngzPnHQtM+8quiPjlxQcZO0hhv
oG/MfYbRdFXk26RGgUSvHfoOZpe1nPpvWWOBKURSnB4/7sKyQNdufpCePOs22AVVNLyNBpRuDtC7
yNCcvCe0IeSLTyQWZ2zQdUCcgoGneHbuc2A49+XYhBb2zscYTEnWHs0p/dKWtxkzMSD2Cb27bdpy
DXgk26ErIxwORdUmiNwX0ly+Kzc7K2+ubpT1V9o2CNHhy445LWFkv0+MMH4ETZDuPenrNw0IxvXV
nWN+9lqSueMtMgLp2OgRMPC00r4GptuDfTJ56sa4KfOzYqCF9pTQYseb+mtPFPX1ca8s0dDLqv2s
bRqtNG5QTrNqaKZQGV45PFGEYNUquT5uUj5GoGb1rajbz9T3iyspDsU1/v/3KmremvIULEpxcSqN
wObxE8XyY7rHXp0FyWs2dJuWIzSnZL5cCtdhVprQF09tE/aHgz7UbZxjqfPThKFsNWr6RyMdwWuT
xzSRgJ1m6K62dR5xWgdRNUjm9wlW6XTGUtKFgoVTpGeRHCU6sQttKoaqtFqg4JF6khSDonImnPfx
jQA96H8/Miw/Z9D2C8c5Y1jG17uOXRsCzYpp+VduZBRl8FiPrDn/u/f4GlLjYmdP0SWeq4FEMG4K
TBFbNinQeNFXLKxmS6IZ/CI/o4lhP279OeyOj6+SnITy5fG4RwrmZT8570Vbo+PU4k35gSDel05b
hCJpEorqqlsz4kroq5TVex+bh6nusxexsOL7Ytoa5PftAhfhU0fzZD1OinwcMH9PqOP0GoVjuHHH
HD4Alpxf8BH/alBM+1CTP+87oXXoG3q6zoKc481ay6rofnEwdFHmY9OtOJ9tOxoNqAo5n9kURlge
WvUSS2I4og7RXiJPpQc3c5pRi+b51h1wc0208xpvst5q6Z9olGBzba3ghQhgH/7IHN+MNI/OaQfv
yCTy5Ff2bBhEoTR0+8rcQyCSGtaJEUN/G2fz3zSXGwZVeyvvbmYkvA8rZj5TztX4GtBc134kCb6o
qBdH4pK55AniuWJHE4d6QLxJQYIOSsXZoYiiX/bCYJfMbRjT3hsQeOtOtuneVHrcBsxh93Ptbm22
y58wR5PCWAZ3vvNhgRUU89fcNfp3m6tulWeyeiZvHex86mAZaOtsn021c05tWhyMACFrmmTp+ANh
D+jtD3HjJGsIkPYvAV57YqQtQd40rc3EiXhtzDxevTWa8dusl3dvak+s0N4dedRPi9YdNfBo3KQQ
3tnrGDj0OsQn0tjPYox2U8QrL2II0hGvyrON/UkxaMFMYelvpuOfdF/DvwYincntWcOZXG8G2+m/
uDwNUmTo+QTTJjCa/ktzKaAN6b1rhk3q7opuNy0/mXswjQl4WeAF6MmbcnZPwsA3CDMWb5FMqsvY
2M6HZ/wEiF1/tVmfnFpmdisZA2Mt8UvqkhZwnrUBF383IpxxjDef1RwxZfUdEbdM3gLZcmAB8lNM
is06QsUlM5L9JO+lU7rIn202OckIT4WfcVD2u7SZ9HkOU2ROnQFLMM4vXtbm9B/GX4RHocwRRI6b
BZqcYZKo2pB3V9J5BZPIYTVrBRlT5bRAuNpzkhMq6C+wzAgpCuny6Q7UzXVswl+s7jl+TDtC4Ccv
ae5Pe4WwrKOdTKt8pkak59u+ECaUbmFdR09th3qGQ3HMAoXgAvrhKo9r++imNcpSO2AA4Y0SNRQT
uJa0eISa/5JMuBDQGu/8uDfG0b+hXfDsqkbOHxPA2bvuItHylhT6Aauq5VarZersxPM50+YmlS4G
vsISW2XR00NXlF7ovwFUKU/UbdCM/PoU9+Bqw0b5yOc5L/pTen7ceNQnCzya4AeZ1KDAIKdC0lwI
XNJ8d0WDYMW0Tpblvctq0js7Cr1ziUThrGlWoTtB7aaakDia8BfZzZjmWnSBvNBnI7pL9GqgqjGb
Dg7xB0if49PjnlnnzbaW4R8UpM4O1O73VCqG7DWpGwUmrhM4tfgUW2F8Ak62COtwYdvMF07mcsPI
rjhNVhEcDSo6EZX/feX/vtckxGCNyMcmwQ8J5CbH2ez/d8+t3jw8m8dqNAb88txMFgK+dFJ7jNcC
bnDCObCH9vbf/436zd/7qdz4yzOFAeDn1NZrSMC/i8EqjjU9n8YXwcFXQwXbHD2Gn1zahO52WVJI
UMixFhpBVp2k0VWnpsOfqlIGp3nNgMYb24MfgVAJlhtyfPuTGWbFOlVQjmEW19UcHutAaH9lD+XF
rRvqozHOaXKx/0yl+Pl4RFp3fnrc+7+bx9cIlb4OgRmTWUNIUGeemqo3TgC8oGBVaNDiFsDj1AnB
7z7hFfLc4o4JvFuRJhMgcT09biykr5vagYriVPNxNgw6fRz2MWx0T2Wr7HWR2sPBHdRGYWUF2AKY
c+7adeEqzKRpenq8eI93KE2i7ghsFSyzMdx6EvpIk5Hzq5HWiJSGkTNvFSJadTGy51NVfzpWxwRR
m/537we/ZW5Mv3jbnmmvWTc0txgFiH8MgJEABWo+ygCujJzsN60qcZo6ffTtGfA8ISUJiS3/hInq
BWvJMSnFjVE3DXBEtrTCyeye9UzQjarSLdB0UOYJKL7G0OU9rdNz7C9aMVE1r4NI0g2dPX1Le9An
fYtn2cOlshNiSC61ABPDZf7DLtvhVNBrI9wE9vE0dkDDRGnta6uxz7NANmoy6D2adXW2MedCyZjL
G1PMfGOFIXiGmVStOkedmMJr4ZzIUDDvfueD2MgcWc8YS+e9fpJVxnidVtwqSh3W+fj/kXcey3Ez
a7Z9lzPPcxM2gUH3oLwlWfTiBEEjAQnv3dP3gk7Eie6OuIM7vhPFr5DEn6wqpNnf3mvr+dRTFf9T
Qe5m9xyIzd1mwgmmrYERcf8aYrga6ZzEmxyBHz4DvfRhmRobMkq8JpI0IrgP7g4FkHeZAT+dkoQl
pBxPpiNIBBoc4rvFKl61JqbxPmgPtbS8HXktogU1bGdPjByyDEaUpZUfZl5z3aLq1XV/7O0Awh0D
YlWk9jGnHIkWOAwAvclPj77obHObONZEs/vBUP5XMINbAnQZ3IxoJFvN9G/hpQK8n46Fa90nJSWb
eA28R3gd1P8s/9XMPXjcMjiX7eReUtLjhAPbjSEneVeY49VRJCiioILtEdxz920YojFBjjz/bRFL
7KmIObZj8LOcISf+ncgHsyS/N0L/0c54NV0bhmt575Oc2xUNVnK40+fWBN5xoHPuIF36b0pOFs+O
zXw3JZ6RmvE+KbwjT3/J1SbxsTtXAvV6sO/6GdRtmN509tFalbOLOpuyUI6yLA8mdU46Wo7D1UPi
UZjRyIH+Z+TXe8dWz2NbyMfUk0AAASX5tFDtVOLGn/60Arb84XrumfuyWI2Gb6zpjHoqJ4HFgS3a
CSsEqYzAVdO+hzHhrUm0/b5l4MCnyVefnDZYI2Q8IJaM+3koN0NT0hORWFvbyn6npvEBLTrOpdwG
Zq9OJce+KTQ3tE0xu69qKrvxv/hBNxJCslnno1m+IdZSRtBg3zE949mwnocsOmfICQcm181e8zGW
pO3x2GbKjh5G6nrA8YstJ/7EgsdVuv54LKHUH5KeUoi+dmldMMUHuxO2ikdhq+gRf8emAczFdsZ1
yaKJQQb5Y6bNb1LkJow8wyDngRUmmttfQWPwcdDpvaqM4jkiD8XsWn2XsfM9DA2ka168YlD4yGTG
mmXckZ2LgfnJcgcLgh4qBpthVpnr2CTR5LTTD1YlAe2X5Bq+HfqztIUJOZ2vtBlvelW1+6Yo/jhM
kFtnP/n9tk9TzmpcdKoKABagZQjjwc8Am54y7bURVo+UgPDGjIxuQ8YPQH8EczZVHvLMLE8u3GZQ
GYCNa7FE0CdMJn5NvWdmpCcRTABA9YZS72il/XY6oHL9brwfN/YfvcGyd20DZKusg3Zne054GPLc
Aq9yoXamuwLgqtc5QfTlH/J4AnjhaYb7WLBJZl9ZSRRzSC3wFHbd3VMvMyzVKVqTWjZCKiN0w0sV
NFhQJsyGq2qq/R0tMXoz6QCi2gQIW1dc4wmR4x5yyavb7XSZ5ta4uHKklyskAWkn+ZpcO5AoEkx4
0/QX/mEenIIzTkhyoemzt6JU70Mvqy3wJBuRt92zS+hdSy4CA2f1UpRZh7n6mNphTZ6EQ3mpKo+7
beVdO2SlKvTuVHrn49u5IySmrjC/Jj0lB0/jF5Ytop7NCcRt+PDCWLVWU5e7qBQOdZQ9RIKnSgFS
bluqOaLeYGJRew+562JJtKg/IAJ49/cXuWp7ax9Ns32uw8Feh4Hut3BhiEmUSbqXIsUYrxIoqq7y
140dnzPSY0z4DHX395eEo4gxNu3JzW5+xT2HwCTL7lfnfaR89Nizk2INAeYm2945h01yJEfnu0Ac
svqxDL18i9rzZXLyfy1DZvHVppBMwvk8jZnDW0Bf8ZFc4VdM3HA71LQ+xnp6k51jbQ3NuRMQ14Oj
1Toqpze+b9ZmyTcCpglIVa0uYNmYfbgd6vXorcrGfVWNRv3230vw/9eZR3Lwy7sxYNjcJMQq0F9j
/LzQx3w50g0akRoa8ngTaazuSo6fAs9t3uryDcvmuDMBuKSpnna0ycZBbW8DsLUYJ8y3KYKa2Qtg
qVxZvVzrq+vH9/zQQQy1ZMmSsesVOPjJJz0Fo/x2tNF+FYL/4RR4S9EUpWUVlViJ9AZoRI0NuNy+
h/OZAwCFb+Dna8cVh/jE/HtYMUyu7wcDSTiFMrGZQ+zc0Jgo85H2bxEFMMaiAjJ1RGdlwvs52OUv
N00pg3bllyHEky+iHwmSmAWP1L2lkzdFZZ2ZZVdyrOLSyRanB+afND47ni93FPnicM49uBPY8Uzc
JbuZZu856/4gLdCWmsW/w9Lx9yxOXG6iH340Y5u2zJgzhM/T7Js/dLDjH3LkY5EGCFW8vSvyOuTR
CD+0ErqJdJtfIx1lfJA3stfiqOHvswVk3cvgBT5EmvA+T/Aj81cklWmvNqrC5A0s2VMz7+ew/cIx
fmj8iu3ZFxT3ukBAMjfFwqmj19GQ4Tma7WnVN/prkvJLoGzAu+GkYAGs8ZMNPUzjpi2zeNtmLRNc
6sNla6wZkBPUtCCqFmodOsEtpkR3YLmobYI2NbSAFakKvIyYXaK4opBD0fFMc90yMCROHk17WApr
t7Ye4AjgODPPLCEbEVpYBYhuTrHR7VTQG/gV2RwL6mdMjVhStvbLIMIHlVpflh1PK7PsFfKlSPBZ
FU+dCF+SuWIqn80M4ByQRdUsGDSaL4FbvUVTu6on809E582OkP46nf1P6t+BvHTJhw2SIDGS+rmD
0RfJ4hECzzNANmM1GPYn2UxnbXpIU6VgD0ESt6qfSDBbiwYY/30+brgk3DoffMmU7QJVX7AzmEfy
sXzb01U2KIaD1t6WvgR31Qob3zBoroErBw19zd4DYGkFkbl2M87185HxdLYyG7hcltt+CpPtAmzQ
zFbk3Kehy6nCZwROt7rhVQT6eG4SPOi7oKJ5aa4iCteyJ4WpYvlaVX6k70HtnhLwVBxTTc6T/kfY
EfhLa0m/uXKflTshf3m8waj333h+SCy0EzJUfbYdjHBuqVduxO1CJJC0reQEmReNLqO1N/eHS+N8
JmZ0cjsnxvEQvqVF/U4REnl0n3rNdGgeeHS2GJLol6/1V2MSU6LKuN/4zk8TkqJvJv9QRgU6LO96
fS26GCknyO/nyJLUTAfuPoxJhOCFIfwD5LEheZ0M4dkbOxhgiqNhmgSHGNfGIdM6Y9Or2GXNgdjx
+MmaY+/s3iMA3u4a4O1XJ+3pjqO8YFMgFCUU9JiQGKyR9RCPbZ4/Ybpy4QT6r0wAi5XmGHio3OLD
MEg+L3ExN+qu8YTPrYndpZc1q1hLOHR49cNk8OFu3PZXwomYMtPmHkXv2U+Cu8ZivoWHYGPqJiSV
NpGqomdgRTXXKxCNJdo93Nv0dFIMcO9F9R/OhQ6DyhN/01rFFbR9Ro4bP2z3zuz9GE7LN2+XH3XX
XPLJMND68/tOlSgoAo0d8ymGvTarDrkqdiVV2eJbaJVfIvOad2gMdFXjSQ+8h1HW6zhiXIaQeaaQ
CGJM+SesYID1dJKFzfwy0AuNwRpDCvsSxbZU5jU9oQnxMDma5Lhbc4zK3hqUoNIWHR9zhW6IfZM3
FCxaAeR4XpNAwVzXYE2Gyww6fHiRPbRJUpBUutR+zQdE0a/j2JRgV8dOuiM2WAMjlD8CGRvMPSFj
jiggzN35B6fhS7I8/0Ga3UpJdY+K3KtoeLDbvtmKzrzyjiiWnYw+LnxCg5l+ghp4t7xjRIKS7jJc
/pI7hecgMIZsl3EQIT1iMGgQPuzU3kodkvpqCAkj/DRFurUxg9JdBy9tpj9Oy2HeSRHV+GMp6aZk
CwTKvROK99HHhOnHH9xZIkIAj7qcj9wb/vD08CJXJJFzVgrPZZvscvsjdGHmTR68yfpcR3SZlMEf
mlAepWSpJBkX5/5DFnnvgz8c5w7PaNpZG4yoz2He/hnz/d96k5p8GJyBhnvIaTb118j5sAkIAJId
RgBvH8L2rnMWJv9kI6IaH3RRfAzAllZzLZeValtqEk6Izvau4qYgrZxISFE7m7rBghlJAyzQiLwu
MDTNr7zS71NCrYo5RawP2YPpZ9jFAJxg8nDeKqKpFbaqxmFiV6Wi2vaT84ih89v/7Qga7KYIk3xM
5n1oHAINyQ5nKZR6qkwBV1xCz/og+upTf5lUWz9TMA5N6r1rl5rwysdXYD8OfncTgCvWYwIOyua6
EoxPgStB0WZWQgFi+BWTC/dwDESsvEPdIjmHzZcfUetRlpwbdNg3my4NnvA+gYAjIUx4at00CW9Q
AKYwZ/Vm8pOsR3fHJ0WRYGiZYSfc/3JAicSciGHjxhPjcyh/5yGXUPEZkXxntAQZo2z/JCp/DKOu
gTdB90qGWNEK4DTyWIv2UZvOxQmLFzvqH1mUzCjaWeRsOKklwHqel0YYaTyW3fjqx9PJzNqOI+L0
wCoLD14RWWUBHWK5NiP1YGXTifYbSK11hS+s4Zm3jnPt3MI6B6BAt7fKGaXcOikI/6awkSkjDLlr
yGlGU2KOH3jxXWSb/CkZp5JOXyq63ryllLAxuhOLCadF9xsTzh2tV/ctPoqBeZ8ZZn9a3LPUltvP
to/xHyPHl93V3+5g3dqQRzIuN6Er25Ux87lzWxijMAjJpj7m7PckH74cd36XAQ9EaAmioPWGykoO
nWa5aqf5gk7JRg5fJoAtvLMw3U6j/YFQAECaNa4lH5uzMiV4lQPvVAZM1F15ov4UE1WLqVrvcqPf
R/295egjQJaDb6un9KOMkEYDZzC2eTQ8tLEgSOaDgymN7DAb+a/OpGUVLlpA+Shf3jJdD24zp1cz
S7udQwvAmq4d1BfTSDmAP9B8tsfETLjGy49ITRUQF1gZPoioFCvWQXdPOsjf45oSEaMqzr1sJZkx
XhveGGmXMN2yXOw6xkPA8V/Drnb2HF14mKAMNaVbHDt/N/r0rTZjcmCjTfHbnzuMV6tagRFxjPe+
6w9qgJRaEnjeJmZ+cvF+bnIKbzdTa88bVrhxbdbD66RF9S89QCfyEAYtA8QEG34zA6i3koeFMAxW
g2RILAgf6qQ9q8jZFtolGTLgOAmyY2pSuaoHQhPtL1X3+4yMyCEZshbk9kzLmzKrw5SHmBGV/FZ1
G21Z6nZpAoMKwmjBdnqcRg+oHZAhijzLc+5BCp3H/MfTy0EDP+C6ZYFfT0n2Oph4TiJp1WvVH8sl
pdQEMDkaH5QIM7mM8kemAdyUB2yVNShAtGBEJvd5GOn1ypOB8DjkDuwClBULrjMTh/at0DGNLrZ9
VwXiPfAo9TYEfifBbIpzCAaAKDwYjeQStnRtgAdxmCntyRFdEoXBDYPJzb6b4PpclChOg5+y6lgB
Jv7WJyIy1LgeRWvsajeXG6zku3aq9lVj4zq1lobcjHWsdLDDxB1Owy46YHg/B6UFe6pln4lk8mDh
360LQEcYuZn0L9jWCK+EWzkbkoaashPFJ4iM1QprzIc51kAEORDhZtpqXwQMpELBbIQhf1G8BwjJ
ULip1S3smxyAPmUt7lxljm+WDbsRp4gAlNNmW6V8JjY6vnYFke6F0u3MPkq/aFuklHZrCM6pISV1
ikKPbe1RSso5epR994QXvbTLjc3uAtEiuABT05umt8nHyNSgeRxiDXAbELKOyYjTlBldPjBPl8Yp
HYIzSYCBZNNDDIT6GOKH5OMBhCgp3jKc5ViRnZDree0CJsSPayBV3SrmcLXonQ3Qg3Rnjz1xWSf6
Rbea3vjALLocEZFsF08BsXv2ql94J6i7Lil7oy/CYdayKUyLGt+eKiIpeNC8ONn1juHuMHoaZKDz
fJuM3lLR3HNuEt9D4DYHW7aYHo1tzSx5Kmz55vvBpmzAF3r43Rjn/fLmCuLdEryUIMfFCHlAw2uN
JxC2eqmMQ3v4aJj/LqMbVKoaoNhsP2QzncRWoj54nqnnZlch32QN0txyjTKtdB+T+2A7CiDQKfuN
xhtQzibvssdnHux65eXc+xpM02nSKABwyK9eN7zQYMFBD0erZ4TrcMqpX8vCnFEglya3VXLfs52S
6OrX3ZhSxtRXxyliiCXJyfHabYU3TSDyMgJxur62djhtHYoBV8TvQ6yVhGAVqA3cF2fX9H/n9hTt
8zL5oZiC0tS6Y1eRdAIinoHLqnZzIX+Gip+4oCJNLh1vgM/1ylkaRCCG9EcrJdyS07qrIiCCUJrA
sw23VOfmtoxre+XyKtoV1izopfDgneDVIT1y6ab6zqST4I5azjMXiE2NHnVRUU4td2JaO53QXktI
bWc6yZMeQnq5ITmuQRg9/6UCTC1FUEJPe3c2d87osw0xDNrSkwhltojyTczruIZWiNfC7W4ur6DT
vUCfuavH1gKRZIAkKynlYPM8OdXOt7k30qm9HH1/GyGRU6syEki/PamQmowqE6RuObSQp7WRr7aZ
EBUbUWYhhJArmwoGebVfvpFbhjoh6m1cEg70EJCoIJ9vAdOJI1yBGwW83Mkm3GcjEybg+gMM2gDW
gI7lmaKbOyIh9Wswim6fDD3PBcPjTTbl51Jw8CzCL6GDb5hmZ6spxtdkegtxzxBkZE7hT5zD0wzA
SZjMWL38iEkmvkDmMV5yDM34OmXxjWGx89R2jBCs2Ve7pSDTafuTnuadHrJ451Ln3ULDotq0e1Y+
9GLXpSNhOU/3ifWkTYkPvH+wZ5yMOJu4x8wgE0rSU5UjfjgUnGefsGDO6QfmcxzuO1E9eibEOFPU
3y2W7z5WtCbkQXDy6GUtI6qXrHnaVrrqtoWz9BeQNc6sGK4oaPt20mjIYfWLfeZqAY3dNEN7J7ps
50WZAPrJXl0AGtu6rTkSSRjl2omY6XBLpP9GqA/bcu1N6I/tNm9ZBGYF4bSyhgOnvQ/f72BDEZaF
P+TcY/9qN0Xha06rmb2ubYXlGQ+ZU+c/9nlGzltzHev3mHAvVFhv0hg3R5bS76R9MGQcT44agXsj
58o+YKAAC4hABFaTBOVs9tl6DKLHNM02fRdVt67ZQKzgwWycGubEc1r4UKcD2RwrSmuXevDAKuq9
rgp3T3XmqnMdfA3DIdfhEQeCu0diDdYeV30jf9fhxaza5mh32R/cBF9Ma55c/pFvQAQH6sh0dnJf
e+ali8dgWpdV+xzTNbGKwuo+cGR/yJY5yUBcw/Krm8pDsa1l/NLztPM2Zk/DeJm9sVwucId8XOxz
NcZ0bQ1XLRA1Jmwpnu3azFTYI1H4qp3q7He2gzVaU/CLNs4X2L7Wzkmg7ZgTdL1ZZye6w65jKeQ+
5AWB2EnuDky0B/I8FftmEBGwUOyT5IMJ5wmSL1Cku/uaxoGG1IVLUvY2zg39sknDIwarimx4C4Gl
gKTdUYzoV/pk8ITsbRIGEGyeeh3g5G0JcklHcX9M1kKGmEb6CJMDjvcuKn5KWW8rw3pTvu5YxHr0
cM7pRU88JRHbucZ8s0idW1rriJ+hmWvaFVcYTY9hPr6nCfglDvzUDGx6URxsaym2D9gKObmqhR1c
3tPARRF7mh6Z2W+dIL1vBn0XoFRTBYz8LiR7YZEa12F2n2KMiXRbQ37IClg2YYP4WXbMuFw2Ya46
cks4eFEFFLcPkMV9i2c/n30PCbC516ZQu6RsoIc+zGX1YdoNwjYh9FVena04GbaaxWUl4qXikuIm
sAMFdr0lKQGtHvXLaPKH0TO/yhCajmEwo5thfqggxz5llcc445ECzpPDtYT80INDFybSv+oANMgc
C6B0+Fl6fPx+8DtDccdS4ZJk8FEkUlupvZEFd77Auu9lMzVZlX5HG0PIi+edqvGaUdFadKBvRdyf
B+VkO8eZ39NBf9EwCOK9ouBFxpKJ78SembEK0cq+kZy4S8w2LIJesofNXtyNlHAxQEgfSOcwNJYr
24SZFJXon4HBFKdcWABDU39WZkbSpu+OmHajXaIQdqv53kmq4M41Jb9ElnPSZXczetYxq3EPSaGT
g2kYR4C6YG4lEnaRFRyPZfE5xAZTwqHma0O24ue2EDazFNe+jnEL1Lp/mWb/PImlkgu/VFUpk5tD
m57nyVXoEDZYcsDUlKvRee2UGMPDEAc98DOqhEnkRQZhNvHVNLVDBaXALl6ZD6nIf6dwR+6auqYT
fZEzdfUhzaLldI1+b790uWXcYkebt0632RXC8gUjBX17s3BXeZiol3AKD4GBdFhaa2w986HyxvFo
DBA9aCu03a5daWbWbGYj8+d4JFCAyO2RcTFLqwMiU7jbBEfXvSyUOnVte/KtTdJFzMx57LfzIB/K
vP9ExlwnPtsql+AXoDpURC9WGV2+08jYwupib7f9D3fEccIP/Fv6u0hOtL1JqJ9OEhg7MyGTb1LS
TiDwUDvJw+jW0ZlkvJl82mOOf7kskTHaZMcadyJMDp/QZ+Q5hz9NV+1quzlhbv5yeo1BoO/PGG+Y
AJHW2A/075aRwxyjwGaVB+mH6Bh25iG9kNp690wSrxCgopWvov7JcNRD5xEPhLNET4ZVnHQDiGMx
B5yjukU0mW9xTV6hxwrFnZqvOj4bFVPgKrM3aWR+MlGSzBWoWTHdOd5zO7mvyUP3kTFi6FFgnBHW
5lTC1XJq55hG85PfEeoJ5Ccryof+9lUC1cBm+w7sducuLSyRNHe4jeyV0Sl9aNjqnIXc5/oAVf6x
FGP9n381Yz38q1qq+duU9V2UE5yHqP1fv/3P/19LxDwqvv7vJWL76DP//O8tYstf/1eLmPFPU3q2
4/vKsizHdN1/t4gJ658mniLip67v4N42HO/fNWKG8U9DWSb/CoSnyZ/xr5qCQs7/+If9T2W7Bn/k
+S5ZOtOy/19qxEzPpZGMsdYUFvnx5z/+4SiqyAgt860YholByJP/s0as8dqeO9dnPlb1M7ynUwWa
7NIDOdxHleGc8wwaU+fpY+jiWogeCi2m48iYaG2YUIgrq0SCriDUcaQ6GmbuX1Kv3IOUqziXLGyW
1BcryAGUIHjt/dB4xZ3fwBvMcF6G0wM2ePw6kW4uPZdqRQ3fHuPz1S2n6S6G4YHBH5cF+1aJd7X1
Nn0gS5ob+n25VIklef6gfPhWiVdduviQgkU0BMBNIxLZNrWxEpmwh3Xz/fc7I3UZ3gYbijtEfTzk
Jd7M5QqIZnxQBQ0UucpzEtSVuSNq1TAh7qHDj4EL1HAS10mnV1xECUJc3hwt4X4VbpcTI8CMFRRe
81OMgFEIcy3qkk5pU5j1jp6IketcnuzU8uNMquyPdA45q9A0HOJHjbPpKD2Wmr+hmTZiOJpLVAYm
2Usg56ygIfLXpn1TxzjI4965DRyUOMCwVceyf2oLC5yZT/SACrVTEgd40+tNOcb1Uxbi1EgdMdxZ
k5WMO23OCMhIhuex9xNcMOkvyyVnPzhse4HDeDyOHhPilD2SpIuKwEt1qVu8mV1MRH3Ok3f8Bzer
avZ9EWX3IuAOmymPiKFquAnEUL2oPVBGfWA7b24MZnyCGzaSoSn9o6PrV8EkczVWeXCya1/d84r9
inR91yagWIfemg8Rk28TcOud60/0ci0celliM+OF1/eNMKJ7rKxgABOW7dCkJmCABHEdTI8AReru
LMPc//2gcLArX+umh/F3zHzeL58WNT+cL8QJ8A9gAF4n7TA/GzQ9uzO8G6PInc2YRyNovDQEaSD7
nau0cRJjRnIzBo699LyQvnYvf39JI7mtwGSeAl3vqaKHcRLk/RPT2fIkGiTmqKBo3WD8KQm6cigM
z0OWV8dwiJLVjIWO70HBVqiqS1v5d3PSTwxaOzj/gD83Xd2pHRBr+iIN7418LQxnWzQ/MR1a+G8B
Qps3Z8aXVgtxTWTygt21eYdCC6w53+Tm2F2zIS2PYxIt3dkDlyswotE0ftpV2V1dBUsRVIR98O+z
sfgRuRfv/z76uUm5SttTSSAsnB4+Db/kGR0KKtvpGAxmBmVd59Qxr00scXjmAbf8fT2s0nUviKLI
gyhPa4ybZoPJsW3OekTimfVMgzkJC+S1LDrSwrr7+7shIcTcW7ZHo0sG+KkkgV36oILsub7Q57qa
eI5p5pmhQmTYUYE3jFTqNBLR3goBHdoSc1+OdObhNioCcrml2P19I1MxOOeSV9SG7HVzsvrVIyQJ
G3yqnmkq4DBUZnsBfOAwFka+5qHAL2L7ZGpaK9+EM/mMVTahYIN5N++7dHin9ZGrs8L7Z5lzvPGn
Lr6KrP5WQzLthQW2HeUlpIYijlZZWhtrmoiSc4afcEMojmuoUlwC7NB8OcP0fneqIr36dnKhhHK+
x+brAIPAGQgxKDnbVP8+Zbl1DKfqFqh+4vbs/64L7gBUh250Hv7EzXRUAhc2MagrlGd/k/vZwDEX
piRY35H/QvPl86m5hhpAuyuuX3nSVqg/+Aca2bymlX5O++QbulaCx5N3e7I3fdvjuOdrW1W+bRDs
IZw6cKLqFhhfHlH10Lq3qnGXSSVxPq+R40k71FEFVcaoyUrzc1qa8pA2w29/XACJWf6FELvE1dsO
R+ekTkHGPXV0OUalTgdVcibKC9hzTZZ63HjaHveE335LdDk8NBnEzZp4eIclhppW7sWFyNd+n3yV
GssZx9vPSHBQi6Mu2wPzOjWVQsMbuyPdIGeRJkcvPleystaotTiIJ9cAHQ7300F2KxccR5RkSysC
89ImA7uUZIy6IknQhnwojkUEKpe+26ZkyJyx6k3D4G2riHOwRI81FPKDfuEq6S2tQXCU8jz6o+yU
GW3MczW7LjjZrtjx8VyNAz4wmKwczw9Y1ngMLQwMBeB5mujdzSLX0/D7FOV1vo4UZQp89NfCczGh
jcULLow3NIZpa4YWwgrSjc9H0iFlu23q5jTXnXNorPABdJih8DE7KkM68fqVk8Ez1GN3xq7zLEoa
N7KMymO7Th4N6uPaHoAPlqtl1EuCIMj2RvGeE5ns2u5RoJngZ3lKs/nRNt1Hn0itxDOD/pS9UEO2
HyrVYQz0MGOnXwTOgkPGpiovEwwb8kxc4c0M4lPAhi/LD4FHL52Hd3vJMmXwHDE4WsXOrjjGOtnM
Lclc+gVj+6NL3d/05lx45HAakTzNBlVsiqmyVgVudKu1cQX14SE30CZaqBaQGCO4DbQvz1Y8M6X1
5b72MX7E9YeNUE7NSP5pWbjunAir/JwQUybLLLeNm+gtSet4G9mjt/Yybzen0T1vwFcManxjDuNj
Q6v4hdLmp7Hgg2E40AM0JlguuuDqhM2nVPk7G4zZpS7YQ6ul0h0C1orhT0bfeOWv6T0g2l1SV+FT
TMWbSly4rlpInnQo1A5AwgTSDb3JzqkWpXPqbW5/BsEM+sCdEx2ONGC4AL2Yo+D+SxrKOcr5E0Jt
seuC4Y83Eg2QtR9v8wKnCmG45T7eXDIgghuvLsNteVaDN1+7Pv22UqKPFBJbfFdrPFcBqVvmKw1g
pk4Vl6ZEuFMhLqSajw6EmeSxivjUaF1+hrH5yirC/KQOz2FU3IRKqVL09uZvKTtiTiHVGTpIPtTg
8LveAylU8TFk561dHjEZsE+B2PfuKrrDXOF9j+XwYnU56V3D9e4cD/qW7KJTP0w0hErH3eCZrPeZ
g2std2uYCtHXwpngErsNXdi/XgU2mFHlQ1VOMHA7AggdPQ1UU+ymzKQubgKNCEIJk2mSlaepz6AQ
IhqZzIX4BjSnQRAaQRNcbdVjHsvnz8lon6e4eFHebLMNJN5GNbztFIJsOcWwDRFwgl3AqCkdz6nu
E7Ai1rcfLJNt3T+HBmc8uFzwtasv4ooOFUvhBqVz7Vd4KXIyWVuVge3uRPee8tBT6G1e+wGFworX
uWAqOpDBZASEdyCyGC+NQJ/vwC7716l+aL0gvbIybKqB8YJJMeg+QT8aDVNenCIAUtQ8OsgLRzgZ
L7Pb/1QG/qmawVdvuMY+KxXh7bCcCLJle6BJf2j/7A+OzCEo1NZDRzU2Hlc6URJqAjEs3aTDLFD0
bxhkVsIdnocifRuMTK0HGrH2ScxRI6DSLaBDZgPhjJSOuEkrPBZtyFdyorXA5bGmSfIcFdzVVY3W
BMooW3mjPvu8spsaVNXKwC+wGdoe9Z3RQgAwG5Nait+ER1o99XQPgf11MgYDxMF1ynTEtm8kYnnP
WvqSoM+u5EwNhtXOD4Nbn8pkfPcoSGH9pn+mLnmUGeCr1ezoZ8uIjiYjiwiZYyx7lG0C6o1Vvk+2
oNfKYVHHPAyKaMWIhjO3H5WXrumvLq0E+26KXwU+40yF7Vb4HhY7wTM0G8ExLBny9Tndsz3FrKGv
unsdxp8TS5MjmCW18JJSm7i8ihqQiik6TlKlW//R8gaa57n26wFZratGjknlLxX4Nzz55UytyWBd
irBDjkteGfiEa6Sj+4HZG0OfH79o/bVKo8+xbCHKtejDqkPhz0c1QCvSHwPXFd6umfor7E6gAuoL
eb3jVMCoy7LPlk2EFJYTbPEuHbAOIpOMtXnQSba18tw8JimD7cqjOqBGviYTvcSSdchmWb1HbBfE
db/6ljnOxtLdOSiaE04A/ta9CTN7bSqk4bnmDdSFRYw92CJUUpYUbmKyDHTMcparBnVJuU5JoA1c
oqpknTfGl5CcYbtA0n8Rt5wU+rM7eQ++uHEQ5AM6qdfKSt4YXVD9wCzWNIaOL8tRfyBWx+Mxb2PL
u1h+cnSDRu+LfnpUdkUfapk/KdAzXIyNPUCy7TwxbYdpuaIw7MOozSfDTJ66k2Pol5Ab6Oynrxxl
13OVxjtssUtXFRI8g3fbma9GBiq9uSQu0dNhsn7SITqVbvkLR2L4IPL6MwqEt6l9OtzSgX2r6Pjx
8GSPlwUtNxuo4bnjg4aerL1V9OMObeizr/R8YV0I6Dbcx2wUmu2RtAlG7lc5uo8YJ7gCmRzrYK/b
d//F3nksx82l2fZVKmp8UQFzDsygJ+l9Jpl04gQhkRS8Bw7M098FqqPrr+643dHzO8mS9LMkMhM4
+Mzea1NCIvWTL3qLZKfHPYpfj6yce4xOe99ZB5WXqLUq7dIZ+CnQ3pDUnQz1SULjaOANVQLihtuF
PBg06OZ24PADavhsUkV4EXd2UV3GsrFgT6S3POz6e5fqP2VNJE1ow98wxnQHX46ZqzOnnpS/C8uk
rYer7PAedhQxC7BMCSU4R72DhE3X6+nUqv5aOpL6M4m3xJlZYIm5pmMItzxE3kqkv0kV6lubxYzn
gNdqM8SRs0zAHFKN9A7nM3HhxLba2HGiJ8+6LVBiGHdgq+fcrPmS0d12pAUs+PG9LD6icumZz5nD
qrauRdKUK3vvFHO6noskJSPNzGJvbvtQ92VBxW/LV1GRSE5yiJyQWOmc9n0+p307qP9DSsq+peYm
H4a6R+PezX17p5eGvzG19gAF31xMaYu5FfEvEBeyb1OWQpP3HBn9k9kREEYbjZDJQ4Djz0+Huoif
c2oQx6Z2H+v+U7UTOUyee0Z4hiPK+hUbKTS3pthVjX4nFAwgfnJoCSRcJx1gq6aayL3h5qxN58PL
rDep279gqNKStMFtgO2P+JYg5CzfAppCZF4Tfzb09t2YKQdpFN/gxCrwnuJ5VM+x0g+WSeveGNm7
n6h3XVo3YidJ19a69zAqVoNp3HS/lruYN6WjFABu/xD6/i9lgr9KydFZiZm8qI+o4OrglR5sp+vB
M0SHcSHd9n1MwoPZAb90fX3b9uK5ztWymZrwliXpxiDaCltRT/fps7cd/HrdZ/ovL/Wcs9BOQRKm
a8WEamXI6qhxPUaa9xGp4WZEPMNCU97zqPqAAkY9ZfqgnoApZtZ1Sn44k/sWGMS+d4H6iltjzpDH
flFfHXLS1ghiCcLN9HcRfZa+tYGAdA87DYFNG2LAhidItWWsg/Ep0EJ31nvu8L1j+lTTW2yGrxFb
sZXvBge7Kap9qqW7rscPU9q3uDXvQgRPGraOfuYzqukEUASzGBsFqFX4JvR4bRlYK8hLsgyw6sHo
amsn5BrWLO622pPwBh96J7gVmLp2fTEhMy6DUx4E8Unvfw0WtVaIODoBQz7G06+qnkslhL9+yGDB
dSlgSDSAOnwuKGC49BjL4WBBwhiUh1Ik/kavmrWUFB+2YfirfOA8EX5BKEEm18bONgZUDVGxS+zk
tbP1uzFktPXCWNANsrjX8RBAZeORhsVCE8cxGR/TEXIJi888zLENChfISQddC3s2j+j6IPTmc3ZC
b4LJgaY1k0UHIpg64HLrrpg3YbZ5TXigQjYLpwkztrDUOr+Z5DDuC61D90xKoEhdZx0Q66bNcxhQ
iWwHix40brcabfoWZgpYKVW/UCZ2BLUakWXxNkHiZy7kpHgEgqgeV1OaP5RMOUNrVoF50UdQ4ZF2
qm41OeVzzg7NLnpGYI35mPYaK/8i36ios3aNpjY+4QGRoAmnxr5aPRWNPmeu4UdhqUKwZWTFkGwf
8ldCyU8BE5plx9vVQTuKA6Jkp/pBz8RtvjUEdlkiAtyNprVvVJA7L9EQkMit2WvtQvTlThjjuz6V
u3piEwU+g0hBL3x1w6pBMUDkABcZWx/MGVwFJ8cJX1tLZSdF0p1Rd+ialTjlzhgRtEBSQe+YuHlW
eYVIFufmjr+7Y7TBvGxc9rn+3NUOTWtofWpILbUW3yqONe5V7bfvh2sI0eSvG9dShBcZgxkI4YsK
Q0v4t2fslvsj69HhGO59iqtfBRy2nWGgEBIto6vhiT1dSBJwpC2BZXzUJSHFpnjT8eHsnDkHI0cC
Z52JS+dWR6MX587b1EsJ52EatnXCnekTTbC2SRpcJGdhqmgPhP+XKJrniJNlMwynziUItpk4rydi
oVcpLu2Frcprk+NS8Ya4eowplgQWipGoDDSpMas3EgTpUal251M5D2b7Mpsrs45h6MN9raT/FHkB
Su2MSg60wkLFbMlMbfilpx079tj80kbOkknL34xYc1YWDeqiSO19njhiXw5ocwyJuL5qScXjgSnk
Bm/CXbEHXiFmW3n5cNc7SQNShPiwJXQE0UcDT0hWtJbf40UZDtlgvJHL8jzqNJvCkm9Mjl9zffjC
2o4O002gJjOxnrhO4wG2TfI8NT4uaPwfMFF5G7OgxAyjWZvErq4hz3nfUwzlKjhYWn4p3Q8nwn6k
/GPq5+U6pyReJn2+GBnnIcEl7M/WVIpeBJehnqBgRlPPfMgzX1yEA5vJ8e8BnhG7uBHY8mLp8OWL
3CF8rz+pXI07qh0iDoEu+fNLDWbBcDA/BUUVLz2Dk9xAb1vo4ywhYzuv+65cNG50aKmLGFUO67br
nY1U2tYZi3HVDxlaYit8qae0P6QtW0hYkkuiHLFElfFj1M/iaRvPn0wxTSfN71wnjMONHxyg1XAL
y+MYMJfyNPstQge4sET9GZX5po1ldgAQeHctVvWeqrAj4FDdabrBsHuEmUh7YeSExlq0f2TiwVya
NM7dBDaUB9Pq1gLyMzAHFNLgcE1JfOlDvARlKJC4DseRMD+rIBoe4hBJY8zK7zr+9FLSPtXNp2xh
s2kBP6I0aOCDsMZcpw6d4xm7OkEOZ00XJ2bWSdgySSJEmSsCiFhoWG+WW99no12ChnDsOZwHAvJE
2u/zrHwWLhdbI2/4UU56hmcwyH4SsaBtA6NckgyPeAGpZmf0FCUkmvAcmRuWwngJ6+4HJF84mjUW
v9AHDp5ejCZ1ThXIkXPrM0/tyDEfGdWtjc54AFIG3bVx16ArNjS6/dos3mzD1di4HtrA2Aiea5sw
zuxFpMIPp6qnbeshgmcGQpMJA1ElBbpFxnQTmucVREl2PxVRYyEXBtOSH101KwmxZzgR8jO8S8g4
3okQOsdCMjFNhhsRJWSBm+SHEG+2reqKUVlXSKa0xXuI6BB0TvBSOb8FbPAVGxSU6AEjYdmG/VHr
3Ls/VR9WN2ZHk4YRQHKA9kKT28AfL53m7kimB+fvrslkOegDfodUgMAlRZiB6bTvDMbbccj73xTO
egqBS2KXXRYhMzSLGS6jW3q4tdnV76ABnqrERMM/cu40Az56+HCz6TlNjXXRH0Hh3SZI1RQ66upW
HMXlq43bw2njAB0Lijgy5+fOAOFUGKZUL0GzwYALvn3kDTTK+qryQwzR9pCaO6FJm52QfA16xjhF
Y22N0BZb1B7RQnRImuohybdWVx6mJj6YSf9IYWYedN16KOrwi0Irh5W7mGaDXCY8YzbX4Gm00utQ
2/quH6wPI8a9apktlq1+WEN4MZayy9xdrsqVKhjlpH2MfNZFdkY3hwLY/mF5stsOas4pht7RNflX
1zP1H2keeCQXsLubHrNPTfFF3OBvdn0kUevOvqQDWSA5iVCxPo1WIHG1aHtNtCdTZmodYQI7Zbn/
XIq83ZSoNg4d7e2h8Dh8+jL+7fE9L8aqPulFNm4hj1ctpkEyZ1OY5w/RElK5Bq40+DKR867IK/XW
Cm3gSbOl4jjK3xuLecuY4Blx2OotXaPzOWKcj6ZXcqZh4RJy5KvBRQeISp5rUVZUi2N1KJzmmo/j
yxiMP1EIQEGGQWLp6Nvi7lcDhHRZpVDsMpU/NW3ziVA+hHNe6Fu+ZjVg+ybyrM9X9SjbWyzETRjo
LDsVJps0DrcO9/4+TMvXjKsEcZ/ky3PMSkHZHmrEN8AAGAGVI21xV/M3Sy17SxvSmeIurQ6udMsD
2AqOeYmJTauT/mDBG2WLdcz9cYIcwEnH8gJDZHOIvdwFlNC7B9JBT60dPHSYEpdhap+TuO0PDVLT
WbADqWl2dQan7z8dSuuiLCAkiuDhU5vfZEz+i5F6/ZqNw9ZMQmo8Yk3jzntVfkEykF//VGGwidjb
ot1Nn6JwoCrG0leXnqLx6fWD6P2byAsI0uAFFhyY9UrHX9PZBKG5OtPGSiDirdnCEtNBtvwQkkhX
Vj8SxbaA9bUBdIcXSdYs9kiE7iTqRCBMfO21ZclOCnmwlW1zyVGZbEO/ZIyBcXsdS0oH0LTwu8zn
2G+s2Q/uhttK1rfAzyySzo0r5odlW6QbxtDIUSYRLcI8qXde1ECfYv7guowJe41PaRIVoSGxtS3z
KDwE+nGcOo7/DLF59TOrPIteIfzCBnNqfP21xVq4CNv43klEk+Ng2QtqMZq5PHxWs1hJxNWPrM5+
CEEDXRrIaExlkuLEQ7dg/WVhytwaRo0U0Xhifcio14gfPcaZIyOE5RRY8Qqw3xIhFzs6QMEbpNw4
SFCpFjNzJu4f8XeSUlAzO+pYzWy7omZ5EZu/Ddi4FoFUV6eWJSDO9BDbSbb3DLQ9gA+sjj6lNDoe
Arp2ogV5bWOa7QGuqEuK1SIP3Y8i88m9ytIfcT+ymAnKNzcBrmYDQ1jwJFr3+nCOwBiDesTNlqY7
rU53qZu8AGYGQFYzFiWkQxdd8lYL3JcloiMOjCZE6Em2+2DSoAX+E+uThiwYe13W5o8MaB5NQ2my
wcLXNrL0ZUVTNqsUHqJXUtz33u+cknYT+rgLszpPlxoUdESkE8t5DaJXXADrBl22CHt9nGWESGH1
aAux+4kmu1x5Znaya/PTz+DriJjNSMcEthjpB9MW2IjQCIg1zr5t/jLtEVuq268J77S58He9pUhE
CuPXCP33pQ9hP6MdJHgnv/udds9Vu5PuqG9UwLOttHdA2WDIu5a7I2/JWPMWfwWgXk6yI7I1Ql5I
6iPqcwTvKYvOZehWcxTAmbgUtLQuiBHTcR8VV9WkyU9SlM+jmpvIHKpUQreZkBUVFIO3jUtIbW4H
DtCotlnT/4iclpltYZ8bhgRtP/RHaN6XpmeMBbAcvzPQuRUK0mPBchOBgw/wOKUW7CCBLDBkA202
BDKxFyzD6Z6FO00kjisC2zpSXfxHe9LLcwDHi33TdG6paUXEm0Ee7CW0rV+Rn75It/hpKceEPR2+
QtEvp97b6YTWbQin8gY5bDOyiRbpPCKou1+JFDglWeYvjLrMdpFiBNxbJCZKUCzpY4rL4KLKY+QU
/jHR7HrRIgLB3dAQY9wxpE5x9cRkfy0yI3rqKypyDPjEhjtcQYU5zW6iex3ku7SukKoRSTDEhlw6
Vv5Z6SLYmjm0uV6Fzw6D5huRGDDpvNRm6V9RKbbNq0/+IAYIVuEGlr19WzMp6oyDXfPQ92Diuwp5
jOYHHnUf5Unk0uYKiyA8K4l+GaL5rCOcPcqYpdQwgV078vdTq86lbu+crq2W0AgU8oVpOWB+P1hd
8kU4En2z9lJn+NB1zkny5qYj9giQhLA9nIpYnJKQLy5VxHVGwQ/hsvbIZL/1PzLAZtgDGS+2PHAF
txwqWvJbkYtzbDsGFFi1iWNGza7qklXJHgr4p3CXLOE3VKZvjjsyWm72SR4hRk5ZU8OpZTRTbjxO
8WXD3nsui/hwXirNY3cR68CmKmPYKoXYfyK+O6BLX9YeexTbJ2h0tLoLqbbqICr6nNq0WD4wERzL
AeVmE4PtXGVs9ky2/ZlhOGsbReY8NTfG2mUj6sF0pGeo+4YJCDQLPjE+Xx2eixdqn0BetsKp8Svk
MVLRedLq54CvevkoGnisfYtSlC/iOlckK0AY2uKrQeVUIdDXP3Xbbdee6yBCoF8mKJcHVgVdItTQ
5eADq/T3IQwhMcofyhQf8TwmId6m3xQicXFvN29xHGDE1cqjaTvvjmrjow56hExjRhuQoHBxWx2a
coIltMK3DkPsMCQcOh5qIbZ+098Rc3SLMhxxDMwApnBf5unwrFMRkanVuzSwOpJ97ew7fcbzqfzS
6ppjGXOS6yZMhRVDb/3eW9zxWLj7hZ0XH1GQ1ts4DD6UHl7ReS7TiiET2ZlqpY3ODDMw8nLT59w8
eXqMQg35Z5DhfXL1bdHIkO81wxBTzgmwDHsshXyqFVgi83kYNGc0fr/kJSATrFwvOQ1tQGWT1toR
TWrGGJiQdGITdnrltOd6Ohg0qOdRx+NukAa/qrthP1GwnQey+zZtX8BRZ3+s6dawaIH6rLWqWk9F
oE5NSnROFxCmape/w8qfDgSlLbF/eAee31gMNdY2yYRpRU8sEI/uY9oGBam03Q2IpVq0xMnhiYTF
QBT4SMJ67XQjUh3HXNUyL16S4lqcbA8tGQM6/HOyvYqyNddWY+yBPrLoQTFttjgwMnwAXZsegrL/
0GN3EY3uly16SA7daK/i+JMhfLxQYAduOdGRKWfWLTFIoUJmLQYecC5OukWDgQBAzbolu8rpSgZz
yfugDc9mm/qs4ljlabH2Jf02vkGz3MRTCcV7MrXV9HtszLVImv4S9Pkx7iLu3HkfHOnhtJOi6h7H
ecTceDXD/MmvjlGn97u6UzD1TXtt1vo7G5wcT4JJPwIQFw5LtemjQKcxg8rd6B7nlzR4c7ziVDS4
93NubCCU/sK0XH+n0KWs4rr8klH4lEcc4B4pGGfY9wfacoBqBVv3TJy4NxIsPtTmQRtea7ZoeIcQ
MUZceGrsXr0mkQ9VVx/4+bMNnx3LzHJ4GH2HJx/CR2ZxDhLAPrLoHWCVtQmwA+kp62lI/G5nVS3h
fvKnclONwEJYc9+/wmrCck4X2S/Imv4eKRe6f4Yj4z0RKa7r+rdCa3EwNfYFg9OynO1Y/+sgcdam
nrh76IRvssHZUINA2oKoJ5bLkOUpwS61i/vponcOq9uWPiWB80Jc7mpiU3QBC+cAXHC6fdCwqQkE
aXo+WmoN4hD5N8Yjk4F6IftAUs7b4q6a9MYRE2GPGNoDtd46nnjTwqRiq05BDsQNq5DZDFfPXjGh
HLZp67BPaMMD0YWUeUitX6XCdaEVRoDQMgl3eu5mG7R9GzKZfd35mIq4QJhNfibSbdTyNtL+Egk2
Ree45vHUASLUzbfQGbfuUKgnmTQShZjzkYYsX8ss2dP4lHt/ZB1S2UininvWSf2ezNsxMX9ft1BX
Heye4kUbmCBUotgNjfNC2AIPwQn4hMWIiiAC27a2SUecqpniBHXvg2Bw6wzRbnAI9XRgX22ETux7
ocHJ89GpVUn4SzOLWw8yvynsB4+t0RoJPf9w7F5ppYNjhzn4GMM8BSThuGuCdCtoIx0+vsjPrqEo
smvUThnAUkZZiJ3uBPn8+x8ZGKmQ4Nh0lgN8UYVnQJOgdZqSeF46wIZUa+jEySfraKZt4yzO0vG6
T9VoH0LACLAVoJGJGvImTd0BPREKERNmVm9hJA7wlSBkMJntmg+kfHTPcUsbp/oILFVEIhqFuP3S
E16ellF5oD3oGNzPKcnMBs42a2TYW122llAlBgS9NGZIkmQRGefAT9pd1QKXsJuGFoDDxdd5HBoC
03U/2mAJuhnuhWdb+ubF4bQcxZBukUjG59htf8LVKZ4sDoGoLTG5aFV+CJvfWW0it4/PfcHoEd11
uOLNH45mgt3eiEBETLiYAj2uD4jtHzWTbwdG+QvwEL/jHK2Azy1bGW1rl2FtYWJoidmhL6Qygr2Y
kalDYKTnxrMXDZJuTr9pNcz+a8fp1QYZ7x1koWyZ6FpkPWJfYIkRg45zOOqUF6u1nVg/8MfuNDPc
o6meCSndMmEddCATtyndV8OLXvGOrt2C62nIic6kuNdX/nJyIGcnA+wFIq5RsFibUrVQX4GvRMMP
ZsG4uiDBNzAqQVSy+BaAwrERIZxMNEqXviKwGdRH5eKdTLWfSbH3BtoRrapJSteHZjd6w8+8736h
eCxpD0IyGUh+xOe0R6beH7R07s1ldw4c1Z21wa03FIbkfzSsnhpEgwH0mWXlOJAGAiHXDDaD3Hwb
rDDZWmPkrdkw/K4RuIzoYBe6G6PI6a1L7vQoZ5DwYjA8mwxt6HV1RKLvmt/Y6wqna+KU/JzYhVhW
TcnaBiNghDCRCHHYDyhzEPsMU8bFPkbPnt5r89rz6OPfJPuRyr7j8yIUcVFI8mNBb65xvCBbJgBG
+f1KJNYRYj8QsMG8+YSg8VmJeqGi/g4VYseQ3kZyuBgjwuADUNhRAUhoNG+FllyDwFvZFp13In2U
au646pTz0nbpvlZwdpN6HQQNa2liCDuitZNXF73mqubi8h4jyXxBx+e+CLv6GNTqOOdefPeVKOfu
Ays/Sw8f4946i7wDDiEYn1kIVux85475GXllDld+xDVbe+jRataarYH60FyRWEz8VBU+kkBh4gzu
U4aeqzn+oSB3amQit9QUjXPevQxB/CaHa+M8e5kNFAc196Gx01+OitaU9riJKNa6tMW8DuFkrQFe
kzn3ks7WgtuDAXT51Xo+wyomA7bE+GKRccVSItgSGbKOO6Ux5JpOnlfd05her/PhFGBIWbvYmDlq
tY0yUerKeTFevBYB2/QYxzuyN81aJwg/1qz2ATUw76dAscnH1Ehw8oJ4NwX9m6pUtylABZGWBYwp
Ft3R6zXs3/DjpqndVph4oBlcUapyKIErjHFMTUy/JCFdfn+K84EHdja0l+8XR/rhvrCsFyJg/v2P
si7Gnd9OLirPwjkTnTjAnTVX378j5cA5f/8qjFg0f/9KeGjsECMz08GlzGOKYA4Za8IhGjtfdqbr
QCbwrQtgPZTkiutzDt/OQiIPRitkFT7/9p8vUdVeBGy5A5QPOMFBN4LCDIuLcGEpdGWZr3tYc+fv
F4X63UkZabc2oy8sQs6Db0zxTXKmExb7qHEoPvB0M3eTiVsd7EHIo4cjKbaQ9DJwIyQH5KeXiXPc
KiaA8WvRj/VDMwa0+mG2V65eHbzwA7ROfkM2vI6INJZR4J4nbyh/hF3yVE1jeym/PSKabe2Vk18i
s2+util2/99vVI9/+wLO145PY/n1b3//KLq8rcfHryAq8r8aiEwTx8//23B0778+v/7r/+GP5cgU
/2Ck6Om6YUjKFcdz/v63/qtp/+3v2Ip0zERC11Ei4iFy/+k4sr1/6LYp/8NmJOU/LEsKeH38NQ7/
I/83NiNhYiL6p8nI0XWTQxTEsS1dNmJYnvjvHz8f0ag3fFv/xxigs9qYbtZtoOenLtOGmwfe4JRD
m8z1G8+i/CMrcfwNptVe+BOekpCAKiu8Byh2H6fxSJRWuDBciOETcNeTi0Z6MZIxthSgdq6qIW5G
K9LH3J+IJGjktIEREq3sQDN2EPpBHVNsLbUiZyoNM7Pvrb3pqHIr7IS2Nu4XcdwSWRpgWbUIjCTu
Ef/IzBtPYrlSQSZ3YVip+18+tdufN+BveZfhispbflLrv7wvGMKY6Dk2Fm12ajofwF/fF8Y0A2oJ
iHx6bYOZilB8hEZen6amsc5t7VWzXozMlVArVm0cOvCkfQiLsStfYJhXmwhxNLYhN7uxbfH3sAlZ
e5cqgUVTOpckiQ5yas1nEwIxZAAmhnOohxpb/yJNn6U5aDSWgWyDjYQhRR6Zw0HEuXbocH+vVIba
/r//gc1/dZtxIdgOrReXgJSSCHH7P7nN4lJH8Z4TeimRK61imVonxwLmM7pgYCAlVJijyucoHN33
xhlIwXLdZ/akOpKHCI1FgtxvMttTTmzHCatne6ph/AHcnn///RLpdgSy1XZfK8/4ysPReIyixjxo
zK3XJp3C//ATfX/H/3Jp26RHGlgAbMsB0GtZ//oR5jW2WUFJviJXZ2c5rXcZ28jcx0XpbEeLOTiL
b/AhOaoTIbIRq4lzVYqEwUn4x3++lMp9j0tNO1ZuIbZECRJEpaVLt4l0tj6hPBrxGJ7DoWHmAs0F
yE5wq/FqL5mP4VRoxHgu2mg6yzq61M5UQ7PuHgVg1W3qT/xDfp5vETm8JRTJ59zh4eTlrM1ddOqE
IFuXEilwZcfuO3Bz3OxRK9mcFGDvqIkyiUQG/ARQJWAAL7TbKEhzteqKilFvJCOUlljBE572r2Vk
nifNaj4tb3g1/OHPQ+FfPKh/vWNMGyvlvx4lBL7MvkdY5vgjjfkM++stQ+OdOnloZKtKo54vUvwN
+tAzDJsUEpomclmN5mRiRIN7rBxlIQgqtD1lE9OHzvKeOsxAa7YsBa66Nj0Vfo1ZaRj0YR9k3Svi
Uv1kiCC6l14j9u2UomXC8n13NfNJyP65dBPnaEcExddDLe90yTRXwTpWnsWQDnp8X9v9zsCVQpka
RofEYI8r0B1DjMitZ+gn+YrEPHbxrovG2Rjk3Qjjfs+oIlgiQNRz07S3FWEcUCoYuxBPWz8UKU9x
zHT7SKbOXveaaJeR/3DrISUwWWyPyDFRuPUIIJriE0QfPBCMpQdXi639INMPNaYTqF8vALeD2d61
1M60Ym1pkytz/X5R0+Rd511YuRmpR98Lw0+RqILIVj1UEpl596pnCNnpJJK6Scl1oyPlZdqL8jlL
xZvVZOcqii04hYW5suMSw5wO8qOJbNSqk6q2LYaUtT6/C5ll0k3QW67b1vCXpSfQ8iOB+Y3y6x5m
vQ6VEY7mj4h6bRvX8rmLnXbfe4O4cPZ9YmrS9gKP6YV+B5pq+OaXjb8244DCN8zHg9Vm/BVlnkLH
Qhp+Kv1m42b3hnrq1RRecTED5qJdp8arPuKSRA1u/0h8VljlALI0LphSZSGsa5hM1Pgtcj0WBLYL
LANPOEHfnec1B5KbHtLO9xaFcidWYV79SHrSWzG42TtjMBQPJTHtQWKLp7qcgxX485zlNULFsd8M
ASyNLVkDoD11w8EYMXYHACDlC6pAp2KvylisCthF9e4wvtnydbAh+YrGRmZiVc1jErLk7HG3zuUi
UH2Pgu/7djYIlZYlU8TK19/h4hbLiOr4sS6OejuBElTV9CrDEJw7/7ZdoodbDGW0AgsVIAXrLRMX
aSFq5jPqZlZKPE8Kt2ztZzEL1cZZC2+C8wEdIvLc4FJ5Ml0x/u5/MtsAWoxLNWPWh44zVax/RLA2
lW0+f//WnOjAEpRb80WQ/8cXACvorlIfnybH0Wg103Zbznduh+a8Tify1cf8XUiGQskESYDNHrds
CoMeBmCYHtrYvROiXe1tk3haHhZXFwzJpRcOn5QTROlbKtJixTwphpmnbQny8eGo+RxbegONNEPc
IZzkWDr4AvoCWVbeJ2Jb5W5/NqyRuLJyMlYo4JuDN5rZLdJMPAFKoIbBb/NR2G1w1iYrONsb7s6W
ZKjd963GkghEkI6b+PsEGUI8L2Icbu4sFBWee+3mew4NGnsLTsxNkdU09PNXhGyJCbZMuhrRWIdA
dgCaxUnnX7J28C/fv+oit1jZUWuuTJjz//1jWhpyfhD/9bGGzYYZqGdKzOaGI8V/elDTxnXwMUyi
F7/f7TCxrZPZExWmkzW6quJJPaWTXZ2ZR6EPRnY43hg05T4jASSSA9s77u03nU0OA5Dkt2dls21r
bU5Knb9922Va3oNoKJINLiXIEfNTahjZuLS6Zx3jAtmkFBctSsTFkL7iHqYOY+D2YMyTNqsUhzGR
4ExY6CHJADOFgOO5bps2IqCcoYWs2+vUv/75VhKg+U3WaWzuXOeeViWmZ5XghzE8IFgD56+PAmxj
5spGTpiue3g+v8JI3Sqv/UQWKE6jTMpHswWrX3LvOnFyMeI+fxI+E9Ag6ZKTkgJhXYs43AusZ9NC
uVoZ5qVBXbYO6n58A/qOecizt8pDbwIFKV3lPV9vW114B7R5Goag2sQeUcKEXKW7P+dgG+sul51W
7MFewgkdiapnj0X0SFW0j4jJ4aPFVbxCwbWsoyx6TEj62EcugDBa+KsdKYKBZp88Y1aHtChWKapJ
P0eeVec/x6Qz5ssywwYd68n0LhUqb2KcCIYrC7HR66pYF4hGHgLYOiwtZ3Qc5gSGLQGLBwcsjRXH
LyYWyqur+R8WnqJXuh5tN+Qu2tnSFXukAZhFq2H3/TjGCvoK5z5b9SWfYczBTW9qmpfaImYQb1e9
t0E4sfCLdpUp4jvx2R+hjdycsLhPqzLcPYG9+NE4PVqgQUBH/lxFRmC9fd9nqMpYZzUS7Uh4H/2B
gLD5smm/X0w2Gn9+7DzhmNTNfpSs75PX0ETpSsBCcA4YLoCjKXRjNdnIWf7cy72D8idwvTXRK7PX
vh7fgRyS1tGLnv9A1kKYx961jJhGxDZmopw0+DxXNCjAVeJ1QlQxq7XwJ9MMNl8ihiU4Rn20S4Lz
MFcB9RRMO5QrbFmqUlzk/FJXZCKj5OEcG8sqQu1GQTHfKN8vNqzCzZ//WlSqIDgE/HFNabIhuach
gSIGW4Suehfo6lWLkS+Coczf8iwemSQTTh6rGqYynhrGthEFYdbOqprxaowuAhKzDX/YVo0Gb8pY
06pVTTypotp4/PNijoQHFyWZMN18LlkVW5MhvJhQK5Z6ia1PFOJ3IK1LG/NQm5huWA4yISTTW8fp
GPj27vH7Ih4oeU/tHpwnSfZFZz6G0nSe8UAaa9rYVdiijdPZd96adqiXUnzpRpv/rCpS1R37XBqO
2gTtr1S6zXsQRiF5Cm26doAMwODv62bhaCYgHaiBv6ywhyUhol00ggv6HtN4KCrw0hZc/j1L8TAx
mZpwl1j+KM4IqccLRjtvxWqdC2U2//h2Vv1wvXo+/b8/mT5ocJFxv9VE++2S2aeYF8a4odIDGtuz
txnLpzS3evI77GKNq35fQOn0Sgp7zEMOrh/XWmkws1dDBbqq6kvruWbUGY/1p8rIGVsIf/JWJX7N
RTN0zTUL237XR0ihiXpbOdpgPf5fps5juW2ubbZXhCrkMGXOSdkTlGzLGzmHDVz9WQDfOt8/YZGS
LVskwhO6V1OWyfVQA0XIXC/fWSUJYaRkl19J59xHCLhY5HaBkw/vXewdOkAzvxWl/cPtDCw83uHA
dvvfStcBfnXq3xWIs1WR/ZIo2/dx6U3AZUTsmWUp+7RpTIjjKDVRA9aKzvO+GO45Nqj1UDR3zYXs
/zzFLPzpNyan2yBLku+sjK1FVH/O946xdrxdVZty+byV9LztkYNvgSmrcBl6ty/zdZSZWrdKHSNA
I0qxMl0qte59VEEVych373VI35gjNbiULUegjGv70Des7Mdg/byAtqpD9FaOV1exBR+SYi5VGZZf
gxWcFdhkLyNRmbuoMF+jDvsrVzTzXfgZlbqzTQqu4P104Wi713zIv9GoOX8HCV1KM5NNOnjjsWbR
sWg5ZK61UfYPTI43x8y9T9x4xNbQFIJVsN3PQeiTbxCgnY2HJQeoYsjS2QAVKq9dbvC/4K7hCwsp
V+CY58AD8MvQKKX8NaNXNLqIncKEATJsxndFVZFKBtV2RGQInSBfitGuvjwv7zfwO+xNTCBzZeqE
H5icQbrVUHOXnbeFDsUaubIevK3tqdGJQaSPHExja/vyT9yIfq00pvGRBygVEy4XELQU9Nlkezye
b2fvxKSISL1/pE1xJZ/plaLrpZZZ8aHENUsmj3bECUbl3JJJBkkiBXPrjhSheQpruKgRSqRcAFyf
3CqAWBjtDQ5o+FOZErI3425ZwaP5pbLkdoV+p2an+HIi+30eSnpDZR1KEb56tbtoQNItOjHgoY8r
hLm5KWtqXSWCThVmR5Sb6Tt5FUScWuoX5AiCgwDr+XAYxW1uVQhYvQ55+4lMMg9WIW6jtReg3Y+m
iabp+d5ORM1PVTm/aogu6FSi8CZGzrv/Peszy157tvND6S/PuolyuUK6cQyC8F9fBtmrYnN6Cktj
00u+st4Y7Rk6DVf56SDRXVB7MXKFg04i7Gf85ojaesnr+IaalTUOer1DloSMawaCc5wuKI9W29D7
on5g8xWVBKAqtolSP5/K5Nqd3GeRQ08A63oU6R/u/O5RE6TOpSrtTda2dJ5TDZn//0JSY3OMnQN5
/vNuKN5z8nsktXDuBvHH/Gwc242sSAV2u4LaJRwRGhixOMaSf+d5R5summUxxOG9wD+w70tt5Kg0
M28zRLW3kIlrr904qN5cK/grc/L05itF4Tv3pokIOqt86a+LXiGv1arXimeBxyzMal2XyKJjtzMv
0cjJG6UlluCJCuSF7wYCslc1H/NtgF5jWnDhgfSVH7ytza5R3JPpGsOnaYM/KO2PHFEwknU7Oajh
cGxHcK9tqK3SzHWPgd8eVNGMlyaw6hdG/ODcUOqp1ikxNDZdLHO14/yQh/fKIksmFoF2AsRorJ9X
u5psu3VQevHJxo17IgUTT4WUDwznGxtIAU5hLBRlq+ZE/Mb2IfWVR8qQ8hxj7lqFhdd+T47eHsjA
Ix00nGAlhLtOD5V3N8IEYaMkvNmRhnouptiDoOlcujLu0ccN+KbKqnpotn+Dc1OTFPaW13Zw8ZEe
oGlsKIddsYeLmb42SgMNr0t/+6pLahY0tIl45HzG5VKvI42sIb7cVGZ1tFW3XiaWnb0X9XXuhnB0
0Mfa1kbmVkqYdRQu5qKx0yG+Q3YYdo3ZfblhHJ0bhnkrVCu0cgmNCncKZ1dYFVm9qakc4i6+1pSW
59Ib5R6X/1G2Albk9FC4F4Ode9FAURZdanPylOMSus2msqxyN9d4jq83F9tUCAHDir8U0GosJx8X
zHcLSPYoTaBacYMaLFGs7RkmZdm/K9nzPzTc4ZKDUr6Mas0UgoHZOc9JeZ95APC7kUkNw5+xNxnD
VlG+TiLa4mfVl04cZBatCLv7fnqwUD5MvWxZ+KdK688UvW+2Tx1YFrn1XhZvPYfx25S2/Wg9lOfB
sKmqWFwEwb53vydDaRQnSP8O2zSmSTTaqAU6cmIUyDcvph6U5+epXsRa+/ATO3udGL5Oiw63drTX
PixuaqMcSDNWbmGMOodCRT+aCpr1XMDdFW7Vg6jDCZdrSrvCoOlcQ9VD02todFeJK5Z1ib5m6zrs
3gIc/+eBTdx8z3Nt662JcVvPr0zpyVMsoN4VqIoIxxwga1QTc4WfTgiZ9jkPxPC+my94ZE9lLoOr
CB17YfQq3I15+AR8lSQkfshzIOWV75Asope4nnoLz64fdW8HSKBQNNrBlAU3tSRBvWvd4gRU17+o
Bu74QlAQZ3Ls94rXjC99k1AWj6nO+piXCbK1RTs2wUZjFoDRKUl3QjnZ9pcoamWDDiY4RlR2KF6n
p8n8VNrAW/qAZL/WlvBXPQN9dZLtAwx2kpXacv6YTWqrrZeQkpHrKIMFUORFkQQKrow0s7esYgKi
qSJq/iEm8YvYt+/GcdK9z26tzwdPI4nONaeTgbIJUktGSAeZrbqN1obwQzqBaerV1ea7bTUYlYzG
grEgVZaeycbricQIGzxoakmHEuejPGlKCWV6CgyMJZ9h4BNhlrtQ+JU4v/haBLkAR+YqqJLhEYxs
OmC7Y0zpLPlQEaXcYzCdku4lXcbkgS1NNOvTOvaS11EIzDJr3xqH9bdFvuPflpANmAZgG4KsPZWl
md5Y3v9yvTg5NpAYUJQE1gsF0pLUT7F6vg9Fws9OGm0PMNjCjxybH7n039S6T4gl9l5UxSjiVUzw
VlhbU+h6vJUOetEy0fNLY8U/ZhcNt2cRMCXc3+LUO3u1/U1cxPBLz3OuDETZLDUTL6NRYMrxUPyG
wE6/GpTT6zbW5Y5bJDTSNDXOrgCgWFkcsHlc0l8Fym/hBddaKMUr8+306At5HUjbrNZJ2uKWQClM
0lBIe8c4+oVCs1iFxBy82h3jc9AGVLR9JTYoG6M1k7DoYeYoZyu3LPkuL0vPWWk2tr5GwSgB4NF1
uPCj4O8TRgKO5NJYEW5wGDHNLGsdb7MpkN5bZB1sCPlaOEZv/huU+sFPVK8sch0W3Cm1lc84BkTW
upD+ZFH0J8ZbuXZKE3EasCiBY1aC1OjzdTo3ofMfmV7GSWMu9CzEhDJtIGw38Y8GFeo+ENm+wbi6
Dx1fbMCZ5t8u8kC3Gb+VgfQcVf8WTPjcIoFjMT2jSM/enTiL99BRovXosLGW07Jal5F5bqvOOIeZ
o22Rbn6XGigua2LMzc/awUvWAgvmspgW0PMb3CTA8qOuYROP2G/pZ556mh9yx935YTkevDI4ELua
5Eu7x0Rr4UmyET7Mg3UA+OluMAGoAjIx3mzijf5rKDJTsjzD3F7Fw9lwES0tNEcBNUyaRlfrzGoG
DrJlUkuuGM2NzJX6JnGYkQ3pMWaOJsyD38qLF475I63rN+mU0ddcvAyjIz/LOiQIBpNhzJT3lKLP
WdaeqgD3YmRs40fTUdDGmVvtsiyhrPaz8DTqZXqWSu5sXHATZ6cJ/nuIQS76CXqrEJO9ElnEVdMy
17U/3p6bAV+KEItuv+47of4hahwsimtU7yyGKgSi00nmkbKVkoB9ZMLFITQ/1fvmIXeRMZDzGPjR
b8dpdi3FJhQh2a0aL45Xo+oDBqwxZADcanbFCG/5OVEWQsRbIe+Y39Es8STSGTlR0t0j3DUH1SLw
h88GJrHDBO/oTQ/DswwkukSHNr0ktS656XqUHGur6tdN1BJAzAcHJCmODn5tGc/Lh0VGZhwDV6DP
GWEHGs5ZvGcf/mjJWzsq6wLr3Dmw4uGm9sHfZ0siNOPdm48WAh5BWbQdYijm883ACK6D8afr3CBy
TXt3MtKC5iuHo397OSlBdjxmu/nLsY9wdvC7nsSGwfKOBtPWUEbtD4FDBC87PRIsG6Gwncu9mRBV
XQLjVbnTXQyzNY8g8AjsZBhJvLqmbeM+LB8EAKIsU0vxV1MeoetuNJy0/2eAQ1ytuiZDAk5x7zhn
JMAcLbVK7sr0UhvyU4R+YOFZCjV3Bw52ZcNthm/C+Rcm1RFu4yKe7qt5Yb88p4r9yHQaYjL0Schp
pG/VV8CJaPOYZWc6IXdph6zLYVB7rjREbRSq7Egj0MpVB22Z4hWNMuIFDX1tpKiLeUDDyicBAtq8
sH3GpQzel4UOo+t5cZR2ERK7eYtmBDiG7aRUzik2icU8f6hdxkEVzW5fk4PTBWsiNbvnsyYGCGSw
ujulWFZoY97SJDUebhhsdZnJ96bK1Evj23+kzxCYGaBGog4DuvnBHsl3sjUrXSmhZ2wzHS7ePB4A
WdedDEv7JEhLeRBFolbwj3Way6ELig8CgN6i6WON+DxCoG67+Z5bNJq+nu+aQ3kqmip+sTv3iwqK
ElVW7SOARSIKXXvNTeDj/+eZlC75sxU2DtwwZ03NUNfHqSGOHe/S/DXFOxCmMiVItf3NgMu5Z8h5
zcmyuurdRanc9k4KAGrceRhuDc6RlX2OqgbG2RAB4Mv8rF4ng4OFGC3tzhFAk+bmA4KvdsoUol28
mjSE6b5UZsCBYJjrR+gR4P+dVlmbptnsK8FOq8rM6p6qZAY811hur2ysITXRMcpgXwqzpnjOlHsv
TLJjA7vYGmPv31msI8mcpzOFHp/CqenTKK1XdVnV1/lBdQZ/lwz4XZRqmu152U2b1j5m2kPU1vxr
2o/1GyGadwCJAIGmacf0amjj8fQ8dF3zxbbbYwwN6BEExa5nTL6eL+ZS0vKy/rnPX3IMzTtYcYzx
d5pre4n58IcqOaDbj1Igj1zR7IwrO5oOOfjhPrWUo2oZpMUGwW0etcYe/ERhIlsWhJe/ABrlvG6C
Ywja4lJW2Faf17259hgqcKrSqJAI1xKLRNuoGwEHDQnygYrX/iHSWOINEws+iaubGNa6GzWmTdPm
otbtAKd9NgH/ox9NEd3FtnsFZahwV0UntK+8yL8KNzOOTFw+a5H5p8xrJ7m7V303pnbq4ky+icQA
HsI6eUPu7jKw0y1MiWKP/RPJIThyXce3VqaRCiOhSNSt70EP0qvdPKhV4yA/j3531ekn113fZASS
jhb5wVF9Au1mb57vf1hPxAuX2fECMk3y393zeUXMPGXYklgbn6oJ5SumKA16T0Yr00fgBGa2bgcU
+kBnXOIclNPzZoUsjgO34Etj5V5TW8Ewjz9ryzmf7jqfocIAXWEZxVZwAiwM6Rpg3LtlE8ZtwYFY
64SIvWijy6wj9C7JNOF3Q+WYtrJ55GpHOY1XpFobuVVTG+X+vZi2Z7YU32Ej3a01jQsZUwdXBjqE
aOChHbJkhVx+1VkK09eIMnzQTXn1lcFkPM3uonaLjZ7m48soLFaLcxf5PPR1VJm7+cClck9QLDaH
zIQvoFJm39MhIfwgEEB2SfBk/zl8qqKud66bDetAcmdVHIKmHDzUOJW6YJN7nrwpJnEGWY6AlX5P
3SqRbZ0IMEVuio0BsjxecF/r9g7pHSQwYsCwSUh+0ZVBbvUioo4Zmh8F3OVfRXrrxJSvNebuo81O
H8asyT40ZTNsBlyKcQBsZ9lV2Uc/qiicfdVW9masAm/fI9hZosMmlkGVxarwuElyyflii+osY7sh
i2CSCcwKgVRWm6xwvVNU6N/QYLmGZRyS+Pl67G6uf+/1amOOwGMzU/xMT8jm1T6EyF98QGfn+QEG
8n/P5JdWHsIoCg9VXtf3wY0fgV2DQmYzy3GR+/rebrt9WtnWPtW63Xz0pWX00zvVuJlfeYX33ziM
9b+Et2RoFPeH+dAP/BxzOCi9PdM0a2PVbbaCg+AfwWn9Qfb0aREKb3hN/+JPdgdPzdn6ZcoaScDp
+aEPQaA/hRO+UePhFHaxQZHTLIQiiQ+ZhK7z59SCfdkwjPBXQGT8s0lk7/Z/z8xJIh7HRn8oi/e5
e58fwhTREgv3a6qZwPRdKC9BHekLdHTJi9FzZjZ+92bl5GAmZWU+orH5l1EKvqYWjPnJSmA1qnxe
00BfDp4HNqQNlUM5jWOTvjwzTNKuimKeMbbYS1NiPViaivthFaxcbFcVe6XnS8+Vg+rqb2EKIE3Y
4PCtSn3Ps8BhhIz8BUdOdO1Dc5chDWWOGE3wzUlkMXYpV0BN3ZBLMPziYuZUdvAl9AJPm2X+i3S3
5aaXskdOAU+0ERSnSaHXsXte6pqFQi9XDr2eV4fISImY00AzbkHvoo0RMr9Uo2VsIh87VKsB0VVL
NpEwMqpNmDT12Rlqh8qhTQ+BadjHNhQtTi19O1cn8/EaEGi9akqEJ57jhyvND9Vz4d1t6A6PUoUD
k9fOC3bEdudOByUe3fzsJqO5NbVew/urJQc7Lo113fviBVv/mzWdgcy3S9jVeMFVb22PQ39GMZ7e
0ilNg5Rz0gh8jHKDVeVbOSH9zCwFK61oBI+4wM/5knZES81YsfTqHw/mJUtVfINV2slHVkNC95Gx
HMNI0A/Ow4K8b37yUE+OQobFfn42auX0rMGaEhifZgpVWiFFoIaiC3o6qVnb+hq0abVaRZ5O8EDV
n0SKLqQhVCrdIMgXyMy+8sH8aTrODd3+C4eElariHjqIcv9tOp9jsRrbWOanpMSUlb6GkWPc8WiR
v1EWV4AfmcNOswMWcPRTgImxKpwdDWjGEN1tV4VbRltPeoyetag6p0bVbBE0/xRjU53rEucWKcEB
jeK0Okp8M1/MCqzMLcql02eExU8rGOZMkoEwF/g+mGRJ0ybSHGE9K/2gLOPW+pxHnm3Cbc20iTOb
KoZ5Fq3G+kAGosqStfcutjVSpc6yl3mi0NgpKdQ0/Usrq42N67PT9iIXsqQmk4viiH4RJPHwCQso
oIbsqoVo3WOlmuHl6ank8q8Fln8QLFFhBFLZ5P3f3m3TV+2/F14Xpq/6tIXhOybL+V3f0KTNU0BY
GhpGVrQhHAIHYmZg5U5/rTdGeZxfFhnD4BY+L7ghZo0xvzaMaJH11l+38U8x/e3JclMgBDCyxr4Z
3wBuGJRpxEgnEC++dENHOGSMLYkeobGpAqkfHQjlG7zQ1b5JAIZXQSfOaskg8nlal13twuIKMWaw
nO+Jx8nhAUwCIVYr9eEpCpnrI5jJn5H/r5imHfaYxI8KbPweSjSOuLaAgRriVlf9Qjk3aectA5Fu
TOHFb1bPIeWYprOGlIBTohPWrtHY7Eu0/DczjMybWfXZVTQ14UeFntAl18l5fqZOL5/PvEpdBUnQ
beJaSBY5wKPMSP1uW9DwviOddY0PY4uzh/AlhsnLjslQ6uBc9qdmMbUn6C+sjWf/OIzqyUGpxKeI
3L23W5y4PmlXpgtHpamYas3Sm7wrzn2ZZ4tIEf8CvCE/ubyn1SCR3pUSL+OgvSDjkJtYolIxMO1N
JYKG2GPplmO1Jkotus7TUt0ayF6bxm+lIw8BggD8eMbwK6vlzscd+5HYo7ns4CkHIf59rcRP5/Xg
5eIooUA39Je8vYrBik7zoQG+9d9/dXrnAjzIit80zgXlLOtB3L3VvfBgTfD31jFxPPcayMQLygy8
4hxxXUQdkKeslGPjffCT7LM1VG0Lw8JexWGZnooBNeRgKtFDttR+gFlIoZteFq5NLonqVWc6cxBr
md/uTRNIdKwVU+iXg3K7cmomHvgs5rPcO87Npt2UlJRJlj2sIpiAbqC7KUTkOVNo2NoYfGqo2ARA
tN6jBP9xDCF83UJ2q4hfs3qjR9Agny+ZWiMujt5a6It63VRvia70xNtQZslwULbadET107EVhIO2
8osBx3DDtMkJoVwblgFBEZAX1GOcUCnIokTnduQATIRPgAjScT8RVlPqZBKKddgqXDPAYtjJkN0y
wqS3SsG789+Ym096vsNRHZPX3ib8U+xxoDGpGGn9ajxamgO8hLdskSoF+80AwqmWNORxToeKGzTl
KndLd5mr2LJF0JW/BFk7NIRD8Xw2f+353Z46My8IhYlAG97bhvWBiIkrcsNQuddW6d9t111JoNCA
cGTefvRWy54Xy+WFDGpGfWOpXVnSiU3WatoVdTbWKUeBXDpvcPUCY+F0LyYGqqIZdSSUlhb4qg7j
uRbda8g67FUh733w/ysKEv1va3nJypi1Mn0U4UWKbPtiWc1LoA7lKxfvFifMQCE1Oqm2ym3T28Xm
26x+e057q8LnnMsBHPBhJju70sajZkf/YhnewJh7V8QJeJk6ejKReoG2sEMX1kP8MtcNdq1jLgT7
J/H6JRbr6MxEp6gk9i7UEm3jof5Z56hwXs2wM7ZCibCvIfR6FC1FzaB0DrpthiBl/1szbLkKW2JG
1NzYF/yii1Lvmo1mex9NT/RwbdvjMtT5QE1UpSoHDhfqDiWIr60alCCskyX7FbQtJBUtE7u4F6yu
VkpjI87Od0OUokDxTfbZaf5ijh7z8DArmSmXL96oxQu0pmJpZxnEJNh4ZPGO4Bc1KNp2+DvAQ970
NTBUiEs1kt6zhaebkb4/Javuai9grFFqDwUq3IHfJ8jKEW8urQQ3/2CDH4z5tKjxNxrBsAq81F3K
sCH9HFKpqheMeKS9cw1Mel6zIOuVBT8Z5gsE8X/0BBJeF1irAhb1Ui8q8hCguSKaGhmvE/oyCdNx
0AHNhGXB+382IggOcd3+054JoqzIXGuW32B6Uug+k+lIkgODWEHn0nSiR1EPDdN2oLK14clSzPqo
MQPasKpnCDx2V7sNSZ9D1FBk/RH6De52tDPrPrS+3bH4NgMGUcJR4Psnf/1uvBBGrK4lokkuXEf8
M4tYBeZsWrwjlersB0Px15HdtGdV/NT41IJO0qXiF1mK7IMeNyXeK+/XBHQS62J2kxCbOUiIZh6F
ORF7urE1vUJuUhO1oWmoP8ZYvXdg/5PBtQ/S0n/YMqU3pv/Wan5QGtZHhoQMqo/efsRNeZJqfDWk
Oq59Mf5mXxheiHy+VsOm7mjcxhS4i6OneOLa7sRQuj+0pkLxKHpw/kaAwb761hp5KXNqDGuofzqf
2U9jNP96EqmpAbp+KU0mecDqJBi1/iFHcx0PHh1zr4OnjqjURovrQdhZv2SO/zmO7bUasU5S6g8p
QPghqPk2Km4qQvV2iBqxAAM4XdXKBwDLHexriN0mOAZTU29BA+AGlCf+jqh+HWxkl2qOCN53N1Yj
taOM1eWQhwT2MEO9FMEXkEkOQ19LHrlMVrginCkRkWJGdd+rsldATGB99VK47LDj/xKF7lyktkZP
Um/7WpjHTVwor4HkI01wcGpq98frN/6QIj93sq3nMC3zE1Jjhz5+9VA0bPf4ovt91dQvCBice0Qn
1kertsj0jbTQaHK9gqBasPlrIwLN8qbZ8HfVDYMyEG3EeZdVfGua8Z0jZNiFiJuWuoGIG0esf209
hT/Z6oJZMKd83GnNHoaqseaOBrRKdV4EjT89cmjsGql8+8xRuVBHcg2GHsAsoByWtECXqwbmZ4Ef
dF1HZAL0up7ve5vrTt+CEuoKjkWn32bwxvawR8ag1VdR7OTrzo+3Q6p+Mwj805v4rZklMjesSExn
iStL45eqxfdeNhEwkqBf6iWJqPlYelsIUY8hU9VVHlfGqlAALlhlvc8FDDoCyzdllfxLJ0Nm08tD
lxJs2aegUoCGNEvOh39aKLjhOYDbPB0qX8PvpBXUGywi0jW5tKwWB0NdOUyfOeXDv27LsZBYjrZK
NLSwwk1JW9OclU50MIsLSjdF6utalB9qq5qrPCjXhgICgdQHOOUiiXEvOmfYlPqiN9kqWpw9q0rl
8w5Tozg73R8hTZ2c1YBf1dK0JYJjfa9nJ9SWB6Yf/kV3BnRFVXwRpb9NOrSKru0esjQ7KBVK4yih
VzMq8mgmG2cesMtovbZddgh7ZmHsOujxeZs18jMcnYvK9sHnoRrQkA3ugLNd0Adqy8DkFLMN0pcN
G5IH+g4dnCNO3BhvmmHYN2fhJi0gA/2VewHJDBYwOc2PjWURElnOroq7546EQoRDvv9La1q4j+QH
YLZFdtGb7c+ghJy3gYDpSk4PcccfSdRGawB3CHnaCK9ZtoGLz6CxzI5+/5WzXGf0IvGFazC+nVOY
/lb9WtkbbU2iqV0TTzXg2y5HcWNTZK7DHJ5BhUVY8j/lH8n/xLl2c2sEGE2Je8mFl7srSImgwikl
8RSyOPhi10b+o9WBrWBeJCMn+MzbSl5qM9qOjpbfkiL7UBLyD8wieGsi4ycv/b+CdmYlXffilp53
4ExakT6dXvNAdcALe82OnMIv1UoguFAPQE08eGQErxGoNfu0B3dnQiGoi8HaqXULZ25st7qFy5gA
dwRT9bC3IhGenenBDOu3UQ1/NdbQfSWMQltVbCurVh+xmpzQiYFRTxLvmFfscIEB5eBK6Rf02rAf
k57GmDoTq45p/MOJVyG+3SBMz9yciEHMmo8kBuEdUkivLO/V8Yu9XSDAzDS1v5dvRTP2a6v0voa8
/pNV/l0PaaaxYi25ZMBcSNEUiNG11pKpT9SXiGTqSiORx5mM+9450XCa51rPm1UTt6JFwU0g199p
IzEUOOFeusD1b7Xe5NvRZd8cV5lyqxg5rQ1q4gWY6r3bJ/6OZHVl02CVw/U/XBwIv0sGhcVWxFgn
TRJ881aQbAOIbytKazyNSs+7jpLx4MbdheBjHethaa0cONJkyHqsttjCYxJKjwnJHUSlbHOzJrO2
psivkz5fNkP8OyOK4+ZkznlsbviFJiQevY/KFXXVVOVbbsXoXQOKWT3LzmEdIkp1AhdZv5+f1T0U
gPJQNbhWOhWMh98yCuuTk2245a5z4Ny3LZ3IRPiNnZDDxsQYrbH6me4IF6XPDtTOWBHgzS9s4e6N
oUVvlgBnBFWpbqpC52ZlICNQ0SDfACeba4weJFQSLHxxIyp1TXODdecQ18nWJlwpau1cbcaHEH9D
fxM3SKl84tdMVb9hzaUYcmnioRWvtCwhgqAc8lXKzQs1J3hk34mHHZvytyox1I0TedEm67vPtk2q
E05vkLyGfxyhsx5iZduFqjPlu/boBeWwzXrjbEjgeIF07FVPJI02oUGVCItUA7xo5L+HolMlznwE
/kkogbWKRYvrx3g4fVNuwBOgaDUoai2dYChTGSE2xVDsCoTQ+HeByYryNw3HXuit9RbkcKUl0qxt
nz5IG0FEDcp2S8IZRMUaIz76mYOruUu6fsK4Y129dJDBF1alKSuz75IjoXKT0kHr1ilRRUfKlmVs
ZCbEDB8PPAXYqmV4s4wIS1xrVJio2j4MdiyrRCFFpw6rfw6tnl8TmRetk16z3lPsHRnCpw6guR6l
qGsjMmQLQuZplpjg1u7WAza47CI4qC0xwSnmtL2jsxU1jPwYFC8K3eyhcqJ9MSAbd4ddLpyFxUF4
ZOiunxKdDUlsBxURrumK3ql7ZR/ytw9kgLTK1x7upM5Gk7QadUMw1Ry5AunDt9N5yS5kaBb0Ewq1
+3DLmrTpmOy50IF6B4UfpxIjhXUSd+bKCq/cwOOdKJuf3k+uaI/MZW5QsAZjvgYT9dXodnggdIYO
qx/F0moIpq4ZeC1oX8VRMft0CVczwy5Fp1zYRJq0imaxMaoY4HnyAMCaaklLdqWa3eneiYUSiQtp
RezsOiFVTHLl6UpaJlmbWz+LXT7L4Do2Q7FxrIhDFYaHl9nHKeibo0OBmQJhYMNq+xe4kN/tdH/L
nELdDspPH93qsHTI+Y7kIuzj5iR8h0YXcQPXjD4b3osE6CR6xowQcqLm1LGlcCsyhovIsZZVbUs8
VynNMeabdVUFe4fDcxF2erKDoJ6ti9i1V6y4h5WT4MnT9IbersEi6lmntCXa3o3AAKFDItixzKOz
aVlvTZ42V6b5bW4tRemo+zqQcllz40MCUhWH+UEzms04FoTGAVRnhYRqyW9p1RwN2Y2pGB7sOJlv
0q59sWLBWZ12Hyx7oN7p3D/dGZeqFJxT81MDisPhfyDV+eX8jRSFXUKKmFs8EavP1/n8VTrvYu36
/c/zJeMNAh9CV31lyK68xgg/Ie3592B6lZbZJ+diRIgmr6KE9oa4YvPgloV4g0Vbc6sUABmn7xYc
aqyBIVokxtA9Er9ETqW3G7tmtVaAkOeoAUIUucB1BOSOhqDCyA0uGlKXcwPJMTfice/mcXMYsSuG
lnvJjFcMAuqHDOqBYOvcfG9t6kpRv9r4IS+5hnC5C0jetMLmbmLiPXeRg/IbhwNkx+RqpCxM4DtW
69zNrUOa0hwT3t67VbgnJ2mi4RO/hxYGbxTD1c/KPqJWB3+ayX4LMt/mLNUSbh751Rs6DTKZCkQ4
CH4VbfOnSuqz5UQIIsKinUQa7yXlwql01fah0M1ZKCfqsi1PhptdRsUP7vNDO6j6NfF/kOgMaxaV
TO6sNNx2Kmnbg6/xmxuaDA+MIS4lAKlLX0Q+awqro08MPXXReMqHrti/Pf8mTKG/sTfTXhmrKHb+
3oqBjjMizjMbC5r91lswEMu3tMDq3Q+G+IBvgNgQFWIp0XPNfswKhL89ayMTxvku0xlfjyiUOS3T
y0dT6P2hSJULhF2wAoUwz1qbeJva9Gj9FCICSdHWkb0O54EpxF77f5SdWXPjSJpl/0pZv6PGsQNm
PWXW3MVNEkWtLzAppMC+bw78+jmAqisyo3tyeizTYCQIKriAcPfvu/dcfTQJC3Id9TQ/QMaVOOi9
Cw2Yw35t7FBqp/kwRdLvQn3ZL+Z9vw6Zb837vA6vVTK06vrXo/MDYiArjUC4eNdQ59z/9gfmu2ql
cr0mlef7z00v7A9PbVJDJwIMVfmv5/568fO+TAHMp6tjtZn/AlMnudPIUWx9QZg58CfoWBCtIOwY
hbWf78MGaAwuwDzkkWW5h+lDMQMy+ffh84HzA1KEwboACrqkd51P+C4qtODJE5twaF9g2qA54fxU
4z49zFJLPBABpbbxkEl8iq6bPjQDkZIL3ZriHp0j8DTWRIXZlafvm6lhEBgjY9iSblMm20gZ1rCc
3zymdbRQ/3PTFX1GyqcLk9GoT047GqvetbMl8MsBUUBJjIRsAGKCxx49Spymc5N72AuqVj1rzb7I
ENajICs/iPRBMI2EgeEjeFTM9qtw1OScR9WPRCeU0gvz6L4aXA3ZR13e9pqlb4Ts1FMcwHit2iw6
ml0c35S5Lfa9YyGl19riJm5C9+AjcNsZ2FhPkao7m7aPgIBSOrhppspk0TA3kEg/3alYaWWqjnuu
XWpUFIDtKj+b1Oluq2kzdh2urpxl+bzPovN/G3Iq39LgjhZGnD9zZa9WAZIAflJsIBLK83w3kMrF
cqS6iijBQxEa6rM0svps/OtWH/zomx4OFoXfLimDc0hWINWcWgRnq2pfkoQZQKBjU0cbR8pAn2/x
e3vXqQQWadRzJCZqpfDtDUB87CF9a9/xsz0nY4Gwp1CxdklsSLXjPYSk9LImcCnysjFdFt2Dpvab
X/vq2vjZB522j7TGRSETvTlGmh1KF5pc7F5is3cvSlDcCNP21iE2O3wX4YDknM2okNhEB1bdWjkh
h2oK5YNQiPx23pRTu85sDcq7zQPUz/rV0JA+mj76LqUp0yvz3/28H23zuKH2N2xTJ2leJ6ohvErv
kZgY64DZEPT/gE12yN0fZFk4IRTGvovSTR41m3YI00d+wVvfRjpXghyB9etADUaxF7p1tnAG13uM
tYSqHdWzhZqWWOLA4G4UcPAnr7gWdu4fe9soSFsq3lXdjR4cdPRjIIqdTrAvuNTOhXZsF4vMGKJs
A0+pwTOsGAUk1PA1wbSyGTylOcwbJaOBy8r40S0SkqiiMb9PA73ZWT1RLZnbWHciHEnCmmztJcv/
IfN/NHqwI2Ahf2mrgcQMpDv71kuc+7CyMJ9Kzf9ho0QGTaw+ofnxt9JSCLUFmfGAuC74/htOOj6K
KEweJdV+eiF9vCshDV8bu3iZ/xHddT6FUTqHKBBIXHp7PBS1ozBBnW7GuhZsUjclD1e2y9om9lgN
Q5IRki67r5Ukvw9rAOxOld8aRjJuoMzUFzJJ64tK0AnBKuHtvItSYXEQbf8531PaeqRvAvYWDAGF
PDrbe4ua4jXG+rlWIzvBUDx2jN9EOjomUciMZjmLH9t8K7RXcAohyqXMvHVycfECX33wKvk+KnTs
s9g37yxXV46dn7N0C438PW3bsy9ZzFeitVZYh1GcapmgOgji2yXPySqT9LXA0T91/cetQvT5S6iS
mlNHr3TyOsgBFeJQzQ0vWm2VO9iI/S5UmnxXqTZzRVgWC88zwx95LQ7hYH+2Q6wcaYzCm1DEKglU
cxeazaE17faBZT1mepZ8m7JzLpRkyodQ5ND+HUK35rtFqZUPnpVsTA3kdg6Nmvgp78HwSAF3dUQ+
1O7dB88TrIQlUzVLVT+M0STYEinULnKGd1qn+lkx9c8G38lKKQQIGD7ac1VMaQoNBg/ddR+nb1lv
CS2N7fKlld1nEvpUJf3uEUsMbWToyDcJ3qIhJ8xKQcR4BxNkSTIyfcyxe+jJtb0rp/WJjNSIgHHu
zvvsPM/vAit/LPkF7lGL5HfzLoucwh1fO8P8dMSvJ0ggOpZMvcP89Hk/WnxOaJ/RrW3oji3mR/wi
ILSRFsv8fJqkFhM7YtC6iao/bwTExf0wbX7dnW8ViCKZy//fHnYLD3OhJjfzwdV88Pxn5mfMO+eN
kdrvY9dkhxSFqUjC4BiCU/H4CmS06iLPXCtVrd7NG3dI6puaWfrCsmKFJLtyrXRk1o3EfC+oTxlA
8+WwN2wG3gyZ2r3NT6zXpH4bwJha5DDgX6vKAtcrFI2fJ5RQI44cEG6Gu/QVq33UXaKDTfCqy9KE
aC8lQGhC3UW8p8E/NZyhAv6LJ/nrrlrL7gA3h2J4HRKIFf1zU3V8LYv5vkys4GAXanmDIvStySNS
02SaX1OQyQ80jOc7NqzTa2rgxmhDsz32L6Uc5W6sc/2CD0u/9ewKsYKjXeaNQ8oszuNMrkfLxXNr
G8NGj7j2Nl6PWtqpqztbH5JTMuBwHvKieR+LBGOa3z4So1LeyMbGHjjtJ/pgrLP3eIoQqpBq38R9
azzauQlTaySPych2lpvSnKlicev5UxIpjitgdar27NfDkUKI9cON+aedVFfA6uj2Vjghxmnk9hfX
QLA+HzL9oRaK/kvl0DGvuEjT/KQSPMRddVKA8Ey+ifplSLIzsxH/y/aHW6XqwxffRiwUmHp0Ci1w
SrYw1DXB8t1T5ejP86GwUHdN7/pvLo3nFbogeW5thluGj2FTCoalNmrAJWPfPGcQOAOfH+s6dTD3
RKEd4+62yzsLedWdBGl2yKmbDC5lO2y9PJBqlCMaJBDzEfOxftvvwE/Ze994AxerH3HfWycEuRWO
tekmeJtiPUhaQNQOoLS44C4yXSxDH2l2Dla5pe7EziC3umw13+Tzb47ddr5t4pVaEe6kLCmErizW
R6to6Kpz7SafFXWxj4BWCot57dNMixsHGgoeHhz6RRCSMRFlIBgF9fWsf2+DeiS6tMM93FnJU9ek
B2qNyjEn/ul7M053530s27a9SknHB89OeFxr//G476dp5qOPE2vXDym5TXQ0iT/rfKQ5DaLceeOT
UXjk8u0fx0E3d7lu0l2g1ZfH44s/htFWNjoxboLK5f38QN876spIOwWDG8dlJkFsXOm3+HUoZlVW
vEGjaA/nDNf94Ds5F3+vCLbFOtc6/dayH3uu5aTZq8pdEZbKXVrKbWQq8vRrf5pPDAw+JDHAmKyG
aI8bo77XRJDeOw9oVMYNQEtaZlqln8YS/aNu5+oHuhoWJFXzZpsW/XWnN/cIr8p7p4dyPR9hJwW/
s9B5TIfegHcu77LBMFc9ztrHzlIRSdfNR9QpqCz6vL8jWVk/UHQELTk9AOlNoeesJTkiU2JC0k51
tkJv3WVWhtVOddDc9Ug1nxih6BilRKy5EJhWZMyIe6PCNlsq1sYtQvWKWyLdeGUg1vnkJZRGEe8V
vlksazyqh7hGtfqNtf1D1hTkgHeDue3JREBLbmcvuNdwewVue26sSrtVixYecinD+4B1zIaSHt2D
QpAo1XO6sfxmTl3H1aahNbhlaRLQYVRJTkd7+tCi8SHPRlZPqYW4CAOiyaKzGY7pYJ51LVN+Os0U
9RmVn35AQIAoGyJWKwcRfR7G67CN+jubScqGNQ4KYSVVKAinzSkkb2mnKTSs6FDrzGMYOznz9rGD
TaPmezuPYR5T3nCaqyKniA7ARO+gQ09hoLtE2rob5D4hXFgkAn0RjujSahCmNqWSQFQ1Fg3QPVGR
XgHGJgfPa/tJuijetFg91XWnXsnIsvhMaZvN+9tIHjA+EvDiiR5cULJ1aku/g4jRXJEHOqSyJtle
WH1ztUdyQ/B2NGuDlQNFwk6uGKigszJR3radMT47VOwWEA27ieOXAF1bKm4inrW6ME9A6GsUDN64
xUUCrtk1t57m229YjUeqqaK+czU6jUkJREDVY+VUp9RTUPQsMxHlH4JogLT3xqe4a4zt2DTMXI20
fWL+cJwPkBEKmxZh862Z1OGJxhbMaSa9HzGNLTRy6ZFCJ+mqwq426pg0N4SJ5jt0B8x+tPbVyylW
q36cH2zegu6P902qDvdxZFvnUrirX7tw/3AeWPntfMC8P/LNfo+IhnUhz5k3di1VkgUCPM6Sfg1Z
pDEyKyWOj0j6bvshCe7baQN7w7zN1Ldfe6Lc8u8z4a1spDbneb9lh8GhJuh0lYR6SwZl0T2rKFqJ
lLe6IwL07nnKi6nLxrjSiLbvkpqfyLS7wYV9oztVsZqfFLlpjyygyG7mJ9E0fUrbsb7rK6t41GtY
t1burNDgEC2AyIX83Gm1AigGX6juEc8WFVghplUNcsUv02YyWmFk3TCsyrehvSulZb4ju+cUJh1s
j3FmuKSm/3Pe3wcm6Z6jCO7DOA2PJTKnVT09oayUJWpo/QXrV7j1CPzaKYTXPXES7U2nMt8Vm+QK
s9b1fRwwqWEpaD6CSEpxYoX+iQQI4xHKNbHpXV6eTICij1QWfqpVqn4/WHQTXhLc9IAxzm4NjfT1
ONw20110XFdLDesT0zoiUUwTQJobyLVbNzs/h35iiRb/+LBTlMFdsJZ/621oX4XaIGzNAxbuavIj
gfEx+c/tKF1LKDtBGn2kvU5cW0uLq6FkrGEhnS67q0YdPgyvqReE4ZHxUcCtN4WODrg+jWmQHaj4
+izODq3Pwh87CTW9CrEWqVLL1mhOQ91oO41+GIBRY1wJXMQe5+hutM3uppuiu4zSxUSlHKQ5Bvv5
XqeX/kroUb/y0K+ffZWNYCBY6u4QrSeC2r4jhfEyYXi0mDmFFrYkgavKsitU8DJp9spIy3oaTfnZ
c69FFrj8NKP86KTyJR1ALhYo9BvPoKMUywefgDjSIT6YCpsaWfGJ5p2xfRaL0ou0VaL3a9fUIeMo
6cbMyzfHisZNR7FnGSr2seIS+azG/r0fKBHQYarkE9vizbQ6zCOYxlTHy/ZZnO47y7dWthYpj5Ar
DmGfaO9aiyXW6g39xvT8k9n6Cc2g9GKH6BJrI9jqSZhtk1q72pm8QGxcGk3waEWSsN70gOzgGA71
VQkUEuy8j9ESP3F14uMX48EbifWNKDPWcXFykX8lFh+9owKlnrrZJkKeQ6UJ2CxhfqMQ2wRu3Nj1
bYE0r0OgkQq+8oZQHEr9Ee3snsoEbxf8Rrorc9qcfURriVhee1E7er5Eh0kmiU8IFCDZZa6goMyV
MxARdz3g7qDxl0FuSP1VwwqhamNkITW2b80doGZgowWqHBwc03MWQqEUA3rSWTkKcHpdxtS+mQnC
HtK3osJrgiRkZLD2m8WAVGqfW+YKS6BF+7Ug1j41V6Soh8u6bYiiADOwiof+q3L74cRi+UfqwRlq
zG4iXi8Khr9lGBhiHZr9NYI2+BiP0TW7ePQB9p7CkGEL4AuyyTP0KE63pbz3TBdPg+5O0SDizcAi
TLZoHsZtpVHtTFZkXQY7O9JBosX6NUfzuIj4QS69YCSHzxG0+fQxuilBcCyC9za3vL06MOnRhEcA
UPmjz1riG/WwJ6YqQ92SPjaeY6F441fRaPa6MvLzYGUFGkoCbvSuP7JocpYiDwb+srxxyaXbUz8F
ynAJMh0RlW9GNGhZm6v9mO+1PrroLs4DMqNvZOY3q8KnjwSWa8VY03YB/QQhjiLouyOKVxgZiP9Q
w+yl21wdjTgDM9DGLQXwhxhY19bXW0asuNOWhPj9ZLKVLTKr+0qnt4xSHcR/XK2YOQSSVqEVuC91
Gf00TIXE7+gJ12nMfJNOWxEqG7qdFrK70lknyYOterTRRHZ1RBnsghLbmWYk68Iu0FuQIOKU0bNe
xh/UdZAadxHlsXUc+mf6f6xWf/hFeSC09JipMfkpQhLLMZKP2pNUC2xUB3eLOybDaAmyIHTTJ8a6
hrQCiwx4pb8RhXcDTXgRBMq2acIvMZIgMHb9o+hHZUGVcViDZhUb19aqfefJQ8rqfznGNolKQ7hx
itpbZnFzpnOzkkrw4Ko+5tNSP7mKT5e5Ea8M7FzBtLthIO3HMpBjEHN/a6UFrcaoJY9v9M4GZXOj
W2a5tke/gM/BEzj7xKoJjY+GpcoySZvHMIyWvowlygMiFWuKbFzoD2NbEKzrq9pSG/wfSlzcT29y
SMJ3yzsBu2QVRCjP2FdMtrVsl7fDm6oZwxYf4rFoo4KLdhRjHMwwCBITvDbMUIMBdozqFLVbtRh7
izJ/iPKvzggaAH6/9AhrpC7sebD6uVrthdM/V/346bUjc9oiXbVY8iwi3RxVeItchZrhayQC1AY/
UpuzOx7Vdy6sKAE1I7hRfEmqeqketCSpVkkDcyDE4H+yjXNvkvi203NexxC41ybvSZmHmFiJ7KE5
J4TQHXO67JqTVFPl4kepUwyKLahwHddgFn3TdOEGENROR22LQWqdwNwiyOXdsRETy8aAN5UlU85v
+l4goLqGenM2He3Zy4f72i5OY9LSAypJBpEk7zJq+EsU/fyojHhXqDnt/y54MnquLNT2QfiH9sUS
5adU3GMfCARQybPlaruuqcWClMhURUsdeHgTiiwG+KKQKcDnWOivOlBBgIPAw9KhRgZhIHTRCQgc
S+tLGUsydELaRziFSRD2DqRqyhWGs1cFkYTWxDdBPIDcao8WNmjCEsJF0TsrjCs3FA2PCfkoI+3i
hv6u0bR3A1XBJSiXJdUVooHjYFH4CiY2mKABxu3EP0o7PwWxvLeMprvwmyNoyRUAs9NPSJfRlhOI
pFQSrMLhIUKogbiWaGDyVtgVZP7KsPS9TZo6lWsXz7onN2MG560Ik01dAmFVgRLULvHXWi1QsFWf
qDCoh7roLoe62IZ9e+5T88luWWejCOZHCnFcn2QPjffOdJugNRK2JF/MBYLWMqiGvaeNKqwKXL+y
g7KM3rMNZUJJjryzLLq2rYHcKGetYijlR6/V+E6t4BoQNOGR4pW78Y0kKKkAtuPHd+XUFir6LztV
TpVSvqvjxS+NWxMjhBn2uzTUtorp31XV+6jVZJBGX2aR3ooueE9Q8SadG2zqGOix/4UI3sWtQd6G
YXhPCiUyxMw3vLQeaW8FWTc/VCrXXuAQ/hZpfpivxABAR9GRI9cDa22+BzQiHUaXQQlsoHcoOVwf
obPuJeli1NGvJ30VbsaUXDJ0GcQZu0iQTJlhFKfSEQo54pZp1yN539QdyMCoGQUJ7TS2gnQEPP1f
YCtAs1hiINKI7EQJnkQo1WsXM7V3leJnYSQruxvlUjiiWrqkiJUlwgvqSuuCvKWOmtoNeNZVwZxs
V9t0kxKu8oajfNRjh5rNzY5x6qOVpuyTkFKWUQs+QHxjIt+Ru2VAWrq1RFYR2006qWekT0Fd1T/j
nnyNNm/fvo2lrT3c0aoJ8BST9SUrb8lXuOOzIDVjlOnN6CC2UVKoZvrkIDNSciEtLL44XllmdtCM
fMehfzS5VQh2KUFVo0hTDMd+9KdbmaaI/exlSRX9LVS1rWUZ+s8xa3YaAqh35liLoM5pNgoPfe2g
HJRIWq+9hl6ICuzAt5l8aZNvSS+xcmYp557SOx9ZqFfw/CiZO7QjTKU/DYUmbuoaboUWZ3fzpve7
paZevq3UfmG2t43lka9ISOSqkna9U1GsPPkOwCb4ye95RzAhLZraJ81kMO0P+TPyo/SHp7i0kcHy
vRWG9zKojr6KdKJM0omm1fnp5RuQpIUFSsMYrnScdjnvCl7a7Cb4tg/DbsiOrpI9RWM/vEWmefoG
+FbdUB1NNeu2hqRYbFijPIGXzDd1lTucNkp6p4AKPqUT6zMlyBWFy/DicI1eJDgSwJD2kbvKQPxt
rYoQMFlTPVbV1vosDBZ5bvfklDaTGZBQvzZVdz/qoGOsxM4PmQU3rhteA7pNU28fI10hyaYPh7in
rzVgkXCQcipKdmiJOkIWMtEgigasz0DJuvHMTdjWw2vG5NNJ1PHdb4C3dnQmV0U7+vcNbWxMNK1y
AvT27k6LWRkV+jO2JwYPAGXYQsPbtKjiIwspbVMX7o/ZWGuknxLvolKz3gM8OhxpCVtX2Y4Wl3CI
/Hlfm1cESfXGzjqTURFhfWSHBi/Xru5NDeWVKdLV4BBRuwQvZ93pJkga4OL1hnkdXB2Cr09VI69W
pqWPlTm+9H423MlyxCVStzch2b9POCGgZDoUZnti24RXFQfd7BViwNXbxreAWk4QhES4JzOjNtA4
4FebhM4HqrSbNsouMW/mOB9UoSdd4IsimXao7o3U0faF6DbCLs7VRBNiOiEQxlv1diDXjE4vFh/T
tu/qIBL3rQGketnpyA5JINCfZYmOqDNcuhGABkaUMRsJ/WEnqnjALYJnUM8rhm6BYA+Q/VudYez9
ts2BHlo4XYCbZ3odXSjNLWUHqHp91Z/AFj/VIhf7zKyr+8DBeD1zZr1ee8Ni296pblFBhwU7YZ1A
cYoj+E26T1HLP2uyygwH4wKn2cTAUBG05TXBx1irW5vGpuldZq5YHYT6A8Y+JvP88Cks0QmgHqdr
9cqPuhDHL6+QxUzGRSWYTr2f+Uh9p+IlG7kyfvriMkTGU9Y2/Qft/CelM17w5lUXcAvWEmpBQrvV
AL+WEWUP6cgRu6Ys+nuN8lVUd+2a5HakVvM5EPsG8koFyQ0pks2tR/N/NqO53lemF8n120/ZfVG/
QAfA2r2cQGltydXNz4KbpLGUk29N6sS0JbIVH6VK8tRl3tAGDm5a1f5KYMKLXukfhtrSACsXDWWx
MD8TUQyWb2j23WAXr2PgWmgtkxIjqgJ0dTbeprGrnAzffEcs5y2Ahqgrq/mp5YODhMIsEFGIeN32
ytEubfPY2gTdI+Qu+VZ2PTEB1+8Pwu9TA6dTZj4QtwzyuUzC7RQgNzT4Rmc+Okr8Vztp5J1BAMf6
G55VIa+GV5jSHBlsgItRz2eKDdXfF/CMaGwMD6NKc1RndXyIHPgedqc/k1uQ7prRXYteDg9mBfnC
K2l9aNZ7Whj04XRwUmU1Um7LRwiiHSw1Lyruh4Z8X8VoXzLLkhfkEMGCqcvwpJOfXRcTnNPKhg2G
gvQKJEjfY907Q59yrrIIewi8TnxjoYJae6HvUlgV8I4mKsZMvu1yLDFtC8u1CTH1kBOt7IIhV4/f
o8OAIdHLiUGtY71Zl42Et11T3VwQUWscxXxTWnZPFb0kEmX6sUKwpMr1ppZKt9Vce5n50t9lfhsd
FGUH4MW9K4jBWOK1STdZ8mOMS4dFZmTJrd9yDoxAMuFEW+9F3XpL16y0c+2g1+khbq7LvreelNa8
dDms1oAzrCXT5+Jw2cQte3Y7dzLXoQOYP0rIeS3ee4ZgoYYJTeK8eugnaZuDzlwJDGff5rW6G5iV
LltM5uey9J6/0cF+msYXPLYRilQYlkMSGyveOOloZRqcSA62dpqaQdrqxwKIag8pSeTNJtV3AidS
vuycIV7nMHW/TbsOPDBdlsG9Ug8WmAiHkntrYzBNIUcIiI6Uw+ilwTXThGG/jCrKvTr46KlHLh2n
w2KVDDc01f2nTkgk30SMjuSag1wzcKNisqaqBDUWCsu1UJkMBmmHwjqIGfQZXnwKL7CADerr84+f
XFd7O/n3z6grkPi/4KR4jBx168DH3JuSQKyCvsYOkCEd/KFtr3AX1bUSRcXGp/MZ4/sHL+2HCJAq
Nee8SEhRNgw9X7e+xN/t1MQWK5751GkMJtAfsAPMg6zjG1f9xuE82s1E718bcDbmVkTWexChbM90
PViybAk34AOgdTpU6BZ/TdK3/kvgjWk72HoE8xJXCNX6LeGHoc0FX1PKVT3FEy7IIil2yHCmBMV2
OBuBozyNaBJSSTh4Y2jZVp1+noVN0qmCnjatqPRFtXU/VGm1lF1pAuLCuJfnrKb8YpRvUYy5QdZC
IznI0TAYc+Z4PZwxw2aKoBo5wbrkexOyyKeF6mQ4GnZDnarGIq5PU7sxIDF3vhuZKZcCG28NzhMK
Nidt2sSqKNdBG3NlVRVgaIBWLrlblldTmNpB0vOEZa+N16r0GLDIyZjveV0nrkpqr7U4Ke9duAvX
rs4rCmKVegDFIK4BUearYGRy60oUM/Oo2mOcxAWsj6f5bv2cGBBM//ormRN5/hhtICy0G5qharpp
qMI1fkuQkb4W2bGrg0tzYGurE6ao0YbuprG40s2cR8vFl/k9rwwMVv+gl3gwrNecIVg6EYb1hf7Y
urZB+YkwZ5wkvXFLHIGKBp4AEa1r8RjAOG6pQk+ZHIFbDVydk0Mh6USbbeLvPGH0W2F88oNRT4Jw
gt04JAbuvkae6Icrq79+18Z/PRE5D2GCCMNCq2PPUVR/iOAKZIS0PDGJO6w2WjF+dprKZaizEGeB
9NmkeaQ8mw2dytTFnRBUVvTckgGtlcFTgiZQHQbiyClNsfYrhkM9Vc04e5qVd5wNH21bat/Wj27y
f+h5w+zJzyYJqeJgT64RbaHlRSHheaegaJpnfzyril08xcLSbj0dE9qgWU9+gAvV109i1G8HPQ8e
Wi15DWT9MaaYTwrLlguXsvdjbJv+qS23f/0paervH5NKvCalL91wpv/U3+OcXAaKeNBshfx5t9gP
ChXSAWvUTJsQuLQP6FM+mdFhoZGDgoWqHHEOqdTVA41cQoJHd0RU2nyK5DyhN1MJeUAOBxoLDEjv
Ve9OXPG1X9sp22ze6Cbl5EqzlJuoisKHAYz2sR6G119HiHwKIlYrf9+TqsMlpTvGnasd7Sn7vPaM
4k16gpxVrbgMyIHOruGtxzQWZyXj3GuSkXAM82vGsXkxOX2VV4xruJrlq2qnT5U6eBDI9OxWqwkB
k9N+x7Oz1QhdfF8q9V6PJsfAJQ2ThBqlKM+M7hunU7uNJaRG1xWnpe1RLC404hKmTWxIBetuuwnj
ppta2CvfDA9F3pGYwUi8QUBX7Pt4UnrTrF6Wdeq/u0q3zpH2fDpy/ATIXT2abgGMyWzDgxWJ7Kzi
y1sJwEavsebfQMj0PtO+fTZl0D/5IZCWeLR7HJTJxktM7a6gU93iHtrjtQvPvvBx5Mny3DohKQ3D
OjX8/AvWxFsLQ7QxLHcHSxprwoQcDMhWan3WTV2dsRIerPQLu5ZpmDkOMjHubBvLiD7Rnjoi5+pp
Fp4bdn8Q8hl5ZCO69N1jXrV2fLIBXAtoB+g53oSXvreOR+p8+5CRzA4jTsQHA6Pg92beZ7kBXAw8
1GckIJdvZ4leRYgGVf5l0nA0Kwmf0h5tvG9Y4alzvfRg0zNjpCSspgsSJvqt33xK/UrQ5iJD0v7Z
Sxb7ruk8tVJYq6LWEtpLdUDtJ1K35Ie09yMIniXFOtpsGZ7xFk581w2UvzoJtcgdzWdpp5givOEj
diMSQ5I2vVcMH8TV6Fg7Vw3JMCeIN24VheZeYu6kIbrrqNlPUWy1H9Km2FUqKSNZWIq9bBVktMT/
TevNagWHg9M5NtVj6NHyGQPSOUdAZTLX1Z0puxBHIlNLAC/mRc/1ZmmNuQF2vVQoSPokr7Q25e46
aWEmUziGMLOimtbdYvPTdkX91YO5PuCcDw7FtFEA3fDJTDeFoXNzfpzoh+Cgu/3P+Zryv/6UWVb/
49+5/yPHmgJ1r/nt7j+2X/n5Pf2q/3161r+O+vNz/rF6+I/r337m1d9OD5vrXx55fu+ar/L3Q/70
t3kF/3yFq/fm/U931nMC5X37VZE8WVPfnl+H/5VPR/5PH/yf5ViquvGHC/D09//5vOnT+N//Bp2k
Cf6GWfLr/Y/pl/OzvsMsVV383dWEjYxSMINyDP7eP8MsybkkMJGrNHGWtkOY4L/9jYtCExCz6Pyd
1CJDdzQc7MJg+v+vXEtd/7smhE7YoqkbKm0d9/8n11Kfpgp/mEo4Oi/N5dUZtu7S7Ra/pSSZsWr5
o6L4d5QNJI62CAqwZ49rmTPe+Tr5AXl90jJNrGsbqRXNWwrL/pK+QMPEo4HkGklmbyaney/DjeaQ
whc2tzRWnHDhDrd1TpJW1SgB6hseb6T/UymAExBzstIreaFCau2AahPgYbOoZf3WFfrKoUa7F92d
B496CwFM0uUf0xMhGX/4sv6b+Er1v3n7jtDQ/AimuCSFTvGWf5hTkBJk2W5T+XeCqh8rbSY5OssA
/CuetRlOdDnAvYyKQaxKqO5rtVrkmaxXw9BUrzoEWD1iAqmJW78HyCsKuIZwOuX/Ywr++5DOl6Qy
ovMN8T+ni/bbl9Tg7mnAjCd3cU7DyU4hihlubC8qlQUV0ikIa0z+E39QVsTpLoSbRpu4G34ioFCw
c4/vCBqrXUDTkj6YFe3/+kM0phXAn88hThzNVfkMpxvTGf7HDzEIZV36Wp3DcXNxDJiQlmwJdkRY
KjwFhPAUI+gwVd4x58O5tRhQXU819gUAnEVTQaZuS1rwGNLPg5ZDOwk3XZTXx7Eo/GshQWv32ZdR
k9hAJeEnzXQJp4MwIk69dOt2DhZAtyQgcm2K5sNoauckPGEesjwuLpXJOisMwbc5U/tXNW15X7H6
WlqDXTKN6ZSpWlMu6tE0D33sZ3ge/WLn6873RfRP19A/5j6qv8U+8iVqLosozRZMCEzD/e1US8Hv
DfAYkrus6tSz7QUUr5Gla3od7zqdXjxxO/4yrNAKmAV5x2Fu50+uxWoZgUy2kbjj+raha2rH3rlH
+LeEliN3jgUjVkbR/6HszJrjRLYu+ouIYEqG15oHqVSaLNkvhCTLjMkMCfz6b4HuQ7e7ox3ffXD4
utvqKkiSPOfsvfYfagxz/ji/3VTfc13TocLwXNv/LRW00evEgsqaX5fUE56cDYDbm7YDVEW5F+8J
f+B6Z0hAxsYCPLrqcJPIFC1NZsCg955VCaYPdfF5ctldkhD/haPi/TBfY6f3X2wLp/EfViLb4t8/
tKW7NtWR67qOaenLSv3L40xPxC9FW8RoFHHhyxxqAkyo+8ayP2tm+E9S07bZpHnndJsbD1SJnErK
+skC4ETYlv8dnUm7Xf6Kxx9tkbtR6wZGuaFcNNd2Xn+LJjm90VpaWaP7lJVlvFejfaONiOdCEZ3B
QBgXC4It9OoCmmsIo7xxb1qXFVcTfbaZQyVIUgpWdZnQhorzLXaGG71yxvvKrfcdgtyVU8dr2Uw0
AIZkYqBCSvt/X6dlW/vbzbXgMVq+pZuOR3fH++2JFXC5IRC1HpYbvTiClDVg1STbxp90LDGYgAyD
LqoE3naUidlfwpLsEX0UZ7PiOvzhw8wr6e8fhs9heha8BI8s+t9fQdKUdHtE0NyFZY9uTCmkTvV0
7DioHmOFPCQITuX8OcfENI5KC7+hi0YeZvTdztXcj///x5mvCi9Ekzcs7+W/72acUmWXaULdjQSd
xgXN00ADoItdRWfDjRENEbG5joH2E8vGIslDbpcmYXj4/G7fat2frpA5347frhC7h217wnDnE8G8
7P+yrAN65fD9veHOVONDOeevhMDkaYJlPZheOyKfqAFh4pEHZ9VoV6GLld+TeeUnGgPItOI9O/mM
bUV4dlWa42JJ15rYtX28yUqX3hlOs1WrTegpIyn+9Pr6x1ZicVJxhM+LS+f+mr+1KyQrCpdcoWPm
YQNgBLkluQskj8oONCvlloY1Wq1gyG7LdLB2iO1NOnG0Yfun/7635j/eVHwSmgf0EUz63Obv696g
rCCcuKXTQXfgRtj9sA4dk/w7o08uaZm6KI3A7pVmOJ2lnWNS73GElYG2L4H+FNJWd2lHJFSiLiFB
uwdC9rh4A43jSIIXLMGvacl00TC3bcxYWAdrZrbhgvnTJf3nRsfStBzLsBxHNw3jtxVR6XCxFOmC
d27rQKaMCSOY2vTnpGGPj/1B7sK0P5C4VD9a1lNVOfUlDOTRFag7pzGXz7kV5TTwhMClC2PT9MiV
+8O1/q0PQUC7NV9mi7h2Pihn3L8vWt3Bsj0asU0+FY2qADaMbCGd0AC8IMmzT3Xw7hpOceREHO8n
oE+yKPPbcMzu8BlhXbHH+2GAeV4otPyNktte5P4em1DJMIzDpUSqtDxsdqxhn8yYKZopAe1ApP7w
Vf7l8fvbNyHZ/q+PX0dHsk9VZN9J6bxiSjsZfvKH04H1r1eLa8ZJFCvdP1Ymm1mCcdczAYur7IpY
FF+0MjjUJbTvUiOod71Nb3eKUErk4WvqJdi4+VNfq9Aa5QtMkSC5XnW8YjWa0gzPLrBAsN3hNNwZ
stwn4UA71mpXFNwCPZogzMwt3+YH9wCB40KSEnbfpK6JKRoOQ+i/tpZ1NfRCu6mYCvEzckK4NOsP
D6Xxb5eXZ1HnlcRrW3d+2x6axJr83kmsO9u02udE9x9JEtNXfR13q34CWaTrEMtrFztJE9bvIYFb
yPYVmBJ/JAjEnYIVUhb77r/Xr/UvewWxhb5JIeZwbPv9LKFRfps5/I273PVuqrld2iLMBtBh0ozy
7sfSMc9ELOTgyBzkKSl519RacjXjXm2ttFYlULNT2Nn6g8Vfm7c+KAPvmdMl16DBg5iWdIM84Clb
OlGrcn4MVMxbRTcCce7BhH0dShNX1Ru7tpCQemjSLOSHq8INcSp5HE5aef3D9/6X20GtauNJNQgq
/8fZYBK+UMJsjDukZ1CKgZ/vCh08T6XzBfq4ReaJN7cB5jrR/N+5IZoqe8TNagCSibXC33TIq0Co
CHfLQPbOp1eHk5KmsiI8oaO7cSZ0D7xYHGCQgitHLwf64Pw+TSoH2ZNKbwhc+ViuWFKb50Un4VTJ
vSOwHNoEPf7hOPRvrwVqXw/Li+74Pt/97w/45EHoCjDUICL4lvRkJfk+Su6RjswlmAABAnbPd31Q
WDutGH7EnfcxaXp3Q0ELzjciJCZxP1DoHl2oTecwU89ATrxtP1UFN5ODVK+j7WkKYws58i02wh0C
Qe/8h/s276e/HRIcWwDkwzXtcQfnHeYvhwSMlRM6KsO8W0oZ7pa9GmlXnYdEhVuId/pqOc+BMc3X
QQA2t8b9CvHjKB40mziSts5QANeBcXBjxz3muFA2Wl80wHeMh77rsGF3gJbaNE5u2BLfnFataQEj
ZMDlfRiZu6/Gnjoki5hM5lT1//39/lk/QQ1b2iWWbbp8zd+2CTHolokw0Ljz3WkfooI5O1lIGqo0
P4ze89Abu2TQjfJrpQrpYjPLfoywrVE09c3skF0VQf8yth7KwY7wzIyT1r2GYesPt+JfjteWw9uZ
eti25rJvPhD95Vb0TjlFCZRb2udKnA0kjVeGSHPcaoNaH4HzpghyLhyR9KNm6WgswviSRYeqip0/
fZb5svy+LFzPNgR1kePbvxfnPgjUrNZyk8OXtquNoUNUJ7K1kYpjgP/bRUO/i+aHL7TTCQ8jEMwI
S/52bGbH69QQcpriTxmmPNgnBTMhaQ97o9OzP33Qf9t3SOzGXe0ATfZ/nzP69I9A0ifGXei8RmUX
Q++My90omPlNtXe/fMb5oDkbwV+mPP2GYsS/7xpMq4Xs7qPqzwfXf74C6LCRsWbPXTrfEL89Um7H
pNkC4nXHRLOnT2ulRKEywKj1PsWxE1c7I3KIJMt9snhjmyJKl8Zl6SIYWiYQdk81EZJIE01l9bv/
fiC8fx4Z+HQ2qgcqZcumv//3VeYqAxFFbut3Mgu6rVSVhlZPJ32tD5EGdJm14aVa7YSP9Deoig/y
o911q6hJpSfdU9YQV84wixE7bi2k4/6WdMCdsuA+9QqGsui1hgm2TeskfbE0o/w+jLpxiZubuKgR
mVnDXWVpMEJrEa2sRqlDKHpnV4woGAtSKACz87twgPnWW2Z8tJKKjn9a41pJPyJaL7tI5sWZ2pLQ
D8PZYTHGiwV75KvYi8yrpgoos/xvlYSOtsJ6NMDJ6G4rAqN2rTiNU/AUN09wbvsDoCV9p1EBhYYY
SMSkdAU/ll7jKLn3e1D4binL796URTc9cJ8ZModnhZzlOteJYLPxnhphBh+0VMmBUDqknUQhhb3Q
Nsg83uAWuJsKNuqoY0FcbrHHZHWVaCZIr8DfYKwt140gSu2/b7MplmX290fY5ibzXBg8w5bze/sv
ywFzhZ36384+lWRUV/rBdmk+iOpHI3RgZ25ZHl10L6tyDo2qZ2lOn5av3iC3TpKVD0PlENUXupfQ
Eq92wEu9mwtVXefVRLwl0dYWJgTEdM3WkC6u/Ry0zACeZw1YHmr8aQlR8Hw4fH0JPSv2P020LFvO
n93KyityNrwRqVRnFMemrN40uy3OJtVnYd6WnGWunSbuOvwTRxlIeRxNTORhC/MqrYjXnvp77Flb
V1XM6H0vo70JZgFZKvBuCClwehCqExnkb4j+6m6JRCjJNcsSuCH0BTKXnKcoDrSNZJiPh55MJH1K
kxvYV9u0LoLNMvEtveodP1u2Vg0WJGbZP6MMB58bOtZ6yjMTWwqhFEzW5bqtg8/lNWrqo/qwozDk
3xf6Lo6rcZP778LPr5nmrJGxD5shhbwM3eiS0wOo52g+tiSjW0tUVDhAeZBCke61xpvx1Pk1FAXJ
Bp4Vbb8+PCZYSkiNvzn+Ijx2mjO4Ptq8V7eD8D41T4MDkufPWUsAgsNPhpz6vyjibMZMlsJZkd4r
IH0lEWYEdevM5OvBzH6imhJXuwpfXL33UB65xnXpXZh+B3BU9/uraWM5VpH+JPsLiTjjK56Ab6qr
s1Xad5+ez5E0xzqmtPEDXFV4xC/1s3NxJsENzbfQwwtQmXChHTsY92GMyTxpNIL09HogAGU6lkNz
jOypRvaM7AJ0z5mYQQPuFg0VXpvJ2pGMdvn2m65HtNxNdXklECuvhvZZ6fjulq21n1rj4vlYKkb5
AViFmWW/gX8zG4loJi7POjSFad/42pqBWbpXtqevGdqSKWNQLMwrXWOCzw/GX6WFMQprL7kQ0Wji
whneHK/PYfgh9YvZ5fp2iKGiByhWAMDjyMK+W89iXMDRIABNsa36XVYr9+B2hAhaYTjTEm7CicN8
2dx3dB31LKenYui3cj5ioLQkkCnDOeCp2N4ixlznAzF51h39RQ03LqswksjodC3l+aWB0+n9RLNJ
fgNOiQSMVKejNfVb2/fh9yIt3040oi74JRAw4y2CNwt8HZ3dmiaAvcHnpu9bv1Lr+RhqTUGwFlkv
a6Tow4t19XwZHZEIA0VPo3dLJuJhaBtMH0WWbWUjdrKzxVmU+i19B5pcOieEAlDCjsF1s+EKhVuA
7uQ4yrn96ev0KF3RHmreI2htW3GOM5TUyWgAqMOuhyAP0r7QX/IEAdfQItNaVmGJw2YX6NGHGfBR
CGHs16UfJCs6QvrD1GKUioaLRYMIhZ/hY9HgWBkGBAnUXlsdFvlTCR+TiYJx6f27JYXdNOyfCJhx
+TjTU+XDJPCPPbDZreazxuevFTWtBgzenhHjA+OACyqJ7iWlAbK25t6mT2TJKW0PGNriXTg4r26d
jGvUaxZZKhk8CI2kI06MNnvWypmIRugm/5ynWJHDyTguSy0x7GBfzDCXAPd9Imx7E4N/hOZVucdQ
/iCv20exFHohVPi5LjT1WgewGR3xoLfPIku1bLX0yV3DGjZe1v/yqmrbGg5W2CI5NYSXwPVixLGc
L/sIvaVEZ7VvSmPgaGl+IyonJhLmW8Rzr80WO8IcjoMwCwDl7py70BFUaad7HTHjVhVgkufxx1Li
SXCxpR7Lk9bISw2oS9Xuc1pV5e2gHIRSgzvzJOKewcU9qGPoWyZrZfy6p8ujCGTwIq1Y21eu5d5X
um3fN13+svwz5Yme/beXN8kY6RtHxp+VmU5k84XnodTfB1He62URP/Y+1yBP0/oxJ1t93SvLvrOS
Vt8snxSbnrUlwHftT73cBH0z3S6bqd7EayAp8rT8W0EKEy/31K0biGlNrgO3zSxfsLeK+zT1f1Yq
oJ+XFJ+04nf0KAmoRxyy7s06fpgiILXz7gJ37x0Ld7kieKK8IKGl2p2blksvk6K9RiMR8QQA3vT0
kaVjwMCoqp1Mnc+yEvmtTp4q1swSG2D9v8NhFBm3YZGmVwTIu9wD8bl8Xh/x776t8VtiR/62LFdV
NNdSGivUg9WrmFAPg+amt4jYgczS8VlHfL8dZHdrCj6EF9vOYycC59RbtLipK16ySP8mk7E8T72J
SYJU8X0wmNTopiaOdG3DVaxfC7ch10QzjLNXod0YgGUOa9RK4GXYkaZJHw9JO3wUBapwK5HTDiLw
O71Pnv65wEHhhlUlw9K7LMUpfTNA/RDLaJ/Hvn0g7m881Tby8D6NT0R21utx8hgfT1q+b8C0rnhS
x5XT5fVuyHXGgan2WCPkIOGuISxSqtvJbrx7TRvAgbb1gUvEy3NgRCx6o1oXRvTiFBHrJeJSXkVS
ELAofjVSoJyZD0kQYtwNCbBkjmVFfjdo32wzXS1bMw83JpNZqI67PmLbcM1NG96nWeScx8K2b6Em
gQlSSXYyAWedUJQgWhHVzikQXg+aVhyaNCPVU2C/7hqfnHB+dFKIaFcrLd2VPfrWdhxe8sAKUfLL
owFILKVfepQ5+ZphaAFTZVnC35W8PeiK1+9BXfu3dg6DAov5uiehcyuBFfbe/ELEln00f7GmXOST
A161uDz1MMIhXA77JiWQUlEOoVcTRzIwC6B5efl1X9ykAAhQPFrQbbYtvTbeaJyRx/BSAzBaJw3p
nIQHrMoqVtc4qdUHrvc95gN8FZa6nwoZrWmbj6es4HHqjABEMFHM3S0Q/hgfuzJJ7YhraGj5tS76
dZUFGYzMeXMyu/t89mcMhbNfKjYUDx30QR8Jji3jt+U1r1flBRWyffHaD/YCcw20j/1jPuFR/RxD
B9DB0rJfHj2HUdlVmy4hyJt+8PG4Z/SavrYhXnrz/+v44zKo9FshCoceMoIbQ4/VnZbPejU1fC6F
xvLoTW7UYbkp623cZPHBBEqyUerHLJm8wXHKLwLrhUG8WU7U/RTr8WHZLaO4d49mrd/7FUWWVTkX
o4QopPcZSc3Iq1UENRin+Ulx5OZdjTTCrowt3Q33QEy9cRkr42fmF8ZGU4hi4Xme4s4ZWUo1O7lV
B1v4iWLHkWXTl28j0V1nLyrqLcv6OciZrOPj2i0vrqq3QV5JSoHSmmnAYbKpMk6FVICoKyDiMDFa
Js96255iEFHrQSdyoApUch5ta0/qGhOk+XEGs45kYyKGks911PqwZV5Dl7O0D8u1MsBSr8Mej28G
M+DQ2rikGfyvdLbQvYNjYVuQb36WTW9tejnBB6gNQlrpHYWGGm7j8LuwiHh1Rh9DMHXgShfdd86T
HzYW6k0wD9GCODiMgSRPSbsLmugp9Zp+jVZluKZldjViWayCskSxnZ1KWXcHMw0/55ygI84BsApw
HTapw0NRzlSNVAKlDnxQZoXfkXk9L6gJM9s6m3oI4UnVoueAp6SMC86jMxPaakOX9gBzo39Qoc6d
UoqnomgffO/Q4quoy/QF3Vm/AUaLbd5WzIbt8kH2jiQlJIANEZArEUzpe6W9TIB0iTvJ2fs1HopY
8yhAvUPUafkKq3t0CpV9r1vkOJUNcDOdJJevVUz/HxaM4+6meT7LWcTcFrFGVT/PH/Wwa9myKebx
TvwU0EIPYVeRIGQOwPGmk0MK9H3fPlbAxDdEGnwGrKF9VFWc3QVvd1/6PwvGqcidnaOuIAUvpRtT
QidlAtYy9d5CWRrJmTQfOVGla7/wHSAoQ7df+vTKYBk2xgSTNcOUxABlW+ZdsOfIoR9KHW2/ViiE
/60AG+On+wzk5DZJaArHqd4+TG4H79WesLxBhJilHNE+rZsM362JAcrzn5e5kGFlLTAJqU5L7wFR
4bZpavuqZ2qdWLj45Wj2K1i30Ed183HKph+yjTmAiyLCYencqNul4pjih5m0s0+jMOHTmXsCocMj
CtJPbYw+s1H6xxSj5FYagKpCj8GvFhR7eDOb0dXNrxmVR6rIqqconZsYAJxlfwrTc9PQQuUqfw8T
8zEJ7ZeKT3Tp7OHTtd0nrBHaqeUYs2ty/2L7WblKLF0nZM55qQYJxLtjyNNbdsmFLgjUsMYrkO9x
m3RRfIEE04IG/NTtsttZeqlvclF8M8QrYMwpFc5Bq0NtHVvmA4HnBIgFU/msxc9Rv889Gb9EVpNv
VJBnjy3jtQnC18NyamwYna2U7d8Y83EgTGW+nkxNbpYrLhjaAb/3NthJ06+KPbKSq2hz+zLzWPwe
gwq9zW1pQ3FgDgCnMu7Eps2idx8v5z5PUfQQU8c0NzTMNROrcod3KiLe01DHZe24QeaszaIDWVGb
Nt4Fm15MUIX7SrewS2ZEaQhJyk+Y3k8ZkUVxwZPQ5sQRdHjWF33G4Lk/BXF2TjZMDxOzLtc2iism
9W1tky7zpTIR6RuuXrXAdI5L88FVHcwFNL00dVgJUhLOM9p5fgMhPbtw0daR7l20ckjvGUHhbdCv
bOghUjVtx3nLoqBr7C0KFE4NcDw2SxQY6qxqrSquWRuX/cmU5bspav+uEMHP1Bb0BufKV0n9sUji
hp6NHV4ozS3MWB2Ny/LUwlbdZbnRHGTguWBt4sdSC9+EwMDaUVet0rHJuQA0rpcb2Cnxw+Dgeh8+
qNELdprWtseYnsFluYUhgJ/FJ+H2V6b9wca3XUF0d/q990SzpSPWrpVtM6pAJLs13bkRV7rcH4Kh
KDMLvFfFjd3lTAPxqhHkfqkIqckSL300u/y70P1gbY9ts2c4eVuNsYE/xidMhzwhzyh+RCI7TE74
xswhffIUZDWj2hJl2FIL6CudC3ghOeqr2ogw8CUE5W7wixuPST0gV8j8E1hlk0aJ8Y2UhXdAaiHO
O3FFOIaOXcpxawvFXpQ1NDxSI35L7eDUYFuYURjlfROmCIx0513ZijOSyZsjaGf2asL96tV07w3h
fmxJlfQJJL6tMLESRJzR/A6r8cjXfgzNFtggzsNHXzIt2QHFD+6qDHx+2ouzMzU/Y1LX5rxJ4WZA
HaqNbafZD11/xVu9LwvL+dlOzhs5zN594Whbzw2qg55o8U7yUG2nMuppfGWvtD79Y4E6jh0lI/yx
TA/s9R0gEBZZbO4Ke0hZN1CT2qTtNlKTSMQNO9sBFyYrarS/Hqem0Xrg9uFZoCSFgxOT+uXWJCsA
31kR7AeNP/pZGAN0smDXGFF6bBGb3CWoCYF8KAsOb0VVQ33zpOv5zykRODmkf9P6cp+DXr0HJO2u
x2oYV5MX13Q62s8xDvlewajTnWrfKmnRCfKaI5Pc6iaIkUNVChxPEvnuKa3pMfVDdsF1+isYh/KQ
tagBvIx8tSgL71yVGHDQuuwGVCdO3RFfWkP25k+91DgykUBv9rV/UMrcBxzkM9QOs0fdZJX8muDR
jYl4jisBMIKU6kDCO5yQaFXATTSHTKbK1N65MLwlaGmsypzT8vjuSot/auJ0LA4j6cFbB26wFgRE
yHs5LM6cEABlP7ToG+7apNtFmXrtYKnuGRYrRJTt97yFagnyV7/l9TStzRFAUUyGmzRgOKQtncpk
2vISDrdd0GCXTSie5ZDcjkb9YDchII+K7K6qyE61ML8lkmAiG0JrAA96Ck0CYur4uZpdxTPMRXV4
cq3gWrU0ozqLagXQDENVXB0ppwhnzFdd7cY7q/ZO5NV3WwShqCbURtFPXic5U7rJKtddBOShSP2G
ZqD9MopMbqSRRZuaubZAgrXWaAVvRszHtk2yTpLBtsmGH83Eo63aEvIFwWhaZP3yC2aFzkYnpm1l
B/6u7wMoMjx8+3ycnvLBB9mqfdYNjAzTaMA7k5kpawM6AC+wDew4eCFIovGjM/Vnpfm9eBzoFq8J
RyLSSItZu/CbJN1WCJIGaa7+C2EPe0+C2EP3oK/iuXQd8Zh5iW5QZXg68ib94pMUNFhEmqu+38K0
xxOMLznAgLzxiBTH6oc53TTQ6nAow8p3mqfpGUUXOoKawmbOJ4qiF0Sk+KCZm2hsPX5Xg3E2IZfo
rjoGmvCPSFB/VdGEvbAP+o3WuutynGPvK/sxLRVNPDcnsMJlIqlr8jYo6Egh6pP7XgxHWDx3oXes
yXKnP7LyWxA9beEh6Qynba5ICBmStW8FQJgK9SQ9/xddQlpWzavj+dyPtAD84oljM5gMYJUVQKJJ
ALIGCNAMSC6BF7xwe4rd1I9PIk7fJnfwcfNwjzutvws52FOt7nKWztqHV031PaRrXSdQQaSPDeju
1K3fZiwyGD6IZE61ifT4NRlpKGBKNfk3V3j3THJxjKceReuqcQj/kHW085V4dVoBt1U3LeTQtXfw
ohRCgxbzwbFjbx5CN8JR5+bXKoghdwpyTsgl2rcm+XPjKyeJflcaUJ2aIV87QfoYTlBMxmh87WxO
gmXOqcyaXG1rtsYKyDkH060gUQLnuP1cDDqRQITDMClqPrOkOeKgwCDetL+cvs8PODhuYTFYaNaL
0wBhWJcOgHzJl3LbGZ7rpbt2NO49md4BuSyPwwATJc9Xfsp5fjARh3t2egxijXScqSIWfUr2ARmz
sEHq8VRozocRJf2JpfBmd+DlwICURrInXV7uO5Xvhd/r66IvTnpr7lK64LA/iEcTPO7Ixrv9GlW3
vkn84WhSwG5D02mx7RXdGh8TjA8vdM8E0B3L8tLigiKCzW4OTLxX9Nh2joaBqgTLsoIc6a2kiL4P
PFqbwHbOWq7JtQw68M7+ozYoSp8GHklVA2pD/QfgBZtcfNfrFOxczHXrqvgG7OSdE6I9wXt+dmR3
Hgn3c5P3KjI//IzkGy3Q9w0s3NCIPol2zByNrrwM/acKn9wKAoe/9h1CyQlHz+6zyjuNRv8dJHh6
UYXIEZ4lxqkocJq5ZcEArvPPnShOCR0KvyMDJnba4GpC2LliI80LOntNEZuHtumGOdPiNtHSaD9D
1zZjySrmWqhdLwniDSojJBnTCtdlSOqLiqyf0dAHx8qPOCGUyQ11VnNqTO1RqFZ/Kkx2zyI1zdsJ
vKZjVd6BVHt0ZGPm3QS5eh+0Ql4M/TuIjI9Wq9LbZtzhkzZPrtHj1JJltfHpZx0yrvK5pPJP3eBx
KvTsSARTtG+EAB9r17gcCrXyLIYLLqhkhDMq3iRSuNfII/wTZAaN7vo7SRZzKEMVwKbNBh3Rsefd
L7+UA/G9HcQ0yFe5//VnRm5/OpMuTssf1UHekqM3Ybs1S3Gz/OJSs9+0JZ4tD0/cTuF7PWW2/yNp
iuiGdiyZOjRFNs7AZC+3bUXDqCVssie1NXbJ3ulBSdDyBqFV1iaDOYBfyi2Qyc+tgnj25SbUyUw2
+vfI7vonpm2+Sh/CrNDOiz42NUa1Bb70ELbjI+rK4+wVmGFQHuh74v80+St0IElHIXuaP17F1JrP
XjG81TWatDIsmUpSkI2WgjpqPhpGlO8xSxBlP3f+F8F1A0T4YFGyaDRm0w7Uf2XFLzWHaitfm5Xl
HfJYlOsK1FnkNe27EVdboy5wpNdljprThUzD25wes0H7dE5hirbSz0GfjMi68aQvnIsuKb7+C7Qa
H/0SiecXyQS+5Uo0LOMmHYkPaNZl4SH7bjnZmqq5M+vmvRN1f+pls8paEx04jvIuV0dZ0lrBkve0
aL/KwD84mcmUef4Wg9I+XU+rtzrkolUasHtEkAoWmRT6MOylOgZdkx7FmWBCusawEbReo6sPd0k3
r3YwjGcCIQC8zF3svIuIhUfz+aVDY5TSRqJ8HFGhr/hJ8Ve/L4yZBo/wOXMmVlCGeB7yrI0Y6hGh
SQ4qXZfM628cnx+b0tZdN1SoMP7gdgvNBGKqNY8JYO0jv4HiZVjajoKLsTwDsm5yz6JjWEXTrytI
giRVCeEmunnbqk7KV0zyi+moM7Oz5qatU5bbKq9fYHfSDzDSa+d209qp0JE5HgSxr9FfK8pj2BkO
8eH+RfkoBuO8rqlNC87pDmGtiH3yldUTvlWxJlDnArPXCvueU3W2W6Y1IJNeG+R/qyVBecGLpM3Z
9gLOnfgiT3nOCZ6QO7HvRubkKsJzI8edCmauq1Inpw2980yym+L5JJND/px7nuHg9Zsgg5wWSi+9
1FWHqzp2gh2gx7VldP0R3wTzGEc9Eg7CiavpNXR0c6NyHlmElPBmAwir7M+udetNxc4y3OpkFKba
UAZHO5QcAMHc6snjEXGsLno0BnIelGvfQEK/44r6PMG+JExlMqETpp92RLpcGxYm71zWROgC4puA
Nu6HyA7vv65elHp3uWyu+kQpRtai9SyG9KDmb4Tf4hLtNGYPvGhEdRMTivWd2TtuxMo+EslcEoRK
N6O1ldpLuwG50CIAsC2CHYA/bePAoX7Ovjq6ZYUuSw+eq0x9U4RjX0pwY8vayUmDsMrhExbxcGNC
t2+T4Mey20yQRwlIqJAlBYQ6BElBY8HFnEd2JK7Unk5tI3f+0Nwwm5e3OrkDfhu296IMkcO20Z03
ZFs/qehvDJscRKsfyemHV4zPScpty6HeAXdCj7W0CkzO4/etEWw5+84bXjgRi1zQyrqMNgUtjx5N
8Jg4l3WX2SRPYZW3a90l7AjPVe/QWGm0TabfjLRzdssobHShYRtJ9jLMLie2AXFuuERkvDbl2tMl
88hZlBsLwBRK7zfLs2oklThPot5FAWKVilhU5cXeMaIGD1ykigM6vccI6HSRq/QWNSw0PDJjVhMI
79sBKPQqQ8W3bVrX42GerP2yOmklyAMdr9UylKoq/YWRRbNbtHuKs8EKUJ+xWZYJzR6PpLAAFAg7
M/O3IdkDMPtINDjd0np1jDqGeAJKEy/8yaTNOxje8DUJJWmB4QNpdwXoN2MbZnx5iuwVq3XLGWJ6
s7IyW6fIbnyncvZEl5JHPk9EE9mghl3mbzkgGjcMfmgaArR5c+kMuwK24Jc3FI7kks/gEjdD/RFO
/r7jyPI4CpSZY/eA1xfyDEFr6yGq3S22pfeWq3guTUgk9L8bktZk3z8Z1GaLGNCNjXrT6fUdOYvR
dpmBsE4dxF0W9T/5YYjfZolQMR91navb1z+XhpY9gUwLg2IgjamYVmapB2u4bN1azFqMCvPDUbek
RbV1deljkZIxRTuzDZkLzN9xTKy5jfqUNzU29doHs+FBi9pPVb3DIT+jmEYAuFKGOy4lQ22Wx2xb
A+fQD8O5cNJkFfRmia4zcza2wbAXKAQ6CjEUB61XTFKD6CxguDA0VkwSJN0ioW/YUj0OfIZPI3fD
9wmgtZ39UJlPmixh2vfH5aOH4Lk4tkbjHhcUYbzY6LfLe9cUMcnv1TPvL+NRhEzMIxEeBY1SjlAA
VHtNbcu53R5O+P/gNRwSExYadPhlkIAc4cOpB7ZRGqvLUAfA2w+N9sImdyp3fuyyY2xohBOPOcc8
csmW/6zvJS9TZXJApm2MTivvwQpoNyZKhTXWC0j+CMN2NLXHVc5Y/JjTaMSls+ry8jENvYxJrWXQ
76ja56BJ7xq6Rme/8ZKDq5ErEhFNmtn2FdQDeRnFS1dOvwyrob8hHfXR58NH24n0hhERvD4e4amW
aHbS6mMA4rTHZ06yKULdG1Eyop0h50YAahGLiO/Eb1GF7kMrQYLRXmDOkUpz/TXhKhP2r/AWrdfK
Kv+PuvPYrhvZtuyv1A/gFkwgAHSqgeMNPUWm1MGQhfceX18ToVv1UpRG8t3ma2SOZIoizzkAInbs
vdZcIM4WkQSb2unncz268o64UAqv9WYZTKE/tDweeDrr56a/R3ln3GbFhTZZe4eaLd43u4DzEeQl
p9SvGdtm4AW1v9R5TxJsL/c9uVY+bgv3KDXAmb05cPnZFQ89YuGvXCNOZu4SHLMQAkNaf5Jp2zD1
bg84GI/lZMUX8jYYLZJabQYEJZdRPxzAdu0dcmcOZTa6exSTxC8ZovWDkclnbRpfnRw8Fz83PGXM
/TZx2jrHPKId586A8rz8Xm/ov9qmZIwVz/djZX4hmTa+mi3CEgB1+lWmPZWGkrKUefaIUI3EkTKx
EZmM1nJcvFG/NdZ/WR1pG9FjqNOKd9PoMiZsGCS5D2ABkLqSmlp9nBfGB2azuM8LJ1vD7ZNXhhjW
rp8Qhxg8sjvkSPVT1EzNxoVFCT2fGL7oL3MkLbiVOefldaWaSJAG4Aw3ydH4gDqSQ4qpng84oKtj
Ce3GqnqJN1e25P6JHcpmpk/WfJw6fhc4sJ+q7KT9CgkCZEvPlCRjZHFyspVc4R7tMLG3k9saO8dC
JxOWRLxlJUTXkI1lmwceaVSRsA/mwsTFhk8zVWR3B6CbOctaF9ccngxohBfLTAgkJKv3MC+kAmii
udWG9kVtRebKTlzCTJ6MZD4Wy+TewPZ2vIl5if4Sk63ARtWexoog8XCtaY0OSn9ikKM7kL4VlZAR
evLUC0l5S+57ee6b+RZQzIWIDfFzjUMYxpDTir9p8eA+SMLk/CzS2lsZuJ9JJb4bQttliBu/zpE1
3aNCvcyWIBGLrMHZTVFEBZuqb41bmovCdyj5mLRjF+Gwu0s4hhO45TxAiwABkRqUSrY8FSQxbdO8
M3kEuegt9+At8WH2pamJjXNDGiIh/ta+NGi22isNvEhPjPuQTWnOB27W9MBAkuzQslorOUpIfGpM
iXMypvWoTilGrafO0vST2VvbUia3eaFpB9nRIBlSoz4guPm61AFy//Jc507FHKN+UTNYgtjgNjki
2XtEmxJgQkz1FLMV1og2z5Jyl2jjnnOlkleAArjUCBbqKXoSke1hLj0Ubelxhl3OruG9WvqgX9QG
NhQ6tXVJuMTs/vxVqpj2yuSKaKg+gAYN/WZVKa9Xlpk9yhqtI1+5Z0hinopAigsoQhQ+UX/rfFIH
uLLaalkuDoztkvXwwgJWaMla9pMjtATA1RuOzeuUfjBfwOrDgo87DmPBSk105vyYlRm5IkW5Hk4e
6nIILjLUPhkejGkLcOUHG1ayX/ciONajwWmj0uWmz3lYYlsC7l9PA8B9pisHoJ/aYJjcpL47Zk0i
sdcftdKxDqMtHDxw5aYutWwvc7jFOKs7nkhOpJndkplqgCLk6m1nPIIXNTRPXC0+ScwEq0pK24f6
8Nqupy9VJNfOoh8t+8bCqIJYqzMRchDV1XsCEH9GR46iy3OceJfZdQu9qzqVVm1RngyPTW0Wp4Tk
16kYmDeWdMzGl84I5bF1o3nnsPyNZdddx56TXFZ3C5C2IN+PdRbecAsJQv5QjdnXYApOTMjG6zIh
VRpcFicW6DYksBN2n7dtSfTJNC85V56JX5WqUhjT4FcBQulRB0e3wFN9iHVrwwIIMjCQB5AHQFNI
1o2S5BtgrgkGdDfdIVEJU0ZCpYzAd7vZtuTYfI5AdzuppZ+TuqXJWzU34WQS/jOvH0PwMTAMOiPg
/HxSfT7LaPq2mEPOzjqes9nhEQvo0dvtbeDojd/qNVzKOvwIPC29titRx3PyY75wZ5OxexQ8aj/t
0yEya85n9KtrpIO1NqKdCl2UHghJ9eqQY666pbGJKkLcF3npPqpzHDSYXS+Z4Qp7ldhE1UuYRc5l
mubyJF3AmpPxGGDUXrHtINS6CLCRxItqUkAcY5P5CuqUq1JABADWd2qzNRCTHT2oR1tywmdeVUIg
dYrC0yoNBnIWvZw09sBF9E/sOUiUMcrTmMjEMUtOSUylOwWf4G7G29jkuGJWIFKtdtmQCDWGJc/N
MnV7aWbJvjGrO86uHt0OIyW6JTpM6NUwQX8i5SbYvicq/80VgoPGcYnhNSwb8Mcbc2bdUdnMZWfc
KcVhmoTBnW6ASRXnIUNs2g0c3FydhkRNjGlhhmQpr6oDo0mdg5vReB7hy6OJ9u2itS9cUF84YfUq
Z/MVir322OnE/MUrQ99iYpZQpKfWO4aRP7i2cLO4umPZQhoW0X+/+h/6qaHTU6XLnW4uDuJ2MvFk
XFY3RE2jWesgfcJT6CPUsgHQwhsosP1uaKKSw8okjlYQku3RWdPHFl7P6ejOjJ4cLfjROwkwL098
1sj78MlVil7nodQhwyfvSPuN1Vf2q7Af9gpEGNPxHAOn+RvGQkwywtATX/7TslVYQbkNmoCzqeEg
Iis8MNWryhPPAiAnCwRD0HTCT0X1rsP8dw/+Gi8rIVQQ3aebzhs/8UDgT1LloXanTodaIZqXgsHQ
bAG8rIuiRsIxF+S2dUT5pVQBuTHRUeG4enGJoS/GCcGpsW6hIVLtpvmUxXTHUjmtyqBuM6wmHZgD
rl874gh1r3365/tZQc3efpKuLfTV+AYWz1zNRX9zXHFWp8/TLdpdZZFDxvp5F1Q1qUnmZB9VwWFb
ZFMgH6YLweLpRZq2U6d8AwOoTyP8rNn2t7DSd1PRile9oYQx4bgV1WvR92TXO69eMzT7eQzIH4yC
mNCXhQDtilWqSEjkyw2j2I0od09hmYRoSJ1h2yQdp5bCfQda8zuaw3J1mi0YIaSLl/0tCA82WCFH
B/g5EyDOfKiMb8dkOStMtqr11EUMoOrQODBO4MranRfDL0UtpJR2BfPjXT8uJ/B0yaXwMF2kKEfH
Ivou7W/qPKJ3bnl65yL9zgFwedW6Y1guDVpPvFl06GSaWeea1l0DJWBXE5jjlNjm0Zk+WcxugDCi
prYtYi3Mut8nedLuRo2JGfFLdOPlixJ+zHzrifSNEi0glHyB0epEmvx6mGuAGB7aVVtiBzp5Uqtn
RB0rW4PMAic2mf4YwZWCBzhMA6jDdhptx5nzXe/7H98puAZC2V1E+W8ZEqVg9B7lDFBaFnkiwhFT
zRALzaSGWzEsFicjbKHJCGDNa87EroCfNaZs29ol+T+yjg76NNJmYdFDF+vU5K5QBCkxK11esfVS
RFsZc8qeGcg7V+n3RYmrZINHwNAieQdvzIuwiCpZaPip8Wxfdej3oBRJgc9mMCh9trZqevILUouj
aBd35S5MnI0nWg7qq4kwLPttosO+RzpjX5M227g5da1ioPdohInLsR6XXHysqvoH0iqbWR2uQuK/
jT0mf8tXd18t8IuVOG/a0SPiA8rGP7/JP5hJXd02cUTaOqnRcAZ+XS9WwscYarGJ/Luj27LU/Ucj
S8MdDqqOoa8ILmLYmuE5ak33PlwN94QqlYzvDuVSIa/s0+bcdDbJd3r8IUzmdFvkKJyL3p3e2ar/
sEm4XId1UePhsRz9zVOj6XATGx33V0zayj7t+cgwww1oK1xiTZKqOmuC3c6s5571jmG4ZxfZFpZs
uXnnQ/vdDskrcW3bg1AAisp9Y5MezdpctCHDh0boEnNsQsy81rohUba19K2dGS4+tKU9WTFNbEZL
l5QNmbwLtfzL1tV8PrbyHV+w+fvW5eqYM7lbTR2wp3zz+eDIwuFRsKoMDg3fnxj4aEOQ/XJEei9h
2fOoGWRSodkXVJ5jDdJD8HTZzHznqPlW9lgc8fel21LrQS8QGwbJbboxmzA+lOSgY1nHLkId8k4F
Y/zhAzWwa3NVVyyJ1N/sWhR5pa2PrYQLbrwg2z0POvJ7r8Lnpp4md+BkUOO4Zu7sfS+ZBhtVLH62
VrO2fypXr3xW6v95XUIMjOPgwFoLE+vtBoOXWxP5lNp36mE0nQo7i2P8mBZIl1aHb0OsWJNKqxmN
r3Jd1eMzCg7//3zH/WmnYz+3dQpV3bPY9n59TLUG+u06erkjV24+WBo7bmKdEooyRu7gMDihzfuK
8fW0pFT5a4laUs15TM43KOWcnZsTr+tgJ76JQm04ELFrYsKvblSnwq5HNhEQ/qJ1wvde+p+uLUQj
x5YGuANDvrm2FjhAahEp76SozYtTj69ZUXqkJOoNJiBqDABNjKKi/Gsx6dElcDHntKNJDwHnqoam
4QF0vYELgy+XWQgIeNl4QDQpjmn/V26WAlNWMO7a2ngiDFPba0mvn1dv239+DfjgbcH9CW/Yflta
EWydayFY3rtI94jXnLXhuW/lo6qeiih/Hd3oLhpB0YjZPDB+cPapzrSovClHDCXqJP2Tk1QORwKe
RI/NVKbT7XhxMLeMUxo8/vMr/h2XR1EE0g9aErykVfP2613TTaWghd7bd0osOdhoI0VKv6glHQpN
CYPtRX7FoRBgXMrv1M2rh+KGrC0yfa3eIk1lTm5FnJ6YcabvbD3W7+gesGoGqygEZ89F6f/rq+v7
qpRLIuJ7pdUsAwaSqAesnUZ+Nh8v563JQZojnRJQfDw+1UV0VKtB4MwvTBBHoMGQdytpvJpofc6N
fEBeOiLy7LVrW9kkwtAB14nn0Tpoe/yqn+M+Ykl2bWrPD5qjYZm3D8oAk3rdV0rZwl/S1FwVN7sx
dg6x0bsnZxXVvXNp/lAYcc5Z7cwuxx3Ob7+++cwehTZVXULTmv1Bd8PnAqclHQNTbCM0L4dI7z+4
TUgg3WIGJzX8gCnv3YfJO3wXFlp+169nBl6DlJCgHF4PBcavrwUV7CiW1ozuVV0V0h0/VTksD2L8
+rSAQ0WzuYGvHkHlvfsJP8+riEouvpkqF2MSVhgyb+Hz6asvMsFP030MeBbRzj5UfR0j/SC+r9Zf
soo4XYmwcK/+tRCbdDC6PNpRXjAu6+LHQtDMdYZhuRoaKTIzKc0bVcUT09DTW0U2nFbWs7WKs1tC
2+tFEkRTYdnpY5K4mPb7ke50uOroOOgMZSaWPC0FTollzrSXlzyyPqm1pJDpZ6INaUg0xk3WlsZt
FOZbq+61jVe0Fm6VrN2k/cUxys/9wGmuZwLgqy6KLrBYJfVfnpzx4MaoaBeAEn4awcSdRueFdgry
yeQu7Kb8WyGyO/LWdhyWWnqspA0BB3sIC3evlPxJh9M2EfXWxvTJDKU3aJEt4TV33MdwGCjhuXKM
MZAk55iUTxV+UkzCVXxGZPfD1hsYjQEHUS/6Fhejff3P71MQkqtvGiSdLt7uzDg5Unx43KeqA2vk
3m0uCF3LIvObq0+om9KZJg1I8ZOaJ6s1xO3b5jQgFnjntfxhwfCoUU2QhqZkBX5Tq4YeU1tG6vH9
RICwbxSz3CnvfkVsPT6i4ahegkK5fDfxJx44sJKnkhonL1+eJ9q526bt9kGK5xQnzvLOgeF3hqqF
7tBE6S5XENlvXYzBbq1ibGwYSHRf6QBtwrw1PzY5tsW+qpsXYwl2EdEy1GaA1K0FdXjEfluJGC4Q
Y8pN5VpfIrKV/aisjE2fRCdnSN4tahTF59fnnfwC9mJoZNCmLPfNwjsPgTeUY5jdR1K7Iispr9r6
L8eY71tdondj16ptAuki0WiXCPkGVo56Y4qBjE1vJkcg0/C/GvNOz7pu4/XAG1WBpG5oddAks7j0
7QH0h46i055bsBNZb746yyhuLCx6DzYwxdTTt6VZSfJIyBWT4KR9r4hfci93L07bfPMK67vBvn7Q
rSbdVfdyeLKQouyqYAlvMmk+TxbH37HirCG0FtE2oWCoj7g5ZpqZmd/EBCrEjXBPForqjYHc+sQD
n8V9dZJ996Kca2RRrTlqIeKcAfFAnXwwSoaRKQ5r5M9NddPY5cGxvPFEiWdsyHAf6AF2WLKqag17
079DfYhAb0/lnpk3U5VINjdRPd7itOdDILfzsTQRlppeAvGywn9MniZizcm6GVv6WxqgVhjltnvI
tLnaLyzR29XMOGXdsajuG11OZxed+zapi+tIlPUmSzAsLl6d+P04L7ciTy9N1/XHIRqSveBX+Mnk
GK+qiVwNqbip7PshLrR97LTtybDnT8Q99wfCXFlUqrbzmzylnRxjsjSmyDq7jfcw68V5Tmg7z4Q+
qGHHNFofdbNnEJqFz/PyuugBJJ/Uu3TBgPmUknhi9n6iq0VuIcqdEnHOtmbUOJrluAvtZcZmLnRU
S2HF1CU4u3Eov5kxerjlPVKw+fvhnYaiAWTWBVu4tkV/3dPCsRTMrrOS5HWNTriViotuzpwTxXVi
znHuotr23VlcGEaYd2VY66jVPIwbQob7uJSMhZvUPBSTT2mnPXlLsGEithxiJs9bUGW+MzJdfGeB
+71UBjWmc7A0ob/BT3jTcZBdVi+ZltT3dHQ7Gu3VtQZldJmNGTWjAXPZRnq3qYsYPQLqZVHpOFfY
pdCkQrJrPqh8tzmOPvzz67LWOvGXBYMRC9AplxrSM6kU3iwYEZpQQsj65AHMITI1t/XNwGv2stXO
zLLRdHn9vZaWvnqehrRh4mlilFz7IIpW5GTVUYrqNWMd2esraYVjKomIethe1Heh5cqPUNQiBAIr
Qihwgl2fMn7OcsyAodgjrIiZ15oANOLmUQ4EklYSGVKQ1fsOWg+ilFlJ141budjUiwHtSQPA0zuH
AMNZN5m/fxaC8ZkDe5pOBOXSb8WSw5yfALy5v1ONM1X8V7N95Dy/mexx2Ln17O21rvyr79CMbGh7
udewYs6lzPJFjvKideKHvvFr46Fj1fVi+RJF2c9G3EIL9Uxqxp0qxXTxVym67qgW1yhgTmvUrANB
0ortWEhU0449nTuq4C0enPym/DwG2kWVs4MdMZwj0ORgE2xBQGhEFkmICNxGfHXugvwGhOChZ2T2
RCmHFzKBQDl3GTKNrnDuMg5hgmxB1KzydhhluC2W8OtoztPTTA6AQiHP+qdx6K5oAT3ieXtm3Fn5
0bTEV8vG6we6kLjIlJCDMuz3yviVOB2NEGvCsDFQq+U9ueEIF7aew8w0stznJkSyaCEf3MzujFbB
tQ5tMW686mxo5oYDoP5B3R+5Vxd7jt4fEsb85GcYpzgWNfo3bhI1KJDkWJoMZG5UpUccIwqcvrmS
lrNLq5lxY+Q8MCTMjryBeF/3McOa+kZ3UI63zWztyiz+rjnPoWWdW4QkcJYs50FNi8s2p/8odkUH
qlUWTrq16zTaOzjimPm3UD09ZP3WNPpmVG3GcLTu2jYE0yYRyaVDundXvov6KbVZdYyRm5r8U276
OaBqDIuRzAVkannB3T90Zv1EWKU6ohno0qhHlwrTw/QZb1O1U0ldZpN7PjDoDbL7+KRkFeSzrsop
0tpuy7Zmr6F4Q6OLmGWas6sAZ33U4+hpciLjBN0a0I15bxq9ODhN99j3zVGdUyNbPpuQxZ+H+DuK
DXJCcilOWERx0xQ8z2F/JVkOZt5U3BVgngGcZNcCr9uFeJd/XoGMt0cU+rDCMaCFWxIO2W8dc9sb
izkxGv0u6Mfo2DpgT5cUNWNLiDjPHZ5iK2pvGwNGIVvUeHSzVvws7/4drXD/8xl/k/bw5sv/8+e0
BtDn/xUE8d+PfniO4iIdPzff/xcnm+bz1+5/QAqEw4X5338PmfglBALxZFnEn/8eALH+hZ/5D6ZL
XgPGV+iSrmlzLdmSf+Y/mMa/6Ku4pJZ4pkuFv3YC/p3/YHv/YodjTEIXnhAIUMX/P//Bdv5lGwBJ
PdtRP40/+n8v7JeLSRrGv7/+O5VesZf/tq7rugOmi14JrRKCpH4b/C1YWLRUhsYWHM90n2O0O1RD
/1ei6xNxf+myn4R3mFuOPDg4vrdM9ETjvkJBt3wPdodPcOYdDEPGf8Avd1lO7moE4RRz3djtIL+Z
udvtRS2meyHTU8xp9VQs2TUQKA7JXMNQHZTLO/3Lt21DhmO2uZ7pHbpsbN/OmyoI1EGVyKZxt3pn
EOGdL/juJ/cpXOOsJk28RjNju9nUQQvlqD1cktJ1OTcM7KOTV3Ic1kX0UWPnOie6/QOp4aucunab
QxdA9lEcQxSijeM27+yyPyOsfr0avHQB1o+pPKPM3zrsTlePEx2DbTLpL2Y1EJS85m6JiLcREPW5
sQERXklwPq9ttNhaXMb2HxfbSQ5D6JJXVfyQJcy09VtrTZc+maZPGQLF/UDqIVof296ZAO7g6UFm
ojl6MztEEVeesXOnqIToVKOCIerQTxpOMmKAVeqYPZLXCJCCm9lnEFAdyHPCHNWPtWucknXXLft6
wmgrRx3R24A4BoWB75REZYAfwVpM6PhkQ4+RPcG3WY4RUM+9g2kN2o63rB91s3rGEGbsSUFMcTpm
X+KYGF3ZRuEm1T1M0wl552bdPGWseESMDAHug8J59CpPnOrJ/h4bWbyLzBmr3Pq7dV0QaewRbCYo
mjJg3RzYwkMjmOl3dbXspWxo6pvFd3anj5GdQnVEujdnWr/LSMX2DQh1myS5ukUUcszLabZ1R80G
SJNUPbqAMPStqOEBsAcsXG1VYUPKbsvFw1qU5j+g6Tuz9rw0L8PnYpRkrrcuO7VZM+jrXtyxQ/a8
wI5UH9vcXjlfauR+8+SENiIzdjdSjhqOOlHZDRuGnILsR5TAXk1/Ow+GJ33RPkUzhuC6cL6ry5Bw
7vcrOAM4RWDTkKECbc17aFhfGHg7wwHaEwlG63VKKKp2QYosfF6aUya0x6IYvgSDy2QfaOVefYRJ
2ISkubVbDTfiWUYE12ZNerRHYzvrmfQLb/iayaXbOQX/tzVfy9CCntDm+sWGzrNxrQTh7/LVajVQ
za3lT2UQbeaRYZVd461MRiocsX6GeLG5qaYcG68JGC4zeRT1HEevYX1V1881ky+Sf2abB8HrEb2l
0U59n5GzfJiNwN0z4qYwQ6bHVBhILIcPuQOZAvE7eCt496xv3jnt07Ox1F9jGT7HrrdD2mNcqTfW
tYofhFyj2+n9HttGuc8qbd7rbfRiThjv+1F26PoRD6DDJESNmb+RlM8yIXt1vZfrbD8mBdGa+Ao4
hnERJkDkmcUlVI9vnMCfUw9mJ4+hYfYHnHa8mVWmkDTw8DGeccsW/HYvtIE6BFcncb+pWwJ76Gk0
sAqqv5+Yi3v4UuaV5Yu8bn8ucpXBn/ZremfP74kC/rDsP7ckxe0aSXKKuldRDe8Wt7//r+9Rd29i
leTmpk0LYZEHXl18Nw7KnWaClpSndP3zSsuWfWUlD3lmWZu+64GaBdl9XLATdK3HJLQver8JB24V
g+Unjhbs4kVwUZdevXD1X1llDfAVK8h1sXejFiMl1ZhjXqX61eqdqW9rRkQn6RBsxjW1eBqjZa+b
RvwQM3hyZj04o699XPqUo2BibqXOND+xQgjVFWGb6tvVj3bI+/IzRMf8Xu95sQ9l6viTBFo1JQEY
3jD/poXNc2+hOZ/i9EnG7AXO+iYY4LR8pxtv1Jc6S7PvWegFgmkcDo44qFcdafptaGMTC8NwV9Xc
gl7GFCFt3S+BkbzOFOi7sfyA/y3YqWdaGtpuDrF09ZE10QkpoVaG2ZciowjWegl804po4EiOdjWk
j2gBOVhwEJR6f0IxcRpFONAjbrRNLmlQw8oUezZUH7P3To8rLLLrU1XqXeOPmeb63I2rZuQmDS+t
VrTbyXG3wyT7Q7ouGcwAr33i3tfr0mF5w+e0Sx8zl9le8CoDriwUCJbQPv1gLfMz3dYBvFDVvua1
3pyAPATcO/OhpI2yXxgnXrEOZBW8vrm6SzEKb5P2UqxPork+Ya7RGsA2eHlG0566MPwRS0I0UR1c
ezriPCvji4w/JIB1WBESkp29DsAI9wYegJQbgQZAGELDm7DfRKncAIf0B6Od2O8Ww+9cfT/06P+Q
eLNwrUVIsA5Rk6V+LTTXPTglIlYnw9KR8XjauQEJBB2Ar968Vh0qzYH1sy68VTYm4BgW5rE8onNc
WmgeE9ppUck6xBtIhuB5Wv+3rMt8I0vOTN5z2LKxFjHbhFi3xlbYFdr16b7So3AbC3HTrOvv5Dju
AfXufY7clNwO2KENdxpx592OjGLzsRjjGyGW+3bdqhorzHzT1I7qyVAb1zjQO+rtXRSwsa2/d6Lk
QfLJQgTCjXjP7ewF5t6RLAYmT+0+kMbNsvT8+HDst2GGLcxx/aGup1t4X4C/Z4i3BfcGq/ay/4xs
gsiTiK0Ni8KXxZwR5nvthLp+oQfKBrfpBzQouNoOss+f6NrHx4Rp1dZBvIIlg8veoafYYE2Bka5D
84jsG57fmkeDSmrI5XBqZXTqccrzyGjczVziSuYEdha545d1SfHlkaWcCfmsKsoSQ9iRQSvzF77V
aT3iGuv8kb60sSrMt3rtvOoVlCt1d9FzuSuTcafXr7MVjMe5J/9Zc8nTtYFeTfMRCKD0G6IQ6In/
UMuTJjzDL8ZQ+MiGDK75APHZ98hD95sWFaFVDQNMLHTgOXnAe3RwD81Aq7MijHS/XgPtGWloDfTh
1IrF3TYhuYzZup0OkHIplz9FBjuKkdgjYm+HU21H1RHpybQZyvwZ21G3a8Gy+Oi1kkvLml9GnnE1
nOli5Bk7ekp3PHbzR10kj+kkX9UHUUp7hLlsfFB7n+ZEcNrLfeoO90XVcd9mfMCBwB041jMb2Fph
FIGJ0AW/fh6wvnsueWddqNv7MJr+qswBUkx9THVmV+ub4lZvD0Y11Qh1FvwtmQHYjesSk3joC7fp
d6q+dlruBpPCa/07LPHdTp0e1q9CUkH9Ppw3dhQyW6UKIwfiOV4r0LRmghVFkJNVIZFbPVEhhp2Q
CuY9D9WndArdnSoR1EOo/iuKoEo7mF5/vplx5FnFk4G9emGplc2p67k/3MRaNcxN4WMN6fcIxoZt
lehwKZrhwpCscJ/VLug4LI6xY30I26dY3mSCNdBZS8OyjNNNEde3UYoVumgcKnB3/pBbLWYAckZ8
9WvU/jmua4231twl1v5s+TjYjgX+lwTKrqxBGQTzXt1h4GMoGMFV+p351I7zLZjEL7Xbb7hDm52N
WyqsR6T/4lG3hoUsGtntmXsdp2iitB8bgI21CQsw/hHjYJgmIFjrB2wmbk62enwTLqzN6q4gNhTO
Zi9/jKk345ziK7WU2EX/WlvNYwspaz8lscZNPt3X4tscQfxW76GOrM+dFe9bydKmVqsgrbudWnuM
tTQrKfCidVGvvoYiwwazbg+WqkTYifuVh6A2CbXoN4Diq8FjBe5ZE9Xapdk8EkGpLb7b5Zd0rZBG
Z/noxhEjaxp/u6rkAFTX8KB7AePbfW7XqqIA4PXOgWvNcvx7V5ODolwlLkhnxZr29FZfEhWe6NIR
XEDbi0uVFzmxYMwzZbFdP0Cw08s5BU+xCa2LqourqH9Ia+7itsO2UUXtcnDTzDuMBhu2rSeHVtPw
YFIzM5HPj5wo/Jb5bbRKX6G/1WA3eQitLjuk5iI2ZAo+8QgMW8/7NrBuH+ao/6jKS/h074wR30pk
1/fKENGw6N1KdINvQ6NHd0yTwa7jHaBBQqPRp2r5nYXquW1opJct57omrghjD27zOZmoVFjqTWOI
tmplUnvperfJnIyh3B33DiGyaBu7de/Af9jz0ACDQonGGo3tBYfdsa2s5gTohxac50FuWa81vQh0
wkP7ZMYMsVzzx99aL3/qaLzpVK/vk4ktunbXpk9tvs1t8Tjb2E0E9YqwDSrhnIoeo8DaBqAmhu7u
YXfWOPOu14Uzxc+jsC2bAO+mdq/qI5wuwm+rxCRVHI4O/m1f0qM9rYKnZsBTqZY83ehOVJsAZ7FL
hIUEksEn88/v5m0Kzc93g5DFWSMRhFRRE38TNsuCKhnqTrAltauL7R+96JgnmcERsx+WtjG8N5p+
2OgtyTNlOcQntdBUunvqZetsS+KUMPV/QDX676dSrQV4Rsaj9BgiZOZHGAJb3Mcz5WFY7zEPgwLt
CIYay/QI2pO9mIoW60u5JXNRfai9jgerFliJv/7z21Xzqb83QHgSUXDT73QhgK6yr1/nV2OnL5wk
V7HOWiK6M2xGvNSYedndfEvPaCgNHM0IIZyMM6aCJ+LgZn/AHrozMu3ln18NUVVv1wdejonkEoUo
oO7f5CpjjEYgRBu99aTxrQfWeIiJ2ILvs9aiAUbpw7jQMMACA6OtjuRGwAHa1wXpTVB47z3dyM5W
YNwuYUB/oNPp3LoMtRjFnwIhmlMk+ItDe6P6VCiTPrUJpWShe1eOe6t4mWeKE5zbTPAN1zJjqHW4
LYBa6wNQXzKGKhdYKF46VaOrqkkL6Ig4Qf9AajTrrDpfju1Bt0MoM4hC9SXjyL7+ZPVYuHQp3PxC
8AvevrWth9+w3vDj9M1iu6DVOE8B/dtL1AcbYgppHlD3Jkmqwef70RbTI3cUMDe2/lXFRGHzRe2H
5bpcGyY1cBO4Rzy2HItJEEf9zCkzfFX3URNT79YTrQHPcEEqYMfYECx0CBpoXKrHqC9jQ2LcVX1A
6rBuDvFjULKvT0XuM5K1dkmtMYMbSNBEheZXlvecaej4LfZveifroZn5zxLwSrSJxWAtLTAOAxNp
6v0yd+dRrCrLtn1RBxrVHykGcbskVORjTn9kCljfyjH+HqYkYAr7I4HnxDc59EpboPhZ5Jn7Kg+y
fWIP3SFF3rUJzXIPceBDKA+j4EqqUnIiASjrxZeCPvE112fjiuH1vgkn20cWY8o5fRz5YX6TziBu
mNpO5UKu5tqiMWXyQxg9k6Vhi9biHGUi2pou+3Kwvqewms+JNdKiayLtGanK82Asz6FJJbVeLQrX
4Ug+g7aVQEi2TtZN95jIaOxqJy2eoyuzqk2GW3s/tCQRCOrqTaC3lLL39syahsKRasEqASfFG6Ma
NmBDiCbrEOeUUdVuzLwB7GfJF7XGQrmFzrAk39RSlDozvRmt/lmEkPLX7b7nDe2s1kpGqABsnK2T
UFPp9QOK7Gcnxkxq5avmaM3+cpz5MZxn52zYPSPgRPoW9C97tJvTCAjuAGGCgVGb+q1her5avUcI
6PuF3pV6s10LMy6eEmZV3nS23cG9im+q0Im1DQ7YmoqUQ9K6sxGNnW5bNkaLXh3QtMeffev1HJfp
S31ioRGN5C6aS4o1eMBZvqDjqoEbuM5JLawy6u4qytsN+geOl+vxi1Vl2GjtypcZI35b6TJfhxim
+hPpFJOgEAynvqyfPAD7ezjRwyYk2wYzI82uTmi3zD3djdp/SYPQTxX+pjkvgvMYNefEdrhqRvo9
rxdtH4SjcQ2WlRGR/l/CzmvJcWNJw0+ECKDgb0nQsx172s0NYlzDe4+n36+qFbsrnY3VhSYktRkS
LJOZv1suNTQg1XRrBVeWa0V3Tltsq8Vd9qoLQ82FS9fcYJ7Iu9cZqQcudlVqeBRVcDIGfMJj7Jbq
5MIoiBSpqRnovNAVFrK3UHu4xP1Qq6Sngzyxv6ahEbUE9Lo3o+nh1i+0gNaCDzWOYIjCVaWfUjBR
KtaYffkv9ICnXLbjVeo/1ZhLB24ZZvuu9j/UNQDWb26KhFFm73t7ux7yTdenxal3koNWtN0REwGe
rk86GIwPUfXkDTCcV5M/q52Axd2CHLzSP5eyytGo8aVPAJufAiHzBmY6sYnzrO/7Z0/e4cnM3GmO
nKsO889P+0fLLj/VuE6X63fg6ou8Vgc0wOzYHE/qrU/ylEgaQs281D4YekS0YTh/ra7JbI1Lh1T/
5xg+emn7M5FlCWkQbzNZA2rVqspQ7RikLgzcaTQ2jpit/aQZRw+W8VU1VFadvJuEDxwwxPw5rGP+
b2wuxT/9xxVM8eRTO3me4zMy+vsVbJa41IoydqXzrXEtrYNRwE2sJIjSV2RYqNeInc/GEnl4jQNC
uARjG/nhx/SzlYsZhYWv8zXccZRJOnZlwRiXEIa3dHwDh/Q6JHdO0r2Oos9YUPcNDexVntwtUWS7
Ja6vagTjZX14Xj3OR3Q7xxULMA3XNrXRyvg5w2VxKxs5ZlBwL2lqB3kLDe7YniCjb8PUQ2UpPxWU
+TiiYWhjNAaLXY7AXPk5a15+MOY53Kh2qUR5xHW/q7Km3hkZvt4IoraWeNMJwLqqcc4821yd6xwY
RnU3G1j3FN2Ln3gvqrExsfMnG2T8a9qqepmZsUlg4zZCILqOythEK4rpqCvio4sNx2COA5MS7SDo
KIKWyDZE7oG8ouTTsCbtPUo80mQkGPHfX7oYzC73ajLs50QyJC78LDlgz4fIROekndTHkTQW45y2
pPg+YGbIxe2BYVe22d/+/zrpnzoGnarNQ6sD5IaWFFnaPwjXmH+bGMpFbmDqID6qUxR58owLjZp/
q7WDcdT3UV9+aYPl0yykl4n3Q2fECZmEDC3aMf8Xvdk/lTO8LBNOKfNYhDOe+x+xfmXqzdPsjk7Q
AMts0fztxtH6ZtkYoX6tFNkkU45u88kZ9phVTsEsxLD/l6fj/IPAqV6HzP6GPENJC/L09x3lx97a
5tgvM9pI/UOBS0/aawHe8O9VAh9EjhxU1REVFCph50foiIjJ8AfuOZrLMcri7WQbGz0GDpIlmvru
dTZOEB1fNc8pj1b8W8Oajri07Huhr/EmZ30YL2Hm7jpcIsX0gReIf0D+zOUdhWBP9c0ZxAuNK6OZ
O9wpWHVulewWpBWmr5MGxLDdSKPLSCzBfTQe4TcvUoL9mCRteemBCJNFP44Dw/BZm+zNaif22QiX
l8HQOXFL3w1SV+MnmBCoHasmqGlDEzyxmBsSLXCQBJn0p5+L2zt7+Hmvc2G+eNFHaWvSxYgjBe8F
zPnK9DZrZXScWo8JLy+MEeFrPxCraVbmx8wE46t/c8tD3nExTRJTxjcGJw6cMb6wJ6MnZy8W+SZP
llszMd2if/2GB67/BZdiOBvLyxe2vOcCu3J9L2Zmw4zW93DL/1BxXJMMJSjYwURthOFAS41npOFe
QVQpLq87arWv8xHhpn1wrwI+4lWdDXUSfYPJ8pGX1pPqHr+2aD3+XEgXk0MORr5/tIjgGd62qgAV
fOrHZx9L/SCfmblpITlPmvs1fla7KoqPUX2tdPaU2nay8eualvNNFviq39blmTdVlzpcot1IoYL9
Gme1/NtS55pabblNydRgwtNPyb3akApJVC+7g7ietnYYTBUgSNdYEE54fYMb/bQXzF1k4SDhzs7D
h+T/3zf/ieIbpuH7LqwJuJMO++fv28aDD7aORSWCSKIDtpO+r9l3nDbfUrlsTPkJqY9WXRXqhMQF
4a/5l3qVmCxBiLavFUzTVw/3E3nf/3e9Mvq4Q0sroX952ZIV+Pf70yS/l/vTFljX/Ye0PizdRNem
0QxAdeg25JUkOpvhilNf/DbChXSggVQokT3cll427vJyFbJXguZ7EzgO7WI3/KZ2TI2Lim+T9Ps1
mmTM6hZ41trylJDQc+9PD7VVvmB8jJ0MA2twzn+bQvwfB7wlT3YHeqKLXv2fDM3e18rBsYnUVFBw
llOix4bzqCXlurcRjDCybLVAjbe70j5MUJM2vWE94psK/CFxF20RL3jFN/8iKDH/wZDibEXxh76K
5eEhqFFqm/81H3EJdBnjbHIC3LdeLPCpdWHv+55Cmus9s5P5vgdBT0cGIKrfTFMAjUzyDvhk1omD
tqwKBICmcSrAZQ/5p+yf1AWhxpgKDazd7gkTPHLxJCdGlYJqlI52jVIQDmgHmeNfRAiMGiRR5W9r
iXkdwxCm2XIA5PxTLhMRwDBETMzB6XPnjtBWoLJqOtVrCKRvLJ9iorFzgXbg+IvYSg994j45HWkC
WXaOWqzMp/kFJdGL1/v+pRrm/taK9qiP1XAaSC/FcZU/IvJxwOUDmrMOA8v4e1EZ4YPRoDZsl2tj
wV2tr3Ne2mci6KLBvXcdsisax/8lrfqHOHRu+QgIbMwH38lwZ79bwHb2PCry6RZ2mVE4xyTqKsxS
zdvIbctrJvgXfoa9HUet3VqYfp06RgSrMQ67yMzopScAEvCFb5V9B64NCjlzz80hBuCLYXzTszvf
wFau09r1iF/tA+Q5Js16718dkOswDsNrNfACfA1hjt5ovw17fLKcMjqETXJpdXZi5aYu4VFBKxYi
3rwmPS1adpeMmCgbeTXzqnBHpSPXA+To4F2BlQVapmHQ659puzHE0c6tlh9b4RK8/Vp4y6Fnqpj4
t8RqzwmZ3Isbcg+tD1mX3fVMQY0ghMaS0Y0kUfnbjEjJs4bPlcPXmvF39xk1x3ENiTIi3kL/9DTt
WxqhvBt27sTSNEcstoxrlFpaYLoAgFV8IhOL5L1tDn9n0+X9U4m8C0tXxBT4qQD54PmuXcsFPia8
z6TxD06wthgZRhiCkda75Mu50H71xakpSkCCLv/uNQ4+6dw5iWe/A2LvY7d8g4Dg4wfxYmb1xmFg
tiEi7BnP/W1qGHTHb3OPZ03ixTt45bu6tg8xusr2Ij4R9N/rM0yXrn6M53nXeAYb8chL3ejGXYZR
PGV96fxu0vEO60UHtzKZNL6rM2tzh/WsX79PjJa3yWDeh5oemNGAumkvn2MevY59EUxQeEvq/dUj
fNsYP92pBre9QmfeYgyCS1OxYUJztDLcjeMkOa0WvlWWwdMcf/I3tpXP8i1fsvZQXIiv3ukTsiJZ
Od/3IOPeYt4vPY8RZ2qQMrygtSOPON658JNCD7cvfqXhLPdrDy5lwNwmDYkSzfUxIimuRjJcAIDA
o50LRiNBxi+vGuun3eSBNrg/cpwQw+r32C0YZGenpRrxjvIfV72mARVAlfb0PFstQ7PagoQwnmoB
69kJ79yWVIB4fnAIX859+5X4DLD//MLL+liy4Wbzbglgwu79MSfBrmzs18WO37XOYhjlHStM5Tar
IAilGi/l3FKH1nj8FjhRZiGWWka5z3DwnGFbr6InbzQ9zN56xjFqD5dfgFmLg14twWSXR70I33MC
LYC2pjPY6k7ETGvtjNqyGeNjFSLqIe/cF81tqfaQaa52PuN36D9FQj8VxDhpy8M0YfDVvcO22mKJ
e8sqczuL7EO3tGtaR5eSIRqSRsfFypz8U6F1j/VaP4QaeRQkiEWYsI0zyJNVlNLa+0BkJgHm4JhV
d9ejlo+ipyQM70v8d2rPOBDQViX6NcbeP8lJGanit9kJH/1y2CW6HjgoXSUYbnkXDpKAS57CONxn
KHU0UOvY5zLBIgEm8uMijlr25LfJ96w2fvqJjf+R3t+m2r/M/lWLGaIJJxDVM4ZBuZnujPHNjP8Y
8culLKsNzoo7Qdhak1uB/kyS/FMZBQ9i/MFLn8PoWJsMu18Gi7CnBXuaT4TrQcm4MY+Oa1/jiFYB
2OMDzOS1voI/BGuOC8Bdn3RbXzzj++RW9+FyE+0vvcZfb4bScx9pbPl+OYFk7OsYzpGNoGDJnzI3
3aaVPD+j7cSs12c8R6kSDtXOX9NA9O3zwPytHJAdzGQxwn8fp0Pfl5fQv4j23BnSHxhtDCyzpUZv
FBGSXEdbo68f5u7csqFrDaESgg4L0mE2/uwj++au/aUjYTKIcakfUBbxCXkE0E69e4xr6HLW02r+
mrXhOI/tzXZmaNBiS3bUZrJq8uDyMxKiDd7t2ErioKhVhzL6bPyFSfR1bfzAGA1spfrAT9q9535Y
bb33sBtzxLDzbQETK9sN3n1nErBlE6JJm7wK95CX8AzcYtd2uN6Ej3GIVNI8NgY2bCJDZXnQDSp9
r34crOJkGvq+w6C9WX+OtbjOZXsyGXiajkXFwTNoszNBogS+7Eipgx3v5h4e2c8Fs21ucQtVOhoq
WrlTW+GaDN6rGWuQIjcZ4p7uAWtpeGcWVkQk/Oo3Yb+lIGco9DfTeNITHP/Dz6q5EOq6C0OuULPf
ut7vWfRbccbbZNtYBFVk8JjMZNP3oJK282swnVPnYfZpEgqIRC/2aOCwp84ejImJOJxFZz3Ey1uf
ICHIiFMjZijRT+78aTP8isW6s1cmLIb3lvgUo3a4a6vu28BLNKIq2vSFDkmCwUrV3SzAaw3oYmbE
BmtztxjlS6Qvz60OS9HXANrsliC/9Txp8w4uHnuMkWG+tfSWHGZiLjyzJhZLf6gyQpCy5oDf7FYv
SsgHHV5gxwFX+X4lf0K4TU4e7nQJ9fxBN8Uvh3G9btbHdrG4nPNAhlvRNG4L/xJW7CPTTc+D9VjH
2a+5I6agqHpoMaX7mrkyTEFKFlHYWdVvS5emomUZWIL3M7hvk1+9uNlwNmYiIkT2vCaMo3torYaR
PgoCF4vA0QgxnQMRmvcjAmdCh9pny4jQtU3Ek/oWgSz4bcXodUpo/pu1y64jUWNmld4GJN6GuY3N
l9H5XRNNKzSc7qhRhVQFEyLWW9Q1DgTE+tyVbwPm+9PI3LYU3Jz7jkHbklU/zNHYh4vz0XoONvME
W4SedhRZ9hSND+OakiNHm1tkR+Dqx9iyQD7zfQUdozD9R4Mf9T5c195lnGc+RrbxBWbaXWJmByzW
8CNvHiMdBAkIpFmrl8zrr5WgAoFh/LPpvZ9NOOBtViUXp8P4PFoAWGLvgv1Pv6NqWhnS2ruljYwb
APzWwFzxAxNOfB1NyrYRx6Wn1DriqIRdfWZTPyYkSgkifjep8bPPZ0DrKNqmFoGRmAyakO+In3D0
HzDsIDoN4Xn28/Acufxbuoy4y/Rle51InuXsmMpL7dBV48+znHBySyDPRM2R/AlCJ70ZJ8B1wAa6
aaNvjoNhqpl75G3Krzp4xjx4PaLvYom6rdYLBtJ5yV3EF0PbD4O1lOFr8j/jqtIvNa69m69vJmgM
b7IxGKHO7Bs87745bsYFjCP12ccQH4aBYe6ojKtrF3rYGzuXdonK16X08zObl5HiVBSveNoiTmrr
mVivvD6Fdq9t59F29m3d2zv1La3RDbu478qD+gUzs1wOiNU9TvNavLopB1qn6cZZfdWUeH010V6r
r/qY1y9ERdC3Cgd9sxm++ZXYZVMDmE8IMSydbsuMcjriJYoj68cSLj87khqjUiCy0V9Jbj2Z3XPu
FLc0wXXcICaiXKDADe5yBDeaIsY5y0jBPyY7Y8p/pVfDaJ5i7J63qUN64JjnXFnjfursc4W0vvTa
wBrNZ89dzQ1aBKBgUK33FPYWyFbyNnW/GR2f9bl8xg6ngWXCSYoKCUbq55JObgARAPtkbT1Y2vrH
46aV/xhts81qsInJG/eNniFuqF17s+AFtRxbeFNwnVpebH7E2GLa563Y2SV5pN5AbNFiPHTOEuTT
jGASl+4pjl58s9sPoiMG3DsmbnhrOlFtFjy5xgrpzjwdNCgEmGZGsA2iQ78O50UU32N9Hw6rs5cs
rxgf3lzHGp5gxnDVKfUEUEsN2zFeY9ijxpPvYUyalncuqYFpfB6JywEgjj7c2IW928Kdt7okKKd+
hEC23i9Z+sGZc0ZC9GQWDhZfph9LAiw0KM6oElBhxQ0ePhHmGJSJVfxowzvXpxFyfccUvHbuQDGh
vgF1D5PHlFQb0rNO1mrrcfODScFIm38NOqCtmfnX2XsQTnVxteax8nuWRbUeeswtrA4mYStgndZu
e8jXed8oS9t9iMxr01dVuW8X709JeYC0l57z1MX5LS28O90qtlpmv2aoFpoJimw17SfhXFvbDJbJ
RlaLO6XeP1vNY+z+rvHJjWrrD+jyZg6JQUncIw3vS1kWe5HaIYm82mGOGEhMebNzNVI+hbnte+Za
GdmwvJL11Y4Z0urNH9H2PGw3xdGJ2m5qx028cN+aFhs6suHdpjGQFRcaBlz3UwL7wCbVfleZ9XvF
RbiD0ypTS+CL7kIv3zFeHjeFQ2UTjn62wVBYrN1tXaKrqUHtnJv4xSVRbqm7s0USMo5yqXGoX81c
s87RiGq0rO6TgWBZYkmKTPh3msMZ0cDHu4Pq8zg0TyaWIicinJZNj4riSpOhcD1HOCtzgDxoauFc
DK1OtmtBGkNvIBk0SmevYQh7cgW8FlHmyxF0RdBJBnBAb1WvVdgb9G7PUTQdPBE356xa7hQPdJUw
heasb2FSFJfc04i4jEzrr+yCKTwvJhap+diGgZsJ/R5qqbON1y78aODr4YutRRc9N7c2FVVywM8Y
Bz3Tbu6mgZjy1sv5E9nCtC20WjubcK+CmN510y0kq0AKP0RG3Rybor0sSxNemtG9GCAo9GzA34yb
zAOaXPMiBo97e2jSPcO18Rgb+JaC3lTH0SPvYarct8Ku8HgYGfpGev/omf6fLDYug2lhfTxQn49J
Yl61gmsxyaynyaAOGkZzPCoC8JiP5qEto4t6poPYp/h614VJRrtlCWb66wLN2IJywZR5U/er2HGO
PZEOMtc+JiOK/K3mmF6Hi+3orVvahgruv/ajJPC4XMLfBroBkEkYhGuk/1mj8pnaBCtD+ShrSM67
hUlLBQrgQHU2l0pwpk0vStahpu6KwOD6gZ5o8DhINzpaLqip/G78Ge9zfPN3oUODiBXgF4Q9VWyG
xpnJRLNsynyLlLA08z+mETu9FXuvUXLYxoEkwV/EvqEMyEwjWGUcpkLW9IQ5QhQvcM5H3IETDFQH
6bA++uYxN+Fn6hU/pDf+DjnovPFguSttRNdCGoUU0F9hC/oSnrNi/9gmzWvh4qroax1WsO201wrv
RTHS1IC6iIkXW4SHx4CEpH0mTBuqnYNPiMXGjsWRsxr4Xb5ftw//iDIrL7NhfZGEFT7vaPMfN53o
C0kfzQgh+frLFUlD0RX+Z1Co3nlV4GwbQ3hQ2Jb6zWLVNZBI3MV1OLypKLVvejTf2ST3Conc5Z4P
7EJ7pT4SGFwFo3QELMBFh0S0T9xPYGJfhAv1LbGBSGL1YIt6ki6NiJeKJyN0NKrnrSsp/wkEGOhi
gUUe5yZPibFBGP7WhzqSoqJ7GuWMXyH9lakfpzhu98l0sgcczWYM7CVCYIA5fKks9M0ij7DMsE9q
sikx1dqAuSdQimVWhuw36Z4wKaR+lrBCJKIPUXQHRcBwUXwBkOoM65Jt6xNA5M3ZGfMighTItdik
rv4YFp6ilGrtkgfSaJdjSkvJSZZFrUuBMnXvipHQDcbr2q2XFHuOL45CJgGaRGrAhdO9KbnIut4c
J13vJESr3qKa1Yq29vkenZAteOoKCYjm5plJhKM4MBOBt2PK6a+eWGT67WEiBkgRYRUDRE3bIzQE
5rjkDHJguioGgUJrFr8NlrajifH1nZIrKQqJBgkeej/jQRcyzFYjjonNqgXeZL9qGiN6xchVj1tx
80N3PUbFenI0i1Rx3PbgFpL8IAFpTSapzZBNA8eOwaRygm66UaP3G4rrPAgczyS8rMAOhYF96Vu0
9dMJk5KBl/ZtJMRAqQrKNtVoFxl7l5R3UADTGnMNrfHZt0S1yCsqqHWw/Ihc6SqE/jRyjNCIOZs5
JubSleSVqZIwkcdKqbxy2hMBTmwF9BIl+wwlZ6Ys49Ooc3/WXkEFIX9rbxMYkyBnV58Jk+hxK7kx
iiFKT7w1zWp5YJzfKoa3QrRnmqXGpoWNa0CSobY2BuPprVoPMS70LEAo4iPpIZF2+EL2HKIu4qgJ
xrcu6epAYYkK/nL0ioOgOEwaio/i0GLyfkzaQrBgWLctPcZBfQ7zAKOmTb6pw8EhjYB5FnPqVmPV
6eVRugJ2PT2xlTDTE92D0sm0I8i+BNjqubisa9Xvc2mjPS3ozlDGELXtH9XHkzOj4ySC1/t1CZsC
5wiCUL+2v11Ts89utzcjxqc+zJUoizTwlGja2F391NacRaKLxG1tF04Zjukvpo3CtLIZbWJ8VGAQ
STe/h7WwtxKFq3woPIP9zUvcfdQRbYALgn/IXCKltWxGNLOgdpUCkHCqCHuWTE6AElB3aLmSe1Ni
NEVbnY17iwNFEnW/Dk2piNO4iclcarE9J4phMpIOWSKwYc9hqw55q21JUOnc7qAWfNtw76/xg/rt
YYIU0x6zEQdgQq4XHO43Ih1/R5X1MUWORqKhf6fAlDRdbq01FTyG6ic5aPd1UX8YDK1iv32vYuS4
CeaXrW2klzAzn00sBY66RQRlRwKSptf1qYG49kXEbwirZzq7V/v7r3tpECdByanWkB7R0styhkDn
AaeB9XWIxJ1b4vc+COv7EDkZI+cCcKCe8D1VV3WP6GaLEkBm5HGeSyGPOibUMk8FNVeI/BR/lnvF
PIvhWwSDW+vbPndXrlt8XJPmLiygCPVmTBEnLyVnfrCccafEhmPuIBmC8ovpve3tvaaut+rIy3AX
hZnmIA9jCUOeXo9NGwORkxkPYJAFC7GrSiIheQgHUMSPWhbymYe6U4qR5tH4nNyXZmwZMbT2L4vM
SlbC8L31SCvHamtvsaM3FixPpsrAirFHJqaxOOUWbxS8dmMHFqAZ7RGtMnaU8Z9TNtsHz8DrSL0R
tf3VJtQ1xHeZeFD0Km05AGYf/ajC6FfCnMVo4XYf2aQsVeSMS3JjmrDEW4tlOUupXGj+KIb10OJ7
+SUYMA28OUkQzaTYFBdhxu5sN57nTwXQKRBYHRfqyFOfi0AtsTPb5qw+/yKLfmuGsL+KX8W9MvGd
KsUHRsraSVWNGAnN9wJVFcws9169EQXLysvQscWphmoCAyP54zg2rKg4kSlUL4NkUTaMvuchwmK8
a6TxERLhEOvGpGSEh1BIHf/qQtIz54i551ltklhIwxb0SDxtFN+eEeICBWZTSRBbYfSZg85NewJR
uSUVXh2aHu4tKJ2qRMgym9sr1g5aAtQsue1fh5QJbWRa9GYzamx2t6pZ8AVFTQQ/eqOeklqcisWU
l12EcUTen4f2qEpKxdqd8LtN7OFTXTPq1El7/0mHufF1+0DQwjo1yQhv55r6otF5xq+U9HNsBDbl
6jv7dKXPlfyaxEzeS05RdaupT1BRGRziwsuIkaO6e/XZ5pB37qnSb/9zGfdkoC5dgm1ny7TVbaej
EsGYkkrmZN/R+m3dEsH6SiTDLpKaZ6kQtRPrutAy0eVDb+zKFW+oyrqTZ6TbRQjVCbPVrJSfVRxo
eA2bMkrPGeMH0ms+RsRrh4J93BgLdh+SL0sG27LPiGJQG31khsa5CckX9VtJiIkFLF4S1K7IHord
2M707XM0hH8JfquRdNFleFHUOcVBzCumb05rPxixHZ6J0mA2kgz+QU/R4UX4VBr15B4R+geeqWEJ
I24LCnl1tNmSj6pUeup2yW28yPAxlspnRX3zaj5ouMC/3TSNd7pbwLRDzxpjxzbF+Xbmqe/V7Yzp
HpNifd4S4rftXc4aqyA/WtVB0No76n/tpHYYXM56J34NNfSlKExeTS0lYCplukbO7KY0rXKrVobi
yCnpXGz6nFPyAZOubVx1d3pMyWdQamHJu1lHqp2kS29dFr9YVYB/KyMaSS0xSb+lJAgPGuKGbbIQ
vC1Z4pISp8oFDwbECjF97vxdMuYvvNPwbFvOybbnb92a9pQDvEwn7N4Wum4x8N4lB7oQGvxVnMJF
Iw5jC81Zq36Zvdk/uVMolV6ckpEHr770onuZvorlcA6jPOlZBL8V1UJJXNQDccfwyrCGOVP2vk4Y
r4gRWkAtWw3YvFdCN1h+kr6rtG9qoSm7BMVAwQUdX1esRTfRnIcf0YpKo10PGG2AbbXDH8XzHGKp
Qw1htpt6GR8aU390XKanqR0DFbTOdcncu4bsAByKxaGrq2u26MkuJZ+ikwwp+ZbNvkbBMvZf4rq+
R/IVNe43G+uJgxv2W/W8LX94HTvnqO40uUkUbVFVSWX0zVorzjCj1TAJ+K5WhioN1ENQhXYvuza1
05bKvhGa6ChOkLoSmOoxmf6LmSTs+NOpq3f1lXBhCr/kJAOPjXHkhgp36lBr5aRz9eRNoNO2tATt
+M65cftn3YgPqeHZisGENxH8knb4xGoOmpYtKaDk001TjgE0NlF7gAC2MKRhya37OsGk0tkbMM0d
8vWi6eJKIGO5V2zNsQUWF/JhFTysr8J+mj0mB6TJJunyqPoAP7Ps7dSU40btQHWGp26R7Jr+q+zD
W+5OIycJ+QLSRnxNrjR4Vyct7kOpP1JUE0ukr+SqgT85Uqc+6LgpGQgHJ8N5gkL1XmX9lTnAF2cN
uPG9Ce1DaBM95On4SsnToR/an+qTE8V0y2fjaBqNyz6lFlOUUClL8tfKQvxg/lF1lTp2VB2R9o4f
OGWPPxLAwwJALllUipu7Lh22FBO6cynMVOISG1UtXCPcquRGVizsnngyv9Obi+pr1YJXF1hZRY/4
2+1Cm7won1SC9VX90LTS2syExmzn3Po6ECbotmFf7l6aWRObVq4frE2prF37kJkFGe8mdLMUOk3S
6W9T6H2qWwOplkbKAjiGRziL6twVUT3Ui0dCsL6vJUKApO/9R2CQCBqhInLrRbQJ6/WOMOEbS56s
b+2zlZpqneZRfY5L5qCfwARmXC5UKoQXyfFGOLpU1FBq1bNLJiKchidX0pGHQcMfpmSEReCDWhiK
rWu04VlkkAri5X2NFs4StJrHwYyfyLNEg513+ibNs4t6q5PmfTPz9NWJO0zBatAz9XfhsaifB3yY
t63UXs4dv0Z90mOvf7aaT+vMzFod/ep/N35E5Zq6G9JzbHkMahq5TNpovWvpRZv05qxOTHvOERET
N7DqYh9aDByxY+1ZyrxPi4NTHhXqw5L/kspeYJbKipqItgnMq7Wi52Je16/jQheoJ8A6vuSv6rYb
lhzXND/7ZCB5B5unPOmOcVYPTpWSy4ATRKjXgB/C2kq0Sr3bSNOYiSNygNrP2RvOZPVCPbnqhWVc
M5GiQLF5/hFXtg1nwuO8JGBx2Wvj80j7xBS3THe9TeatNdbforFuMNE2bt6qD3+Jc+ko6VsGwpcS
BcRQaqpzXC169fpSokEpE2lQvMxiFhV372FN9O/CMLy0Bjoc6w8W0B9NHhq3ZDpEsz9+dVG2Uz3N
a3rOyejg1IaQOMFSos1DEIh1bMfFiqmcTeHgQJwClg/NbTOIZOeuRb8nz2WN+4+1z2E1OGsNyt2T
KQa5c44ANrz6pvT8tArTxSa/c6M+LEeDLmN0NZ0657RinQ4pPenoew+Z5d6p+xZFH22/EmUgq56s
HK8181tjJS9xJz5j4mTUMa56ZndJIM0nUAvU8VG5Ao/8eL3kKZ1J5vEu8ECKQBO1x9ZmzqNl9ZNt
8YHkpQ4eUHNPOhZ1Lt3Q3ICxc/NaRM+5I7563DHmri+Rurr1a1wa9q4wEnKl+c3RwMinANdU9Zjr
jWePaOy9DYdjpi4/amaBQGPsbmnvPjOm4tHQrxKwGj70kvLVZPXRN0fUwgBURVN2p5TR2Mpd3JUh
XsZEtYHSo2UtzdUJhow4PJPMc9uIh4OBw9XexSwpcHAzsuEVcLAN+b4tOIQnIFPTG2u0Igz5hEtK
inC7x7xuwj3A8Q9tttx9J5j0l+6x9KjDiin9GYbkzyNq/nDt9miXojiPcGCGBoudTMvK/dBeEKRd
aLk47rw0xPt1fiCF92XS4uwQZynwbLHV27TZxFEfHVKT7aU59hAY1jBgQrtd0wEbVM9tNyGSnqUZ
mksDVYy8urNomQHnwwhmjQgKr+aI4S6Ua9OLLkQa4ZiB9cXNixz3lK7tn2laQggA+IBMKnLb22RL
hxPQoO1s19utyQyIZVbYCLISt2GJkq3HIkPgD7JlIJXgPncdK+kFldWPXUFyzCBqb5dGu2HS+7uQ
iOjKDrEYre0nNCYFjT/TpVlGA/Q0GIGxcEzG870Xz/HRODVtUwTLqp2dilU9xuYz+yHqPvuk/BW3
MvXImK2LOVmP/dy8Y+eu70gzJZJP/lEzgam6mlNYaNW+jKdHJkwMrAfzcyW09ZjVa2Bqc3Mifmxf
dAY8O5iqxKkMgNF8tF2BDponU6KtnXC/iMRwmiG0FnGdct/aj47lPXd27aKpXaLNCj7ej9Nb0xXX
0mY4JFxY/J3Q3muir46VXc+7Fl1i7HrDd89vfvhRV+9bt4TelFPrrTCkBXktmyYd8mPniwGE0A5B
3Rg5mPBOpip+8ResojyYIYyYxWNWkkxnmjEE33ChssQ/xtWcrTfX6OllPwf89CNyoycgcdiAC3qY
siueka79RnUa5D4mAm3WXlovTnY+rGQUPFO+8br8tZmHkX4hnUnducQF2dP24AM329E27w/pXT9j
OENY57IzUys7xq38uSYxJUZySNOx3/PDBbRXDf2GjzZvnvIPmg37sA7tq8acVVoet231bgHp7OHp
7aHdMejyn83otwuZ4lqnJvRBb764U+e/DuKH35i/7dk393GU/CRiWNwlCOzEGsb3rzCN10uIOLJD
OoStFaMt062C3qP3hh8PyYDGBRvkEbYR0ST0b6sr/EPpxs8DKADGNOgO3JGnbwg9gF3mY0KyvA4G
ucA9fMcSk6OTVadYriBPn1pj3CyNMd4Z/0XdeSxHrm1H9F80xwt4M9CkABTKk0XfnCBIdjfsgTvw
X6+FJ0VIoQgNNFJoeG+7Iglzdu7MlSAWJjJJRU69eZ5ixPfM6uI05seMhnOuRtLAvWRFArBv8WWc
/3glnYKm6N2TY0wPwzo5+4xTFIYQRo6p/hKNnlBKj4ynFiyW0/pv4cwlkYbhiDaWn+eWCr0xWwrc
mwQsle3ZxrQJB8OtQKDh1dqmgloA400Tl/BjoV5qwzWwc1ohKoYeSmt4i2eqR6UNoggiQAgVKb64
aEQmheHHyWlekeIiw8R6a1uE1ERMUQqqZRIN7iSvORq9Io3lZDuixxPG5l5F7Th1LvWzI1chDzc8
FrSCZmq5I9Sl74U34uKx+EY0XtJgyxVkQ7fJyGnNfw8G/N8RKaM/9e1L/JH/D0CUW5fF/wyi3P0p
v7pB/lcQ5fYH/h1Eaej/cBwV2gXXPZqdtvHP/wNEafwDW7/B/yaZ6hiE7/8TRGnzSzAoCS1hZWe5
QRpQ1hwz//VfLO0fumUbnqNvnEVCAcb/BkTp4Kf/b2Z304HAYemkLDV+UTM3q/9/sfK33jqlEJKs
oEaToi++Lp/TRjjXeFgeoGjSiwz36uCSX6d3tLo7Je2qGeMl8JDaz63i3OuNFs2jx2Cldfq5XFvK
0dLP2EBWEOhye+650Z2flc51ztakHFxXeaYQ/LFcbIsb+Enn5c9ZgeS1qNJdvGbnBQrEDtlHwx6n
fA8G8mRSfeuDdqLdNqhqpY+8BU+6LWmNUGfnWa70hLa1gS252bw1uoGsB3HRN42Be5kWW1sXNrWJ
eqgQ0sUNyVYLP8e+jLFaajCGwS+j2PUtAQW2N92ykNZSzQcj+azYgNN5gFjsjL/bO+DoDsN2fWz1
TOf9k0eGO8VRv8UNQ40FgxQDsWu7/91a+Svbq8ep+p7sAS+PERqa1e8MC89KSuOwploxJeNa2NMq
a6BE+XJEhxkm47AOctytArCcPp8Mc1MWxFtv2zR8SeNStzw+VeKwG5RnLozS96b1JFWtCU3qMZJa
ayF0/RR2DQHE/ZPFrRKMrTT9VAX9GWBDsHdZnFAtXL9vPxH20X/NyiFpzeF615vZqUNGA/g8feLF
NXSMuMr4Vmnr3w9kZpIJSe/6jORyodCunv5qsyX8eegeEAYecb5t2ITHKe2nPTZwAqlKR1hq2wS3
UYu7dFdBlJBtM5/fGP05+mgjDiinJPsKuxEcud/uhkbvA2ewNCISNYYTe3qPbQ7odXxOcYgEpop4
58r5BXn7AKWy3838Rtw+xstMtso15AWrGVRB6wuW9XAwUaUzQIa7ARIRph4m3xklycmVR5xLeG1t
dJxmK0PFhgvf/JQY+bgr8cPEsXwk03QzFMaz+aFeK7T3jhq9OcPRn00J278s/2lilx8oD+Y4W78h
cT2IRcWLMlnOpa/Fd2PZDCbpI1zpnDOFM0NcZ8XBZJQEc4eHFFzsZU7513Wth16QoL8QMBhEzTma
LOOuZKbAyk7iWsE5lQxvblypYZpx35UpcITY/dC42qKsVZ3t1LRzteZLU3FTdPnPoB2XJf89Awpk
Y5y8dm4xUHWZvWhp7+1crA9cL+4l4+yINYAkRzJZHtxFc/b7PKXhYEAbtcrtclqHu0xhcpaQTVmv
1X6zvGnMwSz2ZjNa3VLbpVOUkpjelTrGU4lSxhmTeDmlbT+t1ad7izrw7QWq75XF/uH16549b9XP
9ufiICOPwzSfqgGAljbqtxaT8E5fFQ/HINnvqTUeaLquqSuODJ1DAxUrgVCd9s5Shmh6/dh1gALM
ccqDemuMpYD2smrVfTQqGVoNEmFelrXfTykHh966m1PbwalAFFPqfN8uxotqY7xRqtQKE9t9Vv1J
2sbDAEEjK1rvTNPIWltVKJq/haTAtVq0y4wAeNMx+4rVfKedivOyHM7465NzTf/awsH4xa7c16Xn
4G3W1ne2rtbJtbD4mooVFPr00XigbHjbW2ce+QQJXcymWjop594Y3AMXLMZxTBrtBE4BOHVg9WIJ
CsPsAoL5xQ5Yqx5YSXYiKXNvvKY+raMmHjxgG+zi80gXS+SCFg2qgg/kOTgH+hVXsbYeSa0Ewq5S
Mnrs5Nrp2tVY+iy6KcKyJ8qjpBS+pA2dHM1QvLfbpQug681alK8k4UhcrdWZA+mOtt/hElONB+XI
ZmG3DodcgIKzy27fWvDJKf2j4qh7Sc29ZA0eKbUgLHTnJNTs+YHQZQ1QMv4zeQSrWZByNEJkJ3LX
rRzLSfTwO0jLNjddS51DnbhniccxsGc0bU+bXX9tjA+KHWniyNc42pPeT85JLl5Is7V7rTs5Hk/u
0mL/YxUc59f0pyMJsVPn9X3KOx6AAlt/xv02Jcd6xuVmupkZph2FndSV7SytsxiBBukbZb3s9e4z
I1frg19dYKUM72s9vy+Ev0PSXUgAdDAOsJBnhG9uaY8cJFVQ+37p3tWp4XsABqjNE7LYFdNAzRMW
78db0trZOe4xJbqQ+3j53epRb54WKJXuJOj1Lqebq2tPU6acBD9alYcwARyETaxbxnfjGEkk0emj
CZSjPynMHnBZh6NDyb1qmg/tsPFxNPt3VoajMTs4T1py+oO4Umn/JddR982a9UeM0lukOY8Gk4Jk
IBAtjIXirZXoaYlHYXVrGAfJSdP3FjEE1vfIjOXH3BvViqLn5fyXiDxmjbs2Vh+lMzv7fPDO0uvc
0PIoJm94ABEchFyWT2oYb/FsvXIiy6ofWd72xFeMQObgaTxF4wm4kCyg1+lbRGte9t+F19ngRRA3
2dE+C03WUc6hu6WqhVevvTDx1wXubhxkhp5cmrGjJvxT4QI4k1XC9luKh5bsDBlt9TDXtOcMHjm1
OBGPA9hjB95elFhiDcwl/SHtR5xCcf/Q0ojXvBxORtOwzaiGg07/cdTp6a+4o61eb+Y77zd8XEZP
qeXQc2Gqg4KhpABFyt4skSmSm63ueSPL06rxFqal8CLRENQ26zDttUf4Bn+aPEUuJJ/9srbG07R9
QZYaiyhJutlH2HxQM0u7Vo7V7lQ7/QDyFtSpTTylnXatBzhPK9O/a8zKfCo/R3zGY8Y72anALDRW
ffKasb4KOw5mN3dPpqYRZUm1mZ4ykQedAZiq1eMfBN9lX7LcOpPqaZnH6oRxX/VZjP7meferi1WT
ab7u/C6GgrrFbQiU43rGIliVb2ymQUS3bXN2kuXEYm2gLjftIwPW3E7tMa9JMzeDIZEf2sQzGvAf
ExGIStZ6T40LOHA2oL+kahJpWWk+4tkmtwE5nO9CDjRv1HXw4kRQFdmUYVPphMVqgUMf9dcvSq6/
uqPuKLsRCtZxdrcmGG+Q/jr5gr4uuhAf5XEgCLEUc8t1PtAEAuPLHh6LtUgOldxCLBzsxPbLg6n/
nYtyOHqk7wdWHdBM5qPpMG6ZujWzvG/bIIYlzJs3lSdNYTbLF5tzwwrctlWBIZSn0sBZFlvLyzh2
yz5xltyvITNnAw3n/P1CM1D513bZm+qdkCaBLhcd3bXVNYCW/TUYbM/YoIp9QlKcrUMzhg5dxIgp
HT1E03oYxVSEqFY5zyPjODcP5ZCJBw5nuKUKGfsqZNVKKy5kQvZ4nMFfJxQCW2vGDZJfVSPDeVlm
6eNkW77TQgTPzFSe6xpPhCjS07qoZTR3psMgikW5TR2sKwNZVNdZQouxGQtz/yMTogOlwiJebbHD
mCXsohYaSOPooKD61OG3Ap6sM4y96zIe1+Zl4T3vo+3pY1XsMfSxh+rm/bK2JQA43jDlbP6lj/4R
zucl6ewHj7perC03GTff02CWYdkF9vA1Ffg9uMWPCrun3exYx9gTuJHzDze/AnOLDzDZ+BGnbLHq
hCaQjAerNIIyzVJeCYgMPPT6Lt56IDknzl9rPIuDlSkHsklGSACMmDfdj/TmfJZaNp7nFxMfLM5u
XIXuYN3tRgsbN20jdzXRJ7LlPm2lf3YeyCTLTzW5K5gpy16mlnlqBpDDIpu+O0Q439DLaW/02JRH
tQpzey59lXxgmOErrx1K3+MeT3479h+dTAtAmj20oZwK4JqiDXLJEnyEc5hlc0hnF7oUmy99Gbz9
lNretYiqMYkDfIEzmmH7SAQue9SktH1bwEVjEXfCnkyCr8Yy1SfagsTBOTRjR6/DTbpmLGoUWeb7
fnZDw206UM643FapZBfhJUclxR4hUpbxXTnwRkYtcVag2ENaPQwWvcsquQNn7ZwNoWdGTYKgjjU9
ieD4YixqFn/MGl81FgyzBtG1FR3Gj0V6I6hxyebW9Ylrb6ySfrgmOexU5MLFUFFQMfaSz2s/uxhV
LC67GFKrd9NHClw6vel8waVWOc7Kdm9JokITP5aznmZha7t8yupwC5pIwSsUAVtWS6D0jRaMS4E7
zFSeM6t+j5NiCFU2e9Bziu9cziw+uYBUG5ZUIZzQ6BnD8rGNhqR7FZZa7RN3wikwGyhJzAVYdNHA
GMeKxvHj8ZDr+kNlohfHEpEPoOLZEWPYru30tIJLoVQJT3yra9AhZqzcXv/euVvC1k6/hg5ql8nl
KLBfHHqL1pW5SM2wd/sXUavz0ase7U7WB85fUIQ17gtd6QPxYjF0BOZqcfa0vds8p3eyOOsulYA9
CDbdKH0ZWR+GgpmeFFjLOor7vhII9cm73tVY9V3bCW2DGRhaLV4dBCc8kw9scFqOT4Grr0OEKMgW
YBMlpSsOWmxHdgFNaRDZq9cAeeGTsdh3fqPZVxwvSeVoQNuNsvjljMD5kvU5HZePPibIpjXXpWr2
ZLwulqvy4FxfTC9+c/Olw7/dP7mg+lKBHteNxmmxDaJC6F+7uLoRXAJ4F2OHsdp3mRgzOoUS2ROM
0EEjGb5QNNcFSd4U+80BRJqM+Kfl+KM6qcEypKCNRJ7sJ5f5K9swqSQ1eSzFvlJ6ocu7MC8Ntk8J
sjmN6+ShlBUbIoEXd/mI3Y68psQF6RGclzB0Fzz9tmaGQDvehNe/2YjUGxl3PXFgPNYsBP0WPlGN
Swpd3csCkddffa7Mu7Ka7cAzjuYsSJayg01GwStFm1+bdcGuQYdV0I3i3XaLJx47H9N4SSdP3WnT
+O4wYfDVZfTujM6pdsUPtxADF0t7pAK0TQ70RGz43aCaY7QNLtVMHfAW6QWCQ1Y3V3fk9VcChfPl
APdL4XnGcE6YIC+a8DgOnrgocmrxC3glFnqPwTDzqMBKGUwyVhhYmDkarq7ny/qFSGHlpy7OCpB+
V7pYUNFH1vObNz4uzQ91IMcnavlbc1EtBTr6Tk7NYapgJcu+0smQj888WCJrhCuTITIX8WrdZdMX
kezQpTxW07XJv8S7YLz90cV4K5JpeezroChz5Wq5RQhher5oAJCU/IVKQig4tVbtckNaOI/5Mh0i
rH1uPqg242DKHiJokrHjz5t31QNw0xkji2Dx24EHuNVWn2iVCHrFmIOU3VoF6DDoRXuvIZpTqdXf
ZTxWIcbOO/GwRw9WRaj3fAdI9OzyVAMHO8C/bWF0h9Q0ZFV5SNplixHJnRMb7o4mxV9N4bGV4+S2
Vy3yxYPu/WlsYj+rttV/zWx/lm7UTt74Oys897ZCLLMK1l85tquRN+BqZJ9xtwT8meRSDtWVPqfd
rGf4HOv8hQwGHrV/JsPSKwHKGyXNr0pFHwY8sVcaWqNhXYliFuDoNM7RQwM3Gh+8vfJMUXPHIyCT
XwnRBqVAWlcTjUbCaYm4R/pc4+G4ECprlOolqbS/49gSPOKwVNQRB8lzx0y/DuMv7g4RrmYLSryO
CkGvVNlZkFlWDR3ty1li1Kjin+Ud9kNRnJsZZ/wI6LbLnTcXpEaH5STFtY/488BoGFiqFqYLvgcP
D0xNWQltGZXPbpZ5wgxrWBREHaH250rNMw1gl576ncHzyCxB14Hp8ZvqWKtNF2R9aNUCZoI2hLVb
BBMbCWKouU2dgdFzca5dMKbVBZbjKpb4aKLXzd0YJFPZ+UqrYT5w60NtMIhn5lssmpOL8HhwCvku
e2+rVbDbQ4J7AmL14PjCSzknIIHllPn4VIEzsqtltY3R2Nmd7WWjVQViintngE1vpomEYk49vXib
ByTL6puqO+dyEOXDpHT3Elf3Ymv2dY1LbNCcoM+2tR5VaKZnjcy0XkBRmq4UPLgsyIuDbeUnbeEg
yV/X+dlqEQLiM52H2eNSFiOuQk8Fp+D0vgVGbkf09nso4ArOLi+l0tG/nFjMzxZ1a6D4ye1MrRlQ
z30b+4KQfGfO4STjOezzij56jCcnsSwPQGHA9GRsfdnU11cEW1zFGiZOb2XPMqvTl9PGj7R/KHuJ
uIskLKgdoFheFJxNHGl/pTiDLmV/dmePfelb0wjbl5h7p6Hlb7EMweUwkqSxdcaUhd7m0nlD3h6v
GKM+hM4launK3WS48jVTPALa3/E5Xd9Cm95T+ZFw9M95EKOXFAPj7bKy4ZxlEpiCK2IskqurXod5
rc/V4r2hKGOxHxHfMBb7fHPTY6Zr19pWJddcF1i8BzEZN9lBaIIhRd6E6ThhxpKHb5P9oPEpVxzR
e6eDCTyuGaN1NX3xRPZO3gKafFQJC8qyglKZK0FJCyYud5fxw5zOZQsQJ0/wEtKyFgfUH/ByzeWh
i2m3LxPszeRknX2XJcSxLH6kdkFG0OZyujXkwtIRjYMEnwlxQvuqR3FJ+DgBl9gzfzim6DphwpgW
1y8hFVE2AJQv64zIFv36qUhxUzvx3NqFct3CdSLBKG15g7qnCfuJqlBUYI9McEs8oLC8PWBPGz2p
HUKk47PjNPJmmeKl7V/pzmIT4SjneiQsmAlMyIqhw36ONwsFdZiZ3QUxpr2iqYl9JCIJ1+JrGfuJ
GFGjB1m7FBisMEinFtCB1V3PK/UqfEEAf1UO2KRV2LFybAE1wIJ/JnM6Gl5zjU3CvKt+MhSqaSmc
BUSGDmnH4EvHNSU7iLk1ZWqjbgkMUBaDPhjTN1fDHpjU83Eq5fAY1yYTXU82oKofPU4SfjZSkmP3
VlDiWNEx+kbDxr1xy4R2RAOxTGZsP1Yrvuuzem/vnTlMlDG4r3kFgFFXqzVYIT2KRE1OjaL99uT0
4jITl5Pxl5Qmxrt1ulqm/rn5JgJ27w5hRyxVDK1jy0+/ra0rxPDxtHTzN2v5p9xk6yJSSAmt59lU
MynQsBIOnZ2GKw7NB6vFR1XlQ7DMAnXPBrZJsn6lFR2mYYxXMNSrFx1a8lE1HhPst6fa0I+VqfAo
nlHYusWjf6Ffr6VmHqhsKDbTCeG7/EV3dfX4aC0cgxmzHtIueyoFrDvAuL4wxpvG0Os3jfMhmvGv
RL3dWWUJ59RNeImhDphLJmF/Y0arlFLnQZTngYtLK2yyNDtoDV0fq7kyPa5qeuow9MNJcd2QKZpA
K7H/upSvoOFmsH74moVx7abhKYszfa8X1g1PRxaYzmT7nQlom0lP3TdFqe11/b2bi3s3DrvYaOyT
W9afrjFxHGsQG3nvEejw3FNTxtnB2KDGda5c7MRCQZpans8gG9YKnvIsRh59vXmwYH0EKaeLxa2e
MJ0BHNSNUPNYCzWyPfCU+1P2+nk0T5lNpiX14jxcU05u9F2SfC5WjoSW+4EIxQCoQVBoXcrjcYKw
7tqCy1pEpBfCfND2tFZbRUdzkPFTuAKDiRGa1YYT8E5dyYLDVHkuMChWBxxG3aGd8k8s68QGneZk
c6Dhnej95NIpD5x5riMNNJGw64x5pOH0V3Kll9l0Y4ddIAq78d5rbBJ2BMn2ika+udnqKpuKFyFL
rWuV9uciyZpjMnktN4W6N7VCe/P63wMVKgy8cQdoaKdko+u7VhmH+Zh8ZQqzPAnPjB7tTVFzqEPv
CeWafIUqZxlmFELHf+f1d679kGBx3E+5/OK8VIibnby3FIxid0CFAyrP+7Pjs3tKERXlu1NkX/C3
3cAwAK0AUtyayXLrwtL9vUrYGGSGtu8sQklVou8sQcKstvDDcae91h73N3VcBGsUnL7sWvjSuaVr
+NeBNAycTfrFG9Uicpkfkv6cOPOB6O+XI8efxqo+ZwszvzPoH/ZKT8yfftIfhmXprrSvsL2oqsSf
ldRGFRshaXQEcrJ1unvFR1NRyqto2JeLppwPelZFS6I4RP+wITdajN6uf68GaE+eekYE85msIwC/
Wd2yiA6Dx/zb3VJzdBhNlzKPibNrJK3HpjH2bEd4dE+puEKTAauov3PF8cbqYIp6Xf4r/0LmIZtu
gRDSfpDu+D5gUB7y9wTTt5fDS09552kzH2+MNVgUiXNctxhJXZcXHicAU1f3eWjTPby+Z0xb+UWm
bUIQYmM0J8oNAZ3dS5IQiC7Oi2quLFDSvxiHqJaVg0+1XcsHHLWA8KYaOW3/p+7kk1GYt8qqXzHI
wKeSMJRtgq7C0NyTQVlNWQFQbprkL/r4C0djY19XrGZckyfbOnoHOYApHI3mytd4VzggB4Nu7EXl
oFLDuddVBSxy5nXn3mbxheKbFGb1Q93YrsaYNZMHPllEc1aKJdG6HsbGQsAv7NBQpEYTN6PMSEDO
M2Pf7D1ECaSFQZ1ee9rnrjpwNCKpPUc9te6uY0bgfVViHNdry/xpfZflOrLMaZZzWbDGrQSPNU+Z
n/qZb8eEtROnI/cdUDCWYumCGhhOYFdeKjTWl1naT73uHapN0tDTCZQvUsqZb0rQzZ31rKBcnB2N
0HC1LH4tIQZjiCcizGtsziwLwP3X4BXOPYaNxlKN0ayzy/LmlOq1dF7+SbeWouhO/Vo9FIqrHuu0
vo7DxrKCD+SFkH1gvZFYidFExMyD8BOx5aLVIjLxoNb8rYNZXKbszeY7ODBa4JPelympkFR8k/Lb
sZPFWYRMyNJovjqS7EqFISv/KMs3gUrc6k/pYOAN6oPaeDIRhW32cHichxZkCieuXW9R4JdyZCFr
mC8Oi8q3IvmWgNXpH2PtR8CGTazGll5Q8tc9xNWvyf6s8ckmVXHDwxFpSfE880MdDfsAVLbAMNoe
1lQ/KZpCN83kQ5eBtp7r+4GWIPRw5FE8d6y8WJdDSFKoKbk52BxH6rZJNC3caTh7FyvgHf2rcu2/
HjW8u8KJtv+nsVufkBVlfZcVoPKyDwa1vaazvDkeLc8oOdFi4BE0/vQqb8DSJBpXAqP57S0Vq9aW
7QcyPSscA4tV7qp3CSNGoR+bc8hLbTzawCIbeNGqmfwsy9/WAKezlQp8lghaOc1fTVJH9fiRjxfi
ijhkUXZJS+48Xt8loqyufFZ1/GHpZSCBwrCsRip705CnsVMQQjvhjpjGws9nneoPI0xdXCQViBHk
m6Jy/QLOFa5CHqSbKd30FYvqZYfdhBsCBdKHU4NNMHWPXK+P85K8LW4WeS4hxjq/yYbxUEGKRJEE
vQbxLGfI6d5N1pV99VEB9YGJF7YafmjgHg4Qo6JiY9P+Hdo5gOOi6+PbknKN58ECLEFq9omV0t5a
9DfWcTnTLOsT9jwJ4e1x0IOF3JEN+q5OKD1u55dUL941K8EjztyH3oITS+PebZDu48dFvRtgQoVx
oHSpj5qWvr1tES15vnjTnezUzpS/OjYZaZr6jfGwGC0DYHw2zCXiAMITrUQDBCqS3GLgLi4DgPZq
9+620TkVehN196W6o9s/GtTaK/gW2FfiwfbGF0PnIga3q0OdN35ZE8SN6sNt78LJw8HpglJpI7Vd
o8F+mmBpqJxGHD6fQr2G1UyYUK+Usj8WrDQYIkC0CvJa1Lngt68HBN12hQhcH7XiB68zSmZLKO7L
mrrdMLIQdtRnuqYiHZWwP42aFyrah1rBU6Esw5kCOem3omr8USuJZgAxx5VJozarjzCbAG1jm7CF
ulv7v9uqwEbhTgipqXJ85QDMJpIfBx0VnXWwsb/VW5AfR24ZX6f6KaMOZWAg4Q+9TAN8ZAW7f1Wd
8Zyk+i+NJrmCTYYb1toTQ9yEW5wEnZ82OG/S/t4YDI8ivgozMQEr2sZLFYMRaKmVbyrXDQBE8bHw
RDZcIwPk3KOktjwoZIVhvfXIeQ7jckcAI/NE8uNYFOUltyH6moWXHaErRuv4LeJAtz7j5GsV8MAQ
CVaIM6Z3BM+BrIIhoYlUVds1WgnQjZNES1bWR/Hm4wIpidJVvXBiYqNg4eeWmvmZzTP7LbUgnuv1
QC05Y1sJoRalpwjYTN274iXI7HT0GXZNp1BMqWy52Zu5YGx1+Ous+cOEgE4wiXF8Teugad38BG4w
GLDUpDVO5ddyHn8X5Xqcuy8DrzoAciBV7c9AjMaNuVbIbSe8mPTXqtPOGQjD3ZDrblBO8R7Sk85L
hheEAbW90ZZ9PhdfSsNK1rAQB/G3pjnO/6mFYDhGQFx2eUG4w1aOkz6Y8CJhbVCPQlzLz/JHI6Xi
UiuCuHot393VeuoWIG8D4DnAByz8aB4Q5DFMm+lNYVmxU7fuE/4eRibhRNLz/CRbDeItDq0Xxp1t
3nGiTpMo8YFWI+zxJO5m5312SAex72FnrF8Vce449k5qemCE/W46MiDesnMKjUtpPo8xRQ3pcho8
K7Cb6VsiFM+5PC+ueJTd/Gc8sYh9a7rizYbZgJJXk+Bu9zO2AE4GIv0GzIG4kFkRyxhGTcgESecQ
uh5eZ8LGVp0c8GGgIuMu1WbohiMEUkywnDC3/ZAH5gKqkpw54c0svwDoOi5VcnrAjxWSH16Y5n2Q
ZeAs87HBAzvr5Z1z+U1jeLCabxN+oFycr7bhfpuFyXeR5LJHL7Uvql+9yDGNQVMjVC2T/A6ydS/a
xfLrYWBI9KpjavRwfylzsLi0uNHNRe7V3Pitiq86q7/01f5Wt3l0chCTqBN0Z5O6PUvu01j9mE0s
II7dBiKBzeMqF2vj9nnx2Um5I4CYXSis1q7YJ9h79xN0l9LceiSf21a7tunQ04iLH6OmB7UAeELq
U2YOvH9N4Uc5qH6bae+i6+S5TFPbb2GeFeifhBmskSy1Kiudx1rxYVGOV9n6gyhL7a1qUH/SF91T
7NNYcl7UB5ZI6cqSDkM3P3sGMQWEJ/XKkmFgxHcx4poqUQ72XkclZM27bKqe5HAU+hEN0v8no3gl
W4GvzbvPKIBKsb7kKqUIji2fTMV4M2I9PbVT1l+qqrmWBmSMvI0JysbcJl1u5QR8zHqXEtROjKDI
eKqWF4F+I83iwc5wCE3LcdIcNv+wdGBGqAJLGP92O71b4Ihds4jiLL8by7dB+EOayn4GNGHwqACH
yMkfrmhZ6rt5tgkFfMiPLHtSu2tJkixRfBtQEF2Kg81qzfPZ6SwUB9vmXu/fAWpIEuHEA/C85ZGL
zSgZrsv4Kx+6fcIBrMT8r1usmenMGLVf7jzi5uIE8blwNOxMe9rl+vxkqBv4DbostjZZOv7gztGE
9MsQCbyvDTLR2JdB5GwlkgVoru6xoFcBO9EfC3PmZ2AjUXYUC2AHKU9tM8BhzDkSSvml6M5bGatQ
veiRXDi3Kn3SnGbW4KG5JLeKJINdzaeE5KNH4rJciyuFsER4wUSe6qX40TBkhmDouVbs7Fa18hco
d9ufKutmc7+dOkchnNFacyhmLxAD+Kcyv8HQfFw668mT5UsSE6dfwBvgAKrqlcV3n531uLWjIf+s
3fqE+vlL56RNDtI2ZWRSMmVybUFPkiBvpb2+NDDJUvqu0vJRH5wDBqzrNnzGt6L+ruVlhsZFHAPT
AFoa754PeowOFa19S+buTSrgp7l/qtmT8TJfNefZ7F9zreddmtFCt3UUeIc4e+k2Y1z1VyXoUyRr
qNlKUNi6LwqGV20JarS7UVnDdcS4aK7RQvbDbp9VpbsCYNuA468Nb9UlE9cCtcxvJo5e9c+cSTBM
Eij4I6xbMEsPWYWBI0ebH74bFgmcMvZrXEPEYdkJVXWYPnouuTJ5spVHHP6RavV7FWhNAifbW1Pe
q0Q+RxZ5r4QqwqyFFYdCrmc2O8Euygh9tdPbuopQ7aOOSGWH/bMeIr155kkF3B9rPN41FWwh59Ap
GSL415ED4J8NIm649LBwqOhoe+CIz9+xhe048mcM9aAkmwoRZZ6CflUCe0WG6A4A+sKJi4TlJ5ih
w8Ds5eznosNqGVLQ2eICxEE1ZWw4OKJ3zmvSXloWS9vhC99yBdq0Uotj7hDI8yY/zbvHZiwfEvuK
0s/+QV5cYJy4n8N0taOEdWVTHkfTeR5BWuDKDG3WtTHSm0jp5BqVqG9/ZQDF2eriI/sjYNMtG7ay
2mIZKpUlolhPbM7CsiiubIpsttQcToWFPac0/5TKfJLzA+djVKrqYiaQs4vUC3K4yu6qwsWJGS35
J5vmqfTm/TA1tzrXcAbnJMx5Mq7UKg65iWcDZgG9h1jbKLTL0u4hp8x9zX4y3p2N0QayxevgXUl9
JHgud6Z17e0l3Ih3ml2CWvs3js6rR1IkjaK/CAlvXjNJ7ypduRdUrgk8BJ5fP4eRdnZWo+na7kyI
+My953pLzPYcHQa5wf1qHksnxUGA7Ek6yCB5s6375lTJN8Brl6ZDVyuqedApyBhPiJ6RWy/Gw9hb
0ejrYXuIW4TkJUBC1ZDaUSnQ73Jx/qYJJUMZn1OMzIGhHOk0fMfzLo63qlNECHq4p1IFf7sk2+0r
DZynxyKNCHp9IaTGb/Mr0xEdGW7xkngUqy5KkgpqWK35HhrLGBhLG4Z+mb8w+d7ycrkaDkuA/Ube
/4sk+uqZ5xE4MUYS8JB00dQBecy6jsSIuo5xqrjyz9TFT5lMN6IDSREnsRDHLhuPrRW7/0RZH2MW
uWuhiNfANEhdle9TpVy6AIO8VuyQK+DqZ2CgxNa+H2q5NevqKjr1WApW7Dz6YQcIzMb0V6O9WYXR
0+5o2kIH0nw9utj7tD2IJIBaKlLbyMTi1+lQh0qP9NyJlWegrl0vuYcSbaSXvXndp5e+OxiGNLQm
icfwr4dsrKxHJIqVy71eL62QJU4i35PYWVWsJ3XxWo/CRwB8QoM2S8kc5aVl77AFaF2uUhWd6dhq
6LCbU8akOajlIQvrB9E2yN9kIf2m+jHaNtvXPWXjKBZxTUjjPKCOY9jAJqzTMMJW6lrxNZncX9G8
WhPEjGGGxZKprDhfpXqsClSTEICj8RdRP0+8Ofduii8d2LeG/qrXDKHd8lMjxCAxq+3MDcCgzSbu
Z3CMZ5olG2tK2Tj08brw/vpIKJz6DQWmdnZCh3HsugkSVnUEenXIZVn0nRiugz9Kva2WkL8EyF/r
nXuihd9jd0jiQN2iEdtXAmBJTFeZDumGnOB0jC7sgVgIo3V0+/A4BaOzjTwM82oyLiifwoOi8aQ2
yX4KNVp7kLHF0G/dztw4dfCU4H/9hJ9s5rRnqlBOBqKaVrGzTcERwVpTf3DevocDPF43ABzf98pL
2dCVWaiwmsZcUhIxKRGHvmgAak8Eeffw1EIrWcRleaLF2JGAdqtIy8t4Bhd1nW3hbn0ohknbrP2k
DRd+ADlZRPJdnecnkMkNS4OOW1+ixJhWwxl/KzHn+n1ox61Qx41RlZA/UQRMOhqn6IDseVG1hu+g
sUEv9ZGP1VtfpcDBW9VXnNG3hvLRTvnOMHjGDO1HNs3GaYwnf1H5tPlaIy+SZSNOSHtfs9kh7wlx
S2EXaC+d6lvvu/SAJPbWAB9zS8qbQOxcNfqcPBdqaWwRZczDPf26NkGhriIveHouGhz3BZabF77W
jR2rfjR1xwkB6DphgwGJIuSXNlzHBjulfijUC5vzg2blSyv2jlKUH53AuJ1b5YGRySMUKcNR59Jk
GkYU+1KWcOPRGBfmPH4FqwYn3fOqhGJ51ytIOgaYMVOP9aY3b1HyjR6AQKCBsWWY/C5gym9yE+1n
0frMhNZU2WdkwSi1auMQupyultWlyMOVg90Z1yybYQoYD6PfpJSrglWBVF9HZNIdzlJH5+unYVSJ
RDTtFbFy90KVt6nszwMrZpPGufGCm12RD29T4tEfhe26MeE5R8M29rJlNYdAVcHNmGO2y2mvyG9E
Ul338MAETXa/lvDFTZWyMbG+3EygsEA0ODZLY+IDtN4MJkAZA2Fwnuz2CXIny6CFW58uDZswAREu
HCM6FIrY1yYvJL9kj4aiprQMnl2onr2wx6zHQEA/ujPndJkQC19FFoxu9VQaw4565sUYjWNj8rxK
tVkTbplwEyYxqLWs3LgB/6dOdAl1RoKF3JB7uZK9QYqYi6TAvAmU5GJQd5F4xijilpwGjbOPqERK
FUUChqcg/1c11nliGjTOZaRt3mAlkm06FbtofE0jc4cV2NlgEd2a2vcU4EwZe2Zxllvv45zTSqzD
0ARRZVikBYpHl9azrJQVJQktjxTR+QJ2zFUhWdCPr6qbfMTUBZ0o7nrfvGttdNQgRq/LdkqvhF+C
SQ1uI+uWUJ2Ak3iPkOQN8o+o75DMClNdhfdgQKAUs3oxR/k6svJdkVvcBMpBtj9qQxxi947gaO2x
OdAgJRWBu7aHHgQB95Nd+3AHNq3E1YT6d5qaLycjKgJl4563miFPVG7ppQ923M2II9ztWKpzJnpO
qO9H0woOAUGQC7ts3j3iqyJkhnVmbZgpNJuGf6UjN140BgjrdnhPW3ffNsH8MObIyQfqNs31gErZ
AUPabK8Mz2kemdY/HgYXAvgwMcTHIEX6VyaHLLNuFczqrk5v4lV00cEL3sqhoD/D4RJithq0fG59
+zkyTP9pPOQLWLN2ElrXIu+9VasJnFD8b6pr3FUTqN8+4JHyDibQGQGnaFUO44kys0JYjRiNvZ+z
zltF8UPHffKMJMGLqVEdlGi2wHyQgqgQkuDojKYah4EkiKxG0zZ5lM8Gioi53BSucN3eHTHPwqCp
ud1vD3LEDACwjJa3r+OOB7g19u1EpJUb/mRljGEboorDjdfoNil8yE/Qz1I5ovybOhYpw8pLxckr
WCi5lsnwlsPddY58Juw3gjsRq9bSICjVRMGTJOJd01EoTvYcU87icpES2DmUCd1y0u5Eap+p6dCU
2UvktstcA8eVRfMwhMdQyZdGiEJJN0lf0cJh5ZSVr2NNWRkG3R7LX7+dmr3V2MPNLaunEw3PxEUe
EU1w+Bu49Rlq+KBO6dvKqVoF5vQIEFY6NlT4AQmgbVjfnB/PDmShVX4OtrvqoMeYWb2OYpKGRb8s
mRMV2AOhcqffyOBV9GgQChSS0R0a4bjkkqnZRLviV6IEZNv2kRfFxYId4AYh8mzBazJSjHuXnFWz
3pcMyqhTSlM/GrZ3Cwgcc7LNEN7FPsuSvZd6p9rE4EQ5GejNdbSYnhnWgjHMs7R1oNIPCOr3oGHY
D0ZLKyj1u4AYiHJNujEMXnKEquhZ9k/pACQddiE2+t4K114ev7oKFA5ddbemUh9lql3aQbsk1Bo1
mdOsfqs1WeqLOVnMPAmicq3mLwYuGaVyM+h/SbYfUXDbJK5AYVjK/qkgE5CsnfoUHBg8R9r0is7e
TtVlpEQMhRhP5VO0iiD3kKYj0eYaj9iQz0TPPoLMO+rsZtRCPyUmMu62Yk0hqmTlxu2ZEAZMSMFr
mN7s3tk5SeJzYe5AEP4WkMczR/ONdgZCJ3e6fwQ58aNX6hbQSDpArsAlwc5lk1USrZN60mobEOO2
6AC9uvsqHv4W7gXDKDqw0X5TGA/1EkCwQNqQdNZRgXTGtKy41KqxDejDCqt4qGa5H+toi637bmvw
bWOUmsIIcUhUE4Jue9s0xM62VRHOSprMTzHQmZpxwGAPxVr7dg0D1XOKmEg0xbrRIt/KMn+yzKPm
xocwI59Uy15DIi9x3yZn9vtvzEyPdm19ZXUza+BXTaPewO2sesEIlY6bA2erQZVaFnaNWCWFFsTE
hzuV2AyxptU9heSWSR1FmeH8CI32csiTuxoEm1QnAbuptxa1Tq18ORFPEwcTD/yld+p9azPi7VlV
8Gpo+StTRh789BFV0FG6QKwM2omQzmywurVGzHnaf6Ri/CbCR580TrlK/DC42dVGeqL8/ycDeoBI
ZBbhfwxlm+BBVsm1q5qlUtb/OliyhmVAWGPV7QDe1pXHQGnRxspGJceE5MSDTmBJpn0YIYahyo12
sZbviWGiOicaMdBdDZFm9Y0i+AuhBiQTlnsWdgAlotlVOuPG5ESX5T6M0s867adFm1T3IeEyy+Y0
hT7/C9sE9Ez6Z7rFP3eQH2aAbbGuHSwYHOV1eI571iD1TYiJvRILrgjbYRYyvcfuoeNJmkfnmbaF
5kImcwHYWgG93KOf5Xti3JvlFk0A+Mw+Jr8IP4Ef5xqokAiBQ81b43rauQn7f2NgfxuskupuFlIX
6l1BfyEbBi9JcDQd/T0wAeqIaPyIkuI4sgDsgczn2OMwDPPBo2MHwTYZwKi4bjB5L3tumJjBG3Sb
wXvLimGPxw+PLs1vOtHCJuoh0C3UbpqDc0wXV2cW8KK9lHzGhoH6BFlLGDq8VzMJNNwUWBjHR0rF
J4pd0HH3hL+6w3a4AFAA2jT6mhiB1golOpo8AIdZqsIPAv6kS+PXsRmrW+SH+Pbd00rV7w0JUpkj
liJW1omP7v/IXOCVseASzB8j+BDrmL7sXMaDgEZ6tf6qDHRv3jaD26qk6VZlaFKUCiQ5F0xLvKnS
ccX66JY42RP9xj0p1HU+YjPrc3Tr+bpg1ybNhlbacf2yqG6SWA5NGd8SWJRls2zr6hQP8S5yfnBX
7qF/3EpTpCt9XikV3NahckcBs50KLGSwccVqtCpk8hKsm/5RCZ4pJgxbazRWSAiThZZZh8rZWkX5
g2vljG8NtUpaftFX3QuPfJ8mnItqq15KL/iRRKPFZXCd2t8aeYHf555GYc3kyqt4M3F2ebn3rKPu
NM48wY7EelzP6GOj4Bct8VJrpw8nCb5A2K6tktUPqvEr3mSJ1zvA52MaSLgM44Sp6RhB/ncYW+DT
RDhrEyTk5K851XDlzYk5Hpg4t3qt7ZgJXrzU3WepfgBjnTdhvJw8yqFTzCyVd9220KqzuoW4AxVq
uIreumCQ3yceMhjinGXLos1kYkEsO/HQ4zNoV1mns0bG9DKZxXOwkNXVOmDPMLKQ4FbYd6aAxdTg
PnQqH3zqznvF4iLNeBVtUDKcpr/N+JN7GTL96sWryh2X1ZceO2uRpBShxdmNcrCnzLQzRJBluKV0
k5qCWK194jC7lQ7zGoMINrd2n6HxDJT44k1ORg4XbFS2hFbxTYQSzR92cEJ3ChayDrMcKul+PYB8
TXtCZYTfucQeZdyOaU8SSrVsWe3levCI6DWwFt/duDlhaceiUvMaGGixpLIOGwXQGkAaCHTHyQjP
MkXrqJAlZ2C2Nq6RTmlmlkyEg0WMJTY0kefjr91mSrLP7Zh0rzr5VJXPiNF1ZWWbyPhit3cY+t53
mXsgPtqnHi7U0OQDl1dbInsynMtchpnqokIp7jnTG4NlKRlwE2DQCj7FMYMdhsJadRn+Wuoq5WSL
nPxMVNUAwa/+jhRBNo7DLqV+RHyztSqWdmnfHZefEI3HTH+tpjt+iKXKGlFayCDI0Qt1/tCW+cv+
csF37q6x0mI9nINHupHtRoogW18LaS7VCCqSa2OMa5CWpyqb74jVNqdS1cZL19HuivFeGvqj4GRD
FONX+F9S0L0YneKdmObxKAK9rF2PqftBduY6zNsb7vB1ITI/iJXQBzjqRymWn+ac5ikTmZjFJHuf
yTOZTI/lVW3LVY+fWzB5Dloq0bJOlpabQhB+pD30TZ3evhgfWDu/G3IceoS78RBdJq25FuGeO5dJ
ffaiMu2xzQ6FwrAKLRf5j8cUHV2cBp/CE7sKQyJZzL411TxLDtr5dqGuE5JmLMwjrP4Y9QQnsObs
tTI80Xi0zZowWe/Wadd6ejEtfdu3BC2go1JOrfebZgpgZI/yTK6dGVFASImJuMKQCHxTDMujy2JU
bmytwlDsfEnd4MK4RqV8Wob63k5MiO2g3VTlh0iDxTiLU82yZf7ZHyEI7KlPEj+NnW08pA+DMXZr
dzdifrTixQLzbZGD5qqOL2eJuMBSr6Oh1Pme3WndZu15IHqsts4K6VcASH5YM6+zhhE7JbmJcMTM
0n1UdS9wl1flBOGihOMg/5qGqXHMIiMrx2NslGtz3qGm4SM30dX3+Llpyo0BoJPGeG05qs6clvFV
qDaMUbTPjnqkQrhHmCIXzDC/XApojUVnHb1PAPBb6FJ+O4TeLCT+QgCp0akt+6Y7I8sVyzS2mZji
sxgVvxL5Go7qWlNZQozdKoe8NzvL6locR9VWN6YlaPTMiJFZeJta55QO2aMYlQ8NOj/pCYcg0B4K
LagXnqMpIwAJN97400rzvbas44BCjsBJFujErlQ6x34qwWiwE8Hdt+Ha2bYuwng7OOT2PiyfJVdF
G0j2ErlfOCy5dePQwdBsagUTo0nyFgLKsfeeBkFiGQqvkVJDFMYKu8fWVtaRihwkGON1iFBFz44y
qf5VpvLmGWxh5qDFsN/b5rRtab2SMANOSbkzSnnisF42LiP7JGh88sefTSA+zWx8KZlfKLw0Qs8u
pIhsilrZJV7J/qzbiQBOHU/SouxTVg6BfdUZZgK1J9KzYFBVTTDlIkUBi+imAUMMNDIDEQ2hrm8H
HCv0urjYtYE8BfeaRva17665htkjqT0GpOlRcjAaNRZ5sH4Dcliz5zHMxxehpF+4Kd+nkSzRecGU
MCsa84knyjY/7TbDzrzJinExkKNKsR2zkR1LjXl4mJ9qRTm6sLM040OG7x6o6CLOvjx9pkC0RLOU
fgQBtmJEzRk1fee2doHItB5AWrI8KLQjsPI1+HAzJfw6st1fqeKJxdEmFrmrXaN6QkhP9MUo2y0A
5LXupGLpxBrOgso784gAPC1qdvTGp6GQKBiUqAhisQ3UjnVRYrEotqJVwlo9vNM1rGVKnVsEL2qn
bAWtaxJqFIyae09FtlFi4Dqdy7U+40IU2HOyZpb0lg3xtQlwzKM2wtxQ4k7X6x9mntNinHE5bH7n
Azgzs5OrbFoGwIowT+XQ7LGf7NGXbl3kAyJteYSrl4A4IcQfeM59TDsUle5ipLhySUBpMbCZPuvV
Zs68Vf9pI6r+IDrKxuRl8Oj7w62qvbkmEVsIl7J4wygXZRHiqHQZCLbxySzIDF8GxuwV0oGF9IzX
uLJ9KjBLvgp+9FQc4/QnC55OvGW98RdRMuVJcVepe6No2oVZvomH7KJOLwBd90k3h7eDhzT7Zd82
7yHhsTg89RFFTJ5bYElUapJZYJirryBBXojEOCdgAwezfLrgASsuQYXEdCXUP8NRrnjnj61Rruzo
I6z3Az7PgCsuxzmMDUfEFmzch0OpRPqKwhS/27AmoQSEeIaDoyuU5S3C747ObcmAY+V1yd4e7GWU
mYcmZKVQ1/sR1bTb5btI42Vi3RUEf2nWbuYghdD6VfE0ZeHNkf8GRqfWHNuGmd7S9ok7QbntXlS5
0u1iGwb/vLblmnWYTXP3EonQffXxl+MlK8lrxcwltEOkWlglYo2fdze7DwVEayjrbcUJI4tPYI+A
f26aqJ52Mteb1kVJMPIl27iWICeQP2opb6hpeTR33s5ATbIQvXoGXYaUGZKjytllpjOgesArbQjw
jU7us8061q65cnJSHCQWtujMhwjIAc2R98kC45wNr2pyCrmSldkSzJthJ3cFgVBPRqcomGABtY2t
bmYyb+P+MZ+CkbNYCoWwHSW+OukvFzwmimHajv2/rMg3CqveLvtX6QP6gNIfiuRhlC8Osc7uv4h9
p24MqFUORX5raL1j9du1t6AOlsK8N1a+0TxJFAy3ePSwg2uMwJzbaanFhW+LZ28yFxov1NzwQRtZ
gY7lFkIWq0vGA2gZDZkl67QncaIS+F66vP5GXPgRtjb/pnQ3emTfuW+WzbW22J9HMb75tBzf4rz7
R7S1s8C20vrgT9Kly9Ria6Q/dF4hiYV4KphGoGtlz9Y0n3oXW0/4ymeoBZsOS9vR6TEP9q16Jjbv
WrWFvfDC6l12glhvK3Nfu2r81apwQGaMSyyIYBhreNlA2+xci3AOK7jjyGjxYfDZ6qr5MaXTXwxo
RigNPxDGZ1DjUmLyKDYy15F1OOTd5Ly8thtpjHasdJfrmr0bGJAxUOl+VEzmC3tU661T3OAJlS9Z
+mDbDs6V8AWabqlu9bLOYCs8LQ7XMfjuOQChVhTOD7PpYvqU3VYhSSx5FNmuR36deU8dkSKJfos4
gIaIs1pjfBF45BOq/1L9feZRMy2TKg1TvrS9nbTBhiVrqCNW+TVx8HesVUYUtNSRPJD1ygGlM63n
AFbn2SDNLEyEjXzsoX0IrXfciW681WNIHNWFxJkFpNCguPY8zYqh7MBmrzV9U7Ig4BBKSxJXhqVo
0DgVa8y8FEpXCb4vu9Q09pX1h6bYBFGaYQu3uydKUcLNGhATejItJzQS5jPH4GcHO5kDVgohQfSr
2kZ/Lv9i5CHRJDeYR5eWB8q4JQMOSyyauaxklVXz3P4Bpvdnhpm9NQVvubqWDjUuOjiJMnvuaEOO
Y2Q+g/cX9yddPBs4v2W0L8VvI1+UyvVN93voV3F3T5gG4ynZMzKKPUSAGlAAN+D39gjkoQrIbWZz
WEy3sjUQKKgMYMhA37mcv5nc414hj+gUY7JpRwLqzu30Irq/Sjt4fyQDLQeyEzO2LPGuKN+zUiLB
io45m7yijg+NPHfMfoL2LUeGBjFVjQlzmEAaVeu8491iFEmvvqigKQTqG0C8hVN+SLycxMVl6dGj
7Dajat0wt7dE5zNsWc5aAo1NNTnu28K+lRXzDaTjcqEy89fDcxqc29LzPe0D5AFQmEXIG8+mDI+h
2yLSpmnRYzRB5bL5+v/JYZgR9DgL1WKjZVQN7mwo39oVWWnMbYpm5ZAvi6GzZ9TZwH9vtZttfYa1
6/fmZkZDTwnvAReSN11oJMDklcbR1jamfU3uJm7EirzuhgIEPjKAI7wJgFzdZdzGO4VbmuWhh/kY
8xU7cmg57BjRdVno/PbqhNmbjybDWjPi3q4ntAde5uux7jt8NEnxbs8G3uBByDZNBlhV6tG4eAOp
i/z8k4Bl36NMlOIqnGOu1kenpoerOCuVpeg+Gj5lk0tK55Aq+XuPV691riGA9bGA9OUsWrXeuYiJ
8vINmR8zF7c5dyjIM+sLpUCgckMQjZP0kMQiXL4YPBIYEH210ZnowwmPbADmvHHmti5ZOKGBoUkE
vYbFjhgfipz+GQAmkHDUsvI3L9pdis2gtz5ltEf3su2teBtO9WKCZDsgHEUPAwElhFBCTgvbz/mB
gVZtMyouti0rJmy1y8j6cvjUSj32y/FLlfyhplsuSfpugB20W/KjO+7kIeaZ6f4h00RpggSXJRN7
oJzjKmZFandordlU6qxRjTYBxwICkUCDsNk7HchF9vjTgLAqQl8+rlyL9pqTJOIdrrAzpCyYR6o0
TEU6Q2khcEegbvOKRyHyh9Tm5xpbqZVThGiJuuxy5H9sa3ivga+aifLIBUihPkxYsLuC4ZXefjeK
DRBknF56+PFEXU/ML0uWO2VbLBT9bsHzYh2xpryL5MoLSnwoVUDyAn6lZdYawMZjrDp5Iv3Ck/Mk
koFrIJAYmGJo13EzszbGzNhUcYIlij8oWwJfSXd9HimbKgxfzAj+ea96/sDIRwCtXaHH7t8cVtXI
a36KtKRuV6rSLxIrIqJRfQ3uQWm0rDZi9TVMalR/cfpoabMOltPdDdTIPcjBGaYS20wubTa8qGYR
B1hE27n9W2IJFMEa917M4Iih8xwIPymA/Y5afMlJKtQtZ2Pwxbbs4Oj5GBWVy9EdVlCrdhMLKw4T
pJDdQaTXsntvMTIG+tkofnHGLcJTG7yiRN+rIoGDUu8CpjgG2jCuuhWZiNNCwzaoWtmboUEGyRyR
HP//L4NFbzJ02sGkgdPYknugtbdqYf5LCoDxuY1COFSlgGyofROz0a2tihVSGEBAsnrvpoKZ9cdI
/nq0fIt2DgXQ9O46l2esBzZx2KlLo4GcoZCwXekegtekiNZGJV4cI6Eqjz8SG51FaWJ0xHyHg7kl
L9dy21PmMUFypGJ+xtCrZETF4/jJ/xnBxVTeZR6w5OHmcPA9NQ6js5cRnq2tzon3DdNNZ8QtoIKV
cmZrQjVyWNQZCODCAmzYYXec8jcxBe99Mx6LTP/teXxfFbybUOTCzWin0UEpy5c4qc03p+qzlakk
xzlfJiSHjOcpRuCD5x8s4Yy0BOmL1JkUAWxBKs6t2q+RavEOe8Z4SEyNwRsnciFOzVTdi3R8qajL
LZPvrj1qKpA2lKSqcN+B32jYdLTlpGTtkoSI+z9WW2d1usk8ORFW68J2rL/H4GBXw2czknObBldh
tKfc4rusUpaNDttC1/tDudOQ6QfeJzGOlSHsGXNySS3zFcPotaKxMzka+gJGpXbqqBga/lAW8/Ma
JcCAAhsviQr5Taj9x9DV37oVI5VtlqOuLk2sHhijkSuwieFhDbP+oHfWPRfENOZfNaLKquIfd1z8
TApr5U+a7bWjxx7wipNz7efcGNzTTI3/svhLKW6jeouacyCjdaraXGThTisfufPdojCs3GKXqqCg
8x0+ByO8V5gacPz5lojBC+rLOiM2kN0EOuoyRIhVsCRCtln6pRETbGFtKyu5EvU5O6cgXjxTZose
MQylyn5KIElsEBhtqPEKDvlZ9O7m733N9L9pXw3lbzDfppDfFAAkW30n53cZ5ybNzS9v+b4QBnK1
fEOeZYmZR9tI3CSWjJ7ZKNeEFRMZ8psn1Qp0NJOvJF7Pdb9Yw0Nfx8LaVdx2ZLSeDZAJoJWNtZla
X3F0MzR6UO7HEAWkXqJgSBiPt8m0HbhW+xFT7QiICEIJeQ/7FIK65JOdBmfTpmzTJtX6iJzhlg/l
VjNRWBHF91M0+T5pu0fsWItKnlho+h3apdKNXwv9oFVMQekTCMfzB3aOFWK+6mMMPmSRf3TkCTlK
dpcBpBqXJR/mHqZEfn7NcMunpK97CSG0DEJL0751tOPsTGHQXqcaWlzSVPsAA6rUXqNYvkcWfC6b
sEgObwcsRvXtkcJc6PmlKuw9HJtlAfI7pGBVGHsZES5it2Wi0FE0OCiYQ7zCiBB6h6F7tw6jnVC6
S5zAwRvJaqO50M2zZJhlspY3cXiS/GPXHF1av8oTXLWtL0PlNWDzAa97S1IUtvsMQKvjO+gpWoXR
Au2eyvQOpXQKYwdw8ikyr1ZebyaNnVPrp/xHEReiMmHrrttc4VEBd1vj6asbCirto8MxV9Q93o6N
1TBsAqlZc7frVvfZmeMy3sCn4NruII87EHzpS3RysQzku7ltviZ8ATltrCVnYBIrX4XohGlE2ttt
EjU+GTThtElKaPtZJledrF8p8T1F8JEcMr3msWr28/497lhC6oyfu45KIQ1wJxDnqOCDmX7H8Y9t
5j5RA5QfJ1XrttG/fyI2+MXcBPUTBsFKZCzYC+OYISUtzYNQdGi6PGzISNKuXInw12r71ZgzGYNK
NcZPzv9F7YYnlOIfTXzvU0oQdIx4P14CehZbH15apgNmYl/hva4UEPbA8TGnU6+PBUtXFBmS27El
kzeZ2Jbqyccse2pVbWc7wWpQymMQ5y+zfTIJriWEx4KzrJfaDgmt706gntSvnNgkyiDUh8r0iDqO
g6nfg+Z71yiFYgXNhME6U3XWlZ5tck/BUl7fBghz3CnV4C0YNzEmqVlwGYKZnXqYVdKq+B6gCNgd
vY2ori6YjG4E1mNcC4wBeBR2GwCEvje0PyKX97m00hCcLEXQ7ir8N57Sog4viTjAkqDr9n7A/J+D
AiDXRUeu24TujsOF5wZgokLwGWW8H3YHGDqnmnc4h0XoiENhIQ6CjFK45i4DB2+hZ6bHlK38pyAY
jJv6kOjavaYXGINTmF9cSK6Dmn6VU742fwdxMetm5w7tOSdxOcSehJG0542Dq8HOBl2YPu5US7mZ
3XBgz3asMVekdQVRTF8YQdxQeRe7vN9yaV0czbw0Kg1tC4B0uBskCS+Tzv0TNLFR+2ZbkrMyWcOG
euKj2EYIJZp6PTAYtWgibe9XMUt4T2wulRszvZyYgFyHY9+P2/6nMJyNgwEIG+7O1j0+ajIHaxtM
pCM/WhLxmoltzeugbj16ksysDkIroHEY60he48F9i8fiVBnewpy/H7jIpru33NeAsnLQposzO2Xm
nQ6vh8t8i61JrjQXYjH91H0Xxcac/tIxW3dsK2zCt2Sc/cVt/jB4+BXcDbx4lOo7VYWSgjZagLgh
dmMzqhMa6navNQi0GuUHpuoLQKVGEXclwRBm9nutRUMDBlProm1nIqrt0nOT2luNZXSIbBUDyKlg
Tkl+xiJl6x3z+VRrQygP0QMgsrpNZ+rYwbAEmSmyfLHU8pesZWZYp+s5ztElA1zba1wCxl/Yz3iJ
hUFrbisBkQdPPISu4WyTEkIRHhWipx9e723qrjp35Y8rmWQJXn3agwreTpfsdOZf4Rwg3tyasroA
b6YbbVd2DRNF08gVHS+ZFr9300UyqC/0P9k+E2HDq0lmHQJn6kYX5b4hDqcWJRqFAYEs9zV6XpXU
l5y+JCnD3zCnsqb48bLpLZzOTqb+WXIN+HqTRhPqsFerMwGWo1j+RqABQCh4mdIW3HPwG0M/KeRH
nn1HbN+wJwv0iF2UXwR80gMT+m0TZsu4Qne/ppHK8UBH5WuvXYFLAVhlXYP6iABkZ5wbrnBlfytJ
s2mB/qjoysK03RBASDP+Scn3WVGjY3zE4AM9HO9jzqgzYx7KHJudH1fRuSDqo1fGBcq9zGwYbn8m
Jmy97FMv8JXGzpvqQNIc32XwV+ea39A4B83Wq7+TctgoJAyOqnqjStVYNMHh3jn2G0ItYqFY8//H
3pntRo5kW/ZXGvV8WTCORl50NdA+jxpDESG9EMpQhHGe56/vxayL20pHutSI535MZSbp7jQzmp2z
99oeGmK2vXl8yqv7SSYPmvPYu9qr5twlQ7umcb9QLcIY+SvO7BOkmgXuyqJUrxkyWSJf1qLQgAkD
1tb6xcgi5U+/DF7zQ7K3B7Q7QHvYbm9L69cYaLhOtf0ccZ8aT2b+BWAlFD8NJawPnpFmLWhHmETI
C/N9xzkU7hrq82gzt+c7nCBeeTPb3BxdX5ssZgHa5STNNu4Ij66OXgPyoFryzlIVLW2JsIgGhFZs
/J6Wwoi9znmsM95u7p2Z2PezbykrkaTScx9AQoi8JhWy3IGBOQw//QJQJUE5W7JuVgpLQmtXK4GM
bkEzEu6MtUHKtY+VoNTX/wgBZXDWw4tceTHKQhDlEAV3UXcW1r56otGisQFNdt09n9SfxHG4GXAF
y+guTO4RgiM/1UqbcsxXP7iNOkB4b4KKm9pQs+29L0F3O03bPj6FAX63lXzx8hnG9ZwjzGsr+p4G
CaAVK90BeuHeZKVxfhmDt7Hor1sQ/GveWO546vR26YBY7mrG1m0Qzs1679HJKEgN8Ynu5VhFx9Ii
qtStj25NPcl+Qw7A4EF/77E90MxFV1GUrJ175hT74455FWxJF6BAU99a3a9ME6g2zhbvNJhYnD3M
p0APSKaqbolUaFR9lLzQywGrbL80tNsmKDZDo924x6h5coB4xMaToq45pqR2N7AmDwAXST7SaR0R
UENtj5aoe9Nw96Eafggz1bbkt9e3+fCSKjhnBBLdIJPIVhqoMqetvEXTR8durIxDGLSkOwPi5bXg
p9C72LVLBAljYq8FCpZuHJuvik+Ct5byPGSosV11lIbgBKHjiKPU2Ol99kV6aIdFGa6muMpuJ1WL
e1R1K3+qYG9guVnbUeGtVawDLLRci5Ys9ZFah3YV4xInqtPK0a8sNS9bezUK7pSIKZOfneKSI55E
scXz2gAAZ0WoXWkcBl3dtA74sQFKG0u2ZoWrQJWvDco7Ou/pd0P3p01t72HrhBs/MH/RE3pt2yw6
Z1CpWfDVQYBHP/mQFGneeZwaAa6jbjiEAL6ODfg0JOJFcQ40OyWHok5o63DMNf1OfbOtDhYgXKLt
n/9YS5BjoVegDJ3/Ld6AnR6N5gPZDekXdO0OO/sa8cyPKEcLQPzneAv6yTnGjYUmmghzAKrUwew5
skM22X3MOWWPL0a4h0AvnFs3hsbVNMSxZvaEWNnJdTK7JgIsR2Kkxsy1j5SA30JrhB5nui86KQ1s
r3p3LUyhHYk9A4IYT2pZkkYBX0yPYKGU9h99lYhjQ2vp6OXtrwxQ5qZuBcnLeoR4dOpxeUJrwv3l
Dbuq4BQxGlO960d6eaS52TtPpnfeMJbc1IZR6ip/09kg+dsSRYqButGboQBdV5Sobqv46NRRgdOh
kFReTO2QEAjIF+zuK3PINymh32EA4DGYa3PCBa2aNKNxUEnm7CpwdHGqOUeJd2FsISfn0j6myGQZ
hvVdmQU5Zl/8k+xHQc+E/S3QYffQVFS/fTGE7D0Ma5uSjnQKwhu7n/Rj3n4NXac4gWA02hDVjGm2
+Fupk+kZUGyph9Qd/AnpW1uW+0ztoMnhBsJstLGy+sULO/CqvHCdCGykpcJq6ToMbEEv8m5q7/nh
7KOolkMYVvuJAQyhE6K+4VJ4RvWUJJl9tsUv+CYsYnnxjMx8QgGj3dXAN9kCKjp7reHuJslrCHPQ
ecK0M2mbWPd/DKKAg9lwliSm7xBYMUt5kb+ESK3Olebv9KlK98rJf/YjFXn02hCD/PBYDxqxRJj8
HL/M15FhrTPYq2uOqpTVtCTeNml34NX22EDE0XyYGYGgdRZ0cXCksQfzBgyOZ/pf2zHHzRm3nGvJ
s1607eihitpOxMztGo0de24dy8mGbY/rjU68jQor9dkZDAghwPURWTvLCqEaBFWyD/DIYPvqz/ik
MTxxZij3VUIdzMrmcnuI2bCXGDsST2ARoRM/5gPZXvpGiNHH+nKr6FXupAF+J5XPzUzxdmcLozWV
X2ytnFE6nbkdyvrJNTGzRWlxC92PtkE+CDjHmXWys6caOva+cxBuUmDc5gnltRz8YpmD0VPWOWnF
uCtsKkhmBykWDjy5CbxFSbhgrUot+q+kNy6niV2R0wKJGACcQjPd0HsDhzoGA1U7HRloiJa8RJXp
W371zWFDsyO7cNXPRtiw5bAXp+Ec6kHrVg35jZHMIhiWZBG0wUb2RnvbBXV3i6z4h1VF8X4CzaEy
45xWcFzSbgyxUqHyCnllucndxGBYoNPylumEjLcO4Qp6ufvDNljR40CfT46ElkUpYTopkb0C+BAt
WWdeHZIvVZt+BdtGZxPbfBk0w8Y1evz3MiC8Q+u/GUHkwGyPxcZrvxShKG9MMr6t2Aq3Am8pqlZN
rurWBsgWU6gQORCANpS7EePKU4z50JP9tCKADrdp6Dx4Gk00cy5ZNN7XsK6ctWG1b2XS0Y/uBGE6
O8Sv6dKMdXslkI5lKf59UGXhZiD1g72Tx/RNW20tEu2NxAbKBQZeQmAVIcp6BCn1KADC+hDZRtP9
brTEuHPyrPY+yfEupb5FdNCAcp0opK+qlgaOlwE5tBrjyQocXBlePyxsMbzpoQkxLswc1NzZ08Qh
LKFQC9WIZ5WpaqtNZz3luNYXSPWgNOHCJvfHbD1s+AV00j+Z9hlBhEUwvLq1TDCNczypTOSr6WwO
nfL+rZ9D0ek15+dI/zWowT34+uBsi0ne6UMcH6QDylZro5NWldSBdHM9Ag8nZRCWb0cDjp0xLu52
7PfQII8jRa8TwWOOjzrEr8VjQOl77zXxsiowuBeAehbWH5iX3MU8xku/f4s1/YeW6wdTgRd2a6fY
T/SoY7RCKrYfkX7YMXzyQGIGcrTxAVGZde+VL0QB7qjjWZg/Yb4pkkkXbaA7i8io1jixeqiPlb8u
Z/O6Gng1telWNxsH2J048MzE2hNZQqL7dGjK/MYvyKjreLmsJe1zw+TsEqQtMVfwmMMeWTDUM4uD
QNUdAgf2RYpoTUaTt1GJBxve0nCUA44x45icbHeoSV7vF4GTH+ZBfjPZYLs0Cluo0mrcfw+lZqqd
hqJNFsD985jFN9FOqEGfXVlQWk685aSK5Ewpslua3i3pfcmx1H0akmNZYlgg3aMSsBK0b85gHdIs
d7FbSd4FimDAHvfyqLVrb+zJbO7SglNt5WIQaaFsSoNjeI62yZOi2ZOUVx+al6aQ1tnKyampUaz5
srgpXSPCrczGjPdTvqIBlVKPV2qdaIV2SP3w2dY7nL4JK2eozXax3ICPRyunGpqXoGl+JbZkB51Z
AIGzeidGdhYaDqQ1yPXYAEdWe/UhVai0dVWTfMh538qCYCNM52eh5LeI3D3+dbBkzXe3vkD1lqQ6
Lk7as7hIn5PK7Y9T4z4gwLOxr8EbdVwPxLrNXGo7Bx8iCkCv5O8N7cvRJSPZwslo+bazKOMBXAU0
DnwquOVdt+b8F5RvFJTu42QGKA3K3rUp1rVYKyyYC7KgpojDNYBA+mOEvTV7aqoUiWQQ93ddWzTb
IDa+1EVsnzMiFUDcIISFly0oCdFjvEOXfwZtbT75is5rbwNAbmvrD5hU+j6vcZcPk/LO0yzD7jk8
2J2xSwrfPNqodCLucSpQniwt/nviWsZmN/LeRJacfgVKmG5KmL840tStKCE/EtTOoyng6Rr1H8LT
vquoY1sDAdDJywo9BHXIqhw2pYl/I2oQRVK3ADLdukDyQ6jCnJnrzm4e6DrsdQKxsDB5hyACwG+G
0L447oOe5ei4KlOnh688aJvKtWd4m3kSaELotDYLqDGcpKW+5ydEfNbQJpdhCCQydYKVM/g4XmNG
D7BfDIDWrU79ZBEmYTzjZ9ONntxWZWE9kYtJgxvAamho0Xpk+/M9Fi+BPQzPlO41UgVWIkd+ViVd
eWgy1BKWYXzFFPBYsq+8neLwYHN2uAGMf0Pnp9uwVXtCLU+Sm4EOK6/5RMUoN5ODGgAwN9A8R9ZM
LYceQH3uzPw02dgpRvCrSykcnbNoYqKK1qjH+pP5AlP1dRi/dc3gnJtINiv27kVpvGVDKs4jIgbd
pn1pC3WGHlEfbYhculMit84doB8cDMIhPEuX5qOdeEddaM/+gGqPQya1RH02JHhPY0t4cU70N7rw
+IEyD4VNUZ6k48NFhBcHbN07FErsO41zCzrkdm0kvIn62DwOQxPf0mldlpr/XEBWR4+znhxYej10
qkXnkUcdhqjl4LB5nUe1glS8OzmRcInP7rnv/fTkjfckEyp0JHMwiqTSlHIgj2LPWFlVg3NWC7p9
6CYrCyQWOq8TZgE4Pnr3jAF+P4aJuSHM/C0Tmr2V4bEj5SqzaOQ0RGK2tkNbPWt/Ea+CpyWkytSh
880cJDsh6e4c6OjrZkZ5SmGu4p30+2VsVi+9a3HAyH1AZ+rFcMcn3p3bmsP4zhlZu/oWJJrZEP5m
ZCHi8wZ+qdFhcO3rQjtXdA2zIR5gXDv7pBpZsRD1Cnd6dPTcu00HYwUuUfICHwHxNhTzAZYQ+cSu
RWXEFE9wrRD4Jvu0dWdtRPgctMq8lQicCi0A2Fbp4w7vGoQSs/9aNJgyQwu4TDbrHF192LsR4N3M
TfsdPYm3RlDQRyACpjrSnVWMuUcP6gc6gECTAEXueh40Hvy0ls1J+u3GDPm4hA+crdZoiXO1I9S+
HhKaqBh3Wurr2DpNGiY2ez6GMuFrwtxmbbQpjEfU7ihI0MAu4jL+A6E4HXrNI2Iu9W4rO34k1NdY
miwyq8BJiC6oBMjAAQKgIat2S4bqm2FXlDGDDH576Z0yInvJr4tX5WBMq8Eh7oFq5lGZTfEcosmL
vbLiEJDkiAC8O0PT8MLvBw2TQ9OAg5nIZBoqFIVUYlch83mRZjO5Kg5+kXIEuyRCpDRJmL0Dbty+
r7cS3V1pWjfFUH8VSiPdpwjuHQttYqwsGs5odhs59N9cSPtkUbe9op/CIYhcC70esFsF/QatNPbe
rDrVLfoVw6n3+uT8qiC4rdSEq53Czkp5XUeWJUeVYWgXg1caa84zyDijYz8SFG0H+Q1QSB/IwjYe
bUwueDZxuv8gu8uDZZgfGSfm5j8EmQVk/HRqHegPuiZPBfZErHOrCoPRSk4NupjwYFVtv+lZJXc5
8rIaSvtKjQgp4c00K3TIwzKZvN1/5ElkANWxphWcg3BVe2wqCgnE2gZT7qC/xZHaSNTScficaQ+F
jzAlD2sCCI0vnu/0uz/DS/9/0CvHr/HLWPz81z9+5G3WVOPDTwUx/H1uq0466vWg1/9dqZ8M/ez1
8n/5d9SrZpv/dGwyHl1H2J4thcnV/p31qknznzZ/dTzpmLpr2p7132GvmqH/U3oOc97VyV+RhvN/
01412/6nsKVpS/6tcG2PkNj/9T9/DP+pfuZ36BBUntUX//w/sja9IzGiqf/1Dy7EznL+r/Zv//oH
N7IkyU+mJJ32fcbrgKNR7xCir9uMnauLxKzaCwvu+SCP736Q/7rj/8sdyLJ9fwe9KKLUlFNC4yZY
16pC8DGVBzMd8NbSHPn4JvLK15j//i6qNu0qbOGwi9eua5ynGc5vYOtzvP7BGsKnsidI7+Mb2Vdu
NP+O724UDHnIzpgbVSjQS3QJaa3+aIXxyY917fLz399d3uGTezNmBFlTv/HQY8duSTuZDNPf+/iM
tffXb4ZmEhkYjHVWujuiFgiiXfTkqH989fkqfzeYzL9encFEXpvBp28rfaeLeKOGu4+vfO35Gn+9
cmuqqnQU8C2b9ZDNpvWALOWuKH1soL4d8BQi45Of6NqMmFOR3z0CQxiWYUJWgxkQnuwyZKtP4Zyk
17z7+vGXufaQL3KV9UF3ZT3yMwkL00hCAqBq8JooDukf3+DKc3AuJvWcp1Yqk6csOH+8gfNCK6EV
1b/fBn9ZQt5P6GtXv5jQE6lAA2RnkvUqlSFOt61VYFIe+/izX/lxnIuZXBdgEJE+MEItDgbKmVnu
I0ZAkth/fHyHK2NpXlPfP+A6VansXJSkih5fWSDpC4hxJ8EKl9ehRfz08W2ufZGLqRzqvu54M/XY
o1Hb6Rx1zMR5cAOqjB/f4NpzmP/+bqByCNZCGvZYM7CvSEHIgmZgbPn44vNQ+Zup7FxMZdnJFPEA
rc7ccp6mQN1qGgTRsYh/tKN+12BGqi3rDrr6bw4q469fZoxENIyuDmjMSckcs6d40wJC/vLxt7n2
LC7mtKv6kABzM15boYtSRM0qXXU2A/X94+tfexQXMxrOtxFkDqG9YULCDlNbf56sIhs+mc9XPr59
MZ9TXcf6m86X18x9rZn3nmecOkr4v/Xp7YsJHZN31fvWEK+dXBs3QWvcEkURfXLxa5/9Yj67Rl2P
VgVo2hPwPQ0SfQ8JyY3LevCim48//7VbXEzozNaKVEBmAzTV9g8VImbSoB0V3kROWZ4/vseV+WDP
93432RoFwsKS2N6tivibrP4hZa4v+smA/5kjmywOQgZ7K2rMTybglSFlz39/d8OCYOqQXGMsHcNU
fKsSS2GR08z68ePvMz/bv5nf9sX8bjigBqim+c3K8TkGSlaO5A+QoKEdBiu07nBW3pe9c/vx3a49
oYvZHWIbLQxCXTHx6nRlMY5g8L+fhPPZYnvt17qY4Gns53pV1eAmi6+ZUJu2GD4Zv1feFvbF1BYR
YTP1jJBHFrvrvew81h0+Q2tXaenOssrTx7+QceU+1sUcL30GMRgKkrX3YH9ugsdpF2wgyG7JbT8X
t3IZLK1ltqt2/R4QzTfzDvXQ1rsLXrwvxifz6MrOx7pYB2qkT5lt8xEq/Rdl8FWklbsGHGuhlZuP
v+WVcWBdLAa+pgdxPceHG36NG0VpP4ysOQZN4H1yA3N+LH8zrq2LtYA06CnKG+6AkeXkbzHb7ptd
uB+O2ca7cfmn9Nzt5A2RMqvkgJZvV2yzA1WrrbYjD+euPKpPPsmVEWldLBipprVNhTIXXKwNBpqy
bFLpn6wN137Gi7XBtqbEobMWrfU4u4Mt9hgaDkp9et6/95guFoe88frYAzG11sdeI8cLjUB6bLsR
fW/ZzMiTj29z7Se6WBV6T1k8Kr6GWZpL12hoATx/fOVrP9DFclAFYVOGMmYU2KVx9E0Up21byBXt
e/03n+/FutD5ThzbeFfWZcAWFePCsfPU9MkLfx6tfzOKzYvFIGwDqSbAc4BT2lOFqocI+AihmT2M
S5kC0Pj4Z7p2m4sJ3xiJlbV5T4o9tnv0ywTI0vtZFNrDx9e/8hjMi+ne2aGbd60drBsX3mTUsuwT
S0CCpfHJe8W49g3mv797S4ZZXRlScAcU6E8RBnqUqWSNQMLqaXiuBFz6bbhV5/4uODgP/g1eYwiG
2D5wcuY1qetLLEEQ1bFNf/yVryzj5sW0J9qoagNBfFAz5HBUGtxYYSgXXgeLu2szYMPwRz++1bVf
92IVqPFuleOcVGRCfowz9QD56+Q2v/nONi8WAUtQWoV7EMB7ISzHJQlTQVVMU+/3Zr95Mft9kdiD
CMgEa2O/JLmU7LbeM6LfvPrFCmA4Y6eJgYFhzKFYXozRzkaG8PEvf23UXcz9Ns6nKBv5aaRukqSG
O5uEF96TRN8s7BJy3Me3ubI+GherQJ63XQVJIVjHM7iNnaCK17935YuJT2xx1tmgvdDUJKfcKL7X
FQbKj699ZVj+ucF5NyV7Y+zCCt7oWk+qh2T0MirbgYHD79Ma3JWf/8/F4N0dUrS0dS8ZOXYz3qSj
/tCMkX2Os5ozY1WJze99j4uZ3GipDb2Qu0zw6TsLmn1yX+XW94+vblzZqBiXs9cIWCnsHMh7QnvU
XU8aOfRL3Po2RjUShdRz0ZgS8XhQgNZOsWUHQGy8Gs9sDNgch5e03ZEXcm4iklKNrTCJphm5RR1s
+Yg+QVUCNKIbhWZ6zLUvuWwJraFZbh4+/grXHsPFAtFUKgzceYoBrr4vO9PHwd1mtB4qFH4JGeMf
30a/sqQaFwtFC2O/7S2mAX3Jr91j/dQ/JY9ofc72AW34uTlnh/SxeMofP77fta91sXKgumrADLGs
Qn0c8JTljROuaR61d26gY7ak22zUnywk1+bKxUKCXN0MJqqNCBmbPdwbE3NZ9Y2czs9WqitLiH6x
hKRN5VXh/NvFqNI8UycabMo/m+n6/AT+ZpuiXywjCEncSKbmtKe3txjJZpigyCqSo8QM9epl+i0P
5dmu4h1w0s1omedBTvnvrTN/Dpd3q0CYO4UE/k5PIW3q5FmbELsAqMYlnX8dIljN9m/eaB4o724E
aGiAM9UyzlPzZJJoE0FdaN3yk832tUd0sc7kRVm1YuLyMHpOgUcsLq7Zj4fytUtfrDETCZfunzRC
z2gw17wicd393pUv5n47DJC88MGspfFrEJsZWP17Fzb++mMnrdWIPOPChZ2Sr9On98rSiv3HF7+y
kswtvfdP0hxKE+FsypPUEI9NlYXcHUDHmJ7LTrt3K8zIH9/oyhqiX8xrggHsGtwNW7Ny2jvOjUie
GzANpu1+snBc+SbiYl4XiNSNLql5BXrGd/yUK2m9dIg4rKR6aqsvv/UtxMX07judwCAvx9REMShi
q9NbR8N9bRz918c3uDI+xfzt3s2svIkpNuKtXsdtuMqnQwlR7eMr//ka/ZulSVxM2ghFMADQkpfG
FsTSXt6Cpt5E+/QmPPh32a23jPeEP22MFc6ArVraByh7q+yTp3NlWRcXU3p0a7tKU7CWUU9RDbD7
rww40xyS8Vm/89odLmZ2WXpsnkfuYOYSyirUlcAx7E3hArT5+Be8doeLGZ4VjgXfhDsoUXwZg1is
ka6f3JQw2d+7wcVMd5XeOK3DHMlg98KfDScwQ1IaFUlIeUr80+/d5mLOW9jWDR+Vy7pSgNxcIfDC
Bcm4qYO++WSwXfupLma7gca+Mep5MXTVowWBAjIBGSjOy+98A8O7mOt9mk84hbl8WNXAIUznvhtA
gHd9/8kb6O8/v+FdzPMEJhNt+YI1NxKzw305cxumaPxk1f37WW54F7Mc8747Fngp1kUaus9+7dC7
yFTQfvKAr13+YqarwDciknIZRymgGS9JTooghk9m8t+vs4Y3/2TvVqhmHN2oEi7JPAJ8aAAMoCjG
cNvZ9rRhN2VuZFR9cqtr32P++7tb4YlDHFJgjxelhptQGN7aSvvwk836tWd8MZ3HcYQOYJQ+Ej6g
CxF5Z5MCdq3AhH08Sq99/IvpbJgykENLnqVqBvHsuKUfkQwKXuDjy1/7/BfT2NNiUOZJK9dGKmAF
dCB7fFfJPefwbvN7t7iYxo4xel2PRnwfD/kPhU/80Bmx2sWJ5X39+A7OldcSEri/PmSpc/0pHQvy
hxI7vbODOi6sne8j1XX3dlM4xATqaSkKCFFokSlVERWnNrTcMS1hKsYM82qS/gir2yoQHO3GMPPA
ueel5gLjR/2eutjpa6NzpqPqplhCf2gEsn9iB4xmeB70TsU9pr/JNggWi+3CV0u36ktYzEDDw3zN
EKwcTnB1GPjxriy0hA2TTVK4jFe0OSvn1EW1Vr+5igzkWZoKOhRiUIQfCid1RhHkDZnhCCEegOWg
5F0aqUQDWEGya54TltsqjPJtDfAjDgZyC2siIDTgO+tCG7L+tsQ0UpoLTVhJ+KZx+mtvs9RuEnNh
9GOZxitD0KTHMJ1CZShWk+tO+jkvCBa9tafJM3fC8byYKOFKeva5jMVzoo9k/cIoWpUVVFBC32MY
4ye7NlcIX0tC82BgiqJ4MCK3GRdgx6p4O/g5oL3Cs3sIZjTJxFaNTpDe83RqclDywPYe+KtGXqCW
4Q13B1mD0cjhoktRItfm3Va9OVpNEF2VIw0E+oSeGw+PYxI2kpUCXmIWk+ZFwDCC1TnVuy028ELG
ctWEZduuxlbqI1Z2NP43dd+6mNZbxsYWTlIYwicGYjTt7CwmakZZvmXcC+JF/FsQxdk4bBx/tJp4
wUwBUK7soPUQAmshWJXEb+1aR2taRij4Fcl+BCnYco6pgkhVEFjmxzKBZeQSBBkPToZ/yrM8DUpi
iBfM1xqEyfiSXatFB+V20gVaSogT5XWWxNvSU7jUFilwB9+DGOZY6jxRM7MhsukicqYlyQ4WHiMZ
m7I44xzQg/vUVATQ2F44uLeFHVkN0cJa7B/NkBf4g0dmZwJBXHTgRjI70l38g52daS+N26S4WdCZ
vjKSnWKjxqIy9xaUxPzFRRCJq2QUcULubRIRWen5QWPfR0kSm3eNnHBEYgckdq/vE5gCZVzU5bqe
8LAS6yv7hHj0gEQhCqHeH37kpmrpKN/ELV2Xnr9HVRh/k8qMWoKCfJFuPM3os7ND7vqMOFDsDACB
QA+ulrmvDcVa9FmGrzwpiDiyMn3ySFV32iDs8EsOvSDzKCkJ8rV6XBLBVhoB1QiYbGZENrqfT8kc
tWrp63BSwlk1vcRlNhKh/a23CJXAyA+Z89VK3UJW3L1WFuHMwjaLX6Phd/oDUh04ceilOrGGYe1l
ANAaUitfMy3REUR7IbnpwSQnSKuB6R9qLDT+azk5ZbpuIeP137tEWtpjYfiQGpHIFz351S61MVuL
C0az77B+aIgW653mBoiENcxlYtNOJlZVsiJatW77EN+mm8PYXRnFjDcBJwY72GHDbi19E9rSQmB6
HaAWjELdNqT+qJ+wNtsDXiz2Jb43UhXzDcgTHN08HDyHrEo759swVHmNML7rfLOo4DgEKK5P4L4c
ASB6NErL3Xo9VioomYFl5vnCsHxCMasExmZ2zit3iuK7NCz6Xm1y8mHjnWM6s927KBsPip+WNt0A
hCR3UxsDI5UMog13tQxHc47l5PmUGyPzchs0fNaQWLLwhgxqJxRyVZM81WHtBQBseoOsGGTAsrP7
gb5vC+63cpo43Gsj5Bgk417gq8cuRwH1zfSlMX2v4zENv6ASlvAbXCU8smUCaZFBbyF3gHzUV1IQ
u4SxdAh5brED/5F+i7bxfL2EMtJghEh7QgO8YDiJ2JDk6cVOMps8jLplWSBsF/QmWRpy6MpykU8e
z2PrFqbeYHpIh3ZVWmPhv46z6WuTeEmI7FxXMzm3R44n74skC8c1Pjhs5r3IZfmjKdFxbxLX0aKn
PgCbhaXKSNqzFra22KTCA92f6jMm2S0xwd4SAUSaBLm7c2JDjhmdVKA0qiiNVowI6FhhHN35CLbs
e1koIOpFPCi1d2lNEFxJqFG7KxJTuktZSqxHovCzAHCFURc7EseI4pC5K7tlLnn53To57BSAL17Z
bURu5i5TpfHIkHILfFAPrJPwy/wSdOxGGUPmbyEx0nzzvLyvXjFX8LawXS81TpUNCCDfkcwWQhPu
JNXDADTiZMv7zioK+xhravxDJ3632xsacbq4dhryHKUtM3mqzTqqNm5YgWSOi0QfAGnnhfFVZqnp
LHPNiYEPof1ONqWtj86d7iMuf9S1AVysaDPOBoDCPNXH+5CwAAENsBzyXa+HVbUtkrDp77Fqp/Z6
oKoSH7tQjtWvOIz98YD5pYi2wLDd5mFQRY8lRCHIreEidiFU+kkIk2wVIKyDLxdG0M+YDiQwUBVT
2Qz1Taw5jX3ItVbX8XLCATgZtTalP9uma1R+iLVIH7P12OtWpLaIJTwHjPuAXHahx4mjHTVEouk5
d2vxEodWkm6cWgfgBkGhMXvik3M8pW8u80lBRRaeP27xBRj1uXJbnYifhgwaXC1VkmIGj+sEOBKr
bUfIm5wZmlNdAVE1Sq/BFl7C7mH/YVvjFx0aoMTqp6jtq4WlhI2DuRxDcJiYnTTxSFZLCHpilPQr
yEJRicoNyC/D2Mt7c94gkOLUIembbYGW2SQPvIdwrxAObmud2GIeMBt1Z7P76LJt0eU0/ljaBKwT
eFvlLleaiYIVhlBUOytMnzmKISODkBg9s8cSfgKTwDGNp8B2JrfdpCal9O9k9bUZ0AZ/sHcBRuUS
nBmLxb2XVEVgL6IWNXsFGRNLXntSemZDsiMzI+3XmmpCDJbJVLHpatxE64h2z/PBb5cyqz3YQdIA
70dWyRh5EFdl5kMoaDXXLlbs5RJhhYshoMQKHqvzRV88eUU3pCZsV4dgi0U9hJqes5G0nOZL48oU
CDFB0gMkeG8oXP0FTtnkdJDjVBmRrZJq0Tzhs2xwTqHo08ZZuqGfQcdjgWIxP7a9DluEMdK5I7gA
umtgWrpEl7A37bE1CLABEwlaqOLRssdMONQQHJwJhwx58CNieCUmFbT5IvIqT9rL3kmkR0ZfR+XP
mDGeMUuEHbNSfMMIFc72j7gjVIBNLavTYtSbzMJCiNxu7hRjWh9fRBzh6F7BPbHDN8esmukXv3df
Pzt1kRIVCUDfK77CBKwJaCh6niaUbQpmOhjVMptJME5qBgGwQQZf/ZR1BUIYtsz9EO5HY4CeuGi9
aojejKzVAFva5EQH91oLO+ckmqwnzEevo8Q6mg6oCjDpQU/nCHd1JfhVFGGvwzfZTdJ+qiPyKQew
S5yFC6Brmun/hHiHL2cM9BZcDfBp62deFTNcVoyB6p7zLOytmiyCVIcrnAGiJQLFGRMTbyE4iSr6
IqRTJV+NogitH+BxQKmLQVls+ivDh9NEqUBL9VcDhRpkAsv02edjh41wh+NVIx8rpQzqxaTWZlWO
LJ94dF4lKPRHY0zfVBM30Y9Mpo77msg4AV2ENY5gQzZjvZ8QwT6q6RuJQRGNLHa5Dj+q2dsWZGd+
4d55EYVg17DQKO3Uz76jrPLeUCMPc21K2FnuIoh6zdhrEtM8nGokAxMZbh7mebVJBgSJeyZk6UJy
nPw4xxtWOwO0sGZwnyC4gCBcKMX2NeP4UcMam7ceyP1xa5XZy/9h7cx23EbWbP0qjb7nBoMMTkD3
udA8pqScnOkbwiPneebT90e50G3Llc7ThcbGFlKuKqdEMiL+Yf3rC4mHvGZWWeNwbEdQKqbleQbT
PXk+wsqtBqv44I4jDYQZfC69GddFGrbRurM1ma0HpStCTo7S6WuyC0JoZv1NPSgfy74p8O8gMveC
swFxsCJph4+svuSa2RrqLMD/AW+SpNb16AUremmQmBAqMPtV6u0AfQBfCw33IxtkUYKwWb52ecFM
vChgFj5FTeN2zVzF/VV8Do3YLC59VoB7ngvfMKKKJa8aNFCaYdRTTNyiDGxToxhu/JBnjNldcjzi
i2M5lGr61VHxwo222EhNFhr+UKT2MUsxiq4x7h+YalmarRJi0ov4xk8eeDCtHircOIztHT7vUfPV
T70cf8oWw0p8zyVJGSPuMbjc+mTpMsjzmUKoWx3phzbxN0NvSjA6mgUN86zKvMd2GlajAaYVw94u
2o9NoBG9JlVQl/N40LucOXQoL1Eaz2OX7nH3wQ8b10+OetEYYvFOck8K/3vFGfTEr6n9qHYV/nLq
uG2LF0/SbsHZGEyLnvyzAot9U0ZzTSkUMx7HrVrF83rSY8geOcufP/z0If/uw98U0ZLOwfxAquo2
V0ZMGyOxk7o8o6K4ywJl6+IIpJXinVLOtd3yd7/spqimVk0MRkEbt7gJB4s6kzu41q+UtFeqj4tf
lKf3g19v05ChzpFxcS98b7hg+jp/95tvamzZSK9cpdu2NUS4YSx8k9tZMQvwsJIhHnZ/vpZvVMLs
21JbaAVp68hxm3nxxnLrD1lm/bNSqn1TZIuHGKfvyhi3FnyZLIaqwvDwnz/1W5fmpsAWpCiCY4Xq
F02enFn2ybMyqy56bryjoH7rstyU17qBOvOQ9uMWBuaMadZtaDbv/NVvPL23Q2y5D//a18tJx4Zz
0zCTGBnnl9jEuB8rrrF6Z4W/9eBaN0tc8fUkHdSppdcMq87KsYwOZoP60jbDHvgVXg7RrNZ2o/IV
xPs7q+WNwqd1s+yrUQnDpOZ3VvWnPv4Yquki7t55nN6459btqnfqsU4zrlvlLtPhqxu/gjDD7eYf
PVHWzTKH8BA6ZsgnN9psEY9AWtTVxBlrsuSdG/LGI2VNf/5TybwT2Nf2Hp9fBpy2/hfZvlMtf+uB
ulnCVBD8VB0RRjoWEAlzN+oHo3+2PXMzai+58s/axJp1s5wBaHsSn49xSxA5a5u7wSP5x+wp+ofr
4mZNa2OE005aT8/rRKm3FzbKooXigKq6U+qEKsd7e/pbF+xmcQP1gU3uc69DamEVtuHYUznZJyo4
OPXuxPieFuONfsztZJsd1xnpXdNtk853Z4vOlIRMKfb8fWR9BJOpvrMbXgUyf3NSmDdLXbW7ICrZ
FDdJ6sxD++i3G48I1mle43qf6DiIDC2FWHumGyiuoKPq0V1vPToymxljvMj1XSeaVVY9/nkt6W88
6rdjcTEMIrumxL5xsxBHKRVXY31djnhEVNvavhjNBWOyUd7pLnyOSpnnIAS18XHU0hWI8lWFq97Q
efPIDdaNqW1bZDgkX3s1BExabanhL9z+kFf1q4bTFp4SS0GUEQLGwHGFPW2dqPbqz19lanX83ZW9
2XTciVft6TaNlUrZjcApNC/ZEv5Nnpwh+AIMCCq/PWOAs/zzL9Smx/3vfuPNRlRLUfu1GrjrpPY+
qkyHgH9eBrrzgTSXUDzZ1A51B9NRNnqgwAcDkOF5L/2meZG4CJROtvJs2A5dsTM6hHXBsKgrUsR3
Pt0bm7B5s4nFXW4ESRK667S84HPQCDyKlBVc7a5kCnivTzYUmNNb+bPVfbMcUIPBDks6x4eAsiYR
r3C4U4adTL/6xSfUgyCkcA4qV47x4c+f8Kpa+bvrd7MbSmnZ2Ip45YZBw3M5UnskGaNtb6xdp7+L
bHyycKQZ7GP7zsnxxpln3uyLQ8/IuMnk8yaM4DL45Wgthgx6rIg7f/HnL/XWr7jZGgMcKSyDWuZ2
7DJ1h7WQ9aHrvWLm5xDr/9mvuNkT0dR3XZ2FHeo4chLsaPBYRUYamu+M64g39oTbscDInvqGTd9t
S/JPOj3kSwrOFUaPn1KjPWjl2IwbXFPm8PgwRp6SQ9FZG61nisyExXICB4HxnTBKf/2PvvLtJCFa
1TKPKUtugTAuKVHN69bD8yL7Z1fUuImFKHOMlO79bttDxu4a72zXGSl38/znT//W9bzZmQoMhfGE
k+qWYinIu7S2l9S523cW+hvr/HaC0FdD0J250m51KndYeyWryC0BKI7ml45S1z/8LTe7CU5wGU7a
wJOkh6seRaF27eB4BIsnGZeJA4Tvn12rmz0hTH0poUS321gXXxoQk9jTJ8o79/mNU964Wf996JkM
HikNHtdUYnEYrcFPhljQYcama+/J6/W37sjNHkBFEp85gH/bwh/a8txUHpwvfHAGE9d1n9YvEb2F
jlTOCkpk1n70ygjnuQSdht8DYdIN9QzyyK/jOcJXIQBE9HZX4CzotfTG9w397NDETz/T8wJIAPgZ
yiNAZA6J21awQamCniojU2G/t+qYjBogyizIxdYFKg4VscF5LvqejYHXvdB98KmA2RHdPZ/qa1yk
o5z5TuL6AlGK6OE71BptA7zWVGpihxKF/DpghWfVOTVtqjbvPGJvzNhptyORlD6q2Cmlt00wo2RD
02EXCeyqKJyXC6nE9SwmKBqS7nMf6fdeoG3L2p6Dkzi0BTRnQxUzQpmziOrnZFoLfuXf6cCbKJwv
taH5WPrhoVCzk+6zXxJCfo1KOIo+EGOP3pqPMWqTxu07+ZWYnti/Od1uBy+HzM5bk5WIMxRu8SNd
Zbrp2OZ6EAxwFjpUcZJhgS1oCtrgZcN44RfVoQ+hHlrue0LwN57429HLJBYBDvKVv42iwkSRau4V
1YDcbVR3Op6Dhje+s0O/+XVv9lDJaL0JysPf5jA9ebCru6ykRFEmmCcrtCxNfGUrA/WAd+p6POfj
8Zhm+jpmvPrPO8dbx9btiCaYMRkapepvh9B6Qhi2a5TgaxNp+1i907XurMsGXtjJO0H1XdA8L2ZW
bG2K2Pz0zgeYDuC/u+MGf/5T2qjTP8h7LIW3OU74FCrBAvqrwFU2xYgooMnDWTh6a5l8Hx3l4fo7
/68dlNbfsrtPybfqP6a/+EuWD2Xg+fX/+/Ut9j5//d7Fp/rTL2+WeBHVw6X5NjkZUU7jP/1h6zH9
m/+///DfJkejd32RcEP56bJPf/9f/930Bf7z35/SoP729d/2tFK+ZsnP7kjX//CHPdLkciRxYHQ0
W9JStxzW5l/uSPa/TF3VHVWYmJbQ97LZpClJ1D4WRuq/bGlblgoGx1SFMYWJVQbR5T//XTr/coRm
mUw0WKZmOob+v/FGupk8MaRhaKZknEbw2WyE7TeRnNrqgWni3z2Pm+y74QP7mvX1ReInoU1DmbV1
0B5wPPWO15deDfNNXhrJXarVaKxwINvleWY8K2HwWXfH5p2lrBm/HmDT5zNtG+8m3bKEpuu3o3QY
vEA0cZln9PO23potWuNEV+86S9dha5mAJvXKXV/fXl8yTce3JVVeCpJUegmlci6FrcyLPMDLtgBT
pE3mlZqkgubUOeBTbYT9oEbjx8SJaPUbQNba8sB9Sx7LIc3nfuykWwi+J8/oJ4iWumVGy9ihvVC3
PvYY7O00wGcM4gZ0srs1/r3B58oNBa1A/IxlLD+jm6hPGNl2rabcaV6Lgkjru0WNUeiWGYBwXY11
8qw5ytkswZnEdSXMNaywCSlg9pid59FAHhntaVEpWztq6jns7ehUBHi32634SBMv+BzmSIfSwtL3
VsfndjzjWWCz/ZDgZ6gI2e7p4oM8zMboOQFpODW+rUVeqwL0Ge2xzOoCELFO8gjIyZjDPFPFX9+t
ZATbAq1mz8K4+YjLfH82zZchCLydbMphjWbfuTgt2VPfYphcBMpnBYGOwfjHN7pa31VorU+2yN3l
2NVb39ID5Nzi7FkYl3oR5X6/0JPHBPOSxwEGMLI9FDb0RHV0ZK2ZBdvRBBjgdd59VqQdN8G79516
2NBO9TdmbT7GdjteCokLdCq8+KBlebrKutReV069ZHjZB+PMsVxjhHruFTNdqEV2SnRDnzt5IB6x
oo53sZYr2CPzNjK95DRTaueE1lB7otDnnsxS+fGuUZXh4KvJzhq8XTjgbIDjvgOru4cnUkA+FgZ3
Fkt8eDdA8qJoYdrj+BRWMEmlTAv8GPdo+MY77OWr0/UlHdsJzBEc+8rrfBiZUt/ldZZvksbqj2YT
wDCKu+ElRou9UHKYVlhsxjNLWI+y76pLJof+HIWQPQzGd7Kxt4/gZyvQ3CCTaHIYIJnyb7Ww6X/U
cdrNLUyzsSh2g68iT7ZurdovYR0lyxJcaUVb60Fo8iEKZXTKgeyhJ6QyXB24PeNO6fSNAisaEjxc
bGXWpRY/BDBKW/obsCESbplmKPva1R8bOxw3JcxZDWqleUllOHwZ+EEJuxHsKia2bYCiqKrV+5Lc
ZxdIEMZVDlrKCwASr0JLBcsTBUhwWvAzUXEJwOpdzCTEUthIj16h1GfNHaOjRLUoKFbFC+Fp90Y/
VqDfuHexF341g6dRTdyDOv1Byh+ETpRunaa6s/Pc2uupeaxqqR6a6QX5gwKm05ULWtzK3vWHcU1f
lYaBhXVu3ZTxp7CFTNSWxaOKO2Roe8XCV1T1qa8BzNmUtD9lWXH2kJZ+/ul0Of84vX82pbqZBJ/2
QhzzODJ0YWBnp13nLX863N2I4GmwunJeU1k9QHHLDh7jp7qiW0fZnyIrCE+uphlPXnuvlLryXNj5
hzzIirW4NOhHT4V07BO0DrrNSaqtwzD3MVge4y+D5T1EdWY8waIv1tKKtm5v+5i5d/3RgiH55y8i
rjHf/4Qn0zfBXtOSnH62sKR2nbr76ZuMgRk1nTpgvls6yTppwl1P6kiNimFErIahZBrZiP4oFGdc
kU0aEkU1L1q8Z0cTIDkKew4fsw2fYBYE9PRCbelX7jnSB+9YJjrAHsb2lsKRWMDVMf2Y2rE3Jfzn
eRXB9OyCVL+//iSwvU9DZ1E3irOuEw1xCkfyIgEkj/59ACvnDh8Ri8xLTQ0eqmYyeSntjzE7sFWK
8nJ9URXT2euF6xDuJwHYksa5wNn5kqSQlkv2UlUNX1M/EK8ip1Kt57myNTIzfOmDTyUG79ATw+7U
RrhCO37qPDfoQ8G/1ORAcarORvZRdMxj89zlgqMjSIqDasWfW0SbZytVk20lM66CeC4tbd9opvEh
7qpxodrUrTBypR4CfrVnI51rCebGoWbMmRDJIjAJQDRtCIJ450/HjI2iSHf9bhnLDjYnxLzq6Ear
MQzdzVjHpGgNO6NtR+sSfeNWCVztUKNiWDkY+15GvQsQIbQOUrHExOK5GQBb2WKmIgdbIsQcDNAI
qKL3Rdpon4egBFloKXIBmVZbDoyDL1OELOdu+glbHU6B3IuPhcTz2bOpqmZhWJ3QrUULXzC+Kk0l
OvtNYu2s1LZWXpnmd2ol+AmRBrKMTZs4+rxV3eqkxzl7bXxSlah8RluzHcxAuce6EQdraSXuDOD8
Cu2veAx134Yp7nWbzi7EYx67zkpTDMxZm2yvuBb2QYbMN13agF1A9fPnlSGnvPzXhUGkQ3KtSsES
x1Lz1/gd9beS61XPEs8rEGhwJqpBsQ/4tZfbBsDIDC/o8iDz2AZIb+OHroEatyt8Xyrwp2EqrGkj
jl583Xg1DR2isVu+msypfAiDq5iqf5Lu0J/MSsLMxQ4+0HaWZvQfMatBQeJUsCgS+WC0UbnuchNg
V5WhKTebz41g9TCVnWwJPS6a5o0HT0c55LTmqwtyxcB3bpPm3ntTHVdbiV8uiWlOwS61CMtyhH5b
RB5H02wsNUmQWxvGPs+1jSMbZWEUjv9g5DEvzqXsbVCoVhYx9Z+ne+yds7tCKaPd2FfVKfTChAaa
CcbSx+u7lIW3aItcxd/ATu+EIZBViCe7H+37tjCfo9YZPuaZakPsqbIDGMs1Rp/xfaa6K62GDBhL
oc2E7GaxENoqoIixx0N+eMfeAZPTm2eByB8EARu2ZTtUt2+ehV41meksvByifb3JtAqCalesBohD
h3F09XVQAz3NhBcwwIipfBfre3WwnQUwGXM1iDQ8qIBYVrpqbKxAs7ddaIt9hOn3FtWTc1Emup5p
dOkXQoI1rKx8zqleHOKYKRSkVJu+N8pjAIkX6WtlruwRG5Wo1Gm+pMQnRu3uPeCBW8srA9TvEZim
XNF3tW/a7xlH/Vq/4LgwVcsmQVIpx5ukPTeVvxZZfCQsIi1juokZ/iMHl2kGeLjicH3RJdyKplA+
tHb+VbUhK9W6Pexj4ViXkvogKD1n7dqwOGh0Lp2m19HYQTVKTKM+enpw9Lvc3XaQPw6t0r83PEdW
9vut1IXkyNOkNE3KHb8u67Zl1sIM02xOZKPo9b4Ix/axQC6EWanVrjqQzndNmb3aEdWkOqnYqWy9
WZfOcIZK5C2uOUvaWs7m+tbWimGPjLdfOB6kO5twf4sECrVr6R01r4rmfS2UZ9OlXlVmSna8vkXY
u5JSezYHQx66DHBXOsJyB3dB0udbYQ4BKbHhRJf+qoBZ/t9Zn6f6n5JaZaOw3JVVSPALyELvvUih
KWfU+pMkhE/KekUOnL+6YvjWCPRCc2kNxbrULdCSDLX0jecfhiFCBF+78s5W1tcgtS6Vr3rjDpvr
UVoMAHz7jrpQ1LrfipxFvBRmjn7c1N399SVV+nEFKoUp57QBsZJ25irys+xDZOO95T8kiSe/68DT
B1S3X/PcvGRVswyxj3jtZU98jMvjYcTtdtbbabRt2sKet0D59qhtxSzVneQ+QRla2KCkR7ELAjW8
z/HeXdZday160rV7OsHxqlUKdcZ8BzbwFFvn5AX+omolevOBaYCDo1kgcTtfPkNr9BfoRuNLEvsa
6AzIQPkYxavA0s9h5bWPg1W1jw3+98GQVCe1bTYemshNbEIpYcSpXZeuLBcBgcpJC3x17ag4Jl3f
in4EUqgKADODsq5Lc4VwsDg45rC1LMW79PX3TAnVJZIkT58lPgrDH58RgSW32G7zM3b8qDfRrb8O
Pqhcr8OoBkk5zHioKpF0vCMRonv4cU6aJDjMvFxfGJL4wsgJ0wO6M6E7k/ZOEJ+SW9n1TqSutZyi
GZgS7oseDc+Y1JTYnPunJA+9VyNS7lqjPdCsgo9QZ48BRub7LppUplX1BYvo7iXwiovqwdtrwEcJ
30qXhs8UXn19uK7v28o+cYjWiI6n72cbvbIU00MocnkPcjuamWVmXSyoypE7uvtgern+RBADq3HE
t6xyFGtl21axdSJrLgbIsYpZZR+Mnpq2XnrDEZHHpKcs2nleBhqOtra6UWInf8XXjmEUZpQKUO0f
DG+DIt37Fo4W6mz34oBoxVvUik5oQ8FN9iDGrsFGw3O8BcqszVpPkfOsx5EXv1MapH7QLc14ykAG
I+VxygCXqh4O95JG2yaIMmWtZvm2MLQTBepohZBcPf+4MxFEpJku3WgfehK5YF4qOxTdEHoFcAzs
U/OzrylggYLgGe3mvZKRanq22j2nsItYSyhadoICw750UwsuNcspHVzovtNbs7CZzY2aYq7Q0aXZ
Bq5CZKGyq6NIHKpQd5ZTj3ulBhN3xYj6o6hRhprKk3hFBWLZszSFufyeu9fv8ZKpTvUxkghqYYbq
UCf7ud7peX7L//18Dsigv1fYPSVDJ3dMH1mLkhg5NHR1e0UhuEGTLzRKE0uh58mSYQZ1GVUumWch
s3vgUjOpJdZXg3xhJsrkLuuT4ggXdG6ZRnXv6kjxeyY0Xg3V3AaV2lyizthcc8ygcFMoXjUMzcD8
GBuBv60iVTIEFsPZHitzFu/MKVkI+6AEq4t9jCEz61gx7nMcXBHN3wkif6uZcVEESZfgtLSs347L
KipqV0NNPa/ysZ+L2qoAzPAC6wiUk3sepj2sd0FdCGY+aDulEZ0VX9sKE212XPW7IqzlQwmHvInj
4CLNdmekqv50/edcww36ih3hsj2RTyKOYOdiGdW5iwrvGCQ13eA1IxTtWsJqQvJglcodQv0aunqF
/Ohcqqp7zGmdFnURza7RWeCaZyNUoT4JZkxCXQfOaOR7k27oXsv9cV2pdrT983W6Ws39GlliJGQR
ryNPIsq6rS3CvVA1fbpOvqWpn3FyytkHgVtQdQnuQbtjuOaRdDm9nKyYcs5e8LBDF/fnHMako6Cm
cESS7XX+nqcA/fqsY5RsW0D/KouyOrUtJCo7NDc0KMtlFwLw5CD2wLTl4T5WGvNOFgTVjWSpenbi
b7IaWXpSPTGhpD8p+NYRIizjJB9XZLztQxz1DKo0HbSP/D0vBLBYv8cojiOm1INoW8ON4NelJGJN
8h2mVLdUx2XYh8H++lJ01V8//c+fGS3stjbXDbnxHdK62ugXYdMYd2Uqy0slPLkq8R6ZJ8jn5zgW
qktTS6CzcVV2LZzsXvTGg65/Nc2ivL++ae1mnEvXrTbXtzQqy51eIqekjpttGbbmDKUqsoeb02/c
KhYnO54ULFpun8gQxAE22J1lV94hwcaRiV8wlXPDfm3tMdhcD9nUr11QYwFNLuqK933ElraLENDP
MAd9jpUO3X4/o1HFGE8Sm0+MmlkvjcVMp64Fw0VXMgeshcMsb1kEqyR3yMN6b955mr5rB/Eyjh2J
pN1rm5b5n0Pdn4rGG/Ypx8VaceSna+TgMZt0CbbXoEIvrBBON4Ar0dnVveySz0MRDnuzgxhVYqqN
Afawv754xG4F8vz+UvSqekDTjACL/Y1RuyZ5FJp31/XWWtEC6WymcVTuTZnPDZVJQA4qwZwAdmJM
ksaMVprVWlHq+Y8Km+3Lua9RlVRHNVLXic+RSfOV2iu1xqekK4OtpzZYik61s7Yfg21p5M78uu+Z
zPWvTQdcKTPTK0WqygULxAEAYVG9FObwEQOPbqM1MZcl9INhh4y+PF5fuq52V30SwMkpsqqfDZjl
QZdiMxLMI+/HWH7RMW9M5pQe2jmd5mZFF2YOaqHUF23rmzxFCWp0u9+i7IdZLS0Aj7iaLche1T1x
s3UEg+ivwBm0izJsoo0zDcFmlm6D3WQKUNWV6l5L6qXb9c0pyVAp/nl30ab18uvuYuKRx95Cd8cw
SKl+XU+ukkZR1QHgiwBl+zOIyrz+SEa8b0xrpo+oF7oTxmJ7Nev7Raq6PAkuKVpiZiBR03SPodXH
1g77c5Gq2n3jGQuRDDguBlq+vh4hfuBYx8bUvv/5s8vf9wJ6+iRNhpQ2wxDXrsxP9blO6Xwlr9xo
3vXjJ2atFQY2umLZqquaYtfOn8CAPRZpQFJd95KmVK5qv0s3MogpNgbVxAuzgk3UqvXKqn0fZ+Hi
8Zq/h65tcC87FatsQ91df4IoOax9Bw3J9lp07od2ODlmfC+rIbjoZfSsMA+8KCvf/GB7CXlmefYr
xpIGvJnC69VVgmGmjkU0eYcMxiZwku8aCM1T2r8M9LeWnABAgydulTr9pNUwKP58zW6kFlOSSnVC
6BwkIE8ZxL/ZP1vZBTgXRfGURXsRnGB33OlS/cCQZMXgfmgu6ES7l+tPnqMbK2heLrovJksZfX3G
bz66szwGgO22+26L7jWte/cuoTp1N+S1tnRyApi4jo0HpiFXsqrMR+a1YF4NKFSUZKhmQi9XUH/D
rwXKi1mug5fWfHyo2S3KM/Ck8phn6apjptuZDa4e/e/TdEfYjiqhumgOTJibJx6zBMsz2jYihQTa
nEXaPGwVzBD8QszDDCjbmOrRqmfe+qj1oTwKx4nXDooL5ulC5zAE4cu1UNcy/3usM85Tv4smxnl0
Z7hApa3/fokmYKcyuM9/vodX6esva9ZSVX2qt0gq4Y5z+9yHNqlwIrtpTqulaFAG9kvv98GlF8ar
LQQyXJXCoK5jZZG22X3IoFie9fW5bMPsPpMauKckqDa6TJdmnSYHJkDNNZgbVIttEN3TXDIXqGvl
0nVUZTP4MBqvXYcuyqN1KNzPip2IQ2PV2S6Wwz40MEBmjvqTwShfLyha+wjcDlbqr3FUSZhlr8TO
18zqfnDUR2hNc2bANsySW7iUYBDrNlV5Stqa/qXM73uNSlaQjMX8xy5UESPjJ2M81HrqYptR5Isf
W1WNbos6T3S4vlixg/SuKutlJTRlc13FAwOQr0Gfvihh060nd5o9jWS487FNcYp5/3cW141WmcXF
jbF1lQeLqqWq3sqmcEqIfGnmydxIMJSkFCWfIt3bMrr6pS0BX9FkL59sX/9idf1HkNwMZweAHHKr
1T+4sCcV119kORKbyCKQGsJC3xgopNZaUL9TtjN+K+HiLU+ViiIQzRrDul0F+AeMMF6ZJRY+q66b
MJxTx9kbRb67vpW2k627hj5OFQTiIC3nq1FJVGZtPuyvL7WvI0RNrSeQSqRYeVDsxwhJLJlIdRoL
bz60hpLh8luG564NbPJKdZ5aqXIMpWetxzH6fn2HFxz8rnSoKXxCN2fKz7mz9FhcOk9suzFTaG7P
qO50JyOEMWhiy8q+ZTJ03JXlseyZUo1E187L6TLmGbVmKMyCjh5v0ac/BRTujqpd10DdtXc0NL93
u6braBOVk8aoUrvdT7WK+FIDpcdDNdVbmeECzIErCg+gf2wyLdkontnO2xJKaN/1+X1oudSG1ZxA
KK0es8ZV5mVqd0fLKTZVIpXttZgRGnt5XdyjnZL6WPIeDxLMdn4cIx4F/jQronmaDfrmz7vL330j
Q0ja5nS9+N/tN0qVzE+6IonnP8LZrlb2JTSYZvTp7NOFnTPF14ZzytjbOBqVZTR2w0duNV4BFx+i
5LLUmQwo81HZ6b1qvBpZtrdV+M+GhcfiNSbzjVXjxQ9/bV/E49IdP1SjfEe9/HtwYwnVlHIqUOuq
Qw7+a3CDbtlxA41Co1aHrxiR5cu4be29Z7r9nWokE+za875k6bptO21RRCZoW6cRewWATzGLuOAd
c3dNAB/R08uFBR/7RBehWWgK/hhKFx90z0n5duI912QS4ZvAzLQ5pafADLkLRm+304y0zgY3CUao
2ljrQHpUF75nEPQbdbKJojb5bKo8Gj96fUqTLrsh2Y1Rmp6zUbWnBMz3aAf6CcKxEgYyY7FwfLrW
pymkhrPGLfQPRJjUKFWodVazTmEi3UtKN0qKIc7UtkiKnrZFlU7rT5ZrR4tmP+QWfgyUqcQVdu+O
0t2P0ug2shYfXLhW8waUCY7pufro6DS35NAsIRVqS1l0WGe0xp4JXc4UFBbXB71PwDDSZ6o3TdAn
ZxECxNZJd4IZOvCZNo7NMWk0Aqg4Kl4NSUcTb9gKiX32iRoj1sYTWazQw+jOrK3Pcd8Fd0iFyjvs
H7/WVXMasqS7j1DPLAn1jJ0JpPtUN7A6ZXyxlfEhYe5w2xV++kgrxV6n6AAXo8R9iF3vwWho6um+
Xm+EnT5aTVCcfIdsT6nM5OJipzSLtczHEi7AecQL0Cu6TLevAt8IX/LR24Z4mnyKhaqtvAofcgdY
eOZ+azOF1K1MP9pD8eTKp2s04WBNLhpUrT+KNQ0sEzWXzrwzSVANS8lfk6a4Lx1utB1TCWd62n9v
L7vNBXjkKDOYmGIhtNJ/OxOcsmN2Gmj1PFTK+lhoQbX2KjXEuraWl6apvtZmGy/1NHIenQjnAStR
trrEchhX+cxdq8QdNGsbGPUYou/NSPuYjODnPTmWh1FJPyV5YZ2JcaO5cN30HRGWPcVtP0dF04Ix
6UQJR1h/0633ssFucD2JMTGPHzF2fi1cRsurvqGxSkI7tzn7uf/eyqH98T3t+52qM4DjFCJbMKhl
zBu4fSfmrNMdjWZ7ZVVR9QgP+NjpznYUIkej6ZjzuozEBRButYp92zwUkpC5taxPJsZfe43pwLWQ
AdWjqBOLydTp0fUzvMLKwlgV9OU2mRTJphDl3u3Ju39UrnNMI8vUGXYNvoVRIpJHn2D4QaRi2duN
8cxIpbkuNfE9Lsh84zhTnkcqH1t67vWim5oosu+h7tH7dka/2+dh6N93JbZkdizGT4kKUZdG2lNp
BDTqbRTXPGtDuc3sQj/iHGRtKV7mM5QH7iXE9OnSlBRDVCHuMCGLgLGq7VMW8njjkVAcr2EVL9WO
ohMvoHWhXbftYxwq/rk/qyN3v7RlOI8ZR1gM09vQlcM7hTG28kkn+ustl6acgnnH4PB1bktjKuj0
SmkkPRzH+xhMw/cIycNLNb3Y0hm2ndrHs1BLwoteOeGlHIIIdw5xuv4b1z/CS4PaFlXlWWzGRJA4
Pc3TPoS8mor0bJM7b53O+nJ9Nwj3gHo8WTuNmxO/lPpdIR+acevVg37Wy5duuoCsUeUy4J2yM05G
ecrH9HhNBK55wU2GQOQXzCG+ypVU7fLxvwg7s+U4tW3bfhER1DBfE8i6UC3ZL4S8bFHX5eTrTyO1
zt0n/HD3wyISS9ayMmEyxxi9t55QOztle4h0Es6VYTw5g6SszGBpFIk2MuKel70xZ9J3e8V5Y3jz
O52c9gtleY98dpOnAqrI7FjbLs/stxTsRDlS0fA93V63S4KRK9f28wHVPI3U2lg+2XcZD6ghjIei
I3G1oBF1KJulR4fUN3x2VHMJEo7HCNmCqae0AzS8yeh+1ntiWTY10joyXJ3mQQHh8pgmhp9kTvFS
jhBm+CIDrjBiZzuY4aHNkwOSQuMdjfVLqadfyZA8RIw4/4Ec/1DS/vje2UeYMWDLhU8GYKCdsNRA
gbS7vQ8zQpuQpLgcTtDbI2aKLmIbDACBImyxMy2S1lMxyl8Ii72KXfoH02TLL0cVYX8bvegt1lFz
ICC7yCzzwLQ6A1OEVMMYABMxb/5huQSMkzd7U6aBYLe+PSskpt8Q6RVciqc8U+0T4ATtOVadP+po
PtIL8NBuJk8Z1LFdIsiknRnUQ4lx6kNfW9mhIYYZaVC4JU+kAwG3iPfJWZt/o2iY6VmMofq0uKXo
6j24HsUTws0UBD2RVmNuVxclBYFRKs7wqtfwR7vcTb3ejh/py8yHqSsG1CFq9kogcXTWCxeUyXrq
hn96XbMOmq6R6AxDaDr2tvbvwVAHSAMgYtR1x9DRAWG7XMErWU/leoDpWQVLoROvoIAdHNv2xkxY
2zljPvuhwmx2rCfzzFhfTWhGCzqq10j07RUnTff9qlRh75I3NBLAx1cBSLTX1i7xQ66P1Ua1L1lo
mh9pNc64L7BvRtLQ9oqQyWnsrWrbqYX5mCi27YV6nL23BWWAntbW26KJB1eh2IRhgIkDlMYlJBC7
yro3Jx3OwhjqX7YzRl6TiOE2Dql9pjAr/L6Yq1+I6Daaw9YuwsrqCyteTjQkmRXHrvJW1iyAc/sb
lFww2Fn0Eilx9tSZrOzT1J5wCS+eJDj6isL1aaibHVwWdxuGhtholbMETAbP/dg6Ly30zRe7duMn
LbNIYeC93s8t2oD7aSiy7klLhYnbwWn2Q04NGC1Pg5tpz/dDCu4FfWV9uZ8JdKNb2BPkwzTN8xAu
+VGNCoBuqtYEZl9P1zRWxu8D8I/RW2p9OIradPZxAtyxSM3mZZybI6Y7rwSYU/qTUQ/n75eDjmbI
YWfpxHV9gGN5wE9ykqw3r2prqYdmbHVuhOmLRi2RsUqtnkxmi6e+WNRTDb+qQU9ocQxTgfQCCI4H
yGVb1Z1yjamSt3BNOg99pHu5H9h7Q4fP95T3n6LQ/GZImy+6PQ9q2UQ/QnKbvHUuHibzXkGp4Bf1
pF0XRBRXOPDL1d4Uk5putV4fA9ws5YvZ2NW51WGQ0L0AAcnIeuxr+Wyu2mh7Yk9fD2Z9qnKRnOG6
5WTXUyK2pt3vINvJV6NsOxaYgVYv/edXLHtWkJrquDVq56tZnE+z6bhQBiK5y54H9TJHyMa4JfWY
OzRT4lcpHxpDUx60RdlobPuYF6U/LLTNKUrVIsxuw+QMxzlzc0/NRVApiz8kglpYX9SNWY0dID7Y
cWCKYAk10JbUGoGhsxpy4lRuEj454YZPbXZwo+6Nx5njd4NxxKQ1EatOaGmlt/sxV5/rZPgHqtse
W3S3F4YtN0ZVJ9vOJeZXqQqM4cbnQoYJFM7FL0xCN7VqCgT2d1l+wpCZtgqo0A3IFzQCHlqLS5kb
yw5J+aclNZ2RRGkf0COjuV9Cc1dareEl+iK9qsXfNrBON9RF81j9ydOeoqXOSg+B2rtI13zjLr6Z
1fyp5jTUlSw6kcaDUWliV4PqnRcKwpD81YicHFur81jys06JVB6QPXD5N9Xvfp7Vo0oRsCkzowug
c0bbHvSfMBuBypYGkDCoTMTFWNTcdzMjCZAbZ5sVkebXWsiM5An5OI/ILmS3TUc+CJVJgxph1Nec
NX4zClXd2Kr5qgrkmYIEHlB6tubrXZBp1O1RRTopGkMGE/NpNsfPokGqaDvWuy0bnSG2+ZjG/R/u
wV/WCG/0Br/pEQDXFklHttYc5kZVWmILIWbxuEA0xRBLmGXuy8jMgjlDzFkrZe8bbniM++U8AO2C
5YOOWkrnLVEYeZS6uWl5IPodGeRDESU44e3xXJ3SnGbaaFj1ti+7QIvzU90yM+kAyG7MyVI8ZbZA
rpcnoJLPTrK4mNB5Pso/djefsnbchpab7Pq4/dKiiVZb057DLA390FF4gJhuUIdMZheBSSA2jA2U
uLepBweqmsMjbzyPNq1XNxmBxmo4nVC9kwXhMCvR58ETGqoUh0/Ub5AMJnM/eGZvUFxNcYSIJv3Z
d1HQiGpBDhvWnhLfwiRMT7J8hXgrj7lNfsJg6WRGmQu/m617k9b23oARwItC8VP0X65jF16Vq0+l
myZentqfPRkRjFDAnbHcG3V6HJO9bffIJVBuo0F0e5qmRvUnoRcWKAuqVWyGmoeCjOXH1RKvbHsm
yF3MDkJV/sxp/VJF5WdJkkc9ZF+tMJb9Ej6wQ99zh5X7PNKrI/O4AzOnDyMaTQ9q2dZiY8B6gcS+
opDsbQMBxVO6NGJj1gPf3k8bOY70VEPVW7gXB2uAtGdZu7RBiyBJeYF3Vxvbnn4Q6A4UQa2jIPjr
jPFQlR+uK5EhOayYpSWn52zONnExKHt8hz4fqe2HC3B3MGkS3+TWGPvbGGZfk6inzdjiGtdAoNkS
tT70K7ZWA3IhiTK8yvU9OyCuskFOga6X/OMa5BPSuLhOnPumuhyntkRT1zmT1xrGg9vCPY5Vj+dt
YM+lGvSO+xHTQvdS3Tk2RXTTqQQ37VSP23mcdoWs5LawRQgqkPwpmTWHmSrEm0L1aDb1zyWlZWvr
gaY3LPf6cyb0L2swh32+1B+1uu706DWz51VPEXITFs2WcmlIt5kt5kB04ateLL7gUeUnBlO1fDo2
MocpXY9ZIPsUsUdFH6TYxij5mY/t6C9vsgynbj9U14iBOwaVeGNE7Hcd9StVtkwcIejyblaLae+N
Iffnmf53Xsl3NzUyrxHT1qzqaA/Qrw3C7KMzmRpkC+t12J3AzU67yqmtIJtw1Bqis/ejgZyhba9d
3dkeqDjpJYACT5PUj7GqPOet0yM+Z340g/ZiVoHktoma0TdjW2y6uvkKnUbsBkokD47k77mZxovW
2Icmjbcy1Z6jsCD12Ci/sig9E461S4hdU8t2Pgy16w9TuI9M923qKp5DMfaQLG6UIFz63uvpzznh
AiERDXhQ6M1nZRm5lyVT45kzEwRKR7/oUNnUuRmyFqmNNwBq6PTuLdEYgVmj4s+TBDoms2gHH2gd
r1aPQzNlG93dRQUEW81J/ixzXW7mljiQtIhC9rnTTcT1F779W9rht40HVKJpBvFUfysHwoP7sEQN
X7GnIBB5C6KONaUwmu2sDMiAhswTkziyd5t3aRX9SmR+QeH+GIfyIXPNB/YQL06/Srcn65WAtcPQ
G4Vnd9FxKpGhDFNEJ158akteeML40CIyGJVoP7rhe93xO06J86pUNA0NHjz0HQW35LhsNMv+xypd
e5868W+YiYHVZMNBR6XTN11+cEV4JJ74OY6YAAKqpk0W6SyzLINJceQjfbIr4xm9knqOw/Sc4IzB
vaxXqM611txMLGiy6x8ZuezS6atL6qNtDvLCem892T3z80ItN5OOktpurOFQEag3O8m7ajQ7GaXY
SOpdMcblxunSS5uEpwmBv9bv2KqBwVwb1sXkNbnErBMjhyi0nzE2r004B4mqjitDAOAyxCivmLp+
YxJ+ARcS+Zea/GF/aQWoDm46G+EegN+pN78ch90pDaPmQY4RodUoetui5WKz5C8dpdGQDTNIz3jw
pNJorMejsY0pBfmybPItjQy5Z8HaNUv83jBF8ZTOEah9LXJuMrFmGBp7hKxMqwtnx+OaHRdPHn2m
+Kz9xtbfWvKInBmM4jTTvkxV7G9p9wO8X08Ls699jVZm6RpeZEzDKZ0GlovF2GRlzIO6aH0jBEw2
i9mLUqmvG/4fjjkiVBuWwHElvQFoixCbQ/zQKFHrLvJCO+GZUITYp7txk1Q4Haoq+hr77ElNPbno
izc2xHKxRhuooZlZq3kpt3NuX9mNGufIjM6Unj7QwTpIEnuDRJpO1kThYbOkEQuLiSnk8WVYOt0j
pAFzAjmiRGNxf1/igXXWmMfuhHbma6min9yyJDNZrQUJqN5o+OxA8K3SD8PZIUlwtlDvE5spm86K
n5VSeqVx0pI/hnWCVdN4ttsexcCWFf69sQttOxjqIdrQSYuPk9G8WwjewW/xl2PS7BgPCLS4kjaK
yzNHrf6BqjhvHMqwjTM+Jwo9Zwb5J10d/7Tj4Lt65AYS39dIrF7U2KZnNtaHWNjWOOr8voQKQEnd
SQ51RhupLdRnC0/L6MLSYDZfeEpTbBIAH1jBdXi21WgQZkvoZEaNHk314BeOovlOijCBv2IIGtBD
oE7Lpku0ig7A2G6x+zvbFKFZRN8L787KnLXrQ9kV1mZWqn9C5LJRxzUK5GoFriwAcmAY4822qWrZ
98RZ/zUoWglJUdlh2tQ2pvvS12V0Ywl2Nrb9c3W2GdhVILlP9KayvH/u1VZFhTra0DU5rdZD2LCE
lYcqUcGwW7b+Mts9sqr/Gv7s/D30s4Wj6rqD4Mk1NcSFf42+lXYUecjwnjt6VQCPNZB+Q2dXAYT8
eNfb5WObPQ0w05kCBdCI0nNGwMMeYTG/HRKnNrGT431epTg2ICvtqtuuuWUNrJ7zjhCyQcE/Gc7C
2Lqx1R1bg18cPrLB2JPTJvzfUcQkzmGeaadEmV/qSiFveUEtXAkNPMFdJTsAKN+Uk6Nxb2zI6Frw
uep+Drfo2ZpDLIJqnR1jU42f6fs+VkuLpwRG6UGpe/sh4+HjDkW9i9FNbnKgx49XzJpqMK8ORdma
P9q7SQpxcL0jL9Q8zD00HRPOwb62lB+NNszXYah/xI1l0eOdPpx6rC4ouv49OKW8JL1h/7fhm7mO
pP5vS5NRLA1s5okm8gxL/9s9h6FsilAi0v8pgA8LaWbnu3rRfmOCmL+PbN8H6MPAw+JdMQuWocSk
yVfa/hR2szeGon2cnPQZcTeAfhp3uZLnD3XXEZHZWeUpEYlNfZz0T3VpRrswBzkarq3OEPY1AGfT
9phmdY/Skcca2MbFTvdGU5Tor0J7hwCCu7AfkwOKys6767oMrp6H2dS3qy5SdsV5pHLYzYt609vG
vugYuS6zPkZ7UfThWUmX7kKqAptMNELWDGgh1JLipR1GP0SbnQKUO5fZaIM3WhaPHdh8KZviPCWa
cS1KO3sconA7dor10q8HwSCiSVKs3e0v9gndY2fn0ovauNq5FSJNeh86wXdISa0YyO7s6rmfywRN
oxo/GcuU7wpLl2tVtKTq+DyvB2vdxoL/rrxlckgBZyJ9S9dDqYeuH8/mxS2ANHerelIWhrItlbDy
JiMeb7hRd+3vMbKVswPX18PnjEp5bKCGKdkFrZIegCeuXoqpWtjaYEF2UZimE5uipW/OSjiKY4ge
/ftQ54WyV2Rxpu6u/L4x24e6nrqdYyaUe6Gq0qCV9W2RRu7rYS0O8bjszcbMb0kavfWihEW9Nyxu
wa7M0g+ZVbqfWNSPcQaobapSv4ni8oc6y3yv467cWoyhfvCcekrc5cZWNPEVkyZl1rp/7j6+SrZU
DSMODQ2U9jIQ2+EubLhxvFlVKp6XVXHhhrr9NsB59dRaVtdpezc0E4lh70DK8j/XNX1/VynHjUnp
ZKaPeTbEJ0b9/jw2WVAjRdlrdm69K2P/pmIt3syN0wR3EQoTLNrfYYZMTSgR8ReLZVwjpjCnpAVV
JYwKPld5hDuMTVZ3/bIh/W2V0f2rpWMzNd6myDWfLGGP174GJJYk8wcdi/zcdzn7AVt7qXK38pWU
xA8RD80eWHbntfkof1arSSRyF+MQZUniYWXpD6bV/8rGrrpVxZpO0JQlG4Mu298vEGBMISz1DUtK
uSWALH5WogQqPGXyJKbHsurqLOjN6heMe4SGhkxfFEA4G/rnP8fGiJ8Ho2oukGuewJujbulcxwgS
Nyl9Sx1bnAdRc0T0QHeOM+YVuAGI3WWPkWsna+3TLaLDWBRH5hG5FjUFiQuJEPKjYsvy/5cOaH/P
Y1i7GMeYOANtV4f88Je4TEZ9Sy8VflyNX6kODRTawmGltkYMrpa7ww2NNMdor4qu5P7EPHuVWOF/
WxoLbbySU0Daey7//6L50v62ZiHIQYTCboPwK3SCfwtzMrtORU6dTuMoGfYDioSSPv+75bRcz6qs
jhGMfZfn+wDGLdl9CxPSLsTKpdKBg61e/7f36u9hK/8kF68YPSRcg0Aj/noWM3+3nRh1PuMprg7G
5OZ1LPs2KENccs4yvahT94+qOccsbx9mZp8XQ00Mb8mn/2rn1O9Bgv/3qeOYKK1NgevL1GzH1P+C
LY5hGEdyJvQnQwmdqe18HfkcpqHa9v3qOW+X8dhG0TUa1e4k28w8RVpub0Uem49ujp1fZSuWY+T2
i0QNg2QQ3aUpnf19+qoXdnfQTe2n1U+sU4D9A6uyutv3aNZE1Y9qmvhsFQoA2ukuHI1XZ6HSu5+C
xH1znalYhbeAAx0bF9GyytPD2t2Ohv3+r41SIqS20SUaK1OgGRs0xWXFPYh2E2ZTxDjIxaKk5jGX
pjYqQecgrFm/ly7IRClZukE3jXXQKrhLzUJ4ETP4X2IYgQ0gd98tuYDXaQFnTK1hlZoVMqgbM/Yb
wLNP33QNROHuRWaDuKnroRiI1AZe9G5ZzaNVKI96CjUTej7vq7Ygpfcj3X22KRpW6RX2opSpTQAb
HvrVt99Xz5CCYqE4STeP92qXXAi2YAqFE8lajJ6nqaa9uPbwZJqtdiUaRHuhcEO6I4sTnnDXR38a
+rHqqlsr5NFUhKgtwsmSgaL21YbEFIw9K5dh0WDtN3NrPSeo5fu8NW8gwMshal+1CjsWrSBxTrNU
29cqZN3W6NFDWMrF7eL41jKD2n5vKRfXiLdTrjgPsRC+ayfGqY0BZY7UWKXT/8nb1DyEuuY+wKFJ
jggCueYoFbxMQCPfdD0tdNOYussSgfHoo/LcuXV5Bi3876v43CvxeTGAZ2yWcM2bYwU8h3a9XOYK
FWdiJExdB+vA7YNhhiiGp+39iDCrehIZmIkpRSjcA//fO/Fc7GrR/5RYJW7mSPrlEFvmEaqAdSQw
r8EhZQBy48pa5gtrs7UfY/BUPQNpWlIwb++GKMJIiBARpQvInvC+qDPznSKnfuMmVhSkuos1TnX1
V2ILCJerm2KHTDFbBS1TOjzhHl+e0KW0zF2xxSaI7b5vuvWVYspHCYprf/8jTel9pXemt1mkH0td
mcRjjbAoKrW69G1TXUSPSQbRbR7kCdNci5wnJJMhxDYFVbuXxATmVdLqH5r1MBXu8ZviEoYJO84p
my6zW/SPeW69Jc0zYUVkWqcNUx2R1DqmEkNeF+nMvl0g4shqccJSpoE74SAV0/Aru8lwqJsqJicO
g8kTspjkw/0MoL2+D4nXgsH2ka+KYYbY4fX+iieHfahC9dntbBR+oXjJ0Bv4szXE+8Wyf+h380r7
LDu6FyMBZYGqFgpBOo1xmko7P+FRCy+K0Zme7lTaL3T9pB+NcvKqyiBUCCP8U2eUCvW9udzcbhiI
tMA2EF6YlXYnvHOi3vT9CBakIC/MhJBwYOi4a1aNvu7acAYKyQCholvnm02PgiIFMrddNL1Dc2HN
D5Y+qhByeN7hsIhu4fjTiRZ5TCw20rRDqVfv58jnAb/K4ffdEVyIWh02RmZd2srAqW2O1pXnK37R
nP6V7bR20JnqA3YSebzjeUZl+y35sprQgRqQ90/SoktFOFdpmK/fX2Nn8jO671eLefHtVpd+TqOA
TnxibSeTMcf699rZLB5n+UC6XnRx6JFtE3zG/Bs4zWQZX1piYvw2k1qQFWp/yZndYJXSXsbWyp+b
8o+0ChamdUjbz7/bMJGkAFTddug65Z+wpIUnR3GrkTFeMcw023AGTZKu2oA2meXZqM0/mjusmW3K
Rgn3WufQdZ5k+1g5eX1TiGKQ8uk/f6q4enypWYqbXzQ/TWC1uEjTTjuUd48LATR+SPTRrsaFvzeq
WXgUTD8En/wHMvYNSRTWTzQ1MUyP58wqEh9I1PykyjkJEq0ftqEq06DNlpqH2Spx7foqgOan7Epz
8sJ8Qea1DLOLM22E4WiHYvi+78IZY7lRz0xO1juwGvHgMiYSm6gQwF56ehpHRsvnonFw+zcueuiw
Kqn30Xyak2SL4SoM+spivoCGmKudZvFGzlD4Snwk5KqIFffCwfl/r4RpAMXuRjg+Ualf0lxEO4Qi
5caiK0ll1bfsaeck08+yfg5DPdrPSvpQcH+fAVNm50zHq6G79TZtobsKnuQvtVCgB6GNBLzEABmD
tZ2iimC6+YVnx5tH132Qiv0lepguYVRNZ+QsQ5Aburq5n96/0IX9i4v+ep87TNs2Y6xlZxc/eRtL
5dIvyAFiAtEDsK+8MzS34p1C+ZBLCrOljofXLnQhPmpGd/t+/uG4UPf/95dqsibejCUELxsN2wVg
Hr/p/aU+vNEOCvIlNc5qbkVvSSV+u2NkHL6ljz3uhI2L0zMaau3X+kLNjPwWhlblly561cgeXvt2
QB1o1btBkTQ1AdZMtFOXjcEMx1Mmm51ZGS0gSApE7Gpd/QKqUG1cVWVykKZtfau+WvN3PE0NadOj
tk9bbp5xjUSs6U8EGEMvYymWF8eMTTrgaZ1tzQa+H+4+4rJ6PQq6ocH8qLY0XdeNVzyksz8TZE0h
me2TIczfibnL/Uxa7qkwBxfFpnwN9cYfFDh+Nnc5xsD/vJSCfn6jOh/fita7uHUqTOsYIcBjpe66
YW/dV7NOFTGDGFcEkWK1O4lKcHNXZN7rvk4x5M2sP5u00N6YNi8H2fNEn09dpHQPloazGhZHGuSW
SZtOq/SJpVs1F7+E60xJjeomv65jEjvediaDRW3dH9294RlS/+1ILRXkthz6jWrNxaaJaUsodRs/
U7mnGySY4mzft+Js5LVTgWvOrkV40jsSBupoOuarZTqeZp01sWE3iYvp2/79HyN47/wI3Xc5Zu7J
jFymNSpL+f00t3v6rJlJu2DJNWWTYfbY2SHDX+Sgjk9QaHmMtOzP3eRmJoP8trtVujOfVCL7slHX
zppD58wU4AXWzVwnjezJ5qwT8438Q1ZYe8QX1w3hoe4YgN9Pk9aZH4W2jPsaebyW58VHo6lfyUyP
5vvyoOtOb9HKZwvZAhoPzb3i4HxmyOuEpyYj2Ghho07amHVs4Sl7o6tcSCgjzBI95M8+V3jgCo3t
7eRu7z7iKu+ARhVx9n06mVO7T3RCDp0lqp9lNf4Sc+u+a3BaCvZxx/shW18R0fU+tLFBxNmQPogw
+tPEhiRpRV2v4kHfWXUtPwjju6ZqoiOH4rvwd/+q9EucVsml0bLg2wY30oz4SdVAszjkwUXTz4Tz
P5E+ornuayT7VzIQew8ZOQooO2puaTMdKjwVzMuL7A3dqWfqg3jssaSSBzAuOyLMk5cQrAuLgX1u
ccdcI03ElM3xY5Pn9YGgnACpr3ap7V675PTeLvfTtOSzmPLmEyl2eSuToQRXV7NbNhi63U/vX1A6
8ixWyoN0x72c7NAzIln8swweYbH6r2We/7RAWO70pLZK3lxKp6e0mJsrGzTixeoENO1dgg29pwma
zjbwg1btvrbh1ffSVkGbdAb/crkExC4ZyLai+VW5VqVdbtnFoapoIZyVDha9pdKP3Kjf9RO7gi5Q
Tal5oZJVV9Sl5i50dHb5XTUeoqkaSU+Kpks11P2uitTpwr6q38XK7Gwzbf5n4S67sC1evKzX28+K
EFeNO+p1THKNeazOcCenMgCK9hLXSuEXMAhpKa04jcIu4MCqnK6bs/tXrb5b9lDwlO2AXSLAEDSu
O3uYaVaovSmJ/btEEnTVwlZ/Y9Dvm0U7P7cVwYEtLb/N6hY/uWuFg+YWbluXHe9n9z935swg9HL9
FqAH//vSRX0W+ffv6tXPyBbq0Za9649oMsmidqLT/QDANDpVKQ1E7/4yUa2/f/79ZzSi+6NME6SZ
FbozRHN1rTMl9OeKnIN5tXM2GXZSAGTf2nfJcKazXftWOJn7oIEFucuOegJmZwWarps47WO4Hqxi
Lj1Kr01RVM1TGqeMELv4V7imsuaDEUhso1t1NcBHRf3v4X7K1nHy+kqfaQuExrXV88e+UJWDaSut
l/a1coIfEwUWwVI7ns7GK12+iAq2ChxFFBe2ZdWVfO7JS4GGBOVCDlScDlZA3z4KItOQPzPHPnDv
yFerqPd4PQZMSJrBsLKo6RSG9m+XeK/O6ft3CzBBRD7ufjZd1aPctZ4ttXjN1EacmMw9IouIz3d3
NXcB3OuJa1/T5LVNo+UKVVRezaJn5tqIh/W/Mrcf7MyYj1UUKm+D1r2ZiVBuLqbhSxsVnyHST8Q5
9m/TTL/aLItfMzRP276xtaMxboXjzK/O+GCSUPUORra9xmPywlsbqOjw/9Qd5cLqk15c/WZbmbqF
/h0dHKsheCtTOwBDk3ixhnwKijxD77UK2w1N5HupzSo8sJkhIBVx3NQUTBETo6wuYJytsoxJrz9M
eJS7frU2k30IAiWLwZWvjtkFQtRJkmm6ygmKF6OYCVMtJciYAvFRMlvFP/1EAQFE4LVXrH/quH2P
84yiiH4/heQU0YEqmucIcNYTDwTcCM2k7lzXTX5CmLuTn+5/TBtSpX4F1xBa46uRRR/TPCk3BmPm
67dzWqPPdGA4bx7cKnkibxDLqrLDTIVPJOVJnYfdg4Oy9cjEBKZdhO2MCU/4ZMeiesNMMfKsNamp
kjL+wW2xphI5Fet5Lzbk4Am/neYM9lRdMgvKus9YTnsA3Oqb2tMqIM+78aK6/oosRb1VA+/A/RVI
nmi70L4mKdnkz2qVKpzoPg/KBCsrvtTPThGwDHPnN2NlFLui0ZmwZf0+rZSLRiLDzUhn1H0OfGpb
dsTQDmwwad4es4EfRkywgkqmifaWpbDi9RBaWlbkPDLinanj9yZ1LN1lJM9urNVz1mv+ABT53Od5
vkPC8cm1CrtQi0daDTlU8f64evvesiJD6z4v44nlOX7THeZ0iQFK6v7Vuld/TZVVniOm0e66XUdK
oJ6jWauZaqJMyAT1EQGw/S7jR9NVSIgSXi8RRT4hUEieJdHkfmpXxQHfzgr4KhOU5rFRjzt3yniT
yz4MZC3TnXStYV9C9nqd6dZplHy/QKqB5SxlcVNVeZkRk29RKpOCVU32MarZtBGyui0lZh99MetL
7cxmMPMofA5F7G6Ye32kWVxf3fV6yNfrQVmvh3iFOgB02sz40IVrUgmueEviyJWHnlmNTPqUGq6b
Qaryd2xR7P+zu7tv8Uq9Po135maXIU9u0tndwItKSk8fMhjfkZ6eknE0n/RQwVFRZS+OSzxjlYh2
B6GVWjsvKx3ig1Xtm7n/bDvRvggx5HuTNW1Hlb+Pme3fBlGwH9LK+k/MR5YCZ1aycaMXISzpuiu3
cxUzw1XS/Hdh+W6BMyAxi88O1agvhCjOC7iEawZuyLPI5Xz/94GtuheE28rNliXFfdNQ7yeZ/Vwu
RvgcCe2l4HF9GSJlvFSVqWxc94yVfH5XCEU+2zZoliZs1Tfa8X6vDW93RGoXEgVslygjwJo/E7X2
NHSW++Kk4zkpnPwt7DRWgE57ipvh0Vq9WHkx94Qzy6BhdPcyOoPnirE6jdS3aP9bNP5Vr0AOKvX8
RBR5uVOs1Lpodtx7SaYy7Fu5W6oi9qRm7iYm0uSylvS5gAf2FrHBZVrW2/upcccIjpPp/6rser5g
+4rALhs2Wu+qgvBYuVyriwjwmDeXuekHn7WVHfHqSuIz+R+uzmw5UiTasl+EGeCMrzHPCs2pfMEy
U1nMM44DX98LovrW7X4JC0KqLClEuPs5Z++11V5rJATAgk6YDWB4t5CO+jT94wL8sxOIW8ko+GTC
5VvpWC48xkgPEmyeie/c63uaZ5N+qYyuP05kMQ7yllSohFehfaOJ2x7DQa9PXETLq5O8hWnlvNMQ
SDDdEwoW+lZ0BX1afUzzZytj3XAqGW/TKkRsMrb2p+Fj8bZqr9+E3oDJKZkuNZmHG2kS95tZqb8r
0GzZaB8I4s0mU3xiFWK6WrjaLgHQbnY9v62hEPsnZvyNeBNpdnoNUd6/LA98CnRmZ1a5C+TYv/g3
1LcB7jZnu2wJvVMVz22jwy+2tE1ssZOPg5eOQD7411Xd/mlGQB5t43QH03AHHED9sYUS8kuPrY3W
CwzbnAzRCHBWWh5QQBB9Nkpnu1wyUz0NLeQOKRTTzWW0OZjhPc/MncSI+WrY/9rKWh1NUBDDdSr1
pLkxYsgKoa5Tg1Z8rCN/s4xgYye3T93C5rVVn16hFtYrjRP6kdTA5CVURXZ6/Fio74hrSEoIGF4T
r6PZ/FVxW268psIHuyA8qdhSWpvzJzsf8/TSAu7UFdrSCbswR1OFX1Gm18dTS0vTa2aAQggUy20d
I/4JSZJ9uB1ZauWmGivPOj4TSg/0TUwN/RSz0bbdPAzX7VZecfQf5YxVXh78xNC2Nj/8+r/XOhAh
16yKdo1OC5XmOkOAHgTYxo4Ha2PmY7Oz2Vc3LOgdB5ukPueD2WzolP+uOhFdFoZ1b7XViakDSO95
0FcYUjEujuo9EQdkN1MtiUSg94rJUxQknF0a3yfcaa70B9FAh7Gif5iDBJwqAmCokxG8Wa1mynVK
PAaOdXwZk+mhVo/CcrNcdsaUHqA5BysnInJISEUqtyuhQzdVc0Lnxro+9sVzpZLgVCbmCBA27H9T
VW+n1HR+YP1sd908BisiIiPsubhV3Ij/66E1+3tuoFGaWv1P1lnBXz35o+LhpWWHOskm3VQsyufY
4AQD0Gs1uRaefgNj524aRvbnoYwPmOWj55Yg5AUN4WG+ee1a/KsZcnu0BIgSU01HmuagPqSZujxA
yHvW25lWkI3vZFUldEdmsq2TWvF9OWRK+4edudm9s5vuSSFkYfcLz9581ncdlUCXmK//fVrB9Euh
Cl7Jkrq206jfZGnIFXGO/imWOqMD2enYbUOgYfjw6C6CxHgq6nZvAHk4QbKgVzeXuPWoo1JVWnph
2PUaNaPPB/siS1zvOKeBrE+99Q/jB3S9hYwugyR3I22C317RUJHKdtw2rmGt0gNYa/Nv7XuvrqZP
751V7Utd/l3+fC3HoxcyalfO3HGd7+tnv2KVjTZiIPplVWnO2fXb7rcBDHXVhkn2CQPL5EZx05MC
971JXEYv89SBbG/7bubmuW9NigNUvGscUmAuvK5HEe3tGaNQV7VeeV56vyC2GcRo/LYZrqFLW6AX
stMw+pqwvq7zWljnAObda+dTXzph+0zOe3TJ+/DT4Pf44LjOUBd37XKlT+thKPOPLNAlVCS4XV72
J/L8hKxDEJ1jqn3GIpm2FpIndPp2fWtAATtt/LbAJ1Vt/Y7dYQSbi0ozhY1wnmo4W57RBbci8Pqt
Ndr9S5FVNjjcqf9IdDqaXVEwzSA/eYvGuD67Lt7z+Ry47GeN/V53hno3dP0PmejzqSGmmO2vlfcM
gn38Rgk0sLTX5it+FDrxtSr2rVXsmw76h5V1zMFcf2aUI1xd95PC5zC/uHw5NGzvUtL6IEO3Ax//
P3DK5VmJvtD1JPCo2taybwTpuVZpJ2WyYVNRzI+YQOm5zK86KvJ2Uys/UjOor4WlY7wc2FScpkWq
N18uXxh1sx5WrVPX17a2/VPpZdvlq/99S6oY5jaD9q4gV91HgGlHrUDiXqDhvC+veWKQV/6MexgO
0P11BBcJie17t5rkRc1WoeVZ3n0x/emgifsMCkrPk2SzYG7WxgpxIRI3hKcoykOG8e8ZZNdjG9GG
rwbtm/kK2uO4clEnpCFKdSc6a76ZX/57wMLdYMhxv5eGY5jrM+AQYmytzmMpzLNyHbG2R0emn2Yk
5JPi2LAhNSzYLauJXbaQQEocO/ogj30bt+ss5CYh9Pt7McwWbSKOcQqmFAQUCDVbNvtlH5LSTi8q
M3EJyCvGzmzrCBm90iM7FsBnL80s84nGbsDgbCrk3KwKPhLH9rOLBu/Qm6fOIu/eZlH/GjTrXg7F
xC/xyZpyCl28SyP1ymvss1Crkd76oMtfYWl3h7QMzKMr+6OyTXfdUDmc2hTOVuQzotBHQo1E2zVf
Xpihg9GdzeTM+BVtqp49idxr9j7hd8cVqqBwukNyVYbf/EK5x2ehNsJrwt57tzXe80yJgGjWttwu
0r2J6mclHCYY//Z+qeG3UjDni2OEi+jIJrScdXtOfGzABFXD0G1B4FVCPRkjxh/fhaa27J1LA9xU
Hl5BUf7Res0/V453lgkDNjqo9pnp8u+srUcmJjMXmaQHrG5W/WTEv4K4GTAb+v4ak/lJn9umzRhU
WyyqjA0lQwEDfNRvreRXrFX5l+72PxI1zjtrY7KrbYzOtP/lVbO2NaHmsYmX5oEEnxyavKgBOP3M
++jYRcyDoz/V+DT4zdFd2LCtTuxcBihZZOqm5k7GsjUp5KRStO5XaBdy0+NduzQaxYcxWsPaLuP3
YVBy/xh2y6yPz6U4ybxxProxRngNKZ7oDvMcUX0d0cMzA6c7dmZlo7ueA6tsTTi38/8tKNmgx5wG
djrTkpbXEvsP++Swhk0R3Vp0KWs19jDeymiGUdTbhn92Fya2/TZ3m48IF9EizZfxGKRXO+HMJ9rd
2CF6wAVfYRuYVdd0PK0XZaJOm7/quVl4Fi1nFGbvxmuJ1Mrv/PiHj/33mAxocxlBmKcY8/zGBiiU
Om767iuV7606r44MJ51nIhomgurD4IO09wP0E2Od9crbxo2npVvhIbDqNXurpPjUZkKEPz8sz3qP
NMssMdMLQ7wPpBvTc+s66b22RQjUIQi/tCIqtkVmXwIaR9fCCMAxglX+8uEtrBWM+HPX+/G7DuIb
ioBxWmQOD2KE7prjgW1NcHRLxnsfaXemPdqH2YxfQ54G702QMI4I5cp08Aj7Dh+erCr+LfRiHy/2
fwfqpeeoFfGwx8333nojIytkh+pYOMMzAkKv0eMV414FKirkQDEP/5ZnvVP/lB6Dq6VdN7lGeHP0
8+Bot0XzxmSFdKNoWnEssC9VOhxxpjUbOeexRL0H4tgonjtDN47dPHumPwx+cyrepYNnD5nAT1WT
c9IExrQfzcS9Jm4HRc6Y0HgVRbszBx3ftpUMBiLIuJwzAu7SaCY+BKyXoVaXSPbCqb6Q83n26gBF
uA2V7tAkPuty1aQXMonOZdWZB6fPCXGnEK9nytLytRzJ0qWq21sVNEJSDwUTK4KOQgpRy8lrgRR3
noz2mYYOm43zzTMCEL0L/C72xLR2H7MytzOh3OXhVvP6H0lksCJ6v7Uxe8EpCQlV2EeyP/DBt6CZ
czP8K+KRkqz2h5VdjeNNrzvkCElKUBQUBesoarJeRiTKvZZHJ79ITwaw6nHVaIZ5TPXo3+rU9Sa1
f9wqD7wwZOaY3gLlzpgN7U5MItx0SeWuLWZDjElNPqGSwTluu90iYg4x37/MVwLe8v3xe0n6F89O
qD+3A4RjO4IzudRJNOGH/QKPVk5IaompR5tFSiro610C0bgbC+HlOgg4nzCQjy9AH6DozHOToHrT
yrH4TP22ReQQ52wPldhGU0gWvEzeyCzVPuxW7cLOEOdlqO6FtGFCiDHHqkrfiqz5SZix9WRkCS2Q
Si/vGuNCSse2PWCrys9O5WDJacSzVpjRj5aoSK+hWpgyhoqzC2qRYQWNH6+rrsOyF9W/K5P2qUUl
+Mb86DUzopKIYafaizxAFUVzdL/wGPWMnKFkRrh0h2oe6FcTYmB+jg2+YflDxerl8eUJRXGmeZhY
K1dbicltj8iDHxlOnat9YDYK9hF2DSssjk5rOt/YQ1HqHEM/yPa1MSsxZ5MzJNSa/Il22mpu53+o
AWo5aSleZ2L3Mdp7qV+sWcAjiDBlIYVZ9KBgIkvwH/W4o+xoX/NObCY4AZsk1cODUaQfWRRrN9o9
9lorp2CrWbgpVM+YSSXz/AAjUm8iw/IQO93oY3zoWZvfK0+7e4UaTzR1EIuoqv4yQaiuloeolO72
wYbGRj7SFnuIHtBkkXXA2WcVzer2sbaN48L0VXOiccBsktiCgP5F45XG1dL27ADlrXXMo00D8LhI
Y5n9NnZY7rVAWvhk9dMyfViEoYxX09DnozyPNfq8HwA3eOM+RZixjbu63jTDAISiRBEk4mirwgCU
PgP1RyumRkJ0jBr31iH++RG4Y7aton7z+BCh7E4SK8I9XYnPqKQjW2kesHNk1a+wa/dWM8Hbz/A/
LqMIHTtUXIYRNi2al1pufyotT76jDCVKT86PWzEnXBi9AXLTXcc9j2cFJCLMifbc2pW9CWtOEXbr
dJflIdL1nyYjEY7kMGdYXNPuGAukd3GAEaVUVzfrGeKPOSlLi3xST5zR2JAQv7INCpRa6uXNHqsd
07eMT1tuPfm+fmfvdJ6Xj1bQWuyMhXpqg41roxt3ZTBXZvMN+deTifoOC2CStqEptN4eka8ueSGP
eyzUtWSVCwxO7J5iLeeWRGjm2aHN8KvULNerDhvFeRKVOMSN327VMOFJoCY72rrbPpN5z+x3vjQq
7L9LtEEURsYl7mAQkRqwahvlfKANONKMpwtcj5uF0NJSh2w1xoPP9K9MiBG8N1XD75Tmcs9b0zb+
E1HeDNEXVWLm9C+y9v3/dckfQNsv/5bKy4wmEWddlZFWU/ZOcp6a+p/lDi2RXjHVULTGigTGdRMq
SOUeZJnyuW48ZvqKxL9jMurbbNbqLDwgel7ykMcvbAAEH7EOM7EWNPo8/POeCQvcHyL/Dt7zD02Z
vQrRtbh+5J6TSv42nQD6znxqUiH7V5aB3SQGqbwkfRa+MFzdabX47mwceIkl/q9wLU2ti4wZaBaN
yag5w3rATw0/OK4FTtAkhp5j5TnhUQ0x2H2fvVUFDVmyTuzj4BT9Lg8M+dkP+ZaRY/oWtUX2ChYG
HBrqh4g230M6laQyPD8+GfnsWpEKaozwwOZH80797wG1pN9QZ5o4CkU4mjEngTQG4vGwGhJ69dmr
CrrotxbO7pVezJZLrz/FwgbrMJkfbsPhrPB9YsJcMcDZ47j738MiZ1guC2W9a3N2kRHWUBtmQBX5
KOGbhFi6j+ueHd+Szi4y2WbdBIDKQoOZzHLVtkToLFgYDLT+tvFYMYhyIDknK8zb2ICEUGgQOzoM
h0SW8a43QSrOS5If5fa6iJNoG5GzgourqUDiAqVB91nVG5J3JkqDeajMWnGu0qDct/gcvtL6rQnK
cleWQ8awJX413FL7KwC0tFTaK6OwEFYgtKKXPzeptEAQADrQUeVtxyem9aGHiV7wqZl7NBHZK15l
sG1U0EVCkIKHuOiKvZlZ2nvf+89JZxloJ4qSAj/ycfG1IfhCt7D2lBFPxC0g++4tQHag9ieI/n25
953IequDr6rt9b84PL4H/ug3DekwJ9e2Xhdk7b0vz8gZbOhmILg+2matVuE8QpEOa1Bjjc9Z7vSv
bscSYWfpnVtVQxDJkDYcnB9N5ZuHbh47R2b+jMhhPD50ZDUqCz7x4RnskI3HwBx/TikSU33QfPxm
0r1Jp7DpAq5NHALsB5F+hA+kbdIy+YrIeqrWgVf/8NzGu7hYNBtnhC7gVJhPOI/slqaT5U7uQelw
UJ2QD6SFO2eHgL26wxZHb03d4MICWUeVke2KWaUVkoMQ9km3XTRbGp6D3fIsFG62UwxP12E9/ewd
OVxrL4v3QZRChEkiRqJ98xpU6M3GFuAa3RD3RHqEuR8zAU+1YFCBpcZ4LvPEeE5NEEgsdiLozD0h
tmrdslscY5/kwWUBigf3l2wcvBrM919y37qSeP1HJy3pKSFSAMFvyselQPSdWm5w6KT12k2Jds6i
PodPwT+oZ375A/fXn9Ji3A0Lex2lbvQSY/LcM6A/m6gKD9D3ayq8+G5mdk/OX/a9eE96x/pFHLt9
GChjEQESNKVxLobIlOZ/0t474BpMfwSBRHIzNOWpIs9x1dp2yPSHxkBnT7+kHsRo7pJxkw4DKM46
slZmisVwWXxHD+B/kTR3+GfX3urJi9PSZNMKzT0yPM8BUefWegCTQ3CYrBiFIwDZTMK3D45sxlc6
0Ls0RVVlQmm7KDvr7nGFLVYHzL9FmSLetZhQyDz6gVWRmEBV3ZbangWeIkq9asVfNauJcmP+0dyc
Pq10aSkLbe9p4WuYtelblul8MGcD4GPpc6T5vrTE6ywh7SBAUbG0xIlCXMMc2Rt6LY8y7rwPJx23
KMTHn06IxBJxm3bUpPij4c9lAqxbdyf0mo1JoNSZQ1T0ZvFGkOh110Mz/cyz+KPKk+Fr6poExkwy
vVpe1m77Md4FvTy5vW1BmxU/bZQpNKG76MaKGd1kYHQUsE65L/QSlxZW5JuG/ewtShE4AOX6MUhE
Xzqb3Ub3pxv7xEs91LQSIDE856GHOth1+70UdvyawT2hcriaANjXow/KOyy0r0VW/+gTjFWlY5ju
kQbLPN9543CjoZjvUIATSig97ARJC5Z+Gur14Hfu3YFVuc5G2Ft1jkU8R/1/FVpjPWfN9L38Lcr/
eV0xqsPQGzMBCEnWXHIK0COe40TVn72hLsIJflldYd2ywBM33cQVqRvQE3IbEWPh9HT4uDs2nDrR
tUIY72nvoleByCmYFcZodH8kZGiukxyPJ1TlYDtgItxakfmpRQYjnLhxogs8IG8Yf9hEgfR9qQ59
1yX7yjRhQ6M7u0k6QUmV3+oh7rbKwqk4zpuFyGmVosuGWR+b5nHozV9RBjPWrPl4ogwsfuA3nOAH
fxp2Z2GpI71O2V3xEfoT+AHaVzh3ivLFQL68SjNzOPUloEVRFe0lCfLnJGib+9jW9cWVebvREOJu
tDrztqk/2CdB4b0e4gC8J83zfeNa7rbyW/QNjvNp1F5zoVnSXgazynZM5wmk9P8uzhUx21dyEJEr
bp/gjO0+wKK8JwEo25a2GO91Ij7QwFbPekbeiWn6f2zSYw9BiO5w6YP81xbpTW1X6dplsiv6kwNB
z0Zt0I+kYaT1Rf8EbGGeY2Qo1d2w+vTxdSY0ukiaEO9Ure4BqgHVGrSxdV7m02FpyYcJotuk/yhD
ygGSjY1LVjbWcQwGtfZKZ9iVU88yOnc2YW/LtemVuHbi7K5FbvQFTs1SKWh/rf33SVpsdSMNPxKt
k08RHmYczZLqD9EbCZkrgwbSczJ2X743t7d8JJthkHiXx6kctetMX3fLVVxbYt3otto5jDF2Q1Rm
ry2nVF+Et2oO6AV6XV2aaeKkOl8aZGgdJqbbG/cIpK0uyg9rzsgbAhNBJOmQcg/GuXljjs/wM7fK
v0J7Gdns1w8/zmMtsmLWuUQE+qXP8nxTYfR8E0H55qaMGpCW/HS9iENdSpemrhFN9Gn1urw1SOC2
CPKOrJ3tc09P7iKs7IPpnXifxAya6CU3nBbPOppO7lms0DwDnH9r+etsXc3xdtCnoRPAML7EJOta
PrqbxTJBSRIc0gmYQSpitMVJ0SM4KuxXrbOPWdsPT+Qh2a+O47rMn3VE0i1IqA7zwr0sLDQ2dId1
5vnHMY/HO8d6d9P1to9VqYOYxX63d12PSb8DjaRRcnx+jM4CqAKbsGyGa5fR/EL10Ow5ezg7zt3j
djFZALv691J2k3yf7ksAjJGhnEsm5g/RDPNPwiKduRh4hXJ0EHjYVPtEkPDFc6z8vDQ9wiqkjuQL
63zR9SJtqtdeHHMYnTu9iK3EKsZod04EOA9iQh820pZ24E0t7ifdVPzeBMPvAtNFjZMxAGtDFwCx
lfwUXnS1+1F8s+leAfpvLLcUl8XpHdRklTWTdxMNnsOiGEG+wNwciZrakY/ovWg65VtlszrK8Jg/
quoQ5ZEnHJv/YXmyVJQ86/hvENjr/bbILYRPDJ8+Hs8S5EvL8m6YTbqqwhLxZNY4LykH/ocrc/k5
MvjVG3pcUx/zt6sNZZ+ZrTXHLqzfylLfKrSqhHg404bVLv6uph5GQt2rk0tmKk1PnwWjL3+Ype9t
847B7tKl5gS5ebw/0rMIyZh3HiMJkQ2xm5wGI9g1Rt1+TAhBj14ztBzDbXMdK5COiVlvHTsM/ja1
+VLp7ltYjfWb5WffxGikv7BEfauhBqliqC/NyU/sbtZnMpLOx6iRmfwQJevITTZwY7LnXkQ0sUcf
k0436PuidGzYdQTUzBbgIB2ypx41IKwA6DoGe9YOaPw/ao659KPGOvitD3ksye/mMCHkp8J+dM30
sJDc7LEFcyfoP0OqceSRLw+7vifvlfCyVeRM2QflNO9cUTRPsjaag5nMhChglBoH79faD5pTSGrs
qp4lfMtrYf/XLQmvaG33Q68za8ek7yPEcoYjrxafvkk0sG5qycVYwkDqNEcGGkNeipHtbex5KARz
eTw81hbySpPrYqT3qL/3sEfOYekNq3mz/qPUVyBDDnbjBFd6TYUyAW6p0L7kZk+n1kjN18Gle59m
pFunHU34GLwh/ms8BvpsY6eyQbg4v5eAEp88tCrnvmqjrV4q82efuCsps3JPNYzSfvbIuw70qyEQ
/UEs2wR2MlGG4mXMS30tgj49hs0rFBDxHoTQ1lJm1BssSO6+CROq+nhML5bH72oUrny2GsUMyaqu
U1Zom6BSuJcMLxtPj6cBw+It7TpYzKBXm7j5Ro0GfK0u9h2oaIgZzGrnNVM3R4lt5ObKSr/VjPL3
CjL75fEGKhdRv5sgvCzRCT+cQTYBzo0jrG01PyyGawV9SxcHn07M8f8T4KemXmwfOscpGm+5liKb
93Hz/zdL6ph4ENrJJGe2POVyIH2QQypifwZ3sn3JRULlVHlylRHxcH78ZICrV8EsQVp8N200FQCX
9H7jLc3rTIc7Rj7RQUWZuwqbQVwsKwsPKbPMx7OlEMLt0nIirtrnyIuMs8nhEta6XD2cLX6BRCuK
xrltWZ0W9ECgA9cLQxiAiZGjtqh7WrkOrMEpCsJPMuHyFRWT/TtAyOezm773lfoBDLRFoRO626XN
t6w7fWC2m3pwf082VpHelvaLKLNs7aUle50lbnGi62vdYYJUCkwLBjKhFhcGgOqpehG5AOtpzGCd
YNSIKvfFNxHS3SkP026T5G28z0TT0j9M20tGiCB1NjDk2DSCNf+4dmuxBnO2psqnuXDWSif/Oz8p
oE/8HdPuzJ5ULK/8v1/S4Gsu37N8M/0uxr4E2paGwxsyFc49jDI6mkzFt8g4W5YHgB2i1IYL3hak
WTShvrilsP2CkHzyvcR9oidWMdNwtS/SfziM/YfvWJ65M9Ijcbde+eRpJK4mtBmf7Bm1jVK/vQiY
3++oASPixfroilcqOHdF+TOgXj4vD0lskgWDHoh4NOvYRxXmrTqwjjhh6EV2nNwbJAvvqQsAr3NY
6zXiY67LJcC2H8EADXjbOBzfCOErvqwkQJ+FfHLUteCYzbIRHJpyNSZgKS2lxKUyEXskjaX2mQTk
5c+K/zbvPzKZ+y+NiptNrrfewe3lZzJVwyk1vIR2ia6/wBklB5amuTlsnYaUNzqw2YkbMoU42cAk
sNFf0KiFsQBJYekmuy551RLPOPcjSFcHyRIxL4IbuFqT5sIw3uytnH508HMUPcm2aJbFuqa5se+b
6h8fh9zPUVNYtkkufNhMpWOEDHtpqKFWczeg5+ovdFf/BBk/i8rUi95AkI8UJg9smNm6xD5Wx/n7
MF9oPS8v3xAqO3k8++9b9UoOT6Ithg12q/oTM/EmmYMJ/M50tlkzZBDPsob2ndqEBn1cnAIKfhQ5
YIZgsho7UIvygtAmsq7+v2tpVdvXNjfNd5k+adKXG1d04t64I8yCaPpTjjrrRaXpdzct25MGT24H
mg4eKYPhw6CrbCXbOaKqkWSPGLSlZXXN9Gia8/bCbSk55IJSTj712q1XJEqM17jOk88oJltRMAry
zK5GG1ueaj9MPyvCucA1gr9aviuoi98y8Ip9peDMWT6RZ8a8gSwPXRC+Vdw55zDt/32pEt0LKUjB
OfMnqszICp9xYqSX5ftTl/HAwxvWRdyOBD3JV7ICQWh1EEZM0s6LVN0cx+4R6vT9LfeYSnLuSTfW
/BoHwp+qyQAxNQO4VKy9zMdp26U0fRhxojtUdaPWvYPrCI5b/1q2aHhMu+WjMjS7RfqxPHRzargn
cAwmeTruCvnrMXFUUU8YfNV533D0LDrJf+sEnRdvlXqr0eCulG7GB21AX+LPD5oSZO7aIe0YnFNp
wZGhGo2nOBfu0aQnSb4TWg4le/dnOhGJA9jpozGHgYZub2xz3NgnvQ4w3cRy1si5iYvuz3HOBE/S
NeqUv14use4B2chHEwic3+zKJJvOQ0ZTEPVxyRDDab+0Sk78GZINZ+Dn0kvU3U8KptwxnRgAeiSN
shI1ZoEpk+iU5XjZWma0TSKAOFZnqsvyLFouHbYGs8+f6Z7bLwakECvM9p3/0ta6oIjhoRfVdHbq
k8ewZ12LktpGzOl0OKafU/yu+yYKFdKv0vga+7s5Od7PxJ6YvDjPHTi2q8t0HwMNxp+VatJot7yo
RU20HzVEvWlVk5KK6Lxukmml+1mxM0U2rFTXlqfcGrEkZz7VvnWNq97YoN9nqmOJGYs2O8XUwKio
XZmIwL5SzXMPJZm467hyUohE0pq2PVb+2mLJ7PLceSkJG91FTS1ObRCMV8dscAsmYvqAjfjLtDTt
b2vxN3Jp/JL78MekCzqWBdZiHPeffglwQuX+0yCdOT5+HmaHPuyPwT122HVXxpwaN8AkOlYzCiHp
bKatTFLGpqJaZsx/02AB0eONg5vpkisnVNKeRhdEMK2ice30XXaKW5dcCJVtUxoVr8Jqi31YERdA
tfbbiFP8CJIGW5eP4jRVVnt/dIYq01n10wQqAg4Y9jfSdrr5kmQzf+Nmpdh3IemtptnXZ9zNvHuA
sQ9YSPUDeGV915YGob0xverAsYo7IOkYahdgFyvtm19xYR9thd9PMsHal0VV7EcVDke0Wc5dH9t4
3RtO/Z0AlW0KlGV+5l8g10FlHeLyiHfP2+vFaJ+N7mU2yP9qRj3YTGgGzoOOmGo0p2PrIs3SU8Zz
hPzEslJsqEP3aobhkyjE8MUuNTYeuua5aEZY2JzwEuKl90L/qRYmv/j8rHOtP3lP+MbkXGYj4Aep
GudIRt4zoAf7nRZVWOJYwknW0JMLzHWmyCgrZF/sQsOJr6lhjkcTLscKO+y4N2RfrpZRNPoocVEI
aR6xGmChdmoIy6cBIk8cvSxhh8zJOH0H/Uaz4xrTQR++LQ86glmcl6/LhYsTDg+PYe3Cep4u5tAv
3bI3dmFqjitrMTTT+makgIp0+7/dtib1mqSoXjWJ+HKaWHw2lVEeNOba7MRcCprw69T29XNSBxeS
SlyUtUhn2Rshm9XHUBtpy1i/l00Zerl+qfWxWI3aKB8CQ9nPlkLsyitn9sQuVthxrINzwRKg+15x
Akr9kda+9TT0U33o3Y4k39AN1sv0Xktd++wmKFKWt8x00vhstdHGtwaSYaZwdqnXl2Z8WuIgcfKI
aznU5+WKwgi89AKTe5xrXdFYpATxX41kkWLoS8vdYlx3ekS5pDF95Zr5c5lKRrN2NNMwX8CcxihZ
CWsvC0k3dt6VM2yFTpa/NnAX20knxwuI/C7I/ZscLf8y9klyGD2vPRaGVm9qs2dUTReprqvws3d0
wHIWkFXCpryXTNe3i+MpFuFO9l11bbP4rk2De0g0HdBe0HYba4HORYbDJuCU/zwuYbzMA3cCbYrS
v4GpRd4qBbLMSNr7x5GmNPrXpdEN5dVbJ37bPxrd0+Twi0wxXXa6OkqQ1cskaE8kw3OFT4a6mF+S
NiEZgcUlQeF10WAa0r+dn3r0fy/B/MBk3duLrP3o/YDJhZvgHPatEEYkIb+toag7i/SpM1tqjawJ
z7TZ8GOJSdtAZ1hnHnlSw1xm5BkYtBJYGd0ketoewPinxk7qw9hpct+6JRzvtLjHnVWsKne0DhiH
3h1vHkxrXUSGye6BmmkwoxUx49lRZpW1Eh1ECdQB84RaTsEGklHVMPXKW+/zIQYb4yjbRvXgrEIV
HpcZgNGhKsS5hYDImEpjW2gZckJlXecSQCv16k/saS+h0wW/jOCDQuaKrCf5ts3uF/7g5D1z43DP
YCnePLY0fyICoW85ZrUUqn/4UN0jXJof/LunblLluq/d5j0bFZwGvXH+WjgmXfx0E/PNTcFeiIer
G5vz8tAr999n5HS90mKc9iV1gn31QOlf/NKmce7H/hZzCg6QSvUfkhvksJS7dlpZhLwDp+Zt+QfP
gXG3Spng/fLc8//h7LyaI0eSbP1X1vodc6HFtZ01u5mJBHVRlH6BlWporfHr74fs2R1WNJFYyxca
mSQDCOEeEe7Hz5lM7VOsBsadrkI5oM9qBd5o+JdcCMIpaKFxBP1rWEA5EM5XCufd6QtAH9+jWHDY
ZaP/r89Ov5islKJZgBn7Lhy+4nnAr1tVfpvkY/BwuuwWFghWxaDIdogOp9zRqCbGU5RScLyAw6t0
+NiEig6O2iGs6Jja7ek7uTPeT/Cw1C7qNfZtUkTWnrpa5ZOahr9aCHB/cXvdU1FyyI15pHqR0qTY
ANEIcn+AjnpRm/IjI9mfnql1EN42KTRAPN3tetIneR5ZYAvgXP8rtNNN6CqFafa1WKpiuQtQXpM3
6m2VjXBbhBlEI3N2S30RmpGnb/FkZL7kG9i4tfserhhiMc3dCR5W2fnEvUgfXWT4oPG1EhMC2HBa
GL8tirua0R25yugwWg5w0i9fGjW8bajlvyXBGKqm17b5kTIg4oOdJjFTKVKclDxOmXUcoMR9sMKu
vYFFn7h61T9My0fhosEQ4DUP7axBqlhDJCLVd1XUT3fN8qXv0uWLgRB7IZvuaEw1ux0Jhlw3vumK
VOwKmd02iGCflRH7ui2amU1HwqhOYquRDOCXa92jmun9LSk4cr1LQCdKOn8v12CzEsIZL3Dm7KLF
i1AQFtwBk/gWIFR0PP30788lZUSxRbF2QHSohivt5bo1adCAl4kN3pekg0Tc/MeIrmtS1taPnm/C
mE+oKDfYyjJ4Wh9bNcueJSt4OgGDar9v0IfkJAM2IUO+qP4s108RYeMfI0Qle5so+YOcz5DaYO1a
rxfqDohf6Y5OAAxnmbU2npwdEkTQFhaZ8Q6OfJKmS0pUBSW5b3q0fE+cn1KcGCTR9pCTQ2SYD9wo
K7jyQkubQGwonwowQrvSLCnypf4LlYQK+noFeEHQceEwZ6IxFfm628HhGugo+WHMtOL+pHAcKyQ2
Wf/XhG0XunyF9D/x0Q+Fg6/zoxKUWYfDg/FFesit/p40gv9x5O4LAaY/AtmPjieMuD3Vz0FKkOUE
MDSH/DpH9KJ0xs8wyPoHeLV/BrZU3SQL4Q6SEYT0phzyKhvmQUeRsntTku5KEhQvlRV+qxTF/usn
RQaQYVOaTpCMXyZhNN4D7fp4+un0pQciZ8xIJZ5+sjIFuvMcCn8jglcrTcencqz+VAhdxzHyPIRB
Pp2CtjJiHHlvOfehBCCs4sT/lfPwvlzEbTJp4AuyUsARJGVX+WDR98jvIoWXE7fUE5/EL/I+Osqu
N5FldEcVtjN19jiVpaxrQ7+trC+DRjHMIV5UP1pjMIlLLvxrMfkHHBaZvSwH0SUbT/Nsy9e67nyi
tDSlPA4NE46ew31rZ5/Brds31F9lx0XwejeOfeCZiwgwMuT149yO9WPXy+q789SG1t+oDXVbRXhc
t3RdVh32GXhbX2kNR6OiEshgsajVRO10WF438JTd1+A2H1PrQ7TkVGayALdqn+7jPPkcoZpwa0+2
eZ9nvrbLFOdqWOShTk6/RKzgimI9DRJOPuukFJGN+qHwEckNDCKmp+8KfSS/Ag72r4qsESLIvyq0
ABHNUPUB7+1GK6OIigJFfZBiT5X6x7/i6Kk/HEodWftKLb/3RUZmehrJ9+ZFRwwfIFK8fJkWBLFl
J9YNBFmv8MS+SRTHiFFOpCSHVJYdx+zdwJ86OB8I15acEJe6tDYgjUXUTXvMWoirGgtcf6w/ojiQ
uFwk9L/oi5LRN3eoXeRuCQasgT3ii2pWJczp/vQedMShHTLNbcJS9lqYYs7PnCEKKUJsqFpMmWaZ
8ODr+vL7VzOXO6qUmwo7Y9Abw66T8uHQz2Z0VwztrwBA/VUBVPHu9F0QoLlSVx0hVRN4jgRl0RcA
HUeL6D7eMiWLM89QAfr1dDhV+ncG/JwFp00wSdeGYhE5hfH8vndS78QdcYJbqpVdHRQ1BseqTCqy
6HO5MyT4Ch1oKW96rf6iUTyGBl2NPH3rmA8UgbcHUtXBtaN3LzBZGJ/DLLQpC2iuLccmCars0bCa
vuq1kniG+fjXOagE03bM2hRq2B5Jn9N3IB+LW8oFN9grtb8xSaMjTDZMkbFC6vkcgb2SUtscYreR
OH/avZN6CI8C6sR3SK/7D5b6sVSC8aaGvAupSpPRCYxHtew5v5smKT1NtT5YFA9McWNfmypyDKf6
U7lWTXKHN8ADjupyJw/TIHlefkoNYLF9Xn6Zq/qoL6VcSSIRlCfd42pmspzGKFI7v25UsYvLunEM
w8GxOtTY/k1czqzSrJYLFHJPVI2nMmbZl41b30LwqjP175UlO3dhpaF2VkufNGOC8FLyuWySd9Nu
DEj4ehnNVNm09yWf3Osd9A/T1BePKZQdTzklx7uoDLZ8laL8TRj9pEWLDKJMQsqEcPX3JV+3Gnzr
DRKuRW/pHxwVDSSdCsCn03dq0HbIyc0PbVXL5BUGGZ2vaL6VkrJ5aCyCXXXMFbApteahWr5MGmj9
sbXU/TM5aUAFSpA9g3W7ggj0AUeMhoiNAMW0wIUqOSXSpZY3gZxCn84pAgEDg4AyNHdUfeSPxpjl
gMf4bG5RtFM02z7oE1GYKET7cGiT97xCfffXKSxUJQIdoVuNA2pmZkXFN1V6i1CKHYzzM9wIN5Ie
tmxfdXAgTZrflEtQMojgnFO1+skyMnh6l59On/eWFnupVcOSkFLjB6LBvjmZsdUPV5pcIWAS9QYi
EkUEdKau9wP3Obcrq9Ab0ZG7LQ294h5UpAcy38UeS3PQSSvjw1+yvFHwrJGmpUydAJk+SfbBydLh
rhnNd2MwWzeOlMMVv+QXUrA2OyeLH/ulEqghOH9oR3hnT9uw+nDihkskxQATC3XjCQ7Idpw8DDc2
aSw0pmwieYaJRJFJfPHhL4Sg2Q31cYIR60ru4yVZT/TbytPP5KpsuhQr6i5byBejAFSJQTg/6aTw
WY6K8DmNp5sN6/k7j7nlOAvK13KgMZdFettSQplHKylvSHKSXuUCse59T+Nu/9BpVEZ26ByUhOmW
DQgBBOs+pMSDuzY2t8ubtr9qHOMLxcnaNYIDAOOchhoAwGHH001+zLK/ton/82P8v8GvArmaKSjy
5r/+k59/FOVUA3pphR//6+FbjzbTfy7/8z9/8/t//Nfh5f+9/48/i/o/7l+O78/+pferePiW/WrE
P/qtdd7gX294+NZ+++0HlzqbdnqCpGJ6/tV0aXt6E/qy/OX/9pf/8evUyvup/PXPP34UHQTCtAZR
Q/7Hv351/fOff+DKX83u0v6/frl04J9/XOc/o29/+/tf35r2n3841j8WyVWdagK0rx1zORcNv5bf
mPY/FMvRbPTpNVPRVBv/CmtKG/7zD834B38uK7KmG7qB2iz+qSmApPJf/7AMpKQcCzwUDNK6bvzx
3/3+bQ7/Paf/kXfZYwF4t/nnH4uf+zetsaQuxzVbRjrzd/9n65wIRkvGfnIZPbN2CKkU6jUlNjYO
F2sPWBzwqzMF8Xz4FrTBcLNg8n91qiK95FJYvrwa5n9153/z+uLmqmpE/6judVGyssf7pp/z4M5v
jODqsvaXs+6rt+86gheDb1huk7Jnt2OLEArFvBsb6NrYLJ+/ar2ucjWX2LNwnBqIQptqTWcP2KH9
eP7tfz+R/3tyWbuv29d7kGeqOVkwngykVlookCaN1CtKFvPh/CPWurBwd7/qQgawoKvMynIh/qmG
vdJBueRyvW+MC8doOXu8egBBMVuTmx4Srlhrnms50L/ogQZB2Pn3XxsiQfccoHobZPqgu9R5cxqB
70F/HHn/i1Y/Gke/v33A9T/MCCe72iCNL0T2e3NPTCawNoZ/aefv5qs5gvn6RmMHulTqbhCX0s90
HDVuU2P0MnPl8mKnqp6VdoZTAuMwdgCJ8+bCjglmnfv6lOrwl7i2AevocdEjHaE57mLFvWRiNPHY
XICBKuY4JiPtm9Q1FRTOz+iqpahWl50GY/H5x/x+DvxvEwHo/fsElYoijyM8Y65ExE4yWAfI0+zN
tgvQE7c4URW35x/09kLTnMWAXq3jIDWhDsh0HaCf+bXLVXmvN/q8j41hunBKBGsfumoeqoQS7zZo
Fzl5ikuhk2q9y95fMHTSg7Ju2z14oyz5PE7hjZTNE0m2/tNl7Qt2rpK4rzuVVLVGXmI3KhqBc0vO
j1TmlhtdWJtrwdYTeFdwH6buUhm/4/h9UFXqY+8DEplIdJ3vxtv+kD1dmGajCSZlIEqshuGDjB4m
9D8X7UWc9n9vGgxYjsDeBPVEDwj7WOq5qR5Iw0fq8bJ3X8bt1RJN7TELiJ8TbJ6qcX6XmDPZUkqj
UdI+/4AVG7CF3VrSZn1GN9kmqy1N9yoYaxBJUX1VkwTYiEKtjb9gz7kyBqSsTMuDaiz8YBDRewBP
pm14i7UOCEY8WI0VJHIWHrtqiMpklxESfu/DNQJoKxts4+X8OC3j8YZXtwVLHk0C2xTNOV6sSjqa
XQCFIvT21OZ9bs+tC4f5RbufZgtG3S8YYTJKDjyovnNQKsJSxBTyMXomlg4U63x3VuxuOd6+Xlfy
EDbp0JQoGdZwZew7VXLg4wp0yknSKYNgA2aqAgG6AeHlC81QMHVuk+jlDKPpUX8Z7Z0gV6mk7Xz3
fIdWFpklGHklRW07TNKis55VX6e8WJaC1pr355tfmX5LMHQ5VjvyOKFFdr5LINngRk2JdBU3CE5H
RS9Jz+3cm8n1+aetdUawerkthyaNDcsrFDXP3abvAmBpGQmtDatfmX5LsPqskNSFfc6GRDKEPc6X
Onm8UfRBRdRqqkoAbqZc3nYBbIKXOYFThPqVI/O1gSjmOAbHuuBa3Q+hfOjzoNroj/L7xf1/zgyW
4AXGrm7BIaMmyqUdJnxTMYCeUiDi5MdBUjP7o2FXko1EGhjAd9TF+fOdrWmm9bmeQ/hNL5s2wUfM
BI38LIstL8ur4UerGz8rSdLyjdbXlqDgGCiQlC0Ix0zP6bNFK7r9qdr2fM1VdHDh2tI21t6KPz2p
8L2aKDW1iP1A3etR1YAYIJW7qv+Sp3YIvBeKAefbZWMleIPGhDYWhJ3jNcgGAK4aKM6IA4DKx/Pt
r6xwU/AHDgiuOsjBAHWz3ThLEaUzvFeqUqYbFCgGMLX3dfAnpxuCUecfuTJyxvL5q5FLaieEooH8
YFpZHdVaPmXyoYoIAjz6G5JQK47BFNxQMsDoAn7ZRFu0jD+ojrwEb0kJnO/AWuuC24HvDtqcEHrN
vIA+mypixx3qorhsYZmCz5ElQlxWxs23ChPiqUjFzy/oVE/WYUzM7OF8F1aMxBTmYM7gEGn90uJy
pxfP4QT0uQKyS+ZoqYMdYZc9/5y1oVo+fzXXhWYbel62cLklSY1k9XyYle7nZW0LbiSgzgGwZDF7
ua3+HKKZbLwN4ef5xtcGSPAiWqw7xqRCQlf6JcXniCRD2tLL+YvjRPEz3L3wR172JOGIkXOLQv2A
MHBYSO/0VPq4MIqjY8IJbdowhzUjF5xI3sZWOlYpWsnUZ380rCC+0alMf2qlNkZ8PLM1N55lc6ND
K3NuCC7FJNfvO5k/eB1l6G7ujP2LlGpJvOHf15oXbFu3OrQAKppPkuoGAr/rujQ2Jn3NMwmG3cQT
io2ULEFum94EDjX9Slw9p1K2sWLX2l8W2ytriLI8CBv4yL0a1RqKT4ybIUwegrYYNsZm7QHLmL16
QO4UszIPrKV6DF1AUVdDbB0tPdpwTSvryBAsbgq7Ke3HCbwEgJgbtVWR/ZUn1JSk8iWxic45hTxe
OBeiAbZBN2QZl2onfHbiL7r9oU9/nLe4tRUkWFzq6D5acy3Qcm0q7qK0gBe8tOsN17o2B4KxRSWF
MhTRG27afA6kP32wMfrG+K80rQuW1U5DrUDKZLg2HB9O99Dm3LCijcW5Miq6YFdcocuyMEPDNZwM
/C+4kXSj5RVfqgtmlc2yNddlp7sFDIQOQgLzowy4Tu0ez8/n2rAIZlWokFRWTkV8qo6ucpDC/ZRB
eRBcOOrLY18ZVSiXnBrtQnfnxlWT6TrvjZvsy2WvvkzGq7Z76L2TIEbXmlsL5QdXnQzgptxI063N
qGCuKkCvJi8Gza3L+Jj70OAp6saOsta0YJ1y2UIf2ZSqG6k2SuKTZ1BNcX5I1poWrNPWZ1vv4Bo+
2rI9P4zlDHljrfXuZa0L1jnMcD6rakV9VEdRW4aSiWtlneVd1LomGOjU1GEV1dnoKuNg3w5DC+k2
3H4b775iR5pgoW0NYlZJoEyFzvFFzqOj3vcfe7k8IsV82XlNE0yV+smRyqNhYK0HX6hqMG5Qcaw3
ggMrMytmi6t+opxhAJkXN/FjXTRfS836dH7gl/d7I+ykCTaaV7WUmjmrJOzmo19RlhhFDepg0U0+
Da5fxuXGHKz1Yfn8lcGWlpJmM2TZMEAU6CREV6jGXjj2grlqc1/CbKdA7V3Llqc5SboLoqTZnx+h
ZZG8NUKCxXK9c0pdYYQSrXKl7P04I4JUg8hAhUyHcQhw4YYRLGP+1pMEAx7n1o5nSlNcQnJ/Zql5
RVL/XlP6jebXZkCwYFDCFkh4uYOy1rxCu5ICrfhwfoxWDEwVzNceGhUBwr5zq1rb1cp47Ofgxhk/
dP0mXu3tsREleKm6UCP0HzsYJx6i6g6xuZ0NYv38669Fd9TFOl4tzlZlIiEWbN1QUx5GsOdjkey7
LNgjwAS7Lqz58APZg4Ea+rCxx6w+U9h8kRhVEqCGnRv032De8ZLsu5Z80iiqUsqfek+RW5MdrObC
rKQqGDrcUrbUGTbVDLoO1Z1mjIoDyc3QZxsGvrYGBAOH86x3OsvvvFGN05dQs+RjUaHmCZ9D8X2S
pO6ibQ7kojBX6E+0sh03XqO0WbsjdW6/N9pk6/76tpWo4lKARUYOukApvNYyo2fFUPx7K56kjYzg
261rquCqHEuVW8p5IWYZ7PrF1ob0Ghhg8HR+Ha84EFVwVVaQQe0Ow4CXRtLLrCG23Iy/rN74er75
tRkWRh5NtDHJJR95nhCo1eA/TMl043TtU1UqL+cfseJsVcFHRcxj3VFN6tlBXO2GfvDKkbrQIIcI
I/qQldOjpVUbTmtltBTBaU1QFmuItbeeqaFlJfcDFeh1BJvi1DUbNqGszLcinDwgNDLI6viTh8Dq
+7msEurNh9CNtL7eW7H25OQdwHbNvnPa4M+qT4brUir7Xdla3S6UzAR2A2Vj6a11V/BxdtST6oF4
3Oua6vMsqX8OVYpaKFTs56duZXUooj9zkkbToAGA/2BUHmKk0u9m6Lq/ErYsXGj4t6Kga89Z+vfK
V0PcA59xULTeGJKwb0ulBzp5VcJlGI3Vxla5jMkbO/FpOl89I5VgvBuYG683x4OMltU+mEnAwaiU
wWDjwDA4bV1N11aI4BHMCW3nVAZeHiURkArlUFPvcNmMCO5gGA27b/yy8+LJvhv6ktJwpXwHR6Sx
SxMn3dg81zogeAWojmRyI1nrdbJxrPvmuht/nH//tZYFZzA5g2XMWcyOUkiPk17D5WVdnW96xRhk
wfYrPW9MaLVauA/qT8qQvyNL6UL+3V02KCLELipbfbB0Xh3U/j6VCzfNx/35V18ZFVmwY4lQUkcV
P3Y8J+/NtD+WVfzhfNMrpiULJqwUalbrlQ8pUhx4VJlAv5Upd1KbuT3ZrwuHRrBfuwybOvFBDocD
IkJl9bl3ii/n339tVpche2W29gBLQwUZk0uudtekk9cO6V43tjLna8MjmCq6OVUnmWwYRk01z57y
57w9TC06bIeySSETJ+/wfL4nb0+yIkKUAC9bFGtBW5G1JRXC+B8E8c43/bZvU0RQUppArzTCc+2Z
SqYAFM4pa/TRwCpDghFKrGlHKFGS7FhSA+5sRD0U9U2HqtjCpMt6ATDNLHIvjmfkYwr7oR9g/YJS
Ad6dk7wsrLdVdJ0Y1bXkO9ezpKEhFG6s67V1sbzVq3URhc7U+zlMNLC2D+8gPLR2I2Xmt3IIP9f5
UV1bG4IXnFsMfJJYG2U2vJ+Q31IG6Wfe+d9gHN3YlNYeIbjDHs6nAG30xoOA8oOEHKrTGy/R0D2M
TvPzfC/eXnZUdP0+UIofIHGoKrVXy9DxWtb80LT5xm709rpTRdhi3tn4wQFGPRX18Ebv3huJDi93
dczgYpqUbmOu17oguEd5qGw7rYfag86jTSmAU8J3UM1mn86P0Oke8PejAZju34cIRGKHRAiyV/1n
+aP6q/lafWjuiw/a9+jreBW+y2/jh/IBNvob6xqdtWsknW7Kr+3X4l3yUmy8w9vLmSqc319Bj8I5
rcOy8aZWvwpHx95ZxvSld8ILV8EytK/MRXJahD1iakml+INi3ifS9/Njt7YCBP9Zm3maG3CWe3CI
XPu9sVdMWDnlapcXMzSnj+efsrYABGPvE4A/JhVjHlV911jMQzug93xZ24IJ2jnpX64oDXqsz2Fw
3wYv59td7OuNRSUiCLPeiPRJ1WvPbvqrKigP45NUPsjatdkv8kQwQHbZhvtfGR4RUagWo1pYk1p7
jpa/V4zIRRB+41C11rRgemjoOWXbhw0nwarx3W4YoDXS2mkqD+eH6W0PqIpYwtgHbpdKae3po/NO
bSZvUhAbrjVYbszxz/PPePsGqoo7VT7EOtqrWe1ZUxceqF+ApkdynUR5mubkJpWaGyuq5Y31tGLJ
S6XHa0sjUR4pCoWTVClq77R2RJE5SXap3Pw435m19gWLSxwLOouK9mVuSTISNk30fYysjbdfm2/B
0igptYOkM2pvMJIPgel/dFAZu7BtYT/V2oISlTGuKRTN95X1I66/nR+SFSdkCyYcawYss/VUe778
vgwepGTatwPsDcoPLdpIZJ6iFW+Ys4gVHJU0aka0Lz3d6CsoBIZ7qWk+pxn6aBbFlHt+e1TT5qqJ
DfgWNP/7XAxPCNTfDXl3JxfzF22CxR5NZOqIqYZVIOKzoTA1TGsLibOyMES44aBlDUqBAV4g1CBs
rwPIceKnodM3DnwrDs0SXEE1KhacSLRfqCiMx9JUH6JWy/eSr/TwkuSHrEZJtrU+5M28MbErq1GE
HIYQXXXk6+hSIAWuAsHkzkJ7YcP1rA3Y8vmrPTE3M4inMqny9Fa50oPpRvNziDy2IOQrnk2EF5bV
hILRMl5IG/d1ss87lYKElwYGivPLfu0BgidI4y6DDtupvEBLY6+WMnWnOsmX0EQQuDQb7/xTVuZA
jNJHQJaK3h8Lz8rmp1Crb1CgvqzUgZp1YQZiHdY/7gde5yAR1MHPKusbe+La5ArORh9gGqSYtfLq
Hmb7cNdaD+n8+aIhsQR/E+amzs1Kpu0pmNPdMFrQaPmW7W+8+4qliTjEIDRDiUKcCjil7lIEd/Cn
AW3W27D4KSGDDPHjoc63UN0rAyXCA7upnmx5pjPyfE+JM4RBqKvOW6erFddsCk5DtmFsgkmj8hRn
2M/2c6td5wjKW8kvK7psgYoYwRgZlzChHt9TS30fWB/r3NqYh7WhERyEil+IYGusvAqS5Q5FucyI
duOQb/gfbcW0zOXzVw4o7psa/mTar4/dfj7Oh/5ad9ND46WH9JAfE7faI2LlFk/+l8DTbtRjuy8O
xSF3iyMk5m761O6zQ+iW91uQ6LUOCx4lKsfQrhCQ9Wx9iqt7yMbm9B68el7/TIqp3zhTrjzFENYE
ZAgkYCEL8jLobBoN6jxph6u8bNKMxVu+GtSgzB1pjssK4j/jKY91qK6a5Bn6eM29yPpFyG6bhi3K
0xnrLdbSbh8HgfwLcnql21jPK8NjCk5xQg9XhcSCbQkuX0g6dl38bLVbiPC11gW/GNl9aQUUaXlN
WO2rwNoN4desli4bfFPwjDMXdG4jtD6bP5P8mxE8QdK0sd2tnOJFKKWlVBpicynLphufOPLtobPb
58igNmqyB9F51abaxqNWDNNYXuHVGjKjJiTF0VReVHdIEurwL2plOVyEbVBP9C2vWk9NsxqsgQU0
67BtIvcUO1suZe3FBQMO86pglBCxg3R84MiRo6GyayEkqjdGZmX5GMLiVAOl5oJplF4829eO1T2D
2P2QKMbjZbYlrM7QjovMN4fSCy3pR1KEqovWmLqRnl97d2Fx+noyw9g8ll4XZ14Yq59ldLeqPNmw
25WxFwGJfhcmrQTGftF86vfyQo6YK6W9MfBrrQtLUq/zSOmg3vAM1X5Ax/omh2Ln/KCvwBZUEZNY
JYTEogY+yQDm694b0SL9ivJPpe+h0Ms6JBQ3OrEyA7rom6244kbcsXrsa8P6arefkUw534ll83jj
fgaLwm8mK6XQ1cOTVnq9dJ9E815Jhp3Ro94GvzXY+I0OrM3C8vkr0w1avSvIYSFbH5r6Zx3ZZmUX
+nGqbfjPtfYF+1W6LEIdiV7UKNHGXgNd2bBXCxMy3vPDtPYA9fcOaDmEGVXGVFta6Wq+5qbd1ra+
4p91wXZnCXo436Jpe24oWq/kK7jbvzdVM0IdpP0aEPFsDOnnZf0QbHmWZQN1hrb0KhRcdWnJ81tb
+LmVe5UIXLQGCHEhRseJVk8wCUhTcWVn8m7MLyuXUkXsoi7LjZWqEi8PWdq+G1OvmNvbpmsv9NIi
cnFUUXyIoR/z2ji4z9JrUyezQHHbRWMvQhenebIWoV1UDGflqpnQCAq3LiOnN3zDjEXsItV4cYyI
duEZWVxnL4BGmwE2r3mWoIW0knQ5FMXKlQGnunULPaFmEWeL0UUP+nRSvg4tFHN3MAtXXJpguJKu
hzoO1H1ZomC5R4o7GA5ybCXWldKryeg2QZGlzzwUESQoBFBb8lXouh/1ePbLb1XWyc6Domu+/qQN
SXANjKS/mSq18H/1rTVAYwY/uHZXtQV0FmAhg+h+UmQIXtNYDi2UyWYTQtRgysYvxaTM+UW7pCym
dMwR4twgoNLDCdP542DUCL7G3dYJcSXUBV3y7z4iKvW+6vxAP/ZtNnyPjaZG/kAZZYR/WmJtwW4a
nfl+8PXoUy1XMnffFEmDwZ16ivLgDm2enLjzH4I8Ml56JFZ+pI2DuFsRpD4yYZJZ3CS5hcRrCRY+
hsKZ6P6wsTRXNpjTTeuVf251J1ZTZGe9uoofjbA5RKV8C+PU8fzKX2tecM9GkSR9YKnoDdcO4a5p
1yXjPjQr97LmBeec5yUkCRWGNZQDldVF5RpRgnvLpY33X/H+J467V8MzGUiJmZ0TuJ1tI3dio7i1
6F9nY3Z9vgdrDxDccl0uEgfdXHhqpjUHU0qpaCUQeVHjf0OkOmrdRTFHIFWah12UoDbS2v3TZY0L
R5NZiYegh0Cf7Dx6ZpBONsZtM2X5Rvx4ZXMUoZoRwqKDbSbsKci6Nwl09el3DaVNNXUtrTukvy7r
xTIvryY4KwGYTURIPb1Ub3WcI1DKq/NNr6x9EeYIoXurGDmisLJkDi6CCeVPuzpRw05bVTcrG6+I
dQzrQJvR/ymB610ZcuSF5pI9aw6Wn26cElfW54kB8dX4pMtG4rQVSNDRRLizsB67sP9xfoDW3l5Y
+4PcNkFiO7St94iLlvn3ek7fN8X4STLH+TIHJwIcYcYnU1yxjvp66E03tNv0az4284dG64wteoyV
URIRjkagaqWZMUq9WfX5IYYy9AEiRb69aKROZI6vZgH2LceqM5ulNEXBdzntxo+QQoMrtvrM+DMz
8mxrL1uZExHAyKUmgOsblwGYPUr3WRyEf8pGonwuAuAdOwd1mS0k0Yp9KMvnrzqllI1mwTe7TP+v
EHK/8qM8Xuj5ROzimIY6Goxh6Smy8V6elfQ+ncfi5fxsrL24sKkVyZw2pp2z69QfUVFNgltVvyzS
cYIOvRoTRBkHC2qQgtz6HfxS+1K+MMqnCJeNSGrsvDZpuUqVR0iKvaAvW6gm441BWTMBwZhTOXGC
Yiio4vQ1+88kMlG/UA3qsTZM4O32FRFyMqAcE8PSXnrT2CAqYsWwewUVkLOLkMGqCIakuDDyq4TV
SCr6EE33mforRxb+/Ip5++VVEQlZI9ASZ06C/c4o4UwPurHhnleWooiD1AdH1VAX5Xyl/3ByZDi8
xgo3Xvrkvd64WohISMmfJWlGJtYr3PwaiYkjZ9JD4Eb3zXHej66/QwRnH7qoqG/46hXnIwsewYT6
Z9Zz1pAUwTxY9l27C/T4yoHx1c/zrR1hbTKWz1/ZmJbb4VSOQ+H5xOqnWr61Sm0jorU2HYJn0Frb
6RWZee7CXEVxKkDLSv2ZJNaGe1hrXzjvAlavinTmEg9P5UMpmQf0j9xabi47sciCj2jQUGqNJaxl
SETlSqTO9ooFCWsyjVsxD23xB28tKsFPhBNFRqE95V563R90rz3U16DLXf9GO6qu7Op77dB5mYdk
pTsdwEF6Mt811/pRcdt9sJ9d53DeJt8eS0W8E87tkFAdMqKxmPUoty66aIk3ylsVc2+vMkW8E/pl
mgymwZYdo9AQ7pQ6Nb7HU65eBmGCC/r3VSxrnVaOOiU6kl7mcP5CAmpXjfP5/OCsvb2wkGEQd9q6
4+31qZPKu6CaLOlgZYlkbCy1tQcIKxnFWDVpYi6GembCfV3XLSrf1RRQNne+B2/7EkWskCLPXFoN
suFe5EsfQqU7ann8JUhVT53TjT6srSBhKQ92G0EiZmVeDpyvQ3WmMdVvCyfr+R68HaCFYfz3GS6C
Xi8Ltc29WVbQntB38vh5NPtdplZ7M9m4xa30QUTCIcM02o6M6heCn3dhe10MpSuN9YaNrcyyLSzS
vPatwilaCT3p2dnL6MxdlwY3uMsGaJn6V468q6WhNVGK9uS4dN7ZSo/6R4T6XOTXJiyBc3Zge5Q3
HraynkSUWlP7iglHfeal/rfWzxD8DA4m2vAdlG7nu7M2WILNhUVVOYWikWkxYMZXzaxWd6YcWPpG
+2s9EEwuyfy2h00hg/pE/pabXbivdOsILdC0682i2NjD1xaUsId0flqjyb0cjiu5le6ddEpQ1DKr
tnY7eBuVX+cH63Ru/fs+oogQNsgJTD8oKukg67GNlJ+VDrtqkBvqLQvTm3rJRyYvzp/D0uxveg6N
n+S4GoydaqWVvNHXlRkTIW56ixCLpgYgfdTBh1lTa6tpj76osXXvs9/cLCG6/32F+1XhSADqQ7cY
9PGrFMnvKpQuu0JPfk1x+ILQYb2T5EndMNeVvJYiIuKmCrEldPm4xwYxOrPSvoSqamcg8Cxp0M+a
8lGXgnexEyY7ylc2nro2ioKTkOPCDwOEw91Ol/Qb6IJjt+qm4MP5hbKy6kVEXFQjwhMjdOAFwWQf
MsLcU2B86AyIn+R62DCttS4sxvDKE+maTEm5rzBMTYhmWvmkadJlKUD0QX5vexpm0OFOm6JK8K4a
llX9TTKmC1ew4HOiTpnBZtRIkZSK55v9sZvrjeTx2pgI7gYAcZr5iAt4A8fsAWjv2KeH83O61rTg
Y/q4UusR+rT/z9mZNceNa9n6r5yod5wmAQIEOrrOA5mz5smS/MKwZJkECM4kOPz6u7JudXdV3pPW
DUc9VNiSyUwQBDb2Xnt921apMlaz6KNs8T/53OcmzMmu7vRQwTwB410WgToEyMdvCzYDNdiGDrhq
pza/9CVONWsqM1XdUgw9H1LUyqTawwX01/oR/VONGrByzrSgWmxNmQEYykZGwQGags9a+84sTKcq
NSDrgJBvOrtNRrbhXnXpuI0pu69msqOANBCjf3GYjo/pr6+WVQSc4MJupzQzESDf6yafPhNYn9ms
To3s0LPpGEBEdou6GKyRh9Ej31o+eds2geT458/53D1O3l/gd+2MIMhuQRDp7vPS5ptpVD7iUV89
/PwWZ6asOHmL4WdmFLX4GlPIp7hEu+txPokIhg4fYSK//fwuZ966U5mVoFVtYe9ptqmf8X6FLofA
AfhXmfCTWsiZkTotwiITX/ul5WrVmDHA8RlVrk3ZMsiyU1p9JjI+cxNxsnbooq4XGEjaLXH1uMmB
HbyEUSmDf2Sm734+UH/UKP5NbHIq6ioEnPIaf8ASwsQY3uRcUn+nQJ5UuzApC3CwHThAWTtS7Ehd
y3s8L4Zs8YNf9E33XU5NKJ5yU4zZqgh0OkOw1cL4PfXr8tYtmTkUpqahjlJAetuL3oKkdxh14LJN
LXXj7e2sNd1NqRzGK4vpR2Js32X+8fOvd2YenMrKaiW9Jg8QlBS9WHYp8/s9qrf67deufhLyBIs/
q5qPgDy3/avt/R+Vnj95LmcOVKcyyoyPrTfABxWt1HOsCogHMt5sTCq+lvP82v1iG6R/KqjkvR96
OgR2C8flDog15WZy6aaALZdB0c3A2A5oM/35cJ2ZzqfSuBHVfTivuXxL84ytisSOUwReRBZEfUPt
J1HCuZucrC8lZUkxjTZd10NdALW19G1MplSsiWBVuP75Nzn3dE7iBTKp0e9Bct+O4ExG6DX6FpbB
jeJIaebJI3QEn5EPzqyWp3W5GS0ofQkQ9BpA1AnJLcRA/CMAHorcTOOStUXEGHxTP1nUztztVPzq
0UQtFpTTLVhI4g4EK7Np66D5whtRrBPB1O7nw3fuGZ2sa27OqxqNB8eJUOiohJlPxHxAyACN//Lz
O5x7708Co9mWIkuP6j+f6DsRgoCB1OAvXfpUCYjXXGtOBVn1oT++gqg9HkoBE8SfX/3M0Jx6Eyo6
iRZYELXiY0j8G0fltAOQvZr3vYHF5ScP4MzwnGoCawimXUg7A0IXsN0ciNMoZfln29a5qx+n11/C
oCHLarhv0GybMDXt64b0R0z1ZynxM+/eqRYQixWDEs0mqy5/HtiLo8DocuhNcqjlu8/yD+cew/Gr
/eUrgMkDBZA73sQvEci9pPx7Pn/8/BGfecuCkxVKMZ1O4GYnR8yaHxF49K2TDNb6deGWyCzDJ5vT
mbA3OFmjYEYrYYJO1Eqb4dEyn0Wd9G/oXO+6UoPXndLIJfaTg8i5R37yRk+lDGEClJrtMAiATxuS
7mz1i8oW0Ln+/jQGSMYCRyu1Cp1FJ55XYW4ZDw51q58/kTNP+1QTOAH0DMhdqVZepVfl2G14Xb2H
02fpuHOpilNNnasqhENNCtSLQBffhcBSGl4gPB3HSyWqpbpjnleFzwixym5VUI+2b8gypN5mAJLW
/lI7v89Oph0cskxCJ9QO/FJejUxPse9BOluL/NmlzbgCMP2T8uSZyXBKmsyGUtbzkoWrMvO/WNX3
8VJy88n+fu7iJzOto4I18LBNVozV4X2ilP3auE7c/9pMOJ1pZQIQ2tAN64n2F/W4bIicv8ze9PXn
lz/z4U9FTgAbekQF5bBWohk+KMkhRprpUD792uVP4lEH0VSSeqxHdmphy64d0ha8ziCEkdCv3eC4
Jv9lWQygzExD2+IGmb0LafqtK8T7r136ZNMgjczReG56tMTJoUMHqnJf+8z7bNc4N/LHV/8vnzyD
dq0pOO9gR2iaLVtYfeOU+ayn78wCQo93/cvVbe5VfeW1gGsW9nrm7AEC1/c8XNY/H5szlz/VzSbA
FPmynMKVnRbz4AF4V0eQCoV5lCZ598n6cGaETtWV7Zz0IpSof3RO53avtJ8Vmxm2U786SCcbUpWH
xlMgVGyAc5XBrpu0pNssB0ZlR1zf5Z+I8c58j1MVGDLCfguVb7se66aFB2T10rHPrMzOPIhTt7si
XLLFm0W7tkSRraRwY2CcNfulVJ8x285s26caMN941o5CDmtC2scC2tkMqrxKzUDxFk9l20KI+2tu
0uAC/33WzkVB53Ya2zWOlCbyu/IrT2cbDV79yTv9xwb3b5IL/48WDLYMyAZkcmOH7FLP+y5/qD0d
YRFcLxZulvOymtwtLR7E4oP48TECoSQR69L6lvImIh2g62HUzs/ZkMdARsUF/I9QeIoAWI608a8g
qd3ppYxNSy/mAfS8NNvY1I84+lxnK8FJGMFeYRv22bn8jJ2Mfyo6a4GY1Kzqwk3ZleAxmI1AYaqR
2cqKZY0i+mHOmudmUlcCTcSbCkIXW7Wx0/MNhT1ahJZo9BRzEQflDWKayIExx9L3nqq1N/jwr4Bd
vqhYFQFDsvN7uy7yzzriz7wYpxq2UNmgCYtebbgZ1BRLxkN9WbhQiNufL1NnAtsjhfWvq2CZTfVQ
ZlUIkv04r8mImmCQHbvTxDynDxPp4QH78zudeQ9PpWfEobec0ERAiBmGG+G4hx4RnlqtL3PLyGes
tTNief9UmgfAdYG1sApWS443JEcy4TUzPtsCp2meloZADQLoO9KjuoqrsvEOJTD0297v77mo7Q66
jSyqs+m1sdjR4DpWqiSNRtNCY6Ha18J6ySfx97HO/u9etJOoaB5z22RdZ9fJYCPXPnf6Sxnckf5D
NrApwfvAPisf+QDinrnZSZAkORoinKztGvjcrptj1uR+WK9DnIqRze2IK+WDTxmsF2H6btN9Y8sg
/d5JlcgiVoS5MIy1GTVWZ5FNjVgPEG2qPOaZ5xU32hdJeN0GeFHovjH+RLIISlhnzZGpXagLv3Dp
GGuWcUKxI/ZDDSo79atvZKBm+QppXyu/lvAISJ8n31kV+8QN04PxhLFVRF0w+joKmC/KIqpaY02+
d105YwUP0V2e1/gf97zvqg1sMcTYYAO+L4Hzkw4gdDsvrykz3TDFc5nV8sqrFLpQIAcZFXlvsbGR
KUKXVzbpmM/a2msBbxC5GklH2rtxHIm6WnxURu9cl1v/HmbeXH410qMMsbjN6uIwp2FHV2HYwm0D
Hu5hExX9oob7Rk91Ffl+pfsIztz+29A5jwFlThT3QJkOwOq7qGc5L8+LG0l7P+OYXD8PxjSqva5q
oHbe2DRoHWlkrvsI3cJlBlWuVN/MYGZxI3XlsXU6BFONVvuUyjibp9ZtdUEHeIJIIcwq0WWr0ZCL
rtZDkwLW6MfQAZiRbEDhpeVxFdfE2rWv88qHK0a3wHsHB3bjt5vFAJRWx0xAWnRQM2OzvmTcZfrg
gaBu0ogNaD5J47ZM0gWkO5IEQbtuErfoas/K1GFY0qSE+WtEpsRUey8JfQ0kO7LGaNXw3ayB5g5z
SiM8cnqPoph8pbVr1q1ftZD+8WW8y2Doa2IzV/ReYV7wg6s9VbtYAXVW72XbhvuCSInSK+vrbJcE
jfNXEjxre+GZGR1GmIvmHkQWrOyN5oVa9/kyLjHxp6TrYtsXrt8idVD2MqI5LccFioXaZO/QKMEK
rmuKxl/PQbNUa12xgmxoWoxts+oS3pAi5iFP2TPGPQcmoUQpbLjArF2+13laQJoShD0qzl2hzAXL
nZGrYVxg4oFqEE4VsXTt/MJVSwAi9IrlvZlRMI1ZYZNkk3ZatlEwTPKS0YR+9HNYNitQ2KZm5Qel
yWN4knV4IxKS+nFPZutFQHA6edsOgVeue1Mv0yqcTWLWNZqBRrjBDIrGvCeV3ctKFCls0L2SRHj/
wWZnfjixNQrCnG/SoHYyJkuyoCDD4JC7mXyflLcQNXLg2EzIHrIxK45b/FjXcZZDULIa24WbfWo9
/qzoYOt96rykXTWhg8rEKXgirpCudDgkc1diYoIdV+zLtHP9VQYi98HPZaseuAP4/iOQ8GnaI3pa
7DoVFDN4pLXPL8RSdmZHsjF8SeoCSyfKg/N4V1VJ9SGWcApiOQZ2fkpEOywHH4078zNAymrG0seQ
/Y/QdQxja2L4lL8V6J6aZDTXuU7uQ10mCeiZBRwn8bwWrDyhXySw7Cdzkj8VUIPMq1750ryFZjL9
Dq4J2W6EkxsEpYqkb6JPPST6q4llMhKM2/ybKisRXMFXXdPLiUHYgMMjLFCTH6HXjHaHF3OadqXq
5bAbq6Lwny0H0PHdBOWI3YuAfZhc+uVCx73uu2oj/eUanv402FjhDWTtd4nEmNI0dw91kuvxOpmN
SC6cX476EhaQnoCZACQqmNjj0gJo1hOhJVonUTO4GZXnurdpHJvpRdC+qG98K7UYV0FJe7mWSZWo
GxibtAauARiJNcSb2XCV5zNqDXHYDqZX0VCRjoKy4XvLE+TktYnhge4v8ZwBofyc+Wg+K8TCt0oF
dYgCRfDUSTAQomxG3Iz3JRnJMEZl3/flvpJFStZ5svj6MIgp8TY8rAdywI6S2w0dx2S4ytDpCzup
LCODiVVYzlGN6id9KwuFPQm99YLlRYQymDW7LnC1fGwMuqsQpPKBYdVHunay/mVFAw+u0Lp5woDX
71ylxQKfTm+eiicwpwIOd6OBmFtlob2BR32RuGLc2FnUyUtVwKR0jGqZOnWpcJBQWZQakkGTAWbK
WAUR1SAEXUhhKrJhgnT5bgqyVF4OZoEjpwStfonTURp2WS9lsZ+Amcu/IOFaTeXRuHMOtiiEyPGN
TixMDuS4pqz6siQ8HnzCxGYExSpdFVo1x2jTyNCD61iCsmAkxl7r92Lxlb4GFdtVe1RVl+m2HiTk
flHFJSywSFL79KmuPMkepwzT9brEKTK/qD04XVwT11oHhE/Z9RCfpfmUZFdd60bxost6aC7TpQHz
kU0u7C9w/ASPbU24rezaYjr1323fUkTEoVMtsKPVuJB2l2BMSvQrhhp7H0x04Em4wFtg+QZf3ex1
gHbSvSGsDj0Xt5BkB5HFdjxGmU17u4KLftLFfeMcmGC2HEzEMKUuQ4YRXReVyO2PYTZ5eue3ktAd
zHspLNKqzuPB41xqDz2xYKPpVSqLnH03Am5ZT9WChtku6gkmxY8syybyA5eoIQFoOxJO27YUy/yN
tAv86EDfFvYeVdzEvxamYN6e0wVAgZ7pwfva5mCP46npNpF91Bou+wULSj9kJu6I8tSVg9GUiSeC
tnEaL306dfepF9TpV9CScoFiSuGVQbcOZx3QPKJFkGK/qJkt9iFCsuWdlL5Lf8BEom5ewwHW1duW
UHS/RvVs2upZN8qTh0AOQWvh0q1Z2cZIJRbTzjBJ0g468cRmL32GU+8SDYOqocirOR7VLWIaL3jz
0BRSPVhXcgknwaLCEWdETjs8gA1Ow03bpOPYxS0LhqGAYZrJiAbDAVyjb2kzDd0B+D8nLqcg97sr
Di+y/K0UUiHQ1iPr2ouctA4FvQWhfvo18GEm8Sgrk/aXxJqCPOVUBkkOKaXJWSxFwekzQkwZrmXY
Txky4JAayO1ckCKtoyFNvLqIeBdOZKcb51U7TwlA0mOSiHRc+6jtiEc4a2YpixL4BdltOlWCXNQF
GpqSHfAWxbLxbbJ4MTc2S26HibHSXoY5WsBpRJaC0tc+Txt2j6ZwPxhWrupZsWsh9sXu2pegqjyy
vEe2pZ+BymgjNVb19Cpt2GHyDHoeIfe2iZn81eixKV0ft2XxHsKjGg6Eg/bYBY7QSbCiXgK54DSD
bY+To53S8mrQaD2pUTpu/eWtcgZuABJtWXxdDpzqj1FOMsGeX3Sa4QOzxF5kiGn83aLy+UlALQji
ltOZ0E/CMI/iXVJshOHFMrIB3SwhjNsA2wiz/s4Fgdc9tT5L/BdJNK2hEFhkgDnljyIb8WJg4083
FskFul2cbOfXUvpI0AQs91K2FojOW6wmTswh+jSmcMafumGY/DamRnUh1jjIRLyY8KnvfOQnvDmA
51cyT+K5SjBlDwlUEt61jxkCmNI4VHkVwSOZBA952VeYlF3VjkWExbouv0vaOQMlVpbi6BZVqlN9
FmdJ2PlfW+MDqo15P8FKJBr7+uiFVzOWNHsUtAr6ZkxFkz4CFBlvcVTJrGpd1BeGjita04WuRtjN
uruamHCUkeOo26+G49Z3n2ASy0tdSuyIdRPS+SBSzys/TDnk7Q2vxDywdQObP9fgODkV4mHI4YKL
42ODFNxzLuCBFeVmWJZ7PUJyeL2YdFaPAJeH6lXwiWzLAJHga6qpGL8sDkfkddFKQx5pXyVjnFrw
QUXkOjAFY8SbNvzS5KYVX2aZZctLgwRLo1cmCYQ/RQgvGbmg6Len793sYBziV1js42wCzFQAlJqQ
KosSDBdZL4EHw17QFkVzqQrPJTsOnRLSOZk3j2hYgClo8GhKbxhp1C4UsRBQNpUxO9ojmXmlUgbX
+50Pjmy5Y9qk7sZvqVhiWYZt3UXM1G39mCDnQ8utmvyxx7QKVJce4C7nuagrvFpullSFDTh0yCJ3
F/XQm+olm4o+va4nMes7ja4WlNCJ8kdgrBOtLtDlmrZXNdLXddwm7eIjbhs5rQAjz7zhi5bY0ovo
eH5PVv7SNG6DvHG5EqrkZR333WjE1dLr3tspROxNsVFTV3Do41Kf6iASKFIsWKZrg2JO1GJLIru8
wUa6w8Zv7I0ghace+3AuNGRo4XECpkHbbbRPIbNBL3Hv1pIn7lvR9tbcpBmErmtJlE3dGky/NIAD
SseXjXE1V1GiGmmvp3ROzZNYPOZfBrjocjuWCE9jlxXk2jQBhazUg+3RdTDhcMKjzEsVnnU14Bxr
I8RwnD/lSC4WW6zU5kK6tM2+Ce3kvC/wO8lLN4px2eqBDMO1R6aleg0QfKpVlgAZ+hUnCBCcPNkk
6ppDIjtcEfRHJU9tSZZ+kwXLoDdEqE4+Y0rAaEFBJZEVUUAbmLuRDL4xGC8KSc1NG0IOgm1DEMYu
wsCfxx85qSV7agNT0F3XVR2o1ICwqOy5BuBsedMhjExflZ4qfpBStkhcV6arexk7XlXjxexrWV7z
fBx82H6UZQaTUm1g9wZJSIMeCB+0wUnjMJRN3W0uhsCs5zLMoBw2udEKRrIAx6/4YmeI6UkVgGy0
JsFSjo8kZRW9Viwbc4N6GoeLZQyJcJbsC4ZV4UtXkWm6NXDWxEHMa320hsVKlKN4L6UH7zX49Qc0
+BpA7a3vA0YceW24nZtbhMVFvsYvcXsbpuj6hsvsgtjrC5r8x2SjK5I5E1tV+stFBwsL4kUzN10Y
j/PsHJLERVV/SSD+9x/ToikRpKCbabrNPeEEfIqNrtdplqe70Uur3K4zakON+MfmA/ABgVgOHYKA
8cbljTduxrCAnpQ2Sibb3AdIl0UZy/nw4tw0yQcJWq/cZxoVnEPT+Pi4UTiiIrJEC3fTcKhxCkHQ
qHWYiKg0PW32+eQl+S1aRnKr135SaXbrzVVhPAQw/lRtkFgV+lDAHqrbe6NXsgZ4gNw1VxpdZeHG
5zIUl1UB0oeNkkHxlq5U5vFuhWbasCZRlYtOb3VWeSn6zsKlPnCbuC7WY1iamBTAfSMLQgoQ04TK
5LpRXeWQOUsZ2noiWBE4jro/sRrbVzpoRBIrrHklCSKZBiVyRF1GMg/2qFW1FP6+rRqZ2FUofIOQ
3EBPQYMYsU/O7zABlf/ctTN8VO4km/EY4gAF4P7AlOGIaApb47Jw2Uo9JLq00KFY+YIr0kBL6JRO
V3W24GuvPAS+fQL4TCHlR+mKDLxDO9FyOWCUKvIIy5yJ3iWdmdjNLOFx8C6XoMleKq4Uvwlb/FdE
tq59cTlT4Skc0Ko+gwsdXaSHkpjLExdx5GpDOK1UJdJznQJq7p7XlsLvJHOIwB5TRtLgEX0L1N2V
pPbY3Vw0zYL+U0Eb7MO5xtrUIpWBZXrClvfYlQkC3qwyxQxWazot6IoDKk1dVkcV4xyDbcWhsSDO
hSxceTP6YWDN0NPxkhfIo12OOZrtHwIvlcdUzVGXDQfmti1ju6BX7Xpa0BofV6RJ0se6lkULmPfk
+WWcJ14qNm4glB3QZ0prMDkZW55LAmT2ZdvJKYFgM62w5Iu6q3SUTd4Ew5KMdmHyPPR99tj4dilc
zHocitqocIGm3+asdPkdulgHG0P952lvjRZ0RwV6O8ZlQFQpfR/N0FQXrt1qsOTB0aTw0eFfUlMc
8xQ1dfwxm7uk3WLJHMLHBrkF265zTgL410Cx0V6VXeeK29kHdbL3/RtRl9XjsSok34ZZyvXSjOly
mYml9jbtiFj6RjSFU3s/mPMfiBnFsc0oCaobnC1H9WBT5XmHkae8P+Rhs7RXHL06KSgzEwLQJs+J
OhAhaXiFZSqwIpZ9SX2c3CfS9N2Kogt70KtGMLcscZfPXNer0fkILzeVl7uFxhPOVk0PQ5Oehv2+
G0xdYatL4dVYwuBk5B2NQMP2zIfIg9D7AbcMqhK8Zsz338saHzV24PgOFzbISvKsXOuW73LG6Wct
ptLMlx0bJcYWMK6ufcqhWTVPAEOU+gFDRuZH54oZUjhHsae9LjXL2XtW9F1Y4h0vEWrkXVlkF42D
bfK6YkOJ83aoB4oqi1YjbN0iTwqccaDA4b73XlnF+KES3JAbiRMacicwLZrhdAIU1CBvqrSakKiT
FVL9CcII70OOcEbeJ8QP53vX6u4wtEx8yBlWXAeLmLtbl0uSbP2lcsX3EWsXmDvaaZgcegZE9To0
/Qr7p3doRMvo+xSIOfmOvWYsXukM6kIUhGUf7IfFTfBuRfREMPnQ7bKsPGKVePcMzhj4lGLi/vfa
K7v8a2A9OWNBH7rqSoejQr2M96mPMsmo04Ctk7zEeyzSCkgp7DdyfulTHiYhqmqLg/0+IFgBikRq
KBM6RAGSMfTFzEizHFcA8RGqsUBujLkLXyOvhEO0c/VeVGZ037mPRqDLDKgS+1r06BQro+POF8a5
H/TqbQ5Syh+aQPdtAD/a3qubCL7hdYt8CwfqiiPNz2eC8DpQlfyOfgbLN5MyS6Fi2HSHAPsNpvI1
fEw9vPUe+s4K0yH/PQy2RZtYJwTyl3awuY2HRiiwoBqcedzbBPY70pzJ6PoEp6sWOMIpkpaLcY6q
JslMGzkf1eh8XcP4CYIsPglUeKNmwVDB+AwJjIZFJRJ7YozrvsTBKvapn8zVSuSZ4l+rYciaz7zc
/qgx/ZuSzmmT/yD6GtJvGW74aKZdg0TTNQ7fFNZBSApe8XaRO4nQHumQjkXp0qGRwe87RF0djuRQ
wSYXvIZnrl6Op/ufl93+KBX+u890UjEmS2iHwaH4OaCAUEcUnb0fCm1LNmK6LgAoJ4qG6wV+Ci+N
hb9s1JUWUFjCcQA41DlBMk2NgaljGLqH71MNd+ijsfivNjKfWgywwSMBtNjhJnH5lK44gs8hGkiF
j/bzEThTeDy1GUC+tgCTjYtN6Pkhom2OdBzwnF5DDj02+PoTq4QzpdpTc4ElpEFTVgHfBEnmx9Dk
Lyuihs+cqM4oKL3jXf+qVqkSq4o54ZsiONjqnmMNCsWjrX7ALufXVFreSSkY3n2Zj24AsZnao5Ah
iUJGP9NmnhucEx1JVs20FGGIjw+Id4RTCY1CWb/8/AGfu/hJIdUhCLOG5HjAdkLaZHyqQvOL7abe
Sd00YS3M8zVWsxEZJe97x4DvuZjCMO+uPc8P/qTI/cf79J/pR3X7f9/H7l//hT+/V/Xc6jTrT/74
r+tvrv9o/uv4b/7nd/7+L/61/aiuvxUf3ekv/e3f4Lp/3nf1rf/2tz+sS5xz57vho53vPzoUwv64
Pj7h8Tf/f3/4j48/rvI41x+///ZewafyeLVUV+Vvf/5o//333yiexn/89fJ//uz4+X//LfqwqR6K
03/w8a3rf/9N/DPwmBRKULSIY9n+7R/jx/Hv6T95gDyhUh6VHuCgx0aesmr77PffuP9PjrQu7Iq4
hAAzlLh7Vw3HHwXqn4FioQqR+aIBYuXgt//+WH97Lv/7nP4B4Mttpcu++/23v9fRQ89ToVA8UDB3
PXLCTtVjaAqeYGsneJTYoIyLLLzG4X49tvYxYdVBmeCBWzDROli3/mV8/vwgf73xH5Zw/7uO/3ln
4UsaSC/wgtOODI1QZjSoT0R6hFtxAD6dIeYR1nqIVX7USE7bor/kNluZKviC9rlnz83fIC68mdIE
Sf1DccCkxMvt4zzPRqA+x5uL7lYO6ZXsrgca7HCw3acDin6JjtHpgThflrdTUb7+/IsAgnY6iD5V
AbK7KNtzjkd92jCDJtxEeEmCQDNQcwyu3AaCuSIexPJsXOtvgkG9ufLoSY5iwtoUy74TJdl2FXtN
p/4N2tsomFoVi6WicQxilNixJH8xDickBB0/XD+0MUetA9dFVkURja02QXW1lruMoRBaJ+G3FO7A
q65AFZzZC40YMFUMfzEZHNvGHPuR6lZQS+iNnGBnPfWKx7M3fgUJCgcPg6Ji+m0skXoUSOtFQD5c
ktA9JeUP9sLLOxyD34MQHOusVVE/cG+V0raN8gAfuIfyMw5aRHlFGDmifsxeQVDYIhdDMt4ek9YL
shpfNGvzG1AObwaU6nqPxrP1e9BNrMWZeEEBPnyQUO8iQVhds1r9wOsG9caSbsuU6BXyw8fY/LUZ
uDkQqW9HpCyKuOiKEscaIKEW2RzQXDzGoO1dhQOL+wApHg6XRohLULsvfL7Ki9HemK7sI+kYcuDI
5ns9kDFFlkAv0+D5mVwddDuO12wqD2jdtLAolhGCDAQPFCx4aMlgtZMH4CnKFOlxh80xM8fB2PN8
gDFhoy+HLiU7hVPadYoek5hoEF1RLlwAb6k3aT15UWPyeZ3TYVvSJUEtDlLfrM6jRvh2VRn7MkN7
vaoDzmLezrBLbpbHWr9xeANE4FA+qAboyRAOvth76C34ujFy/t2+TZO4LQKDYLuJ0jS7xhlnSyrv
edR1F1dKqFUrvAc9IHoKWyf3S71e5s2GTaO59AsYASwSKII0Uxfo4V0wRjKPzVSTeEjqXeDBr1lC
HrOeFd94AQLvym9MDOOtlsfduDyWU2+iQuZ3ylaXNk3f8ly+zin5mnAPnhYBmj2OSaKZz7ua/6jH
Sq440ShMCH9ftdUdkpAHlEm3ZBp2HsnZNWNeiurdgg/Q29thmv4PdeexJDmSredXuS+AMWixJIBA
6NSyNrDKrEoIB+AOLZ6eX/TQSN5rxgXNuOGmbHo6uzITAcDP+eVxdPIysaH5epWdaqs4Omkaj9uy
xqnbPqvaJzTZxGHbeetPO2Q7D64/hBqyQ+++SuXHst3C+ZYjFL+y5BoGSN4iZ/K6cBl1oI/lvGqK
cR7PZrgsmzgw3Of3Wete1zrgqq0SHoSFNNps85Su22XSNJdFrzCSDrB1sKgygNlJhgZp4UJLYV2G
vmOc/G78FNRQ77J+WUIiCd4Lo9jo96h+O1RsR/aohXNdX2wjqKLV0z/oeY3zpjEifSbTBzTn3Alx
bc3G3M2W/JCGd794bh+BX7e7KuCeqiuQVLE4340Ym8htMzPWveaz0i1slOdtuJmyg66OpfEMLyOj
ddDnuPTbiycL0qkWjexbw4qE1CXO2G7k55lk2FZVkvrbvJdu9yzJI50E4aFo+OzQkXZiydFHXKZt
IZQu5WM8HWKRXZga1hSCfibeGWrlYlnuhuqMG1bvWFJGfT2TkHg3Wu4YIch5zuv05DXpz5ZRaEVY
z59KLWTqVW0QTjmtR2PRAaWBaVgU0iSLO2ih7UxcPstJtrQuY3TtfVRSTlObvBWDVMUBpvqwSIvn
TNq4OjMog4a02VabH9KhgP1bnxG1WsduWndW0++4MzbQU9PfGasASraHIx7Rl1kuILXKYnhIh7iX
ivQj/0uAAoVuabjvBtKz5Y+s9F9K81AP1UO6Lwn6jOx+vO8z9QWB85nCTz3qN3krTo8+Xm5xKPbJ
rrZ3a2isqCt1L861R6cgEtrfzCeCfn7nRA9HZfpa2HzAJL4jO9IGM1Ekthiueu00t0+GqbnXGvda
zNkQDe7yqNtaGdcfpkeanB/AO+MHTqyWS0XHAJ8KqEFUaTk01iY+QIzKc6dX4eYZj9Ai744nzTDr
fGMfNMdVnjF9E36d2+f21VDcXFKGsxG81RZiNLnK30uhODlU14YTCpOa73MZoeajofa7OPVcGRn+
qxrrJXKRR8Zu7v4uDeNtxIAdYsSuAelaI0mdcq828kCEpU6d7wxJqy9PjUJwjjc4WgTTRzesWHrS
w1Spz871415J7dKdb8BGYuRtF86N/koE/E9vVfftWh/JS6YSK6XiIrDrp1bWx2pLP0etsg7OqJy9
KFAvNZtM6Ln/mYvgo+StATqxPTfTBn6upEU+X79FSB7aqDcVLLy1JQvPob+l8tSSFZ0w1qG9Gz8D
w/scdV+jcQGQU6sBS4bOjwbhtqHdullkUSMR9FSqyOmXrOVyBBd4NIXy95tfXNaUtVXfoN79+dTV
Vy339AhJyhIVbfG+6PntTdDiIwd6LxEfeoJNdiJcWp+XmQeqTky/WygAp1USQ2gps3Pn3QJsOYv9
F47KKLut4tVEP04e2z0Ai1ETBeMrm0LFdeENO3v7rLM1TFrWA/BZZLe++2j3Qx3CR/ghgh0ZV2LN
E8MutWjtSx7Ofj3Z0rLDsecWoiSw2lnywVkmFIiG0SAWaanabtMn39O+hlt1qgvihyba++gX77mB
+ovrujlPCEWC6Y15jd9FUVtm59wuvh+bcxUkW4snyZ/ugLqQcsrlUQ6YNpGnveYuL5Jh/Ramtx2r
jvOes+0Ozdh6LRaUFd0sfLL0wbqcD0N4v43yIid9uLZZ/yvTjYdu4b0ivPxuk30aBSZFsxBm31mh
xIlrHiEl4npYpE2bdXnR+vloppYGl2RUcKTDD832Ifu9w/mviWw3zxwW/lwD48hRRX2ZD9cp25vm
flznu9Yfu+diMV9TPafrh+yiqDZFe5hTYK51s5d9Q2iJ6yhm3Hy9lhb6O19AQPZenPrZi2kFz1oH
AT4T/qmI8Al5l1EVN7x5o+9EW+p8zZ53pi0zMRvnHl11NC/DNyq4dJeZazxmbPJ544jIEgjtl+Am
GApqSnMp9g42Q8b6pJ5a1UXujFe1Q0QWldpvf6x5LD1bhNtRz0QV9naF3L3gde/P4slx5p1aSKgD
s7u7/TAmFE3eL7vF0d8mx7xH6f3eDf56gDZpH7rCYpTZgJBLDixGF8tM5rmJulVlZ48Tct+7nGO6
9VxIH2KpSac92ivyZ/Xl1C/9IRBTQcpxLg566h+JO1jRfCcp6sN4X1rkZuc+bxaFrgToXXwss3Cf
6QIqYP5ix9HmRC2d82wb3hQVS2leeZM8l37GC5ldOB7VfERPCGw/jO9IJMak2wbOBaN9yW1THUa1
lFe3logz0y0/m8Ef6QdW7AXjgi4hn06Fa48nfYFK7/hpwj7ON3K8AxYRvQf6xIgQ+FsWYSG9pRg0
NhIV849ZzMi00p9+olatkSgVAbmQ0yHAIlLyurbOeNqWfod+vYkJvIY/WvojpUAqfmHiNV44ro/m
VHCrEQR92SoA28bZXkb4vHfU9bvCs/sP2679uEPOkKzuiIgJNzzsotvFHrNeXqasUk6kicCO1FL7
Ia2Zb3nQfDZq8wlTex/yMrgrNnqOiKA/pkH2FYzbGq5p+10C4Bwaa+t2GeqyT6tWf0U7DQ9Uxrdn
oIyrJsxHzjtY/l5FklStyFFNuZuCAJFM5roU15l3tdSX/bLY1dkIVp4rPe93QvaHJl1m9Hd0L4+G
z9wn19jW29/6bK1seKN/rKTFDGTNz8biXZUp1yRzOiPKRn/D2WCH8GYu+xgl31REE92FsZakl3Ar
QOHL1DUPWWE9bwiFr844o84zf0nfTAr44rAlUQym0W/DghX8gGSyCZdqDnZ2WiGv8eGuRvN7ne0+
UmU2RlL4H5bN20m1w8g8X97XMj+z5FUaTQlD+eGkjnNuquJgWghJcuTmsa0x1P3zh7vaUJ1Og9hn
Ht1o1t2HCWPXfhAOjlawuH6VV3f5tId+3UFysjUXh0CXr1RVmGHtDv7ZcQvBErLtp9X40FkcEpFW
/K6b9tKp1kw6ID0RrMFeu0kNxxLVQW/Xj6vhZqcsW9rI4PvITnDMlZwFpE4XoV/qWihk1945evq6
QNE8rbJ77Rv3JCfte1ly8+hpl6yptvO8ud9axbGTaeDX+lSNYWWbG2952ItJTvdFvf5BLm6EXRsw
021FcJrmLjhlm/dhBVmT4HlMY3fu3hdV3NesAJHOjLkglS9Hpz6LQKCYY8hrNj8xy5mPEBHYTiNG
VLVpy+KY80ozB2TEwYPscpTYkHjxaKqzPaLJUn2h73t9+xzT/EeuTMlyLv6yxw28xhkVZNcHu2pa
LkqvkJl6QRtN/exEbV3VUbW0WmTZ6q6sPEWPe0oE1LAYDJTbeBa+N+013VTHHGlmmHmNdXYydRbQ
vHQB5e3e0yYjmSyrOyL4RBeBvOZYdAWGp5KFzXbH4YwOnsa1rXOj1py6XY1+/bZgqrvRoD+Ht7HL
Rzq6omdACtZQTJa3m9hMugF5kbEaXkjO2x2a4/c+oKaTZ5Iu0PxhQm2QzDWTPfR7AqPBAjt0d1rg
v1itJiMv+zKys+17JVxMupvs4N1Yi29708VBGnZCJ8cb+lh1bL9b1XJga6t+5BjkEW7ccEuHBy2Q
+cGv6zM7cRMHImMyb+G/CAqqB4McoulY6XDhazO5+9EKndQskqYavgUfvDnmTHzTi2X33j0jXuGi
Oh9XrYsGU0ZBhYNHrNYDMdK/h8DLEVW0Y2Qj4XoW0xGiv2e/xvTtraHjbHeDnn84w3Ab2YxL0MrD
POQ6tV7VBfvRHwujRgiDncdOK9qQvql1B7t0yqbtiAhUROga9DsxuVYsSaxMSFSx9m4f0HxMdjXM
I3aOQTVRU7rRIAO15/zJYruuzmh09VubAuLVQh0RWoyfxBO6HESTT1oNR5bb5g+EVj9P+byzYY3J
z/BOynN1eM+AC1XjKSZp0PSQAMxo2aYKRKTdWLP81j4gJaFNAYpcZXW516r0o/Ea7brNYyiJkLpT
5YAnLfeCg2H0p83T3HNaxAMv0kMpq79ZzoZnIzUwuhaFYcuq6jdlsUf5xxVS3WH0GCUZoDtoHWLZ
/eZetIRbeiIFDjCuaZ+GlTSfWwNfhjTLH0RYL0iZWUZvz9xN9c+j2k+X4qj3Odp9N/P2xRIoJBnl
Xdd2/X09OAd9E4L1WR/jESHoa15Z86luzSA0c+lHeta5+yUdzKdJGQfILOfculrSzsp+Kkn9OTq1
ZrBmlIz+1fgi6dJ5Ucuw52u6dh4f/E5zjlwsEY11r8Jt2PrzP19E1tbNGYTKOrWMEU+jqu967BCw
yNqdpL0FarKPs6keE6WNmF/84AHHQx+npfB3avBePPLTzqQyxHrf8GjVRnDsbbG3s+5tLJb64d9/
pPbbjTaLFAmkpnYzudn+oRDWuZln/34zJQeIWU1JNVHPgGI9LCw7p9q8/TsL+yWwPWQLgdPvU799
KgviqYkPyqLcX14CSinQSu1QK3jIRYor4wuSSk1+KIuH36kXG2a27+4XOVzQ61y2YGHxttto681P
dx6uTi50xD+TG28Gx7hAYHGbd+QZQMQMS+WwJHtxq1fd3bYgNkN7mIn2YejcHznmr87Sz0nnwsQD
MjMOWg8jgqB9l+lPPSX2apRR6tl/BCR2RP2cbhXXTAfTw9BQ4rhc6jjt10OTbSLuUAVHyJ50+dtL
kavdnvDG0w/O6gpWi4rdcmj13dqzkKVySzIiGRISVIpdVnCF6tmgsBQbnA17HmWu8sI61+INnBDH
FDhyVaTnQnJ2TdIzmKKLPponT4MsaAwe0YX3BMK5m+KrnsSprlhfbdXR9ZeunwpwPsrRvcH2I4LV
1y/+DRU1M+Y2r8135roQmiF5RIp6pL6JMWFs0EZu9YtZOCuKcAc+qBVjNEOw7Fwz7SFGHWdHMQoC
md/g/Dx4zCaqy0VC68iTM7XftoGOjo7aXbE07rFb2++e0bfDPHTuFv1QaRr5pnJud0UbOX2KVLFj
c/O0vD4XiICFZYFMOOafRv1u+LZ3not2sW58zAheOYdiY/kC83iosvIEwKkn6a0ZBIiQQKyonXu5
o8hmkHEBkmTq7g6b1hHIrI0gR7WkLMAeLEP/3Y1w4JVwefmnT1vVgHLpBTIwxw55D94HFrKmSrf5
XmPxkG/rFV0ywSLz6uwx0sa9TYq+U1tv/hL8EP/91USQ+Z+l1TKWjemveSElZEbOj/GLt6EJnkPT
fZg3yxp2t4vc1VDfvaqjQk3jI0K404C+9qTqIQdQ9f2rMIaDWlo7CRSIJEVARVwBv4dSsStUpTrQ
KX2ce1HvCsWZ4bpiR8PTgA6glNxc5nluS2YHo2GJ8e43FgoV1BZdM+jf7ba94EFjpsfFscjXNc/r
E9KunhMwj1u8K5nbh3yS2pM/pGmIdS5yF18DUR5oW8OWNWz2eMmtaYeOV2dIbI9lMS2RrNJLAUUS
eXOInarfDeVbLdn9lr7tErfAQrxcNscHkMnQqGbFI+6qp8mTZHGL7BS4/nR2qeNalq8ZSUTklut1
kj27o6jXg2UbB322f7lgY1Xu8ALLxJONLiVksMWLh68iruYCYIWfV/XGxlKSvVD4VGjqK194KwTl
cu9lcxb5RRZhQjUjG2HR/vZBbi71ayLAh5S/Ci+TO114d7hNq4hBsqydi2yGXR70+9LMm33Xu++q
DuLN7hkprTbdV9XFSgp8f4kL0htVnbjOAus8fcdHKYuPqjK8I5VUPNhWHa99fnZH9A4GL52yvfeG
6rktevvUb+LRdv3qUdbLndbpUTY430Y73pVl89AP4qQ13q7Pg6TIakZYezykYrtSs6xdZfPHHJx1
7zv5Eplbeep0pNUVvgk0cez/lkIE5dFB5mySN4hZ2WjDnTxaMxyjTIzesKqw5lLNfZ8lRTp+j0ZN
+REKUlKskoDlhxPdRt/lTg/zTSbhWQItCrXFN7wuDhbuLVkCD4kFprfpM3fvtjABU+XVfFaDBE7C
ggr/epaGE0GJxBia7hrL+i4GP8csMPdAMVnYISQ7qH7D6eUxc9PrZ6CvJ/qupkkwKk2GQSqxjBDp
tEQCGjoB4mPSytwIqDeZ0nEKbfuKu8yOOh9koCoGSj75ah5r8o0muR3cZbAvRDYdy6q4qibn7S7r
r2IuEI3b/nsgiR5MZ0ICmrxZo2lqSIhonH2rDM41wccT6F/OGKfd7CIZuatb/yA2vbnoeBmAGcen
zkK2jKIj7Ox3vWCR1S1MjWVj/3TuhjNNFHvufcCmjKOBPk8zInP0aGwsqPUsQ8covZDkzrhvQdM9
e2xiP1ufPW9FJNHyuuuLp3XriwiCj1djvVk73ZYHDzigCSRiZO5lfFjTdK2z/r1x1Ikhko9Pondy
DCNa20OneVskZpJrHMcFIjGMOtHRdKpuvF9VR2Adgp/M3j5ds/6x+uCt6+Bx3LncGR7LwU13hpS/
jTJneifF7W3M1Q7Ox9njR77vWc1wj72vAiJx3bososbsmbymFyCkgzt6RwOSIzJTG/ODnfIwTiZO
AvPZdeSrGB2NPLs/Pj61eF3zeS8c/aG8LReyH+fE0t+MrV5Pi4YE0plQfHFTYxhLBsTfHPU4aXtL
O2Va98vwUKMVa0X1bU3TQN8wY2IQSVCMG1c/yhI2pzlcvSLHSirvtnr42JSxHrFGHBFjz4em0T/T
wlKXkf/D9PgYkK+HKkXr1prDg1yMPCxmQ+xss/zqhqKJDY/QMRuIeDWvwvHWE6be44bNN0Ku5nAv
gW+6xVpEOBd/ra4e5fxFpyLdrfpQcXrk93PJXK6E5+4db/5yvXk6L/YSDrY1godkI+NF/qoJI9+l
zc4yip9OGcG93dgHa+Zb10t2p4kJuoUg+agW9oFowhdR8la0AcJrLQg5C/tk9Jf7bIAXSdOxO2Nv
U3EhecCQJeMQB7cLRyVizlTwIZ5b6C0P8aEPi+ibp1X6/nkA5+F4qQBjd7kq31DV3aktJ4ddZB9a
Sz6712D9nBzoxawsr2Q9VzsgayYf3dxhWX8pV/VE5MQWFZ58wiD0VEzM+qauxejUXsylM2gwQwnM
sPeV2kakgYvwQ8hXWS6I5bjodLzPP8hYHtaUFS5rFi4Um/2csYDkqTvsReDvmEWK/SwE0vF2e1Qr
sr2AdQMT0nDcsB8i7rsMM3DwDP8W0v8mkrWu4iDA7YBmud3Zfm2cVqYLeqzLMB9w7Xad9WW27ets
3LCFpqCb3F24oWr3tNUqXoL0tK2ldYBYeMgxJNPfx25XLoDAWTXH/TiZByeQx2koznrWH/SbgrDO
sgJby0VhZd5ZHnAc2uRiW/1916mzMQxOrC/gmEizDmlRPQNo3dJxHL2Ka5HrsdTMBfdmefaGNDJ6
J9+73vIQzM1rIPCoa6lFhUu9hnpJekwlcgbsQ72sT1B5Y7T44+MkIeKG4tXx3S9dMmu4i9EzbJcA
oe4SqQpX2Gbhl1bXtLa0Q2ttKWwOyoZp1LdQ65sn7uOvws9+cDcEkt+gzDczRC3KDZ8u8cpCF1LA
fFZtZV9Xk/Id6liIRHW6PyQi1biAms9xsPhgffm0Mbj6w4OJxWGHTeBd3xYVd5MTcfbM4XLt6lmF
QzC/Ta2Tgl57j2PFxffy7o80zZdKqxEmgr2I1f1oV15onVftNme9eTP8MQwqZoZawPAbonyrtik/
NoGOAayTR0HyXpJCtSfF0p6A5kFKONsjFKT415Cms03CZ3uOdfQWt8PoL7zEL427ytDug49EmDA+
VTqmu6WAOfUEzz0b1Rohka/ioe/f/Hr8S81mRRolYgN9WH512vpcA0BFazCm7/Z2g27IMmk1/8mW
eXG36PbJXSBb2RVVCDooEgSyQVio5uNxy3QmrsmAS1uXN13OVrQV2NuWnJZP1SZOp71O/aRYEZxp
pyNjPwaZehqW4X5sjN/t7dT+R03y/1o4FT//t5f/+JHdf1yfk5f/qp76T4Kr/48kVj76p/+zxGr/
++s/K7JuX/5vgZVho5YyLahXx3IM53+TWPn/QnYVeMibTE93/q2j+h8SK/NflmkinwqQt5m+yRf8
T4mVZv0LFze4sO9TvYWJ2Tf/bzRWlu3c5HX/S+zk657t4iC2dB9/mOt4/zVAe93IW5zbGnLZbc7K
kTF7d9TRSXW3HIdlEhD0vLqD+dIXSJ6XvLp3Co7hCsodoi4HvBbZFivdc8K6YIBc9ZO5TfJ5zL2j
msp4zQcVcUowb66fo7KMM8khedJatcCjoqZdkDpoZjtDg434Rtz94dF/G2XB5F21WXvE5nuSgW99
VB5FBgOjP+tpuiRtQ1ouMSDw+KWzHfDf/DHQXbDEBPnJG4J4JMXpalWkjJj2AqKqaaeUNGXwTbDU
YGEXg8llmIGRa2dyS1eMAZ5tJlnuLPfToL+2RdZFktX3jGfVQumPoASvlBVZbUt7QsvBioz3R2ls
+55+t0K03gmi+KMKH9xR5NP9GtRHEl/IJbBdFtqNktC5r+PMqZ+E3T+XFmYgPNvNQaSWHs8tOJ/B
buSMgXhXuXqZ1+LBocr1YGb2m+W8F5kSx3kyl93gWtAPjoCdJ/SvdYcDQHt5N5YCHLOyrqqV+aM9
kvWk3FxEVW+fA5U9VV1jvQwG+2etu0viDBb/nTk/3TB+rkcX+3U1RKOvfywBzrTaBCuijvXV3274
aNmyT8LbDxl1XobD799oWXZRWmc/DfUL4qJTputhNas5Ctp+iuGKq6uzZr9haL895r6zrdK7AFg9
8lOECnnLaDWP1XvuS/1ieXgsJifd6+LIC3qJF7JbwiAHScAkRaTUhCTXIFkHybokEK8aktpH7IPR
b4tmMOhvWff619AfM5e7MG+XCcRgxLWmteJEug2frnov7CymdMaLiOehtGrbAaF1x1HYv7Pai6B1
vbeJpzVBmMEWOZVv3J7161wX9W7McFtQn4HkqJHBfvUXPVmnhuE/gL72DT0adE4YfZHcGTMTqqiH
iDgrGk7G8S94rnESs3OPN+rUeEaO65ffbzDwu/llVh5AaPC7gaviTIPQ76pLkCIeaW0zdoyRyBeL
cJTUKC5DxYAAUPlScaw9G6kIfSJ+ngPHOpetTJDqbOAh1n2n1w9COL8CteOFwrKF0XvPfs545+X3
DbHZAOvU65S2OndWkT93tps/a7mDZsPBol55HWMXbqAXnOsAuMsFFZYZ9v3a363snkxc+ctYT2Pk
FbZ7oK6neBEd+hEDlpSu5B0ES75HRPKtdYb/oJpUf9iepnkMzo58d93sSqbkjRhzUTE01DLIBm+s
BPioAUz7qnYSt6E3dgjGsBZZF2/rH6mKP+6qDYcZAxOBcIAlhnaqtu51nRzvJHr90vlKP5Lb9rhV
bk3AwXxfpD7Mt0Xnhu2w7fXjUWudA9M3/E2BHr8twTQpTEGWkjFlM8K+bfqQ7ti564TIBZgajdtO
6NvJhwkCeR2uPUkO8bzScpZvwbXNCSQbPL9P+skgnACq4dTJkh8v27pEE0/zaEGaZtmhQLeAyXDQ
SVXZvONsKLj3aQTXQIfRq/Svptc/szc2D0XlfepdaR5Axmx2CaDuhqeRAtT+g+hX61x1xsX11Wnt
tL+eaGw4bBEP7jDvFeTFQeXzI8r8+rxKgciOgXKcqjcgqO0oezVwn0R6WcgXWs4IljQhFQL7bSqM
fqdyvQzXqV/jbHQTswaNHTZSn+AYRLw62yXDUgHwJB59R/3mma0Ypa2Gy3FrIgrK/jrgkYsyefYY
kpK1YFTMFuMeXZIRS0c/tm76t6mAbjz89GNndnRCtu+r35O40co/DQ7IcNU4KvrBvkXHyZ2sAYO8
Fb+aXTiPq8dp0hfnWu2KGc+Ng8uWv5QcnKJ+132n/FUVZbh4JOMYhuAOt4DIQbn9wrikpkKAP2Ra
iMJTxA3pY/EKHM9Pf9lISDGnGkv2SKRRKS80blYnmOcJInL4t+YOC9WdrfuoAXnlgjg7Tn365w8S
XvmFimDHZvnMxaFslT637mRlWw9ifPuf//wzlS3AAcPWxWilDOyYwycjbFk4P103PRqryhFMYn6e
s+A7g5AaDePXoHd/SJFbH3KdJBS90wPSOkwW/aE4ufachsNQvIxLarIxNk7iba48budSA9jJVlq1
KmBqGH8cPlPm/+a05RfijXl2+/Xm9i9PIlCE4aSuhGexVDz52h8EfkPE+4NBuMGL6FTmt2Ws1v1q
NPKQW/3f3MTdpjkAos3wjNrN+cRA/Lz02haljutcBjmhq8vEzyRy5B6qOWja5J+m2/DsmnO+G5z8
L4KpLRkFBLpPOldsENpwnHqQpi1bxkeHxeyAGvktc0cZj6I8uj0Gr2nRxz1RT8Dow3Z2G7c5dHiD
L02A4SyAcc1pGIlhW5HIcXQtBhetslL3NKOcEhlXr2+NH390j83QjhcUSKm+aaFjdfox06xkbrCa
WxtS07qDxaHV8mcdux5r/PQJhHneHIqsb9BbNFbttKvPJJfMXGSAR9nYFyxVoZlO67Ppqzt80Rrk
BOxZ4GOIFNhrn0WqHqepMp4xgDMUkQ/XLmR1IdotD5PR7hWU4SWfjHNVVQUcoi1PjQ8/ltnQfiNM
pVEbLU4PhJz+3Gi7tPz0FlI7TN0oDis65bBfGzDhVhYQvD37qgb/YRLHBjfj3qg7dl5Nzt3e9IfD
gLToQJ1Y+jBpvAN1X78rVmXc4/BfII8dKsA8xRaDlFmvFv7dmiZYcRYcl4ThlFpsVOh6tB6VHFlm
xzTzNhK4ZiNKx6yFKiHCqDHFNR0AAFJPOUS4TLc0gOES6POb1y5IN2wVlhnePMDPGTfx6oL8j8+i
9558h1CMFt0X58A6n0xQKt70bKKt9Wce8U7XCvZttdf9MtaHKidXZyLT+yFb0N/OHsrHGi6nd0Et
FCK1GvE1ftJ91jKFpHQyJ8CfeqzD6brli2dOAMLDyF+IfOGi3/4Iqiex5MMpbcxHih+ODtAqW/ny
sLrbi7c6cyI3NYbkTKFJ6Ye7mgKi2wkGwUHu7dI6waNPnNZm/QoQTvD+NPAIW381MUPS6P0Yl5AC
OQqcc5FyLFiZx3It8xjq8Wr4pIdXckq0zR1+lXNnsoDOkCYi4FiwzWtdipxmclkiN+JOJ1bvYM/Y
4Zxi1He9qtaEK35ywVU+7S1HUeQ7VdwSdLTjbXvCooXvZtdoTYqd3aoeyY/0UeTplxK38GvPe9aW
IFHVbH8L+cOWg54q9Uq0sdtVb1eiV6fiQaYt8eOIeKIeGtvssmNayCDRUg1UkZisIxIWaLbS3W1T
3T5ULal51XYYTV66ujdZr4Z5NkWxoTrhpPHrtH1mZX6j5aUlyQrFHpkSV4MV/MRivgaQaKSkWog/
Hv1O/zY2Ffo1zmqgMg9dBNSONwxIMAKiIxwNalrwIM6YnJc+/VMsWly2E+oBfjAY4+61qeYrIT1E
URoM4FKbn/W0lqeC5Z4CP65kMIszDPY+HYxl5/tGG1pV9T11KOz08hhM4AGYV6F5tfULLfTZo1kh
DFoDV7NVRG3q+PcQlH7sPVjbf2fvTHYbZ7Yt/UQ8YN9MRVK9bMm9PSFsp5N9G+yCT18f/R/Uufei
UEDNayLYsjNNSYyIvddeDeXT3NQI0QvIV622w2gWdn2aP1dtzJtV6iQu07ljee4E1uSqBwepdUV+
+yXPlHGzeCi9e5OJtataTdhLcLGoaoqTTVr2i66w32lQIy6qMfZ7ihCBeMIfe4ulaoycv07GQSGG
F1vxvvXMuIyj/gjOB+qiwaHKet+dRyxvFfmmdsVCkDIpJ5o7a28F4m18EwgQFnB/Gju9Wwb+me3m
HaQk657NHVuIQg0tw5OXIW4Okhr7UMfRF4Tc98rLWO9WeS5aQWdDTe7V9FBRleM+xJLfZBM7NGWY
3A8GvJqumEG1DD6BtHaYBsATmZTiiOKeih5JrVJbL60N2ujOzBvgksTT4O4stV1Fp+qdW+1cjelA
b7fvPSSQg1d17U3RxneAt+LdgD4WqsgHfc8t1m0Zq6J5Tp/jLrkB9K4xeaMRWLCdkrg0dsvSveiN
pdx1UxYU1DqjGHJou3p7arvs3kP5uge9popHExuWiVcGyjAfDa0tffj6c4hMadjE7dlAPQ0u3sGT
qNSLV6mvHVHVO6dz1Q2cIX0tgWeXzcguqveo3gIg5JekTF7MmmZ55oMOlthAzOLKbTGjU4Ft1WG6
Vi13BSFFTW6/6ra73I3wEg9lFTMVbSXk0gVkzxNmkD4UxmJtRNx+iqEbg9TOn5D9ln6c1C9a36lh
6jbunciNV4bVWyWrDNQtLBPMcIaNWgyY0JT9URlG5sTm/Dku6qnD+s23TYa0FkeHYs/iktULMiIp
LwlM4nCBpr4ocRSiuQjRc3TH0TwnWapuZ+xYKdwHyED2cHZjmvQsMTNfIobZuJEdQQNbnDBq8crE
12fY4f2zRWv0rnjReBPGSdeZqzEi9adexhejGUXgLCmKi95d0BEJzb3DgKY/aTKBRdN6d79PKbka
+U5D+OdS5d1JWx8WJvb64olLtV1KhC89opONGZtwESKI/94iQZxdXExENxbbGP8w9pjyyzV6/UT/
od+6uBwCrJyCKo1UH4uA5lLEHFLkcow7ssJYd1GkniQBhu5QpiGzYQrrYdZumGz2OKFBWZ78fjSq
YwYXGMqkcSiTR8aLOgQh+Qon+El1GIySqx3vJfqDm+qNZ5VIH/QV6sHUKvkMUvgR97PnM73qDp0V
FXsvae9UhTIY2xaa5MKVeMNKbZPnWXaUuXursbuqrAhQoq6eRDa0R+POQ4MTFG5u8XaW4wNqQHEs
OfQKYuHNHNr53KLvLdgXNp2gz7W62tz1dQati6TQHN3IJrOcfqP/2Azq96CiT56n9cffBzJer81U
3oz0Zo2ZFoCRAN0SX7qf9O1QtcmN0SaqCUCV3k3vVbsaQ1xITPKXGSLnM8P6Kkvmc54Aemi1wtwR
6fWu0NDNe+nyrHMjb5MEH7Z80DEnuFoQFB+UbPHCoQT01poWao9j+fhJgxbBeNHloqASK7VNgxJs
M0GnZhZcfOozha3deQ9jLP5ie4ZMIaFCLWauNSGfAs4N2C3UcB9DqaM2oNXRPfXH9vJPtxubQGRL
cW5iFQ6c98ybgCsa7k14Nyn2zZqtF9Es2sHkNuCTi2VzqvQWOFzPa1/FIveAP1YYyVLbYzw0bh1N
nlVsRZZ2DBKSwHwmhA/WFO1dSBB6GdvI6FhpZaM+a2MKW1Jj81FyEaSReVqi6YdrJyJYQOPIQd+i
sjkIAyJ8I5n2Ri043hyfPV0rHjvsd0d4ZJicfvej915aU7XJTPon0y5P1sr8MupsAZiJqz3UMzR+
Y3yvFyeSVKFAqCml9uhejIgWpvOST8X0Xpp5bQMhA4cz7hGS2RzEfr2Cb4hTixe6RXkPmfbeYSY0
1Me6XXjnHer8xWC/SZc3rhkNUz8/mviNhMtUfFf99LXoXDnlYCbzN8ct+93SPTlwjzZwjPksupVP
29kjSD+JIgnSlrjp3MM4rcPOjlC3dYAMXpnv+bS3DBnzIMudClKevSPGER/EV9x1R9pXYBBovAyu
DG84WfIVi4wCgoufj+K0XlVn41rRJNYmrse7ehL7qdPaoE/KZxdt1dbpDO/YzfOq3/tr5FH+N9bJ
pmR6ONkH0maWTTdqIxMINFQQneBgyvQIwddP+o5zH85/WtqXppnabd7hPKi3dwqFm18iULDyKkyU
nxQ2O8CM4vqMf69Csaxb6xghWj/lXKl/oQP85VSt4QnTPFRi3W9z6mR7ee7r5Tp4i4p10zT6MHQr
zrjQyhMWr2NfVGy3NiTWIeRLgXft+lISx7pnPv9hetyc1MXEuGivTu0QPvOQeogehrSHRasl2WlJ
xy0uJJZvOBOxTd38KRhzyecU6VCDj4yPUnIVe8MxHFtoEspz5fTdFXoBTjapimYhm1f6qXImXeo4
6/1jwiRvaHTlZpjh1OOZgN9KRQdrwxJUaedpv0d7FGGJw4xfZNs4c5izmnisQ9IDTEuhLjmMcVIb
BlRdDfc4rASDqdogln0VFgN05NS8r1x9xSUwR86QeSbFH8xs2d4GdrVlVnAMVqKTg8LOtxuXAY+d
puGcoOypkPRuZq8FOPaZBzwudYxVUsc7irYPHrm3x6R08cFp/zrRqIXqfINBiUv7CAOe+fGD22mn
ZZBXUIAiqAz1NZ6lunFBiaACvmVL+0Mi6/OCi3Rn6+KjzIMZK9OZvLO/UVbtMZAKzb5zNtVsAydV
0QCsbCnoG82t3nv9EdOadwCDTdoaO2w1s0PpxYmPO897FGunNofTkupvpdkzW4cUCYGgo7BtiyDj
MMywzN24avmYzfKGGuherfhzGZ/2Irpw7lHzYZBZ4wztgkQlSb/sZpUNYkCMGKBChewEsFNXHFEe
Brehspobp5hKqp77iZ02hk/NR/1T9qA1XizeXA5shgSXXp/7MIr5xWUotovqvfcRxqdaKd7IGVB8
x8tvsaXvK03FG1cCxDaT+1eIpg1tHMjMwrsb2+FnkQqNqULUAn30vbfoz0qsKrhMflmqyv3TMbhD
TfkGkHMsyzjo1HE8OJIXbiX2MY/lDGCWiU3rFfcTbt2bhr4KTcBXMpnvA5Z7mx5nbQzHfNfLPsh7
/47yhC2r4t81eL8oV3zV0xBHo5hyYHiIh471FT2pHdo5JB13tqrIXTcml7iYhzuc4RGrQCZBVn6L
OvW99BQWZ2mddHtUN53OeiSU1Kq9Y15wk4yefElVatkojyAkmduUcEcadt9pvcxPFqaDqbkvsN5O
4ICijvJrG0ysGpxLag1XK3WpvXB0q/Xqc8qqQ2XkuHSn8d9q4teEh4+q0uckSGgtY5HPdFhwNsme
hVm/Mfi6NC4/i1hEyIiAKlnYq90Oqt2MRkHWoNsaXjV9C1eipOp2nPQ+Qt+wSaLskMBngGL3mTXR
DfgcW9phCcTOcejaR2sJbQXC0KJEHxbCPpSvjwpmQ3hvncFgeiodwNQmfjaL+SdmdoJkluMfEOmQ
9f1VJu7N6HiiNJg2RJPtKyZvjqbpDfWmfmwFktrFND/FVB/79sHw2jxQ8uqtNrvPllsgpFiucRrR
jkNcvXqz9SMlKtMe4ziVKju03Aj+vRlYc/HXzIoj4CVc1fgS2+0VWvOyUU2ufkK0iHQDymUe9zCI
4uI4fOtTuccjb29nyqXMiyAnBmOci71dmYQMImN3oKWk1BN5/oEv6rHU9K2s6BS5b68w0/IF7dOw
ROAWBReELc8oAB9GJ053Wq7BZhrPVSpf6nk5Z0V+z3H6kjgSJ5yI3r86lLZ8VBXjZkIdW7BFQoEs
/2rFj4bhGNTK8mgXWrprKLP1vH/Fk2hbQ+VCR5ESNSAqPje5FREU90brTtPAPW7iBT+1uBbFJghc
OpuX0i2ZX9W3ZunvADhkAJWXoY1r7ugKIK2202OCoL5IHBC04o1huLOx2+rZ1TnfSMA8rkkC8ELT
NZ4d+1o+X42okKC1yn2mF8+uGZQUADmE4w2Y64GZ6beUouIeIlAe1kiQjtqLMifojyaAVBAjHMqi
7TBiYS9TlQ9bxa+0xbUz1WcuHAap33XWF5TVZy3LH5RYj/2e8SnEuvqIGJQ3WMmPk5E8YGbl4xEa
+3JSH7HB5Ce1DAvqmCzV8VQPltl8sZtux1U/2yY4ld52j64q3npjeIydabVhXgHJVYbJrtjwcu14
+DKa/ISQ48srurNUxsfahYgrRsgh0MPzQLPNraq2FGxuf8f+uuhLGGvDGa1OaDc1PBDnJqEJT0X1
x3lNe+Ul6rSr1CFvLjmnKmkkQcssAXPmE7fcKTGJLVAx323L0gntevgDmHTWCqz3kLbO8lr230sD
oW9kBFulxRdE4w1mM7eoJmesN3/wtj+jXKpg+x2cxshCkXGqGKU42F4fVtWqFmBYYZpyX8Y9ZlNw
iEorf4awFbhq9FTp89l0OMNLfZ2ISvQvbDlm5367hf5Z1DGYX360aiq6NmkfC2PYaiNjY5LC/Cqu
D71odhrpbRvE4ixV2b+pg/sdMyF0i+toY7K6jPQHU3MuG1hGLotPWP3jsIbnldVR8TCWUKV3xln5
Sp6w4eN12Gzw8UUulKPqHccXY3B+ympE3IEszoa7CmEaZ8Wsl2eaOoUkjs0aw45C3w6jND4SyAC/
S94LT3upi+kRufWTrglSfvNAj5PnXi8xVm7eZq3e0zEjq5Tucf1lGMA/kas8Gc5C8KFjbIiEPWMW
dNOaZl/q6T05kl8gLI+RG5OmMRU/zZqrzawcEzRPERtESPu0tJKNYe2M1Du7otw55r5PsMjOQzWh
QlG4Axkm0xpCN3YU9DwzZpF+4tjfw1geDMh7G2NQDtIDMZo1Z6fFAE9ZH004C0E6mYvlmi9PqYFb
pbNwhhCusFka0F4VY1Zpc0im1MatyYxT3Wmm+61oRFiA4eAEYMmXFl8PKPPg8wfLNJ5j23kdG/NQ
rxh2kcMHg4JjavWhNAoO4BkrcxUPf6v6KCNql6Smb+qxNaPzvWatfFx6LTDpmwS+NAxcPUZk5p7z
F1ZNxp3at/2Jcd3VQOIMwHfXM6BQHXFNJ4tsElHBKNMu2tgGuRjwlYcn7sImnKdtZGIizCXjroZd
WqS/ZJ6k7PAug+3FK8DAHZUGsD9aaEVEMTA53YhGqUM8c3tf0luuGAcKIUaMMTtVNnNs9NnTEuXn
qij3itufECBv7MJ+Y6b4Vo3ijeK536V1dJAdd23U7JJFuWmtEbPh8s63WrwFPQ0hADsBEgKmHOX0
Fn+QH4GjWN/saZmCpmZ9RfZKPij+qsnwVVdMiBb34k7vU2Wfe0MOeHqUFW8yvuatID3KeqEvOySY
1AJiL2eMrO8ADy5xbV0q7RuCrsDaFHHRcILje4I3idMGvCo2Q9VW72UqrgUBJex7KjKJ7NhU8jEb
cGRI5I+zPORNfTLEuEVVgIuEFxJgca7iAin8hGMmfnjwj5Ggwo/6o8zdMWuV+4YNG2PDD+A1Nosk
fsbq/bsZm93QaEQPYTQySbBekBG8AZ6jcrq6jGOJPaHwHfrhUfW6ya8iGUZr8RxXh6h4nzL1hSiW
LwJS/i5SPNYO0wbCUiiVGY86DfRW6Dx+bVUV8g8s+pA7m0L79iamhax0guWOnaAOH6az5lR7abbX
iRiIav4ZowNU1+ucUZyU8XPetAS9xg8uc0CATZD5MQJbghy/uAA9nXY3iPQLLvq3jN23icyHpqrG
8wwjMq9NcTUBWnfo0fATXMyLZvc/empgimBfRkcrYeHy9zcjY52AOdOZj+GxIKUACHb6gIV3ZmqH
mwP/F2bgzOKe4uI0L8on0C40iGmBCd1fB1DuemzeSGcyNoYtd+QlfbSF+tAl4F7x8qIv+T1jnBey
3fawFhOOZSeAifGBozpxEtNxNUeFax29OyhGNna0n2DlbDxpX2bsPno03ChUTilKo13btWvM1ztV
Yh04BvY1TUO5omDf7GvVAOux2woAWniVsIRT8LVlCGIDhoIxvlGqtweXlzRG1qfZGugZpv0g+R8X
g/0wjc/KLrW7P43UbiRU3GMF+4kD/ae7JMCz6Ur+Ad5vpr3rpQIxIkUugPNOpRixLfasljDOblAa
X9XF1mN9N6n9gxH+38LCJceiXMe3j1AJmT6PqnfBvwOe6RlnBJjmAiWiPjrgQkZDKLFpvcbWF9DY
C0O1YqMu0xxUw59c9FuI6c/OnN4XmTnuHMlUMI0SVIzYKwHr75N0vpoD/PSyGcFa5r2C637g4bkL
n3ZtjVKI+5NDKePe9K44aCOHFi7VFrrlR4GBPKz06Q7yQ5gMA1HzNooyAoEwr0XEdiRddVuWc4oo
jWbIsoyLVBxq8wL+JkFdbHU42hRIvAmIozrHXvyhVyZ951Tsi7UF2uAYTXu3sCnNFmIrExY2WW/Q
xZZ63GHu/DXlcr7X/8w61Hhpd+YaP4ETjZf4hQYI2tQ7MLTPsg9LQGmTAZYfCd1EhkPCk1oewem/
m6GswqxzLt1kGXs5Zs8ko4da6/0FOcs3UwmxRlMgiaqqvUKzv7QJt/S1Io6CEl1l7t23A1wtkAB8
iKrsVJJIDdGzxzOj+bIigBwLSedkD9cSqoBfy/VYa1BVAQOgeJExg0AFtys7tGR2T104bkoGi+wi
lVO82Zq1S0fIV5Xq27CUul4Lq66/JnhawWGGYtLPG1wnzh6e1dCU0F2tftqoItPNWZ+qUyXpkXQF
cKNdAuSv1zbVty058/ivU/OoO0VhQI058rIxpno3NhSKuvQ279pDF4Mx5b5bEkEvzMtkTa8FigTw
BnozeCeZGm9Z6BF8n6UCUWBMdyPb68FjuG/iuL959RZQEFtb7eOH6+xmh4IeChEu4JbK3ImcqyAT
6J8XNTrH6Hs2AoXDP0VN1DZvrTs+VHn/vtRUc/PAxj+h+Ba69LsXYzbOeG4/qsDus8sYFFAr0I2A
KIA1hYlecjS/lbE8Wmj0UQy2j7YzXlVFswN9UN8Jxvuo+l8ZOyO7YrnHPfUHRvILBvdnm1erezqX
o79iTbQtEMZsMdDuAixom+EOsSfT9ro0dzbLXXVwfMm0ndM7yK2k8lQZeGqV1kfqIpnFjB5aCo1G
ZvJbyqsy6i/G2uDndf4AcgzL2tjCI/G2v/ufAj+vcCsSoftrH5d2QIEi6bcMfzIxLuuinJyfzh/M
+WJZ7V+TMpTyWJwAi/gAlv4RPouzjEcJvIGKc2UToLBaJfkj9Psmjz4bZe0ZLIHNjfExpoV2EBkz
n2xNXAa+xQqAesegElpc66fDtAQTX4fyyHcpFTcYne+HCMl9qf815JpGMco0YLbI4TxyjhmQDgCv
XtpihH6o186mz5ujqk+7tFneC2xsGR5AZIFxoHZJ7yvK8OgmsO8gbhvtbsDZZpu2tGFT7NKxw5UT
kq4b3N9oSQ5b/13F4GOjw5HsogzGSo7di5tSbNDeTFS2wIkhwgUKhyb6Trr2o7YWge8VZYu9DHsu
cNeyqe+6wj2RImCdCFhl7zLt0ffVqhTHPhETTiDuII6/3yvYpVigZzjRE1fniTcqYqR2UYOLHgHY
02Gil7NSZz4Vpa4SzIZXgqFj3dAp0xmBKiUPRgLHIu9JrkKZDBnySGZNRN0WQZNZn65i1TyM6VuX
UlngqqwFXrdoR4z6GEI4VQKFo6VnUF22pNTEOmrBgTKEVvapELgQ9g55xlBjq+HoWSUkStt4k16H
+96ExlPTsVrIxmI30T79vqLfh2zMJxyssh+tKdW9wOLaWV/yfx5qafz7WyiCIMO17aJAnFRgKUs9
jrS3WM3z4iQeQPgk18ffr0hjmv2pFuZe6RDgm80xypL2qDtYMP/n24KTMRHIEKl/ycqZ3CdSenJf
t2fqBFzdLbNeYOFzSjTq8OKIbGcZEhxDMIuMehwZUYBXx6QsAQ8XacCrmr+x/GMWDfztO8uNRLPO
Zxo5Oe5ukFjBdEp7zAwG+r8P//nWVNUMgQtOgMUA4jalPbjzsMCrBMRzaVL7tXKI++ZjorEIf5/L
rJw65vcHv18uuJ877Hnr78OQrY+/z/7n29SxWD5T/yhr+emJ8kTSzLRLiJ5kLsQd989Xrk1DN3d4
tLoFNoaD9oc2CBrXTI7icVwfzPVFJBIHhrGfdZaXURxdOLECFp2BDCok48o3m7rZysT8sUpQolrL
7/G4ofYhcvzYrQ922tRHnXQoIUKrYN6lw1wlJVGb3GPrpODB2HgUFpSm1Kr3GF1/RYX6vdgMOOp5
fuvxxlvTN+jM4dPWiR4mzkKH1LN3pJDHNrGWvMRj95AnBo54RfkVLd25i7uQpuhYCkHKjfOjjUN3
1MgjK6acfLPJ2cY/Xk3x1evC4w8DiMUpn76FcKlsbMYXFU+jMQDyL3clPdZ1zjV41h30ObNHN2Mm
X3ihJL7XWSS9TRUzK0StDdFhoZudRk81nhiZjv5hVhxlq+CNgoEzqBFy2nBAnHyGKrEEtql5rP2k
3fcAjC66cMIZGQqIQeDIAFTjWAvDrRBmhnKPDWbzXnto7unzghnOyqZ2SdEAts2v+jQcZ0tulU64
B5eh3CZXYTwoSYx4yEug9o6MLBTbOGjYZO3KplH23cIUXpQFcArmNxaEQdurbdg48hUvjfIsLGot
J01HphjkGiSmClD9FhWpecfRPkAwHgYM0pTqLla+smjOZnxUCIHUe925tI36BKmWytW4TatVAWSy
Ym2Q5cH9Zl1IozuPZoGGUipV2LFV04xXX4CDjMYWJrhJjYYohevXFopxwLdcOyu6iXplLumDezyF
cvcc5wiG5KIKDMOpmBJRl1stylrc/tT3zpDMA5rhXVMLnb4ROW2NMyHTXpMzxLkJNzfv1hBLNlpn
erIV6iR8io5No6lAIibPK8L6M3Y43KTkBAYtGpodXg0fLIhdO/cvhovnST4U5qGtlr2FjcQjRMwh
NCzfHGb9BEFoCWvroOiZ+2jMNIHRbPvQUJu9s5D+KBkbHuqCl6zYDFxyhaw0opluhgHcCTQKmYqA
zLsOiX2Mt5I1qubZGobDBAfyCmFVR2CvDAcnh3Y323iVSxs0JE43OjnLZ1LtubocTEqzk2TTKPp3
IVTnmk9Ak4uSneqFOU4MkwrAPNZvQ4OllunkmAvIeEuIWXayGbySvya7m9qZByGc6n7WVSKamcbR
d+fHgVHcU+WVdTgaBcClwq6SyKS+S9Oh32iJmmwjLUpPNnIxdKTmHcb81yFP3n7vCbSWbqDRzO7L
ZLlVBXTnbK7LJ63MX+KotyC6FyIAF6o2hpJ+a3PavqcVJnB52d7HZWEc7cYuIl6kriK1NfGSgNiw
tcvR3ipTzyeppx/KZH4xsMt8opIw0hrmgs+j2LNxQFbG0jH4vcHG2js16wtNUAcwYO1gQEPc5EAw
TjRg9lGxKhchQqzdD4oC5qNCs2sY1tddZwWDU1cYGUHVUGBXWokOfSGrXxT8iERslmEtynSn/3ri
MEo9V2W0Mhjjh7yIcdvnIN7rVuT6svYwJRVZuauU0YTsmxnPvcBKyJkHuUczoz39Xmy08jOiIZzc
EVnFuroineOkpVWr69g99FB+Dtjoiz/kB1JVO26NNN0yAVBUe2NVJScLATkwqZULcUHPbmnbCCX4
Litz62Ck4q4Wfer3S+YQ7wAQ30See3aEg3hfL/KzwGSz9YyTk/IMPhGLj9q8C37/5GQM8IVaXawF
z7x1Utp2kQg9HPIBdAAZs4Yj7n3XzwJSBf0C6GR9+n3A7HD45z9ZwOPDAutAJDvZYdQzK9BK9HZq
pLVnLcL5dHSHJ0Qm8YEE+9BrHepORtwvU52RcalcxsWMT7KcuRsm5ATkWsJDlFpylG2Rh8z/fKPy
mgcMvD4lm9ts1H4+zPVdNjh+RtgKGLwrHprkDUek9AydXfi56ev4Qx/iqIU2OGPYSjzR2ZikekaB
s02c3jjXFpWxbA3ifiMQk2oyqSXXxSgW8EGOlOOcuDRVAnfPrvRsrHnUa40wQ+9tdjJ26jhXTEKL
urATvRukwtuiaRIPDOlfBHEFvjPZSeiO8TfjxuXMJzT6lPHZbgEFPhhOQ/5NR7DEpGHv988m5sXm
JYEy8JrfHF2XWwYbSJCVrNiZJA0dUuSDqCp/kron4LSUdLzpXgxqAkpgfBNntCa29wz3i64JgDq1
k9lrTVB0GTuCNs+8wSNNx0wE+/pUkgvv6i7Vi5GUF0K3kv2QUqZbRm0cLBIpdqTgZQEefPXdwGFA
xCtPtdFP3433ZWaIW0xgCbwbXnxljQdN50gdm+UB8l16Z6h9QC7ultzP9nmYmr8EvVBtSeFHc2we
SAtGPqBprOt8TY9w9M049glMDNohU5Z4dzgI13OJ1EPWxLJ4loXi3zLfVcsgJTcSdxoEsw3eo949
wTffnmaOB68tvXt9HMF4LbieK40KnVeQFvdx7fbfwpPjRhpF+5iIstzNsv9JIBBCwNPRFrftsNOb
gTokAYZs1hVNIsrG7hkhJn2dXLFtgMsU4T9gjlJcSPN7nFFJxLg+vhlCpltDUc0dvFsqHzN+UYgm
a+N8uhaL/eSktb6tiCE5u23t7X/ff3v2MHoy6W7m1D55kgX/e/S6WVlsR3N29mYPW3HwrEe1b5f7
irDQs45j9cbr+Wsyt+w99jhrHJw63dYUnGNkkBtLXmuYZJxjkD7v3CJ3voWj/Gl2KOPyt3jEEqHp
S+dp7LI6IAgwvx+hM2mRPu8nxW632bL2wHCGSUwGEdM0+8B9Aw47Q+6fkI77BB0Zh4HosZOEw7kZ
LHmw7Sm/rVlHwVJMbtBDoAbyTY7mwsrpCycJnMIb71TKtTMbeH5MW/fz97tO6Zwtut7qMjn9cTAw
sWm1BWdT8p6vmVAFJ10it5Mdf1amSsAPX0x5+c8XsVI6G7NQVCqXZQupvX8DOOi3E3mEG07IKqza
iA6JmPPjf75SzOLMbT3uWtIu9wqWrpdIldU2IU0mjCYcDao1/YecAUo1x5kvKSHkm6l1Y7920mFv
G2a6zaHd7ef5SYeBcIxaBjAknhu7uOxeKxvfHtrUrre0J3ts0aCtDeUk1A5WMCqGReol90/zNwvV
togeuhIXEVOzxuOMSQMZWOWL5TIBWBh0Daqevi1zAt+cWZ4CMbOrpYl/VqxsRc5kVbaI3oF0hrsl
Yg1rPYKECkO1yIdCPxNiXeCdxDRMyQYVoh1fxer4WltgF6ie+53FhnZW4n5Xtcj8K10iklzPkIzV
xvLtpQ+1CWjc7fOdcGxYxcR/wSq6i/Dy9LtpTr9w5j4vsqpeNHPAfIkRT6rOhIkWo/wwnLPa9NN7
4hXRTjRy8kmw/HBp8F+YTTwo02x/2PQ1zuC8dvnUvoBpuaGptJ9OjuYpReV/PxdYEaG3LL8Voo06
06HUzpTnrgDygfU83unoI/CqGY6lhS8SRCj7Y5rA1+PypS77S60iATSzpjm7uhtfcySjzLJc7SGW
JFEaC+4XQ699E2qzGu5SwsFqfBvWOg4Sw43pwAdKmSSIO6k9QllKAiK4WxBPLz7F6w+w8YLNpiqg
d1E+bhdLpbOF/bEZXbXac4GPiQsqAMZgIg6L7k0BFBYpUElk2ji0NZpxovivAlD8bCdr7dPWwkLV
tacRuq03WMX2d60AseL8SP9jKwOYu5HOKN+oMEbFfU3zWdwsYbxDMEw+1uSzbHwjHjhDdjNs46Uu
3rrZdNCxmc6+Nsl/xmLuAsn4wxa6/ccyuHW6wntP4vl90cXX0tXTPfMpdV8tc3UggEHZWgNTA9AM
XMrVqXocI3iJdlZi+yKieKdMnB5K1iJSaJXzUmGgueRk8DnMq8CkK6wo8YB2aSV2rQ69fq7xyhKR
gLoUZdjJ2XG77cgf3utJ9wovyQiUMoKHxxnmV0Q5Yo0kHmM3vaSmWHb/HGGcHifbuuCWLf7isPUJ
JKgHgJ9yP1iaB5TY2RcboGfXQifmFqtCbRbOOyOEW+5MMx/ahFF5jGOTNvHJWcWkHP+/WL2T/w72
ePq/54HARPi/qdUvn38+40/x/dn910yQ33/0j2bdUv9lut6a/WGYhvO/M0FM41+6qeseDoa2vgZF
k17zb8G6omn/8izP0VYFues5vzkU/w4FUXTrX5anEeehgd5opm26/y+Kde2/J1q4umFodP06F2fp
/DH7f8TFTCNATR+3hR+v4h7BxDE/U1fBLHN/AOLAOQdgtiHyfhYr9Q9kVm2GkhF1L9CnzHP7Zs7t
FWEyYqku/7Lnr//yXv4fwkM0+7/r6bk+kzEAoXO8Tyhu/6eeHq1C/b8IO68dx5Ft234RAQY9X+UN
5TKVrl6ILtMkg96br7+DrHtON3of9EYDQpLKys6UKEasteYcE+6TiNe9Tfp5hhmIgTEtrwI3A028
n1ZUE0asJlfL0H6CAnQg2nzY7azRwegumo1TkGYWSaqsf//NzP985QzLBCLMf66rmc4/QnzM0lED
coShCkodQh4imNXUqudQp8E7ROrBGUp2j9OE1gJvsRmEww6DX7xxSjhRjazDA9moEU1npFmz1sNQ
E7wZmfpMY+09Irmjc8pfZSbekpIxkhDGI2i0h0ILER0vAkvDzM4BlTSLPaYX1UDEKy4mwDtUlpFN
h1gv17qknkaVsBpofq0j67sQQYtGyJYbvYcsDQSNhhBLLzfvN19A6XV1OL90dGaqWczwkRWw7Ztm
oyq2J8m0n5seycZR9EvmZ+z7h+ldj5z7NA8u/v0Fduf4pr+hFHjrTRUjPzErpK6QujfHY/0tQYrw
kz6g/YF/JDT13cTG9NC402Gsu9aTvKlNOSo3fIQEgOEBJpX7uyii7ln1zEpaZqyitqLzMIovl4YW
Q5oxWbOYMlXtGYC0r3oBjFDvHP5cE5ppGqC5yx7QTWj0O1ayhQtOYKUKOdWdDLrbLrIXOrpi52BB
21qmito5QPlXJqR4OqayA21eXdspoxRucFklwTZQnfhcOTh4kIYSAQwEWxBTfXSy7BxPhCePdqDT
RjTjg5GOH6GhUcDak4fym3GMYo7XzGjPfdc9oy4roYg7+a7Mx+vYHTv4bXS/dXRZU44BY/SH9aQn
V+T5WLbjQoA/5kKkeyK3lYUKGowTbkWGd5t0whWiw8k8W0HtDSk7CBnmj0yz7koPoisOSwFxPfme
9QHArsCZ52nst1Wp7B3D+sxwTDO3Bt6kdc1GdH2AEim7ZVMy3P/9EtD+r0vA1lWik7iidWHPz//t
EiBBLClR5CdIw4OEVhoUtcISV718VlkiMPza9VYBaQUw9JiP4o1q9jwF5cPBoMuYoSLWpEq3RIQ2
mwnJJERUvcYIZn7TbM24Jm1+rKltUXxn/+Xi1eaQun9cvMLhdmVq3Llsy5rvHn/7zTMKSkXqgom9
aDxs8Fhj524nraAMF52CsIexl8zt/ChUAwdfh5o6i93zJFGDDkG07VLmQp1s2TzyFMPqcIs872oR
L7Qpy97YxHgaYwjgKgUvg5MBEazd67B03Av4PrIU4ig//Pv78Y9Ivnm1cEikclRVR/pjGfp8t/7b
X4Xibsg0ydUED0yng46zO8bpLXOXDmTPkBwyrFp+Zfl19E/s73DW0vSj0ducDKNLCEjQ/ssCof8D
uMKvxGrIugp0xeEm/M/bML9wWWoFtEgLoy7VqzFs+mmCgk5bkr6U1+F24zb5c+5FbQdUF30rAVQV
hjeECJeUIjMZ2GL8U2V/wnEGpwm1EUJ3/zxp5FXZ0nB2PvVqnZrZXoYMLXT89iuHzyHBtmjtqEB7
UMhEbdb/7fX+j6vIgGbD8mephq66pvqPq8giCqeiIGJ1Fna4c6LyiYsIdGp4kBGdNhQKdMgkvE3G
ZoHJFCEdCO8FCf4jNAz4g9zM10H1isDU2mLi4McUw/bfrwn3P94ArgedZZr9CPQd0/nHDiIWbZ32
djewDkoYGY72Fjt1h9cve6h0L7wGIspOAY0LNXMcEVoSKEEUd7lr6zhiSw6qzerNR1IYNW38LHgF
QFMdx7a1VoqeiIedfnNmTxhs5oqOfl5tI8U95KFQX2O1ty9BWL5MDkqyNRKND7wjplcLkb6nQRWt
CZ6GxwaudmeaXAiRbX0fWjdDWIs/vywtSv22T3ETjLxAWQVwxf3qRuOUoRVg+lcYu6B1WEd1hHtk
lOIl0hMS1IMWKCqMwqOrI/wtrBvKbagFSEjFsLGyXL2C0yHA2Oj3tBgesgbNHVeKQKxh7hUnr19P
GJiDCz2NB/dpDPDjFrkVriMFUjPlpEG3JkPrDlKxStT+Li2jpjhsr0w76Hw5ibwC20P5lGhyX2ZG
vXfi8Nzoc7NOb15peULUnLK9puZgnu1y9+9v+oxN+scNzrFtk+2Pw/UpdAy5/7gVBGrvKn4Qsk+o
MKsrTZBccrMlXg4p/oa9oE3QT2OfIuBgJycp/lA6Vdku5+eAPfRgU/jeIBg5TkoGGdopqlca/uGZ
3nZDY6O4O7GmnPvKUNd1PjZfaURvs6jtgmmQZrzUhftYzuNjsJg3WcOBdlz75WS/ms4wPsJYLnRB
tmCCPDakbMoxoEG7NQcNahnpIG/ohqcdZn3EvvOhBdN4bwyquiEQqnqTgA+Pk5mb6+VZtVC7kx8S
sI4pu3hUOXQ/UZp3C3roGLrWS5ok1kvhOPW2rNp+u5xjXGy9WFD4B4ifj+U7GK5M+4n+33p5cnlg
jH5Pyba9+DpxskE1jDsDBM1VxGF8zZVg34M9O0/z0XJqeXI5xNcQrYAzo1lWp282JtqVwW+/RSFr
+BSCjetRt7oeRqqERGyWT9n7+iVvJ2XEJMyXqlXfK1/QuTFrhlWZiki7A3JP1yPY4iTV/nY4Db44
5JXKhrUBtpf4A+79ohg/Y7ffoEvv3oDTjOcaX0JP8ueqnib7iw0WRQVex1Xgu9OF3sIeAEv/GY/+
xi4xj1h8Wr02AiXiTGOwZxZIUu5UW/epRNI5gcEPEjfc9ZLlemUOlTzjyZRnRat+hIjucSxZycGB
S3NJsgbOrGJOhCWFzAobRfJpAIyRYtXHCVBE4FSCHPDITz9oxLufGuWjK4KLsBX1nVmg4qX+BCd4
PoyyDMODb8ewhcNXu4tKL5sK+bAMzFQFw2qcPWjG6WyT8NFFarFFzRo9EqLVj8wL2c/DD1k3Cq50
n0jn1yHXTI/UhE8xad3r2JZon6X4tJzU9pYjYCrqntkP6QPzd6ipUWMKtdTtBBVEqubr8oC7m3SY
Qei0wjinmapyGGw2qaqdma+DjHPku1t0UmvmbuKF7Wv1JthJwASsXqH5V2/YV7GZ5fljec425Isf
G8VtORoaQApo1C7LkQoL0qzUOfUOdJcdh8pleQgUzb84SFYuCC8br224lsaI7pXjzj2s5XtMQFOU
a5KB8fzdf/1jd/4xuouAsK//sEJXXOuclyeqpddpgpcHRdWexiBReZGmv6UToCV7osopQhetqxnS
bm4y49q7g0EMwAcice2ynKny6VvBxPowhrZ97aqi3NiI7jdx5c8bkTFxrlmUvxCsiCltQrZHwx/U
N3uzE3ssgm3M9m+HQB/r2/KgjOeqM2IvnlLj9wNgedwLPW/VUPSGV4ym0oLf5mk/mkCFGjAqaqRh
h6YKwg4+h+JsayExMs0LmV2RlSz1cDhZMoIpWjFJUWtdv/w+xNnDJ6t+LN8buGNxtcE4Wcu/lKr2
CGyTGAc3OqMk2pV9QYc/ts2ryOuPruYVq+cjnaPlOeiX1vJcPX/n8lyrtr+f+z/+3fycP5GkpoWh
hpKpGB+hBuMhEknJTpvD5aEkihrVbTbtJDie3+eYbUGyTW32Jv97znapzt1CofffkaPFR/WliMfw
6k8+7liOlgdNIuzK6CEw5Xb7o9Ehi6qEzThgcK+4JiZvOWrmUyXuD1PtWP7KQEZ4NokacgbtJisG
Z+sJxhcvXZ/0/aPII+VWUiAtR5aiBRecV17QWegqCQqgIwftmgIsfvTddwoN+zZIfaA97rvHtlWT
Syqq+FHyf8ARNV1iqGOMFxWsPY1MkZ0K0gb1RMG2UxrfxqhNb2ySNK+NFZT0jBJH6JpnvTWnYzZy
Sfvwr0O9bAjHgdqpd0NzT+evgjM69eL+19mJQpHsaryeyzctTyhZo5zgdLwu/+Sv86auvqVRZ5yW
88u3mqJTd20JK430GxjLVQQoKSyd1zwiTyCP/etyNDq+uyljciHpZdnInZ3cU/3yzxwpZEWgt45L
LNPuRaU5r3UyRJuQad6e2vAPPzQd5K6pvqtxwW8n6YxvIufdc23Ah37ejW8YZbV9ynRysxxick8P
5Ri0m2H+ZsMcD9hflaOe6hlW1EbHnTrhESiw5NAksQmVNIxTRY15ax3nbOh+e9bQBaAGyEsmyuzd
C8e4LqfA65iwhTog2zOh2ZU9E2X+r89GzWAZAyDf2m7YP6E6led2gLywPMvc2nz4DNWXJxf8m5YX
sx/bvC2nlp824OaFuuaup6pIazzzVugZfh96GKFDrxX1mZvLdEnIRYkahJbMWKtXLdGgRadmAGan
qF+byjQwmqdsNzlavgMvFrZCegKHjp/xiinR9AQhD8t3LKeGcPhpmYyCl1PBqGsHK46L9fJk0dTI
OfltCet9WO2oe6RVZS8dM5dr3DqAjDhaHuK+WJrMlDFK9f/PKW3KZR+m3eGvc7oGLMJMENDmCfVy
6eLorah76FI5G4zU5bO15nWqkz+XI2KhyqepbbAnmK/LmSHEa5cEyV5tHXodXckfHXeNeDXqHEJR
LEC9z1v2opjaY9RYCsjLULzK+SGTc9LTSnf7nnCtqvdIbpkJGaTKIkLBcVI3Q3TVxqq42ME1SbPo
upxx6LafC705mqVmPyqMDp00WQzmI7OZtHtUvy8Hra/syQpXLo7vFzNp+WSSd8ndA7nmxiSvDr1L
WKxj0xzP6PkMePhfiRhx9VbDaRJ9hCzQX3W4DS9KnZgXZK0xfZ+h3ap9Z160+WH5qrKl6jX8S4aL
+OMmPnH1bOfOYbORGPtJ1NCvDl0A3ATk6148pPXDUOEGJEETMH+s+nD91zHCzAGvH2+7E2U2qVVo
Sls1Dj4gdgw7JDrtTrpD8FEVQ7d23Ew7NXxmjqNWDesYddlKQwN2SvtaeTV0OPzRvCOx7Ml/VU3Y
ZwWcazQcaPpJcVmhjMUzn+fN02KRfZkje+nJcSRgQpa+4vDxlul6mAax7QtluFRlMTL/M96grM9g
E+JF6kYZXhqGRAPe7ZagZk8ImEdV69jfgky8pHoxHrMAQxuot3Klpf1D8ltcewSd21SNNKgEbutV
nZtjyi2ND0VUWy0+zd6R+5hG472Jm/BoMBwVOEy25EYy3Zs3qWFvbvJS3oJIjAhiSStd8zdaa8Jc
VTCrWQ+cZqywXEjFZetS/FFpAfZakwq0JrAAFFqVnoKUsTzgNnkx0mnahQPD0dxylefvt6xu+taD
00x+ZBOFNzs1bn44/+9oTaNIMKBWEl+Cmsp1DtKvm4vfo9ehKlmngd594EaWm8x3rCNpwzAjwoTe
VW/pN7P/iaB4/EYTgxSRLo/u3Jb7E7Eqe7y+zU41ERFUfmE+8Ht1RAxUe1dreLl1AYmI+I5l2a8Q
2b1xgKQC2+rk5qflBaMjNl3pCXIJCfOJ9jJ5Mcpgsxz1jS6e+oER0qatG+vhz8c+gTcrMgNLL9Lr
jCqX5hl6c2VNd0LewFNeELJkzwAV8LpyI7bBbWDc3SHWt4aS0Uhlx36p0+Bjigpla2VuD8j9M2jt
8PuU4SWIDF870zOgns7wu7JXmpmjbYgHyZ76o6WW7Dlj/QRdv/IUgzCu1I0utkAJFfTWY5E0hONz
yOlf+iPbskwq4X5IWHpXWqcV11TLyq0a2cq59HN5hfh0iJtaAIz3gUjkckTe5KRPRoTmtiV1fq8C
ZVl+LDsIMNlB8CpPUHwBb4yVcwVyOzGq1KMXTQVrE7lRcG2s/EMqUXh1E7lPe8hnNnbJw/Iru7ji
tlUCBsjpJuKs4yo6NQVVPXdmzH9ktFyQV0cXyhyNrAsyGepjDcRqlzHrPKo+0ehqHXyYuei3rgua
CoaE3I2JH+7rtig+Avj9NLxLgHYj692Q8ve5UnJTBeW4Mi1hXBwW72XTMzJm9axmfCElmM1SPE3q
KZPDT5fX37OK5qEGoXgRWHq2VYPpdTnEZM+otS6HjWQ0MWq9vC+7tHRkESczi84idRMS2cx8s0Sa
7RFXfFS6hmhlFlopcUqDJMK1shwuT/iDkMfArX8UWWE2ewUhKeVEp2zCOkDwmpB4kSitwpWlA1gA
ufXVV9ahQDL7M03rr4z0zLNKCDXDUzf0WKKJPOVHfrBTkXs9nxR0oVH8IepmWttI7tgp5W9aaU7c
6wd1G6ugDgZT4yZnZvXNVpsr6VXFa0/IYTCFSPgh7jCSbuVTdIn94tYfagu9DqG2+1piYneVc6UH
BxmU8lj603xl8ZAbIRqVUQ1QuiZsFDt+iKF2Fe51wgicUjEemN/NhwBqs5NlgDd3PlcIuzhpbhW2
x8AM/BPrY3gzbRndRE3wz0R4xFZHn3akH/iDibt97LVzR9YClXIY/EKe13RW/REmLQocXfWKqvrI
mZWcexsPrgAyTZfM5taihZvGh/FeTMlGzZHF9VG8FqVTeb6d1N7yVcxCuw5oku2CuP7Kc6O72wDv
VmXhq1vXmhEfpG9ZZGgf+IhAgUO6tm2ibvR65FQen8hfwci0o0/isljpmQDXOWEoE8QjYCtK1APT
RUNuMwEkdJyQ+ozBvRCYq8k1xqglBIBE3SiPibTNrU+k5+8XqWlQqc4FGrVuVu9iwnoJUatB/g9E
pyNnCndkgXCjR8eQpn35LkcV2SWrdGHgLgohXJ9Tthu5z42sUexvo0ZacDP2DQHoyPmWfVqsNZdk
ol0IEYhUGsoznCyJqZwkhinKRkYzqovUQ0XB6yZNvdETUmMIFpS3JijkLQZHD1agvZcMe1ZGL5Dl
B4QUQrM8IjxVvbp306dT+WzFJRSnuImrFRVLcCAu5DXNxsEziSCg/Oel/OvQnXJPS6KCnwU/ZIqI
r8mn/ufwP18Ehfv7zPwUeloWQ7AC20h1hnvdNhMraZdtVPJ9Ks3Q76NaC7ZRaU/e2MBrhzEcfkbC
UmfzHpBAkPd7bE/czM382YUEj/lmo56wBmcbpcotCJroNeibPJ2g/TMgV4hKGrx0A0uVuMkKyQ0C
r6jFTObOwKNaATplUDVlJe3TuCrAiEUj4RJdHXJJ8AGPk+Hk+NBGi7ohbi8wxDFSND7DlbEr4x91
lUSbgP76md1NwWxEK99J1QsPc7YrziAecqsYLoqLIyCin7whymDfmL3m+WaS3we7z+9Nkf6ha+Gp
d0jNo2U3bUtTB5Bjl8lNIoa5uRQbG21ACKfAMt9Su2AeDi3/wsCp3UCeHuEy4Iy1oowoBtxOl0lx
dCZ5TE1pIHRJ1KLLlzszsP310Kj5ianNJSe/4hTjZSF23Wg2ZMC0J012hFsM1VsuWkaFhd12v2Iu
IE/0an2QXMyEiFvooBHTnyATgDe1aOGRhHrWoYTsMjIzSWInHaciWF7m9PoJKzW4C3iFrf9JNQXW
u6TBaJriTUKmPoRYHo5jD+uP2YmyBoYI9yUGnYEI9TME2ef4eXlOtOHq9r7w8rb/VdJj/GSOdqG3
fCs6LTrgwGFPjsPqURPIeY3y4WW0q51Zk5kzNKi8DNy6jCXIzDLcl1AdtkVclV9G0c6pd8TIEQsi
LmnCTadHRRjOcqRR5Sco0zAcY2CL17IB9D1SAqyqPIt3KeV+meL+kmK6LILY9OfUVsmLSvReCN3w
gi7skYYUtMLMf6KMG/a2rgV7kjTyo41SeJ0YMqSOdJX9QKjLCjhQiPO7HO+G/VZE6a3tdYmgJ6bS
Q4N38tkZ3JeHrsacHbv2Nz/UPmm4fPfxrZ3bGEKPhowAXRA4j6r3x3MbZemptvpgwwuIyjVkIDcO
6XhkM38MZA1SfjSjJ1ieQzPawycGy/GAbr7ZBhXz26IzpoPNPJC3LfvAYp7uNTccD6Nj0PbN5irK
d/SrMfe4yqnCZvE1un56lAKJJtIsAMOAeoBlQZO8BC52zXEI7vpQBWemJwPFX5s/safm4BLi9IOh
Pm+Ma9t4bnZoyjG7Tr0zdzGtM7OaY0iuTofx0aya9M8q15+ltqngL58ZiUZtNH42DrbyUGRs6gwc
1dAEqa0KwNJ9xyZtlo267c2IKnNvJh2x2IoFQmwZbpCmw1LUtu6md2uE93kCuGoW4pZj7tma2ZLa
COhUkeFTmx9qLfywlIjmIzFFfCDjdtvEtjz06EEB3DfTAWo8W8oetahStvWPXpKsMsBLjxRFHDRh
8sFxg2cxP/AKfxuGDtJV18NxWraHrgHCFCY7xXYH31KNS9fzi9bcO5ZukaOAsS8IL9hr5Fz6pF/E
usUrJXPvfeXKfaDR/dKqvjyOpv29zUHMLQ/l2BkH3yVzxphg8MwPaL5vNWy1Q553Ob2N1N0lRTnO
qJZ+H9j2zRhSd48ZSGX178yt3RrBVp18QrEtPfhFT59mXXTG8ZNtNNIrLorRvFDLsb6opn9PRZuA
nAGZF/pjd8qzsjs5kF9PCZTZlUYBSXKpcOhjq9WrLIs9Xap4TZB7fugI5dp2bkkAtNq0iEDCr7jW
YrTUCNqM0QVGmBDflNVmuqOXSkFoRqeqUW8GscenHNginj3R7cpa24VWU1xDS5VXNZe70LBsnIsh
Ih2X8Z8sJVfgWHA3tLJdgkTxCrSMSHezhoJWQ6pSpib3JuZpn5hac6wNBfs1zTCjw9BJaCEh8gyz
cM5ZUcXeqFORCkJzNFPfQ0PEeklqwb5QyMLRQ5RBrETZIYtkdJQKHvgATPfOMBq5Td34NR0D/WSk
Vr0xJqs79am5SpDnntrJSHF5oS4Z/UBfhSmyfjn4myCeUG6OK6ttTzBLqRHB+m0Zg0oUIK5xrhAJ
riM/hmLArsHyy4veE7hR6a3j4VfOtxba4ZPfMaBXK/dg1gyjMX2LE1lR4tRV42EaKAEpxe0T2bP+
xsnFi81GCfZ8rzM+GNZWEVUXFxhaR6Vz6loU6Vn0sBMReF03Op5qzQEhYXJxsasza7VOZlgLSKjx
vuuxtnUDVCNBGF6S5DEWCIyjOoab0g7zd9tk11WQkplYlcaOkb8jgOyxiq262slgUF5qmfeP1Cc6
LgqIBy91dQP/9KOfmMgQafwSYNXXXAmov2zxdVsUurQ/A7qttHt9qCMGDleqG1ArqIo1SuT5S1dF
JdP1NS9GZJ+mwFDOEKWU2wDMyZtyOTOWDFajivg5XRBGaQ/BQQTsRJ0GNY0x1cVLa7Abcaoa408e
FdvAJWIJWhf7VzXM7qSZ8RqgSYV6M32OuIu+z1/0JXnxOiGvJN3RFpmCAjIcvkI3bCEcxr21yqz+
nqr6W9WG5ZZJ0B7eeHvukrZfa1oU82mry91QKtGzqo3xbAfNR9YMX9xdc0RJXGslki9YR1NyTooQ
6gT+NodIi/wz8W1mDFJ/qk1vXhXHwcEthhDus8pNdqwx41UCJCtqhJUF40TlHZ+M176U4hA0QmwV
ru+LGWNWQu1SbDMqEyLqqJtKy9bWKX7sIQdXv0oHWDURULV4bNyd2uTV2eCOKzsyRIYhr44d2Rlv
QkhyodNE20kNwIIiscMH6dTCCs2Mne9P+sb111FcKz9qA9I5bUn1ju/FWOWtLx80jQM4uWF88+0a
pVAFF8PRx3unWdcaz9tGxfB8UYdzD/D7XZf+D+RRLMtVEh8RrIhXvJfJCVgDWBPF3teGTHmHy7XN
5Xgp4/GXBr0JQnGTgXHNilWnwSccZ89wAwK0mGlrSq1Y19HMIvwmAbKPdM4oixKCgPO83OGJLDdT
06xMZNhAzeP8oBVH0EfFJq18nIlxebYbkXr050B8inubsKipUfbuwtG/qk7/3Q0v6HK671zH34cy
N54Vr+8+LpzgqJP/fSRHMwATk/7ofaq0GDrPbXlobOb/prAuUbpL0fQD3xiMfZ7b8walGL9N9c4O
Mu29UtS1woLtGYIZWZcG7hNYXHOHYMK+onafqUsaeoYKdN229kNrlfSPanBxHhuyvmSTzcyg4xOX
BKr1DABOrWFC97eA0ehOVlMPwePLAgYDFt3KTkWDxfN3nY+1YUdaLEQLJRiA5rsrdZxXYR9IeSKn
O1Hp9h9RRYOLclH5iNQUaTyGs2esFP3GtK3w0RITb6lWc15KSNTV03o08xhpUpzdYTBBsegMdgGN
bsS7UAEI1JT2HQyVvNTAOGQosDhF6V74RvudpbsE3cCYv0jCPbij6sQqExz4pE601jrgul0cvENa
yqGh2MOPWBRbnsRVRWHwFYIF2ZjqwKs2+S/91CieKpuvkJ0bzTPmhIuha3nQM13bDLQR12zEKg9i
WuDV7b4W/U8dl/lriHn/wCcYRszQvCFFSfddTUBra/7ib9I/AoifMw4M8zv9/pUWKP6lN0j8SMoy
vWpgUC7g4KNNC5Lou2heXMuq/+hm6xSLzs4mXuRpuLOhIfrsOrjdCxyw6BLkYYEz7dugKjwlIehN
98dDlUc/epI4r4TF97wEen/wa4BJw4QapFbEPmXnuMsiQWuiKnXEuT7gww/HV/tHPiQV0J20+prb
eGoD1Dj1u58iUnCOmxC+7NTyxkGyEiRriZ9Fq7xBGcZ10VXGl5/g7EfEXO3cdsAs5dogXAXUtbdW
SBDhk+XuYou2Xkis5LXuMayj06daHX25V52cvGWzL84Wik70YNW60NrgAXSpfKmtHR+d+q6Tv4Ko
CQu6FU5fkavelCBWjw1hl1sL7zRZBPgRemcYP1Vny19UcymNA90yYV/yakHVsIW1Yn9P5LTw4hry
AznnKq6OnOs2Kq0vSC6MnptK+wrnPEpyai+Ygc1P0CmDPik/BskE3+3c7k6TnoCKjuvRr7L8WVvI
EUo24itLk+Gj87XLlJjOO9gNgzad1R6bRNYvvgW8uYyBjzXkd22tLmTXQEbPhbIC5wdN3MEoIJHV
kYVj3kRV3ejFpz8TJKZ4+l74lb5nWhR6OapGUp078dSsEQYuY+NXuPxkmPs3pyqHcGVM2t4txvaH
o7ApnERZemGoTmunItiyd6B6mJhA8L58J2uLpFqFSPIwdNj/AHo4ybDYTVnoQ5B07Qcsy4Z9RwdS
wQCGEivD8ACX/1ZW0T5tZQUBngokmb/VjoeRuA/JFqKKSR6IcNKGjlIfM3JYCBavmt87/0T+VBXb
OKfmSMhhPAQ/Dad7wz2UfmbwzApL26jEK3tFLbJrVKNHLDDjvsd1zMLD3b9NEISw+j0AcDLTUwgT
R5IKc8h8MXqniLdO/tJqzvTQNOOX5uJ/ohBhcobraOb7jg2YMq1f++4spQV1ixbpk8Ft8yLH2j2B
88Bu1ynf2j4335ws93yfhJmIrLQnJYX0hDOLwMLhY+y1m56lw4U2Q7Uu6ZgcLEcFEWhMzmmahRWk
cb9Ejrg0k7DoVY4uag9gatzsppUBDfYupvaNwbVyNDU8H0uTQqo9zhZnO8Wte4sy6d5MJeXzuLxY
qVZVt6RJzNeyOlKfOVADaXgL2nBrBcjKRqF89kZb67dWAYYxiYk8z8NfoZmmL3ZWi22Z1XhgukB8
saGSykCQHGpuk50lA+ngaVpN/sgxoUD5QTgBgXejtuIydIbwTDeO7m74ySfORxxgj/uiHaBjNp1/
LQ2yh2UnnYdPJfeVs0tbYZvNb0GY5rt8VBguu25B69xQPRTwIGBVglv4BymKHVRqo2GdBysw8JqG
w8XO6RcDpIYvhM2c7Bn7bjRTcBvh76+AJQs8V1axi30j3Szm/rBtDujKUADMwyScoNojSS4oBLon
wR7dc3TH16io36OOVSihJXVRBkwBTVcqmFmB1tFRYzbXe2wfWHC4kUJMioZkm47kFi9/WFcMcOGN
kI56nuvnAjchjnHw5V2YHKgBm4+0LTcISMg/acikqPX0nS3J9H3+IpfkUsxfmPMZDIu/v5jPOK6l
n20XXa41oFk2sya8t3psnBorUjBoIkuzR+cMx1z88LG9raCQ78iPVrZOrQ4nc0s3avhZD2ASRd/0
TzruLnwH1m/oBL4n4j49kxH/p5MMw6agiNoDNhevmN1oSaXtm55m+Zt7DTsj3woWQIC09FUOsaNn
JxOPQKgxcw8hLp6Xh3gM6BKo0rq6ZU9kgzmyMmpDRQjBn8TCZHcf1cGpK+eeKv7UeffI6y22OiYM
snDc2KOAib3cMDzNrsMrdupyk8UF/kHNhgqVWveqDt1DrQaHWEXAuwLVqgPYxIMO/eRXGHwaaiM+
usS9a7lrj2scC07gt9cF+gALw1hHjQzQvdrVgwlLv4N8zO00dt3DVGj1huA1ks75Hz3ozfW44dtY
P1qxndDaV26Yp/ovhPnWVjjIAwuT0BZFf86KP+RtCQ5xpGzepOMZGfPU+WDfjdPQYAOilaELlKL5
jPW+ucddFD0FtIskFvahbEWyA39Aj1Cq2TXrBvPkMnjYCVevnlYInx7wUPfNglrqV5i4xyYZNuHS
vWlG6cnSYeSnWheLkduPQml/EbZSPA0t0/YOdsyVHo0kwJlT82WmOMt0/4vNfnwYmrTZTTRAvpQp
IjOQYY8VRB30RVkerLIJ9jFD7S+HjNuSWVKQ7KK4+eZ0tnJSFZ0PmzV/CUSB5XWA6WeGcMccyKEX
VBvhRdKYh2fIoRpa9gH5CRDC8tJ37v9j78yWW0eyLPsrafGOKAccY1tlmhUJzhIpUbNeYBoxzzO+
vhd4b+aNiLLOrn7vFxpJUSQIAg73c/ZeW39LZjdhilZCj8jnLoFWMI0PDnpjnfVLzSfwC3XbkMK2
7dvgPehZBqNMJiV4YeLdWE89OJ1OxjdMYptrgW/kx01CvNEA3psni/1EAuFGsUDlUK5oDfrmFcEk
NomtOpiqF4/qwiTH8H0cY+QsAZeteLzvuTyRCaBs0FeSDsEEAV9rY54ljfZTQXNOdDYXe6/QSWtr
82rd68yPsqompArVJaXfTK7UvDQevTKpXKXPkO8aHgBfisyXm0aLEkqAYxi4hVldBw5rd007/6rR
zX2LxlIFvY3ELnbCCrQTDN+zBPO7vzy63NgWRSxlsKmI1YCSprIP7i0h/ftx+I5bvT9j2vP2Kgce
LXDtGIfSuqt8o2GaSgK0HjfKizfM8TmjH984OksIP4t9mF3WsFYUPPxZK37e6+fnLq58RBBojujx
XTE/Nza5ZT9cHiXS0lYEaoR0d5TbopDT55jbO7/Qze+6pM/R1uRkCXHjl6a6Uymh0d6Wxl7arbH3
gQFjA73cnZ90evPKR5m/lXNFuq1BegobadrlIQbolxHfwlk11UdJc/8pSxXpqtKOjziQLRZncMqE
6h+iPClTN5xBLSGaKZBoabUZ28I/SiPaXIYAbx4HUACQyhdPHyhsxnU7pQnmI+hZJWvAO7zroORo
AT7a9KcRCibKS0/Sk4MPSii9eg8R2NwajV66SlnXj2WBViq21GDd5kr1WJWd6SbkcREe00Amnbuj
XZvJU6GhESfg8pxJcCdZaDWbVNpyFwQhamxd61ZxCTqBEkS18EMrePnLvdjUwh/PYXhqmKIV3Tpr
bfV0uSlJ8F7OmZ0s7nluKloCAAcGqBLwuesT3r1rNW14zNAFLjKM7ldla/ePdqVek1bVMmN8r0z9
MzPV+C4wC2s30G1fqwbq216fwwgzsqc6DzShBo8QKetNj8LllvhA62g49eryCLyicWvpwxKodYnY
uKx3NAEx+DJ/M5oKObHNSvvQhINbtRw5Qe50W4zW/VmxQIKXwebyANt3f67gu2zi0hhYAfCCgsbk
YZJEGrU0BOv1MCUeB0r38yazZLQPqrDPt44DGlPa/bqpp2rDYsZ4rjrzWs0b5eyQFHcarXe+QAql
R5slCSoyUSbQ5hJbDRYOi/kHrJECFcQ82BnDqOwv9y7D4OXe5WYknsaKvFWFxWrbF6J8LvAHXhbp
DHrF+tfzOm3XQJfjaz8/r9PxZXKi4hDjorWyY4EVURFUGxjtajqfDtCvtoOWErfRE53/b0+vmy+h
f0VtUYO99JEv9cGsiBAvUa75rjGizW0qkD/dfHO556XZz3vUGdccTga919jal15t7QdT/Xnv13Ol
xH2QhXd+P8bXkrX79eVeV9kx5cFQR6Rt7n798fL8r5eF838F2VitvADzyK8/ZCKNVlrAGpRA7uGK
1G3qYAUMQD/QkxtNnw7pVPkPfmfl96m5QU1uLmpqCJA5U9IgokjzDwqBWYUkTVIFBbKRpp/eMRXF
sFLpBlTsL8rW3juppLtOIH3iN3U2tRzTk1O1QI0zWuSUGd/pzTZg+8vqaKvql5NBqEAPgW+nCdT3
CibM4EXJq2Q5uWoye9rTNtAWop/oMKLrurrcDI74ea9sWG3/+APfDuKkT1HJNo8sd4u9TIr6FDpT
fXKM1oeMgvV8fkT4IqviojcIcE7KDZaSOTwB6PKoeC5r7eDVdmDdZWLnNbp8ipq02o/08pd+y0Pp
ZJ07O8IHp8yX4HXeSWhs6Zjg2ku7vnPtJuAajIELPoiEL90O/lHr82eBFu9+ILPpTADs0nAc+z7p
6el7ebFsKY8eHAMN3OXGj/Bh8e82poZufBoCLSXQSEnhbTXKRqE/eHnqcmNw4cP/xCt8pPKrQpV0
1ltV7tt/3RA7SkB8hDB5b/WFBsMbeUPQjHJHEdrJAfDL7ODhQvp51yna7NDnSXa43GN6voT4hYCk
pSR96S52lfGqmEV9U8giv9PNfp8mQ3ZFjm+4GUvUaXSb6KiTKw1dbtkl/fg8DJiWequlDZP7zrYv
qROFSCeOSl7PA07wz3t6ciLWL7tRM9jNuZeBPKX1nueV4zoOCIhOTcY70p5LEjCf9MA61KPlVmVO
mg3v5FoZDm1W259ZFnBea4AjM0GyUlbi/++UNPqcygdLSad3RYDUyijOHgxHLo25Sv/rZsjHDxMT
8ubyVIj0O0Nb86CUUwCPjdKij1+Jk9r45ghd4ANGqlWJZ6PiwJWlgSO4GsF5CUu6hVMS/0xCFHIf
LKu+qYCc8OWDwrC5TRyPqEzLkRtEQwZlZu3gwz34ynIVWKYd/7qj5OPePEQEEqiLdq4pOQqdmID+
cRYJV7M7+4olu83aIv15jyK9TRpUDt5GaVFvIMUqWx34hyOuDEnA5uJy93JjzU9e7gmsF/ua112e
si6vo22KT3Wqjmlvl3eWdx6suru/3ExGcNemTn2kb9jdM1qoy6EvWDL2KWCcEDh9SC7DDQBQrI9W
Jz6A6Q2Zrn+0cutZ5RtRa/ZjrxjFvlDminkw2o91oDXrJKDxPMwP0yma8EAa9T4rPEiTPTvK6Tlq
qO1StUXncH3xRP3Hx/C//K/8p1e9/sd/8vgjL8YqZD77l4f/OL51zVf5n/P//Os1f/6Pf7h3/3X/
t++8+tv13fr+375y85Uf39Kv+q8v+tO7swU/t9B9a97+9GCVoV4bb9uvajx/UUtpLlvCd5lf+T/9
4/+MkSAxLv7HH9/+57/N2//334j2abPP8I98hPkffuARpPjd1i1Lsy2os7pNeMdvf+u/6ubvv2n2
7xjrpe6Ymm7isLNxP/6TkKD9LoH2GI6tO6ppzia03/5W520T/P03Rf9dh5sgHNM2NUjZDt7bf27a
n37FX7/q37I2vcnDrKn//htTz9nJ/wcvr6oKjbeSOm9lWTY8yz+7XtkAsq/a4jGzSQ6J3oUs4XVL
/Zqx5DavHezRhv/MZYGVeOxt536uX5+l6o9Y94Ere+YZDYxUPMMdLSqYSAmuqDYtkUgBIFY6ImCG
/N3Je+C2/vUU5wrm1eo9t9MdgN1F2YEgrNL4FqAUQ56C/yWljIUmiHDToAPTS0o0w9njnIQJy5Om
SdafJq4/KjPvZSQHknVqhmXHq9dJ2BdLx8DvZdl6tuJae0+8+UnYlMokxbmDvxW1mbu0vzZFlhJy
GDWHJp359gCR43ja1F1E+h5pUyzGVTJ0nXajSHLuqEc/ooegPmzdG5i8Ygl3ioW8s4yy6SYz636u
P6062zw00Pc6od5R3T3oAbi3oR+2CeW7YS59WE35GcfyUe3bbWNQkdUJHpA1RTUHuUifAX+mN9Au
yGdZ9iZC8jq2iZvQ+qskaPt9nc3p9enSaWv1CfgFFSic4hZL1Os6JqgU1IJBMaNCFVic5chkrcUW
x/zROSN81pZJzgo+MUe5L1JjN6rWN0quYsMh8pJ79sGufCrVSfIwVv4VMYp8YY2KLeiKYBNQh1yq
KPeLz6qAwjto+M9N+xzwpbetQB8cZ1jrgzS21wYjm9UCOE6ialynAvW3TqOq0OR+oqfu6qxnATf4
+7qkHtagrkkwwLlIfYJihD3bDiulU3YqqSNBj18kpLy7FCmRtLohlkGWkYhW3wOv+FQt7QYJeLhK
5PhNjjFhutnwrNLvx57FNM0hAM77MhNlTwaux/guo/oqNJMHBK7vgR8d+4ljysML5pmJhW8TISOj
zStHUk0TN0+O0TTs45YWrmndBkPUUrLu2Pgs2jjUBxYNlVTPax6qND+R3OZpOdfwZiZEuuI7jYuH
MIhfmqx3s9EnIWVGWvsIp5YQe/Fwo5joA73DV2rvDWYII7Pstd+dHRAPu7iP15PFeiZSB5RJ/t2E
MzAbqWMbSnNNyFm9s6YjkyDSJHAH00F1jnpnv0SUcwOBH0Cjy2+ZpABHH06MolnV+8ehqjM3I3tU
kqRGPVFmW2ij706EkwvGeBibyIGUAII2lGJFrAYPMkWdeizGktsq0k2W+JMKstj5qIKoOVIgW3hC
qT+9eroOYnEu8Xuj5Mm+kwbqblxM94ndg4VPa2LVqvo1RjZCKinsLEjnBIeZELDStFmE3jhPHlEY
OR1k3KEkgw+JP5owunUpRKNFV5GFZCWMKrG1It+yh/Tpx+vBS58Ki3FgwPaCqvlYt9RmtK56LSLl
Nv62B1iWcdJifTQ0dBCVqZ1SKVl+6yFqi+YgfPmCArOyjfbB8YNDcInry/ErO+NunOrwOlKIGIm+
B8Xg9CQwGYbBU41YepUrdxQuGpeFd4aiUd9kc8O06Wj5Ysd0Il2CPKsOTWF4d2p/DFPJrL2tYJ4J
1qtYVUr53NToLj38XYbptOsitPyVjcgba8mBBUT1MJjXVlgdILLcmGNpLqMoYiuGfAUNhfGDuuyy
7GN1bxpx4c5wzEWo4SOPUcx3Xt6vqo4+adRCnm0tdWGiLVpMU6Mt+pRoVr9b0WojU04NsnVbMc2B
AeYFw6EURueWwiICwlfdlEb7Foz/9YjRTAwFkTq6/R2x6nb8DPHhkJ3ImdyHUj06U4gvPAci3pIG
gC320RmUvSIFITD+xmEiZ0b5l5d1tLG85KnV49dwrK/Mqr6h/8H5qJkLfJtE+wwGMeQxCMHBzgNO
ieJFHyP650bQbv3Kmk08wbUcs+fantNnpAvckbn0pjLTk6GC9CvwkDSi/A5SpbhTzQrFH+RpxFH5
bM2t6QIMQm3WQT+9ZPpblPpYWqHLbvTWRKIWUq08eAEByxnKGYFswpLYZGV05df5fUuFfhsgWVAH
5zuu8cAoZY7wxNAZ8IHdesYe6N0xqrigdGn4nHaELmB8ImlHvrLOvWWkoTNIggoItannJ8VUpBzb
FF9HlyYn3BDQHFTvTbZ7sxTPUlSPdD5KBrBqXw7eWzgG/qIo0B+oKYadmHrpQuoowrpX0gUJrRhp
MdPgXwZVq20d7VsDCb9QqUYtBrPYANDN7Iw10ES86dTYG3Ok9RLAnCm1eDU2cANCoowV8rsjM7R3
ZUvnfEjqJyS295jAfASrzlIrCrS0MQeTSr61AFHCWTtqLCJoeWxxdjCDdR6Ec8JqPyd1Tf3WmLRD
2VFg7g1jM/UqJQbOHeRemUX3SelawSicEfymnQhOf4X3WbqaRiZHAX2GBby+EhH24lJkGkrDjiDw
ieByUnKGHXYfNLCuNLPkJg26ldpnJlwhe93RvXMx6zRupmZPYMehNBoxXlpgdVhb9bsOmcCybOrs
Ks9xdGlEEAvdJsQheeuDmDyHOQu1tAid0ccjKyXSZrIE/GCAXWZqb3OBDX4cxpUTFxuV+j/6Dn4+
lchVQQ0O3P7okrB970zkAijioRl0Mg6nDGnFSMI6AkBhn8AFLA2LyjfXs8eeVMRVHlMztKdnA3NV
ZoSfxsjVQ1fGb4gXC5S7coHPCNovUbcBGHTp21ukAd+dJrsFtTbCwjjtN+SDa5vBf1awIS6N+ItF
r6sx2l4PrfE8smYky0Xbxvj6ueDZ64QC+oa9c3AQ/qMYh9aXT2TcO5lMqNdirVdL75ZJ67WTFDsg
u4vYCZ+aQc02fubDFGrvtT5ZjUrruRGuEjcxhFsYc1PWND3EpPycyF/XHsfZoiWOATJdfuNkHGhN
iYQHaX1ql+tJje4GDtMxq6/ScIBE6FML3WIRDNyB2s+dqrPhps28UhEWNgtk3KkJjCjlookjfg3x
eUeKVbgcYEwcgnc/l8FqYla7a/2R2L+KNJxAoYk2oBnSkdbFTsA1V0HtPYgHL6QXI0OIugVSbSjh
Oxb4oH7j9M0e25uIViZiurLh8t0yLZoGuhnYRoiy1PllhLKSuj6tHRm8tkF1ANpKIQyqLBRn+H14
81hMI2vm5yTSa4M3zRpVImycUFDxtKvNUMzZaWib0K+DXJ20aknAVxsO5aGpw7skLAlQyGaFCEhL
4tggP+jIoK0uKBaqIb5EHMLCJvMe0DvzNmz+7BPXnO3AneBi23AZgJwBQcyoPOUaQT65oTYQjlze
GhGenYoEu7ywVaaeDQGKzjtdfk4oTdkIvTo3A37pyj6IiYgMyswIdhsfEGYkuTD5RH6pJH7kav3R
SW/lo5xbqNqDaddfPhXTrRq194WkxoBpn7jzu6jOH1TpoeDVGcOEZd6lOfVIrAw7dTARaZiWW9Aj
na/5comkuGnNfGmyvucCBZOHfELDow3SJy8aMFvqFra+VKrukEsKmIxnV+jAkAlpfrlRzPaTYQil
Xtl8BF144F1WAQaGo6+TYGknhbEUGRP1yU+2sTNAufJfHAfEsdlqoImx9qOZrLYhJIdla1c3XkCA
BhPtiLlUsK4FgGrFKWgL509NNWK8QTG5i2lLF7p9p0f2HMbSuyprjdgiNB5LYrYq4MTQ3ntniDiO
JurDlH7BQjj6RxYrrtoPz6lj2IhAAH9qRsmcHve0ztBnm84tValXX4uPnkpyTWjSSTK94OQl760R
rrXKmcgAHttrDfrLkt72qUMjxkzjRelK/HVhc9ZsWpH0ezuMxmWwYJkUMp1aNujfFnrXntAeYjJU
wLUjGFhQIr/L7PLNbuEWm9oxwIzsWwxF5L4uGclvZIXslLBOiwlW/enM4r3RDDDIaN0XCqI3Je/l
oRfWIe807aZCtiM6oNucrsiu50TBGmGekfh4JIkiV2HMMtaSMBtN9n0s8HwL0+kX07cqWw9oZnOA
+Ayfz1K2uUJWUw1FibD2EKRtqxHUXBKaeE57Auti+ZUjPqASngRoKcIHpO9Enlj5hpyLEwY2+oGW
7iokEDucMLUG4BO7IaDefiuwiBCE3ewFUbvkNp5D6osLJpAETEzZUR0oMUpNrmLQwhbWFxzu0yox
SVfIfMpg+hQd0ZohJyOx0kXVPiMumYWV8XIgQm+slFtEX+TtcpUuQjLFTLIchnpVjNZ9OcfQ9AYT
hLjkLFXiNmANDJkPhPFXBV144TjDwg6D9spq6YVFD30bgtsy9EdFknqVYR1YOFZ7mIoqPCoMYkab
3IIw4TRtcm9RaoSgZCCsFy0BAjG+Dj0qd9iqLHeiut5HJkFnbTtwgKqHJOruDKD9iEHuhn46BTLY
eRL5bTyKBuxX7qqGhxEGXPdEDMOhiaqdreoIGQPy0jQ1fLbrg+xI3uXXxbaW2zdIbwg0iMSNsGw4
WqZGXUvPXYfSXmsQ/8gPs6qsXLr16NwE4dEqezw3IJLDmqvjpJUcdQl10PYw97R9c451ThiUbOBR
IaZYrQvb7Qja3e93ARC3uMcFFmBkg+WETmWu5H+n2mps8zvUlrga0p2CyslrgDvkGUdIZcrdUNKo
HzkUM6M5GTOAFy1ZgbXTG1+xWl8+vWAu14rwoYjCT8VvsZOlpE9BZCA9SCw0ad366DhzpdsVZXet
iMK14tTYJl2DjkdgeJ0sfTVY2kesRQsmunty8Jgpmj57Jw+YHqb3XkJ8aF2iQnKKZmXqJWJz+41k
MA1O/zOe4MCNHkppFasuCk9qgoXaoJyj4Uni/JT+DTI7OuhVt/R87M42eAe7ND+Y92xVNXvB2NKt
cwM/7QR4gBaAind7Qsc/gaojRS9Eg8vIEOik+NATUQNM2G1IY3DJUXJGOn+l6ly+uxiGrVodkp4k
KYkAq+plRt25ZFVXVNlajcvnxopuo5TskCi9llRRS42OXBAdoya+rSlmTnr9WXVpuwxgHTq5eqqr
6Jb8HBiD4RwjWn0azLPFmymwzRW+efYnc1V4w32aySt//IQN9tkScL+YBh8AVvmOmZnMC5Oe+fRN
8R277cyuTIqDbvcny2b2V8X3mDWv+oZYN71+QJf03JvloQOTkVTiu2rqTwx+LG3FtiMEY3V5h+C1
jrVnW07fMjThPgO7JzbkMSISJxP9emrpS+Jld4HpzBox3BzTR5PaA0ACclwE4VRsgiKcFcm+MFuS
VyzX8UKHhL0sMZtFr5ZjrJEIU34gMiymVAX5Y1Wb0Y1vlkuiD1jTqOmzkfLBDSmUlnK0lOE+NB2m
n5p+l3XGbWckx8IIXjs0Mcs8aoaFV1A0UusH1S8OXZ/cRgYfSv+qoTlOr6vbxHUHv6N0ccDcE7zA
ovlbd8CS9Iw9BV3UjkpK0b0amsfQRBZj4BhnrUQWw7dQsD4zqsSLulDJvuuu6ya9BXBFk2DYw9V0
a9NGbfmhs9wmt+DBaeyUaClOVXqjJy2OT5OGdTUzUqSC+avuQ7agS2ACBG4TfPWq/+bF+DzoGLhk
ipzn70vAxkL3wmNK9jFLYLlgXGDyVDhvycxi9unhDwUXRijylYi3KZLchcWcYjF2xE96BiccrJpA
Eae2UZ5K43FMyoOOXJkznMsZYM35BHzz6Lkv2sw/Rp1HzI2Tw70mxIpGTRDUJrW8dlnV6qOvkfqO
bJ9su1Rf1IO81XvIHk1fPCY0wAiQ8926Ng+xSN/p8pA/Hx5RnKtL0++ASYMqIeK2Hrv3eqBDa/eN
uiT57wBC1aUQjnjRMlAJoPf2lYOepkcyxm87h9wWhwNM2sRej0aynAZGd2tg6LGZmQYzDwY+3tCD
zhdFPGwwj5Kzzhkhh2+WZ8h+unsd7R2JWPsJiDtXZq2dTjnsqk6I7yHPPuIcOfpkk1XcazlQvj6E
4cmOLmV010TTsYwMrkbsiW7mGSFkJc6HSp9HobjkapEHParvMdjrubLmuvbmmNnX/PNZpNVghHKI
OfP3uuNsqpqZgDWUrw01SHK5RlA2zSM6zoJMIfEkI5arVAemYjhxKA7McbVzr3nbCQp+U0zq1kzi
V68fl41hXKO2e2ZsGgak+k2xNPMx3Y8iPZQzucFxPT++ah1Vg4xCGvtlO9t2k4pqZjjwgaVswXIQ
Ljn030UyMDEbcEUr2Z1tjM8lhKlSzcC2lHmx0WpiqRWlcKE75cvS0YmsS5gAFYX5WHYyxz+GHtOI
ih+Ywv/fnZl7PP8XgrUJu+//3J0B0vJO5+RP7Zn5P360Z8BUA/kTJs1ETdVsR9D8+NGe0dXfLRp5
oDf/1ZZRtd8tYdqSfrPKNEQXvM3ProwqfneE46AexiNhUg5X/1+aMvSE/tCRsYBWm44qpaTRo+p0
HWdu5h84pGSzeIqlSG1h4wUxJpG7/sCd3MTUHPSAgYztH3bJz67QH7tA2p97QD8/0dJRKWoCreJ/
41BL04xsg4kegORxFda9tuwgVrHmib5Z9gOOYMqtWi22caQHykiIW1qWc++Y+kfun6UGV3gsZpfM
YHJBGjeTP64Rs3pL6k3fiPjk4t9v8oxH/tW1mrfYEuTD0EJTDemwJvzzPrKFglg7x8svHOtIgtrR
d/TjwBb8+49x9L9+kM5HAWnmd9VUB1jUXyC9yDHDQKtoQsUZ9KxWDZEsb0DuPDR6pC+FIvpF6vfG
klgd+BtXac3ki56+gNWU71tAeq02UtmQyadi0iIzAm/vOBNDFyl8LDIz1myjQ6K7yE8IrwMMe3m6
9dINvM561fQViuqyXjqo39K0XFhlW+6y9pamukFmNNEahWw3pT4bIJyZZ65RSiBXAGhDTuBV9IIG
hLAmCXgqp7BP+kePkBAve6YBre2zcoOKYVjkSRxd+yWG0CAP0TP0+NUDtNq1F32Q46SuYkc9ZEER
ce0uX8cU8EITw/lFGUKYKOX/JVbqp7BCI1NMObwEUm/MouHtbCruWCAiIoH3Qpi7qUqHZQW7dkUn
n/V2pnofmGrd0otv04bv4nTjq6nmyMlzPz1V2hXZcssk8PqbVm3QBXQeeDlH6HRRyo7VdYqExZ6I
xVOcVR04FDR1VkkZhQAKiiVtjMm71brksW2yVxSqdBxLptfCpmMXRCZtrZTeh3+T1ZW/023jEGr6
Nu09343SAK5M+ZFqQbQ2wz5yB0WZ2xiEG5UxclZBUyTrO0zBcJZYz2mr3G5qEqEIo+vTmraIURx1
j5p8qTBraA15XQXxDeUKZVWPklAu481Rk0+BsXOppzfQFLO9EyvGtp2xoHDqrgNamzuYi9dKYJyB
Zm6UVCgvQalsoQZiFUXzTNl1VPE7NDCBFHo5pLkaSqHc1plioWqnnIiK239JlD5eSc9JcXtqyrNP
u6hTbe8xYXV5YLJIZXB+maFgtEjj2iByvBMPpI+tUAv4L2HqN9sGUSBbzr9HifMqzNCHgSuNmzhr
3y9PkwgsGD0qaKXzm5k+ajoxtddUBEaOlbinWzaszAEx1DjmSBBj8N1l+TmG9rByiCdZFg2ONtM4
5imTGMdmjCmn4b4xyifp+SupjMTOKtqwmsyT0aU6rkmstaWR3xfj9Ji4pEr6mwqjPsstJFadMtdH
Q/tQt5TrLsMarq0toqtvP6YQkKd39L4l6BGKYaDwlhCuqGB1TKqnXDxq86jGHlxXmX/FBLtceEpI
O8lgvQ+5IQx4nQ0dmKFhTudJ6VSVFPVsAqFS/9sgBHbZYZew1Zg5LwiaZRVM9CeSul/Q5vr204yE
knm2BqEJQzALXDRKRAaly0bQnwnVWltqlcDeYBJ0V3XGdjRL20UJG05kp8Z5zSkOAgxCOG/SFPod
CZYAWubN9uzwLc/obbTsQ/SexdpAQ44uVN+2hEATUr+YNxLDqIbj3nq87Os4RCdGa5uc5ZQqKAI/
vq+j7shgi5gVsstw3lzFkXUrsX6784B/+egeo8GCYMza7UjTVW3kOM0My7FYiI+VwZ6nTiKJhF6Q
k/JjL1Ype8dp2KTL81HzXjTK12VrfzxRtBoZP9RnKUxksI0yu/0uM+sIVOoYqXxfveJnHsT4qMfe
o457upx/93wyLhfIuhiAyjGeXvZbNWBAI2CmJjgLX6d4TCz1pJvdQzGInR3YOiwLfoy8fPAL75Vv
8+4bre3KKbNc08mIPPOU3TQorBy89AO/qT2fylcasnLXLzl4C4MYAlOgPuhJ4SvAPlDl6fCJeUPP
Q+WN4Ydj2eQ6mM0/VoKHau1EHBO0pfhD0BwIo2GRPB/y0iwYL4K1plqvsV+9xSCFQDdldEd0ucRb
li5DnWaW3oekICrpDVGdHLYBH6q11jWqXaJ4/Py2F+Q85Zu8pxATR0j0vA6nJ7acRc7ZMmTm/cBI
yPUzYY8Y9vBkxtptD5AmLXj3xK2DSEd874HXN8+XxpQaqj3dKfwKg3LlF+EJcfKK6/ZVV9F+U5Kr
3FKNbVz3lqtOfrUglvmlT22ktPaoLEPTXpgKPvFsvIJ478CDNSgaQ043Yc7B9k2+i0LzUWOJhdej
uaexswoTn4Tz0LnDfmas/cLYMwgU66FiL1x2MYWlT4iYuGD7dU2Qz8a3OeyyqnvxKQVEYV1SjuLQ
DaqpXBAuPKW95nqG7DbDsGkVDjOfJM2l96B7OWuf2n4PZlJAkodXfksamUU7mDatguyWovSUKLvL
QOKZTJIoHj/nisfgFZwv73L5uCAS59BszoSbcirHxlFXORTocYYhPufMDPW97Pn9jRgZtmKIx4Cc
u7gwTXfSCV0n2u89ix+KrFvHaL0wKMbOht7iRi3qaTHBb+hy2A7Qw3ZqFXxFRZEsUzWlfzSAM/Sz
vR5jqcMUuaqb4Hx5tiXGR8+FWI2k3YL1tP21sJ6TidEEWUBOwKCrB/zmfoFDICJzYB4mcx9adGOM
t31VOhvHYPyBu7XGc3QY6Fq4g4ASEjf9a1SJl67GOq0l7Hkl6rap38plKdpinVLj2OoRsYCFT2MA
u8EqS53kpvbbj9iHxYUgSayEeDVjxb9T+mmHhC7fiwhVJNU3uQb/gTK2gv2RNyrR05pauVVNoB2z
kZEaDL3WXNOuGl/j0pBpNgVSZ21y9pM86ItFL1EnZm0XbjxrRMJTcmYxErpabmE0NO1TUSfOVfva
e/mTEIIWlCBcMvVXveQFpBe0LuMEgyUZXpsWBSuBLdFJjR0XXxVg0uBLN3OOipJce5PTWcBIRAPF
xHSQ5V6152tA3Z1N2VRXfTosIivpGUQQBxQe6ls57/XLwEUEE1ZnNfkYHP1mHogh75ccFRyfU6FG
y/DBK503L0d3FMSG3I3QNhbx/BoYGgo9aoZ4Fe9F3fUOKYHNJgcWj9l/nAd6vr4WKPSstTkRBbVM
UdTavgz8XaXny0HVyutU1NoiasFmYJ//8XY4gOA5Y3W2Wg2a6vCiAzCL2PbV2LNZCiRIuLMGsQSM
PCPVjtJh9zqt5sZpmGyVWDv7IZnDVhKS3N3W/Z3t6cPV6KVv1qT3d3od2mupeqPrMxnFb0yr7GWq
O4MucKAusX+FzCm7cZHIwQTY1+hXqVY/MYhfYYgzdk3dwVus101mVNcywEc9KCSOEHJy7WAwUtt8
Y/rnvmsw9VfBN0LjxK2G4aEMLGNjNj0dsixfwubEKI7GW6gLjUuCb4wFZQuTNpL32Wo1/KPys7G1
+JAE44lFo0JkyuYiV68Io4timomk1G1NwShN+Ywbap9tbdzJEjunPzvU1Ta4J5xt5FLAHBaJb7Ru
FUm9x6SujgfZibE0RKbcEMmZXZX3BpPftdURCG9SKZkx4QshbOtQhdcNkW6g7LxjUBUviu3LjWZx
ZUAquOw8+q6BBhQYXtUT7aPMTQlfXEoGrh3RCvS/JyY943j2qIEFNB/6WSPlkcdRJthPpUEUTp7H
a2cIIMxqAqgewUj48lLyOhb/m73zWo4b2br0E2ECCSTcbXnDYhWdSOoGIaoleA8kzNPPB7DjTEvn
D/VEzO3cVNCo2WWAzJ17r/WtMEq31F45h0Sd45CDEASNziZPp/TJ66I3XqnaBHoLfJhlxO9r/k1/
1v3pBb5Et02IUWDuiO3QyGuCo9lKti7J5I/CXdupNQeIqXCnG+G0d2O1J4lxbVvFpsnr4mTDuNpA
oBLrGr/Rfe+kzgXcHypjOryudCuEhfbOHryvXSv6I5pLGtsdb7y5TpBY7LsaIiMh3bxPxsTpIBz6
R4wB3n6qo2SjGSWpaGZKto1H4aMcDJSoC0NeMZxAhTzkmLbS2gkbkU7GNdroZvTuRfLV7aKfg1mA
vKH31aOBwAeNR0ZypHI6OlhmMThrYUYgSLr2p4rCx9xO6E0Z3bppzB99kHc3EfZP+IUPZThqK1Gj
RxonO9hUjWnS60KJqJmJcwgIuz5pzps3l/WGiZRsHnQ9seCdE2ee1eqTeUqn+Dglo3E/D5Wjqbun
SLE3yma06nf7AbzF2UdwuRFGW26rihMEfBVIrmI8yCwb7qIAJ/soSQXgYH8h3m18jqvvsQ/tvpXe
gyo67+LhJofUGvY0wii4dp7D9J65bbCLMsVpK/Y3XEf7eRp5cATRw1Ov7SvGB3aWUDfMHha61tYm
CmCZWzQZVlXUHvVKC0kY97/YY+Ie9dmf2eflOs2JJjR8wPZIUzdKxO+ar2VnATIRZpJbbI2+v8qy
R/rZDsch1rqrmh/MwvVO2FTv+wQDllM1Bmcl3z6TKrjxpwbWr14qGo0YkRGcnCpDdie3J/uRhHFm
sh1jOUJzscam40kwuIroNZ9sdxjOAhpbRZa4Kg75oDCejsVZkRKKIhPVV66X4uw1un7qUQ8NKdl4
uWm9ZVVwqS0Bo7CE7Thq930PALDqv5gBNyG9126DJelQEK+RS4UJHjsSZRNIxuCx9IrxODmTuKaD
F91XzU80ce6paX4ySGWOXPm7Ih0uzUSDuUOGwGmBOJdWse94+cvSDfn/bcb/izYjFp5/tI5mkfkv
KvDTt/Jb/k8N+PLvP7uMNPH+l2sJF8A/SgGSZP7TZeQf/S904dKg/ejM/Ub5n24j/42lA3JEMk7b
wbTm7Li/u42Gjj7cApBpeqbtoNv9fwnJ4/9qS5P4ThMAg3Ck1Od25D/ajSC6GE6Uk/msrQz6SlfL
By0+MONfRyL0P7mnyy8kgk0KZO5nzIkgEfBovCtJCO6nwUQbney+p4bu5sTfJej332LpzF8js5bn
KlFp6hbNWinghf36XMewSajqe3zOBQoJu4ngHy/pGssDIi+gInvVUT6sOmrDbQLQ6SincuU0JGiy
QhHwp6ruaVYUZaTGgQe2vttmFz750ijuiQYlTc7r7LPRT96t1KnXS86zH0mUvUMI9oCqAwaWfXo0
cn+4TjOh00mD8l3k3iW1RnX9x0X0P3Rmvd/ajy48ZTwAXCDz6+Vh/v0/Ppw4Txvh5VF6I6hg6jZN
BK5haLDBx1P2XeFBWgEcIe2+qb86lVYeHaLPqZlT/UtRaP/4VwJG+2PDvGsOllBJHJ6rpD1Z/8ma
oBsHU6Zlzr7yBJm3uUArTwDJm59MQCKc4ikL4/rW2cm35ceAZeJ9TTWfptCMPt/xqrSrE4ypM/rn
8AJ5piDM9dKU/nZISaKOxMekBV8CgE73qvPzbRuzIZmFPm6EUzgv1GflOwXNbYC7uGu6wrxVY+Vs
itCOkPshy1A5FDcSTuqB9IpkUdrOX4Vu/J4rWP8YYM7L79r5x0Novng5ylRYas5WL2VyDNxAfwLF
szK11LnXe5Dyy1dpWGp7qqR0lRXO2Wzd5tTNBIgSNP2O+LN+RaySxhjYJHGrm7YGrKbjYmdEs9eY
rrrAfjZtiKuL0RE5DJWW1IZmY9TcR3++Jn7LjSMKzLJwAlouxhEdkaX87Sbox65iTqZNNyPiNFdB
b74Rlk3PpwnDnYdr7bb8TAc7cHWeQoXA02qb/rRQ1+okQyzb6MflO+A4XM+mKI8YlJxL7DQYsey5
sJKee41SyqYqagxt9+eXMBti/tm+5yU42Fts02C+oTuAcH+9rG1jFE1NBMNDnXOmpWbUvrSa+RXY
T/AR27AFMvMSdIQPIFLvqRAnGnCu/1aRFoX8kCl0BweRoAswPPg9mq/pKEnsEfIbE/KIQ1wL6mOq
/IuUPfDb+Rc4as78+ehLOdT9gfAGb4eprHpLiWAHJnrFkVM+2vFon1G/v1deWT5qiU/6MWQQwnMd
nGtQCP7lbZinFP+YYsxvwzxIslzQztIRv3+S4+hFqIbK6iEjvmJdRBX3Tk9elPLSnUmgE4dBzVnF
tZmdOkEHBsle6a87Fr9HmQiOfgzkXyTx2AnXdxli9s+SN7B6C5oztxhYaAaQoNGpkiep6he9wOqN
ay7DVZ9T+PmQ25evxiHiEq+rb930ffQKcI9tBBh8LKNTiB5x5Ra+esy8YDz++R2wcDn98g5wCXtM
WKTO6sYkx/xtfRuKoQcvgfrVz2DvcO5553D0MO+ZPz2yYhqSK1c6WRtQxLmlZRHppwK9003q0G1Y
spPXeoA10vekwlGp7ZwBENsKCsfKbj8a55ikDAiyOvRxLY7jvQk9xCANQBkbgy7d3YKnpt3W0BTp
wCzNtOrlIbWTalf4tdmts9oxd73VWc99iTmgzxKmBY71HDTQ6Sj6x3OiOdnaUW16slGOoKWbghNI
e8wwoSg4AYEwgcdevAOk+vsrb/lqdvEXedZusxoaRQYEljgmTOCMOMxiPkoPll9v//yOL1vkP6+5
+R33hEW2MrNMbGe/vePKTEUYjSM2IRWXewI5IZ2A6oLqpE71UJMmNo3nFqYNQZvxl2E2qvpu/TNq
8n7lixqOROCBusFv7IZRc5fU2D0iavujWyqBmJpoeiHcflXn1XSt6hEYsT+KlRvTH3eCWe9OJwqi
UPUDRYl4iE0+4bIe24ciUA/LHqD7BkapjiZrK/1krfcIO0Ss8TPbah57s2i3DDJK2ltgLZlhQd/q
QXsAV4k2aautLOcsmKOsF7ZRxnjqPtAJZUjhPEBqeWrQWT2Z2YSjE6XAxkcoT7EwDMC42tY4slE9
5L7j4ILJ3TutJ83tz5+A8dt8F0OgZVgsfa7lGBjRnN8WP0JAXNwhuMz7sLVwgLbtqSZAiKNKeEml
F1xMbZaBhF6VbItZ5RoGyL7MSK8PcuY4TSq4cxD9HwHgk9Q0WN/QUzePqhyvBlavS1UV7WM6Fv5d
Uda8Fm2fYAFJFCkMrjlLMVSR/cue9F91inRc4bkGZaykZrX133ISvTIKoqTv/Cuh9+m2jsg1WUqU
NAmvumNOX0KgVRhYFTtNjiZ1iNG9Iu+paNG4mLCVR46bw9uRjpzV9GT6GvQvuIPTd3rEyaF1shnW
bvsIvefwof4xgLJ6TrDi7jECoOvyU9M+gThjfYxC1qnPa02bMmJ+W6Re5BtmhN2CqNJGogpZXF+C
wQfb0yGWlKlgK5rRLwPxD2TiOcGB3EHQXZwcaLELGj5ant5tyZHb9UGB6M+sFJMsCGsTrqynceoz
UjOHEI96rB6hm3W4wT3CEDA9JvNnGpJs7E5+T7zrmN9C9bL8fXxh/SAQJeqM53o9Cm8EMFR52N/R
skC7OEf9EPpTPLXyGbaCs8MXAGeYWFca/iOJDomtxie3A1ga5voLMQf6DeLJUybWTUdbRSf1j7Mz
xNCY9MK2M7ujjHGLaDShD0lS0MNJ9OeU5/tkglj8l/3NmNeSX9YaDKU2WAuHlG+6ENZvVzrRxF1Z
lYV1tR2NGnkYWaBVNr0x4tnKwEteLJcFIakDg3GJHh35VNozEsKY7k1S79BSaecktGhK53q4HZM8
v8FO7aB69fsB2Ocn1aICxLumY8YYxe73S+1nF2AH/nzb/tclTv0mmT0KTLeEPqAZ+bVmKYLITztb
yx7aOHpJTZmfjdZ9NVB5hmtfhoS68G0sELjHHqgJPlbrifGvjyJK7w46e0wk9fAJ+bF7plX1ncZR
+KS71duUYStrDLfewo0Wp75p2scksMhzcec5fNeAZbKxrxENtPMLO7uDLl8eAFZkuC2t5kBmk7+G
LKodZK335zBwmQ+LFlVvgIRPH7QM0SwuGtn0TG98gCsT7MyzQukW5cmPTsMzGtJ6Xg0qsS654Xc7
WcnhFknXObTDoB1RckXwHPS71qiMnZtY8mnIunSHuvCt4fi4J+ud/uMM0aqyryN5cp8lSCTjfA1w
MW267qUb2p/GmLbfJbtzX74Tajp+qxymMRyoOkAOHa586b+Ns0Z1AVPSHmx3TOYFUd89A7YkAwxq
hAr0Q0ZGkGF473ESB2fTl0jHoth8Wb4Fv+kxPyOVKPS8+yhOmRObyLaZXBDdawDo+POVIf7rMkcW
gmDHJiMW2BaV4q9XRhkObQW/r75oEDOZsjfuxdD8++XjbtP6ozLs9xIdxQMKzVNcICjs0Adjh6Rn
sEUqENPcfumLaDr9+YnN7YNf7z9blzi7TRzkBnIZ77dL1kjA1zKeCm7oUdVGMr0xNQ44+AHkfVEW
qFFhQR900+BEFCtcGdx2gIA958zYrL3TaxTJGnFnu6AfnL3ZuMfMTdtbMZc/aU1/NWuUfV6+1XQM
Kug+rM2Q17hUfDsk3fPUsu+vmvkstRyomiD4K6RI2vXLGd2ox3Fb0xIETIEDLfWnPbFS6WswWgeY
uFixQUbdWdSwz8G7Z5PtlJNx8ec3SYCi+/1tYnkybeRfKK+kQ0H+6+cX5Cqlhm4clN0z9NRrzprV
d/vWrXw6uySCToCTXxiToGKI4mqFerS6ZkBc1lnkZ2dUmuVrn1tnslm5SjfMtVBGmOH0FHsp4VGZ
J3YhPL0nK6rGS67sp+WXZEbFSLwUUqEZ/WTQRtx6rfGXpHWCXLI0X6YuSnaNLM8LlaxxHrrcFY9k
TsMPaxViRwJ0SBkQR8+fykue9/6WzXXYw2Rs7waiJ9bkNL7Hysl5QclwUeGHEU/NvRZr/VOC5w8e
J8YMJ6rvJsofD2/Vdx2VthtwwwNj9cjAdNGOKEKZWk8n1slR5mtZ5vvPV5pAGXy2OKJdaac+Ezbd
H31LlnOYivki8TKvu8hUvB8eKBbyaNZCFTRghkidpkl8eBPgcpSST5FGumxvlo99OPjPUJqRRXsN
p5t5m/OaxkJ0TdvacGAUF1bzGVxpFWOyKVFpblG9wuTNGKyZ6VAfjXlEM05s61Hg199k4e4YFIdb
ZSS4+lyzIOui/fsh9+pikxDioCbce3Cn9K9t8lJJN3kZ0+kpq0H7FsKqtlXbtbjinbvawEK4a/FH
bZVtD6tG1PJG1ZXd5U136ebvlsyo5QH2x7YYSQj9Pz8S3eylFA9DTNs7SvT2EepB+2DrV9RcU4qV
jAhUPiACcXSnWJdzLcfpM7xVyLCMpr3zcQS82WDWt/QJprOXBwOiiPrjs+DBAEQbR2oFUMk0OjtK
M3blzFlFRLtSHMIQH4v6oWuTCiO3QBOkmc7Fqz1M+zXWoqjT5sJ4POgPmNOW5K40m8pda7jRPmy1
HcZyTlUEd64bBPAnx7bx3ki85b0P0sVj1j+o8BsetMsUOvHZy+zXojLGr3qKT3ls8XgLVzK5oo2y
7kcyk3PzhbTJ+GWSZKSYwYPwnW9kOJJ4GGbTV/a3e9LQHPS1GR+Q3Q2XbtCYyivJ0cya/PFe4Cru
Qv8Hyk3KIH0ggnc5Z4D+5G50Bhvvf6o/a6HML0jMmi0bp0sJOft2Wi3aDOFE19zvv5WF8s/1fx4C
M/wJTZVoPznUN2KSULfMyfOuHeG4i+Ut0uKPRNi5v4pLgkGxhogViotBOtSCEUSXY8T16/Lst0ue
BeFawPB9xRDJHtnPjUi3cH7G1caD4bpRng8+39BdIEuuwtuUEwakOzT8zA5VRBqA2NaZSbaNIU8i
cN1DGzWPRlhNl4zQl88lg3fZ32iKEn0fjsK9iWpId1LPSDUG/XCYljo1dfPpQKPaP4WtedejETOm
IHrWAMrcR2b8sOBcWUQ8Bt08GBiDBPSJlVUOALVt0mmi6eHzTQ7Sp9lOdxgFgnMjLi+OV5+UGdiX
ngrTrzLjpINzWiVjSflNwX8259LCbInxYRKfZzfNbNfLeT/TomtnRP0uzHp+KSP7uqxaflRnh7Yh
Ggqor/bVZFE8sM9M6NxaCvaKUcrEsP1gUgVXTurS0HJRdySM5D/fZ4JD4oMLiQA3y+CRotpzlYay
aI4+eQD3SIAcWTLJpWy780k/PReD8HeGWencIq2+q0ydILY5qMEPzWwzzdgPM8dtisCyQAeTQthS
jBGJoT7BmPDP7GP+2VWV3NZ6NIEwLuitEvIGuNQ6AWJr90EyFBfkqyMEdb0liSXCi1JoB6UkY58m
T68F522m1TWmzrA3T0OSxWd7jN5NZTxYhiYuzvzqq0p99Wsm0FmbF49Ac7edLGbTz3kk2wYFijZs
26keIaCnV52BnrW6fnY12OSJJJjvPkEK4CrFs3qqmUBG0o4uftoEx8IV3aFyA7xYuiVookAGwLun
rSDD1w80On16VH6LQqfa+lM1PX9edlmd/VjQv9DFQsaqlPAWhAt3bGB1ul3/AgBiBZWXGWjYonuZ
k15yRwYXzQ2fS6FjcyG65SUuuw/LJHIv4bYwN1IWX+ldl+9lRylZyIowxWiOJWIqjPlNJ1o9tIfN
QrkLqvxemXPZulxlObgtYPHj2o4Ye7enxi7LZOPU2otFkjjODdzcVmeXoB7mQ1zk27cYW9L3urcf
ZRbZPOEq2fNXTJXru8BXuLo+/7IhGWSPkiZpYdpknTUpS7Tm3ldlSyd+ChD7ZIF4tELnzoA18sXL
K3fX0s2cIzFD4z5VuzLVvQdp6PW2q8zwKTbyc+b2yXl5j21GuTTmzbUTcSp20+LmlKhKUiYgFxr9
jO/H+4FUpzc6lfWKC6mGmurLu64KrkVZugc68uW7CnTzqEIbHV3UR3cUnowMfSVvsYMwEX9W8aWG
AbHqR3RMynutq+rU96529FDY7ZulpoE/P7fIoMctDzHiS5RIJYunP4LWD3S1DRC+3goSqbafrzBm
IfKJcsAyxocbp359shqBZ1PYE4fXsubV+vmBLI63z/9HUHF6W7J1ei8FXSYrCzzHxnOy+Cd8tJ9M
UuXls/AI2uENlFByTY34BV7fMZ97glNrdSfaKc5FuJjyQDVPW0QJ095LvFeMgcPFzYns/jxLUJkU
axJevXVJrsUlbVoGCWQdryLUED6W1HWY4JtGG6xv5pyGeAaNWpF2Ah6bHoPG0dZV3vN5x0P2DLVS
rjMmKgdyeQH7JzH0epVcUnAX3yg95SqTSf1Mqy9DE5Ch+mzWCTiDfVLjoiFeZ1M6siIyQfhnBr/2
FhHy1MXWcamkdHtAtyHH4VYaZYeJ19aQ6vTo4ipFJrERiuecTg9ttG9eUUCFcLPhnOo+vY1hAI0w
H5ubaladcuXckV2WLRsyBOi9Xhbw3FwMfaj/WX6bdjVFonzlng7Pee/8FaYoLHzLKAkv0Ns3mSK0
HvSLG9nOOjBtEAMTsz6/qh6A5jprsrTyI1m76hwVZIHUPPNLg8TCJD8Ouo7E0xVapr/jqtHvfK2K
T0Hg3xBXD6vAaqq33NZpHEFb7RAuGEntbZfW1pi09q4ci4kzHJss3A/7tZnIF1ouziHOxXvUdlAE
jOpeKNt4QYHfYuum+e/ozjfDruRrr5VqZU8uUHbXJSSidf31BLMcUa/7upRZAcq0Ha8eklEAEnCp
OJYdCGcnaXxBXx3KukgeyZjfMDoYrqj41NWMWL8NylWP09O3mX+PxnD0d57A+LVqUspVFFWbzAJQ
JfrR20yaHwG+drE7aW04YxvGR6Ighs3yVTx/ReTFtEp6PgPCJJFsTRkGfBIl9VFrDgZEcHpFPrxQ
WZW0p7OM3Bnw/wg2aCzp09EGHk9XpTiPTQiYU8cK242d/hfwAWAkCWHvqXFqMBpelzZLbyh1FpVx
nDyv2i0/7xvz76/E/DOlyZecD+/eTdIfTV9l30XbvGicL0+y0VjJqTAAiAr1GiSW/8Mam7XbU/kP
NShBUtrqjQ1jftMvlZGZO94Ry077mDkJVB+MuftSJbuYZaRbBc2EUJpyIgSQYU33sRTluTDEDeRh
AtAmRk82AQg22m66qMFMTvSQ8Cy6SbAtTUDOG4BW3T6PoGqUyJXfNWG9pa0wfhDPuwL/7J/GnmZS
PpMo26az0Wen9jMXpTxRK6ITjS3rWXHg2NDv0aiZaUrqsxEOdvd7NCeBJPODoC9c4ACpiVZG8V/c
8IS2j0KYjBrrYIcnID+lGZ3GAdLkt8nb63WGVFE36mM7H4ejgoVpVk4GRT1chpkmz3pibLU4d6G0
RNUuFNxBhVnbPE0Q/qAAxo1fO7RYIBhzGw0c322qldb3EVuCuryRR19vSXy29svbO5oNSXChelPp
sXJy3N3BqG00GtJnRJL7vsIbioyLipX2zQONAZahHK9/qUfplQAfLPSD82QFeUyId7jX2tnuh71i
FQWSiPixe67mnboWUX6N+c5ujmCaKGyt/ms5C5ny0eacaQ0XAkX1LwIRqqh4EbS9UWszraSM1hDk
LNUu3CF9axXYJpa0FcMR2VpXHeMq2/TPRhZqZ8GY8ETpOlNgCK6wTNJ9EidOD0u3aiQ2YtPzslSk
f821qKKUHcYzbYocwByqI4i1u4QD9NbqnXLNmta961GLS7ygmsoL7QtvSsui7vYXL0M7V6gBWex8
3sxKh72M/KdNZVqb3sTwLCgi9vZSgCKKXX8uRAy5koMxi5fItyXz1kX4tcRJBnSfIq1piFaN7z9r
h6zPr6Anc7RT1RfTCcpXqxnkkRbcYwImgQivMHmFMvfTC/X2R9H/gPxtbMk/DA7FvAiJLFprpYhu
tp35V9Sj+LMUsZcZKoWzbqCBneMPfCe8Cyhaz0tXtPK6HIY3nn+VKBzHBPbZU6ae277XjtpEx8zD
1bKrQgj8bWRrZOj558yOBxbaJs3mLmfGOcSwcbqE/SZAJXaNOd0fmOhAGasjABl69tJ3MW+7NB8d
A87bgtHvXfNnXU9qB8V5Oo7UUBSPQxsz0gFeTUJMsINSyNC8sjjJiMnlPtYxu2+tOIxOxAANnAeG
e8p3/9j9h/TZFkm7LjTpySM2Mz5Y5ZlHcoTA3gqmHlnNKu7mdXhBPKEfphp5YwVRfh8jTIS8oZdn
7Fqo7wG1XmVi+g+iCM4qoz9qTwgXWHGewfkS9TXl2q68jpx4WWaVxsE4sejALiPZSpkQDKPJPYk8
VxeElMmMgLg3PYNIx7odb9yl+z7SyotdT5iMYb8fq9n5H/ldjNKURo8FLulgrJvSG466afdb3F/x
G+XuSs21doOm8z5sPJhEHfTqOLn5UwhpQ+hX5ijxA6k1fym4iEfRpVSwGprfJb2xbtml2WO6k5zZ
SZ912efpKqANnOwg8VXvlq7mhkDT40d3Trled7Qj3eyAOJRNyBupVj8XVnrj25CMjPtItOYqcuvh
mfylv/K0W8fz2C+txmiHppuhnAYVj3lQ+doNgpm8r65F1drHtGpcXN5zW0eAHdnalcjXpoz3nzEk
0nYun3fSGBnfy4llxNLyOy/ETNwpBIUkH6dbVbTlvtWJgQePke+WoaCMjadaK6Y7RZtdCwdErH/u
Es5qr19bqS7aKHv2Y5pYJE3xWyu1sBgudGPfXrHheWdVlv4FXBm2O6fEUhcx5hKhG12ioYZWyHfV
IPYIcsuVa9gT8TSyIz6oDNcW4tEnnae69eQqrev8gpMuvyxf6bn6Qn7P8C+Ti/8ew/DckYo46Ih0
sOezp/WfIqKGOx1wn1TXIHbUQcrUXk0CEwVpA9V9WdOGiWnuKR8TPeFU2cpGEXI/fWQMuP8irxr1
a91vqrK2V0XgcFGiWSNnIOnfSqV7dxwV7PUU6P1TU0E/KkuEPlgVtqoB3fbnT8Fy51bsLxMlxowO
jX1rVn+xU/3WakcnXVpTKKbb581ndgMrxeeJ9vNoUAtvlxFW+pBhfb+rion4K2I8NTGXGrN/XJJ3
fwtkCGWBVSUS9Fdys9HPgd8/tGWob5vJlls1T2+CKjoQkO4dVDAxkpgPywnurBKB0rrsCD0DVbrj
AFsfLMCR28a100NZODWSbBgQRnlD439cehthF+3RpIcfvQD4jYI+rzX13aNqLrLs1JZevRlt4BPT
HD5cJ4SxdqVkIS3GvWdaT71nvQ1Oda7n/dZ3ZX1EQHD0JXoEx51qrHw8W1J/rp99FXjbzb7PqSEl
pvpTFU/qeSATctsm9Pfp1YEa+xr6w1M0FeqpiGa9WxFBR28qDB2k9gxy1C6ySx8JEnpvPUT7yywj
ztHIT1ACjy115qb3M28DD6ebVo5lQvxMHHQo+t/N4b7/gUfh0Oud8aEENIpWQToxyMc5wvM7lZ4V
P3ZVeOrcMLi3pzR5dPgcN4QSkgXV65hfGay9cAZBbgsh5KH1o3QNHG9w8/5b4IlhSzVM9UdaceyJ
Pa7W6ZwQMAQyCB2yENDLJyTGLBHNRw2PkOlWSlQ3inoGGUSm7tOuQeKoJz6nf5lSn4nqxSYq8Vh7
WrmPM/GeOfZ4CALro46D6d4QYvx86FOPCM+gTAmUsp4l88LnrhTFsySaNB3Ec4LQfpe6c0+PUnxV
xd1wXE4YTuCcIo2xfs7md+xkOaO3OPu7ul49svKuxsS2+s1UjM4xlpx05sT1hytMsx7lm5fRVOI4
oOye/qyImweVd5AV/eKy/Bwz5IhfS5IVoCV8Usv3w3cy4rJblNfZvV9FIb2Q6BuN+/pKtViRYpkL
tjy1Hue/h/slJPtJJRxr57FmoXd/f1+Uvndqvd47BSLrrr3FkWLZmjz/3LWGQeeCum/0t2Sc/OgU
2TG4geX5c7NRyDmDVW+cKZSzU2ZPFg30cCKRhB6Sh4PxJEtMJ3EFq1/vvtqadZGk6awoSyFfzLcE
wnR/j+4cR0wTlVdgKBdU0Mdl82wbuj+6Cb8/m1uToU08hwALs8nMRtsCsKMPuZSYI5DGpTO1PIyW
doEuvMYNglR6nGbxC7c8S90Wfec1s5RPliX5ZyQF06dtovY5R1SBiwLOt1616aXrm48Bw+3z0tH2
KwdyYO4qg2UdAkdpsZToQbsOYgLGRGKl579b9J5zi3TVXmzPvLnOeNPgRUVVbt581r2NHYHUYf1M
Dj5xmljv0LyMHRAfAv7O/swkH/Ik3H2ufA6691utofvDcEJ+Cm/ALcJbs+dp1asaedVq0YJFhrxU
hU+YIP2kVeHV5s5pLX+ld2l07+oc53dBNRw+K4RaBLPyKuq2fQsDDNKnOLvkDZwp44sDVFoff/Vg
3fQQYKb0de/VdYJvYRNHW/JIASXNapycBNQtHwCHQzg8mJO5C86aC+LXzse3JLOLV4Y1/dEpHZLY
bV5BQ6g7pbyQqx4G3r2eAcPzI+uxE5MNpmnuqToA8KAqouBd2wNotNH39XXMTXKx9OYYKkDqNB2j
Td5bCGY0zdshAKTxEAiH9bCR57xCKwZGzeSIHnNQR7g6QudzxT4eBrlNaRQexnbytzHpLVqri6+o
G0ZaQV60jpg77KDclszfZ+R14lccbqY3pbm7iXPN8wh7aJvN6xcRlOa+lFlBPjAAnCqVLdtKemyN
nO0q9aW1oRZPdlVeWi8CLWYR2ZiETMovo8ieteyn2yqOohn+fzzewWuWpidu/fxRF6raf54gIPXK
szKoIeMq6AhZ8Mm+nBUGiJnQIswN9l6nQYlZtjyqrDK3XJzkGSyH8KaKvjDSwTLMJljPNahXwHkd
XfSGUIHaYy0wKTmAWL/NvrTKNL42ctsVBYUolUOWK24MykLzos3+XrZPK1cfleBCdSoMMYWnU7i5
/oC1OTFohkAOZHiz99yCjoSJ2qWmQfJdCKBvM6xGSWC8YdfqODGzeMOa5V6XSz/MGQNrjRtusNKq
tRZxOkfZVl5cp/pe9I313MP/eszp5mSOx1yRBLmO4d9lkFAwlRvRk4hHMhhsPd0t33a0pNHX3WSF
tMcsOM7WEIW3OqrRjUVQES5yv+OklbM6zouiVjruIaE5uVrW3CksS5iWrbUnhPYj08P22mhN/Er4
Cccxjtey3bXZnLisFLUULD1/V0n1M87KBBMiW+bnZ8MAClJwpn5i5kHJxOpxjJweCF9Uv4FRtf+y
knAv1LEoxBrvtXwt6tYiXg06XpWpD/zw/l4CFjxPZAMQMDSN5Af+wAcELw90Q0dUI8wzpEp6lt9s
g9dlDpUDEU/qbF4Fguel1xrQOdnUsXczJVdSAE6SDIG5Ob80HDtdfTikGNz0PCZ3y7YwzKd/n3a1
ESekmvtQ8ECtmRwO+HXaE1wa7XqgBE+ymm3JejsQZESY+SzhOEs5/lxCDIO8fJrUONKADjZ2XyJW
Nw1rw0YhN7aRFfcWdMsmj/8KEIK/uDbeavBm759zvx4982aw6ncRMYfrwYV8PnBWJ4wu2taJZpzd
CP11WRjO4/IVXdD7utXGczBS1hG7BRvCKYl2RpN2RwTLeJqU6Xx2JiuKlWMVP9Rlv/2MhTA80oab
wFV3VG8HjUjJldn15WlpF+C72tCdsZ81uBbSHoFrw/Y/LJ3IiJiOtbGUqTF/PhS6e/YUZuDerizO
eVqz9rXCX0NZRBYWEL/855J5OZj8WjE7+hyqgezTZCP6L3uH3dU+JnFx7Svf2YfDmICqHXsg4H1f
MZGr35mro19AMYQh0ig3cv52tAybuDt3OmCJ09bkgAGXT9IPP3HT+yYzjBfPzD+qoBz/5aBl/Q8H
LWE5gmRAU0efCkrnl8NKxmAmCmsprlreyWZHspLx+r8JO6/lxq2u2z4RqrCRcctMillSS+oblDoB
2Mg5PP0ZAPv8tvursn3BAkjJTZHADmvNOWZsWtBl8fruBszDb9JBnIFLY1nVQr9VAwryAkdYMIzN
fkjC4ZrBC6EAwhYxMqB0E1rjLjBIFRusd8D4tQBp/2hTnKn0XUOp4hLKzL1h8nDfGpzEN98xV4/e
oRy+WV1nbtU43+lhfhvx776DJShWJGXbe41dOVRv+A+zvKU23h/Dq8iIWUYwO9cLcxpH1wEwjkpk
9olFbr6/1ZouN6RvwVQ1u+hFiFb9jy9+lpH+84t3ENoiyXQEclMxy1D/Zh2JcwojXm0ZFzWmKx2Z
4XiZWwEOUwgGsUmq4kQgW7aWSQ+tQyDjLJIRBJfyXKtaApSLNarpY3rHBIvAjmjWI3mTG9NDO/vo
lckwbY4mIgz45V7503CAKsb31k3oiff2iKrNGk4g5ZunCEahvWAcIP3Rqe++FmfLIG4B/+WteW7V
gcLImIyfFAd+V/Xx9mzRp9cTQnRhGpnxq25cwAPRGvtg/FWNyqsbgrLNDQrwhBg+VV6rv6aR/P37
XiAn2wgbJiIoc+T/b72WMQ0Y4S5jntr5in+Zx8fezpkPaIvMjpJiTD+ZRQWrrxab3aPBkOnfyYGi
uwYn+r/YS/9zvSM7QuRvoX0nggN54T+v9zwg0F4MbXoRQyPPvn6zbK/4GY3Qc8q6c17tCvLJUGrx
Wa9gV6cWfzIb1rWR58N7WBCyABYREEcAvzCui9283ou1jA7/kHwpo87c6fRzL1UjxX+ofsUsz//7
NWbixDKoYLiAshwXL9o/3zzeNDijQSAvY9HbC9bIyEJIAl1lLFpWUmhfAwlldqxkd/X79NtDGuF4
UA08xKeAVdDYxg0LC02vzvP0GmAIp+qUt4SYYQXSA+uiTdFA05nQu+0YJ/UKAf+IBAJriFIj8JWU
P5aPKzogbejc9cZ3REvO3baTlanFyqpzAvVWhb6ysmlokAtlXFPR6csq1ozPGtWXDs4JUs60aMq1
wNi6am9ewpCSvSvI1u1859e8yh+GkYkTns3JIn6aQrRrHEe3/WYYNl4mDeRu7mrKykgtJPV+7X2t
NeNbFjcUwOpoaZYtSgAcNi9GmYrNXLduRjc6+53NHJ5b99l3YwqcO9KsvU3XCn/ZNX6MI7+V56io
wrXRJDURn115fnQy3T6xYbQ/Jc1ovGhT94sTK/O/azUu/FmBDE4SVuJA+5oR09jUDGAbLU60s+Ek
nwar5U2rE+rAsD7uW1/5WpNAH6ywOkG89jtKRnm5GEvZ3KmcJi9aM3koKHf4oAynqVpzVBoSjke1
JFD7qxgQqvpCBaBt13Kj1age2B4CMhi84TLxcbrSLAfsJ8HCZAFxHLqYdrKVk5ddQCjoyZW6GFVx
TRtpL/CeewS+9BQOlQhh/xQT1VRiM1rKLw+++VpHWnlCJqOs/33mNKY774+LG0cmSDSq1lSa/iyb
YWNsshBSOtbufHia11pSDPXWMtwEEFR+Rot9mbegkq3L1Q+1xxmdN7Hzg1ps/KjV9lmUEDvQ6tpe
orJiIRFdElTPaI/WXtmhhWhI2wOyNoDfdiTgQeNr61PnVV1IzfV0ZDYpWVB5rdJZQUSjNuKQ1C1c
dC6AZU8FYR2RKLWgujruFdOvbl04EhxNKYLPKwQZgw/p3NZEi3io4U5a6HiwcfvhM+70nQAe9qv7
9h+f3Z+jGgMD2lPTxuSl2VDx/vCoRcpoZUHjmGcUBeExNnUFYAkgBpbW1rvjQEGwjdQ7JOkvJ9MK
kg1eMA8UH+5YeruqgmqVut1m0MkuJoJCRUFCjHmvoZRPQnbZluEjBOnpIGZufedv/6W3gkX0dEZI
ln+JMBvMP8AIH/zu+BumIZcZmUsHkVibBgTSUgyGvQxYnK1S6ces2ig7IVb1oeIC/uiLzyx2xX/o
TbVpAfPPy8rSYRLgvKFiNP33zzEzH8ysGaKqwH8YvDuglj592/1ujrnY+9Gor7NGf/Z9P/o+HQSJ
Ed5lLqzFMMnFw1QxUclnJKxkfLEh48O6LQxoDiOkZXgW5QUjacQWg135v3+lODn+9407VGQ1nWWF
wZ/wx2Cfc19zk/vI7+eNTuGSBEihcCkMzVkNfv1BaBNrCBxYC0BFX9nfTXjp1v6SN/Sio2CMV/3U
u6kMfTcbfcLYMBipOoTDRVFtLZkau7jAOjLrIovapICWIdpsAlIQQyR3EFNJI42LLtlCmV1is3Ho
Egd4BlAv3+BqFAsVHTYw16RZOIFpQNAjeZnQTJrlgwH1X0ejQQKIvcbITznb1VJ6F6F+dSlmrkOr
o9BJHmaV++LuocZ0p3rL/NDndrzSIC5t2axktKhMbWFN5Zag4711CH2QZLTeGhN0t5yLqJWRUB6Z
qs2PaQ9rMWr/0Sc9ht3mfBRc50nl8Tqk5WLjuc2+GC31Van4I8062aEgA20RetoNnt2wrMAQfgSO
+2Ln2r7GG3IRvKlLBMXaGUT027OmUMsiR4ffY4dVdwWx8526aNUq+kLx8F30ozVtHse3yk/oU6bj
p5LD4opUqkY5OPSDS4btcpZBsWMlvhVlYNHQzSZPxLIGAc2cznmsUbqwBJ+TMenVbrPGBjUGMJQc
MfeCbewmqBLnNuqOBZpocG5+DqGwgA1u7IYgvbuWRaEwdPfcL+XSx0q9nqtH4RBPQFonI2ccx5OG
7WXhYdeWilVuZk8a+/PbrPrxPOU4Vwpqe8gOtS5gYlljD1GwrBlBuGnqoSsXplRZWYre3jd0lKGT
A2CnAUC/uSCSE0xZFJI9A3Jv9mgQU33JTbCAdYVkrteabip2ULvpMpLUs0SttxWycaJIybA1bef5
cZYm41KPCXZSetPaJ8poXwKVesc4W5SsuqR++ZzVlfz493tzXmf9c0yZwuJUxll4lcTN/YEMjXJ9
El7zSQXGD4mr6kuXl8UVT841c+z8S8mgs8QgdWt8rf7/RVlgTdfWtdmsa3Qw0iAUH0ZzH0KjZEMf
4wZJfYE8y2lZHJTyU16danS+xqS9bBwrN7bJ2Kpoxt3+XDj0O6U6TmTiiRHJanVtKX6KVAVTQDTm
8SmpYuW7p/TPFaI3NhzeT3JLIAf64zGwyKLwS/VeoyJ/TgfWAj0MBUoYvks28CSrKLuQ3FphpEvC
Ug10Kn3+IdPAosSbQ6JOgwMDt9DGco3qhE4v6Wn7Mm1Ajsnx6uHqX4mU4BKlaY17WeQX4bfDqQEY
lesunSQRX//9+5hD8/78Phy6haT0qY7AQPHPMR7JJUkagd+eAtIsX9woOxpj2F98IXah1nvLLK16
cxFYa74iebK1mkiXuHoZ62cBsuAyBPVPp9kz3IwnYZfZOYQdcbKNLQCE+tZMCM2pWN2HZGaXuDd2
5MlYKMqE8arF5tchtJ/y/rUiBuUrZiJ/SyuOWIh4IIBs0t0JSYpakphIPYYiWwMhiM5a6f9w2wJn
XhN0KDeiYv3Y/PhBT+bStIPQCZnqBr17onJ2fqyVZRiQRjbxE7TOWEq9psnGhoHOJ23rUvxHbcD4
n6lzQj5MW1mck5QHZm/r37a0ZRmkUd561LL7CuiZpWkHuP36wSoTeYjGh3tytlDaUrw9/J1Z2B2C
wfvV1rW8RLobnKhouLtyyLG65r23CrdtPtHypresax5R6CEyKQIOSehLWAtEXWVcLKr5Rt+2D4Or
H2sfbZ+191Y6AxVaaGcgYoKjJzMVR2kzFB9Frf/8Xac1WYzoVUzdOG8UPLQMHv9+uWl/+MhdzRF4
wRyEhPB74Qb/sdoCbSN1PcD31+WRtp53Vb5bdPyRxKKFdlLurT41t2ZAGti0I8Z1197RFf/tzFMa
Oraa/mpF6RQJ7jnHcYiNEZqVYtHkpMsI5kbgsn0yp3l63ix3OcE0oh5xRf77X/SoTvztDuJ/NW0q
LaAkmN40bqE/7qDQpzNXjON9vCi83DD82+FawU+7KluX5YSGfanr+/D+uBJ1khNWdQrNNEo0fWe4
tkmlLy63KfxkpazyXdo55hd2DjuXVuinLCGTQY5D1mtF4B7SZDsv5Svm89t0ZveCBoYXUAqe7Dm1
2idb2Y6I1adTEl/I7jXyYj2rcesC/pTeMfewRupPSqcxiE08i3n+JxvHuCsS73FXqJ+qIJeFgt05
bsRwaCAMsw8YnbdHr0yXd5YgytPcL1SUsHliwNoFoTrtBW869nKkCOKAsVM9uEogDrgEvhZBu51L
Hag1P9M42epgOa6JRQGnRyRMokZtrjzqYUyNtJPsVMqTWpEO2VkVDXFm4IVDEYf1y7iNESkfWKId
qGjKjxCNKzK+YDiZPv08/J6Et5vdskSq8l6UTrUoCZgsMl/DcjhZIXBRZmsz3gXdhe5FuYxHkxVf
UJxygY2bZVa4cROYfEamA/uYfEZ0ub/X2cBGPUPJXw3ZOrU0LC2SRoivfWBurd+S0k8XwmqSg2X0
5gZhioEZ83kowUnaNYNbn+WvAzfirWA3t7Sbqfjkgposqcq2Eb1tPwNtN6jRqsN65C/+63KdGOJ/
X9VzC1KBsBCekVKtc3H9sapvEBt3DSkHz9PqrkoxEI1Ag5cxgq7H0fwcCDE+O5lrL9FEzi7MI2ri
QxQPes3SSt+WZVKcRAjdA0zzb41Dng7y6OE6uopJWmbFHdEfvcuFkFV5tM57dyXLGhyLZqW7KqV3
98CxAKkl9n3+GYIqkxLR+nSjZsr4vdJce4/C7ImkVthRfFgn8izncdyNaZCXwI9XqoeNujEVRPyj
4T0VkzFGU9Dhzacty6MVVfR2CfqTBEdmetZqqv7qdzJYk8tmLTHxnBhqrWYT55Qk3IBoYheW5Aq7
g/2aKzUVqgLlZj+8+1Zv7jwzzdbJgLAOn5m7Qg9nb5JB9uu5AORnhr0pEHItNCV+DkxJA0rAwFqm
uQ80cxq9B5AvO7zywVLC5woKNfs1HWRRlP8KOJDTM9PB/Mz0kt+d1K4df1KD29AiK795pmMuDN+q
niVqadTAXrSJu6T+AbEXgVdIIZdNpvJcCTk8662xbaYDSnf5LRiSu9e09r0I+z1tn/BJnaoWjzf/
f6dqGZ1MHWReHOojn4QZH0iIHN/VbGN2efHhCzPfqI1D2OoYhhCoK6dFUe2my6QR7UsKGRP/Gwuq
6YzWP71oj1SotCHqsFTytVXm47n0MwcMHTsZp3RZc0Ktvf71gmIE7SYJhUYyTaSl+r4KmmtTSu/u
IUY454VkqzDYDF4KiXzoGPQVSXygDCsLS5OrqYfUCNmGTkfh9Jw/RhNT5tlT4mybq7391vfqRvOj
8FsbEi7lNAMS12k/hbp1wChT/Y43Dys+g071h1MgNfegVDBM5tEZLPJCNtXwIfkHNmCA+p1va/LS
17Svq5A+8rtRWBjkrcS8sH9RkZaZcp23vvgYa/fVbrv8LgxqNDgcJ1JuIz5sL/j0rAHKKXxvoK8F
SY+Qoycxjprbb0WpabtetZPN7FfLENL5IogZ5Hg+JAholeBgVK3ROOs+zOfI9E+17iHFT83R2htl
cldaaa4DHILLgH7SWZs9Ql2f/8gbs94NnY5ZrU6VRcBzB78Hik3tvz/7ZaXfi2AgJYQLwKEhtpm/
g7D2yZUIHOVLnMFgQWlfwnbI/TfE8WtA++1zDTPxuWzctYQffXjc36Y/1CCisk/yv8JvcIlBkge4
1gklwy1oFCaxTmrwTdef7TgWX5MgddeKn7v7qG2Q00Tc+S3eUgBQL/MDDskpQ85Nn+ZT3Bvmxu2I
ACHII3ix67w8E8B+m1/sdfwMajBMsWpIfuYjzDPink8LbjFq57ZCYEa+ldau9IEY0ZDwBnQbo0pG
Wm3fcGq99agTnnqGiNv81Oh8qftcXLEn2rfGivUTQqzD/JJVt4TCZV60brjzj0jAn8a4Z40Fc8C+
xppJXyhBijedmf1oX7MixUVOeiVaAe3Yjor8ko7Dug+j+qs/hs2K8oSGFk/IYxWU5Tp2FYnB3T7m
hVn+sGX6kfi2eB0xUyAlVohgn/kSBnowq9eVbVf51nM3COsQDQipzWmuMrRh2ChmYq1hd2mHvO7E
hZTjNUTHU1P28Jo72z5lpd8S8DedF7oHuJJdKZetwwCfZNzb1uyB9o1ia2QCK/d0qhAhcLbq4CVE
wVAtSbwlLdJobwGuxZd08gwiYzb3+JO+O6Vsj20EjD6qq4Lu/Bjse41k34zm4EWzh2AFD8d4N0oQ
ZxqQwbTUl23epd8RcmvcCAgHwDbbe6MrnT3lHCwHovTeSzVfh2qifTOykg2bbdLLsTvvWA7YxmjL
CvrUpzBtu8+xDVFf+eEnWgNnbY7CflWsccMKzwbx4XQc5d5WdrH9IYsXjBLde2LmzR6YNDuR6aeC
wb7Uq3DQy+ssxbNV4+TpdXWd+6xRY53++ZoM2NuGwjKW//fjf/3A9OOuGv75y2k+HIfATbOLOyTY
mrGdWKYT3xLpvJLa0F//evCMaLgyxmE7QILMop9Qo7lEUMvOXM8bII3a7HEwzKs/z1YmRVOo7Sis
/wauU0EwbKRG0hnxbvZhBIC2zsyx+fIQOFJGN770DDObzs5N1oAVzYLRsZehnvvbbIzsO3VVE9uE
1Xz3E7FAFwCQDxB+vS8GeZh7Kj2ZsYgGgK08ZF3zOfcwWguiNBcP0pQXp+8U3nHMTgZhdoLI5hFD
bUUbJbcJYT+XwR7d8PkwieIvhZ0Ihtj8DudZwZeo0lcJGnKgMza3uG63SA3jtRkY/dJyJYoWtsKb
QRXvltrXu9SQhFK0UZrj+cGSPZu7bcoBB60Tt5n4xPKjXqq4ZVhJrLIe6AtFtOXjgGcmfYtjddNk
KdyXFFV0tkzlsWWcuM98ja6Eg+2qWrgewvynm7sJ2VZhuFcyxdlDAe2P8eDGDWlNHA6yePYBZ29R
U3A2PVXa6qeMVSCfhr2OQU9dNVdNXkpFI6TQTKs9VZmpI0ISW0o4VxATitCCIl5HYIdvXdL9PlId
O1urlbN0C6LxkD2DPbCCZ2vaOlftuumG9j6fMCyYRDL3HdUzvcIVNbb3rHH61V9HWVPCvzER6c9H
j1cj5QsfGm3BqdYp3UlbQhz7sTKHx1Pz82mi2adeQWpXqYi/nC6/dl0SPBHBO2CX8qoPs6zX+lAm
3+efoJ1lZZF8FwHN4qZxu0tZOvIUjy0qQf4JNb5GrAvPwXQy/wt+5X8F9GXTp0O2N2ta54ckDPWV
Db5wulEOhELIHwjafnl62LzARau2aGdh9kq3vxkKTNrArwZgwJBgVBnfJmXDs8uX/UTnKF+FPbv4
hLzkhSLgAkisNJvZPtmy20AUoIMDmEzSIcGUa5MkjHdm3E04mTqz1LUWadeoV7zcR5alk6Y5QsJT
K9WBBjO3jWLgZUa/ZFAYaQXrA2yV4UhhrdK/YDCrfmVu/MG/VL15BUhnv7eMc5QP1G0hZ+4EO8y1
MyT+KgWziAKnb988XXzvKMr8NCElzwIoqMgXW9WGo1ag/ELP5GwT4qpYvYX6W1bg7dBq+iZDmiIZ
GUmC0YaC1YZds1IVR4wR0QcZl+XKxCh2LlUD1PjQEhRbyfIZWlFHqWsSW1FQ3RjJOG5QZnarqO/p
uo8GpVTiIm+hoztna5DwmBU4XlWze6D/7Kn7OERmyTgElE3SUHoiclwkT6MqrqPFqLavY+9SmZa8
12ZEyFeemMdA0TFsR5m1CAaLZJPz6ObfkB7E5zTxnG8PqQHXEJ9whT9ymTsU9UlusdaWkXFVmirF
BhYH6kpv/V9dLF/7rqNIxkavuthp7B+m5+azQOuqS9eQipLZZ00NWOtzKS9QWqXRWgYGNCGd/0/V
59rFVUcDRIGKkNG0WholQ0SLtw6SA7JMeesqdTMOmXiZH+qIGGpZercwEmh6dXLhAJkA7ofsuTQJ
Zd1naDZWGe677eMXcq/eNnzEK3/6jZxu2xPrUi6Y6VRhyYmJKnM3SvsjUi03Xwq6IsuqiIcd1pz2
eYTJ+sQ0jjPML7SLFN2hMB2FfzDDBx2ThVMGyreBuvjdhVt1LPP69/MGQQXz88KFOw7uQkd5rxRr
S4vll6wJfw4i835q8kuN0f0HJnv6rQzDzxUV043GeuSJEv8Mt5BLuy0OFcqJ9x6q1iIpCuM8pnX7
WtsoJBk7300pvINu4kSeT1W7h0xAbq4HXwfJdcpH6OSXQLBj8vO04O/gKGhSEuz97JTYdbHuLCV/
SdMAwVV2L/GjfNqhdYj7UfWZcdCqNmnxsyjFfbI+FoUq3mybmmYt1fKWVKiP0EmE8PropXZqa23j
SOPzUlARg7oYquTZz514FRB4/DwSWUW3Iayes4R47fmon56T06vzz/mmXm/xKjXLumQe9YgN2XOf
N1fKqujrLC/9EZClmJc/pA2Czh5xOft9LfYlTcRtz4b9ZQisXyaQ2SV4AP+pH4QNq6mPaMBa1VuA
oD8bcpchCG0pM+3TOIJuMZw+umO1ZwTV9DdKCnDdEaQAzqe30ZlxeTe4QMD6x+k32WkLwzki8Ow+
PHhH26AY6IlMRps+wTGvfJYOlL4FWvR0UaUsHshdomeUmUx2vdlW21kLQNUrZFONgvZhzw+14ZM9
6JRGiI2T7i1Iqao4ATr1lrMgUGpdulCpHMKd14GXqXDI2PiK/QMyp9YfWuzZTzNkLs1jvglf4py2
wY6EUfI9aaptVoTRBWASytSgS5fZSBQ5INb8pWHNvM5ju951hW++l4m36XvbeKn8wD4l/gg/Y3oe
OFmzIjhPHubTIn7RRVyuQ0d020oj849t44ehd0x5Vpgc8pQ95nzaIYXeZDru2yoieQcvorKeFYpd
4JI5JJ1+M/vX/Wm+CqeH+YUqGIO1Sjo8c6d9Qqlgn4zpYT6KSU3aKD1BC+wN1QNLuVMuEb2iLs+e
5qKbF71a84JLVN1XklJhOqWR9zp22ffIreqfKntnvZEUF8KM+MEqCm6oUUFQwPDb1USPrZ3GzLOL
2jVUPUyvOZnLuZU2mlZ3KtRekhXuuP6xyuVSZwuzKgVI98bUcFBMD7LqEbeE2nE+E1CqzqSbTwqp
kB3lF4y+IQHwzKWe2rv3eiTna27tTT/RwlxZhFC+DuZYa69B+2nKMXsp4khHZKIXKzlM5I6CZMiF
rxRPc913huxGde3uekv9OT+lsxZIBB+QYoSQeKfPu7HBzaizl4/KN6ErtaG/VfGLmagNM6nPXoFy
xqLEeLRK5zpVJiSBqz2l1cFWRxp9hNtobp1ecvWrZdfuSlBd3M+1x3yMSMsZ231CDtIutImamuBE
2VB0T0NQFMv5NPUwAlWjsPD8NYgJJ5xJS5cW3bXPvkT+JpxYUlr7Pu2/Zk3gLMADmWgJPPMpI8Pd
ng0VrdNDMuD9HKYIpC4F4HEjqCVdSANIQj4E5VLNLZO9vYnCLwdvJxD4zV2aphrLExWiL0GDpVKx
VJxHtj08N6H9KA4FIS4lvWKWmsQteRxt6YbKNXoI/Y3KIFnTeXLTvEQ8l1WzzelJrMYO836VetSg
q8j7JtJfRez535OZy216UNlG23iuQTaTdUqE1Ay+TEhf2TZh1sklC+HxmjDkru0E9/RcZABSO1Gz
m+44n/Zxs88sHU+zEx7y0HFX5WSIFMagboQgtXQmHxhOGJ5cf/zME3Wy3sgWkImjgCEx+yNt8BAg
sxuQNQo7m84qBhncAPvBRJzcIJKmAi/kHR5msyWsOjpkdlecK1Mn3R5EtQml4hwjLzhQ+6MNSaX6
FfX/U6XoF6gW8WkWriPVB21hbUJZxpvK7f2Nbtb0Mehlb8RAMSVJqZ6w9cy2tU6uiGulzdfe6fd5
39GGzDKQShreSrOxEdo1qnnMBNTRAl8fmUH1O/wsNO3JUYywEreKKAiVNykjCcX9dAeLmsl8hRRN
LdcKqQpHmqzfOgUFt5IE24b+xquPV8GatlXmIMU5jjzy4iYvqSKRfvuy+TqPpvMAqwDvWHpiGHaJ
3lX3vDJ2NZztjRtRu9WHYnzzHOuQsvBbPrrKfVqyXPW19KMpn8tpyZD4ur5pSps9Y1isQjNWD6bn
F8kqKGmZtl7wHYY6RlknxpCFo9J9IoInAedxhOw0TUxOEtvbDPzyej6NbYVSgpvVm7GJ1U2UK6fZ
Xz4/5EU9AvIs5drITWI75vvYcex0qyljDu0Cutv8h81/In3IS2Bl6qYXwbgIDHJK8ti86n4Z3Rgt
gtchcR5P0zAD69Gat8EmSngeZ904lqfRMTklPvqqJFg3zHRgxyn9nZl5AkO+FVTr+JCp7Fci06Ku
aBnJ1YuKHybKireg4v9plxAAMlTQeuuWx175/jgLIVvNL7awQP+jPfAH7trVqacLlanbFNbkw/xD
OUN1Rjc7mKj3sjH9fc+WegCqoUNjtJs7OYnFM5WzpR6o2qvWdWxCSZvKBLLVuaCgNv16JsDVrR2d
e1O5zmfcYvl/AAPFH/ZKF3MrKGZkM4h8mCb+1AyzsMJ3IulBPTbVehpwoaMCf551Ko/hBUoBXuJp
rhdmuhJtrP6X0ujPXgrvwhQIS1Voinxq7h+9lCoJoa44Ut7bebDyg+K9Ga3ku0tYEajS5qt4Q2Ws
Q7pTMuGtZl6Qasj7v39rGvzaP5o6hoHkCzkfJh9qBKgAef1v/WbDHXR3tKzs5jpReHf79vVh4XKI
NSJMvmEr4VTee+DlqbEafZqPmCj28AHUr9hhKA9SXJ4/uSilX6PmQ35WNTIFEmwQ7zo++bUuJRWJ
oF/RrM7fRJe+xTnXNjm06a3JtScEvhJ2QcYSW5Vn3bTi5zEchy39v2qPdqy5wkOmyxba1KdFNGwC
1y8PGDPJAh0axDUqwqRQE/p6TBp1oweDT8VjqgPSV4ncLkQx7aNjRci1aOGTLXJXifbz0QiVYN9a
5X0cOnmko5NBzQ3DQ9MwXwet9cPPA+06BeaNAUFyumN3mwQEz2ocG4KXPZWCh2bdw6gX1zSvfkZx
VHzo6LnYrYwLXyVUsZ4h+7nDp1R4L7qNWnkxBt/SpFnF1PwaqlmC/KU+k1CRYlrRw3gMqQxfQQeQ
9zI7mVpqZxs/MT9Rhhi/ii+JJfLrQwzM+6aaHXqwWUcj1s62GhwTDBe14vvfJdIVEn4yaMKTnOTB
MYnLUQEgUrJ5ZSoGX5Jdp7PS340RQNWSjXq8EoEZgsqfWNa1b1wU9xtF0erR4PWhigV6Aj2IWgfY
t6klGvElLx/WOsyr7Ik0X4Dtd5IL6Yv9skGQvxC6Ut1TSvwYyKithyWp2qanegenDjV/QQG/PRST
ZRZIGyvRhCpSadvGMVOLkNi2KcUNKetLpvUvbqFHm7RWf+hQ3fRFw/Ygpv/9UQcx+eSZMe1yosBb
PfrNkgXrFitgsZ37RdSUYi5EFcmM7YSEBgV1+XhFWzqGYj7LmBSf6ZXGpbk+1oV+s4FaWFEbHeuy
WVG5Cg8uWrtjDPSCZabyzXyfPdCOVD9rJf6hqg0RTZOwLpdjsx2QoQxeha91DDtwv9aiM/OB8MGw
vTsYAx5H83N0nByWMmm7mHkBGWF5Nab1i9vhAdvOX2OVr5yEdzI1FXXXEpvSRZ6n5fXGQ3b+VQrS
qWx8wLYjOwCOgb7qG0BKM+bDTd5QKIOIVXQizTNKHGNFbYuSxTNgwxUhVd6pq4iS5Kq9z20Nowk1
IHBlsiEc5Ph7bKjyS4/qfuXQTt/JaT4tDP/8+PSdqF8rDk7NMCrLwyxzTLS2W3deL1cIuOs1eGZ7
EbpZsLO8Efh8pTUHNbT4lzXCKMnkOsddXh/khE2TJvCMh/zBV910wYJqckpS89wZTnfOmvHFCxAC
hzjD47CSe7+2X3oCDRZRIbg7J0/T/EUAQgcpJKS3qHE84cAfX8NQkI4y+ldHyPM4idgbDO++3/VL
Q4CXNum3He1C7i27Lw+Omr3rwDtZ2CSFBbVSuqg20YI7fe5dBmVjpwEas1GSt5Z9kunafHPoYJGl
Dv5nhbLBWFuWLc2lKPAphryBE8mmHbJWdrgunpzl4/60lWjYF15qIy4KSZ6LbGc5nyq0d24m2A9I
ONAoadJehtRRiOnEyf7Xgxcja1SzYlgnv7qxs46zWGh+mPHr5G/qK9U1QTjJGA5ev57xPOHE6Alt
f1y2bd88KuGek4gjpXcUE33/Nn+MiuphgLa5Pm0aSSevin8/5D1f2YNT7piAZv7ZTy8VcvsQ+yab
eOZC2kH2VuMIx7wmf8XAJM9/PSSFE66oUVtsBJ3to6+gU749Gar7+9TTJLQ+07U2akaalTJd91Ws
Xsc+8/b2FM3S+/TO+8BlGab01S0nG5hgNU15JQ0L0FXaBEctFlMSr26sgkZeR1Vr+H+AszHyxnhO
Zd+uDTank0MVx4RJvtUMqpSxwOqjksKs2PpTBOjnosS6cQPyvC3DIDr5pvZSWhN/r8uXqoqXZZ4V
grDXl0rD74Q2RdOwYe9h1I22t+pVq3fBmQ1C+ETXqmSdai8rGtaHxLCr1z4gYRwkQ62R7JGm2Hoe
BkF4LLfOoeYpJ5T8KMGxSBoJ2uzDK7w6u9KRVHbEwE6DeudfFRkukbqQck2bdlP1/dpoG+XUqXW0
joJmfI1iSmMdEGf0os3tL677ILSFTjT6UxfxKQydXS1G4tG9uP4y6PZFiKZelnPQAGHgZ80vh3ct
hNKjdZvYxbiyU9SOXNyZ6WbbLUxtCACb1K+zSTDPPaNmvDPWaquUDeFOwQdNhfGUY2jalLVoXmxw
QQtjMAjOoHdttMP/Y+w8liNJsiz7KyW5t2rjZKSzRMY5AxwciNiYBEEY52pq5OvnmHpMZ1cupmfj
4QRAAEaUvHfvueSmwmRTGdoSoOG5IoGNku9iKFLCyeW+3Oohxx6+t0ULHNeklb92rZedUrsTV93Y
V17BeB8peU5IZ2dMvymoBlaUiYwn9iQ5A7/r0D2Ssz4c2eWku5DZvg46/9FmanroByIYHbu/xh60
mNTE7QhjIn6IhoxnNjqgMBSfQZaT1cReKDvLGSybup7SbNnmOY94QJwdWx3njKWsPWesPNdqOYU9
MN0pQVUrzZ9FMNQ7P6yrbdCQ2R0swvR+QJ+cTOnea/HUKnqFzrczmusnbwyzM+l3kNEWf29ctgHY
BIrmRp0Dao/gc99uRIRDRGXi4ktcGzk5xotV4fXX3Gn0S5FYiDDS8HLr5QGMideepjWbuEkt9HJw
PH2tiV5Lt8MTDB1W77sfGhn1in0UmZV9J4lCuk8H66s71+MhLsZPn/73scvTE0Xa7q7Xh3t1diaf
k6qcaKbLadPbIEQhUImnVLcL4LYavuClJD7po3mQ1Pp3GNAxIePSLHQ4WuqYSf2nTzcc9SPufO8c
DvOzSlJhKU67eiGmYJ94QDiyi3ov/p7oztabm+JDK8NfzRJ/W2Co2NOSrr4Ov6KwetT1THuPM3qO
wtTfwB/UUGU8eD4LERGtuoc0Pt9VYtBW8zh+VtI1rmVFmG7W5DS5I5ZmiJYBbIQBCBagH94sD8ob
5iSY39OB3exU3xWz+CnzomCiJomnW0QN7Pf1drGmVkO5T2eLVjNhXndsFsoLSM98m2to4FAOAfFz
Inc7mta8N9KIoq2W74J0usJa8T/g9xablGN/qlMk/c6EUkQRUSunHzYJsBTyKumDK0ddZP2qaKPe
z1Mw00CaDYBZlEeDus9Zkpj2zhKwQE1yVWDOgHHO/WTPUZ13MG91chHN8B1FMIIsXI/bUHM0cmx6
bzWlQX2p83u7Ccgg81MCOPvmIUzrr3XkXlUBjL3HdEExfSOL9S6L57QSwb4Lm3M918ORJCDjIvEQ
Qavei3H+gUfuPHatf8pD37ofdCfbAyqv9xBQNkNG3owSzsNYzElYtIY72QF9LgpM8ot4scj7YB1h
UIMABYpSr/36AlfS2kfuQEqiV91NWQUoDV3Bc17ob12lV3dI238/OJNJn6LdkJS2uD/sDueRFGxZ
xZss4mdq1sWxVoBNkMpkukDZO0Lp66b4TjXyy7H6GAh0yKJGkmYJu9IP3XJDQbvdN721ixdvfGET
KulSVQ/j+GGoOv9yuz9GkQHjbRoYc4m8aNjm770wMLatsPGPTxVjjSn9/CQofeIYdNutge9hN5ft
tGttNL5TN1uUCYkdk1OUbnrSjAWr79hb+TX5pyBP37xcs96dDnF8CaFUa+fdX8LgwqcPow22+L26
dogsi/rO2iDQyvdKszUEenBICYBZtyP//1x7pAt5zkgRpge7gTziVaZMXH5T4dzI+uc+tRCydFH3
HV2/nhtNhbSrjD/HSF8byWtfe6R2hW31c2iC9ND12tfKcfsXUSevHpqC767psvCrfrJ5cU9KCoHw
lHgkI+QlxB5lYU8iGmw34y6yW51CCNBWH7kAc2YxHUxzpMWeat69EViQDgDDrItcON8miLLoaOK3
etYGeLOVuaPBRbqO99IWIJt74t8+EbbIxv9s27Bc+W1rXuc5Ow1jKY8xCuAN3e3pQyzVf6tZwMaN
vBph2GK+mHdl7iRPaiRbXvWsDp4m9j0nEY/oi6RlnNVDBRiP7+7DrdNo7nFxZUR9nw6rIErvh8SJ
zkM84gsKwJ36SEowKnqX2fTS9wn4OC0DOR+FIF7OE+KpNr/nU1K9dNrb7YhELmfApNN9X/c6dkcU
kqZZ64cIzL7yTfQGQ5I9RPWDXFwVgU3JqneqZMeuPrpUbcyKKLJoxkLlxaKzNJx1oZkXGz48Ss/O
yV6UaEcO1odujOVZOAbw52Zg0vMB2ymYOAB+SDV4l5+c4bnU5PhIU8J4insnPqRZ+2oK7ata7jgg
HVZem/sPZkKtTto/3WbQLkim7E1XlNNaQU2LLsNXF42kGZNlvrHKmbVeNf40bbyCY1voe2w6xjaz
i+0kOHa3NvnY4yReHty4FDtkFkStx4ng9pukCeStD88299XFM5MSPtvobFLM+5eijJhkwOiWs+Q/
8zy3OGrhjB0hP5uUep4UWDXIeoz9YBvX9ojjRrpFcoHQ6qxBpnLlIV869429qLItAC69mPdantj3
gelgT+35XjqmH4Fi/RRp8aSigjgYQN0txnmTWCs0BCu3Ts1ju8jg4yLhrFfi0bCz4SCw9q6jwn63
HBpsmUzFdclQpDVlrUZcug+dwS4omlg6C0N7M4L2M45wXkcLoEUX6HnbOVvJKIvXjYy1n9YCOs8m
loBN4K9oKIEbDu7VLvW2Z/ORyuyQkPd3HRkOJNtWEBbz+F7lxXQo5ta1STg0DZCUwg0W59sOQi9i
eXY4mPTrKVyoHziMmnvX52m/M2fyzNkfIMocR4IhnPSAluHi9U72FsIfPpDpp69q0f5sU72yV4JG
nz1bzKXmOK6IodvetrGN1u3lMtmaukteEBvj+yaYPidMdcAD+pMHxuDrbbnmh4Z1REcHTafDiRzP
1yrDjRtrBlcEKhqgjpwWP64jOBJL1STtIqKuqWPWtFufwS6EdN/mgNGs0FYdm8E3rbkrQahCGkWz
YcfdsRzK+MPIwR3XY55BOEbqrCE09adwPdVj/BrQO77CjvjhxWiYEmaVleU4Yt7UJLGdAPj+cq22
urbISchmM9CIX11W2q9FHicHzdO/94WUL+B7N06WW4/QCnjlDf0K3ONvIv1tiqktsrW5ubeKgmG0
Q7SO9eY8JjoWN6a7JZk92aPgade2NpvHCbP4Ope9fYgRZWwSDz61PZo+k3AP6XWJX4Cos9IT6a0J
ymbly3S58qBV37YyFSKIB1YYxAKOPp8AmWT3NrFAXnEswbSPtbZrtczbhxR9Tu4iHXKSQEABNuuj
H/TtmfyhfBXLHv0B0vt7IdGAkixKGyqq37taurtuLhrQjZlzVletlSHxCHsQpuo/68lzpzphVGho
prfKGl59WVPY8jK2OkUcFUdSP1dpkZLhXTgfuMUQX/bVVwzCO9mNn9Ip3UswafKl7ST1QasY6eO6
YqvnUbZVqnY5Lm6ktow2XT3uGmNwzjZsPkTri+NarQrtaE4fw7KoDrmc631uzs77fy1X8xk3f+qN
5g6rVHtSM4aNZALERVkcEpFTCSOX7SmPNACsIHapA9rHYeHm6al/9EZCtzaUFIoNfJQWw+MyJEpp
XBJqebdZYEQOs2rSuLvEdsR1vjyMDZ1jSgJoiJNKf6z18Hor9KCE+4QeEHwLYSFz+Mg+q2saLJG3
GXK6+1EQZ+vGc2jXhyEIHx9+ZGeZWDCCYv17FzQM6RcffAblsTc1j0Zp8NPOmAIrHSVKk1abqBYR
Chhrpw5iih7s6tJAC7v7IjR3fTyLq61aP0kx7btsegcy39yXpq495RgEI98eLiXI6U3jN/ghTWk9
k91mbRsjau9G2CJrX3ogt5YC1LgUoDjEEWW5fht59AELj5ACY+iKXdrKHkjYOm4H4zvYs2aDGNq9
mD5ZH07t1Ru4RWR2hbO5VVcd3LKJtO3we0Ui4z2w4ac6a5svrqcjDnUN/M2D6FaUurjW82D8WoK4
P7mZiPcJS4kVga3VXe6BU1HP5jLfoj2V+9YuL1k4/X67HzCvUQDNV1gbjBOZwg7CZB5aU7incPqC
fciFqeY4t4d8dN0DjlF4sl1HtnkfIAVfFQjmLlGE93Dw6GnSQZw8B4yDs4TnUvrQ1lBZQ9DDJOv2
A19L642yYq2NdzUgWsDCdaJfVMNda92vHlkBNGWX1pNqwMU2QrSOBVTdz5exbkaQwcP0UbtCoxBC
0rB6GchxizEnfl1moq02z6E4iir4AtwsW5gMwup5sId0FflxelHveelEVG1cPBc1oN+MwnsLf+KS
g5652pJyCO7I4kdIuUoDz/3VcHGZL1ww8K76XrVW2bP6LF19fS9tab4yT+C3rsYH3Qqmtbm4UdQO
BaILaMJKe4gd1gM3LQRn8oHmSvHiDGyqpw5G9e0lxZQrtMezwJF2snMyW+iXxBT8RUebXnjN45y8
iiydn8bl7uxcOayNPqYf6g3tQWidIINGHCF3Ga8M5u9l5v6ih4FXKEt+JE1yexJttDapT1M+7gKx
LARnWY0HqNLvvrJvpZBm3OQhX/a96fTNiKfx8ltu8RyPJINiPoi5zERwF5QMY1ZWREwTXvsl16+q
FKreRi6P2TkZ3hLHA/hRou4izAN7U9on00c5wZTTCFw4CJrrO5OIj10+kQOyWASrHQQ7Yk7Cgbgr
LX1kwpgfi6Z7GarcB6OZ2Huti9JDa0v8PsueY5YcXUvo3hm4MhLxcOjX6DER0EuCcKFo2GR2mpNP
57MDfQo3YV9MSbqpFm6X3vnZo0Ayy1RfNtMFRqF+YTPBCLckG2QG2/fbKJjg1V1redw6FI20CKPz
EHInWuFhwi9LpbN6prCXPhKXbCBggwNNmXDYBPZ0wjtcXZqsre/LoN6MCMAf1IO5YLqqRFzj0vLO
6i1Xes9AV5qdjbjL27RPjg5es0vH79UU1S9i/vrbat3b+1Irm92U9RB/F5SSgirFVne4aRlEGTyo
DnOqB/E5McNfljPBkZsK/WqLCQmsn7xWTgule3nW2TpBoIQ+3NuSIK8NZdB1pDFB6lXhfdGiCedz
brtfJAoPdpHrKcujlU2L7qz0uYL7/OCwgV5Txpw+utgaVvWQpvdFNFDtSdE3xRanPtezYxF6GhtX
D1dbRkEMksmuMoUNrHIeWJGN5hbts3M0spagQNs600ckIJFl3BYYU0veYR68TG4pVrh07R9Waq6D
wWg/bj322UTVUJTtN9XrEO0gdm5adPvA8NC0Dpl7caja+TX0lKKxklfXmtdKgRNPnDK7l5fC04hA
WrY1knidFYKZkR02Gxxg3+kGAMGwA1hoHmLw5Rs1AKiXYVTkG9WQ70nGPJCLQIvYbHa31Iza1YaN
hLPFON9eHExxz+hZlzwkq33qRF7v0cw1pynxowOOSGBvqcb5j0pbrJBGNXvdM5ChqMZvrKMpwViH
jax2gabaVbU2zUbf1yYgynyi0TOWQ31ilczK2QSgYiEt3SYh3n4vRvYS24Zz6VDRopgKtJXPHXKn
NX2zUjoJvy0vrhaAUmgs6ySdkAxvD/a1CB6IaKgOpTEbBA95/aNdllRunANuHdx2c1dhKB8CSTFl
eR0TxIHu6N5SYGtrNtN9wNJxpUPrP+fS3xV+FFxBKAZXq2dLlZI9sVbvqYee+v2ZfeMDuNmV7ljT
szrWmVxb5mOeIBwgDDdf3Z5VUcEvon9piSa7yb2yLKFSJ2Bl/CUIQznbrEYa3sfFJhoRzio2Q+L2
W/qVzdpaTjnkc6zPJgnukYwwTye+vxZLD1qPqnob1IxrWeojz2jMaiWa9sOcIYHRnLQf4tKwHpwx
91YV8K69ZN8Usk7L4PyFNL1lkqEaazTo5zGpvm3gRqv17Z/lDRnJ7CutbVDYEX5/1tmvoWi9NdIS
GpGTN37YTvScAfvnzOEVojVZ3IJQYxcqR80SuNcEpP5pRICup9G1jkLiTqVWn/LOOVGiGZ6DDIpB
YZIMrSruBWrArYi9/CDRJZFW1z1lU8MdkuXfrK4X+2bIrfJkx4Z1alBOUus+DGmYv0TCs+9bNIdg
0frgmKZ4b5KCNAGiWvVDu5hgl6/NrfH315YezjX1fhO+egGLdMUYQ3nIIiSJnIdsoJ3RmSZF/YZY
NPVBQpl8WyzEjGyOumvbtN1VAk7Z9EQQbrS4b++n8otkpn5G/jlu3ToE+7K8tPTSu3qy2kdqdR/b
FCfZ4Wen3vF6+IrIFPxlDXP7uEvkLhEieUjtWXvs2mpXzDpXaA9sIRrnY1RyiSaLe4ia+Lym5U03
KMRc4We0d9eRb660pMWXuogO295LL5aYXq1srPYD3tgdcjyI8tlYP/31rJuyeQM0nAZtTmyHurTh
YmLlnoW4LSs8ZAVbRbWSNUlRY+RMh7ka5F2Sz83qxj9lgj5oXWxvpmXvHfWkVgS27A6IPTUuLpLT
RFMcb1dZhanZaVz5mYn2O8ue5MMUrUk+CgyV2GuClSiHX0GU2edaizxG3VLuKg9lZElmEYFUpf2t
HsDi0SAQ3mBn4EcGf5eHhBRmXfRDceqQE+FBjvvkocmN7G7qAWz0yWx+aFBH6y5lZwfJda9wXv3S
j1HPCn+f6UZ1DVOH5iKOvHf4EOvRnsMHdTqJ8Uxwy1AoUi+pNUTXkPI8M32wxiwbd7veZwTI0wQg
tOFZx8QqHmsnRydfjhiLnMGt1ur6UVcS9213VR90TliR1cPVJdIckbuSaUVmOhwLxtv8cFM0krcV
HFRSqaIhOEP/Nmq1uKVRBf74GI1NvY2iajhWoRucqsHmWYM2t6LyuuqKOqbWL4ev6tlQxb+fGct7
qV/vSVAvxkd/xt8cuYCqIhBbK1sF2AeQ33dqisXFQPi7rWP2aM+zRp4CKo2tqj/Z0tJQ6aLsixZe
pqFPn242UOeYzOKhLrKXVmTt/WAgxBRTjyVyYbarsV/K5s42kKLMbWFuJFkQu8ZhKRUbJI2ciaUg
pnRpK7aJm2+UPqdL/HTtBNVXggRtJNDjc6q2I3ad2EeVSagSCmfH+zm59fvNac36tFjc/Uh2jcGb
tjfRdRhTHWkXAzXlHlr06ql6yHBrLt3L3TQDqgp0kbwg8itW9A3dn4lOSKNmPnSTWz17C5A3n0fS
PvXQebZmB2di2n69Hb04LaX2fDutei/nZ1Z/9zLK0y/ObKebkaST6+TOwW+Bnqocjb3pkO9LMU+r
AYJIB2KZ0vSNMpRgFNzvednD2Er0hOyVGf3hUA3xE+08bU9RS78tAtTLjBwzShujtRFMuSwUyWIz
9ci9aXWBZ64nju5ba5oVXPnGXYVRND+KmGJbitpXzwtctV5f3iFNhxQLMfK700wLwLr4SpvE3poj
iwbNNcunYG+2DhdN2vWfsblvzGaktE0XNpKe+dTFwPFsSYhiwGriKi032XjVkD9RHryv6CKuolmv
H0dtHs5gfNyNJpZmV3h1TC27yELP1oXRRg+TXh5JaqSyLhztbLV0svHzTDu43/WeNa9C2BgSNrHv
us3r5DAiOxIpt6dx748eZhzIMFRgYXVvBKqndyR3MfWssfspCMIZ3GVahKe8Y9v4jGpxesnpobJ5
MrxH7vt5byZ2SGwPXY8umqyNNFzWHH73pHSUWSoCQJzQk/u+ts59Wj7lKj6JtZpxidDUrzy/b7ZJ
m+LIaKwfk/uVFneYrMqOJ4ZY24U/0VkJqpVlIkK0AHsB+F2AAlntt5vRsnDFzUHI5nC0y5WbzRX6
3mnSESb2gD1LGyYGYYpN6LoXSaf18fbdsUvp2cofB4mJqSyn6Kc5ITNI52sYphn7iJBbw+mdzxI1
/c5xu+Ddb3zv7BYV8UzSNV8dXMnzwnPNfMM8w9p3DuqZrnUu472k8mc3tA6dutiQXkSz1Ak3czx7
+5s+0Rd4dSPDBOU1T7hGSYTP9c65itbhdhp6MudABliravKTy+wNQMaXNpEznao5SU8SqdGxK9x7
e2EjNIK1TSltLpyiisQhiPML0jA4SV3WPclxuhTmaL2HTs3Ou66dt4omdlpHKOzNbRVGxq8sJPLm
TUz1vFGS9Kpdkp/ZiZIQE09v/vygdbrcCAj7+1QQvtBX2qMVol1RmHqr914qAguKfNXVjAf+IpwC
A4U4Lhvn9NSb2f6vAd+3RbarYQbexnr1gZoEvDFZNGjWcWpab+suqT9LVszRKM+5b7H5iW3C0XgX
uZnzgJ5vr1651AnXodu4eyALzqb2DW2jdD2i0BD3sBY/J8K7Ulx3jmEcvEZkCJ+tDCq1evbXg3rP
m0KDHf4ypQZiymjROsm4i1zCbvsyHS6uOZCZqJ5K3ZG/X09y+vRFT1BxTeXE9eW1jxxcf6Hnb9Ss
qh6Ua22Ww6XX+aVkXmIe8aZfygODDYssX6WNT5vaPdBv6ZDPkX1cGRTAgEu1ZCkBRpqCSD92YUbB
P5tIm6i8vPsCoXWt6SRqmCW1B7Xr8+b6W04o9I4qSbQuna59zOo4OHMLPnXmXNzTdeBOsisSo9Wn
HWvXfYRQYX0jp8dFnO+EuDQ2ynPhT/NHD9PYR8RzbR2cBuqSnL2l79nW+qadHetePcQxflZnsEO4
mOn0WESAbKuhehij8qSG8mE0KGfm0VsnjlPfdd8wxCMm7ib5QCpDe5xz21gxrP+4/SJZ2r5Wdj+e
1a+Z+sLc9y0YDqIIGhzloE81QpEuluZMq9mstVcSrIJTiWVtXU5fqQVp34ckxN4yI8AM/RnRiOZf
iQkl5Ym+736y4uQ5MLuB7hw9y6I71JZIf5YUFFcaWuTH0Y7YyJMOffBMr3zMOHGAgev5h5E/q2+B
Z9BRZDbkczEuFDNHe231uTp1lgfdIXTmjWFVNNdN2Fkcos+kM7eeDI1vRCs0a91Jike9MdMD1Uww
+FU6XsuacbMyh/FLQPPdyIe9T9925Vvm+EjWorMPm8E6ohdI7u1Ojms1KmUwkaGsmpdhiLQdosF6
l8hWvruuT4RYMZakbpKfM/eDfd+00dpZiMUN2inQCv2XPtX1tfshUSNSJBHROVoe1LMWXjpf7ckj
4ej3Vmc2X4O6Ksm9yDH/1G79RXXrb/m1mCQOHrZpag5mcihghk2rfnCfK6IrrzZCUcfI05flHfzb
L20dxtBakClE2gz7p2z9bQPaiWUt2NuicvYgd6y7mZLyJpqh67MBhGm9DMIo/n6OWfbmYOxGgsMF
nrrzvdu52iGhUslePZjX9tLh8i3Nu8KkY0o3WDyGLbEKqifV5Km4adqxRRpbXZDk3uY4w9VLa563
YzJvHUpQ66CDwg4B1jXXxbKrrxEJXSanZ+5LQnQ5HNCNntQE7tZ+SlYbuqiRiWBbhiXMnCDJ9mOb
C3L4yDFD4RN/NCCHH6tpao6x25FK3pcPqmIBHie4zkP+oMqbftgeGOCLu9AtkEjQ5jz5KT5BFDSf
yKArOscdggGhNXtV54wy9AcNZqWBwU/vpvWA+/XQKWVOXlTJFfOWvayCvUMvs5suQ03ItWG3awc/
4Ze0r2FMUtGIyu5bEtgdfWoEGTHE3XWdUEsSS+LKQkGwZeSh4KNhrV527CsRy2fPtjn/TA00nKqF
6Q8JA4n6DdzJf0t0nalsNN9BnJuvxjjOoFuYKspQip0GrJPs90DsStgQfuDWJ0JIw/s5u0csEtxX
WOBWhpMYB7uru0eqd9kqrCqCapbBPijwUBtIxtdJNqfbWffMo1Fxt6Y0n99id3gngeLSEerxNi9v
58vbkR2dak9qj2JOjTNn+VhX+PdtSTQG7iSmsNEgBNVNL8RK90DwuVbNpsiPbmRCXS685khKNkgz
ZYXV0i0ggp/uciCbERGcZChLZPe9y0C9LyBwfECuv1Z6TiDk3aF0wnelIbGmSiDNNKgEeSzNiw5F
eYouzc3qcmvWMT2Y9KzAKG08PJSaqF/LVgKHNFpiukKNK9vs/SuBx/7adBvoNHRgL1SCUNWkbkFK
LW5e4CDeE7V2JKB7b+rNdy8X3iZ35uICVcm/R36Gph4NGdqKRMw9ApUzLVDxRFF/RPpY84dk9k4l
LyT+WFFQRo8Tkam4SZPaxFuW96dhjn1C3bDSvfzWoMfTVp9g6JgEAD8OIxV1RbDRw+S5bJ1j2rXJ
d/IfD6EMm3fRlN+SLiku3uJHStF0QMRySJHFtIU9KPjJwmo8hJN1TyJufFbmfb/NNnLGnOi72dPQ
dQ8eDrnnhsLdY5Dbq56mErZaCZ6prRukn71x8BoHofwykth0kQ4GSL1N9y3NkJt2gzPc6fpihu4h
urQeyQKojS+pq5GaOy3Jn7cLurBdZyk+Yng3uvQQuEjdp1b7jsC3uUYiL95rNi1g9wbNpWS1LIxG
L9Cx+hmv7Q87DT/SPCOlMU66iwjC4dR1EXZQeJJB2WkgZqaPRuvnbSJTkl2pzyEGojA75WRYJbnx
iN7S3y6sDBZ1OPHG/mCqfD2nx8fmLNVfMb6P7UBiijI5NqNJT2WRCksqqxvCltC2LLdOWw8vrBLJ
FqTGc7TMpGtWE03v258Jv5m2XIO0NUhbLAXqZq5bP3xjQrgY8di8D5E97qCYpr+jN8jqCA6K3WX3
w2kKLXkqzTA63nQF0A3Kjwgr+rqQCCjjZPpUkg2F10jNjriEb6ONrhjHPN42dfDF4sTQMu1q1U55
ivwCS3o8jlg0MsrldWG1O+kU1poQIn8vIJWfl/oGybQwUSoALxcCm87sqowrJmQkFnTrEhuoSeNB
/VD3o+9G7YF80Z05yLMScdVSu1Jy0beGCf7M7kDjFm5Je3VpaGVa5myICu9YojYlkmPve9iI8D52
qTHp+jEyRfxFnwCU4+KCf1K2uP7ZxBGtTvJrhy1yU+vlUt+HBQpPzHpHZwhGfaDioy0K0a6c1/1c
pa+tyLtt1SaYjw0N1W6BgL1tQuhikHCuVewwKE5G9X47yXKBkqqLKMy6/qrGIot2/kZpTAuo8X5i
MKf+kD0LwrobrOZ7NPftpogqd4kqK6j3EAM2l92bvpg+vBRDfuSVFTBTcFs0QGEhsWff534bU1yF
wxVAF6AAEA72md8VygKWjlswZGQ8h3pdH81ZsHHp7bekaF41pFXHNEc7rYY+o3LkOrACXEIhRf9x
frMaM6MjMv7yAjo4S9toIpUMRfjQbfyU/nsyUK6E0kb32UOuYC0iBU9vP0ff+6mmnQD2CVeqHyGd
SwP3ZI+1f54kIoSe9tEqbHX9QgHmWf2FM3mx3LiMNHpmdA92Pj80i5lAT11yxxaDyW0K9dBor+Qy
mIAvNtZy0b3ryYUFhXv2OI67is7KM1hfA2Om3f7IsfJMOgRZUwi4W8if3FCWMBLJDooFWhw0Gc/d
OJtvdhofoqZt3+mKf9goArhCW5/+0Vg8xCRGoj/2L0ZHBBGRtzY6ixQ+2ACMLQoqdCaVtkUzxm3u
x+2O4Of4uYGJJmeZENldZWeic7eAUVGKxq55sxPJBTKsFm42hxGCbhYdlkrwyjY6uY9yy9+3kk50
lXzj522VnU6DsPDbzqFiVlqr6Pd2HPLxmD3g4ZEIi0yd4uz0xdvjKDefb1tEIhAccq+Qt6EHYukU
kRxRVMZGA2JyUucXYQwy07tIzIRjlYKbs4f4Qt4nUaHkwFAa9DX5FPrmNdEn78OVvG8BjlXnTz2I
/ks9+GShe4m/YTwuH9wGyWABMmO1VKnnRoyvflAbd4XvGCtCzKaPyTpUNpGhbnvq5fA+LWJOJ/N+
KYiv5QE+YBQVez3HocraisgU2wOe0t0OYUrwFn2C4cnBPfbi4e1O6q3IkvEpQfH5lDhIYNFf6mH8
OdWGWCVxnd6zN98rZ4aaDuJcLNm8FjrXunk2S4e2YA1K7zb6DbB2VnoD1WIIY20TT3F1nxdpdFHn
7X8wE/7dAmo7huXQvfHIseX5352VhKngu8mE9khAN9AyHUm+txAIY4tCGG1KYz8nrQ49zjOAco2Q
ds0wJDYg6Q8xQUPbXrRLrlVwEkMbnBa3xs4ux3eRT7B2kDatIwQxT73vU9ydQ4aFynQpupXOC6Rh
4FJzGrx2ZC2u0QdZx//hj/u7TzLwPT/A44phE4AoWvd/90kGuUfIwVAF9xnMJ0bL5rc4Qikklgeu
TNalvssEwpeyHdXI2JzSb7nHZHBrHBqj9wqNUJ6FjSGKQLRprXugj52BygDO+1VNqMk9ZbP6BuT/
jx/j/4o+q4cbVLb713/y+kdVTy39bPG3l/+6/ybFZ/Ofy/f819f8+3f8a/9Z3X8rPrv/5xdtnv/3
yz9+Ve0/7p53L3//yn/76fwGv3/DzTfx7d9ebEuRiOmx/2ynp8+uz4X6Tfhblq/8//3wH5/qp7xM
9eeffxAVUIrlp2FyL//4/dHx559/eGB1/+O///jfny1/6Z9/0BKDSJF8+/t3fH7rxJ9/2N4/SXcg
qMlyDF93XRub7vC5fGKZ/wzAoFLm1gPT5HaHV1xWrYj//MOw/+kHUJwD2zBNy7Btsmg7GH98ZP3T
xmNrEDHtOKbL7sL+4//+Zv92Ev86qf8AFrCsLkT35x+wxf5GRbaIXOFqtLH5ufhlPXsxO/839y7a
QjnYETrhuM/nneW/Nm384CQLGwIN2wogWLLLI6BosiHoyE1JQ2nHh0a2H1nfyFXqDtAWRvFRVcRn
FMvqKymjV8f5yXyf/TCEf3DjSvvV2PomM2JolLH9q3eliRT4FITsVCEmv+qDIETGDaGrZIA/GPlH
SoOi35pGwUZsiQudZZAdjZrJ0J8zgFNjQyxoUL+rVwLJw32QJseor3dBXwbfez8lb4mQS2RiztEL
X6WTocZmvbGb0bCy/XO+iFT6r/lcQR1w8DQN/qebJ/6rRFtyRyQj0r/lpcWUcrEYzFF+OF/UN5NK
6J71qtNvX0E1ninLJsLOaMpz8ysaYLWXsDGPhZn/H8LOa7d1JdqyX1QAc3glqSzLkrP9QjgyZ7IY
vv4OaQN90I0G7ov2li0nkSzWWmvOMe09G17hIZLAzjqiwkBzf1FysNpoUjYalo1RRwSFZH0Vqhpq
WjnYd6ZbMNfT1IebeNlOyleZhH9l00Ubp4rGR8Vg/yE6UMBgD4JEOoAHBzJyZdX/YZ3uV6PZTNgi
28e87K3a76PkrxCJQDLNxBN2XI/nkjyuSujTPZKTLdjI4bEof5ukjcBVXV/kAunWQNqs7axCyFqP
JxeoPe37caNI9z5sLZf+itQxSC+/+qLGxBu7xlbDiLiqTdLQ8gU4ypg6pyQ3jrINP9y0y0iBmJL7
3NFWWa/O68JKrJWqCuSudqqsdAfKnT5u7Vif9sUVWSvZ6NSqeTfKNg6uDF7P7jR8D8h9NFE8VE6e
bDWFnrVTi+9ismLAR/MuHbFRsvOWyalApX7IzPGtXZZulZLOG4h0sgBVGQG3MOZKo4LwuZR72mvf
Nqpz2kO4TJrO9WV6IAQCp+41Z9FBZRY5nsW8D2t69DHA48qzovTLXydilKCnL5jt8kOL9scTWtT5
aAuOGj2n9bIY90XYiI12ZQgD6txmUrtMCNdA2CQPJpMTz9UxvOWC6k8lXkwtf5hv7HphsfWgqsnm
M/D6yKOdw0U5ZUV2l2Gw9sL+nMGl8duo7laD25Bnm8avhSHfuNLVlY7mkk7iKhEuQRxxP6w7sy28
uOJtdiw2f0xCYYbLkuBUg1Et0xhPJTuRG8Sqp0L1lzGNsGqIPw1oFso6xE4ApazyXC6usq+6P8BM
A4tA91RZuOPQ3E9RhUSg9WylaVZFoSxIAYYf+n9bNbXPmpQ03egEOP0EVQMhMwH2SAUfU7c86lb5
t8RJsVbZC6XpvNELIXw8efuo4OjbunhkUuuW7X5yxOgxJcSSRQZD09STBzBzRwLkU+VQirSuyV8T
6mvw4iifu4+sqN5bEtgbz9Gcp+tXlgz1rTLfhiqjDt/MrKeqGt2VqWm/EaYSdFSEyZhBL+wXQrHN
8Jtsr61qftc9blolHFXqeMFJUEDCYp1ZOdJ9dBPYOw74ymYJwK/UBN3mCPyveargfJ47pXnrBULL
PldeKPSAiKX0YZwUK2Qh6Olr8Ig79SNCHBJUbXlftGxKSqiitkrskzmG5xgkdYF0mm5jocJh0a4E
n5WGSk11cfW1aHnrNA0DO0Hpy2XqrqzIqEF+9CuhRHcS3AFUCvk22mFEQZ7dtzJ6IL3bG93xTJzI
XT+lPzXePEf40BYlu/9sQxXw2yzGo5bXhznrD9SaG2d2vyLlzuqHTSQw29KRZhybEIcyOt9Fkzy0
ZfLcA/DRhDzMU/gtmc3I2AkorfC3WAueHn5yTx8moToe4xZE1hd1yJcVuWdpNeTRsownV6VAHz6j
Ew2qOv/Tivll7BCfhPrMji7O1mJscINGB9Fld7Udk6BT72A2rmZD7lusvZsyMhafIeZHbP7Vi/mU
Gg5M9Gn8gNZVFQ0zQMWINmVXMu2LicxtsdB0TRTea/X1ZY+caitVwRJBCmrjR+aINQQYte/kS792
nfmjHmDEC63GmTiC4yM9Lef6c6d8tdjzR9kNVzs3Xbk0BMvP/HgVF4A/iYn2QwZO7PUyPzFZY9Nw
Jo4ObVBt9AybxpmrecT+GfSWzgDKaIm3at4WZSkOA57Dg1OkcCCY1JUAodNQb+iXSKz7aa7baOOy
6QidP/ZDjRFQrPtWo5ikB4VvNajEYwUw1sTW4Y8LhvbUSlcSbv92rjTTa8vCCBB8kwRD1jlui95j
uvWWOrg3AWKDGk2GVz3mHZN98spAD65FnGgP/dhoK9JiplXSfPdJ7DzU8YPo+KASNlHQKnQ6pph7
oZEpXqYkj5M1neDaN6hi13I6ETvZBI09I+w3HQRruVLvRWGk1DOoc8ZwFYYDScbl2O2iqiB1sTb9
EXutDwK881uyHCkAcBKn3dUur9ZTEOZVuUU8kPt2nYankmBeeu8JVKaiAe/kAKEfAUS2CvIddVjy
lduy6YhMnCYGOwk7KX7o6PaHOiwY65FpCrW8wMnpPo8ZNVOFuou8Ne4HVlf7zYOFRfBUDlZL6ybf
ZCE4WBSK5qK/ZQ4kH+v6+lByHTD+4kelpClm1cDa226YgQ0A9v7wZKzSYtH3WHWVYE5IHlFiM92j
hrO2Zmi3gTUgLzZs5W0yumLHdGhHTBYoTF1vX+uacF24FTYIPirEciF2oKuWHyfEMZOLyn0Oy4G2
dyJOtd51VAxsazRpP+mOwSzXWOrnquG24BDEebw9xR5+oVV/oqIoVqOVgLNpnIs1Z7TESHneGgjf
mDIQhqEsBH8OTrFzY5Y2pgqrpKuLExeNOOedetU9R78WnOA9a0p25qcTXWPfF2KONv1I6VK5Ou2D
2wcthQjsyYQcP7mlc1/jZjK08KSB5bg3Z/U4D5IrIqlsEwm8RtK6Zq5NOh3H2zNImfG1cXl0p+ZU
18AzG0QbeVqUFletHR2s68Ptf7cHsgNoy7HxPHArTAO3YJrNhDc+DHgakQ308eH21OwcrtzZUC9t
sYj1v5dcP3t73X9PSdGRlv//ft3t8+312/73yn/f8b/nt/+pva37Rk9K5H/f4va/f79OnnEysOGM
BsW5z9C6MBoN00sSloguo7J/6EGrBZ2q6o8IugzaklpK4I2N5Anq9EvukLFqDFb0JhFxsilIp3cJ
5NkD6Zl+VlX8QTqK9oVQ5lLkEUj/sD9UQHj+pmla50lIa95C+lyyO0jQ+x2l3RIEMxH6pJsV/0FW
NhgGThcFtM0YVuofyufdaDfhT+Kq94kmym/Zlq8IHJXPRGv+ktBlMwXsFH4ssbGjKDRP0dLo9Xqa
+DF/6jO72cVXxJg/1dPErXEs8NCDvAoKRF0XRzoNKgLBfBe0/bpIk/S+NFDaWU4U3pUYBDcGxfex
IZB2a7U1Rvm6L3Z5ZiGtl1xbXUsOFQy55NAghNsaI3DkziZHNyuX/K7jj8AZ7GLAsOW4hiky3Dsg
zFdFZinnsNMyanQJEdxkwVEg0D2SzC782Gpn4KjWwHS1Ec+w4FFzJfXwOubLDEswdN+SVIcBES3y
g0i772QySQJAaIuTQ2e3cY0yaodfxSy3bm0gr15UKpUaRBvDtq+0LKzUc71/b78lXpuOcC5PWsLP
odJe89OsjUP87m+elXdUms43jusnx+3Krz5Uv4CAKB9s+uhgiip5T+tu8lDszq9ahSN5mLqUVNSm
92sS9J5gW2F2VvTmMR6lDEIljR8yeuerflBhWXeOvooyJKOzwg5zbrLuJIyx2IwpQiZyy6MtQ26m
O1oHdHue8oNNKPsuSyW2fACe+0WG1S510bFMVOjbFHMSqejzvDElOxIyjsw1RhdxUq0hAfTr5FA6
3G4FNbO/iGo2Ar1A1FRZIUNJUcVPXP5MS5t4eMZPjUofC9xLzBqFj2xo3yyDylAfE+fdmkgds1Ft
fjqEDLoTq1tatsB7I/OnM4u9Suv1r2vQLEU5mr2BCGU7j9PUy0GX3077BAqU0GysdLYDQGeMY88O
8zWOkOrPFe5ewSX5M8RIqZLa+UpF/u6advlJFyz2ilaq71xFzO27JH+DAWsSgWaqL7HkziqIMnnW
h5KVoB7tR1OwJzWSenpoktwOVKixFyPSJVb/ODoTNZivm0ayhBOTuYa+qt1xxmgbnQHysUBMskVM
OR3g8PcQuQjUUUuUYjSOlB17zPpgJqG+VWy3YXA/OMxx2/4unYZ0s4SCui9q27XOOPwedD8+2y50
z4mIGRMVS0EQD7rpyGXrL3QUyqqcHWbqOMfbqGleFIAV8HJMA8k0stVhLOt3hjVQNpbS/ujb7rPu
K/mFDfqRrJr0p2j7Izsr6zftys1kWjM1Dx5PomL6hEX5IQMDnXrVJ8q+OfW0JiWaXGgIKiniYsRg
f9eOgz3NxS/D3RNAgPE7s8VzNA7256TaP3B/oAZUyT7SCrbORKQArx+nYj2OSfpQoo5bL6KJg6GS
7hbsN1UK2ZznysBm5FqboVkgYzcbvXSci7aMzoWbHJslmjWr21OJjGLvtExbpXGFwnWbVgvFKs0U
OiOh1g3IUp1ul06aBRIq6+/clgORGe/Qpb6nvtTA0M4jpx692joXx7DQl6MjdiZM4Xt4OeXGQW+C
3o44+YoJqgohmSt+ejMRNWE+t9StaKhQzexubDXzvsu+FBHGl14Mzi5FHolMvUku8ewSNIsaDJVE
x9bKgHHpuAw4EZ6fMwb7egI/XmlOMqvMS2yhOh0NGXqSSotFsj/a0Maiuuo3Yxz+hqbYZY5SXpJF
+ii/k3tRERY2x/DSXFon647Nl6WsjYRf3XG5ITO7YB9YQrdojezXdAlnS9rwOEztKbTy8tj1mTjf
HuwWKHMyaliPSUg5cL96adQZL2w5g6KlPmXHYATAgRLyR3r2YKpaP6id5qlG85lYS7ezGV8KT7bT
cSJdkp9uHBKnUskv58Fpx1VhKPppBnO+y8L2W+CdzOrCvUuXkcXHmu4mad3bGCKOxHDl0CkXv6od
hmyjppyUjpQU2Y5rAIWd71Bse4kalxy7MQXztcCIcK1TU4zNJbOhIlk7yVFAcmjWV0N1czHD0Qqg
tDer29NqGuv7hu0onI98NaaQ1m6vjSuAK8Dzxy37LIK7WmDwOPe8yla6S+PIOJi0uV5Psk72M2hh
2iSoE0QkJl9r+nFjX8dm7JUvgzNavnt7S1r2onvFmH6AUWgnw24CVHctnpbrRdAr4wZhTebDws78
MW2mTT4M2UXRk3YX4+/11DzPL4JCmx6jc6eS8rDNZqpfuZ1yJb6UGY5bi9idxWg49NrjEsP47vvF
8JXJMS63B6vjKKb9hEisXqnkPp97TLMXVSf6ZBR0MG5Pc13vDuhm8Qqk9Wq5vmPmAPgjIqLeYbex
Vshb9JQxP5YjwgVrtGqsFiUe9ChOL7Guo7sEFMA6NH007F1X5v+5fDXLzXD2ab7QmMtFmDvPrmsA
EgPlOkV0qMrraqCKzIGxqT6Fwin37ZZLONxU+vQ6VO1dV1mx63Fb0j3AdfXmmlucZjkRI9cHUhSd
nWaPDxXiX9qTXK4ta+R+wqzvGnetysWcDBD0mibGA14TUl5KzLvWp8mU/C1OqN6nFFJnlRFfbqGZ
jC5V3tT8O64wz6Ko1HsQXaxMnm2Nd6YJVRzhbb7rJnpZkm3NW0cHDQpfuLzENewZWoU0M/UlPgpH
qFfHZvwEptdm9BmAjHgTRVKf+iELEbAm1Qtj4sZH0xI/64W7H5mJe0lDmidvTIHCtFzOE+IzKa+Z
d92a/Qrtkqz9HLVEbvqC43Htzu77qA2DBq4qdUPhW2cHltcj+ebSi+0a+5RkMZo1eUTT+cgttUU5
J8fdZGrRPh6MdxwjPympTfe2IYqAm1yiGeJVLbQzimHpT31IjSQZmU7ZY9FqwEx0Qw2oENhLauke
WAk3g34OmrycoHWFu85VJo8SsjvFIZ5b3uPr6UExA7U3SKcrRi5TNTg4+cpK0k/UTLk3D+Ivu4on
dCTNGPvodWcz46hF6U9zVxOt5xaOP+fsj+vFJmYiKY076/pw+1+pJFRzGRX2ECWuNzvuNT1AhedW
xqCBDURfrFd3EK83igaSoBgy9aW37dCDBzMfUgiPd0nSXD37UvNwMiZ+VrtQVJpbjlt3qQrnp2sM
m96Bscoi9RkTztbo8bqzp/3NiAvyLL2nHI8nucGvEWAxxR3z7dqq+QA4wnxIouxvytVjo+L/UiZ+
t9uH43lJt2JhlCyj0HgQ19fXevyKF6jYuAXvnTuSaQABpmSZvkRp1/uTo9HEW4r9xIbTMY5FOowb
fHrRKdqTK52tabEmD1HSK0iRGvGK941iI8k3ciqbbTuVH+Q8/2C5bNcak3AcxmVzGPps9hep1ycW
KRyHiRvuspEIEDeyUKxcH3pr3rWVlvoiSWWAi7AFr0ZqAvKQYV2ElQjkUNdbkWjaAx25TV0XxLMZ
yQfyMsUXbd0DPqppGaH6Ws2LdoxleM9cnOwudHSyw8pq6PmmaqHmz9YJGgHr91yYQIv0k86JSDBi
HSiLgOVtNEjpIy+LLOgwuYdrAs+wOwUOp+GOUDs1mEPM1wTUpOeUDh7CsqJ4F0qCmCHMzW1ufxct
tt0Rsg3kjBC/5nANHqRoIRYSoU+qRJiQF5PmmEwxENfNJg8nBjUtfaQKk6jnhIgWrEmfsZn7eW9h
9abakU3orOiOjR7cl/7AGiVWam8M9zKPv4ZcO3Culu9ZGtJYDQkOT0OxD7u4v6P07H1Uzg92QrOQ
2oK3P9TvwCD7YSbM7SCacl/FZ3IpE6zryU8cmp/9rL+k121QF2dnOZj6Xd1wOZnUqcKsT1NBwLBV
LmAoHPzsM4d2FRU1dZ6EawjV/y5vMm1TF13lz4L+WsK9NSQsbu3YX+wvFx+iVBSkmrE1HShfHcCH
MI3OSfGVwDreqE43Bi3yVrbw9FplX37oMn/pl+sWqhm9Crx2kBmJ4gE1JNrBcVZj1dKQ09jrR3MB
+TVD8AASHe2NWQlO7Xk8Ywzx9e7oLmr+z7cUC/lRkJqywUFw4VgFmJDCb72m8yN6TA/SjpHr5+ZO
arXDHhFL66J7Tc1meMqXZNssFYQAneq8rV4zgHJ0pa9epkygmCWcDrhS9WHHyFCdSuGQMTFi1fsu
YzYeiKUQZkUxwVdgbcbGSphgSVAlPaO7eO77Pe5WxhaQC4t06TftNENL6a+4oncpqipwRIWvIpG0
AWrXT0IEgkD5NossyMSlne5Xw0XPi2bHraiBQYEHpmDCwZwZZ1MHq2s9DlGxtVUmfJNR3JNLngFu
ho8iEsnYAA2Uv5hxuI9sM4jj9Cech9Qv9HpTs0SMVaP4ZWczwUfQqKVBGY0si0JBwksLGLeJ+zyv
B9WRK6WAczm65fMgC+Derg5bj5B6Kk+LJXm607ImxM0xBn33R3nh7Nvur5jc5AQ8Rb1v3GreZVH0
4ILt2iZxiI5QHmuVyj1rtppjD4ERNYAex5dpzGkqDvH9iApBGAbVRpzcAQx6c81EoxxmjlIwBLHt
WT1MYI8JWnVps45zdagmxklSr7bkD5WNZ2H6OSRgdrnrQ6+Sw7x3yUzc1QOzDwF+0h0V6iXNGPaw
Q4e9yaKOAUfuxdLZx6KyAlC01sFpOo1YjblkEjmdONLcjVMx3M/Xh6KfdmY9dmutn+8zCxUIu138
VESNHNKseLfpgHLiJAyXSK0lPgiThFqe56jH/6pHr5ldJvi6IKIMKTd4SFc73EBmgGy8W1mKbC9W
QrhUAlNMiuJF60imbLnDk0sFq9iUHldMtDbdusa9iQAIczmNIPTG9c7uDfcOy/NF6OT4lOa3rqTL
kx0Wd5bsTX+2ZjwGliRHKlaInumvglJL39QzaPRBVSZQogCIC+iYc66tyxmJswVHTnXrjb44Gjf2
nHatQxirhuOcZBp6e4n7qC2ofWKkePeow0ab+J9FpQNRXBFTVgqvKJlEFMQj6bFupAk6ic6WuMFH
qOfDOcutX2uhe5PmBVjj9MHADmlqBS+DeuOX9DJwLjCm1pjeeZZL8mEVnnplse+zKv+rpfXKfjR9
p3v8bjq4fOpSEMnaGiC0kMuzf0WPtAxWua9jzqTF7ssdpQ50r7aE+xl17iZ1nPFBEJzC2ojaTqMq
8BSVCFISgK43Fpgo5U5T3XHXpNFn2dprh5qWXo9y9eIwP4lGG5FlDgxXgUU7M+tDm4opwNLqwC65
Zrpxkwm00yCs4nUjEZtyuafBXFkALealPTPxjkiCdOv3oWnNQO1jd6eC2HrXX28kEndIl500TRG0
VzBJPMsfDJeYn1k//33x7eMlVODAsolPdOIyfs8+tGpwXwBYvze1ewR9OZ1uD0VlTKcQavUJ5o0V
5Gii/f8+oTBA2NVFz84pwWuHZvJML18+W61y6cJFMpLmGfu+96zr65PMJSRyJq4I7ezs7va0skTv
cZJcCde2fKatScM5VtGcXl9sKHbt2xKyy0ybGg9c1Z9aI0zXpSGUc6Om2GlTJ37kDzZxzcfqs10C
rdIrq3/LdTP3rNRqPrUxfY5nZp7tFG6zJTMYtBUNfi/yM2AS7lDPIhutY2MVYST51VndGfeuhTV3
f9jRfJPLlkbecIITUcaes+TU1syeq9F0GEvKeOe6EeOIyWlekE+E67FujdW41O1LahnZSl9Ak94+
qyBMwTVA/WGqWvtS6AxNU9pix9tnE2t6Lduivh8mgqYkSNdVTO9mo3Vqwdgvap5ixfq8IeWvbHkQ
fvYTYzpnowPl/t9fYFKnPsWW+LwFpf1/vsN4/REw2P97gWYU9tN/vwOL2b/f4f/+Dv/rC26/ZIiO
7r9fsjcgindXCXoyOP1amVor0PSoewSekD/o6vPtye3BNqVJgUqv5/bUVGR2N4DAuj3T7a57HDEG
eAWprIfbx0Reiq0d0n1Bl989/vsqB3K4aCXFCR9SJW2dpBPyemxa5Beude7yCI4C3+32igSxHsn0
k769vaINRYR9zfm5ffL2QHLfa1lrTGUGTs1WOsOht9yWni19MiTiGQM1jh34YAxnffhIZhhBT7O9
bKzrU32ZSNHWJ/oxkRU+ul0cPhIfZNqwqZrIGQ9RZONDKQzK67ya6GEgT68gZQRQhtuVaw9MysYn
W+hirab0HUXWPDUubqKI22YsvhQZvowFwd+S7upg/GY4ydbV3Fc7+4IE9h1BXUW5UfReBFkNXt6n
cLq7Ml7e+8hWvLiLTK/hSvQW4MkI1tnzu/CnxXAm5CbyGrd5RpjvkcMB00DrHrqKPEesBNz0o2I8
lEkcgMKuV5mgZbeoYb4lB4nSOjMx59OJGwTAjHLoqGmzFx3d4xpk4EICXnIeliFocTVBWNMpi+Vn
I80HBjU64FBEmkOu7BLuMmBuHyc+KHGjM3yZoq3TOvbGyYGcDQpNaGCm3C1Hd4dTYDf13HsU2nU1
YBmvNIonsSAmnQYlpv7u+x1X8ikV2a+Cr2wloZtQ5m8kWAzoARoxCKwRTk/6id0u+q6qRxU4+lju
89w+3Z7ZhdMcnPmqkGRgovf1bySy9EPqySoPNbEXTgDLNzCp/Yp+fJ/wPK3GjuMsvuLrzrBF3cC0
hlOIjDz62llx7NpYYx5MmnGlIYlpObKKgiTL7jlAdjsGWmpDzHDkZ4wr+KIWGXQKApGX7HKloCnN
LxtplCz5GhzHn7LA0jOr9zqB2tBI1Oa7sYhin540mvoEXbXotgVpEaaLszM1GDvQQWyzGjRAQ7+i
pCmuIVzwjGlug3Imr56axg0rbpbCw/Du97CXPdcNJz+d888szc59NkLuQJjhDbpXKkrvdVCsPAuc
n+e0sLTCpfNLt809YAGn2lLZZ1nujmam6yHffoHoD9iG8ytIomvUl8lbrwWl7X5z2cxeR8y3CYGb
imE2dn2DhDPk/jW4f2xQwhXYo8zxGJsMX8t1Np2ThcufXR0SnZc7MWUN0mJ0cE0dlEnvHEx3WUHJ
tf3e6qvV5BbqGpXdnWA+5o3x9K6MU3ORwDto8jKnrQAH1gOzloJIo1hXuI5cwlINS+KPzgk5G+IR
9ho9cTJ1tmo0voPRUrywnPcFeZ0jaSJgCXByXAcZjS1WPQXjiuHJNfid5PjY6tl+YPtbInKyleUp
jusVoJ5gSjMSwxyLaUsx+oizGDK1CaRFBT0+BVnvGiNve3PPyHjTuTXiDjX9xi+6QGkMnKV9RtZi
o50A7WvuC2dK0b0Xb32amReVnTTqLci7wdiAe8O5IL254lAP+fRUKfTbrUHZ5Hm80Zy5putFF4Pw
7QeE8BIcUejbKoKwelQoPGjLP9buacSst6rKiAurcPakwoMKwFTnd7GNitilfzKS1CdCKORp65Db
jJ7aBRjXIT1Hk9h6jii4YfNHJT08oUw02H4c93OQzkdJpCxQXIfQ6USFr2tXR2uygRHZPRApJ/+a
J4Y7Nii2Dci09ZQyvehSu942khJt6otjTz483JnurKhN7jcd7RkB18+x6JkNzSFvJ+HlZAak3Txf
JPG0vdaZgTRqQSGREsvFtbpKORcW3ENMzfZdAQUgi9g3K1V0bqzhjjxwRAl6855pc4X6B2arpDqb
DPfcQiMy9QSnAn3POaLmtStO/hKORwtm3OuG4rHDCuirxZgw59B+DSyl2Fw0jCxcb2AKMVDGTrEB
Ibprr15koegbfBx08jJ8YPV1fRzyrwLPczAoyzGsULMk8VXRQxCG13kibSckE5HfLMofDTbEYjEp
B0k1MP3Q7HUFDXOR+EQtytAAL8eZDZwGw1q+ynqPFZSuAOIGNTmRONoE0zXEKVZIC7LpYRozRzt9
lGSNbmwxfYSkHskKcIOawTbSy4lJgHEVw3H0R0mjXNho2zVLH4/pDP41PIg+qdeQvF5im6WFjDfX
p6GROxBizfBPOcqBOx1hlhYazGKZKbLjBxMwRYCH667tQ1YHt/OcyZxOjmuf6U8kJ5c2rwu8wcoO
zuhmQY5uWyrgPyM60jbhgdxZnC1LBOtvfh/BkoQYy7Y6Fw1hcO2fDoIW5v28JsV6VahEIra6O+Bg
EMdOpK8ihINXW6kG9oOb5OguOEGjSzGN74mFK3/Jl40OvpNN5hshjmZZ7lTVPTRM2rZaJD/ChXBh
J/sNMb/6MW2Y+ofYNALJ6q8w/8bsQ4NNmo5v6dO2JWrAAyv0o0M0kcO5UKGnsRrNaD4m0K6qYe4c
LZgqTdAyL8YH2v5y2w42pIOwi+j9quPoQWDTdkSvygeBYuvM2ubPSxYX/lX+DKgRWeu/59dogpo0
EGo0XqwtKh1Vxzn++1bYlatVq7Vydfvs7ccBgDmEUZYxtuQLJh3tPEOH7/H6q9w+5I4GCFsL48a/
n6AqyN+mQj3fXmLX6JxRiSoYGq+/bXe1gIHrNra3764n6nzRrjZc17mbU04iE0Y71qToMDsRounU
+ilt+VOH7mOSZwToZp47Bzh5fjpnXBjc2TERgVyeoI73LlNqQDtV71WK4W7sxB29rNAY30WR6fd2
+RCV2WtYJu9klpT+pFg6k04/G7OP1LKPqsoRrwvxhXRc+ktRBSiiswA1dXpI49oLaafe91YWmGX+
zgz/DbLGAzVGEFo7JiC4UhW4aWnmJr6cNG6YQW+j31CY1LzUdn0wFlc8GwJpn2lZF0dfKxCydXTS
JAPCYFeKN8I3LkkKDTpJntzMeR7mgmjaKHqfunor23wfQ+SNFldd12n7ULvzA+RP5Jbt+Nl3r9Wk
0ktj96XLnVxM0+vUq15KIEVVMuC8erJzx7H34zJkwzxOOP4NfOQp3umyL1bX/9hAENeuwozQEgwe
mk5u4Q/6sZq9Q2ATdPR433TAbW7Y974zwC51beaFXYLMa1lXSYWgvHYeaMZ/aJ326iAR8CWd327S
FBr+zbcBNdCJ2h8RUe2bZftBbEXjG6VDd3gMn8DIhBuXvrOVo5jUrBcLq3GjEEC7pOdbwKDNBCLo
yOmw6fjCAEqazVDK59p0voTJNpGvslcK5sw4Ndv7Psq+hHBRY7jtZ1KO4QbdISADA/ygrg9boPBn
DfYXQE6xa0v1A3Q0V51kvxg6NcCOLp7XBr4Q/ASzb+sJIH3am6JZ3utJ/ITjxCZXUTD14gCC9o6Q
i5RvJvOCS9CMGdbasfGOhlBydsxMnTR0jPTWXHI4rvGDR/s6jMpN9b4tynR17Y7GEUpIu6BJwG2Z
Ro70mglWb2GSJw660kc+lAdDUQpvWrLxYFoF2xQmDH5nqKfFqmUQQepd60oNFJo0GQKNNF/OyT0n
s+3xHTBUHXTagquENSgprr3e8cNxqZyzOHsaIBog6y2fDD32UcJzX87JIUppj7dtGRRK+Jq2OB0T
Yb7CxrnQEVKY9cT5qo/Ng3ln9vWD2WEPLIjfRD10oVl5WPTsudQ2XY1msiaNQVfzzTLld0rn5sdB
w6Wr9c1ZQP8bdLO8CyOQYnbWnUM51w/sYFITcKbDR4WVkh+aRNWRfe+R1i42N1gAtlkWj4g8ck7+
fpNj/fEHkrlS6qmLTUNIyfL7siTHfeGnxPawFWP1i2mqD+ZxwT4/gHFyWOU7gNdty4766txKl0O0
YGmg0HCtRPh2hLoQIqIWqASTygiseungTXBn5xFkbKwgfY6ymrk8sLac0mRnwOjoJ9ANc2nS+HRf
xtr+Tuv0O6206mA6WD8IoYKEwth0h299OhuqdEmLrEieTGPXzxjr/g9x55HcOLdm26lUr1q4AW+6
JOhJUaK8OohMGeDA4wA4MOOqGbyJvYX8b8V/q1Ev4lWnOow0SqUkAgef2XvtbWH6zYUn6qFqs7eK
lORNDQ6icBhFikk9aOOIXtnJn1h7ZHckOTdPLKR5iLhesBvFZK9V09hE0F+MLH9O5ST3Ym7Cor1E
wg8eOquMHlIfALy0ol8aLdwurkl208wlUrOjUg5QOa5aAl9XuWtgr4vGx770xbaL4AcQV7fMrKcw
y6AF1Urn8Z43qHLjhkVMvHA5qGcqxE+0BARdFdkv2acV5g0r3ddOZN4bk/PLIbWT1UfZQwIrPjJm
0m2ACKfL05FhfCq2noQBHg2FvMs4ICrFOSNtXYMhlrdPAuh/JHjuuFOZr8kWRofLu8cbUbv7OiOy
sdVthEvCDgfnhf0pg4E0e697Gw3wnxe8Rlujhz/A2Ggt87EKHSn1sBhlAf6efgrxGIR/OtquMeJ9
MSmxxhbGeN9i3+bCZw8cIPfExI3okSfSlbGfOrKCADdqeM/EEgDugLv2qlsgWGgh0IY+XdzpAhh9
ibqezlFACln7I48Oy62e55wBpeKZsYKVRDvr+lxOpPqOJREa5pRBkTcIUgh6RFcJH4rW6YcymA7E
QUc3KGa/SfAwO8Jfl2AFFyUwdWmandyGvA1TFgcXNjly4/LWGEiczZjmZjCDY7/EagyzT7OlynQ7
uQpyyeC2qHUmApRwwaKcDS5wi6BJW4G/JsjghNXcXduRwRlC8geAIDj7XZosjII7HUNL4ULJwQwr
Cs/Z4Pl4Bbl/mePhmAfgfVTu6ui22IM40XgNWu+54QQKy0IL3kbsSiT3xYhAWlWHhUIa1CTBqz4C
a2tAnPRRZO5HB33YWFDO0bBx3YrK3GWuO2OHYpId668x4+VVE9nJuQKvtiwuHkaKlmveYbsysvrO
j1Bfuc7obxRJpWGST9dWBe1T41qnqH5XaFdeq5wdAHtk0D1Y8MMMxDvSTcIVHanJMJlthPJRDLMl
ANTZedVXpLh/YPleSdnzN/aTpckKgQzUck3GG7t0u202qfEtGhpmYHJ+oZl1z/OGrt7iB2J5z21W
5js7oCYXg7gXVqmthdVz9le04/SC7QkUDcOOx0kbe+reTNv42XSJco6V2cFtJmVMcZ2BjEbtSCee
u0PIOuklS3Delil4X0r8F2PA5+567u94BPI8pHTMpB2/KLF4PObqTRgBI7+xuYwJN+/o6zoScwCa
qUL4g7bQ1ljzBVm8NQJVbOLG0+kvCfoIcOzshnb4ZERBJqox3qiUDVTnUQoGpf0uUrT/TtMQNe6w
5jIddzk1oiNc21Tl46a1Ir6reLmISwP3cO4lu8KKgKzpP+2QtSGI2Xbn+tmXm8DqTerptY25g44+
ph66THz5BGW9etlEwlbhuUdzhBjOg34Ms1IjEGdOn8DsCeoy46wXREH7drTzRa8drUwm9Jp2u+uM
nA33wMEfoX1a62Q9n+0ScrKW6S8l5ONt34KHaws6mK77GcwktBzH2JQj3pye8fklsoNnG/Nsbb7O
FJaHtvfwrRTp1WzqvdQGFtSuXMN98EOtnpIXZIiMICPnNx9I3Y9cqxh1gp4jkijgYGwzj81zi+5O
DtGF4RrzGAtijNZDEnZotq6cY9E1oP47egW5615x1ZmFYMTloYVvDGNAFDmhOejFjRSAXTLO+hFI
/IEqgzxuqTPGStRKlEBuA/nbHeeHoGNc5AAFBZad+PPBz8hjiaS8gXGnUNe0U0H47qVzWFJ5Ynp2
ekWASVIRG5VyWyaF7SGV1+55Q787k7e4KtF6JQxvIBYhYkJ/uXKqYTfP2pID2foUktV5bjwv9Mh8
0pz4IarErqILgYlnOxYXekE+psl/FFqaqreThbhsNghg8qR2b/TczvmMQDBfvhEF1ZMZboC7/pxG
D3Crir1RRLBq2iLkEfpTFOUnYBD5LO3xZxpM92LpFrja7GRFqf0WVOxuNDCWHYiW+zSBvzdVtxk6
ATF2zDnG2t5ndmJu/BkE0dB0T40ZGCsgue6TKo1Hvxj/6lYKZ65hK0zt1iXF/jWR+Z3vtgly1nuN
d2HVjqQSkV/Kt0dOMhetOFpN9Y743LnPjeROmhk/qHnu3iliwfyrh7Z35vvcYtzEgsndxAahHmBv
TDKmNcLCh+GOHKEXGx301Wrt+cUs/FWrQ/NxssB81Gvxk/e+81H55Q/qDXEsSvZXDAtOMtbvCHl0
39buNJ2F2x18GaidNQERoK8LMQwBujJZV/VMMRLDZwu+1KW91RGvXP/Ybn2RxUR5WvvNQbFmCgAx
rmq7pCBNhrfWaC7VjAS6i1i3GqA01jy7601K9KxGPhYiK3wPfgMG32GX5HiTsyvdMr7lM5NPvHRi
i1noCmbORTA43nQ7Z4H0B9XddTozoE5We73qkE64fkKlOKJsH4xg5dTx0RKaWmdS21uy0RiWB+Dn
pqVNNNMvMdfdJtX8+2BpTpTuJpssAzRJtqs6CZ08CaXjwIxH/RiY0c1QkpwXHcKyZVxUz7jadLxj
7ucp0Wtev9UbFBnAk41V20ysLVqtJzyN6TE01X313vPj2/HW0je3ShzboXy1vQHdNeR7EDhNCPke
cHun7kQxgMFsjHr9pzCGABPvCp1n4BQjqfUsNOQcH37IOBJxTizv7NjoznHEk50YA22He/dxdix1
drjAb0WNhtYh1TGvigsTonYjkmEObVwvq1xzAVPcWqvICZyM6jOmhvrsBXOMh48aqSz94vTXSzzS
JUDz96plztZsmibH1lHl5V9/jwSz3c5T/hrVSCWhyKVr0zfnk2d088lKsSCNSwxJQjGAvs6zT/S7
3s5F7HBUDXNBG6l5qPt+vDZL2w8rTDx8FleGyizis2pn6JmxxVEyKgAeNZ3WcWBckK+I1aQBSpg3
ZQirTzbZLhtv4qoaVdVvJMBICISFcwQcaoZzgOhu6Ht1RGGrjn8+jZV1bTjJ0VsV89iw24V6MGEf
jLlHRqmIXll2zYVjB9zZaXvryEBFn/9O4ru2IZsGjW+7qvrm4oyqfJ9mHG3NhYK6ODVJ8p6W1hMP
WhJWAgOxA1rFdcsTbV1nxaG1P31hTrupLp/SwvjAcwmVLAAiJfRPK2rsdZXyRsiTmfBYNirxMUba
HQzmh0I5+dq2moKRMu+wPpJEB4c47u1Nb00/XK0dVbdTroFxucUL7cu+b/gKveozdvlGjC74NTX9
Q8b7j2NzmFaNVh6jKmAOh93FFhGynyg7D5b9M1VatBaJeZcGVrmvMEZkQj6UTn/QDIyIVOTrvsg/
U29gD59EG3RJLUO5BLMNHpeumjeITyRvR3JjTuBuh6BifFU8mHzRjrwhDHiqrada+Lhrkw5PtnAe
htT/jaEY8KfJ/KJg/hiUSwwS8Wuej+x8UjuqHlK7gYxC3SDhz83h4CwuUW9mQN1AqeiHjWuQ3D5p
+tWeyt+1I/BKF4yNzIF9mm8x2Y7vKynvRkt0u1RWYuPpXYz4+tpWKHcVcrsMOKGQmBFdHYmQSm1j
b5ntQ67iI5ZZj/7Hv0vdhx746CprmVlZDjuUJuUm9w1cMN0HXgtOIrP6lgKV0irGjc/7u2yPzEX/
0afbIR73NTbKjYZwyUbDtWJ6UoWWfDEJVVZeth3QbRNt5N4WZdEaxX+2Q2p78qOSCYIB2U1X/rqx
hxcEpzsjMF8mir2NHVxVNjf7rCeKm70C6rRrkomntoESS1l/kVP9oPcs9CoLEaPFF1Z6OZe62T/G
tkF3bM/VShX2Wc/5UUA8sjYIot80amMfQUVqI0OxjU9/hpUbQxbtp63ntYfGjp59L3A2ra9aDMXu
PbIlcUwarVsTpREWJYP5unrOyMJoU627MBc3dqPxK53nJ01X+6ryPmObUivrs53jNJD8C++z0mET
unZysIAnheRUsza19H2WD78IWkMemKcUYP5dnOXoXvoVtQN6dq7RVWojErZtDmdNPOYO5QYpM41p
H+xYMJ/nzaCon9l4sa2qyuEgiE5jgaMD9WWXMZ4yJtMYStTjRAlEhcFBCB0QhtrkvUS45TLNstcT
SjjZM++fHTAyXvfoYoT2zfxZauUlH5yb78zu8pQDTdemnMYJLahD9TVK+5rX3BimjVq9V4si1HzR
8uAgdKTfHBtbUgjfBieDgF7AY7BMvQ8R+zwi0T76hvvaDDYq+wT/QX/qdZ6DQUtOZ0ca8MSgxiXU
ymn0gzsxQZbFfeqKd83W/W3qtc8sLdfo7F/yMinXaZctpB+CwUbpTHho5G+DeZ42ImAPaE7ZpqCP
tD61FO6n0yiwgenwAioiYzsLWrRNJFmrkXtX5y2h2P2j1t/1WTyu6LurldS8gpXx/JiqGopPV2/E
wD5Io9vUQJGt+n5AtNNhS5FtCQeIaAVM8JRTtY6xqWXnp32byPjbMTouP2NKLhg7JYK6QYs2uKhp
wL30TuliEwVY+KIRkEWbbpMxfibwXZyQbK8zl96VlFZA3DKv1rXxXqQ4kRwU3riLuyfHP/fWcJI6
EFGl3SlFdS2cdZmlLLk190426WM7sd/2PY602Lh3feRHukFlX8GOWla2STP9ZgYyXDPCMbZsBYyN
aed7MUGDzFtrF5jeK8/7w8BoNmDLDCeId9h4xtT6Don8YJVgbIic3ac5wSl+1O6rmeYbnattoyLU
NO8TrCtvwPhQCXZPdVzu/bT5CaLky9TLnRNpxTqAYp/HUVjPwVOjG9dAEgYC64gko/tB0156iWId
hUYYju78NkmdkRp1PbdK/sUTHoU8gyzzDDd1b5VE4viDs9eJQBMsK0bPvxD2cOQSveB6Zg0z4dAh
D3Thzh96AV4Y9hnJHr8juz2hIH7pA/9YZRcuGXfdzZj2AzYBazbOWzAxDavZFLsYAEJDjIe+M1em
jV3JNfDxx7j2RIVdwh8x6Wt4+Qc8rChDDJNrXZS8a252s7INsD1zia4RGnWZbHEYKeq+pQVoGGmI
6EKrBP2UdlyRXKVP4iYmJBvK9y/E960TM/sAlvG70ORbB7Ghdq03cBQ4q6yzVPKCf5EZaZ9fdQ35
m1Ob9kr6TCyRCK1GXFRBpz8rNExlHVywrt21ZJgZMfmtabqPpDrLsTrYy1IlUfvS0vZuZtzDrv0o
ug9cbvsukc/kPd2E6X4D1nuZAgB/WcXRzGF/8zwEuIPFTD/yp1eHTRcStRFQb27zdYxG/KVN5U9G
eoFDuihRfs8GsT87FdXWOtoMJcbv6rFx6LV9+4L2/cPPu1MGhDt2+mMHUYCJ/dXo38mxh3bNGxon
GoOf8mjago2SCaQ77bM7ayJO1cMOrJds892quTbueF/MnxXpYZyLxktjTuUatgxLPSBtJR+6TNCU
FE9Dl91nMGJCy+aLmjKz2FpU4mlQrSFgP8cM4NeTjIJQQz86DosMkit0ItAi4CrOyUpabuM4Nc6w
6k5pPm1jYIBcOF9WVUEjXlS7DTdDnDohI+7QoUoHPP0ao7KHFLPtWoZEPFcuVmIw9DDxcujR/NqB
BMGv1mIpZyRf6++pak+pgXwdekpZQaKDUH9zdS+ckYFEFdfpnMY3Lw5rhiiam/xmLp5usDj9KHEp
NNbDMjOXgkh716XprSQ2p5U5q4MdGPueJzDkFLwIZFlXIWzlZLJY0XW3aXZeEAF/qaQ/Ctfmh6iR
wcklN7bNoTMBCcXljfOMfEsnQRAXe++xN+xw5CzRdHYZTob24CYj1Db72wj6D0IN0ZDAvMNVwKgg
6y8NSZW2Pt9YNusttzW4Z8S5XXLX98VPoHDiS7kaKNnWyDLPml6uxShslNzmR+5Zv1q+NQa29Q6B
5KoFSn/P4wS09ZKr3O9mxOKsFdQKLxPbcOUqDPXUXhkIBR5yGBLAN3sNsPcKj/8UPQSqOiCFKcNY
Qyczw7LZFRSslEf2GqEN8x58LHnP5Z0vzp9g7xFCZKQTCsbY2E39HCrV5ttgLtH6I3j1vn2eQoaZ
uce64rCme7a3zziqy4u2lKNB9lVlNUvA3IHncT8xgk0d9qbEZlYFeA8kh2LLyDDUYqSCHBdEYz5K
HrlbV7CZJwty1Q5oAhm4nedOfViADJZayWhHli4GyiDZt6vlfugd/8fisy36RW8VNKzl0wqhCPqi
jWNF41llmb6ugXZDQM+QCARv2dX3cn+FPfWr0+qPCjExF+0+T3IADrb2Ns0IXdyR+98xXkeR3aHd
+IoDI92YJi7SkhtlwuipBRzgFKxMLK1fBEQN+Pb1/SyBDdhmg1KM/dS6qPWNP/pWGH8Nnc2A0qkO
RMzwGLgnvfZn1kDDeJxEThuEA96PoTMYcVuY5kHyNKmAG1Fgd9P/8JSBtXQ4n8NRq55GMsdp+agg
hnSi4uM68/v0pEz/g2ADYBgBuc3ed5QYj2YQ/zBNZFNaXkVQ/JBi+yyj+A6THdZCBukNorTdZM/x
Oq5nrtR0NRS6c9RxfuttPBMOgnCwbzHAOVM5PMCBJQjGrowNq5Ms1CZt2tRRzioMhYk96Jta1KGv
ApdAESK8bVXQsDfi5OQVru1GXhXp1WPP1cdchKBS3Gitumowu1YqmN86pKN0QznDQ5+d0PQWVcMW
+86VVLC33siOc6vPCPFTZ2fVP2nkXBnryUNEE8JgbDsk+nPes8TOXnzTuyVMQXmSzff9OJ0GYW8I
GftlQzLp4/EUCyru3vauToMZyBRon6r4eZLmsiI7F8l50hiGMjs6TxwMeTveJ3N9rbshxCj32scq
rCu0xYPJVvxHGulLn1nOJs+YndqLZSb44TG9tQQnQ0MQ/CpNDQ16WPqLnfpvoCNcmCRGFSzaazV5
bFPrA1vrSx9orC+QGWZdtI9Y5EubHLlOGqe85hSJaqa3KOsY+Wuu3FYR9v3Sn1bRCNbAszXi2nBD
VmYRbCRerdCZzbWZRQy2xegTDRTh1Ga6ZIn03Lvud2IzNfSJIapuTO6an8rB8zxPFzUYGuYVne/d
4douvAulKgosj9gdG6ZFUX4Zugk7A/8IY69J6TylEuYtsflEQkVLLGOcb2pyM9aoxOmNk74NVQJQ
p2gfBzWw9XMANdi98WgEZegZh9lVMyK+/q1MKQLTAbjELBI8y80RJeVL3pyVUWyzLoMlpbORRNsJ
zlhwvkMNWVX20ja60SYJsLjLVD06vf5hsQBcMwMJ6lNZTWWYobV2uunod7/cnO6uCsZ71IukkDIA
ZICYbwf+O9rCjj4ajpGP8IwWmvDIMnnR8T2Dcx/RbJmXpnGeLcmp7NMhrVOzWBdZ9RaTALIamKSx
HXXOneEe6GRqWmn7NgwAe+li61WeR5+BCVIkyLyHes0Pxj9Uy0hayPMwk3BvM63FgPPL6s0nN7Ou
hrCyxU30QP5S2Ligb+JiCaOP+q1Zg1NVxV4hOznEbdntHLv8bRE2Otf+p4GezwowfvV6r3Grolls
Mfbvy1JAXNOsx3giNW9hmujxEKyBNEG3F+6wGzwLChO7Xckpl8wpqFP0dUZqQzyQwYUqdctc4sPC
UuI2MzRb92x4znLMUzyNevc9IlGevfJLdvXBNSBBF1Vyp2rnnu7qogVqW/ddsOnJFy3VfI6lQSgK
ZxiL94M5aHst8j2IHR7S0LfIya6JTflovRA38DYLY96pOG53jU8LZ/+e3UU8l6QoaGs67e4Rduhz
yXx3HRXzh2fmBxPeJRWIaN8zhzLXCvIOiZQrQJSW2Y4fKDIsXb7HmlXuCjeLMOvysUQcH6YxNZ/8
lhA+ZMXL8s5y35qaECGN57fOzptkRQckcPOei6MYvHjDt/GWq8a+q6GQtlPff5ijzdJ+6K2ja/Fv
AR0m5HXrHynSeJBXpiRCvSE7p7KDs48yBGqwuCVLPKbkG+t6Uzz4lftFrhJ2dHvbFM9lqd2S2CKV
XQKqziNvWZevQJAcR6t7nf0a1Emj7+0YzrCT1XiDg2QHM4BzczTZ+9bSOTWegIllL0IJVTx2Jsm2
SVtboSOzvUzvS990w0RDMhr5bqgjR50WaqeQhMMLHHcUDIMzDjuNKJBNXsQkS6NLi50Ip+iSi4lP
v5XTLpK0w3VlPc66i5a39Jp10/nettfdmxvkN5kmJMN0e3QV5dZO7d/In9owSTVGIQPHODIz5qCa
92C1DMvt5RKqrn4dtVj/8QdpYwoSyyg3OIduyiWMrUFFAAmqZWsnWiq/7AMjacHzUPBMsp/MloPH
jEkH8jv1ls23EhKwEI4els4joJQHXfABbC2jNaz4DZXyRdS6ux8AVLnRSEk1/mZYXoTJqF/d+FK0
jCcUpUFOke7prthajBuhnFeboIdqD9PDXndSC9soZgc+P0q3AiZC6hrpuavC4JmuvMPclcjz0ufO
KD+dxj0EKb1IoQfDhsy1IKc1z8prUyQ3j0qOnLNbpLxib9bx3izk1crdl1GhtBCj4eHA40hqq73W
8TlYVJNpGDNa1Iejo7iL5WCHY6txgM9ETuBLY6sPla3zZUsSi/YsYsNcOzCJQ6KYEN2+R2MdbWWZ
fwT54IJSiNdeTQum681R6JANmcb0630R07YWLPWxaQLGRl7bEpa0ns2CJ25mHdqsR37AlmYjbevg
68xSi8J6SDHLYojHf5I0A9dHZj13IBhXGTRmuA/pHao282gU+hsSdHcDXT6AJdzhgJSiwEPkFm8F
GZ4r5GlMjssmzE3OV8uKQEdwMh6hNzfHAvYAd05KwrHnWMepg+keJTXrjTQwgb8Qrqv3qfU4BC2+
HcStmvmRjvICWgeSedc894OV/Lhe/IuuKHtjgW2vYfrgqT9FafI51fUHOJMSQQouQvLj871LEJso
kamNJBloCn22C10Iq6z27SQ4r3Gg3pDi5xyXDvFiAzcX2pW3NKnIIIcT8axDc8WC+K1TBzwwMocu
IaAN5NO9LIK3WfY/DFwxpGpee0RAQwPHpmoKO1RM7JGDdZ6Y3fHPi0sbF+SnfHyDNtacKs4PG5A6
/GAMk36dwdsPEo8poRzDlhsX5Bc1oGG1x0nreWni7vjnt3+/AIz9klg2Nn//kb582J+PZQm8b1tT
x3lQOghgB+f051coYrN9YtK0FCRprXMSnTfsDz8Z+87HQu/agmLam45x081HCErzsRzkK+9Nuv3z
OzEDsgGaQqk5AilIzYdgwiFjsWPa+g01cp860aVX00FLVbRnFMukRNj35MezCBApO1ehvhJyqLqR
e90NjlYOCMLrH3KnvY2dijGGGtyM2bRXdv+GLhcSzDcVYrQn1i3bCtvlBw5GrwbgvedA/qVVz7hN
LRpZClv8d9EraxgEb00V7BJmx6FMEcbRkTieExxG6iIOEHUk3JZ+TSyBXmSm4X60bJSrF71Q3jOw
002K9uFDaDa/wmF+KHu/fyWlMuRZg+AA0UAu96VtuJu2gCkqVckQjQQd8kC0x5aBzXla1MJRkSUf
KY9kpszDdO+XhCRNKT4PzcFiFcgp+YisKFt7yPBcF4IB1u5NzSc72AxlGZp6h8Ab95qORLiJ82+Y
ftAfs+bF9DRASy3T9cbG3pVFTPgqw3qzm2Q6mKX6Igid2zNmmZg3Mt/05rjxer1alRkg2SjW3bvB
Zuzai8H8iHJUeHEa9/cOd8FdNrRI9jWwHvAxmt24NM2Z6+cPTCPVpSDyimxG/plmJV9eaSGxmmp/
5bhTtUF7Zvz1l51bv6mkwh8TuLC/BHxOtzbrO3Ke4Ab8Yn6EEDMHnQoUaucleB3aOaFCRvOpslzf
JsmylIAgwfHQbe2kb7am2T7m9TkLWBvgiLfBxaprao7JqzvYlKSEfZDM4uJNjFJ82R4pdCTC4uUZ
wnTBawoJK45IVGPVMSU3Yx4x4ygGhgDOt9da155bArkJsxfvrFCanFwBR8Ye6Dn1rv9F7sUmaasE
WKK+yakakE4tY1TMhRFbTy+t1enPr/5+Mav+Gb9HvXVqx1shSz/rjnNMdEkmjXVqfObHNT/TsyW1
q0zzLtTRY2AYJPDcsxK5KSekh7b/XUSxDLvZ5XxhLTPbyzLHJH1OLzglhAfqlWYjpI/FEDwIym7i
WSF3U6BvuGXGMWRmtoPTWF+HtHqcEvWVmRz0Rs84eE4YPIw2ekg/jAgUG2M6GA5nSusOxcpgnJfo
siN7fOBVpUJUrhPjm+ccVAuqsFH9Ew9OmKhgU0QcR8hZm6Nvqol31dVfHW0fb5sEGZuPkPNIKSbD
3G8DFiX1cLSCGF4DTIWSBN/oUhUssvpC3PRAB48z0SxVXzylQjD1/d5qAuNxaEf7ODlE65TEVuqo
3w56nzeHWHtlsbFzAvM+yVxJ6Qq4L6YhR2y9wbPZE4kafDYFk52Z1QgXFLhMHdzLvFg58K6tKjpJ
J/3QreBLq2d/25dHv08uvmZ6R2PC8KRPzreM5LUV/c6N8cMpKmS/N1ZpohXbeRTOAUMm6rBSbYYg
eUpLb7y4wzw9zxXTltQKTXd4jMWY72TPQDhnnFbmU7lH/UW2uBg/RDRHJ8YtzT7IkGRNg3Mskrgn
wAWJh5o4yVt2l6Zbnwwh1oMD47roN1kzbWTkbUXivFeJ/k5CfLxK0fhVbRRtozLVcbbwAvHGhtLR
++vW4KEzy/UUpQcGmXFos+Y4WrAOVro2Z1vlNfdzw8Gs9fi4UN2Ua0DWalXOGcvQAtuWJaZt4lR8
EXP96dVcdIzmgEdc/gDS/4lq/y8c8s/qfw6T/39y4v8LhP6/w84vX9G/fgX//Ar/N2HyxsL9/+9p
8uv/8x/d9799/ftBVUJ+/ytT/s8//Asqr5n/sCH2Lfh43/Bs2/IBxP9Fldf8fzgBKQOBbem+DW6B
iIX/pMrr//As17WCwHPJibfdv6ny9j+YB8B3o7rweGC6/v8XVd5GGgY1/q8MgQWY73jMkQPo9B6Z
B4Hlmu7y9/9ClffYEnZGMWHGp/rP3bE7Sz+ZjoOyQ/Tp6UNTwk7WyU+x4B5tvEQEDymuMgL6uv3s
+Tj1jA4cUdW8uJZ+cDyNBgA8NPiV7sAmrbsxdNsqVHS430aBP5WeIDLL8RabwChQvl8xWK/AI4lz
UKj70qWRCmxkMHrspdtUH15dGz1Q0OoTmVbxxWjFcJhIUZsLR13sQqkLEo0eZH1crdMxFScRw3dP
9QonQdomR7LiiNOm4UL7/h6hY1mZvZP+crNXs8lp5eL2d9nA9msM56rYEB7HPJUvjX7pdWQW45Bs
5thjIhPfD7ntMhi364BxI8CBaHJEqCCNZ7XMzsgH//lSMeM8//mzloYx1gEzsx5D0djEWztTQLBU
4WyMykBTtiRieUWxJ/JpF5RT8ajPLT95X12Exbor9wqdPBiDBttgzjo57gVpcsOmPykMoiXGUCZ9
sY0o7dZapJu7GOEAjW5ymGzSnlyOx33pO5LuAnMRo/icCgwZXtA3d3hW/TNU0lUbC3GfNMq6W+CV
f35Hko+AV14tbG4bl43Tnbo0EOfU63eTyPRXH+xDxWV6Qqb+aQxxg50fg4wzOSEGQH2DeEp/MNlF
YuTirZeS/FL4f/BZVHHp4ptmTffpSPweIw0YBwVPzHn5LDN8ND4EBE7mnXtOcqKSBjOcRPFmKvx8
NePT+z8vpIe5m7chJhdKVI26y5aXQEb2TjLoXmmyAKFiXDtg+kCS3DNjenVo4PWjUYWJetF9UI6D
+eL1qgsLI5UX2evY3TAiIkePE3JdLLjquExuEr6DCJsl8BjcQHSacORiPbTns0aFu4+0tDjHMb5c
4L18iTK3MGPPJispazpKI4p2iDgiHiWJRrdIDOYi6vjP35ez2mlFesfUiYHn8uLQgZ6qwjoTiCv3
f/6IoC550BN/22oG4NvW15Jzp8zkbPlNgDI0/YaBhEQotj9xfjdGGLOlvfMqldzFL7Pnqp0zzB95
N5lHMUt6qAaPYta2uJimoFYb/N8mvsY6OAUkQv3LS18X2q4nCODvPyfzwT/JMv2QltR3+mjJy58X
TSUtUBfcqlGG2BDJXofFtPzMbOZkKA6I7IGfjAKmDhTd66AfywkkujPF4ElJhTLSy9zbxqHAYr5B
vGmtcX8+d8iBNvQP/MzY5WOH1aRzydN24xvU9wUExe2Ud+NWNkAXWjUElwjxiMwKawMtJw5FbZnz
iv8oILlhWevN0cT6b7iRYRTt7I44ZI0ke5Ro/MpvXfAXFa5kCN8oAJYMtg7c11qP25yyiXVP3/DN
uIxJNNvNoKfyUiV5fmeS/w3NBr2mWZv5BQwftaxVpzvPrCOxM1OWXAUNAyh4xja6ntmbsmxMi4GS
c+/IxDlYlWdeyKJ2rbq5KwImzHEkTpNDyDp522FtsD9SM5c2bZ0TXInYKQlZzUYI0T4NNlPJ/v+S
dB7LjSNbEP0iRKDgsSUJelKeMhsEpZbgC94Uvv4dzNt0TIzpUZNAmbyZJ08FmkBl40rtORduZa+g
lVI1pyGFx8qhp3rkRMaPVnNmcqhqbbhpJZ1NJhyNZ1OW76atA+sJeZ0HwiVIfiunDqkHUAMFgwIP
il+/9P185uqlBXDKETKaaGfk+c22J8AKviDP4SPs2s1vFF1mnYOdJbN2j9sRoJH0eThIzcJNL7DM
h2s5poHXld9a3QFYUcSl2/ImvIcxSj+KHk4GQjLOc7zwhndXMYApOr2WMA7Fi8bKbtNnOiWNBZ28
WZq0WEma08DYZc3w5ly1vGqukuCvKgw+3XG07Sf6uuIN0P2La6TPHe1nVR6+NHEbb2rLOJdmd0r6
Bjg9FPwUXs2q9fzndqeL1kR7zt7tuH9y80uM8Eqqsh06EgE92mpm30J4YbnNWIIyGOTiiGEW5uhe
WY9RWk64tJYBd7sDGLwI/ggb/b6R6sVprQa4sJnhM7QeXTqswUmZoK9xSmgIOsrMzmXTBqBZs23T
g8GKC3kRyyUakWTjtOUp1EdeZyd78/sG35ydfoM4dKGUHwwsce7CAQxngtYxcjIGj3CtSBe4wFup
HP0So4AgNcqdD0BDs7H6NzbYm8a+zl7qrCYW4RV70Xp2wj9LJX5ACW62i6XBZZepsMUz4KL4xvFE
/q/tyMxh97QKuqki5TXb2B36S+/Y/SUqxrMNBYdLdi0PrRFxQV3Ihl5FRfr0nYz6HR9Cu3cJyQQh
80LwBkBwtbvya0yV/cAZtz7apesuSD/8mgNtlIUhVyTfmC3VVrwuGJdwkP+cdLrFOrgAfbVsQfD3
FC7bo+4GsLpSGm5yPyP5WwHmx4weTCp69zz7vdHOmHvmo5d4OM1Dws1VhJIS7WvBmD70+4CjQhAt
sF84uM8WX8TaWfrP+4wVMXvx6H/aKjRy9LJ54ynQRdnsrsB+syJEIseT5VNrmHGxK+2Wx4cg6qq3
kx0XXfqJ/YpzGNElz7w1JF7XvWc8W2XbHHUPX25jFMsfsNu7BHmouUa4nkpA/357KZDSTvgBMjXL
Y1KO7tZq9K8yG0qI0N2dhYa11eLewxL/54TGVR/cctfZlI5MIJ0Mq4Onh1k/yEa3fAR2siWvjBoJ
9nbvlIm4+C2PpxqNKHDcAZdTXwRuh+l4isb5Ak6PoDkaP+P0hPNTCQZBZM5NW5xC0Hp9plWA/yYl
+re8M54Wj3aMIwkKAPk3agoAaIwjFauSEVeGCcDVaFFMdML3eq2co6337bpXMt6QsWeiM2T/usEu
gxJrLomrY+RQRxuNDvnIBf7WYeA1ZhlCK50LQjj8QrHii+l5yfG/v5VYJXmQJCxwKPWs13MBi890
vYD5Ib2/Nh0VFBbGpzIOH0iyzIRww4yhqPM06QWnzfJRmek3bSfncmoQ5xuDRG7Dcikc6BWDx4Ib
zfUqw6UmvVOWGMM2LhJickW8C7N3pzLP5pDJdWf6t8Yq9zjRoQIkJXW3A6WxdEj7IJWwS8ve1l9s
Vb40tXPSVLlvYM5CG+izg53QftCHjLaEfW6pk37NM31n0bmLRtyTdTMRCQXL3AfUdhSJrEhOZWo/
DvWyXNT8hxYjcM4TRoIh3mrivWt50d5vnSaYqSh8rznarEcwxMc49YhsiAllgsCnOT2IqvG32si7
4+vNcahwAo64oQbH7o4odskR08Vj7Rb2i6iguoCDB4Flp8YzroxVh3RxH0f9d5wq1LA2xaYiGJrq
o2FeJ3rrKDGqAxsc+Eb07i4b56tHS+dey1OY10bL+FOb8Y8TZVmBL/vowXMcPNpTA98eFNu74EDm
AgFvdM2BvfiXwaHaheELVFXay8kQ1zEM5Lb6FjR9N6umHLQTKoZ2+u+vzMa7N0a/hx887P3BM18n
H7W4n+w8KDB2H71aW+DYVbFReQwRt5mfdFI7sEqGYltr7dHWBhuo4Pie6qy9WpvCoIZ9kelm/ODQ
8jCyHa7C+IJbK1n8ohWGf/1YOSK70NQDgqpMX2Xa/qYmq3BhZtoesB7bNTpHiQE0APpUnesxFGtX
2tjDydyOjUS/cNp6OwhiSzFVee7I0iRYBKbcoFWhH4K68MZ9asrmpBvEZxyALuTdjf5ZdfgdQhMr
tESB25RpdRonY7xyIQiGBBO0x8w0pbwFYvtWhBYATD/+M0gIb8OmwhBW6m+l+hrCodzGnDF6v0iC
TDzoKVNje2r8jcnoFb0QiYXVpezwQhGHeEwlPqkMM1WvwMRlOvJ+o0HRZ4QXqp8uMvIj286CX2C0
3+DaVMPaaMXBrACjugYuyb5OAiadbDRXTz2Yjl7evDkyN2Y7q3ViVc9zWqyNnhQJIs4pWkwE6dw/
Yg0viQd4z5A1TJ6Y/snRomjtUw7F8qv7xxh8Z1KH85GUyR9upk2Xa0QtEKgY0dYYf7QscHOXu4KW
rHskVygLc7TVx8G+tP10oDlBgQXEjWDg47i081HUbndx63TfmgNssEQWeEE5b0Yx3YD1c9XGt7Jq
3YtNzPP/v5Q5Ki9nK5wjDu0xzgRNJyHFGNHuUcGSP3ge7zvENwA4KZUc+Ym7JHEsIattNMPDIAEP
VbWoqW7qF+ShHj8MLT09nl/vHJX/uHFPP5U52fgvjRcM9SBJ9U0SM+6e4VR2WvPb+ybdANXVGTmt
SWrX1oLOUEK405uPFxyj1/CcFi7D8jl7nI1w74CdW8mp33UJzRxzKq0jQSOohbjKLD2FcMNXhhOd
ndUbQB+YjvvFAPOUpeSvhWg/rJk1CTg8GfMUY33Tuj/oZTCpkqNT61+W2BKteWpqfvSIgj6c95Rv
MCRf2py6QBv0f/zx1gC8HgsA6JxLh/jYglOduoViCq6UDdR+1kPJkD3mqSNkuyXSJVf8S6Rm418s
MMM+NaKG4OaIG2Q2tiYPUxECTTEUzA3TDgO3Nh6lEC4nPzolCnnKRvgpRnpRQu0FU7tNNdK0YC3B
tUGOx1qNV75AXgRrZJMqaffmNKBvZsKamNemHVEubqUDbpnpQ5AIWXkZmWQGjOXaiKttKupbm9vM
2yReKGBkfPkKcLH24WWIha2FER+SzsYf+myTpZB8DKwFrSvemqQGmM39cBV5RoWxsCLuX+rD0SBf
YfwZXcSHJLPo0PjVzphca+1Tk6XNslkRq2b1xUsnnfkkQKAQQrRDXpVbhJIczHTQdZRz02Snr8uQ
pKvXd/XaJRe/wfOFw0Ii0mS4Cla6wmncyGDEQpSrmshzK6AyC0zmTsHgRB+Use10FBUofz9+V0OL
RrtQ8Q8VDIpdtX5XGn1queiBXRUm44RsPc1W+QTVELRqRcw+spt8q00sV6SAt34Y5ieSFsepw9Ql
ukw/tGFRP0oSLHmY1auxl/W2m0S2M12tDvTShl+aVcaqcUX9Znj03lfNc5IkQQpjY0fP7tUPCw6s
8iNUu0S143M3zm91URmnobffxxmvDu3O4JbcniRzOeLn9r3Xumt/FJ10ncktLe7VAQTUG4GJ/9h8
NKAX2ac5ig+LjpRVUUp761SLATPiJ2n7iEKvIt3PY/bPNfKM+4n5I5cB7uAzlivxp044FyVPXkCG
0d7BOFwViDr7jhzFRLfMihQZboNuCKBJPvfCP5bUzG6NcH7GLQ12qAf9EUM9Ku9kilYtcMwNINBn
Odj8/sA3WGemXeViieHMCY+tqAPY9W9Nky289/I2x+lL6Ywn1XC5a3hpHK9nY2w+J+AXu3rWwULF
9xj2ReESLu5IN3e2/cHBBad7hAVl0kKkPbNbk/p4sLqiJnmKEz0augONR+DcxRStwxcnBYg1moDT
zEdQVO/a8GfXCe5DoNm5/ej4bof5rFw6Wk4DlbdcBgZeFHPctnWx7SgSObK1ZaCMwJN4zQ8jljjg
gMCY2OlpOpR9vIcvci1YcHb8xkyiMVzEbPpEPUqoPJ7zK2ucULaAjW57LXhtsE4QpjB/C0ttJLed
IXHwesa2uS5FRCWzWaCr1PZyamXYnY4oLLY9ksJN/PVEqHcTe+YPKidrIc4mEpPWbWjVtBMF5Her
8MASt2MwpmiXYV78KmLqvRYRK3IfrJ6lRTXRv7mgO1s5REFAJI32DlDCS2XpPIDMKbKIxTaHx06Q
3HYP5Pfo/9LZ5Q4hvDycJUUwkWsMCi07mw4wnlijNqcV/ZMtWFazqYmDMDfoxZumBTeHfdjS5r8Q
E+q6qpjV6ZSUrYEDmGvSnky7NDQSi5tqmrp0RiAfMyUDsT+gua0MEXFts6Ig6tztxCONsTkw7Jah
1eAcmc6e5/6rnec9fEE+XTs6pGV8wV6h4RgjaUoxx3AoJ2+vscYqgZ4sMdJyIyxvGJmxJ/NVpCX4
aNK+gAcjcRyszgWt6sHTqLSeWyunorI6sM35W/pT6o0FgHY9pRCjtO7VMwmqmHc+2A1cScVQB8iO
5cIozEysXXqKpMnKSHrnxITmV4By0qy7ySCXXl+mL7FQm6ii88gvepd5Y/k5FEZxoMl5Z3blJ0sw
CXsbb5A259y8Zvy9aIgj2yMgmO7PsLsXj0Y6lSfv+LLYX6vvMWdenHUPnrgxgDzp1o8dWVvbnl+b
tNuLAc2nwcRXGcMOOqi5ooFvW0fRBnfV3I/siVZ6D+f4dx5r/KzjR13P+MKn8T3pMyQQckVTydS9
HnGT2KzvkWvBCcRf1cjhr9RNCEaq/Yx956JpPa0NVTgcPeVvW4vOeh+V99gM4blztOesHWmmNxLn
U49+Jc5ArYRvVQDMSO0bFM6DVSd/tdV8z8m0MazsSNY9WmXgOHK+ARr/UtjYq5EGdQRiwtAsWzKB
AlZGJHzd1p/3vR09Ih0YZz+LA9YSsSyBnsTo3pvGO19yz8WvPgMp9QW0r1wn5D3mGBDjGmd7VIvv
eAArVC3PTGWNj3Pcnryh4pDKm1tK7PF1Q9ddXKEZx+JfXwB/So0MKwQ37BSM07a35hSdFIRPEYc/
TiV0bPkAZ80/Jo/PRECGjSrkn9Zk4xH77QlAAKXvZXUKbfslMaiYG8BMripTrIxmeHBiJq8DXjTP
pNytiPagcuvdyOMk8u5zqm5Rb3kYCLKXVvuFGYCM42vOCmQDwg638pTrrozqE21ar25R/1Le8iLa
4qKBpG3cZD9IqjF61sh0ooNy9k5iJmmGZeBqjfF+mCZ6e3GpDcxLrXj4wz1/QFI463r3UlBAgrme
2qzo2k0QRMpuwDVkTOuqV3vXjG7Z1G9U+JbG3Hz5bU+xNZ6FIRYgS8QeIHf//azN4P1ppGgaedO8
cefjjVhJsynO7NOvNmEZ7o9qZRpYDkJsEYiH0QV+4d2J8W3ikfmiXe8eieGsbDYq+nX2RS4+/cEf
N0Vpf2qDdscZk/OZoK7ZnMnNifqkDfRfrKYke8bquWVUQkUWDKWpe8ekfxwbHX1d7Jt42Zeakqm4
pa0agbFZ1i9pme2dtpn3jcv4eyTyLLxAk01Q0L1m2Itz23mXaepvqC7DFCX8K9UISIw8aFY9f3sp
lR+0RjA878TI/bgKu6DFehj6BP8Ge+8wOisSkHER9m5XD7FJ45UmR56tZT2ehJx3NfUh7iyRg8Lo
VznjOussoCoJ/2tv7fYQ4CfXzAM1NUHE/rwo1R/EgwFcNlFIzTEebiv/ricTW29VRXgU8qNr9/eJ
CXOaV29zK+BZq+5NlYRV3ehqFdGT1NJDozl5EC9pmsqv/rkRmGutMfYlKBi9vvaQNrigkTXpbCwm
WF5XuOq2siGpoGXYY6U2PMNTIcwLMIFKwMVHQQxXYaDMDPDIegLX3oymF2eEZlXMN0tL9W3NjrqK
4VhWaHkZadBI2U9YyjQH0HusxgeOa2vYFtc2b49JOr1lynrJYT2UXbXN6mKX+xAqUKB+TNynjtt9
8j2u8okUimb0m7zB8qpV+kXVPrOA3uoQtSiDGFmQ85+y2UcjVo9Lc/Kn7JvLDTeisDglWfjNcIPx
u10foJaaoGFYJUyA/lS3MSKTZx2a79qs+ztVXB+2RgTT4XKg29FDT50V+Kz5QobwnjJZoynuEQ7H
KuPasNZ87d4udZfWOwJlvivyktSg4KrROQ/c3gNL5f9EhO3Y6bwVNSfkp6GrmtDYaDNV6mB6UBib
emypikiuQrpBxP91XWMQNBuMQlHknMpIP9vxqS37G+lRvGaF0rn5LseXCngudvlwlEjkmfwXN3gV
WqSslqQ6FTCXPF8Mi9S6Er8qt4aZ+qu2lvRgfIQwLY7zHAL8ZZ8YBv/dNPo3R8q9auZv9HE3SG1B
PwH+dcYIw4owg70uYJ3i+0/XFEHy3trlR5lza5YagzLNU0cnklFAivkyZ5JuTOj5lK264b4dNHpd
DIgzsOGUyM+k5WIAlkaP8ohoy+SkIVlkLleVJP4AcdZuQqP8EYVvPWQ9mkCP+uqH3PBJbXHxT1S6
bfP0nrTGdUZg9ga229TR8WFa7k5a/j4m6LBCi/qqk58R+ON6HLL9JL5Nc1o5vYvNrQQHnh5rqMp+
YqWX0tJGRBbJoDLN9jlNP2lBQsy2YuguHoEGjlf7Kh5eq7w6NF396gMvZvKm78gH+MnN6LDKh/7N
LaMF50FDQ9Q+m/mRgf2a4hmG7OI8pfrVr71PfWz2/NF2bkQOjXw9gwIiRx044HWoE5Cc7RmbTUxs
m6QjcnOU20tsLfCWfaYZRLhBYn0uO/Ou4+bbdnQThCWHtiIk/l6yXK5qTrWh3zFWAgBZLMagklYq
MkR87oAh8MiVjwODiJUNi9IVuLdqHui5D1/SiGW/GP2zpAE6btn3Czci09UI3DYwA5x4XxbdRhru
fXnUYwsuVKtm0E/cB9pyGybztR6J2Bf2p5+m2H8Kk+Dp4lif/yGqkIuIopeIAtgdWitcjI6nH396
pKidqKsIBCYbqx0F1K7+s5YEq+7UN1pJnVUzb5QbovbY79VINTXp1WKrwBqA0AawiWfKJzLJKJTW
vhRib8ZITc9oTqnc/ySJ4S4Wp1Za0bHusPebCmDvVBcI3hlLOA3NnIWX6o3G066oSCfT0x+ryX9I
FQfhWshwaw24vJJGPoftzHfC8NX9znVnDPKWqcoUv+q456gXmmAg++kjpFdq4iCuUB1FEdaoqa2W
mrjvOUmTUrkmKY0Bc0URlCQm7RS8ktCDsCG841Sj/wuVdxs59aesUcK0cb6PCQyKSLxksiHMYNjs
C0159D2AkQjlgmy7aD+L+SWpfK6vBhUmeUsyxmWkNHmPjqRLniuFWBu5+nWMRx1WC9D5tebMxh6w
yuIQf3X7KFC13ElyjBtGZMxu8c9xsMLmwadUSE6m3rzHjo/mqRhhtY7zU9bMjsg7Bjp1YqvB2Hll
5+6Fs0p8m/O6bnoQse2S9IVi0UgpndTMlEbd6dAYlkW0mFmxSdA8h/7MpMC+4l7sqQaR98jiBZ8k
s068fuXW7ywCTBxLqrnIdrNLcCe1qkOoQSOpVLl0YhqbemKAzGwW15k4UCtkbShrOjDvRDGebkk/
7HqR99uUdiBzju6z8oIs9MAZu5KJjr3poZyxpE1j0PVOvykyamIo9EF/jdcDbJSouWXELPGDEP00
5XAZEcxsG+IbTm+Y7rskrwkveiUXaJGiQSxYirrFSe+9gQ3cK09RGRbRNt9eZMgGF+d8GCSycOa3
J3TSzOPYEXHfCA3mlyZvtEP4JKzYz81xB/2SCo04vlVD8mgsu0LDETcDD7vvaTZaz61zU/n83ImO
zVf+wfyHV6I99C5f4ARmFcMmYwpM/x3dg0hknKxSG6NmN2NhnhlogewhxQc9us7p2Gg62pbb7jmO
MbX1cVmSByKRM9fPAHleM+knW4XAjTtq53re5yTSaeUa9H3m6H5z7PwQD19bFtEPnG/7ytU+YgLE
tp9/6ZlGctuTnxY2oxono59g1hEtxGMVHxjLsJ4IxnZww4FVk/4yHxKeoll3MSL7dreNSsaglPtt
LSdKwFQTMgPYfQdK8Z5X48Ow6Pawjs850ZjexjczIXURp03TLtyQzblIShYNDh4UPW3dvjkbc0jT
WV9+9VaEA9ReWs7sm6QpGozOyY/FOYaRibXpSkiKK3hEuF7Pljxcn58qGzBVWsG11g4xQsMKbHUI
w0jcRkcfN11auSt8JOCI1bIRwhuN6G2k0qQ6mRV7tTndutJ+T4ZDYkj1oJiVhWP52pX9OYvZg3Ji
xkzhiMxIqCSbubvPtvtZZxiGOhQykVJ7AjqCA4j/E1fxI3SMZFNBxdlpYMUGRfopJN+LdkznVW6D
vRnon45BQQ/IcE2Lw37pDwwN7ynrd9BUl5FznVqoZgyeurKbD1hg5qPTW1Sh+fmV7BHDMdNJN/3M
ELD3Lm1VvInOqje2mNmG/RAVzYPSaY+vHlrRyvjRXA8SNE6RLX4t2qpsHGgUN24Z+uUbM6lIpJv6
Uq+GrWdnRiW5Clx5W99O0n2y7HA2DGbGIZcRwFA46NmGg0+HZ7rrSJWsjCH9o2bvlSObPDoljDu9
xDQdejz1SU1gb2Bv1yWFAYvYpvVDBeyJ7kjY6ITqIL9sFEaCGWkGSQP6A25hmSEvo1iuJm36bkbx
5aPOO1rzKo3qTMwM78pI1Fs46ecY95jSfH7SIfY2hTMeirA6uH7zk5HWT2p9hRA5HYuS1EaZQont
2/dU4Lqp8jyQyXiMpqpbc4dhcgWpZcBegC3uyZHc/mh34DSWVt+l+5yUgKig4j2GMJKbvDnMNVRE
V2IhcOmSnxnQyfxUAPZSM7lBdn+mfN4uj1zebh6+MhdfPb+PbPS/WRbH1NHaFaAtasIZ4bp+fCjh
BdqFdfST8dwyQm90N1ybknnvpMKzHxE1khO6oEKhCe1Pp8oOmfNcu+6dkUod+NgSgP1ixkskq2Zl
0e8x9OEm5P7J3udtM4c7sfLq4shl+ctlOiVmejp6IIaXWGPflOY2D50/360mBBKMJmMp8y1K3HAx
ougn0eD3cZYwdqFzG6TLRtpR3pnAub+a9TZHJ8BoAh7e5OkI9FmS1tHAG8XiGb+DXJnCrJ+YYK5L
rBb1MB/MrqN6q/U+uVNmULKzb8AFC+vK2PYLHC6kPr6uoKPY6hXnlrMb6mnticzdKuloGw6rB2j9
kOLdGZElvJum6DeVhW1Q0AyRMa10THen547/yd8j9VKtFbdOPCtAkAgkrE3MAqsmLDSSXBPvHbWA
oMiV3OI9+BfH5gTTmSC4FVLg6urPUUQ5kAVNkK/bo4FoODiYlI+hK98ip7hWYdhtxolRo6syBDTK
gFpRmhvIpH+YukjRz3DKIRetMcwgEhTVbvY/ASpwbh7jLMDA8+2aMEbCGFeiJpoMbJn24UO9POkU
ITMSXLkM6118cnRAWW/s02yzbX/FjnSXtf5P1YW2rXXtIOv6ffCQbHp3PkQDkU2fH0mPQKUne8cr
2xcd7mQJa+jCIBEvue0Za0v17ga1P4HjCc+UKY2PuRC3JcdMiIsRHYH+nEDq0Tk2lKa7zXJYI9oS
RxyKcWtE9m/eeeP1v1/cvudAC1mAkjehuI1Jsmg44rNX4L5c/jp7gLFEAXVKqSw4EvjcPqBqZ2C0
0s7RPy/X3onbd9cZpXDVbkdX+65DSoLNOX8Tmvrk0msGhtu8Th7+9HxEcqbk66eA3xyEVfc+qvrF
Ms01jJD3mInapkjUB4TypSpl9LFEDeMMD3PSmJ6i2tF81jJR0KagoW94UyMlqYZUt+otGnAZjZgS
xiCe3ZNVRpfYna8FR83K1I7tPLWHxg3PsWmc6WH81cFJFNbdl+GvRv88rpJ3y+Kcb8332bcvDCN2
g0G2AQcUQclrUrMxTrn/QqnqgeHhYY67vQ0+DCZYuKFNCUlK7IhSf9klGCWuHjhiPmiIhQ/EJzmN
1gvzq7+imz5akjR4f3DchOMux2cHSA3jDx4cbuMxcDHMTVg06weNK5YyUIFz7VeYHDhmQooR4cG6
A1YYCUKkaI6O3zxP0Aexg0L8kkxJkdihpOgHeicvABCLvb50qdjZ0CBA3+2JipbBBmf3Xze9EcHp
tejemsuPeOYia3rWXY91nv8Bi5dKUVzIEIEza2kTMMoYgVBsKqp0TQkRuCnJgPAd/JjMgg6Gl0Js
MgiQGD54CMPbg/geAgPcmZ4Tis4VtVMlHFiwq1S1FDZETJzIphIm02Z2krEwGyb8bOKMCrcc7O5t
bGY/LFWfZaXt5wH7YN/digJ6vdVkH4UHY7fLmNeM/UMtypcofDI9Z1oXQ3TPAcIFAKk3ZH/Athvv
Hs/18iaAGQPqWpsfOrGrxOiQWU3MbGA58sSNt0ZP1EbvWBPy/rtY2ntiX+1E5m0il12cmCz541dr
av7hH4i5/Wo3CWOJgvRDWf1z5n0CMoIuSxwa9BuBLcysiz/pv2rjOOA+/K7YyrCiah2PU+WMBq9S
8a01kMQ4csCIxHPDHLmGX1ORFw4iII1j0euc47OP2qGhi5MezskR/n7SGzcrnt/0wdniNb6Oimvi
VH537S0cWxTT8Qw5b9uRyycY2Z3ihiMw88hqCl/jKObWlIB4xCIbi/GvmrnAqhmgPcN6cET5YTTg
Zwyu/iAMkwj31AYjJtT1yKJHcQ0vQFEdYrcmS5zZj8RAnwcrfRdW/qryyWScQgTbppfXyqwvq/Gq
g147R4YvR2PWT6PRP05wCSEtRNskfHWq8Z7p/leVztVa1OShq78e7bw0+8dEvzIb2WicBldeCyKk
+gSpdq3S/jkxESZDxnGKz2TwKlJeHH5X+H55GTaiJuIVf2jWtewYgmY93FCUfg5vPmI8ZluKrsaH
ckDjwMi+bhofL/l/Srn3wdpz7mubMJj+k2DUx+W/9ue1Dd4KeOYu15a7a7Kn1fmaD6iG6YAhtxib
70gUJZo0NX+wQlTc7lnAinXtj7u4bX9MWNWeI+7407hQjmhTFW6gsHf+NXV2tdhzukh7c6yFSusk
9spE9zcwBD1A7Xp0be8BtmMgtd5ax15oH7PJZwJvnSetlwG1209OPoTHgcIP/C+1HkxsjRgYhrUY
23+OmxZI3WhFraaX+zwfvFUq0o9Uo79TtxJ17qbsK/M7tTPcDicmEyONnXwAxGXm9l/lOOSa43Gd
o22v5vDXZaQAYN+LN4UOF7VL1KGvP6Ooe5jGH27zUvovo3CezKr/xrJy9sbmjcIrbmlAXsIKynIG
/BQ/j/wllLsSeKJ2LhNWyGp8WhF0vWyEMCRNZ9fwVU75baSNzJTWpp80WjCke4Qo4AObW4qXavNS
kUM2LAB/Xhf9C/OSS17lcUl3eBwZN3BfTLeE65qdVC39elHhbBFpwamxYuNe/J2LEQxrQklz3xw6
K3t2O1qhfTmfuw5+SBOTdLcyfxXz8MDcmpiJGurLS73xIIlYrZgSXZgB58w8xl/O7yQQfWcZJVVH
BmLUMDnLk0LUK6D+YJifRsELK1283y4fPy+9C680ujIZX1DipF3F8BQayl3D9P3FKL3BUzpSAZMG
dH6o3aBgFSAN77lO4jdR5tFUOv8Nxz7fZlaWdyBjaMGoHf/Xtpo/qpxXoFsvcUnXtm7EqJ7amG3g
lcCj9fNPHDDljoEJFZGLS6Rnu3Wwdj0rqCKx1HBD6lLsdaNjDq5ItUnFdwUoPAEPYK+xH8lTaxo7
0ujmzSJuoJov2L75STpW/JCayXaKp/RRzMVXhckgi1W9xSbZXRRv04ahtFg73rGZeK1oPKZYaLaO
NA/pG9ed8TwB91zDgn5MCyI40ZDuGDjjM+eZcSKiCIlbBDWd6Bto8lguHPlhpu7an6KdcMHet0Z9
rpAr2m8ye2dnhJPhVQaGsom7SbUU4DjtPVH+D0l/YP2cOSpHXhtWdo00h4MPmk6h6ZN+5HWXw89O
aUO3jX+WHG4kNpup8XYd+ZweCUHrgEv6kDWVyAhBTAlu0wyxzRTq4lKPGrnaDnxWyjyo2Sl7rJ56
36bRJkp2zezfPd0DWwZkqHXyt6Srn+TkMjCuyEdkPRcx0dtbRONknVoDXnrv5mvKpHC5fIknRrrK
NR4qneFJPXVBgn6Fxzp/d1gxmeQ3tF1lN45lXA1ZxwOTQTqgpsLkn46Ye6AReg8oOhERpdLYNrve
h4Sp9wMQbRRtJu7FvvHan6xzf+kmBRedWD++TL/Fwjwsu/QDeq5iI0cbQbb/G/q7N3hnjyyxrKxD
LaCc96H+XOuy3Vmm062poHIAukMVNClxoqqnP1em/NLrynjLmL8YWf1Rxao9xslwq5KQr17DGWmX
TmBmLQNmH++PMff4tywFxE1nXiqom9lb1oQNAeP+ymzGGhTrQziay1JL/1GH1+E6z96qzs1HK4zV
vm70N8237jNQjoAAolz0ixTzsPEEjC8J6OuDImqfxaBeS81K9yWaJ28QfMfhsVZowaZHlkbMt0oC
gAINfxbgZqQo71pBbCzTyUUgXGfdS+lX3Y6SqEUjsHEQgK0A/rTrYKLlZWRCmPPfB+Aoa8OuH4HZ
RMHUVRfQHAepzb92txQH0rBdDwNhY139j7gz2W1cWbP1qxTOnAfBYBMkUFUD9ZIbyZbltD0h0k2y
73s+fX2R9wIH5w7utAZ7Yyd2pu2UxGj+9a21Dv7MoEZShVNb0zf/TGsGoGKhx4AigbBrONKE2Z1L
cShT7oXJpEyeDFkdw6lXW69vb1GXb7qwvnWstcyQQgY0r1VqIeL56t1Ogo/eRMPS/1HLlKy+c0bz
AmAtTo0RNWkfJ2zZwRPXJrJShHFBiPgIiZ8Y5TnvUesy6V+Gibk606OzzLmUcPIrkvpW0Cji9M49
6awnQ8znJiPFejLxTpeg3K073dVV8D6M8SO1FxCoOkYWunCZbQrDXEoLGkMnTfPuDOQvDeHRNiYC
daEqqJfm7LFue3/nxAuAhElWFievxrVfFgsUL/MxvHbN2nWjtY0INuqt2HL9M2VcxJBH94nFDdQs
amt9S2l/3U4ef0D038GC7aHsOyKFjPCpQ4XemB0dRVb1Y8YMWOrSfGxOWY6hcOqn6hCBGoDqkcE/
0qKn6pMKGbd3CddgJ4Z7rWd7m9KJiRqlQ5BUejLbDMu4PV1Ei5Emdhp2SGn/tsMZi59hbLPMS/ey
VT+dIgwkoIp8Z4T8sNzw+CokBm1Lm0wM0lsPRv2RMfQ+OuF4SVX13YcAEp7itUx14qAj0VZcThF1
Fp7aisJEw/2y6JvYliUHU6xk89HkogbAFm65fT34Yry1PsnuLmeDDbGM+OV8WHS2gb4ju97oTr3M
nsvKurk9GS7mnemqq6J0feWWnMtkxltq3adpGx+LkRiNOBTvTlS3dAjWvBae8z673YAokL0pbp2E
o7AAjzFZZRE35HXJu47fIv8yp5aEJodoU68mvZMeMLzW5A6ISO5Jnu+OnUdbXsFv4VK4GRqmpBmT
mp6tl9tPcbWq8aEzmztpQmTJQbxMuNJawLaUbLQdXdovtR5r82c22MlIyBXDq8vsCpxkQ8lYg8Oz
viLnwhimqBGSAu2aTmPXniizHtjBtRThdMNGJOQVEAS18kvqt4QzOgyk4ruMVZzJw7IcI3we4VCP
l8TDtW/OdobEnfNJibwTAzQuRWErj1HL57XgSsEZCYd0HwE0m+o7IPRu8UDYm8zex4T3cjLJc5r+
virKHskcdOUXZ5YsHi9FWvnYzeHu/IyOM26X2EkQLPw43BWP3FLdbdP130Qn1/t2HoeNH/Ijsqhx
NlHgXRWDZYgeev7wSxZHQXp6T6vWfa2k2niE7zALsx7Z07eOI8lkQ7/xwMRWme8Yu7AhKtcD8Yj4
aKtAiL3ZOtUmw9d4ch33RCstexEx9Vacy7WXhi/xtDbI4X+wKeVbzXb/x5wrRgiRax+rPruhIXUX
IxwBZPHA6aI/RlExnfHKtN7kxKGNbJ6952fTfiH3i9jTUV5LUR+bYLkf3ClYYZplixfqUIqeM8MM
fo1XeT+Ozsecla+GQXqHke1JT0g3zRhQkYsH11cLqbHpyLyhdz+YlwrebSVoDDHwkoH3QTZ2w4PX
raqu5hVR/RuSe4Lttrx0HOz6wDPe6tFl8fwybH9r8pv7NkcxrIff1lBSJtYOmEmwklmpu1cmr0/q
weh5RXEu6ukGFBrBCSZMXcdwRyOAA0lG8aCc7FfBhra323qkAykBvsuXR7fKg4eZ3Ku44qA5WE1w
RP4GzAjQLOjqzPA+WmT/rSic+hD9wr21eyFmfp9wYQYwoKQo9NFXIHwusfk52HF5KB0ikOYe50sb
UT7n9FcvlBeCUkaGYua1k2TR+VPHD2Gvqfql59kOy1Wc2rvEmV70ytT62OG+4NCsrn2Wd4GvPhid
kIkaEurEBaNaMXn/NqIkgcdh9UOoOxGJf3O7utmXxBwnUgYPzCNT1J/xY2Eyh3VHPEjWaMIneQHC
hJfC6MqKkQpQRptMV0VFRp7674uVnScRPfuyfxsn5r6ZXjG4RbZjM66XJgKYgdIK7T8M6ra8i8RH
yJDER/JyilA8oH78cJgyV5Xnf3XF5+z2cHWLuLoZ4S0xzN9okobu2MjVulnWLOetCptrGzOBjNWX
kV9Mun4YtFSnOuAz7Xp8T2MKaY6hrF14pHE5ey/lLU763nlIGMfWe0Z+a1+yP0ufFLWCPdpI2WHK
2aNYoYiLjXTlQfo4Vtqqik6eOslCbGkRfsN7MJKYjV3bYprL8IcWyTcny5/zcum2fk1toJDzW577
D1yGL2IedqHJLv+uZoX7d7ogvL76FZ+RDuHdcCgpVdZUrKRgHGyhM+UiYVQjbo0zXkJNQ7ZB+hk6
1c1uXvwJJIt39dYStVO46SEIi1u6gKNbOpoksUS+aydqpRzs7iXxn1Spfxa6oCKmtb10tnlfvlXc
LTdqPkDz7s2Rb72Y+Vk1Vb6LU2etnOrUTc1ejs1Dtnz5bnvU38jwLZjB5ZdZmm8k/ZJZODuvZnIE
RPsFdZWyA9crM+i4kvhgaoVkFmC2u5ikuLXluLc6ukVL9Nxy9R16zjWRhsuhp9aCKlHRl8exj57i
mVe2J6hr+WmWcqta8zB3XGCSb84uOh6Lsr8m5+SKxd2IzhSP3JVaNGvS64zlltZFnMD6aArRMw3+
u5SAuZZVH9yiowrMWhFq5GzxUuiBC3uTLGlcsNIjrlrE/O4SqSRep+zZyoUwZoCzC5yIMSJjtjbh
MOEEzq5s3GQbLRwRPR5+TXoM5syfZjcKMcW5ZBMsxnKfCYwdif9Alc/erkNdftmhkys218B74Kyp
Nrks11Gjfik4aMaHd2GH2DsOcX+oSYHuq/pTDg6IF1tg2krrvkWR8lQLq98T5VgG/GRdFt0NFi1S
1aTtEuzqmTpZI3NuqjdpBveTjZczQ2TTmfqR+jIyiQE4cNOnDMsE9SpNUxzaJt+0M5mQTUKnSZx1
xwHZ3CMGWYYkPh8XaQWrwCz2GJjeHcMi07A9E8tATEwg3l0R3ZR+gNWMa6e3I3uNR6KhGwUC8C5Z
3PzO4nOPk1j+jAGiqXVXztzwbN7khPpD3xTOoxo8dH5WxtT392bSftP/8wtriaLDlaUVDY+Imwaa
eD4NXnHDmwo25tUH0+IZ7qr8gA/xEENEUQher/umuDK7XY20gyedPZPZg67JXPuNsyL31CZ/7nlD
OR+hIWPkZ2COEh6Rip1IkqNm6y2wJ7UxenGo2MRXg0vXZixeZ2C0njGjWZO/3Hu/SqBwHFwFvJTx
NQn+xxKwg+GpCAg4wnfIIKLKxGuA0mBEo/1c+/PZrbkOC+vi1MWvmN4NDnt3IfspCjItQIxRtYd6
kqgRvosGM8BTMDev8S9/Vmbrwiynz51Lxt+YY87h8opvh0wkkfm0lSC9k+Pw5kY8jWpgqMLLw6mW
JxK7cd7FFGq603eJ/se8lDZp0wRjGSS8dAkg0HbsZV6BuY7YSfhMdzsIiwKA0MBJ0lb0OUR4BOqx
OReDp8MVCZUfWxyUvCUCuZyo7+K2ELxIhwGnRQWq7DAT5pLKTb50j8h/2KNt+dqrduumLmwxMbOR
G35ydIdN4gC0SlwmAvxQQS++Cf2k4Wqa6S/wXpskwe8tuKkiEVhjdUB5LdpGrFXdXfU7NIMYHuT8
StoZMaDFsjHQUdBxeRGB57pS8D3j5ZnVQVCOZxuHJvxDIR86RxYSXOR1B6+cL5Mdn2uqRIcqFwyy
m9PfNbgu5pHLK5BRCSYxg0NruuVKb68B9sk2sZAYwgeVhoYfqqbJP5P1XZ0WFAKE+XkwuOiSd1kQ
/6PrZ+2SK224HvZNWb1MgFgb0yFBtKhCIn+nqyQ9wcTOODbO1ef0u57dZliVMnuY2vF1GOwHr6H0
V86/Y0KoLTv0Diwxj1GdIU+G/tUYuYwShk+REJUVS0LdLgvlEH9YgyUJzF4K2Ep6meq4eEyJOJct
2qAOOqXNJd1yKqYOxLy4gcON1Vqw44/eC75aE0te8ROI4sOVjtwkU/GdEHzgFP3Rs1R0FWr43Tjh
sA5DJJuKJ3SMqMsJVL8erdDfF/juNy0BaRG9QCtSSxAweZ4cVraypE9LSg7+40fTcdSnxePCWTnZ
GVxeE8MB6mBPCg0NRWNqsfJTnbsTTir7YTGti9CVhfmsDlHEXb0Q3OjnidzL8GMkBmZlp5pcz2xO
+yUzDLZk/Zlj/Kq45J0DONo6e7Lli1nD3NthvyYYj35sdhGjGB5DSptW3VTqZjXLYrjO/LD3S4JC
xG9RNby8Bh90F1v05NBw3WNirBklUyidBYyNoJeIxEuTw98XNOMI0ZTWhcP4RzAyYIHDJd/xq81M
51BN8+8gYPE0WQ1TIa8ddmoLh4PDGqMFB8JmuUywkzTBfCUBYDohCB/KwX7hWI37PV84jxiuu+kf
28UGDsqzJ8vx34nSZ2Efmad395ntHJJO/pgB3mPpj5fSJcctZxudGnmft4h6aXatKapd05u1EHTe
Xmup7lOKUyg0fVCl+9ajMqw6v3su+wkyJkrfG5nn9yjaRjDcsUDoJdERu3lA3iSwhohDqrYq294b
i8uITp3Dmc+bG3hIu+PwQT5Ks50Sj5KQVlCyYNyRQ00oAnZtG+IHq6Rktg/rtGy5pA/rirvBtmVs
6nPQ9Gxu7DO1iCMFpfuMYFJ6FPe4qstNsZC0X4PJ8yH56ou83LN6gn+oe5xLnFlManBsm83ZTc9F
xxGrHbytkw9X2XLKc+OSMoMg3BYJJGoYh+cQx+GcBa945O/QMbGs5Fwm6vhmLiE5qj4bMlCBMkkQ
pjphcPOr/p+OxWnBN9Kb3jeIHm49e8OEVDF2QoUNqZ8iyQ9UWiI5ZMPVjik/ZlBD53xRHcgkPXlG
czPz6FjNIwNch/x8i7hwJV/B3sATskttZugbuOZOudG/NmHdrojdjgnzhMfsmNMz+qB0s0gB4Ui2
bohsh4M58DFH/+juZlQlD7141Sckxdv0FYgQ++pIjAczzVluK9t9iZoBAMqKboCH2wV8mKkCIh5N
bFxsoJUZtPMek7/TV4wZc7/bNjV4iz5fAcyMNcF+GCI+GN34a1LXUHhdsPuYkLe13Ru/sJnexra8
r2L5h8DPBkgr/fZpM/ehR7iAFD2Xl+zHbJzXcozPQR78ZnYvUM9MAtjsTWx4D70C+0Bg7l+qAYnJ
8id/RcrLxzTclpi+TuKpSArPH/EZk4i2JIDopX9hYzjrh8UbebB1ECo0ZQfRnP4UZGxsDSsF1lR3
NV+7r5FdqWkk6lbyVJvQ+8NiHcwIIcDXIRFaGZR+c7BN+0jKtlOUP1kY9zukBjMO500wjatMN4OC
Wk7IDcc5o0nJbZ58NZFJnvoflIuGG30StO2ZACcUAs7JVKSkC70FMQ2SrrgfOzb8yMpemnzc55Y/
ritAYyOgjLUYSmzcHPvXjiKdJj5RVfkGqfU7Tymv0PsNxrfGhDglE7GrrWZjpfKu8jk1gX7CGYFu
07EAzD31dALoNlllDNe2nO5UKAgI5UsZI1H8xGjszKaXW4oMDnB4d5XJa6ghbuGtpg9q0Dd1TrBn
6gMc0691tbr4zENRzDXj9J7iHlFhY0V+CT2iG/oPI8+PeDIODFbuxITKamF4xaOOBYRcPcrEs33i
ltSsZu6atm3krT757ublnjGEs4UMJ1dhfC1Lwd8PCwpl5Icpw63U8uGKCBDBUMZ5xWgpXgSkJB6d
ZkfmMFYsfpPozYjbKz9SSo0YCyGaj+JqL5UDtuwwCCmbvVmYt9HKbmOAAEvVhSLkKqferjW//LIa
j9KNcBUl2UbJGmmaH6XIZwZJRnx0IhWB4rs02w+Pg+Tg2S1gIpH7iGMN6dkDKuYGci5IgfY55pUm
AZIzEedowrKLmCOTzL6Y9sccoh0MilCY2YeH2plDBTZEheGKTZOTXzrVJ3BimuqrO0CKLaERv+Zm
5oIbvIKlgVdaQG/It1DIH96CnUzguV17Ir40IcMe9leKULp7PPgfs+SMuFEXgxa9MlH7oKrFvmxG
xotDtveDBU19nk6Jsq/YZDDa++Zv3Oc/WVndGxSprmTSDLsOdZA7TUP8vps8xwzRtkXjzvvC4oPV
xZCRw0ePVr2G6WGAKs1+S7AMplyH6p1BeF9JQzPn/3JE4d8ww+133JXNf/5bLOF///sv2//z6/Cn
/F9NKRTi/5dSuKeP6Of3v6UT6j/wf9MJ1T9dwjUQQz1fuB5eh3+lE5rOP4WC8vRtRf2waUv3X/GE
8p/U9UqT6EIS4x3HVv/4D7wkXfRf/1D/NH3LIZ+ETx5ZgtL6x3//J8mOvEb/ljX5r1//R9HnlzIu
uva//mG7vv3/pBPyufBtx1HKFh45iab17+mEPfsMHgAXF7bF9Ej6X6nNTczi8rKuBRlHS7wQ2NWQ
Pp5iCZpT/MwFgh3KgABksZ4MIuOKLknvlxSNZgzkc0jO6c4b69++i88UoQuTcUkhbPYnnBDDqkle
zQiTygAmFJT5s8pZdDxmX3px9aYUGay5eYbxUg6/Ye90lFp7xCRH7VtjM5VlSm25zcmuRHQP50qF
059Bhs+hR5F6Zt+Zcy/uEkIV8c81xKBRdUvAf4LTxg7KvZqnu2IwWlo4oB5xWmPc4fbmtGdgF/L2
3QbZhzG3l/cj+gMevi4Jrwz5z1lTGUeiHF8JL3yyMsO60M6Ce5FEWA5omli/ssqclyadN4bD+lFk
RP690MTyJ7QYtUFM7/PUaonDiLj3WPKaDUzhwvioqvHTpZ0FV/+UP0TusmkrAnuKoQVbgejqTnbI
X5qplLexcCSuYhKXjDE6EqFOrwgJqNXUMGkEE6Awl0NvTlVgnbAbUR1+McfyFNo+oy/hbmxSf0/M
an/bzobebMYwqrlxhGVU7HxP0YaoTfcvTLxfcIAV3iG0cnR0unktlZ4h1dSKG+ia2Hbv5HD9LFjT
XMVMqPV03sQWYPI7mysiKnIydvMoGQ65YT9MKnWeIkcQYaWLFCtnvquYsZsy+g7JsbpLgrh6M8mp
YcDwMIraxllKq82QUJmTemPO2si435sy8yHFB0x0hvdB0D/dB3hGESCYlOu+cvoMM8ZSZEHq5GuG
6Bi2P2w9VfcYrxd6zl4ycFd0YGwSByOdIcz7MW6PNWGgVyPGj9uSdLevRLrn5sPWzFnA11N9AuiA
VvSkP9Az/0lP/0tkAPhv0nm1MjAhEVhaKwi0agDur/gLNhb+nUQQ2mBQpx233mmSBGyBP1WboiRe
pGM3SQUqqTmj0bp8lKC1GCkQYP4ChPjaJtSJD86jGM3hb6EBPkeR3XtdtJcoI8eWg9nGpPwLvxYw
yAK/x7WBowTRFMPGnup6X6SIsqLjCb+EJayTS2j+AXgzxvN+8bUeQ4WSf8qRaGLoEq3Y1Fq7mZMv
Luo5vx/cz+idvdEG0SlgXtN3AdgBX2ViBH5YcEiSqsOz3wh5lD5SXMr7eBpF+R6ZyPqEoDfbkSH5
xRT+hraA5Ti5/IgmkV5isdCjKqnr53ScCVqVjWjVCqRqhYzlaD0r6zE720nOXITybK15+YhfUU5m
WWkDf/FYgB2/RlonS7VgVqCp8qi9JFpLs7WqNhL8KOUL+V+kgSG7NTEkhF9d8TNwfomY/yWDwfx0
U2rFjh5MuQYR7I4cVPe91vVCPL0bpbU+oVU/ifwXIwNWWg+M/yqDEWYxylKYgWjdsEdAdEtt4QRd
7mRvrFytMuLjelct+ECLhH2MowfJo8DZjKdHa5QSsXJEtFT9Y4WEyWT7uclOQYhbiushLyxiZ4no
qbT62WkdlFy6mzLkg8DMFy2alRfBdBwXamOTKXS3qvlqO+58mVZYDaRWU2uuGeIrObHYZrQei53r
20WgzbVSGzYfKcJtpXUSYAsaqrSqS+0fE3+t9PZa87UQf3OtAjPpMrYOwnCcyt+xl4cbU2vGrNMX
qVVkVo1TqnVlr2DwSwDs1oefXTkN7z+pJwR0I0iXCNNBSWgz4dt/Zq1Z51q9Tu8iZzYfp8p86Yb2
ByvfKwsOJ3ute1cI4IZWwv16+oZXp+sGjfxTar0cZw6gSJUwQuq2i20Ag6Gth2V7xNCJ+Rt7Q8/n
dUaGr5HjNRDZm93K1jp9awY7P1ubWr+3RPJgu4sW9I+cJneFBMiwsh2JYsFJaAaAmfmGrCNcJryW
PZhA7YQfDdhAAT4wao6AO67EPjifKTDG7WPd5yAHNNXfhFCPfUcGN/WtCRDEKgVSyDStMIItGBa3
8Jw1zrigH3HsDJ5q7ll8Oot9OmOLc6Iq24n6Ms/52QKM6DQhof8DB827TzTYmttuS8kyPrCFxNn6
FgJZKGALXDvAz+AXDRhG5coRqUiTGSAaBgg3VD2ZtAX4RrUh4gxHOlCHrAxossjSC98hJitTRyEe
bE2CKEv+LKAhI4gIE5dwC7R16TU90oORpJonaQFLAlXtR3qd04y5CbUoiMmaQvHAUSae9S6Gsy5g
hsFVaHjeWwPvXiKwrZsALS38cAXiEg8XUxMvUNbYW2FgJilegHjuoTx2TG9RJsFlPFUkW2yiBYmE
sDRqVL9jIW+2Vc0UNDoXAXZDOE33aGgSp+9YRur6QgoNHyKmlStLczs+bQzccQxq7HKwHlPzPcNf
0kczPzbwjxHwGNNKBQ8EGFRqQsgEFUq4yy+aHSqBiEZNE0mwokDzRa0mjUKiMGAq+pa1XzxXmkfK
AZNYyEEigvuE2+Li/CmXggFHR5p/6WZvQrNNlco+CbL+yjT1lIE/tWBQGTgUJT2AIpqQGjQr1UII
Qk7NmqEaNUylqSqUGDq1TRBnel7KiaBKkzEEDb2vcdPd012GTuQUeF6gteDftrXmtxYlz7Emusgl
uQaa8VLAXinQl6/pr0VzYKYmwkbQsFIzYklXP3VAY66mx3wwshacTIGVDZovWzRpZoKcQckkGPSh
0Lz+bAOltZpOKzSntmhibdLsGo08u7SHZgPnbjXdVkX3DrBbV3x7HmJyDwQnGH3HQHFK03FhHz63
0Bo12Bw7LHUL2YSD3v2qg4+MPWS7LA3HKnuod0rTdxEYXvdZg+R1oHlSM3pg8bTBKGYGpBBpiq/R
PF+iwb6Q4BFvybN9Sdg1N659gakGR4B/sTUX6GlCMNWsYAo0WGh6sNUcofJOieYK6zqlNAav1QP2
eoKRiJOL0uqjizwqkBi9LF0S81bNPIRxTwrXA3dk+9UL7X2kqcZwcdaxS6u7+osP840g4SaW7mEw
Dww/GU9NYMWWCJ6paiKW28RAmFnxWmFg24PmvVu121G8AqeYOjkFjZrAlKCYC5MYGzSzAtH0NauZ
dhfPgd0kTpgxzmRu2lpZJxBYImXtw6iJT6LOZ96OZNtpGnRhVuOBhxqaE5XDEzAyVQ6aILUhDhqQ
Uk+zpaWmTEkvoIZ2Mp9C6D0oVJzy5N9qMjVgfXTr0Nz4uMPoxRh/+r8cq22gfDUCLmwZj0s2fkSA
Puuugg4zNAlLBs6+12xsACSLo5PoQLBZAT7LWPAkNE8bAdYOmrC1neyxUK27w3pLZA/GkH1M4wqg
nr2iJN1auw4FoyR9/klJzQMU69eZVTDNdB4cRgiIj7C+ruOdgq5wDjYY8AQOPGevAyRaEnn7NgkW
LKVgXeYy7Qfi7FbTLNgKRhKNneonbVr8Di2IjZ+QpbRA7KROxxR1uV/88XMCVVatcQ21nRA+oT33
9ns1LcdC083xwg3N08SzCH5yTUAXDTnPvrCvbPcI/d6mQW+1AhC7Xra7THPUPUA1UWfTvUXz2LYo
ozeHUEocNx2pmAYBIbHDd5PA2ammtGdwbbJOCF4JqWivS/IIiNl4oqKHlwHMOwP3jjX3XWoCHL/N
1gMJT0DDLc2Ic9Za+ZoaV5of7wHJHaYULWC5AWBeA5oveisGEIbvBELXKkQMlN5oOF1T6nHXHSbN
rfNQjy5OgyDpP9O/ZDsfqxWdkY99fKgK7n21puBd6rrttWiXdW2k/I3FVx+p+yWjSdEJ3hA8kc+A
6qkI0yZyvmwzn8eOSNE5xZM+d8lAFW+7qzSdHzqP0/DGIXzVkYC8GC/kWMGnM3gmKtTyiS19jxdm
UVk+Pjdm8YjY9u6369CuCAaKRq6bj6UcLwGHycr5I7EQUBhPUlkW/uaG9zsJXkwivne4edcjh+Gg
kHd8PE8mpgSgBhQo6X502FzRt7p1DUe0doLiZcTS0GNt6FJ18SuyNHwgolK7Hyg6Ajah/o7stHY7
OfZ2VOIMcIqBD/NEnIO35dpPAWex8fvlj6mdFiI+cODRZuzgZcGKETeUeqGUTBGQTO3MOxvTRl4N
P1ARc/mJq5CbP9YOrHU7B6vHnIjX0SYbwnI4czGT1gRh+jZph0iEVcRsYVznrj6QPSlWCjuJ4oip
8w69vPrkyktAYIa6ph0oGohU2pNCSG5t/XQYVcYUYbzMaSt2KZXkw3EIoQvC/EjwDfKc8YotKDqM
JRyk+TI53EfDpLpJ5uq+dskU2GWw+3662j9jYqRxqKLe+RZSFlkVkcRrI4zy6NoOb3RGvaj24/jp
C27IX0aBJtnXm0hoUQ8Dj62dPFHw1GDsKbrxPLXNjb6bhAUjf+uJ+l8re3gVmIJGGR4Hf3gXZFp/
cdT5jbF9t7Dub+jaawgHsnVktSKavOteDZm4j5MKr2NBfXk0aWbGHihVmdQfOZJ8AcwH5EkCUQCk
wT82jEnmH8nm/rJqmpeJGAUClDVp1nLj+8aZ/IE7nhr5SA8urFSLegK/yvcgGjCcRntHdQ0Pmt+i
S4RyrfDmwU4qyq5nky0qqXcMOCpY5RFLSJjxO7jzboNZoF0zu/SqZrr3guYUB0R2dBm+NMtDhaFm
buNkNMy7DfsG8Eaxj1TA7dXpCKupBusEi2BuY97R1ordHVAF9XtUBaXs1ph2P2JVHVxao1bCnyBP
S4JaOURvBm4QRdw9hULQDOzgULQQ+rPK2cpqJG6HhLSxqINjYWOxtlSLZsEHuncGbrBYvl1R721O
+kc7izc+pzBS3ynKSjHYMxbu2v7JK7rnWjQOuy4aUWDdhG86G5EFZJkK/2Go6y/XrxZWF8va2k6I
l2VmCzIcCnudZPgFqoF6UT00Q3E/KJf+bK/f1bRAoWQhOJqUz2TUdnJN5QEr8ase3BhzcE5sB8km
PGKi4g5SEWrAph3A/IZGcejNvHjKGmJhfCf9Thtc8dnIxSYdKw7V4ANhPu/b1jw30rhnwn9lP0Ar
nAlYNAkaa2RQHlMrPliSzNq65pCUx5uyoTnHFe/+xE3SW3ZZz2PkKGJ8Fe1UWd4H96bjuicSS3R2
foZ5hdyCocnfqe8xj0VB9K6pHuFcGISNKVGCdXqGVYS7KxtnPxXedn73QkrDB7m1XXb4vgo+lM0R
lRg8OjcdrHuL5O0uzP4tdWvqz8Po0Yu+ZH/MFHLUzHKWswOT8SZepn7pKA+hXI4+1HxHL1Dekrpp
J7rK2B4XppGT2ha14WwjMsbXS00ggk5pKIv499jE5dsk+5XYVHVTXohN5fbfNZyNAj0K67ks18c+
jwzcsXjj7cSQtNrGuGHrkYjCevzMe7y7xjiT+7TQLRz86fMWJVwrno0wnutiOMBUL6sqNTfke+7Z
yYmlytasriO7cZncgrl4ifncrOVCAkraio/aj5CPS+TQaqcy+bVE8w9UGatctg2ilAJFq/hlNg9t
W11ofcUxzlyM8Wg635Y6+FNPCWXCQ/RabKwQLSVjPEvARoVui9qv+PviRwvuU8s6FIuR7ErbflKD
9ZZz9TFmDFZVoN5UJbfLAIhBAvW0MRte/rq7DS5GdL/MvG1NZqI0zl0zpDvIJJIBEo+8pWi4ksYE
X05Lh8vYc+NM4k40I4VJJJFk5CmsyJTGSd2VLzOo+97O/XzlK2fYdMq8kozKKWsGgZDdZ9vQ59RU
0Ts3nrVrEoY7AwMVdMWvO8HTz5wRboar2kSWmDA5WlV4RMgAICIhHx+Jtzt4zkCempAQvBTMMo0h
3SpJA7g38i4iswRzz/dTOqOdFMmPtLgXhJuiw94em5xmXKMKNkvBPCmxz/nkW+eAZMoCIiK0YJ88
k9a4IfTvhItyGDgUVlmUj3G1+GyXllDMfFcWm4msaxpVXtUcRMRvIRo2DS7a/uSmZJ5MI6FcZhD3
G1VPlI/azr4aiPNZ7AsD6Wply+LZEf0xzeETEqIqVhMzR1wJBAix5aQgBcn4ODmE7gTyGhnxwZ4H
QVNk+m7IjgNBa4udTVWjDejSVt6BTOd6a+T4J/lAW1BTSz+9eVn/POKEbcCp4Ovir8Vext1gMAWj
9zHhgIE8SFrr+zCX+Y7kGA7G3R0txzzoNqNgosgvTQdCkDbfsvCfB4qMiZFGA8+zZOZK1f40TUIf
HsJjTuZnwzNEMm457xKzpR00vYQCnZPMTMSxloFWoCs/SQVrJCWhylvbpLlsg5jaZhLKx7ulY70s
waKKHGZhzjg3LDZqcdC2JBF5eIKiPiQ0VNSH1E2+0+7bislcICQOhrEdAliT5yToovvFynW5M+NW
t/A3eOT+ZGFbX0bP4Gln8IAETBJJ3CiyVJ0UfnDeZj1BuWbgvLlNQYuqOdZrszIAV6AZpoHVO03o
LYxCKMGceEyvKn1vw9WHhmeHvgovGT3i/pZ5R+iVhFppbS6z/MtyVLcJnAk+v07decN2QgKvp3uF
GnHpcv+OAzaOUQzeG9ISwLgMslLTAN5o5GwXEuG2ZfrTrzlXH2UD1+ek7NpWYu+GjDi/vo+D+zph
RLF0l6l2d/h1cf3l6UOQkm+bDRdn9i++++KMAD62yzcIuT42S3fLhvgh7M3TnLr04ZEju4dX3HcG
TLCZZnubYmvr3fCMBb+qgtrMrAfH855lZBDgHJI6NbjtS2/OoKTMN32bsxr+nMNoZMZ+ij8LG4p7
oNphIwgsMZZv9sTTbJBoOjnFCQHc4GXm0GDE5wEfJ9BBCFhSJCviHJ+llR7MsPrIeViYhZ3HGjOG
gOlatW3xi9J0e+S60tg0VXH1aQijEG5FHSJPNv6Gzxx3worgeFkY1LRyLNo6EvvZKPEaVX9ag9Rx
Msvijc1aVPqhzwNpxQg+KocvAfeMZD/fJ/gXKrG1xwnOMe2J3u/md+LtHRmgPZcDqSqB+JP6Je59
ZtW1Zcx4htgDEvWr4ZRMVsevmhwVF0IeK2LBitCtagaTdLb6D37ARjKV1R4MmiRMk8TG1C/aXTqT
2eSatU0YKTdy1rW1leguVpdyFWq51vWET4sbMnAKvRiieXL/h6PzWo5UyaLoFxGBT3itKspXyZvW
C3HVauEhMQkJXz+LeVHMNaO+UkHmMXuvnb2XKGc3oxqMfTlxLSUDgCSvXdhHsUW2JOEKRDOF3tM4
2PJYrotuxuPOKPHRZP5uypv/hNO+xopo6KCzD36Oelq6JrRAzCecZrx6Gsvx8E8BW0ZMdG2BRIMh
cPfgYT8wht4tAnQRhewgQoi3Uq010XhKEeUB/OkxshX1zcEFGoqZU1R8II4czOelGFdLUf2kR5MZ
WkK8o4IMPywWt6VK2XHQihnFR9XmKEC4xR0SMXd2Czi2Yo2ufOu+WAclvKOty5fQYeIxI5Xq5XB3
MrTotY4f06B/LjrCLEZ/+FcJyepMTirqq2XfDNTVSrwy8UJQMTxYQYOVDyegwWQwMV2sVdm0CruH
/+TgH0E2Imbbegqgs4YssZ2R5KmEQdmo2P9J6jy3O6IwkcdBhZ+2J27unN9btnrW7Fw9+5y5wEoz
Li9NIOScsCQqm+EJ0TXQvG55J7eIY/chcP0XjESI4Pq/jXIy/EHeV9PS9mlvPrrx0G8aA/wmgi9j
tEtO81XkmBZ3PGDzvnWzd996r4fhb5a3C9HH/h8tOFPQtalo1OUx5hDo6Ygj4PUXo4ST6SBYBI6S
nKsi+Gf2bh5hfuInTdTDzLkflnmw7eE7mO47wjCOIXc5VZKKo5Qmxq8wqy6MxHpc+yhrRHPT4fLB
hpRdh05fkhVdHE7wXnTOM5TG17h1c57sitay/LKJnnfr8G4O8y8KQrxCengO0nwrHO8fmioxgw/O
GLGqcIEzUrMCkYGqzoGJZAasDU8JaesbhuOgX4LGJYIaowVtlYeIKD87DopAA7cy3KQMNP7Gbaef
RUxRGAOZyC1+9XYDUUKwVXB47XdjW6PfHhB3gdyxqoIcpKCeYUsERLsCZk3RZR+89E8sCXQK4tQ8
5G7xz3OY0yLFflkQQ51GEmouVY9rU7U21mbjpYGU21rusMEys0Olzti6olKFTVaLmy3n76xiROCD
++B9sXlftPNVkSljFKjanepCqfKCvjQ7cimBfUjDNfX2bGX+XwSFEwhDkJhW7ER6tL8gjBJVT4qe
xSg5rRSO6dQ5sIGJLPDK2vEZZozQ7fO6umdAWtMBdZRzh3d+GSWx5TiUHvqhfyzJKKiZq5rI3QNm
MsOQvq32xSFjQZ7kBGHJGpK8jAZPv3eCIdPUIRGqyK/wC9LaZbhjSwMe4+hbWXPvSvNbTo1gVpG8
krrKh+SV73EyfNivyIjMKB7XRJ/56nkVqlAAh4eRRx2f883z2+deNm9Txd7Ns6czPopnZuDuVrcF
5gR3QgQZO98c6+2k/5VKfZeEBOzcC9jfbzEHj7mFlK4Y0PAArT7LGhhkgR1nbg9BPD2XLJ83Ssyc
ociTK6+N+m486E79LE1zywnG6oVSpzGHDISLvh1ZXQ3pSDOZCjCRPrV/7D/W/ZzjOfMe2NhT1DGS
IreiSh+14dts2lZ8YTF++5zjuWLe5U3UojK8405Ge5qPzNCn5Gvxu5d1Cj9MpEG0Y36vdXAxiO9q
RK7Xoh5bn5vu84aa0S+5HIaY+7+TMlK2TWP7m024I4TFB+Np5ot+eOrwSmzol7x96bMQi1F/YnN/
JrGx29EEQVIoTSZFrLNVyhbI91vMKfMlMBsyV3l8Vczt1bOFB26d2Jne9x3ZgxmK/20I6tUJmpRF
bX0IRr5XFZDSGoSPRe7C/rea49D+KBxofeG9DhmGP41VTRf+l4UxBbVHd47dII5mj6d6TP64lXUm
ZuwjIiOYFgtbjfSsYo9C781ZlNqrhOlUx67bD8b3xQ5pnaEJYIfa1oF8tshPRg4MTVGF3zQERzHl
f6qQMLbFpMcQ9V+7sdyti5h5Q5Xy18zH9tgh9l6FKe9hyCJwsc2fmkRERJzWmZXbfakpWNF4O1td
k09CAByNNOUbYeB4mer6j982l0G5mjPVxK+2tg95YGgQBdld+t43GYWwmURKZOHR5DPhPTXocLQT
tVRLjZj7DQZ/+FtNW54XB/s5K4zROrc+4VaVXNDVcnPPM8BkjpS3cUrp3IbiRy7C2Mdl111EUP7H
IBwBAONON1gYmQ3PhmH+jWHDRbLguYCThdtAKiQRNQF1zb82Nl506Tf7SYVXLWmASns8zexjPH5p
O2GlT7zi9S6bLMB4vIY+acY16DeoWDnOebfZ2D0w804yPEHno6kvUuNfblc2PqE/zeou8g2qD2NZ
zuTVgDZwh71IQrX1UUr6LbV3EWKdKGHigALdj6b6cLPy6k3ljQXyd+ETq5QQkzBKjt80HtqdKbx7
DxUCygTSAJvOvIXYabsyEu5yR5p04eji29rdN6PrHmhQ9eab3U/sjm8BciZUmXa27735V0IphIR5
G3RCp778mr0z7JdGnrPWuFXa/2gxGm+KJjhNJco7aHYBor/IzuyJY5wURUKbzxDlrzVWLmI8EE1x
wdjEDHljbe6Xirgj/sT+GGqx7XFLEUNg7e2UMye2w36nGxoc4U/9ezb07Nr94svI9WcC9P8vLtR8
MsMnofDYpF16Yol+qIS29kLwlE2WTs9uhmPIXRnLVX6Z+u4yeE6xm3NyWkLM30wy++VYsVgkBasD
yZUwik+kRXScoqn3oOg1We/R4UAV82x+9GToT3mi92FSfod5x6KfhhxBAAvmrh1wOqiMrSt3BopL
U7nyqlsb8ouAhltV/wYKKUydlbVlj0MQW03M3iLyV8bHKRC5CS1z844P0eQjb37qYnoLWkY+6Bmn
LXedEPceUwi/b8qreaD/KF03OHY92Igq3pvh8FbU66aj3XSA61hHCKDTj+HELlZmHikf+r8mW5Vp
Pq4hZlpBML5YXor7h5hWREgYSfFUyPZHm8TaNgOx6Jxg6QC5ilRPfiDY3x2Hde4HxhZ20CWpqyjI
HBTESQYwds6ONcxbF4vXtgwMBt7CO3MJfw5YRu/GoEZqVmJdamTv2ggZx6SLASHI1Of/f8mmojow
SXhYpJ/vUU+YLBSJcGnH2EcIwWCLAeGliL+84hcgjA9T1O6YLlMgKpq10ZyTQxyop3lqvqYSXVmM
DWPnAdHFIF3dZgCG2xxzyqzwrQrMfpFsGuKFp+GH0Wh95Cd5qoLlKfVNzvMqYYfTdeTuzIONhAQ3
PtPAqEjRLQ+Jm53MaU27dqZnkNimxzpzdmlz+/wT4dTJ7RTKsuUx8Xz89D26LoXgCMMV2PxyTs51
zH0fe/nFTHuOB8IbCbvZSw62jeyZzAu7e4ghKWyaN4LGlr1WqRvlKWKuJbYuuSs4vRNmmTzYzdIA
QseKE9lJenTt9o9nOivWcVWXpJ9NDrBSpkiMxOB467n06LTBb7dQrbLzrowVyT/g1Rqn4m0OljeZ
m8nesrMfrXP/iM3iNUX8FZEYLCMzN8cXObuS0w4ipqaZlQl7p8pJvknAM26mSMgKCHj/nRbGVEjA
oMnTapPmmCb5vaePatHXBMXC+rDzr5o52xHDeoiGBHpGgumRaeNTt9DyMtbp7M57mOP+YKmuO5Ez
cPVG6M8JzK7jlDg/SwlSOZ7LZOv24TvZZmfBpUwLVibHYhn6N47U40p2CBZCE/h3gQSf+yQ5I5ov
DrZFTHti9ldw1Ca92zXxifOyx6EihlKhDGsS6HHMkBhOd7IcogHdKIcNwaqenby6RE2eLctsIqsr
X20+9Slc0j0wK8yElUWXJhhsYvfe2F2v2dhR9jAa6pv6J2bMJAP5RmeHM9nI3yc0aSi0MgQ4pNtb
YH3FQi7XpM29yTSHOgzPQz9+1jlnSDWNRK/XbbctK0ce57g+mEv8ZpbmIyj+hjKs83dDK/9rKvfT
LxkB6+apxAd5mFOPoMy6juihEauq+T3zNdqDkYAr2Q9X12a9YgTmZ+Oo5SFe/JdlbiKsCewRXO7Y
zIrNc0COZezPd20ZJctt5skSf0aWp0wKTMcHpvKpXSvcsmd/Bb510SO1Ae0PJX23NRdL7zgh/kxe
8WqK4G9qdm/grfh7qotKO3ub0eIdiBemWLEZ0vRGgps8u+Uh3sAZWm+Lz2MSCPUBEki82E6LsCvs
ZBZ5C9VZv+4Q0ofAWcBUs/j3Ja98yKe3SvwhqFWsRGEsCiDUIX42JnfoWblmTHfE/ydflQfu25vQ
qY/Bdq40oUjKrlbspo/iTmDiwzIAOArdk7NHdd/ukrh/nhGgbcu0faxr8Znk+gFqB980wRM/DBTf
MGSvJajHKDXTgwTCgK6eU2iu1dGr9Soj0sc28d5U25x9SS83juxKswpxWFxrJkbsj4EbJWyj4ogp
6s6f27u9XtAMoZhCpNnByRHgOatTV8ruEqBuwh4fAM+xBnXJfIzPVM2fLtGCm5TChbU4pn8UbWu4
8nKpe1AEmxE0ODEk26at+rMWnFmb///P/38pktE/tu4Ir8V/cIoqP3uW8W4sOOfMhNWiKCyK2V63
W4cI5skYfzonhv6Jz5l+WJ4IfPhNcWTAt0n+cNtDKcwkABk3/RuGnRvFffs9VZbxnOqTj0XlWIE1
2TjGGixSJUWUu9BhJ+rUipDVh4mLNKp6O8APT/2cQg70LE1rYX1mPuEx2MHjvUMVaKNIjNKi+EgR
uJh5iJjVjD+X4CU3A+y+cfIERCjCH781mhHLfOH9xGDR1DwQ80dYj22hUUK89aE99RF7E5EMFTx8
uyv/dqZT4rzAYxrMuFRM70VzeB/BKaMzzhljdaikarRAuxlJDc6n7I1V2y4zPWsXL0DtdOr+SXrz
d1x3UoYdcNQgOqpy0o7U9Ix+8ZM01yhxh/+AIV2ygfeBiWpBtJm5YjvZx0OH0xOorzDBbhEnH6y9
6LUn83vMkVra6pYL20UTnv7wu5wTI9/47nxCESbdlilpj69j6PQ7+SsPEi7mdt3RsCJJ/k19uB8X
a0ShNiO/ZbOw4c4XJBfCGckbcR1kTJ4MUo16AUOGf4wFr9dclEL5jGIde0X8qdhz77ROcPQxXyhz
fYEnx7xV8xMQKpUHKUct9ktUitwk/EGXNC/upfR9RuH40tFkbkjhYRFqm1e+sTnxvuUNZBI9OsN1
GZyzjnHwSKbRFWHCWzN1fmskSfbSv1TdWkYrBIyiweKXuhNCcKLQ+4ZYZmUBa8Ugd+q9L/yz470Z
f7CwVPdFhPElc8TVahSyidDINu3eCSrgl2ZwDHyYAsz2mm05Z/nFH9mXAbHBvGvDPl1iBC3x0n84
sAyIY+7qm5HIfbmEIGMFmJFYEZPqjLiL+FiQTfgS3xI1qXZIiymNGHtNp44+0MBzsHotc0GP3OfW
dqaR66Qb3ks2g6RYBV9Nx60HIDhD3dZ8V7Z7nvvlxUW0g/DGZ/g1G1FF9mmW+1fCNz+cqfqm4Pgw
mDGCHUDrNamTmvD1kk8D8pSZQYcOsqu9sy6DP7Zh7UkvuCYhIlpDqAdO5GPaxXjCAB20OQLmZsEo
62LQWn9PfQyHZfzqlTr32o8WZhGdQ/j8nIbAYSd1dgfO4c7iZWFm8cAa+6d2xEvS/rQcabuYlAdJ
/QNnfqk+Ug2oQnvyGX7AE6GxND8GNmef/3Oi1a/tEVxTqO6hbKxfi/aMYErOR+3ZD52QzQnIMepY
xH3sV37QwxdHZ65f6s5Qu0m5EduW7nkx62NaLl2kJhl1s/no5cTVs1XxDBP+MInFvT+mOzNrOH2K
/qIXa35s9cUNs6dSOcGen9DeFUTidKn+agiEi0xWnPBarYNTM3icQMsf7LSTq5jkbHZBeqY8eAam
MV+VuxsmQRXRCe5wbAUh9kOrSN0dfWtClOB8GEIWiQVd8tT5xzSw/pFB8Yx4rzq4jUgOcgo187Wg
3LvgP44pHowybq3Pzk1vVqVehZvK99oksQwYNLoEhyhStfjm2SJfYH1P8+cqxeOeLNORNcjEksaM
H0ufaK062LfL3W7J4jAH72jCTtz3i5pww5O3PoxtRKYuuS9WZVzGZYBnlt1ttHAHU/HmgAdkVSPO
GH63i5uwP/ItfwfceS8Teo+YgMdzto4ndTDXUZEFyR7GcL1BxXD2GPR/BwhyilF5f+BEE2cla++E
Wa15GTrxJo27H6bTKwtI+6lq1K4QE+F8OUtG3TfOs503MBit3Nr//y8JpDZhFV41OpPNiMrnPbMz
+B8TTxd4Ce8MoJjUY56gI0nH/A4k6h5PLyqyB1sfiOP13plikWgt2zhKK3F1GIIQmz7uFmiVu7au
LBRCSDZhrjheltwwI6I8w61GBxYZC7KeMpf70eZ1G2r5aKPePJkSbjQCcWbNMI+BYaoHGn4SZEkc
iawchVDi1cMTC2CS8AKjfpnrFVAUtgl3Us68dXb+k5yv6CB/a2gij8OSPFa1h+SRBvN5guRaxlel
ZEodbNmHzAGzWpb2i5fJfJfknveaxA33v1u8dU4Zv2omLT1WcthBABwWDZQ9MTNoWs7kPU0grwEz
De/d4uLPI6d27PBqjjI5dCXuYkOZ/9pkbl5QQHCXxwz8m8YrdqLpHwt0jvfW0IQHNOkr8EwG8MQY
0Rc2qCxNle4dhW5BagYxHlTS0YEPUmXj20ht3pnhJUziWwUi9ZbUQ4OpCTuCqcdHs25r1Nz6xyJC
ZMt/HJ/uaPsntpckcE4zKsqS8N7JEPtu7LGEyDaJ8n76AZmsL7DX9tK+LdBSHuVUshXO3WrHjOoO
eTg+Kq3AlaiFui5zdBTKzD+uvDa2Gbnp4czHs4DM1z1ZbuiczKGn8IGybdGQR9USil3mkW4/l29h
k8loIqp7xyAwuSjX/iE3KsEr4P6rvSo+2AvzL2jZZF3A1X/qhk9mUMC1/Po0LD3sm4TZco1dmu0L
FahwCLVJWtRuQvEjWMNsH7s4H7cpiNhLs0ZYFuUw7DGREAfmp90aVhjGXfPClFO0Tv1gDkF2Ug47
wqpJwOlM69InFcQK1iY6onJkqcTDdsozyAv1q0BcX7AnzlP5kq17MtPHeZGPzcYZTQYn6JM/Ewzi
RYqbKonXe7hyCfpkfH1rY7u82hk1nlOQG2TAc5cNDojSaHfsdbudtnvm521KY7ksnAahdu9Tn4hd
orlfgBf/xyVn7pN2ZA6E6G2XOcZPwDdCnuasU/lx2aaIWn1BPKAM7SNRDR2B0Z51GsjHIiO6fpka
7EYxdK1dTRrOYz6YaJiynkQLyhnYc9P8Ygfp04Bx46utJ29du+8xD8u9vRYe6AiqbWoVCzM+Uu7q
tn9vskY/VJQTD04dfs7MbRrp6w+zayE4NZzWhW0TgzY5BpPRBeFXwbCSaxuFkQ1TXlivRUP0S914
hFdYvXu3sjWcUBU31SRxRKX6OrO6OiQJVy9/fh3NPOtbxE4G6FzH2baofTiSMyYCbhruLSsABOrn
xQtjI1DWzEy2eRz8eLYYXqvc+MvS0v07cTGiEAvfVcV0jiUT8uEp/liTFwD6hT/mBZ3eY+5M8bOR
NCxdDRwNxLXluGyeEi890FW6kVUGsIay9j0VNuXlZDyt2JydtbaMQeJk5yEoRm4iSl4Ups+pXMOJ
pS5OubVqCdj6bd1UnMsRSjapWmJbpRYhA14LsuZBtYN/SDLaU923ry2CZgR+Do5uW/y0amxPItAu
PWbZP/Y9OmFnxQTN7nBeBMb2gOESajdezDq+tGkfHH2JYZsnmnnzJDxyViVwwpZaLl9WbZYpW5pe
AkzzGse96YKnp7JbjjR5tF9oALrM0qd2Di446fS5W0gv9XomWp6pHwffug1ZCwHWEKvp3yU/06bd
HAI9f5LX+Tn7bMDoSPPHinyQrkjf0zS9t0FNpm+WO28F2ddXprT14oVkkxIUPJHi8zqFjwvejQtH
DLrgUMWsaQbCnfEp7aWaxE1M05NOagSnWAyjeUn4gUvPh8/Y/nFQa+36LHCvjmYCpNTwmExFuAeh
uKbJJM7FrjoaAxLT0SJfhQud3seXsVhMQ8kvKffKdeJzHRb2GQ2Z4SU9Z3+XH0ajVTtbOnR69QG2
zdWpmrdEjqwkFImYmfYyWI55dmmckxOX/UPvMeBlv7VsG38gQLH7dbREBEBIKaO+m5dQptidxTxf
+nT9FQkfxKNtSDP/GGOuFJjQhkOSRDdxtzOCqVfY+7uRds1NWX9ynIVeCNybpe7d6MULzkt3Z5JI
ASbC3fYYkrAyem+EkP9tLJaXgHEdPgxv60+8miZWi3PdQnhq3LcZFgDgDPfLbTQPRdokYCoSrE0z
KtQlEU9uoklTIXYeB92a7WR9uTEqedkgvlrgR6NUJWLHIxK+Q/ucxMN3MADqsjPwzpYb3HJw7tj7
Vv5N4bq7Ju5y9tCc1ssSnGIni4LGg8ml+H4DOcew/ae98uL/jK6ZDrQV1TVmfoSAozeOHCCbuTGb
J9sdL+zyrqkqZ/paADoBzFTqm+4ugji+LK4Ei67Z5Iqn2k9eYgATO2mF+SkFtRFUBywpcBqZ+NFb
ziRWiAOTze0Ekp26RzwnU+7vyuaPGXdfAjvpjuQwVs3ODdglWjEdnlzFLsuLTfZvqX1dFtT2PvuI
muxnlh2SwfHoUVi5ZRxuMbY+tRKe24KZayBfzAxBFYrK+Syn7Ncw229w1j9jtTL4VnVbHeavoer+
GBmElHQ1SYMVQQJmWlTcLCf60HxJFtgXNvYKJ8aYxqQlAJWBTZLMqVEGmjeGIG9BPQlIoVDOOySM
T9cNP/MWHpDPv61le1oQEmJIojJMje5Yw2HBGxDcsF6rVVYZSPK47BXH9zYb2fCQ9hQJeeqBTy38
T/Il926jvI3QAbKkZbgHrbnNYhttdXv1EaIgxwOHZ8zfg0xRFWI8GPrXxg8eaof9nJTX2gtuWZze
gPKR4mbTViIJFnvHGPNtMLKXhPW1CbQ4oi2Cm10G96ZCvhITEFSogUSn4G+YzcQeZMUXspRvhsjY
PoLgYdbVS9naj512nkZl71lrP4L4uNp1wCC46R+cHjGr4vu4xMdsA+l+QFTapr44kXe9F+YYTeRY
BiFXuy5oJ2OTTGZbeGRIGMfQ6+b9AOKokYLnfkouve6/bCS+xVgAEetp/psrDvmRYA3eH86cubA2
rgXGhOXuRmEtsMNy53mElnZ28wAo7d5i1o4IldsmM5k1JqcFWJfdaOV34Rq4nGaxm+0KYXOJY2Kx
6mfHtn5QMQxbaOY3N0cvKItnto+P09TxHYw/pYU1HBnU0iXP8FLo4jXWDCAsYvipVaz3hUJXU4LM
HkgaQky6QXeM0dcYnUuXQJ2ueNmy4MZOrHehluUIjHeOX7yAGqnu//+yWKbGlYb7xmp2cN9eZecE
9/9/6VMEdTmGXPouTEUKYOjE0JfDfZNZ1atbp8uus9R0IUwbfVZo8fsFX7Umw2DsygNWF6RMRyUt
PII+1M39svdCZJHYpg9j6D9OYszI0Bt+s4ZuTgHEDpIBUa6fejsS9LodWjjrEarhQ5M33gVDivXI
1aUBOuY1iUj2fx37DS5DGWmREfhZWIdwjttDY7Dljg1yqxK2NrzCdQbOZLwYbZufFjQHXI+sjKyO
wev//xLZUn1u8WAQU5wzRmAHz/PanjWyrKDoXKRGmjgCHU+0d3wJO4dfTc/zIm3LObtzYm8MS3HF
+I2xr6bkKfCHV9HMbNV756MfJvOs1i/pVCY7o9Z73uC/y6xGCMjOeHb7fx6F6Kl1ceA6kjE9uxAf
X6IIgezINiQxo53PThZiGVk3tEban32z7c/zIamtF8SMWZTFvcsInV+35W5sg0/C8wxQInZW8ITN
/k6gCz35uTom7MW2jg3es26MC3sTWHy9ZZyKvji3dfGXjVZ78xfhPs9BeXyZp+GOXVq++khzGS3I
gmWsyNYf22XCgykgzBC2CxhyfKSwjQz5U7fQmdHcb5D2ymfVQRvjxX+tyW3Z532xbwhnQbYOqTVI
VHvQLiYusOFs0otbgQNv1+I13uZyBfcx6/VMm3WEWKdJ2r9gFb65y980BgIwtWHI89iS6XmTVZpG
g9G91yLct4MitywpgHOhJ65d235BT2a17xQE6UnVMx8ZYj2Hq/xuNEhs07a69ayZvMH95D/9Aa8c
vGDGiOW+QkqwD7yWMz9LiD7DXhhMZ3ueXxrO9tR1gigMAHCGuH9doku5zAIKH3M5p13+G7BUOjrJ
P29iiRsk03+t5BBzcbbjf2xIyChOAgVM23FZGEnxa7YxWT4KcdhaP4hHAeGgkkgcAV8Z+Ea6bQWa
bpcNyS9Z1De85ahNGlJGUosrzKx2xjLf1hQ6GnWSvDV00InhiOqwesSV/am1IGuYK+QQOJUk124P
OvA24M/fcJVDUJrcIgqQwx9atOfBQmBCDgE97cdfkH1PrVY9VzqKT2nVzZFkSSiJgDNMEHs2RGen
iOe9L/tXVMZPVu1aEcZIJZBLI9hhXZr/iRe0J9L0cDAM5mdVdmE0FkxTWTgbOTCpRk/3un8UdeVT
SQ9/OmHQw8gZm4mL00oz20fTV16mrvhs6cC3RoizCEgUsus5JxSzpUlv/cC9Efp3KdJeRjipn+w2
pL4li2ZX5+xGTSGwk4e7DKTBlv2W50/Ws1OPZ4yrhxwlwk5nwC4cO/7PSh6EMlW08nkw2r6UsPkG
eVkS5h/Cj+3DQCJa5CIZJoaQUOCkeg4yyApyaN7qRpD5OnBrWNX82o8JlWYMPo8tXA2xIJRRNSBp
SnOEq/NMDrqcssNKkLWgEDMQH0g0NRl7IGoiyZjan2RqP2hOwKKRkdo2EQ8dqgRop6hMly2Z9bTa
tZMcCEbWR39GwGXqVkeF9Ibdwow45ulyg/baDTGIBVvcpqFET0L01DbpP4zBjbf8Y65NGSIVRLy2
q4D8OSRvn9IkkEC/CO/0+z+dhMxg0g6YlVNcB5Tay8Qiekki/GXkbLfI8atvD9lNnqF+AhvOlqvD
zDaDNarEN0kd4UFWGMvxJb2JKUHCu9K0qGhsVSVRl2l2qWy1vAzj/9yhODWqIErRlCBRQVBtGf/q
yGcYsyc2+JlrB+Eya5Uv+m65icNxOneJfFsZV4QVfGZZ9+31w/uYc+MaK5oATnR6YPflbxrvPzdZ
cKl1yyOwlTfWcg8mPv9mmN7sSV1D8j/tvj5oQiekkOex8q3IAcse+Pk9b/ml4ITEKY+oBc8FCrv0
160tRIrZ2XNWnkbr/cZjCg91YUgwfmKiy0YDI1OL1qqT2LJxoW9aY3zwUt85GF7RA6Af2MQTNuCg
p+7mljDGjJ+cMc9V4Op7FFyVBiS2a74wkWxWjLa7riSa6pknKOaJuk/UYhvT78KNHUOIqpT7AkH4
2Y+xkoyKZjKmcd7WRSO3HWJ8ktzmD7UtWtbVhYXmFTzQ2cwNZv+ZR+A3k93YzG5F4pkHu9GfmVij
9OA+mnPx7WEym7GDK0wTgLdrhIqxlX2NFU6DIv3qh3UuvNQC0PM6yUlmLAHEFBx8b3xhzHvpcjJO
g7gaEdr1KIlL4DFI4lILB5sJZvSgjemD9itkKk/Mo1XGJLxgMgr74DZlUNBG7Y+70WAuhKQLqbWy
oi7xbkQ18rs0IZS4oYgPY5VsbRuji6FrD5bn/CsRzpaE+UReNePkj99RQ8B8LFO2tQZJ6cIXFEjd
x6wY3Pn2Aoe84OQyUWYbyCShrPp/p5HpXdNPd/htmDoseXRS/wYtgqA1r37gMbrZPboru3/E1f3I
amQjpg4yL7GwRCat26/6kiryvJM2nk8rYLdXPM6CnG9q7umkGXrm8xyBWCXEiDdnUwYlsX7Z3SnZ
sXr28qAGZOVMw6isDTbw/gCJownYdyn9QxjRtqTMZcLoUBt4MFnaSZxibJimNS/ELJQPsdBXd2HM
gPmNCaZivByHzVfT5U+54waMdfhn8Fm+kqB88gwKgXYB6TpVy8kWzXujJaltAxNGw9b/pP9s+dOP
QE7A/o9SADj8ZgKiwjLgTAC43DVIIM5BWn4IK7+lLLqRWCN5FhRsZDD2txhfrm3zL1p+eB55K/aa
9mxb+E4ZzThothUZUn4Z+TV5qamD2XIOibmkCWVS9es6RgXkPt41fE/fWTnWqHtTNDVjEattPlNz
YD7b9o39PCaQlzzpPDIzeSTo+e2fl1l/85HAPYRtOPOtkhn8ateoG2Khl0+4mnsA9pAM5vgnqF4q
HME4UJCVliYyhR5OzT+TMVNLvXUJ3Bx1tbQq9tjy3BQQARktXNwh8QhW9K1Na9J8VbZFkJPD5nEI
vGcjxAsFBOItcRWR1+FmacV36luE+rmujdKY2iWo+bQVePW+R3ZW2N7JEwpqE84IYdoShqx5Mxhi
bsM+h9QACIndDLoPOq2tRrq5I+2I/Kk5v8229jdF0N5jQTdaViAd8+R9EaiJk7Z7SKee4WSxj5eA
OY+Q1bZo/mbj3HN0Nu8o4D/i0oGF5TSfjMprBHGrnG4g80d/DxVQWade2EpjgvcZM+670Hi0w1Ee
0JXIY9Z1Dy4Q9mOemuXFadULarf/MXcey5Uj2Zb9lbYaN8oABxxwH7zJ1YLkvRRBMmICYwhCa42v
fws30qwzs9qq7I26B1VpKSIChHA/fs7ea7O9lOAtHH0wPNwmpkUfrS+WXpvr8oZjx8b+d+f3BvAK
E1K/UTwi16XpjpFmDE4iSYxjXRevGEahByQt/WuwvnO/D2b91TJY6LKWRsti/WxHzhVh/+hjpJam
9cOCml4jpasZ6TfFY5mNx3g0YCF51rxhNEfX2DW91bYMyAHwCvpaAV2LohLkKmFdwvJ46UvEiqj3
zrbHkJheEzOegqP5uIMuyXJcNWBwnCvNZ8Hc27W38lceYW1wp/mpn/c5/URuZsvW6BXbeIHjitjn
6EhTJZEH6cPlHeMvbuR/bdoESw12fIOvzo9MUJEhBclYntvQe5E6/Am2++gvnQXDMrF/jTBvcdtu
BdJGgnnfIunzkhporpz5tSnUQ99eZkY0dP6765QzOZQVQdJVMRxMg0lkH5f3y/+aHj8iIDUwMtXA
bh1DienThMXcCQGdNigorKYhL69+dgHahANIHmMpKwK6LQVb7zrLre+cOM9AfnLagiQ3c1/3s4+X
pXXFg05wzGoB/svqyLhI2WuEde3k/ZzErwQ6KsRrJZLiETC/w7MMstI/KD/ZG3vHoW53LZwf852F
ihfhy3AtTR1uaM6evcE91CBMQXK36bG076cyrRBj1w18D/vXGKaPnFA7AFrVKY96npA7Q6mxCa5T
gX+q66uVufA6IWdtukKf3Si7ArC4azLkOZ5JDkPEbkzi1BKEWukvYUQ+E8CvHbGP8dolkoJ96a1t
eZll2fJZJOkbnLfvYxHuY46Sx6mohmuKktS0ag8uqPW9csGd6czPt2gFKFIW6830KmhYbDo2C2hK
3QwLcIpPaVuCy2qvfZh+5n52qRsv2prFSBlhTofJqdJNJ+CP1h5b7aB4EQIyVn1FzshsWKRL6S7f
MdVigaA14joEgfk87Hb21pVuT67ssgMm233iUxYvFD/bU7SprE2XWsHBmN7cFvdiGDonCA6vsaST
NcbNC4aY66zEj4a89ICc92zgQ0lrBdkeXWg3veeVvJ9mxDxtJ58kTd110xDVGXMI5G7SlUDGxsl9
d6vc4li8skcI8F80Ob2YtPY4erMgCzLBIqauQhKeeblxHwH/kJNsD4x9XxXwIWAAOok/BAqlY/HV
80kCWEDMCA6IGZiaHYCPhol1905/pjsVVkTJIGZEdiNYCylofM1LMMrs06NtsQom7Y8kdZ3tlJZ7
qYgKUNdhHqb9uDSjYfJdqpHAYJ/6m8Y0kybEMQwAr5ms75LIe25JK3eIHHTag2mJnzaknNX/Y4bn
/lfx8JH9av5K7Pz/EuDpqn/H7zzWv9KP/OefAZ7LL/iD3+n+0zRNF4ehB6VT2o7Fvxp+Ne1//YNl
8p+OZ2v4ncqFq2nb/4ffKeU/yamVrifYARz0VPyqP/id0von/6nFAiBomDu2J/8nAE9L/+N/lQV6
2iI//vyvf0jH9VxYoPL2Z1iedCCPlj8+nqI8APdp/W/WAoWwHHXVbT5IJX0dwzndz2NCa6e05bnQ
iy6S08IaYkRJpmcZPZha/wqylNmhJU8DVmZA8QwsApfysbGXaaWGkxzV+z/d1z/oo3+mjWrrXy7W
82yiwizJT45zd2GR/uliVZqZeUI/GTl5cskytCosTyezUfLcm5neY/yYcCWO14FYDuJCoAUrVGRa
p9fRr8qvffvo09zbtK3z7fZz3Ub0nonY0rDEYQ7cawAsbF/wV9kpVoPE4bsmQCNGl7bRWeby5Qvc
EBVhCGz3xJZsKyOz8IoWet+5BxU3+ZE+3gVkiLm2Rzz7vhF9NoI6hqRe/GbxwMxNDGxryjfRTkqS
PbG0ucKAFe4OuLZCpPCVSxhQER+ZZgbnKMQrTivoDVY0QaitWdxrLfSTrBH9zmbCbtyKbzqZpr0d
0uI2XBsMH2lBlVc8oNOoEsIAdAXdGtm3C2yYsXk649ln3LNOfW/aTZ1agCylPNf0MM8u3StR4+D0
4YavjUBlR9Rua3wOsz8ejMTxXpsp/2aOyQk8tdxyFPVOsM1pufjh5t8/dLEAZP/6hnrKMV0tLUn3
3ZKgbP/80Osx9AzNQG9tUQwwN4BB01UFdHWGrefb/4lyas5tYZ78yi3PVCUX9t9lVggWSoVufAA6
OaJZqt/NMJAUNM4ail54HExSaceJgQ2zstCDgiCxTvz7y1++73+9fNfSwrMsgWYWfu+fL79SIRMp
EVfIr+zmSArU/OCxyzxgXwUNKxGtRM5+iimnp/6xaWLMYSqB9GC4jDcgA8VMudJEEN3RGem2KhiK
FU7+m9D8F67vn7+s/+tVep5CjIwm09Wm+OtV9gJvlkACgTFuvhpVfh8k+I0JVRFrexLRcTQ/5sgW
sBjXET27Y27V8uyXbvpAw/chbKZ2kwbti+ORzJ46BND4bEX/4U7+y1KlXLKvWa6QOZgCd9tfr5GK
CPOpgVBTTaG1Uw1Z4B02j9o26Rh5VM2Jxf0a+SSNIgl3iVFxxEM0ELfg6pZbOdE1ClToL6k8KAqq
R4Flys1JQvifX6ljLYuqkMIBxPj3RZUJapOTDbfOS5M8iRwjVcdivuJ7vMPkx6o0jj9I42OeVz+H
ZYZQsVoDHqBl7YfOsQ/YycGmryKjijaBjf69dxPj0sdpsfv3lyqWS/nL16Vcx/LI0eMvCxf6bzd1
bIwpZhbB6t4EPwcaBV/AdIGOEXmecgvH95ZylM5eqvdx25vfG8ScNLtIg3CWdapArbOr0U7ZC0GJ
YJ8wy4G91aZcJTPlaKfT/7AJyH9ZDxSBeo5Qms/JVra5fHB/2gS8NApsbY05fkbvsxpK+wszQ2l1
D1Y6bAqQL/nUvyPMTV9bC9f21CSfxTSSUYhoMggoRiOrgYbYg0TMlfsLkcyntInNmOlS4YewaZZj
GVnf3nCslizyParZsNExrhA/w0tQOdjNi+ghgv2xC1XwYkLVNH272Uu3UKumFHBC0lKtbtP/LMyu
6ZLlkTvDl3lUzqNOBnnN6nMkOaxaHX5c9QmJqntiSkaAjxPLM/zefAXxAB/vf1qQqCr+/sSly1Kq
taWXguRv6ykGH6wm+PDpGOQVEBbLPauIoOTbhmgOPNSZt6DTiEs4zxwW20EJ6eFUOLAiTdnRQbAG
vXWwcxrTw79/Ha3ldfvb6ygh/JvUJcJxTGepAP70cG2jJrLPyQiF5sS4Zw9Oj3TCW7Cqlz63Wtx+
sr8TpiDNHGnu7IBHFBTP91PS9P9p41lW5r9eC5IEhyQdUwvbssxlPfrTtbje6AQ0NTPIDJAMq6yO
LpyYpqMx6dfb37WdKc6gKNHWTNNDy5hxbUjzVSbQ5W4vSCbTz2EiTAKOtn1I4UltZ7PS9DixP2rf
IIeK4O0gqtUGJoG3GyoDKmAZ/odPhq/iXx+6dtDQSyEA+SPD+xulXQa0Nt2YYIgO/ciOSN38TqVk
sTnmUYREr0XS0LtoXizereDsbMqzkCV2Wca+4/IR2O38nhKMvg2LDlAsXhVGUujCemKENvWIOdMp
TulUn/OuI7o1SM6NaZXXocyOJZo3hSDt3Be9e0S2We5udVfass9FBELtjCRoj81SeYBf+CKBurIj
Oj+CLL6Lh9T7OqT9Ukzl28r9aPDj87GRxxCOwXcxwai0Au/o6P5JIyK5oKq2dmkRf5S4KPpZpAeB
D383hd2dU+U2Im3bJh+ljR4IVSRNwu/MdToMpO3qWOwMzpmR13r3viKnaVnhXM8ovxY6/4rMj/Ax
pMErwl+fwfM0mI2YKNSgaDwwFLocbnPl6AHVfZ9E4t5A+ork4z5g4d0FRltuhigbtxZN4U1dJM+3
AnWYgugh9puLB/5/bxXRGyRY56Aj680MIMnIkazEQBvm7xsUzdm+Vn1xz3Ge4XyeESDu3JlNOMJ1
yZGdiKx4GPKEJPC+3BmlcXFoLkO0HQ70WSkDM+/RVrgYPV394GeATAxpUptjwPAuCb9kbf6egXxn
iID38PaI0YEZVLpqTZ2mVmGRQ+LgUQ2De29rBqg84mEq0eqlesIYln934LNeC4PWVzsQtUl8In8u
8hMy++RL4+O78clCceWwxfAnzxkkmttmMgrKiMSvXuw2A9IAlZw8iwLBrqG9FLI2WFCVg1CJRX0g
hBjLIqrttbL47cNwxpw59M3uttbH1fRsthDM0xZCrQAOXEWYV51R0lSBMzX5nv3czeOdlw7HZmTG
yA/bocSgeaq9re4hO0xtr7djrd1Dwp3ETLLzmMM9wG8vd0kDGLkOJ+M+kMpaE9cRrSs0E+tyrI7I
BoxdmcUY82t16GywEp0aeRhNtx/HggNJ2QTvwydjxAA/Tan3zFk1bk36Sw5y6m6ZIHuDf3YqZrxQ
DMO1r8iCztVU7rM6dgDTQbkLfZt7W/3wescm8Ms4mW7ESUBaP25VZNxjRbU9e1MSi7hBIwdDYldl
BW0Eo+RiZvXdAlyzur3k/k0Ua6pdCGL7PJdU88vHDeHnVPpy36jhfg6wVlHxWIeIgJ2V4lB5lh4f
lDu34U4VIPZuR0gjNA4iyOR+UNObqHrzmMww52hDHTNf/+z7DAdagUGiDmMX8yhntIlBKSKG99bJ
vhQlgzzSAJ6sePIuyaqLIoupVA1pZbn7JZqjuaRBhq2apAXyYJ9VVXyQ1fNQuKBtSg8nmC6ags+x
RttVe+3WG+QBZIl9issAWJbNB4/zgQFh9mKXFkbsKPpdzOCLe9GDie9qAkqWF3jN0rxp9nbgozMg
XrCJqtOAXdy1rPIyYhWNu7cq8T45O9zFVprvglHj3lHbpmBJBHPqbmSJcI8kIPf0++4wWNqVGuA5
URi8dY54FWMYXlIya+AGJWH0cPtMd7bEzELi1cCYzPNWYaIx4A0Sb9oPQFYQq6L4GInZ2QaEmq3A
w92KX2VzYu+Q9IFkKIoVzoZnW4Fno539NDXqITD68Zo2GWwsGPVM8niXw7pK9syFVnWafb/d/ttK
Nvvuri8q68krkV150r92mdvtRjy4GCtcrMitTyq0cOPhnnTggab1UjvEaUcWMC+Ri7+PSXoJlmD5
mK1FJUQsBfFVvMAyMFFh7Ycik4fbm1Yv51m6wrfVGWbTTtMCQKEef2uqurnEbK3tcjZqAtyK5sT8
Ukd67xeJc6zAaZvAnOyGVIZlx/XgYsRCTEfJ+RahCps3h8juWHgtBlKb5p0F38KP6mMEfPJUVRNz
Sqf3CaiiB87p5qLZBDFsg2qfDXJAbp9IFONjq2EdkuInDkbPef/2IUlwooyMUCU44d6r6baWeJUQ
6zTpJM9gEKKNa9XRtgYdu739Mg4fDjHwhbdvrH5GHNHtiLoD68O60qXOUUXp5xRbWycZkj1nqdv+
e9sxXbJPiEtGujDBM3LmMT9FSKMGjMcR80NC/KyYfCQyJMbY3w1K4siALaPrGQTS7TF045OGSHse
/XTaBLzma05U2wgB8Ytqa8ZP0w8EwFu/mOJXGGkvSUPlJxMIQAS6Cmb6lnMOSnffu8Zdl2H+NMaM
U2mkOFmB2T37Q8iIVXlIMpxrjRn5OKvibko6fYmjV2jP0DFHnEmV9MWj9+4IWMy3wtPqh4Uhn7nr
sonIgzdxpBHlBPQCVj4Va7OnD4v21Kt4fmRsXJvI+QjC1KRocuOVjufx/rcJoaBJo239gxnGsHP5
bERUw7mcSWeykc3d1lrc6sF6buGtcHn+QU7BoSY7EEEHow2Z9hyAbo+qt0dQJ1axS6ocRgehoMpi
TQz6HC+mXnhBA7LdqsSn4jRZSTY1n5CXicOIYWtXeTpCTsRP6o4Lj9Dw1808U84kJWVQtzeYcL5J
j4c8LKY1s0YbbOIZNlD0kJyXavFh4LB4duv0k8k/zrEIRgJqxHw5zd5O6Lc3QvIB13Wa3nGHKGY0
SAb8AScV4CcsbE6hLgrKNlvGsXY3HTtXKPio9Y+o6PNd13vY9LqoP8bl9J7iHyUPZb5MEfHdt9/9
1gQoMFlbNblXSeFTGpZjsTcHa8+QruK4EIxYvYiei+h30cQ3vxae10OcwmY2YxfG6d8++bAseW/p
KpQYVlMiyrcOqzPd7uMQYQpGoye2t32yhDt+7gGmpaM8Vnkj7hzZbAGdD8cyicPnGbRf2iTFYq6w
j0kdfDOHblwxqnvrIIjt0obqOnFRDYSCXmTYzo/St8JdmwI2BX63MUg7HWPCa7KZjGvk0O1aqMBg
TayJISBLN8kjtepEnlwkrPbg2Zsk05QQjoRw3dfblm1YH/gG4Pw7GN/oLrChgicZKuaAXQC815py
D9kFtcbt803g3W7BUR1EPI4bN7Sefp9CbTiB0pxJNWLE9iAxdW4Xvhw5d9iXs9ZC37dUzy5feZ+T
72h4xrzjtALC2Riw+2XB2Z2DtU0nq5jZ2MKMFGHsRixFy3YZ+oPcqYDBp29r4/73ul3N4WehbUYJ
hGes8hZsNzKaBGY/N8/UhKdDyHiAoqE2HCjs47Km3s7+MtSfdtgb9wUGazuOezhWS4tVx+MWnTrZ
t7pEi+5GjxiFvZyWwa0Ycy31pgGJBbnuzlKmHBrs/G5E5ASUJVzFPuax1B+utxrQbohHwMSfIPph
c5ITOGPVEaoKM80GnrhrAUM6wGuK6OqnZnZ/u0QGhsRsQkVnb7gsDdekKAhkgxmoG4iSZdtUR5Tk
t2+/iX290zHRDSOZgZTK7cswPQr6oQ/KxcqMAv62kNy6B7fXvajBunZokTiz0kkawrvBgwcdUkbB
+apxLUT3mJvFGmj9BeGYd28S7MOdkUWUnHxR/DT1jDY+ia4e/caj7FBXIDGZeOknvQsyyEspQRfb
rqnvGfm+Gipl2pxFqxA9Z4DGDENWust5H1DFy+kemBDgUQt/6O0BQLlbVT0MQstM7E1mkfjegJzE
Olcebq8g8hB2q6nYN6TObsK8olFN87ntHXrR1hJ2Rx+aj0Aik+x5KMehCedTZdtkj9oA49LiHs7g
j3JWcFeLIMp3eAA5VYxp/u7M8kIX9mXq67OD4uTL6EeLMP7FGf1vRuCFu4LuCYSXAvVx0PfOE9B5
YoObDmSqNmsci3e+aZf3XlZfWjnxJaEW3Aw06lfOoOOto1pv26I38dxvoqJihRMQXKR6qSo8zhw8
9sJlPNdW1adMQoCtzGMI8J0Ppg0mWhYczcIm7Na+IJfBrH8UTSbRfOG+95gdDnOodjljjymb0Zp3
fb2rI1ydDdjQblPLQZBsNqLCsr522FzIPUi6DTQi62zgtJNxaW/B1CKHtvNyE9QZCE61cH34JfAl
NhCr5ue0XcIu5uho+oa9Uub4NrZBs3GUeCcMAgy+DTlvDlYMqSkd+25jmz0a3uU0ybjQjp9BEVBB
4bRCAfRdVpSVDGtRHcwEewqIinCRTfhbaC5Hu3oL/Tw8wWwKVpnvbYPSs/dUeymUuxqsDHEVcYwR
7Vdhn9Mc20gj+MWYC6o14YsQ+3aKYyIpufjWBJqjSqP5m3ocQyAemAAH35D8fDpj35yjDuxTUhDR
ng16M0XMY2tr2Z9tyQ7oRyg4LQaocA93jueeXd6vRZgDZgpwShskm9AJ7jJh2EQgAIjnanal5Sdr
dDYMRSoACPNMrL2FRaRNnmhcfMYFQCh7InYAY7q/NdwIi2qDTyFA3+tiLNSZ9aHU1O2xGG+V0xuY
zfTXMJ6o5xBRruta4kOGjJDU0a4EeoxAlYLVHrqzmyvgJKRJdBzU80Vu7MTN18QcsOvnxlqNQExs
HX11e/PVW0Y7HK18ihZ6/sc2z7y9cOjsFKF9QJ6o2Sg587dYxXH6QqqYw7cK/rYJr+gwV+kuSIfv
UXR16t6myKwsEg94R/ukGw82frzlXwPW8w9VYZ5d6BSArGFp2OgYCVb+5LSbnH0q9DrOL26KsaI1
o19hBeljSPW6S0rE0maE/ByEyqpKaW/4C0tkmWdb0zejJ6KoGnHiyBBlF9jOjQI1le254E3fqnNu
hfdpTwtSlfsRgfyRjiGH+eBt4GeZSCo9Fo7JsTZiLN5y0HCeZrmWTjfd1xEwrOHTR9LjYlXvAShk
FA6rVhQOEjkyme4Dn2weyzDvaH8+uzp/mvQxnFklumz+9MZl0caPgENNPkMeOMk8SY8dlhC3wvYS
Vy3gp/BnW5nuQdIkElY9r/hYYLEWnDMwyX4fpPOlakwwvr16Ky1jbwZQMNKvUiI40rn+6EgUDuyO
rhV0HT+bMwJovSO10hf8Wfa2nccXU4mrZlPys/iRAvM+KoLvk3aGvRr0qepIWDXLaVNZQAubVI4b
zwPfpUAXdX5OGAh4HcTm8nW04gQM+a73ODaRLnfxw/KTrfuSZIHPPge+zrAaZC9e9MvpeFZY8xGO
0mMKi8cF2LEqTA2ddeypcXsfoYAp32rRvLa62NWSn5GUbX+TZVHGRwLKIcDEkEYYGktJcZ+L6kNI
TG10td0N28ZzlpctKRaDsXWoUVnMqcpCR5F05x/80lv0frBGeHMwTe5VFaJgSj4dDQd1jq3nOg53
rMHHtnL7+2JSPzv0cGu/5WSm+vwzSIQmFivpkco1OLhE1614m6GBQPAGCAk6bhKnGMjAOXD8ad2W
pHuIun4YbHGcA1zn6UA1gypWbmVuDXujOadz5m1ahxx7I3knDq/eSlLoDiR+sIlTJmTF9DaNAH2d
Lt2Us+OS7kHC02gRIeDQWfysl6VMDUjccEEggOyKB542LVkOr5QoFvYPH7MfzKwJMy1HxZKkPV+V
p4zsZzoRGIyUubEzgKWN/4WJ/EiMb0TDKLW2RZuWq7Cfzrkf2xSlqDrhcb67ndMdKN8/8QkIgdqE
M4kAFbUvvPpbMYiTjly0z0l1JCaaUQNnZTjn8K9bZ0QuNPQ7O3DmFY6Uxe55igTrbOep96gPTYat
0bYkakLX1rGx7Sv1BmG9NVxMCsmT9kIScScbq7Pe2iI3KUomYByQpTdlyoy7qK6qY8VvM0UU+IQX
WRB1MNQtgE28JSze+aeDdgvoQVvSqyG0fLHbbmosqghlss44EJOIynkanlMP0SdZPsUGMibmlP7I
Gby46+GxoV+k7xj2JctbWwccoCq0vVLue9mxDC74D0jG6L/777EJQSbw0MrDFFxlON8t+YBb7CCb
JOGN58iduGLnBL2zRnj9LvhWk0AU4LvgFpkebvTyMUfZjJ8q/yQxYlNM5ccUly91G33GOsPGTHLH
SRgyWqPHSFaVMK11YGLIcVMJ7ML5RWczeiw8icW3p9CgVxYdnDI+dcTPNRnjItsAEBi7H5liRSOW
6wnXBKlN7Sfqgm/tgLq9t+p2bYLsBGDdbKFHsvr6RnseOtw2Y/4FWXB89sOLCbZpjf9o3o4A7Bsj
/Ta35N7J1p7JZx8BtIxkx1vdCIfW8qgg4OVK12f5ABBuTtM5IbRgQgWwGq2Bw7YcHtkrCf905Gsj
XdRzbk8hlclThciSYpjVhcC5DVCJuxLUJPQ9rloquugDB2RIR4mafg3zO9ZDdZSmep7804wOYCvx
cPGNUrq3WVRtRJieAcVtB4QCuyTF+l+ePaIcSHuBVUMb495wKGvcXDjQyMFMs/4x8gBFEFQsoO18
B7HzVBl5u5kWKvocYA3xnTylZJu3xGCQIOKTm2jUFnyUklV0QpZe47OAPfvYOxe3P9R5/z0J21+B
cB4RFYp1Vai3buYIMTj9R+Gi42Z9K6LORZWX2QcxbYsoEJsRL+BOlQpxrXYZboEswKOZXIrCLh+0
MVhruBjh1m3wM7jUzGvxVFj+zCdBI8IwiK5XHKi2sSUx6l1Cdn/mx4BJ6I3p+7AGJCRD6KpLREqS
ow+HqG6eyrD+2cGd3NEovmZVOZ619h69MMr2EG8xPRtPCRzCVVk5n11HweEnwTnJEfQX3vxB2XTx
cUFvR1W9OXhCUCm37mbqi1+1h6pdkRW5HQZEHM60OOooXowUs0mP/1/Hg3tMsaUDSzE/4N3Ne8Or
gFGCVII7nbLYxWRoc3ypPkqMtzjvtn6LGt0OzA0+p21rfyCKJFdPIcmfzT6iM4w+MGlVc2AyfUBG
+4NIetT2LeWMTz0U0ARoIIhEgvXaC5pXNM8yCJ8hP54cCrCVikjEmOjW8TsVJKlgLLNLUHuyAGhQ
4wtccUgnvlMTIcY0YUooWX2Y+afOzS5jGmcb9Ovo6uOvIdYzABbrKgyDR1dfmcl8scIRRTQ2474k
rtwToA9UR6KmXTULXNwfN3HlEiquSECq+tp7mUspT0UYkVe+/C1TcOMhVNXj7V8y/dTPbXxnN1XT
rwkeg8EXztfbf1kXZKS2qYPyV8zjuqKwuYLqpN2F0JQ4DKc+xL22r/ZiT4Q2EECwIl5pHMajIGTy
BdLCAHFpN0QRpWKMsKoAlr3/fY41U5Y47d1rzyYQBk+TirsTizNixB5ijJssOhHf9w8N/cL1PPoE
o6bZvle7KA6co5jK99DL9Y6lioxlN6i2cQpsMyRBkiQqctyXU303qX2CNYj8Cumtmtymf29jE4zH
fMlIfa/bcZtRlVyxvWS4I5ALO4uPPQfy83vwzRB5L8yz57MkTeNcH7OYzMM4Kap9YkDOSBoS4llz
1Mi2lBCzucdzkoGh0862Xw6jyazbrck/+q12yj6Ab8d7SlwIYIu6eqjsYUdo4rq3GceQ+QKDGPAl
NzFk6tt6O+Z9KKkJzTjMcETrtv7CxnTTni3H/2y0KWV85Li6RMGkMjcnTnP+iuB4uNCa45T2wTGK
pFbaZnQfBroYxXhO+pH8sykY9zjrtj1Rtifd/AxqyHglPtmHmXg/U4TTcW6djmRqijwS5qO7g4iU
PLoDbta493/NAvF42dXNNmgpxIuO5dFJrPwuNKB9e4afnRqXy3cy6MKROVVXUaNRN0MgVdP0VKdS
7QONCg94yReKt6ivcO4MQiC7iS85nK1XNb5xIGACRugog6z4HrPszzrl0K/T+t1Aj/uIfYR5yNJW
wqy1ToLgNYncGrS8sDdmJE7If7+USasfyiqs9q6Of7Xk2W+MdPF9e513msc3chL/mE6pRsKTCgOT
VjkTmtDXwTYPO5Dt9OEnN7COVhF6x1s/4tb1ySMEEwhjx73jVBVuK1ggsWE+FI3N8VJGxyB0GAAu
HW0ra3iFhW9dmiTjoA7m3Kms7AB4duQqBhxFy2sbhJwdsBMerIGcmhx09SS694WJTdSx98A50ruf
2cQpRiPq6R2R1cWU2ZtUAxMlp4uOr12yJfifmtb6GQ21gqF99qHb1sF031eKt8Do013vAo0JUfHd
pYLzfzBMONFwmJRk36TLy8xgbrwmon2PEuvFd0HidfMEbMRRn7S+d3M9gnFfBnWlzVgB8OqxEvkC
cLXZJ5cWqOr5PO2J8gad3k9UTfaRgE9mMYv0i7AfBgcJOzqU2GMa0aWGTB5uimbkLQ6fsSRlq9YO
lwTkhu3IpI1x+6mpm1eVYio4kAO5xSBBwKKe4faWpMPS39qUUnXcvXl1+3NkTDh0SxQnEw1CQcE4
xSUYmQrJdNTf/RYqFrRecQKQkOX46nDrnxGh9epbSp5qJqVt1D1RROpDu8CONPfjZBCRUg4WwyyS
h4gIaMSOXuy4acgzW03NZG0VCy62wrrYRBhT1nGWUM93dC8NmfMIMCT5abo4taIY9wBzXtusl92b
+TriApQTJUf2uI53fuL9ai3zCrGnv0tlRvPUhbmgm+UV79iGFq0VfLJhEwD+qH0Y8ck87pTZvjV5
AenCCzlbhOajw6z5mHZQWTBNQ2llfmXWzgPGmpWaB31stRFi0bCZF/RRXhO74j4tbVFoZhgZE5rd
nTC9PbTzz7pVau9iqzlEWJBJrYl3eLDDO+SqXz18+w+Whv0CknEW4jIJn/C2Tg6/xVX0oSrsnXXO
aZ8etg9+ea8LfMve5BAYWlgHtweVVcAHXHFcOpDtVu5guGDk5Nx/lZHbP2DuYpLM6os+fRfD0liW
Wya65aqc2dDnFLGU7zx6ORT5ZvmsvG/gvwhjEUV4KpR3V1eIoRJUP+3gOizn+Uku+kqvIYEATj8C
xAAoEhTTNjoahISdOdrzemh1ISgBuF6YXTpc9LHMiI2wM7kFTPwsBpqlUI5+Ni75iJVrgCOtf95e
mm7Mi3WNUZLe/VvQZ6966IEq3r6EWqs9gQnVtq5xc5D9dnI67yGMalRe1UMePjeptheNxZtTy/LU
LWvIgqZa2QhuDyNNgHVlO282CWMraUy4M/K23LV2t5nUiEQtdv7oiWNsQvhRjiFQMzZb13EoTBym
l4XC3tTK74K59lm7wcH0s+aYMpxMEyhGucuZm8O33EvCaPCOEDowYaytS/97kfDJ3ZraeYL4QXRN
cMFJAk1ZYAJ2kgcPWwDc47D7/ZBomkLKG3prbTEKyZdppTPHL1bb5/duXv+0m+gQKTixBaNvR1vP
btRVR3uCtZWNxCLWqfI2jSOCa9QWP5VF7jcd9GmG/FUj9LlTYb2qe/B23thCIQigrluVf8BO8YjO
ZFKwu/xoQDNCSkEALX4d1KRPpC3b5BR1hJIscpjAUcUuoIIhg5kzmdJqK6pKrEnNWlCoM64isF0p
39qjJdV2qnI8jB3SY5JkjspmmN9Pzv2YNMbZM9QHZsLH21uAfkuesXu+i0K+DNTzlZMgtkiy7wEY
5m3SngrZDfQ9qx9Z7QDDjPN502CUBwqAy902X1qeEHcTO0nogWPGnLrtfAQYg4/KOQrNHD/8r6LA
kg4sE7dJ8qXt/TsMRFhDVLu14J2ehT7d1qA2inzUe/O0kaCtNiCusb1G4695SAi6DaFOOYsepmPs
HCLNwKeHdfpWwd02tKzEhc10iDyE6nIrSorGqI8SnihpxGpYiQBxdSaQG6osBxjYMhVTrBvmIryq
I//e1NMnaW3B1/9m78x6I0eyLP1XCvXObC5GGglMF9C+O93l2kKhCL0Qio07jfv26+cjlaiszJ6e
Rj8OMC9Kl5TycHeSxmv3nvMdnUtplSKuhdK6zK+3i7Krfhnwyh+GiVGJJ7a9coPHXBgkPo1cNVoC
6r7r7EtaE50JYQZpC1x0fOy80DmIodWA44UKbe/dzsw3WUn2XTPlFNVLKJnw9lAtvnZQKZbPN2kH
1t9+3K3HKndd60Sk1lmU7sBMOH9cl6t5kbKQkEVkGvhVRh8dzQ+m+qDdYH2yKeztCuOmmbyu95EP
AT3KKO3NiGPN19L564xAgYKOoKj1c5Q2bmg7GcR94ZlfPXI2cJt2pyEnd66vY+0UEA9Kbz/0E20C
p1oowPV99CPuAKXHnQmmvb4FpZveOtKJXUcjikN80swB9QLo9GKbltiovKrT9nrYeUwBBSaBZcHE
OsoYqmbFHUTHjJnKjIgd4ND4mw+ruHRV7dk6bF7PIIyRrsxxyKbxvksWcSjt+q7hxOoLSlD2zgnt
iF1AjrQW/Fznk9CrgOAM9Y8xtrfDgNcc1sQ1LDv4WNJ56A0+gw/VEAUFYIji4jQ456VpjNu2r6fd
gtQ8Kz28eWFEVq+m9eTb6GhOl6uUewye/dK7V8OrOTUW2jETP0BdQRRkVik8pv9FC9kYmTYjwEXM
3XaQuDsS3zZtCvZjPQidRb9p8MTLAIygSkhLGUrSO4CCH9ffL7dA9b0pQxpgnSB5bNExOZQmB3Ki
4j3qDyAUVhbdzOGSJpckNBfbhDr1C7eHHVu0X0f5WUeZk8TOvRil34YIc625VgdovvfrM4aIoY6F
yYnVBXRnYoY8qgo78sWn4OQ0U3TIicwN0E+MipQ9AhMJ5zZKQb3JnYAmGGPRBQgMn+mmjdNxmCvN
R8VxQ2f+AljLg0+sPQhM0rvQTinvUMWJIYuO64F2xqS9ypHRjLUsdCOQULMCGWqYlqSRVZ9TZfb7
ZOg1ikw0kJwIa7m6lt4cm5TFVL0TMTTsvBZ8dBpVKCxtCsgKiwmVcIv8w/uiVP7c4bkgYBoZWtWM
2SUlXAhXKU19ncs0YTnYZXaFQ3tM6gOk61sbgA2o+BhX68ZcUXpGOi2OrJIXjbX4liWciWzLysOQ
e34cEp1Y0/jbrUdPLdzDJAfQS3effMxFei7m54nuxkPBC+3cOj4HjRYT8obfTNppslvLyBAQDR2T
fpq0W9pHftwbZz1uGdMslw70YsJRbFSLJV5dpeYfq/h+QOm5VyK+NiyZVLnuQjgTHUTq5VM1sgx/
69iDxqhZoF3SPFHYuTMZnTAHkVgYYvJtQezEGBgnpBSPDXdP3yzL16QXh7it3qJ4vDMEyKX1PsXl
HRG77NrwKkFaaCKHkj6t46o34CjRcf2/PPaKWjX+rpxJMpq4NuEGcMYpDpzh2UuF9rHFyRdhRELe
EMre4X7dBYddcazsFCx+5V3p43j3bvJopzb8oXbhZniNt2voja5X5KSwDntE6Vl2cLfeMYka1BKH
GDeK/zCpO/bnXuPntRsTI59fRBXRCfSK53V3OnIDo8MYoBMaoMFYmXonvgs121J2ExOskz92WVeu
9T4ylY591BVTampa/uFZniH8sLWKQJplxTt9Y+vcVcPEPYIeuwWIxjSJnGNMMBzW5WAV57J8HXXC
vIVhjzDv7e9uWO57rTtXSSy3Yxu0pw7fOZCrQQDLMIj+cxuCTKPhyzwDpjLmwmXTfBynUZ0trGx4
chiERznapySkCCmUO+1jQCAbPQ7Rfobhq+1ZxhHgfrSvHcS4nOvWceijW2JVj+uZrJfqZCpeFW2s
pxig0cdWK9TURpc14ldSTdbBtkYPvjO7u9UPtR4EwbCVvvXeI9H3goYq2OgpcBJc2RtUhKCl6twj
RjBzjppFp40MwnPfR0+y6m95pJvw2JlFuvH4ZhiRdVhVsEixzacwwLva2gwUrAh1XOZdkMHeylaC
dl7W1kzHWd2WJuhIlpdEkhU3uVIjeoLRT5QsofKYTMNavelNV5y0RrfuiMrclYvAxc7UD2in6ibi
ntOzM919EUbK10FqZoU13Hmgh3ta1YslAfyNe5TLrn29UsnTGkFB0+mTEuaek0qCWQTaxGrZbapF
zFYTjIo+AkRLPH72QqT3BJrHp6QdU5QjlCNTMfzIFNl5JvTrbW3QjAud6ZhBXv5FX553tzwqSItk
Dski6VH+Bk3x0yaTbLCY7TEMmza6+U0t7wb28kuUtNPNQWyHfxt0R4oqq2ub9/USc5aie7mvYLbf
xgNgX1agu1oxFl4tfC4at4v+QE2McLhSgP0SbDQ9BPRdLWciW9x0ukxw2CVrgU/j+EtNJEdjhz/R
5zL7HXlWkatrjnR5Z9XmLlJszjSwb1of1nex5x5KZXwPNYiTdcd0Z73jz/QTNqOL0S+eaIhqg8Zm
VSvuxkDWF2ts4bEbfbazSvsRue2ndLAY4Y5qAk1T4GDIEPi0dfaA4/w7Q5jspqo6OChIewxXWDG9
8qXmij0MtSJgKjZ2kCl80WolkVh4qXW2qJvQgiPhJDSM0EFT8UlyBHJo14i2xc7REvs2BB7iK4K+
itT5BSR114RDtm+cjLu5Cug5L/LvRZH5sWjYOhksDZBjJzC+QHtRdGtMZ2dKRl5NFxm7geY4+0V6
Y9HIXCrXSbAIZ3LRQ05/ZD7BIosjWIhm666vU5YJDwQpKuFVnrY2hlxQpE3PGIK0geEEAyCtHLXL
ltZI2OaI8YPM3fXiez4G3j0JtTRj2LK0HbzEDiFcOebukb6tsy069mcf20VV/15okDn3w6408aAS
cHvTSDJTWhIe8aOKOkndFhGVAfPnwsxq581N+zi181cNnOA+8ehImdLc2lYXPbdiJ5Ryd2tdppnN
wcoYY8aLgsBzCqZJRv6URa2+7axWHCqRvXkDjo1ZD56FSUhSXcHh7NS+S3PeVgdSYkAFSie9PLbk
Gu07YwBBOrn+XE1fGgWBnJIk3aLUU1X0LHzMUu45B22+oVxFxzYkhwYJ+SWfnK0Cg7SzTLqtFvem
amR/Vc8Aaab0cSJ/IM7k42TYAfL8vj/O5vBksiDfmpw3YcQAKzh4GvlM7CgRztB9bI4qadk1I00F
qsROmrnqRC4MQWOl5yd+2TUJUbxmwyLEwsrqei2bfed05y6ywwe8no59V0C0PVco0TZuooHtXfLG
bBndG5rt+R8601Xzj5wK4WE/6t7ZroLYVwwlNIF8MbZ+0Hk0Yep0nKWCEQszK+SAEyxJpHobb0w7
NEyyRVJkTr7Ox3hMlOH6Aeoa34kdgikEyl3pFlfTA1+19EFaa3wmwUO/5+Mk7K41qwOAxyVofcDX
0btvsWeRtD5yi+X023WQ1mEMc9N24XwEc3TXNoRPa00LcwrgdFAmas8AfsBzsJjfliKqLmoYmuzF
t05LYnGy7JYj+32kqXFX0Yw+NIazBx2DKrvIgewsf+PRtTjXIQLh9awZuxPJNPalyuXbR4OsgfsS
lMcYodJlLYdbt4cXgULdrdFVAMUJ0PZUSJmIAdsGZfjDCx4QCubnVUJYuOFwyfo5vlZj8Jjq03gs
dWc8ZUbwBaITbgkEQgTJfzP0EqPXZJwmaf9K3Ni6rLvNcSYjoFTyIdeqQ62T1uYmCKhDL7xvP4vC
qh7Ws8hqPJSVOjkeRot+U5KQ7WeSLOylWVl8xlz7hlRCPvcpnZOxz8+0UBrwy3QVxvKnpi5D0cdo
4NP8rGgzkiNOUo4QyDPRpR3quCU4ffZsYg825AF0/oicWWlwqyOh9h/na50zEbaSu6EJ6KCG5o9u
MTrXvfqS9xaoX534ga5LjnOsyIBKzUfMP+wiEDyta1HckscnQ3GA4FNte1O4x4zqi7I1QE+4WcXc
a6Xa4QQ+ZUkI57K65baZ3tYPOuq6AK9I/9VLZcIJH1fXoSMOezGdVlHsXUpKlK0WxM+qcu4duqSu
YJxCegL2G/qQcIHrIxOj59XaG+Mc8gBEnNDtH9fWtW44myotzq4ivVKRgbdd6zl4wMhTLLSnH/0k
D6kCw6RjHC+pUX02X0ISPdEDlR+mxBaSEvuBicl9RKw4gFAUSg2zhKxkVdWRhGsiwcQBd3+ZlECC
h1KIi/tMzlj3sb9f327a6v7IfJAMNo08JN3eI/ciQNqyx1Po9fkdbb/PleZtOUjDHerPAUWCUiB7
LMInm/JlzpjLB91J8HJ9lEJkWCwlPdX+HmZddG9aP5y8J9xWZd+HbE7RZTGmCIxvqNkI0lyWqBwk
x6EeLIZCiSiuhT5sEoZ9O7Lmae5072aOXH4t79LOQBFhRO0BDeWEeckL4Sorfxq84upgJ90Ckr5i
L3SZfZSIVWb9npAie0lDNZeeIEK8t5ioK6KNaKW01ql36wKmGnsTvIpb5draBUb3ARk/A6mlFR2g
i9xmCNtOPaFk3Fe2mCC+rotLu7x4Wr8dPw8RQi9bcpV+iaZI3fgvNo5P0KAVizoXS5NjVl7t+GYs
7XOaql0oA8svkw83RoNOcKPXSyB5TJ6antnT3oMHs3cgfutDcF0/AAQF8W19VPc6mt2U/U6P6t6J
M/cBnfyz18nUh319lcEgLk44OZe1DmBHoC4l2qOtlOzZBtVDNDXcS5qmCMPXW27VW7u1AkXyCN0c
RPKgdzNpAA5cW6FuJl6vo4Ynhrkz14gn5+e6Az1gFL4hTVrHSZUe1pnJeosNdL2/jXjyGaYk5IiN
5LEjHKYeyodzGvVX5SIlivhU2cOhom8pabwSzU8pwR0u7QEvYxVpbFgINk5d8MMFzts6ZaXmOisi
GwL8UgYifbh6cRMcxxlId5syUVz0zA3KH3t+U1BYJR7Ar2qo4KjrE2lVYXIavKDZMvBNWgg6RFky
OqENsB07Izu79vjTDQkfWxybhadb22Cc5WO5SNsh0Z0TUoUuheI2EhDpfhmFdSyzuNkC+hrJ+xL1
Fcn7bi3voeFEJ0syq4vlfFp7BX1tG/fY3x6Y+nub9ZPvSX08LlD9TifkGcpffOgjhDRVP5HoITp1
QZVA1ijbNiQjKMrGwgLwP1g/1xpLq/Ti2I0BHDMdKhH9hPQQR8XD2kaMvAGo4FxO91zcG+KqzI8d
TdV2nxkiNidGDW8ISsB/LXY/QFjEtTGfQ7A9ondVLCdm1+qHKLIvYVuju4KXJk2kmT3vx+mOq6/D
UeF3+pwmwW4gfauGmeCMnsbqY3ZaAGbpvw8LGqfxq8CBLcDkJdaSh7VB0Xda+zCG/X05tuZuBgi0
N0bNAKcruoucKcRX798EaghrfbVpKs++oGgEBBy1X9d7aU5f7DQsOegBxM8qLoY9WWgx0ib6Vmkm
bi5VlD235ouXk9i0ryCJndeNBksYOK3lNzL/5dXczaHMHgqFAS1uEtKIOqz5EREh8ABpBz8SNkY2
3tK6VOR9rfMQ0wtPDTl1p84gXGhxnRdxKC9xrEP+DAf30CzzlyavP3sa63LXDN9CAvhORctqD4aq
QVAN8rAPtWwnBkdn6MWMv24MGpKUWgdtzD5FTfGDkaQNwR/gna2f24EDA/S0oNRC8Z6oV9z/6XYu
NO9aRN/KsD7WkquG+67+rOoceDh7v5yGlk7O4qbzQoquRh9vgeN9snVr8NOW4kzpCBWYqiBq92gX
DxY2OUr0+gqL6n11DpQNR2Dhi1QmzOX1RyHWbGTrlX6pdZNcJVrpDFNZgpe6tK/Cpxa7N2I2LMRT
6d4iT7KxWzTpPWY5H+gTe7BmemuG+VMcZFBlvTeHYhXiaEwiW0Cqnkvw8qT1NgVk9zaEqj2HfTQc
7Ki5p8Hqz3wQGyd3QqJn2PmZI+BqS9Mw8esOGQUlsLrVXzbMZMPoDgNEMySwWy2v284teP3ubizc
I1OThL3TBDs3swdixwyJaDh5jIrEu8+/WWQeQyNkWimYbViiOXSdQ2bWp7yeunOpEZotCbjficxk
HDzkXyJRqgNumV+BV497lekIpThEwr2YSa/vHC8sfuF8sU/0i90rpqHdEJbPdTEMx0qKrWNK+Wzp
eXVm8H633lerppT0GdwHplLhHW0EQAKybrn6PYZmjgm5SvcbI7af1pOuGMga4ii85sxsr7WMTN/2
jHIHatfYgWKJ2cQVOxZxC4MQMSqL6D3K6C9kWXDM5HRD2LvwF3XfmkgTMajk9uQuzXuo4OLRhqjs
UCuM6SvCze8IQJr7Ho0+gUeTL/NSbecOulcfsfuMtD3KNEw5RkkAgt7RxB24B6/rWpPx3FkyobFf
SmmjQuULAfB9Xrxy6/bUdhjxjYqJH+SHigoEv4BISt9F9Qvs2XoRmfGWTeUzoeXtEW9PvKdtBRUy
IaEttDIDsbCJkbTJPhujeTVsKJhBZX7XI5GcWrMdeZby0GhO98Bc2nyse5MZJUmWYpBvoeb6K+Ih
KcWlqGmFzKywKKzRMwqVEJTaW0uygeOrBulVOBUFiypWd00nwsaYdFLZUChwJaDCX64cLGRMbRIm
UpAV5sgK75MZjmA7oGQkznyuJ07k0GY9cmhbRUy510qkqJEcy+6kCN87m7r3PbUnhLxieCbywxKo
tdcCtI6aV7eStd+JHuEfMg/+rn5MLTUQc6k2E5L4eMoJ1OU0BZLScX8zWtlc2CA9wmgcjk6R57Td
qvGUWxENQIwSJzkjKjcwe+8x6acXe2jbrTE67b4p8vqaTMFTfBZL3VXLvPK5W+Eqj1KFZ2FAnmy6
j7J7R4GkjvhWrH2iGRfHZVaZtsAmlmnYCmIqsvKlDLCfJtxcSeYiKc7rWZqCRNLtSTeB5H0zZEQ8
ln/KPHc8zx2cBYGUQLpDvJ8SG9cVfMC96FteqTvUJ+jYKBhjQRCSRco4KbNkWZeiv9f6MtgNtnxf
R4GWlfyUiD391O5f1oEAIPrh2BlNeWXVBOvLhafj7d5ZWoFIwDHPmcyDWwOnBKCs1u2NimMf4OTF
o6e4DsNvQjbqNFt1j1eMpl0RGzQh7f7XkPGymCZArtZIASssAx/wwYSI5ZOjWh1Le4aDYLH0V1V+
D4ZcHq2ygMHL/dnAJr5uOJ0quHfonj0lzPKX21ltlcdhmQ5aMYPTfCKlEy/JleYsnqI1FUi66B2Y
shrcSE5lmiuq1aHwW5TbDKxRr7bJFy/JsmPi4Mgu2u/rn+Xm9BoYgOihJqNbb4JbYUFo6kPTODhV
39+tsThAI4Dxtcyfq4IzBZ/9GDls50XdfR5wPmzjrHgOJqa1aJhZODL3IDI9wxSId259Q6NJfe4E
JGW0ntzppYVYtsOWnU7NM7RQcXO61NwP7exsUYJe1oyVIKL9PIzGyO51dwyY6d9hb+WAVKV9aRoX
al6Y3tViIIy6Yz6XBw05sPqIX3O5O2Ny6x4NIh8KwvtiDrCtSJtkbHghkTp6rjTtGlj0cOqchpxY
omUmm7dOwAg4D/spaOCW1CZ86jbpmc44I5j9DJlmbU1ckogNvn3c51BYY/qvBgImPOQVEN8+7kfF
3PTHcXlK7t0d8/wOxgBjrwHpz55IMe9+nowtkT9M5blqrZTUD5tF5aSB89lBRJr3KwjC1R9X8gaw
FMLAqoiu1dQKCBSgDp0RxWZBpBZixI2sMKJlOgJ5JlrpWU+xd0UengyvT6oTlovcUa8l0qBCBvoT
h+1D8dGPiW8IvfQNrf1U9y52Dm5aeJItP1tQkNOXmsSke1evn9ZKOaBvv+0DDzMgMZDAH0kV7FRX
7CNQyEMa/QLgBqTVttRe4Zg4iGkjRu1NmPATM2xNjDiZXv39b//2j//1X7Ov/jNzBjWniaEDrp40
9ZWd8i+cF4AWw1hzg9+aDZaOJhfU47DF7/JiUPhcqF486dLdNulVDi25R4Qjxkc5zMZFfTCu/u1P
L6ZZX9x3VbKghlH7l2//cXvv25/VX7GIPMM//+Ifu+f/+PS3X6r+293z4dP/9f/8f4myCF/nn8dt
996+/+0nhS6TACiR//53Ku/3VtXxe/a3I82Cn+9/4i3ypx+8RcP4jfWPo6g7wLds1+Y3H7hF+zd2
rabhuSC5BIWwBzeqUHUb/fvfrd9Y4Ezb8xzOAsMD9/NP2qIGbVFySnggWnSeGDja/wi36P4ZxEMi
Hc9D/cQpbOJudMy/QIUqic5AMhiYhXvNGyM9cG5prOnFEwIYce0LemN+QKTywtcmmDe9shEtv9rt
6Pd6+9zlujz1YZQcA+o6+KrQ4qOk2NcPDeOEMyxKpOij9M5oTuE/pGLYVF0VH5sWkjoRSyp1oB0b
kM9tbHNdLRQO6+xX1GfCTy2C7GoTgd6IC41aMj8Y9AKfTPOIn9590MBWk5ooD+4wGAeZUxc7Qkel
WA0XURpHO66JswtoEvWORN8VWE9jzu4uNq2RoWIBQz3XyIlSs+dupOGoM3rYGm8TmXHL5mbZIGml
VRzjeUI5uwThGlRak+ERG4pVwiDF6lLi6TiaufcyE92uaUtwuU1ETKRtmXGQWWNVzKwZ+GT5T23A
CETb4wmr7X1RsV1c92B91L0y3dG3vKxho3JLnWUdAhVMTfCMGOA3+dSRVWuoR8z6n6kIyKcudXWe
8FVtLIzde63J2YTA0L6Oon2RQ/dqOtw+JX9DAY/Dwk2iE/ik8CSkdjdU4tD2XUB5Dqlgnj+tz1YW
wJWy6RjY2M9wW6DAiM1uxyfG5hqLh5+4zOATZLttx5R7hExYc8oTv9bEx/KJ49jc1wY7aSv91Q/W
jfyq9sUBabjB/E865vI5aU7wTV+2gabB8C8P51MEimKT48FNzegLxR8MfHHwaATtRXbNAtdCDew9
OGNpXRgC0N9IExjdfUgcCoErdkMYbQdpKHrO2RY9krVRe5GLeNN+S+GcYtokWxhqf7irzFKccGIy
DbbptMaTOf1erDoI8rtMXN3EIN1CMTfKHRSHSYFJ0ZXVW2KFxT6Php9t7s0P2lSewAwGOy7hBoYi
SWqyzIFnMVH23M+Yx8yHf1lXHj4AX39iIf6ZMsolypGzbFs6y3+Rff2FMjo7nHWd5X4AnWJZR8dW
dz/HfeLCZ+SfBevk9xURogXKgZe1RUiTPf5voF22/DPobnkd0gD+KnkxpiEd5y9LhTt2pPnKlJZ/
e0VV8A3db7IVoBSGIPkchWa8aTsktQZSeeLOqYBGA4Bg7yF3YbZcjuOXPpWALDL9+zTH3xKCY3Ib
u1kqsMHUMn6KksCHlLWA630ni+9V0+yd/FZBHvU1lFG+t3xp9ZD9/pjfixzlwRiJn6HDLs2J0EuR
brlPlfzslummNK3M71r03JnAZ8lmvPZraNh+u3zJGKzAJUl/Yt7E3FvXuB9dhyCT0PD4bZU3/vqI
pgweywbqiZredaN/jqTtbJmbK1rZLryT5dEf36JsSPzxfv1p0aLl2awP1/+1n3udS7V8K9dfrD9D
mI9Efd4mJGJsZdY5vo5SXOHqOlm1Vi1D9NpfH/3xLZTIQxQgc3e3iPLrrW4/6m7KN8xjsJaP38fK
xPxntNpxygoflA4CnqSha50Fwt6zKzoqvftstS1YiJTGac6cchOgfGgzash8cD8xR+Voorc8peVw
8pIIz0wvKKtkX/p/fJuNN5Hq4iRlMW4HRvj+tHxZH3l2AQRqjM5I+nQChanLUVdzFqMrxFxoNb4o
wtZfH/3xJWXfbpKIcRrS5GfRV8PedbvGX78oz0NxYWbHspYXcyhGrNEDI23lfAlschy9kuq4k7kH
V5HWzX7o+/dCm5p9phj9ExqB0y6d5sKfqiraIaoSpE3Mhl84CQM/fAibZPiiQuzTedrOPunpwTaI
0UxMBe1vnNjrj2EgzUjNY7pPxsQ+dcL2QReNNHtiWj1FmxfNICdfNJwreqrFhowqQTOj+RLnLBYk
gf5i33Vd31G5fAw21tFss35/CAtkc0FskFlFXPClydwLocjO0WTafgyMnKOp+oJcKlIgN5uh735l
jl2e5VRTncfusUEisLEIUrJsJ4IA+JWMoCvz3tqXbrhkuy0Px+Wc8uqKTJoJ/z+CtcoHql/56yMD
NxFnlIjC7ty3HLVJM/WzZr4leMk5j5bzff0yNO3vjzLbAEsjHBRNyyXxxy9CwDg4wDVAJJkM9qEm
PqOg5aOabfKbBjiEM2btcO5KsCZdcsrFOB87cK9+vxwnYuI4ZOv3wgYKh0bx4EF8B6xl+1QnCM6d
4EgNTUu/JIZeEXTSBDHOG55Ba6Ig3YgozU9NBjQBhgIbQe3zZP30CiIRiFsE3+OVt3EGwCLRdtWv
g0cyA0RON/qcD89O5r0wi9EuWfuUdub7nMZvsytRmyXOJxe5PttcVqKkiA5wk/qdXjS4LqfshJ3V
wgZHLDnBD+guyBJIpndCZMKdiJ0cpOG3SATVHkIMyrp5iTqiHDjlI8KvJm32dl8WOA6pBhCi4jFL
cuMIighdZsvPYGIH5AG7j6Sh5G7KaNQdb2GsPQcmtk0l3HOoE/qaY7PKBYBs2+FfqghWo1P1Anjh
yDzke+HFUMCIywjT4cGLhbmTOX3OyKXT1RX3OTK8PfEAZ1SEal8+9zULqutk3dPEwGtjhazsaM9o
VafaV1p6ALtcVHvgTe0RwTOOJSojpwPAQ14ElQE3SoqpDIr4I3TPlFUII4ztE917mg1CdmWrM2Sa
Gr/zwMus9QiUuPKIdp4Iw76z94VDxiodHLQoBrouJgtzTUER4teu3PpqucmxlRmgUjz3QRaLm04v
mMoPNO+dOU9in4SaifQtxxf3Zi7w1FmaALRq3aExCVJxqBeiP7b2XFSPhqCo4T7zfUAat80qEwEn
MXkXbMJAI2IGONqL1kCJQxf6Y325vDXj0lQSVk/01QXOxStxdsZsKnyP4UtBgUAebIdy0CumTY+h
aVNXRXshFTA5h+3JQLt8qAqSjtpOm3cgwVjAoPZuwkZ4uxzPa+/RKqDFznLD5Fl6RI3lhbwL8/St
wsK1Z+aL7gUz4M7Ke4fgAdgWJ4sk91vTYaZjdOUQLEp4g5PlvB3Vj0fa6j5ZdOm1yL1nE4PUzhhD
axfAUt9hw/N8LhYiRYx9q5olz3PJETa0+NX5Uk7OMa8DdREBhWYb1fO2Lwq5dTCrHivDwd5YmyA7
+azWHzElxI7Zt79E9O5ALH+i7ShPcXLNmjG50OKBD+FuwxwISBLiJBrItPXxjz0yPsG5TnPUHkgl
LWxDnrzRUPuee7/B+Vnn46uBl360Xm1JIEIIAW9spN9QZQQT+xVi9DREjpchpYxrLiSoW49Bhyq9
8CJ/XH7IWNxEaBKRc40+OLVrzju3/rTWfbEGn63SsbpVGofMqd1Xl5eDxfaNWIgiGvEXeAQgpGH1
3RbPvLLooY38bm4NPvb6gR5Ide9iJilts2Gq51S7kny4cXSejRIUWz2+yghJTRRObIq6l8hOesrU
pVeorK8Ct85pmtgCNL1zp4vxPM7izh7JRp7YP2LdE9y9MT9eZ6JUZFPTeQztekOuunY4VQxrUH3q
1ieJ/qCFbhhmTrovB6KU6yUvbbAiQneibx1JMwcIEcV5SA36223xEOv5MarGhDFq4W2z0vmlbDES
k4XxFrzXruES2roKWZn2w2NZBg033PTW3XOx1j66PlTlzbWpWr8K/zuc9V8I7K4uTc8Vhq6TXyBN
V8qlgfIvDZLUGgVCoB+NrTWAln/ZBLQfRHwXNbRn+/4hLt1un4n4xkzToW+jfumKXn4XvQ/uCBIL
/co6zLRj/UsSWzYMPnWqImoEbOslZ0uBSpztx1rG//9WytIT+TSV9ES+0xlr6+npZxir4l/7IaCd
8Z+wX/iv+ykXGJi9+j/+0UcnxTR+k4RSECTgGEIKZ8Eff3RSTP03wMyWTkvE4V8RC6H7906KsH4z
ac9LNmP6gpb2gEs3qluaLOLj+fgd+D+hI234HzVS5ArO/wPPjNHBpZcOxtrmjNTBNC+dln85K1uC
jUUuRL61cven5UiPEPDm1k16+dKZgGfm6secM4nxvDsRl1T1rkd2u5vq+DQiKhWEG9R7h5Go7oOu
YTnTSQqrSYvaJqMFmLiIG+q7+RuFVvZZimuip7BZgwzl220wGRYU6g6Nq/OW5+Zdb4zzxmwqvFEO
fq6DI9DchSJiGJ5TVuivdh5kwIy98IwJ8AsfUEdPwGToiFgRyR/M+qyOToz8KOpcM7mtX+C05BvD
SDFGaxMUBI207HbOX5q91mr9FcktPiEHXSQ+BxIIHvUZKZ1XJRGsBtREhh51R+Hisk1Oc4YgQTOQ
LBrgRg0X+67Wqfs2awmfVV/NPsVpDK7FG2lwzp7OH2EFqaTcT/CQGVHSBRnr4Ji3SQIwAvmg6r17
0wDw2NbiUOpyPrsxa6EHNRe5ONmyQ4JRcA7kXTbsZ+6DbT/g+m0DuTGGkIi2qs/gA4qfIwpDw3MM
VDk6mQNuRwa7laKUrB1E51R829QcmKC2Rs1nGn8eNEUCHZvgLUDGM8BeHcEe3hSn0DaT7C5EkRxU
X35uOueO6oBYEtmfAIcY27rybrPpXicK0HNCbTdmnD42DiyaTPGGndO4dxyUPCZq7q2bAVvSc8Ug
oSg7OMu0VSYgqcAtum7vEm00W2DJ4tyqmTAkzjao6p3okRzqQkH8Qv5DZtqz1TybcqDKgo+5I6Tv
TdBGd1pr7yySzlxmj5NiNtOJL4QnMsNppQM+QgAHego6Rlz0BYkMEy9iKHQMFKCimkjtgjoad0Zk
D9Sk8qsVlgOjIFvfBSnTJrQskxwe2/iJcJKtGQYnT5HKSeXNPmnPlBDpMIHPMJ0K3B12r10bkZ2n
2DvH5YwIrXorwvE5jXM/iUkPVOpBy+5UV97XVX3v2SVKKEaUdMOaST8qjMFKZn6l+ptbu8e5Q/aj
WXtuYPdRyf0t+6Tr1TF/nG32GTGxT67CbjXvhDahAMJe3CrY1ddI13aBqW2K5lPQfyOkchcKdK/k
zIIGjvTqQqm9sZR7wkC9txDNQHW6Li7omlgVx1B3Qx09way6c9vqXp+To6OM4+SlrzbgcFs13GjN
H25BSBVl0IhSNU64kIfpEJC0bi6l1oAxPRB4XMxLSIGHld/v4UOnCDgzgJBAJF50K/dt5d0gHV1G
6lESGXfl/2bvPLYrR7Is+0WIBZhBTp/Wko+P5ATL6QJaa3x9bTCjuzwyqyM75zUIjwin04kHGEzc
e84+Vb8ZS2qrMlzHfbDW2/BQ85lMgf5L5ecV+aL1P/oE7Ql8gZTHQALHesCsZSfDxomKvQPmMAg2
XcNmhN9KPETajXppO3+usTeh1wjre1iUjZyb5evgAnVELs4P3eSosQJJYDgiY5wJ1+n3E2GgxQ2u
g+5sc1jUtnhvxICsGYdDI5cloTbTvxOk4Nj+diF7b/TTi9IPvmEcm+W1uw56aA38nm6hk6bGTH6p
CAkKFOqCTfOE4VmjRsMjM7OcdtnHK+VM8GGBOc01nK2CX8sLsCVgvZqedNZ7q87PNiQ1d6vQHan/
sa2UyNsjAix3eZxvOOAfEa+u3IFztPutItoxtFrIxSOMqiOVUypfSKyrcBtGH0Ye8GS1fTQab9NV
mnZ7Z6+/9nWSlYdio4+oEdRgmdJqL5yfBqiy0Q/WTp8cpbEtRsK7Cmfn9yAlP1u95lgc7QgIfkaO
dQ/9CpG/tyw4GugZkCnKmppoX4POXJQwhqTVL2AEAL892OyLmxopGlD3PtHBQ9KuSswDPqYpOXqt
h+XCGhGXcVCgD7TQgHjDyfi6TQIRRDUeQbNitQuY+pytF4/zUfWpz6GhIUeUL9UyuJpB/T4N5eme
y95YdPnF0m89SY4GQD6g02G6KnB9RT7R3bCzbQLmQ0noak6H2NqUFRHs2ZT9jtVXP+s6YlHFv3q7
wfH3A5C6sdIPY5tcIL5e6aycFemvOWZtPJ9g0eEzA1nRjXLeKGtz8E6e7WIJwtPQKoicB4zq8QJa
+rJFFA2dZvptq0jAgdobGXYrWXjLGstdI5Qj/8wz+B878iVmXOqxYLLgXYY2sEpysJ72uHYDZZl7
I0QvuZgm4un/GxR0VGs3+J2WDIRtRsuSJHrqGERxZ/GRBXU1iIMDjMUykrkVRl9f1iKEMnnHq68e
RaSsoTBeSre7Ux84pzC/2mhKmD6gMTn0obFwnGTL/hcZwFy00BTjYaeo2GiK/rttR3PSkk9GJ86+
5r3KMDk6ESd0yy9vtFEQ2K39TllV8GamQeUP7rJxsp0vmkecOajWzYMDv5QcggV01CV8rFnkVXPN
KtaoGK41BWWdwBAKHJ+aQo+gN52jopoHaTJvcrPj/FlgyO/wZeLQubgZW/0KRl02HE0Eeba6BwAD
ap202k8F31he5++KRe/7ZDfi2WX0duxwGbm3NNLfFc2/Zn50qZP83dMhSnTsO+LgBp8hgM+gE9DL
5Sxy01liyT2ONummffuqZvbNV4FNZ8Ui9RgyWrkgugB07K3s4d7o+JBulsPjVEmRHOHLaTw6/4dS
M8mSSwB0xQH72Ks/YuKLigw0BNOtHq3UYVnpw8Ku2AN9HQqVGdDaXuRLpKi4n9SN2pYYaIN166Zb
T6HeGSJZH7ttRw0qotihUcdu6aIl1PW8LN9Le7Jsj6w83bI+VwJxES818uxJ6Vxh1zdXkSaXEYdo
gefX2ZaDjQdbO1oFE1Hs7gYjXJeNva004qA5cKIx8zBAMzN7ygDfq541fCS8a/NYPLgpQOOGmajt
STQ1b6weg2s079qrzPtFGQIOY9Ng2qRpevo8pPYlSjreoYcP1yFwiaM4v09O1bxFQggkf64MRynX
hATNplGgVT8bwqwrvDAIbZfTyLEPoPRzONrTU7CMKfATWnxFqRWf83QxsZ1zsLcW9vvQnFX93vnp
puiHI27Odeg2t3QgijtyYP18+nFyidCyDQUhooVTvRgxf2dOPz6r73VSP4SvXPUU4XD73TCVmWAy
IEl5HcQjjC2sz5zTvZ/T+E7S6JK0+Xls/KdrXJQE3YmuLNtwQOQT3CKnuoW28emXa7ON8GUPO9ki
myf5NwiTneZ4h9ZcG6O1tVxablEPOMmFNknDPUC7Fhc7fINoz4uziTuvgbSsGD+pnC2wK2iSNV51
ZqbqPdxeUrgABszQy2BgZ1p4SIfXEdSIJqIFwnnM/sMWv8C6GTtU8+3d8FiDTe9QawNqUHCdwSo8
kwyaGE8taG/YHaFh/MDrMQvZBDYqgmkbv3+z9ELj4FMPaCr2NQch5/GJVRaG164S8iwHgky45KE8
KMUINtk4lDBfiFa6hGl94G2kZkRJSO8Xs9KgNcEEMdK07IiKJTv9oIf12ono7jbjxuYFGuVCOPlG
MeOZr82YmENBXc3udmrRb9sh2xCQ9aaY1oZchoU5qLNO824ukcEZ0cDSXhPSdIhEhRu2fdEgxU33
eVCcWxqf666F72T9NMv+ddDTzyHIX4DutTFiSTLtf/TpW0HgpG4xEkmsOioG0lehn4WCQro3vdc8
gH/SECISVt8x0mykwQ6jA545RltidxCSDCsq2gc3Tfd62m3V0XlRAm4CO3yFuVQq3roeaaEIEhsS
VkaUT03bHxW6vylmCQZkXXTYodOVL5Ub4uSFnhCx4XqvFvkUs67yLlNBtsmr73qZfgK/kaK4Cd18
B0P2sLOHNjh3M13ppoKwESOkUzaPyrSpKgG/UPcxX4b3C49laE/TQphU1cNd9MCZjW7c4/54lDXf
0ZvvRWW+Y41/Ut57GzzvJe+qu2t7J8OkhiauVp2+ySy5tMZHoLeHAKGrP6o/vO4F9McOJD2vgvtq
SO9VJKSlwMSqNW0ZOBFZx01zn76ABvLB6SNPI7afO6/qbwD7qWqew84G3htf1DB5k/5wL5L8WOfD
FQMuuQ7HsLVP3K1H2CUXTW9O+ujfUru/D1Z/TsWvIVMew9oay2vxpHH80RXRZ0PeUI4Ovy+TIxID
DArey7RyTdc5fQpHHeeGYuymy+qyYWd6P1tOFoSjv4AEuLLjvRkRRymdChbfRjj0Y/q2aHAfAKXA
rlRH5HerpiMJOdbfYye6eAwitzXffWN8yq6+sWN+y+PybocEsYMngoZF+Gq3dYsvDvkDYMlj0q03
+siONWCYK1ezqzEbxZdMap/qUN8xRQm/n8i1J5+wkKx56YPxKYii7nOcl7H9XkWHxqC+J7pnAl1e
sI0o3Zqd9PeaE2DUZh8DO04fDJ5hvMVU02FWrdPevltGuwus+NPRq4tD2oGnXIvSeOfoDJlZeSTe
UsjmMg0KSDSP0Lbfp8eoJM3L2PfXUiBf6C4QfC6GAF6T9tfpEiiCP1oRH/PyW6S7G81p7m1jnnib
HwDP0fT1VzDkO1/NOdo3dyeOWFUpTMbtzU6SC5KFG6SyG5iqM7DgW1GGl7r6ngvz2NXpVje6OzK7
dwQXZCa78AwHqE1m/NbBqIO6d2hl/0QZ8Ogrbc+TvVnZ2nWLo+9Wp6BR2AjaaOuqk2i0p2LB3VKO
isBLLwREFOXRJMo9LNyjFniv04eKaViW2oefe4fOvsHouyC2ew3rZIeM707qSq5p+5yi99ffXzon
yuqWEI+KBzk95NFyQd11F42R3Y/VqbO+K6E8Tj/KBWOQe9plDLxn3isPPSXpzXn6Le99V5+QZt4i
1buVVXLJau+WdMaxBH1dpggzGDaF7d5rszohI7vaZXdT+AR9tQpP8QmP4ny6HtUqtilB1Ryr3qc/
6kH6UwzloZLVbaK7qSv/lif+RaWiHFcdaRYrE0B1bPbjsoKp3QcZyr2J0fNwqgtHB9uuj4Nznj6Y
VjJNXqatqRzO6vcoLx8sEh385zzedT7FDPcc1W8I4H3eMsyGVHru0wPoaWLEUHyt+qaZRN1DGIo9
jnca19hap0ZTrlZME6GpMGBwXdI8WcxbvT88I95IyAIHP2arnZLH7KkXaTZHfGFupD4TXtBOZTQw
g8K4ImJuHtXu1aNb1bEzAFZ4t8FAMTa39cjmisE3jSi18E5UsV/Dzr9Nb1SjuxfnqKXZuysjdoO7
fCDg2r07Ki9MHF9E2z2nqx8GOF1qSUlHO09f90f77iXas8c4ZKSXOOc55d5SrYyFXXfP1B6fiPVm
lhefIt95SPBeQ13f4dZsatVaJrg8dVm+wHa8kD/3tGW9dIh1KgLughYpHwMOyFlVLCzocnqBdY63
dESpOqjtLUTznCQqbIz6Vv8qY+eK7v+tXnqae6n1DmExZtss+sQ09NHV6npaHWT/qWnuMeWvQB+E
YmtLoj2uLc6rXmwT2KjsR1slM7N+TNfkW9a7HnEUpTKDmuVhCnIs+IzTyG6ANEtn2E3vqgElrY7E
Lq0sPmf3AL3DgcmHl6HciSU8pcI5INMo4gK5anKhY3BDTn+pejLC6wTVJ9pSilJaMI0B7TndXd/q
LoaTvOVZ86id8kPvOopG0df/U7QZZ+yE4akWz6AsjxpNFD96GynssOhlLOFAh3qciD+qEJ8Pe/Mg
5YBteSc7yi549Fgvh/x7yfYn1sTeQoo7w36PWNra5L1Fau2ZBI+lW7qgBtkUYqquWx2GAnZfkvq+
3oAI6oZOyTPC64URTRWvWcSwZj84DZrR89cogZZRIeeR4bzoNvtqMewN94lpStQNXUvlI2lYFjx1
Pf0bPs4ijaNFlCjLFDZC6zN9WwNBe0jH6Iu75ixCQWpLa9tn2RLD4jYwuo2CJHiaOjPPX2I1ApOH
lXdvt7+aJDlCVoaVR6KSYhzqioxG/TxI0hbUmhZ3zbplcsRJAhjgGpfduOwLq3nW1+S50in0zOmp
UBPxTlXkL0GzrmSurMc43QStuWrTbO+EbHttKkbttlHFOaV6Nv11vH5423Cid8FJa7KSrec6DxTE
0uqlU9G95G8ypQJhLtoeiy6GYZ2yk5m/+/pLr3KsJx+M+1wUV93zIWIEa630gEZSzmLUGZQbp7tV
qzyWGK2Fk24Sq0QJ6KxYpSKgml2CbwyiUOTObQQ/cVUfCizatuW8TN/JPOWh++fn5xW3FHlwWFQz
k7yPeuB0xnEKnygeXChIgp6bB/E5JixDdpt0KNh4nqZ70pkOjsVsY2bFzDQQD1gpeGVlGSP1jSJ3
h1cFN9+BOM2jqex6Q/nlpsXFy+KfcRD1S/wmawXQ3Fyt2idJVtohS4KP2DJ7pOaHEFQsAZ0UpRqV
7lNSfArgq7MQr1jcYJVXbRzFVOKDvl82Igf1AEKZsUghH1ojTeVZGaIfgmqYzIZC43yHpTbUsxfD
dUgJ9Ysl2STmgorfPDaMKzCvYhOGzr3JvXvlrlwHzpZbGXLBjmdteFFDilKGa4zuFpQYaLXSeHGr
DsZl86sJIHCly9qeAhSSTpCWxDF3AELQNeRG0xf9kQkkiqMqPhGezUQWfAyOefeqcJNpS4L8jnFG
iUir5wSxAf+S2knNrVONOmKex0ozSxV7E42jgunfjSYY2tzX5Y+4Cn95HBG8HihFXO2Nix8q6dwa
KeRVfFydxImZm6hPa2zeijZ6BqqBPqJ+t00iobFGsrkw7iGM13muJSS/hhjMLQVmvW1TV5XqEo8K
YgmnPncOFxE1Fs3MDhtBwhytF0u9t5VV4Vgp7BNzn2mxnHsKhQShQJnQuBu1VO19aIQLGU4RBSYo
aLIzSZmI3owxvQdVN8wU+EsE2lDR8Pvvekqz3fBp2AtikAa3hDPmdZCZwzjB/lYWnAOLuSypwCcK
4vLWGwkjsdtt0VRwC8z+V9dNOHmRLxIKCqOfow7TeXpjhNfFrL8BAHtEdrfWXexxJsfQmYbOEuFt
gsmAhbefR9IcZ45hveDGsSAsQ4UzS2dh+pmNiyZwAfzehQkENiuKk1YNP2o0HyBO83VlTKhpSY0w
0eMfjMopGcldFaxfwvTquRmPv0pteCg9UI7iPdWiAkM8gewSf1zTNihSktoh6oHc9U49Gm10DIwp
H4wk7Nn/9lPL4U+N+b/pp9IAd1Bu/10/9SVIslI5/Kzqn783Vf/vd/4pTxfWH/RFNY0GKbo7c2ql
/6Opqgn9D5U+u5D8ICGESTvzz6aqYv8hBXoWh/RWBOiqZaNY/bOrqjh/4GlSWXRsR+qSXq31H7VV
xSRu/e+uqm06lonmVIcTTyPX1uQ/9fp7wA56nRcxll7yD5y0gShuKqwtgXJLDaxd8dA+LTtn91LQ
ZnKToMdtCucAlNioA4sIvxkgs3PKNufOV5xF1+U/8f9h9irMdG9LKnHlhCUwDn3jrCz0xXuFbiQ7
cUGgk3XIrc7bpzUmmyzs50lQaeiP6wF/0m1sc/M8uOFn578VQenMNaCiqhEnqBCZxquWjA38q2KJ
pGCHHZt33qf2QFExcPVo3pJPPXMh/0PTk4923BSYGNdSeNtB402NR5BPHYLXymMTo6pY1mzWe3Q7
I2Uz7V5Dow7UOL4pDVWwxmfZM3S4aUyw8B8o/3aNSs5JE+DhIk9IdSs2vQV0BZ3kuyYYf2mgudY1
FuVeJ1MH9026ywkFXCBGQxNVxKxG7TOPI0LfRrAGQ7mt40sEvmjVwFCYmTokL7sm34b25TJd19H3
nLhoTRXu1Rj0s+eq2VEVKRbxGmlVC81Ba/1DUWGmgppEexpcviuCaK9LWt+q1Bb9mKHUBpsAjp1q
WBZp6ja3rX2Eoo8SZ1Qc9bh9KGVWrHqSn7DjPYuKzlhtuy+WYfW0yN5/e2n+B/E12Md/HYC8bKYw
VU2XBuahv7b1oe4T5mnn+V5xw2LVgLHa5O3URBlLwl0BneyGMVsqKph/V8b93rCLV2oR+loGmAL8
oduIMjhFBY4hFTIPtWXQItroccRtvS8vZTqx8gevVOlLuQu/HTl5YJRqm/RXkAN6zEM7WlZ0pGc5
6I3aI25zzEr/qZyp/SzGsNVeiF8YtiLxaSrYCuGqS4c8m/sQ00gGTcBwV6+qYj7iTiW8ts/yhR/m
ORCiRNCbycCPTpRIAibf/BRGv0Pyg2X64dIWMNPpGIl5YkLSI48Zg0KNlyDtJ36TmY2bgTTsBf3o
bmEpHwYDtcJwAJsRPIDTQIK3RRNdx69Vr0430E1oJIhxm5p8ZtOVT6Ksgc+QnDav8xzGGlGDoYX/
jbxNdoYEsFgDWUdepqJCpsQ5aMpFqjXdHzy5hBNiGzOb+TDqFco0lRpxjXyhDjsPBY8aT+didY6L
7jtM32ijmmZ69nqPZkWpr2mZtovUJQlRJ09hTzH1lbrubVR7SC1OQ/Rxn2ySMM33kYHTczCwmePQ
aOcj2qQXj/imearBjLP8ZNiSkTJus+zXSJww9gO94yAC918zq5WlFcNFxm25bXRjhT77Z19O+yV4
RuQegEtJyW2MNI8igJurB3/6pci0n5kYAfh07REGUkWxe1BvjRncQ7D+PCECSJ3U6o0ZAU8ldW/C
KpweZZk3DsEWYvuHK4k9K5t+b5vjXSU2eBblqSBIQ9nYKLbmJtSxba9wkWou9E0bh6BToe3w491P
dmqzvuniN9FhuRtpync+J3x6/MoiDQ8UU7JFZU4jFq88BoskOWgr4GXKMIhXjmJy2RZINmJ6knz3
zjMZe8SIHEKH7Qk6IPAnCscPbwhfZI4zG6Mf6MniDgM2OXXoQ9daj322wd5wVfHkc1CwziZWeCD4
IoeI5gxL6TQB4lrTX+oh0bUhlIMOVeRGr2wXe499ALUgz91YLEfSV2lMuo+B/uWho8mzMIpEn/TA
aH1HpiLDqpOFryTjNoK2YZYpcXeR2R88HUWwR9F0Rtk3vaOrpGOausHBjXs29rEKRqPWBbr4hFzn
LlgVRmEvawSX204Av0ePoOzA4n5YUquh8hIgim+5WJpUOdjgoqroZbaoS6tdi0jqBNQm5LQ1xsHz
CL7Ank6RDRkEeQnmqubiN4ZWj+sBqN6hMyB1FTpcyFHUB403FWCARW7bSNRqA1IBdXzmYgG19Rtj
Sq5ikPNTVVpdex4AG9KA741rf8CGcZGU9mKZpCbRtb1rbHUz2YR5oe3j6RfHH1eEBJlHgnvAhZb2
Gc9/sk+lfMAJbA8QsqgVxeWyTvxsD6sq3KsA9ukfYdApIVDaK2ml5Zbb/b2ISAoJUeds2ghzo0/a
6SLGNUXzoKLO2fjxMgpdzsWy4hTRBJgzgbHbOtNoaxg1HxbJdV6F0Rou9sbWooOehsO69vtfSAoo
L/fdAp3TqszIqixzAgrTse6IzSyWTjKtaNg9tq2LJii20SY1wmtXEJN2ceT0c6Xm0UDcs5fcYV5j
p/mWO+0xGnOycTrugq0q3UkYNyu12f7qT8MO46NLw2qlN95nFcA0g39x0NK2YX8gvw2Ilk/yZjdp
dHDBWVnS40Wuqm3etjR9DDkVb17y8FkUkPhdpzau1qiwzZ6Yn9WIeDyyIhRS6gApy1qZE53eqpKP
PJXVNlCLa+10cm+n4aJhcS7H6hnr+gVK0bhAVh0vWwW7ne8Pj1gQpU1X86i2qM0Bl/gUK8oXWAvq
Lk2GdN6O+USLkOO8KsMjaeQfri7PbUjLD8P6G6WRgtKIqeH3Vnx4KUKkW/J/QNd5TrrwI447RTgy
N/osEaPoGRkx2N82NUmQMKq19P168thS0edR8wLaBp04Em3Kvf+lUCrbdVvTGW2N0aUU69wj4RG+
5FkAXSJtyYzt7kL1vU56jzYbxw4XDtW+iFgLgkypVoU0KZVLe2nCXJh1zgC7CeYFufaynemjxmGm
sOaVSgB5U40NWXueyYGYugHC7xYjNMUtUVGbwtuU9duhmVQmmcIK0UyJK+WskRi0lc66dUGn7ht/
OpWHPk3k0D0j8KLv25NuQdpypNWrKVq904Fw1DxjFKVkHhUxigwvqNO1lzaA9KyW8ZmS+DHxA3l2
72xgIPWxneU6OoQL4smCOO44jkczYbGVVBISODGICaa4d3vyCtWmpDViKMvSSnZtaeM40Ms3E8LA
ZNlbpSPUrR4CGeStepF2ECxHGYCFGrpjTys4YKLbWjktmCgaF6mJ29quM0J+EDHkaWnPsDboS/iP
qCmiaC4x1FfdRqai4ywZrUSRHSpbKWiPQscTpH/vnJaSkSbpwIZh3uzHEExnqbHPi1zQwQBrUE24
DjpGD1dmr9bBvtHRGTgNihUIZ+7OkzRPG79R9m7TNzT6MSRA/wiplAxwkwr4VIWmQCG2Mg7LWdEe
pKapm74R+6ijqiJKk22mnGI3855+0UDGC2ysvpSnjtlgJgdXP1YWuxey4sut2WblwgycGz1ZsnCJ
2CtERH2BjAhp6ffcKCuY2TRdiM7MfPY9mrsy0SsSnXjMB/FwoQSrnJ1V+RNHzjVuaJtp5l0diqNR
JSoUDWJfaiOaDzpAXV8xyaTnmZtq1+Bigv1Rutq8aup9QQT7Tg9SMrZooeZtjLUAlYYZ1iMFGXOP
eO/Yt419pvnPHdAuaqr8UEb9aIbMWdI0d6NsGg6FbjzvBPiGEjHtFqPkFtxfTsld3FOcnTPC73h9
tHojIorGQez+SFPSHpKmno0u/lGKhjW5hjPPvyrBN4ngaNn61g+tE5vahxESjQdUfaT8VdVbjR1d
TcBEIh2fGWHaE/bXUPEsZhLryNzzoBwZJkVqfAovdZT2O89u+50YnF3UYzxKm9FBhRg45ClvseeJ
bVnkCSmi1cFJE2/VJzl9ymGXVFTZ582k9mLXDB+MU1Nf4r3q03nQOrNUttU6pdzftPRbbddPD8DI
ofGHDxRQHHoS6MkFFUBOZSddK9YsIY6F1mzI06WWxu0EEA/3MQyf2DtsSRwBMOHcOXQ+6MuH83w5
+YOIbKfDO2rTkjrsMgWwfTowh1havXaRCnqhl8/Jki+XaEkgGHUC5R0MS4nBgXsi14LdgYekJcio
86gtdyErIqToIRVs0/+BWCSdYsaZyhLle2J4B8ZbUGjMopW5heby6gra0hic2xKWeZQn35QAIpTm
LEXa2LOhKdJlZ0Bx9GgqiAKxUad87yYDXhb9opdULcAw/FRDuXeaBUXZCa2fGuxhW50JEpQDX6C6
ygxMltDfn6LEdEr/yyne1rC4s8mB7aSrSPf/eogaVaOMS6No914Y3kN7YxUG/EHQy5iSD2XZfESt
JGuoYCqrvLvPrtDT1VXfxjWkVTYBFUpXzY4WyUBKWjmXBAwGPmfhnuORl7Oc/G9t6f+3tqRpgAj+
3zr9bf0tHn6vKH39+T+rSfYfhooCn0oS4mPdtqlQ/aOaZAI7IHvDMVFZaAgINE7Z/0eib/0BgEBg
6pjO14Y+2Yr/LCZJ4w/dlvAPzKmgBEbmP5Po8zl+G4SWioLEMHVD1XVVpQmsTz7r3wT6mZEUY03F
i9OzdGaR8T6waUb41hFj7I0ktaUJ5Cn5wsizUiub52gJeTXNtdXoT1vt5qLp7qU+rsfO+1mhav83
b8l0o3+/QGAPjtBJdgSJJDB761Mp4rcL5NSKdjxgzcKInNMoECHCGTvfhKoWgyrNxTyjLq3PKOcs
W7fa+Vn4vUrj5h6wHm0JuGCH6bL0Je6g78CGuHOPv2SL+eXXb4/8f6iKTI6Kv16po1r01k2DtZxn
Z06f5LcrjdXpCRoFpH6nz98zz3qn0tEfMxMMjl82kAe98jrkTMJZbZvPcQIn0VEs5noHIprjvNho
PoLYsdG3PJb0asTxRic6bomqe/gAf7AR+btbcRS3TKO61TJ/8XJcXFpjg/D9Yg7UzvBZcHT244mD
WvjCZJ/DCirZfJ3t6g1bvfnSF2G9IhX0aOmDzZ7CpNovvcRfJDTChaVAESV4aKG2MXW23vql1HZz
MYgKLWd0PYkA0MfuroTsb4p4XEHqKsmSD5vl39/Pafj/8/10cIzwytg4URihf72foyJyqFqAQvNc
OeOEJRBuOh45EGdXkQ3eNXCdLQKHbT2k2iEojZcB1Nsm1DQyCUMTPZvdvP39NYl/GY28pvgumLdV
k672l9/lt2dc4jdhQcU3iiMlX1q17x8TdhurTisS2o/Ze40N6yLrBMclYmSFnhFIs6+o+i9gobBb
bS+jUNslkbHNDPUdTofzpodZNWub7Lub6+a+7ql/0t8DZMcpfYYejpNJC2JXSwaqOXkVc86MgtXf
fzbtX8evNtW1pQ0QRE7Twl/vdxGxKQ1S8lskWrdLVyr9Aevla96PqENrVTlOmxkKsDdOqb/GIoIz
H7fDR5Kpz6wBE/EfXw6VbRtKDAYlJiDrny4nLUqBrhfCe1Xkr7pNISXXhob+sfeZceLqZd9u0qQZ
Hrb7Te+UaN8J6JipJCM3yYxy8feXgyfqnwajzSJtUfq34Z0xIf315jiDa2aYPvn5TkIt2W+1peAd
vQyRmlx0Lbw46EO3f/8z/2Xu02glWLAlxPQGOIy7v/7QoR1DmrYW5KcsfXDAYzJBqz1PW51XsQaA
AgVTr7f+FISE7rYlZLB0cBZIGHHxmxF7yeHLXlzo2pvQfHfra+g4E/KF/s0s/UXE+e+9DMsU95ZB
g2HMlrolJ0vZ73NfOmgoEXSw8oMhn14UIGXsNXnUtPa9SrXAn6k5Ddeiy+VDzzjlkCt8QxzG8bVp
3hU1HOdppXf7ZhRP243485i2xmVEbeFYJXLX5G12UpPyZrdNzxRf7craic6c114d+monI6F6M9Ra
9hx0aPd//xhM/Z8fPoQRmEKUwQ2WyWnR/uunC9i29pGs81lcRhgnILp1tSyJUiAgqw6g5xSD9eIm
Ir1XSuYdbAWqlprmP9UhEdfpa30eZHcvFcoe56W/8CSK+c7Pw2VV1gVdiGHRUOy4R5n5sxlESD1k
JF2NSsAqKdudErT2tTEo9DlK9uY6GekTZvjRuV310trWeoz6PcXi/uGoGk6DQ9nbnA6swdnoDdGe
piCu24Ufu8MpRr3OlSd3wNtBVRbytuhYN40o2tBceP9auSKTCMWEc33iZofMg7pDzJe2pfQuXxLj
qDmepGhezTGC+ccsmWKcpnkArlo/S0c4P5XWRZucKu3uH3B5ujszR2DQKfrSuFeD/QLQ7otkNrHe
HPnEerRsIysgpCWrb8ws45my77Yn23OTZyG2lqjITnmjZicOLwc9gpdN74Qw96GykPf2pLkavZhV
ne8dqSSQ3FF2DgXgNtwCFOM8EZwbVm48LzaUHHFztFoeG5X5mcAbuNKklCxy6epb26R02ph6eGrb
oFzagYrtaRp8/fSLMcLPtqPqpab2wNnQVA+Dl1DO1nQU73BSqUIoEOTG2u32HIWR+Up3TwuCVLrU
VIklcOmAGyWevOmXYuyR7+Nmtvoi9Reh0y/6PFV/sinbpcYPgoA+MlFnV+Ad9j4xCbvC9dWRQCys
OUGYKWCd5lw1nrq1BTOAMIREG+hS0MuJaan1n1kri/fGJoSWgp93yJAphmqm7NG1ISya/isjxjNK
m+xah+8VAdkvFcVtdDrTBGNoCfX0wCqv6WAVG9xZBqJ/4sXtQnvzbJ9uV1qO11qn3l9pBeyEqZZe
B47cWq0gzaQeQK0P8Y8vgqU98aHTeN1NAz2G0Ht2lHLjunIrxqJ913V2LdKpSbVTaQKETZsfimD4
zLFT/0jSYhlHqBunF4GmrYehY+NnWbSnbzaue4Yw/C2QtV8bId0KLAIGLaCMSmdsslZ7hJ6RLEQ/
6cxNO1kaIQU0z72M/0XYeS3HjaTd9okQAW9uy3uyiqRI6gYhqSV4nwAS+fRnAew4M9MT8c9NhSh1
SzSFzM/svTY/Qtr6LIGfW8H7z0aqCqY9PJcs/9idYtQvffOCtRXOgo3O12z99hD4hE5TrHKqzTXc
8r82nuXdNT+0DkYUu8cm9dyz5tbfkgCjWV877q6CnQxjRn1EgAFOLeuwvcx5+yak6pxUg07dCiKH
/8z7rHXQ5DAqq2jMLsX8Qt5TtpMtgsEoLPedsB1iFPi3deG6FzLqGt7DM0sK6SO9NCPr3poUsSPy
t+Hb9Wfmw4RQlifWnV+2b9wppKA7HUbw+f9a4m9Sq3JPYyB+JyZZLSFJPdsEMPEGrRuWlUqEh6WA
YS1erjrFHGhQxUxRVXv21NlVeRJyoqnILXPxVRpFwoky8y2GNj4Jqy9e6WaLF5k8RTYzTCsb+OTn
ryBChRt0/a4t/fFaaADFE1f3nkl+QDXvhPE3NgsZCCpDIhXvf6WKgSARz5AluVaudYPou3TaizKR
5DNDJf0Exd8xtEHc1Ebm486/E5uR7Kuy+Blhd3wP6umTmcPRhkH/jFcNXaQG0XUgeDHugphJhRpP
fqxuSxSZqkqdHZRIsSTAnIwEtSe2oUOnjdjMiEQ5B3NAQPgryqV7rJPae1JucQpriIR5qn1P2Xev
peGVm2FM5RMxOsluhIQSSunvvGiML51OUsIoIcxkkTF+Lr/qQGt9c6bhg3yQHNfutRF+ebOnGN3X
cj36JVNDEUGhIEk62bmqGF69CGUWgvG3WscOwdPH9HSado0pHPauRrRLPeI2bMevDroTszithvDc
zi+eUeEsTHSMAY5bsJqm6DY9LiZ0lYlDrExUa/ZLTJC1PWBX5LEBAD5TwC1IcCuxXPBZdML1rJ1o
jcr9VDoNZuk+Q+Ejg6uVAMkhGBe9myBIAXzSUU+yPw3RJacoBRZkJEZy06uwI11KPDINJxOFEWT3
kQhkEltWHXjbh92gmhl7q/0WetnPsOMoZ0a8rpy63A1WWR/jfsQzVreY7DRvqxNp0GXV8OqS/bFz
Tu3MbwuK0Nihspq+J9oT27xbWPXP6JJ5yMHX7fF8E1FjKXmGQL5nsc45GGsGq8a548J90q+SOV45
QcbZoZ0zUgP9tT6H1w6ZfxgEHqW2zz5RO85COnIVrPJJp67e15p1I82nvcfcqBtv8qodZLl5zHee
dAPAtgpYPod4xBAoEUwAzGsN+kxugiJgkXfigYAx6pTTMwtnBPF6dUh9colcw0/QrpXxqU66fMfW
/xR5wnrU9EmbPDIGuLoVKFyC2ntRH2JPrh30dITs8jISFLEuZz0eGCMchWYhDxZhKBfDqjNMehWy
WZni7EST6jCU3BZOO15PJf7LSz2/MN/KAMJJuTNGn6iGKPB2lYBhskPUHm+6cLDeirRGPmmFT2kq
qOyCxgC5UpCcgQzkLSvWKhijWwoAhrdh8DSm3fDE5+btOlGrFyNOnlrw8AMqQYNo8p8jxdN6iRlm
0Y8/G1ncJW4C+NiAviIrVmcQH9nD6e1tYuvxiwNpaaUaAmiqlK14MWpiB6D0OjpoQDNu9FcfJBWx
izmZHUat4Su12gsx3+kx082jdPAF6Q00nTZyfsVlW9yEoWHy6e2XbkSZUY8ThD4temtKr1vXQWE8
auGNwFjh+BRuOVOremDjk9caK6jMVHms7FIrg0I4/7UuzrB12guxH2WnnTqH/6MuQhTFMmHfxSkL
zi3siWb0ocQ7EwuvHtN5or8GaIyf2nAmyVvdfNqk0b1IyKRIUuvNz0Zjm9cPoCpIDXTvpWe4uVm6
gYFd6pqpMcX6WI/PY8c/QRWD4beeFQ+yUd8KAw1EQuP6ZISD+mvAdU169YnahoI3As0G0azcsDNp
71YZPaZ54DHYOdcA4La1atybnwblU6iwMJERgY8ujrDoobzHcIVUdKcxZrq5bsd950zFtg4FeQAD
9BomJhcCb0mB0O1w1cPZeCAf0Hj+YOiktvrw0+YvYtnKnQlvLF4NSC/2g9vC9kagMYA23M7YxL0x
uCbpJrJjAZu8Sdl/WDJ4+NAmX7v5NupisrrFyu9ma6QeRwD/8SeZOiZAxw7NYx/x4/q/+whzHuj+
R5OE5Q1SIf5KHx6ea8wD4X8bHgQu8wvLgNgDweqkK99kxSDFgy6PFERNfrc62ZxjeOVNg4Zj8Lts
S8HYPS0vEewj4djRHYLOz+UbHsPsPDW16xzNETtxrv7HsGPuLv/z00VkZukeI0KTU/uf8yxzbHRg
k+heGwlwaklrMVUSHrrC665gxW72QJR1hswM4sEk/xfh8b/++cBhxunzahmuBz/kP79bfk2iuemF
rLdr4a/HOol3SRANULP6OSpDb4lsaXCoVH50TpOgu3n9rvH3MQx64qaCy+AZ6tD7DMPpTrBuzLku
+pw9GKZA4f7vH631Xz/aAHYJo6EZdIKY65+fLCQCexApivAExtia5HEW+tQvshrOFrFfZxVnj8YM
rU0iouFNZsEqVyZCH6qcS1bi0PWGYoLkQRHJkRmDIUK8YxaZPAbCDva+5vhrG1ntaayHv8akK14w
vtHPDCHsoU53PlltcUm2GjWMAiYQ41f7v79E47+/xIDmFyGjzWTaNGZ947+/e8EWpkQNsdVaKkol
uSlJdWDOhXIGi31VCpahvFs1r0NCTJLF2tHD9Pw/Pot/DgUNrPwObwzf4Z8BvTkPsf7tGSJGmG2u
7QGTbQ2WbCQoCyRk8Wohf5IKyX29XA6pCsyVxmR7E1ptc3LknGjqQpuZ2OYN7J7/xzvgv6Zn8yfm
uoypZhyPby5//m+fmAqQR5ecoquWwd1FFOjezb68RWPXzFu/F2TUv3rDpOErE1IB53izXmQDbBGb
KAjPqv7Hd4oh/j+eX1PHN8mKybfBAOm29Y8HiPjJ0u1gv6/MFGFyVe2/ZgwQQSdRw6QLR/wRABki
u0ND4Ne/9MAbXrq+6I9lwN4NX2AB+RGJXp2ekCHkJxza/Syi7g8KzdPo5OW9TEfjGjRsCXOnb3G+
mSumc8G3GHdt1pNEFmmdeiaG8HfSudmpwanXNW33JIqoeFpG4O73IZLVjdCAiaz3uUJwNBv+iCAu
hb3xLY2z9LA8GUuj5Q9aRxvK44EX5efXcOmrJk58IwHAoLV3jC+ffG8fuWB0iVhxpNdEESL4UpLE
fs3c4GmZNLRK5HfT/9C3X9NtVSLIqLXaeCUwZtrmAq/F0qRIw/mJY3sAISmstwQLdVWr7hgSL3QJ
fRiSSbNjS2nfzPmlMumq/+5Fh9g6UrQ5K49OY0tGDgPsVsIxbzvi5vsEen/terNC/k9HV/YbPic5
lSXpRFZQJOcqysTT4HOcQCM55qqHcJw6xTvfdJv+C6mKeCxfiq4FB/BvOFdNzgvSBq1VEjssFEkd
PvsiqB/WEP7Jww5MqoOWqNQqApgCvXnoBMad4Ne4XDYeIVc26/xCpp8NbdFvYRlYgTzoz1Nhr+3U
rLbSH4trG7QPN2+mH8T10rgQA/AeSpGTRl/I1zFAIWDIkjDHgnwRemKL8f3WitrpA3XbsDIlTG1d
oRvr5/fQJFm7R3NNbvjl61Qw+kBtj/NJZ1rE821S+FMx9C1yCIqg3kOpV3nkNU6BuKJsO5Ne3Zy9
6IHjUT57IpcXM9YFO56gBfLS2xseOcx9RrUO5gIgy7zilUXQ19vG0/TdIjaex/KXxkV6oYPqgw4d
fM+qhIrM+BXURs3jSj6CrEYY3QWxFm2C2q3mh3eEfL8qQ8Vj7E7j0W6JVps1XqThrNpgIGVyQrfZ
eBVvFRJpA1MgRagYaOMuaH81MO/fhlJFt///kSjsaKXSrl5rQRA8Y3WmQRyk983veh4M01+REJge
ln9EB0QKopVMHaaI96xDYDjm1W9ixzz0JUl0dqT1WDr3kab3FNuKkpMx8aZWPdYQPbd3tl39CExV
bhIj1fahNWDiifXxGDcKN3vvqKe2MKLN1+GqKj/Zerr1jjKvPE8+wrFRi0hqdZFXxGPOA2ggH3Js
AwOOAqxbhsO7U483mdktoVklAdSp+VfB3u8lzumca0G4B33DPhe5g5hwRuEExl9NihEnyexblPKi
V/AVI0deHHJiJ0JZHqE2dMfB6NlazR6qRKuTi8ry6zC/BdoxQ7UetBQAhhu/Yj8EhloKxJMGXd45
IcSKrFp1ksTGE47mff79Tmg8XK6IB9ZVTCWRJGJVmpl/ruefLbzyFnjTpQrG/qhr+lWkPu7x+WXK
0O0aac/DE6lon5o4MnsdQGocIZPSwB1slD3eJdzi6/LSzWmkEe0yq8LcPOpukWB6x/XoDi9ySj0a
VGT1xlysaAUTXKurnX3ZR3+K3pNXVojm0fB3Ds3neunMfSisu+VadgXHxCh94A0a4CMt7XbLZ18o
/TVtquKwfETgcwbBArCnT7lxTBEY723Tk998MzzVCvDpctSqMewAcBhEZjGnOw0ellgADaiK3RuW
molaVUfh6pC3ubTHBVhg0c+GyLmOyWLgwUs2ZSwKd9V35n75xzvf1/YBP21oB5a6kJC0V2RBJnN9
RvjFXXdS++TayHbbQKSHekIZqrGA1DMbibQWOmhb2qsPynQtRNHsJQuoDYS1aU9xC7PKzm52N/C4
R86PJRoMv1lxm5T3Q3lefG4ha62YsXvXJdDRguWyM/WU35sa6O8h4SROi2Qplb21ycMaAD6kggN6
pQ6DUqJvzC6qL3GGdESUPT7GHNxPq2sx+rZk2vC+Th9l5dGGLMXIUqnP05wkt7TnVFhqz3qp/qxR
e8CG6l1gbhLLRRztM0fyJDRi6laCmpr9gPWiG9YppM7dNx5gLtuwzlNfTd9Lm1nNREyplkodJwWy
D23IfqDE9LeyK+Ho1Nk3ZwyxBmaBtSnB7eybyM03JVtVdFXW01IkxeMcMmk25qEbuxUBb+pC2EoG
HAvxYFTX/t3qkUBGzfjLolu/VxGC3dal0caYBnfeD/W7yQgQAkXRXAKU2184W6vQsw0JnOt88vNf
Gjw26BYyOiyTjW7GgQXzzRnU/YfpghLwnLolhcUa3gf9AwfjTXbxnK1QgFOPp9+5fJ2G4bUspJht
F7e+/It0WzTsTdmixJsPCathAY5UrPsUE2LB3OjK59bD4le62dqpdRZhSrpry7SCD7e3HtMhbWT4
MOuiXtcRKr3DRB7o8lkB8vfPRpqt4ijPdi3OtwvFbXVOzZovedR/eQCdT501BueOxq3qTKYx2LzO
Q6JHZ2+occn03hYlePQyCVhH3AHqEz/yKxk7RlMWd3uyhj07B1D6AYw2z49JqySAzkmSnwWiXp1n
5T5xEXNN1F0DTYF7zMwHAWdoREU4fIaZk7zr6F0xTBvbcjQM7NIRecp0VOvMwStSpCRrG5Ud8V0a
fyiOQgarRrw3S0cnxQy9QIcOUmAkvy8LHdgxx9xPTg0GnQP2z2wiZoFMZ9FWlBMB5oNstP/keNeE
qbjnWTfCgwoj8gWlwis/Vhd3zj/v3JTMW1MHlM3jUHxFb7WxzfyASnjHPM3dJJGGwH4+3SK9Wk9x
z3KTYhVcioyfptxvn0phg5wBAkkA53uCB/gy8mCuusiMV5Y7ZY8+DN5lng2fE8Gca5uh8Cv8PiyE
lXxzdOZjdhPEL1UdNveGoHjtT2ToObc0BSnLUm9j11Z/Uno1HgyR1JtlZJJCkJzxhMPk1Z95Tdp6
QSDGSXQ+0v2iqJiyTfEzTs0lRFWtNc6741D0swLyPOamZJLFaqyoZn1wnzu7bD5M+vlT6wPBoC5/
16QNft8Z8cIm0bX1tOrVdLqTNozNZ8EAetm/GdYUbVzlVldcEvB/g2E8lnHK4YLT2wJ2xfDD1rNP
RdGwo0oDSt96GTFMVDV1zztL75svTut/JN78e9wCndU/2z+6CToJmy0ZzRfutn8ML0y7yFrbwI07
JESorglwkXOXSoGVdfaR1GpmXAMMHOC403R2DWftkjB05CSbztdOOv1PjaH4N9WrOY18LNdtUdi3
MZb6ZfQ+9NTWcAEU0Q+hg12C5iYNdZFDOwCyqkkiwS2xi6ZCnP1CT46MxpG8+Qh4lw9zc/j7D+iR
DSpx8a1vVEQDYpBxjGntYveNthNBYT95BaVoIsyMrQPxq1WXv2KN9w+kgpavY4NXArqbpgMZW5Kb
gCR6V8a601Z6XkbWOBsqep7mNlXBAMumrlajHdYvbhF/T7z+d+hAb6iAsq/t3Gru1hTrs75nh4K9
uv7rJSkwBGUTfi4wLeJhBWokUR0Y0jFAVgIapJ+8X8FokGk69URHiexINCnaWc+335oeqllGLEk0
QJdeujoHex7eZAXMXyWGXBnybJH0clymNiVfUUKkDQ4eNYCH73yQFb3xSli3v9fC6dmIK4sLhDdh
gBlq3Q5M0WCL/1jywpYXeHPdNUE5P+pkk+g5s6t/fXvYYv3wG9LalhPAafCzUZ4fIYwQyxpM33EE
uMcC8+SdRNs1MXKIievulWgG+Uxqq/bLaXUy4MywuleDI88mgY0rDcs2x59dHJZRHlspJv3yWuCa
P5MV8Xuqe/U8xemvbOSK6m0zf/ICGX+thZiH39j0zY23/FYVEDsjmK3LjEBJ3b3FaX8nT0JuR8wl
G54yXPZeSyBAKw+OdSFoR/veDR60wDyDKz9bPMJGgIz2gm+lk3w40q+PesVymJUmc9QAPhIWL4nW
tXnvW+ld49HjfVMEQAkYbR21IlGHNOjYUS37z78iUuu/pntF1gNdiid90xkpkZ/MZK/dvEuv+ina
xZVuvwRpPacLBxmoOAA986aMjnrj2lq8DnuiueEcmW+lM1uIAIcdWSX8hJufAbcbuydFlvkqKNW+
srUONyDeM6bvWKLEXhsgZtRtvw/SqtkazSDpwxvkr4Xza+CIXDnB37XxFOj9V0MVjzb2eQd68KrK
veQpnf+NJB+0Ewfi1Qrc34Gbj++6mxzxlx2/dsnZqMaX2nc/VCIRc8XGn5wAtAvuJfQUenGA4ger
otQ9fS9kMJ6zSNcO7fwrllzaQXUYtJnrRutIL/wzAPthx5md3QLomr3RZFtTU91Zd+BXORrud6rZ
ei2ziUOzap37lEjr3RHtG3zBievNcPaOFr5kWqi96zL88DLtJYgL9b11rLNMsuQNgrtxSvBpb9pM
PzSsWl4rm1ZXUWUQSq2Xz9oEj7Br3xRKrt866+2hnFxueDYamkj83waOXLMOr2blJs9SdsErHnq4
BRsdk6TajiLqd6OWsrdhZMfSNo0fMMf9A6JxkBwqOCICZU6NYm+rOZGzNVtokmQ8GcCpiCjMfHtc
j34IzRNnzMZigLixwiCB0TC4TP4LkmtT1M/oBRnZ5Yi1836wEBCBmEOFQRo7NWOpRQfb7si+BGi7
d+xk4DHkFs9JfCp/5oWz5ecwfWRFh/TPHb+RNDLbp0YJ+yXNnns/cbfLOL33GuOgChZJxHvMSTAT
PB1HPjOWgI4WhMQ8pz9q2YoHxOLuokqHdKO838NZ8Fa9rmEdUsoEt7xctl2DtlnMTVLHM0YoIL9K
TPPa2LbxVVFYxLncKusYcX+sVRYFWzFB/+mVFz3nUrFWIHZ8vXyYWHbLrrMcjkZW9egiJobEo3i1
5/eJrknSBEjIwaUHFL/1g/hA0do8TzUDgkyfjnHriVdY+T+npiem1u/Cu96JLarsZqsLq6QLqNtj
i6dnqEiY1nVGESH7ZieQB+Y4KaSmHtVmmwFBFdGVlT5RNk5vreuuML6JcWvZSf1uxs3OzHp/26ah
f4uLxNtIFq9AdhHF1OnbcrkvL/7EirvxrnwS8XXwuuE1jsBLaknBysgM3mlooAQvBZxr2fhvW5QP
dgSLtUdtmI1wNRq26tKAlSG8JGQGlRgXh7HaTOMh7tsyrGYVapyG5pBTvBJVlDgGYgX4Bvc+V9Wa
i7zcLWqcqHoxO62+UqquR0hnIAuj9BTj4xOB9MktouSd7BgXWYBLwZje25CYzFbDimr6iHLcFJxf
Ek7bUvfzrS+zkVmSDA9+pnJQNdrG6AbrRMdhY5qAKtz7dUdp5LAc7PJwXbdV9vA0cn6rCP5+xeJv
FTmTdhuivFx5NrKylNClG3MzcbFDoCQZ6IzBF+oH9fuqHYLus3VdbmfX/yMrJ9sSywOTEakLjtvK
/cswLYdrz+u3uiWqV0RuUJ6uelwnH1zC5cagNzt1ZZZ+2I65s1PG8nobEsNNKSajRQo8zTZ1H+Sd
HUMFGod+ndKAarJn0u8WzafJ2GMbNY8GZ+0m1lPyajDHnIYM+MQ8Tu+LiWTdFO9Iiql70gz/Lavz
dFtmmlq7RfezMxR6D9PFSmcxKgLFEbR3O9P/mHlCho0EEAD67catJJ58RCdNELlwwvpvGJnMm0g6
gn5HA5Ke4wLFlpwtmIOLiXQaBy+OPrF8R7hM6Ozcn+es7WiqOxA4gYkrYiQOw4xfhuUJHqlnyGqb
M7cjOLhVAZl0+RUKGx7BVpBEEouzS8f2Lgs8Hfjzd14Xpjv2J8E1Vm4ojsJxMLJ7lvWMjmdf40W8
wl1wb4FSTJQi8wYt+oPQbuuNokwRmhu/W2V4r1PTJTAra7dGYqf3ZP4JeJogyyVw3oZRaFjonfSx
vHSkt1k4Mp6Xj0Tj2pz53Uejx96mMtp4O06poDFnUbSeRsfYfX1cppUCVNp/r8ZWUDl071wGgNJN
XQSsiBHI0zc/oVfSnpZfgRXQNrKMRxarbbwPFY0DnH7nZfQpC0aC087tfBRP8LUxomkfpBjhUhGJ
Fq6UnU1XEt54HJK1Pn+1ZlRWjyiIv+56niOWDFJEOBGh/dQAB/+1Klxu5Bk2alTcUCw4l/KgCZE1
STk9DBiEz+aUIyqqnkcSAC9ZD57AC0Pv2WheejASh0gGiOjm06Ulh5DhdVyciJtfeN5iLXiTnMwQ
QvDyHSxHl1z22p0QbJIEWIW/RU5XkvI0y0mbHl6lspsxh+UuYjnhQHDJp/SlI6IMvz1Z2nan/IOB
kWxtdZgbozZx7t7s/JQm41hPYtsqwZni3aqjHWKNVVFBxZRJ0xwUApWbXZD/nKfBdtSBPdi9ll0t
gWkuUOkHK6LuLqTnrB2XilT3SufF6quTHvqcYuAq6M2n7+RXz0HIvMQlcSuiZ/KlLDjsUeTuO3Bw
pNM0d+yLasUg0r4O74ZR1d8MYocaUY5PUZfvXauPX8a5IXSmJOX2IQK2AYX01AQaJgqfzQtJTOtF
y+PM12zG6JUyj8ixKOgNYlh4gTndHiwThCNhAKde3kiZbKiHVI3cPoQj8zVXAkPTbpI3tKzi5Ph6
CuWp4RjIRGlvW/5sRaN/sz1tOnyNredJ5yA8cYn/kATTn3uZDWe30XykD87PHuXpuTUc+1zgmqrN
Qr8PRg5I92EmE4wDI2BVNMIkmF+61PzhjH7NaWkWuL4aIofnGnB5A1oFsgoitNJj7PqcJBVvJuTd
BEN2jn1Ie+7QWnOaR+En5sEbGmdrZe46SQVZ2kYy3ZZf+bW+S6ibmIbJZrUcBsuL4TKYY29SbQxv
+JH6cXOFxj7ehq7/DITKX8gRgkdEleFlHC+Nlz3lrbvzarBVYJD/+tJZZpImH2Ih6GWTqOxMFtji
RMX+tPOmXWYCMlzhmIROaKZbOQTjNu2i4ZXdfXzuTcK79PIHRgP7Yy6t1j1C+bXFpmozwn87m36a
4kUPOcFL+WEJ3d/kbq2ePK0Y97FVjEgW+cME79l6iGnMwtabk3Xr4T3UwHdUvjJPy4dIns5R1zJU
rplE4miRD36U53TeG6so05iyKOLbG6Tu0QA/q8nFexnn0+sQh/IwxgRKe05hfcOocRF6DtM9L6k/
1o2BtHXVZpy6WRT/dsf0DXSA9z0YWJWLxErPQRLhIOMePQsnlatm1pP8/SEaieXDDK/vwYLl1FjU
u3bSe59EEhtsMxMDbmQ53NU4/AwFIO2CXm+Xmln5XLdgUoLettbLh75lvSS2U18bMCybqacZNqiH
X4cU2yeqTVKfMnLdbWzS22IWzphpcma8q27OPNypG7jYGVusIe2BeiUTvHXsxA8W8B/aJMvL8lsk
eTubAe3mKukLHI/z1wJLD8xE2fz9YeU75BZ4RNwHBFHYiUMbbAv0SUpDia1QMMW63EZFwNS2LejN
0IlVDEtWFgvx11AI987lul4+SgqVvTIAD8A79x7RCHGgeDKYJj1FZfIrQJmAnII3aFeH/WlU5k1N
6ux1pvtXWrhbVyS/CRcaHq7PwrqA43Kuivb0lWetp4cuUCSiTb+nrE2ZvsxTusQY3XVA2cG5KIy9
qXMuLAd3pLh+Sg4b8ja42ZcrM2kcBywCor1lkZmrAcJPikZnPq77ZPpo8gak9xjbB0Z604e0x/3k
1O1tBKDryCICZV6QDgt+4rOAXYHBchqeqnZqaeTJbetSWtaKhRAmTaJh84kbQ+hm8hFF8imfYJAZ
4yjWFHTBxcCctA4Asv1wneHSFOX01nd9CSbMZ7NjtuulkGHQBwcXXd9TMfB97UoCc/1JnJazFiMD
XauTCwj/m2IOdP/Xi8VSA/7ZD6cXUH/mkR7P714ZevHW5v14kYHXrskHBFLr8ZcaKfkos9Y4ohzj
ZtslY2l8KuZTm9j1gDeLzn21x2GVe0Tk8taKAQiWAHVV/ceK21c9dbsXM+ue3T5GRjnU8T1p7OFQ
F42FVy2xnptEPlo2zNuOJIOvJyCfn4ou6kH4sMDBTL8XjTVcFfEmz25c2M+oNokaIDSPxIXiaHPH
flSSd5dqjl93aYL/LQun6tqPtEJQkYkONa3ul5B+hKos1ot1ZczwZiOWIBnfk1kp54omu8gYpEMF
7Gw1ublxKSbWPI0VfkjaZFje0K+dZKx2YyiexLyfd5P8mosONXpNXheOtXtc1GLvaU17dsgBWy2j
Jpz6BIpzKKcYafGopC6wYANBCyWUBQqPGZCHaGNjmRhRFP7koxeoHR4wWACODH5fRTfZG39om52b
et5F15+80UwfWjusi94YXqm99Uc8Jx9EvnldDubJC7X1WOawORH4YafSL0uxWneldwhH/87wkcBl
M4HIOfdafL/YvFY4yg1BjG6G89ctpuz8NanQOz+7j/PpI7mPjtU0l5HOCw7P9tCOzJ8nYFhR4V1s
G0M7rXt4NyOjfLZIMSrRpTG1AGiy7OQtEFwHgmHvRVWjakjG9keeJseqZ+edkOQHpH4AM1D3d0uh
2J7pPYOLq5tpoP2cZ/JQ9E0GLTqwni2z2zmDkjfEvB84m0dC75R3b8LSu5dmRChB2B3cEn9SMP/+
4DJ4YIF0XP6r5bfSKQOaGbFz59rqkSRLul9p2A8RQKUK2LQD4smivLm17NX3KJOj9SLcX+qnxMV/
YcAtzGqwP6DxrbdRp96qAEquv5r2efy+LGPsqbdv87G4ovjkmPKIO1TFBK/QdD4VYcLAC7L25kTw
DktCLK4F+sUt2e4Y3OZpK5mXThUy/eYxW0O2dXchVqJuNvnJpmEHXPKOG/R0YhHYkC/N6GMzDvig
c6rSRTIfDyI+pGP6Peys9jhNLmT42AqPDfOudZgzeHFETp3oJr8mW0sfISDGC963Z4FI8yTbZry2
I3JJpsA7vrM/yhytUdrlEERmpaOo66dF+6jpLekGhl2hbaQYxkE23XSkz9xGRXSi7MEI4fZ3uqM/
ccYehaBmf2+a9S+VGcZTFOc/ibMlwKM24p92ObFf425k9/6tpPZclyEAixJEAJc/z4fhtFwnCSNe
JncBCUDxpF2Zaocug5cfVT8MtxLB3LoYolPhTMzMnZ+DOzm7NDMeM7E0rWL2O8Jl9wfYlQkROS7h
cAiI/AMMU+HthC3bD2jEy0ilG7+KPxBDkj39pPukQcwALGWRw1XRZe2Y4D8HFj9KZvAup3YNSM2s
Ru9Q0N2vB6d2tkpTyTYI8NjY3BQh+JGXYRpj6j+sAo5Zl3tV1AnYN8HfXeylk+WYHRImUnE+rieI
WLtSy2nSkh/gGpw9qvN767YKNxDpS9PAzsPU2f9XsflJSYpwRnGgx+05HCaE8P7DP4pCEMQotA/2
GegcfPOQYM08RmHG9qYnUScLxEandXcDbcOCOVpbmsa3lpoSqBU7XEucQrOstmOSEm7QMlMs87+M
mvpKZW+tznDYYgC8RXgjWV/9iscG+SswEkc685uyIQmi7jJWIf22H/1No9fymXHT2lQC7K/90cry
Owj5QksBrFqwrv3IYHw4/OpC4BnyHib9r8gai7nJaGgmkznps4A1/+TqYbULc7AfYR+UUKBnn0Go
BTsa6N+xRjQYP8Nmig8t8jfmJOWtII4lzyFUyHAnEgYkUQIZtJOZw5AVl7HSpj+ZZtfnIIR3xtCe
kXZGG9Pq8uxqD5V6eFQNPD1lQyIyeSHNqtUKFolBPlI4Asa3o/7hm15/9WI6QXRD1Vq2LFnkVJBB
gvT+3DlBRZBkMK68Jnmb5+wXt8jqTc+WIGIM5FvuudQItbF8lB51wJx3CMjuUAkAm35Uxd7kfZaT
aQt7jRnhwCmjj2awx4xsWJl5RJck/SLYWFZ8HxK73Uv9F5lUv0oNiB+yHZequ4IUQR2mFHlyCet/
T2+LVejhJLbktiw0l/UvybD+4/8RdV7LjSNREv0iRMAVzCsJ0FPevyCkbjW8KwAF8/V7wNmNfemY
nh5NSyRRJm/mSdllXaBJ7TvTyxBfHLfzyP2undIO0Nuogmi5IA4cuEZ4oX7niJDUlQFujM1lUuhV
SZdRXASKIXLjfA+kbvWheu7JAS0s/LPsfVwli5sfY3d6LQoI95PDKRZuaYWXovEJkVRm5GN1S/dx
OV60xTD2RTH/RkAy5gK9kQwFFQ8CcVNbyBBENmlwNmNH2OO1oogFhruvUZ7Ax6be2EIND5EYjl6y
usZL8nxUPG/dJG42zBH9QM8YHcca7hnUr2cSLcXFz6AYakPL0YnJjElcaFjqfJP6lU7fDlClHg+8
I4qtkzfXHArO3FcYzecuP7aVYOnEWmG02vPcNJfRT49p25066nrJ+gnQW0vx1PMDY+hlZTBbGW/Q
Iw+aTSFK7YOgLI/4URDRia1m5Oi73iG/IJqd97c24hJtbmIN0kt4Zi2v2Ah/cUfJXrDo4q/wkm5H
egqGBnImK5WFxOgoCyRYnoWa1h7yyH3mBNhuAPj/qR2Ya8WImcV05IMxvEGhBMibYzjpNTjnjv/l
6eMapUkfhtLI8PVHvJ0akxSD7gJ8hr4NQoXCAth2GxI5f/3WW3a291Q1a5XhkpSHYRTBNLCzMijp
hvY8NGJbOO52rhJK8iaLaFrJjVzZOp7+DCZOHz9rJL4wRmZvc4clEpZQcZROm0KWc5twkO47znj3
XvCeLxhYxkHkF97xau802b8GWkjoOinm4XbacSrzj75HVDZrVQt/ZU+ENKMBixLBBuba2Rrci5Nb
z0lUI1UZ1d3qnAiY6MO7Ex3c3yG1qAseLBLtP4g+16Wo65274q3MeIjPOkcMNgbKTzzc8yLiDFol
YGioWnIW/wno1nLUx9Oc6vJKwLfdIH7es2bpe5s3yDQXY6Mv41+T0AV3Ntp17cn8hd5lUlmLM7PW
qqspMPYhSsPmTGBKxXVKa080OWHf/kRuU693H1S8gRhqzdyVnsYZFvDsQwBKGNhwNS2Zi1QlNt1x
rxeoXDXToKAkqLlp3BVQrBj8R7FSG9+g1rqFURRG0ZjuI4/6AVNHjQUDblG+098VPQ9BZFNUFdc7
LwDdkxwcraT1OudSP4+dsStalM84O0ivcgMVCebROW2NtQqiEvMSDhoPfmrqXAm5tfE/rcMbEM0c
22MWpKAdTbmzGubhlPntymIBzwy0MM4+dOrKFmkae3bAgTJ25tmp7D+J5927lvMBX/gNG3Vz73sl
kAk+OJyXqSKEfOFMj7iVPnUGvxtmgT+WJtJtF3N8tUV+TGJHPGbqW7FYwQmT36UBVb5MYgrKEWua
VP2pRhPzkTWxxw7r2MNYXtIYOSPz01B41VM5DxpXPKCQGd3uY4dbiEryzZRK8+DI7s11ic9YEDym
6H4paJVyCmbKtrOYgQP+aIMEnwZZ31eAvf9aigMGZ2QYoEt/NqyUKVfOJstGQqn7gKNliLVfIT0S
nZFxhzux2sXaneQafCCsVGyq+I0f+2yb+rRrMq4uC6Ioqt2wcIUbK1nxFqVmgGwHqtb4dHhE8YMZ
7NBYAMyWkQlnjrVWUAAOAdeq54wRCA0L4NYrLqhlf5s7lJB46o/0gC1byjd/sGTh9tXSyxT539h5
cO05I6+QL0/Q/i6lYkHtihjnyrdIOcR5jiu5rP/xXPnOJ/+Z6X4RGnhKMJYmpFFG3X6QRR+YKee0
kngeDkHSpHP/NXLC2nvcJNEl2UaxRVlqhGYdpQ807qlt1DQtfNSyChnFw5eaLd7KqDTucMhjCWpf
miVGFNKqcLLEg5GPZwuL/EtVdTW0LV6H2fvG4hQmnRcAGf2b9Amfam4xmgRZL/xnYrHuFosdLPjG
gf9YpRfDKUxO4tSJAthn3jrAdks6uEVeR4UjpSHgyj0Q3uDRg6yc8otG3yKXRYbYkuLRommO3uz+
VbL+1Ed6+qKGCbEcxtDU8UyO3mAeRpRFkof9hYh3NCPyRb7z3g9s5PZc0urgD1eVjXiYWu1dqDfT
plvSt/RHTOvGxuaxx1O9a1wOBUnNGYK04xtABdj9KTXzqiXvCZuEe2oC9X7Kkw+DDTfN6tM8c9ay
iUhzeqerPnsCSwarSlAWnRBMo8mRT6QmUVX1ornT5iNsZKx1NXhfJ2Jd5OyXpBBvB5O6Jaf3sJ/S
a5YyMl0fBJvdvExtPuOd/2jHa9K3MPdMib9WTaiIxj+N64FHtoJJmTGq8cLAVWRE7kfO4rpG1K2N
ciZcY3uFR+pz2aGSZiqyP4WOB7M2NIN8orcbR3rYmXeZm8xJHm0L/Otg3jGSSHdLheTXR1QFGGV3
4sbkc+5SpL4b9zui+hYxg8VUzC0nI51vtpKP0ozfisppj6b2JwEMpgJaY41Q7yp21qkPyEwcegU2
mU6NPTI4R69i5qEhVI3loIE3Ip9n3yx2KUGYVLJ9235SbTRr/bB4zskZ1xN14XdnzsCabTA8qdjV
s5hrPe/UvC31lhB91AR0cb3MldL3hmsciEVoOyzGLlxPOPe0KUiqfvZYF3gCpLVj2JYfnZ4ys/Rv
L6gAaw13b7fKCBJTESJaeJaMXHcObd8fSZwOwZyxFNSLAw7FCGtaPQp62lV1yiKqcUAAr7at9q7D
zo56IXZ+b1q7qZqBmdrmmUkCwmeeBqVAiJL6sIWAWRwm0kxL1P/VE/9JpydzV9QmMVg5Hq2o/QAk
gBBmERVwTdfY+vPeWgiAu1l38oAEB4YPkBAxIsdnhUVfUgYnWEwtirm2pdV/FX6lPU3M0FK4GY77
U5Wd/6m7mJj6FHDiIKBVR/0AIlyKvV3E7tYUEu4BTM3IRVNLGb/EER0dpYgktyDDDCJizZupmiiW
rfR8n2tnp6fbLwftvK007FoCVbzv4U44S2hFTr9JJwPavR5RhIkHz5wrFGYsSnap9iNvMdR0P4Ss
mOycIUq25N5OQ50WG0/W3RaGzkPtYjNpR+eU+jDZsBqWQU0MTU3vcWLnNBZSKVKysibgRsKymb79
zqSgPvPlPvV/OWgl+3JyH5D8Nz3I4SCt53GTpSWsDM946FiUqfbkctNC5WiokeLlvia5O27FED16
Ew7EAqovpBVBQ2i44D7ZeNGYQJ9aMAi1AbkTsAGD9bfx0C5matq3jLy2ExYmxLUMPTHhoA6laSNi
+NjKJO67SOFw6vAU78oxz/U3WaQHIgUVfMnc2vYO/AHV4HPcFB0mFEyAlOIZ+Ta18ZqPpH+DPpdf
VkLAiYHovU1ga4+5tMUjjHsD+Z5SraOJgzZuu/eKoOeOiwoOmwzBjyA+EN4OZFafHmx6p1TPRXXw
SiaG/AO5v+k7EUFPO7UvMbKu/ct9fbQj6F7TaNzxDi4HNbf4FPxXwcnvKK0yGN3ox+2GYwOLBwKq
FNsRL/Tq2WTkU9QYNwtN4Ibitx56wrlnKogv46+yLDtAAY935rA3x8rcS8cMIM5QL7ZMXPYJz5Dj
n5F+r10Xn9sSxLqu2dVDO19ajZxZZyfcNvs8ZkkDQBDrlXXpu6oKLdn81n31WBMGYn1geOJWn3j7
Mlpbls+atYXXzNk4mbOamXnbzI49I475yMonTZhLkHKdYytkDbT1Gekz2cOG4r7vWnZIPG8FYh4G
7MHXXk3JbkVwbdPSOM/LyJIOot3wDs5AHWXtUncpjaTYdpNEx/7OTQMyYo80ywLRo5o4d+nSU53X
VOM5XgDw6uNzRO/lJUnnN2sRcyi1R0NL6D+zHiEMw8gu4Y1GXSa3zsJrlFqlQc4ANChGE0zmeL5a
+09uivGxAXOOvc86a4t61uVHahO4djFcMfDE4iEVI3Qt2nmcwwI6mthiB3+DSQtILNXaG8yZgiXB
ZmA/302DVtIJpaOIzu1pMDIAsrWehL5toZFl7xKzb8jJF+z6xK2txRaykzYHQcLYByBsd8WUjIRy
uf26sQn44IYXSIFbm7yVQ8EYlKYjrdS7BzxxGL7Kut4IMz9FiXJDv+wWZtrTl6zqZ5/vfDOmOJ0U
VmgphNgkH0VazmF8oLi3S03mAv2LDl3gjlzxgWklsGgreU0bLBjC7q1dRf16QIQNNIsVDgChWxg9
c9PSKW47TzVqdNiOPwuW2DApSWiWVXXu2uEwDsNyb2Y80b7gLGzLJ8Y/pN+8DnpjxCMmvZSP1Pia
ysYJXW3qw8kgUwduJtANIKiGa63nWlwPxEIDVHO84qV1LvrvrMndiyE3RhXJ3RJNxw5HP1xznz4B
M7pbEhDNjYhPzkAzPfVocMKb+JQCgS04027GrP1shu7NlsVuLkyejjIbdl4n790YPGwbzUfWVFpN
0uEjUolxqLX8h0FufEJjprOE0vda0UhUS1MLFzGkz4PrnLDZgjzz9WSzuKAfPoeh6k+DTdlokf0O
hcUT4w9cGKZhExXk1tPuxa9qEUIEL0K/0H+L0XxC5q0CbnMTdykXj3f246hy2JUtJSr7wkZPWjD/
Bz0sNEm/27YdUTIWO1MnMeSvdYYiVBc02xo5On+2EtDTZeARwFalp8W+oYT57LYzPfF0y3FwEoe+
8h+yZNwOq2zluGrambEQZDt6sSUMgpSQ4VywR5cqMJjEJmdC2x6Wq14OB8sTFk0VaOGQsUkhJz3j
Hn3IIBSvPXzTLJk8IvS0zbCXaqmPZm9+YKujaHVp9dCw/qQq1Q5W+jy7OdOibHrD3ve3sRO+RuBZ
stFJ0n5tnTWfACVdGxfDf7uUxnbuF+yfsz/fzZLYzp3V8cYOOFm2ScF7JFITlRrkMEzZn7WJr2ey
tslH0gi9xvGvwlRL3AxCE7H6DSXJh57h7kYaPT1+RcDx2QtEBhwfURjasn7W3erblMXFbQobE69x
HZT41yWgkRV7izO0PqLmpkpQ46qoiDbgaZDrmMRBZ/iaSuorcCFyp1SS+23SIXy5XDqSvK1Qg6Id
0lu/jxcmmiKtLsItrqN6aaqUCOmoNQcVMV8TpcDHXi+fjsySqygxfBhDwYGC5xOWAFnFsPEyi4UD
A9kgtd/ZMt9Uopk77t+kvEgoeg0DXoM4wsbib8dec+UOCcZ94DPCx/orieQhLnjyS5zm9ZFaVjjG
rTacsmYVZjfMhdCGvL646Mb8PeiNfhq86hsxRgfcgFpcGTP4juoOS92r8HXrUMvsy7Rq2DDD9KNE
VW7Rf3kKuuFtqDTn4mV7i8cwgx8TVtPgoR4vZ7/rTXwnyTtKowmoETRKlMI6kMjze4B3/5KZhhbG
sK0x5edIx40w5C6dZoV2dvVWvWuFPOiNHW1HTVWhY9PtKsnfsUg+4bPSttoQf4/6aNOcHZNQZH/d
ViA0mO7pCNpVD7VRf8yFiujCpl7Wn4uvFMqGCRWCPhPUJ4vITwTPMHP5LLaV8ZANVRF2bTXQH9Zd
tT65H7T6j40pn3scp0iPui2W3b8jHYLAK9hCZ0Za74nbZ/fthp6YQ2xKc0/rPJz6iU6FnEhsMAi1
kwDCLanUsbTwjhGwfC7cct5po/UOuXMGWTLSMMxROeeWy0UHkWQY36XWfWpFRR/tAsh8npEAx6J8
jumCzJUxXSuKDjs4O4sgCKJMvHyO9bdbwKCRN32kd+mwSCsNJumDjLCoGxbk8yH7cTrFbOGQKCyH
UFYV1BU9fVdWep7zQh2EmXLgyzTgzcWqducqffBSewP23Nz0TMfPkRR3vTvovGoDlPRW5mg+7Rrn
lzGXX/DISx19J1mktsCoiMdFWnqaFudprDNtV9ou8J2GEE1mLE/UiT3IUg/4wGePdFs99y463DC/
zWponsmd0s83fJJkqC94St8cElQTHYhTFV1LOT3HNd4ip42eGW9w8TO/0wn9PRect9V32yXoUyvb
evhQ9MnUa4q0SNK1uybWKcycp42b0sVaK7jXvcqzAAQM2yu3Xdbr+beNjEA3M+sy4M4Wk/wy/Bnt
nHL1oMwAuSkDiLZMu/OY8Ur5CzSWXDI1SPWquBhFlP/3Cy/xhu6WOIznaNkPZfyn9rL1zJf8tcig
7+2U9q7B9Hea7blYHTgjVy0zSLjhANWS7SjkYWk63vm83OcWd36sgEBhf6SFd08KNnkDI2ikPzim
Xm3p5fjKht8JEWAzxrpx7YaZzdSlMhqL8c9kqX9pyYXHmjGdVn/nuMMYMCJ8FrbzkflcuHOj3YwW
1wdVWF9VYnnw6aKj0TJmoiwSVREdtpk5BebZHgK/sSenaPI0wc3DshGmo50caGNGDaaVAlvrsPUW
50UqExe0x3U8rkBZx0jAscp21jB16MCjfmgKjlILIVwdV8BmGZEQeUhHChbAxNtaQCTe9LgXY8qm
UQ67ULP0dthJ67dn2uAb1s/E1XKz6F3IAb64H9BIGVcozvhLfFSNjtSFGYgrl0WNujOi0k9sGNIS
G28SmNCrN4tmYVtjUcvad3ClxJ9MRZ5ela+RtrDhaxa3vcHEb+8ZXO6b4eTq2W+fRAWN4NU3N7s3
b3HTI5ZZoAeqe+p8r91LhOxUN+iZnzz0SRthSH3PNkVROiu6KKbXccajZP4mov/La24EboYcnqVx
+9XgZTanKOKy1cmApNzenzLxSHN9oNFLkdIZTknfnpES1M7Oi0O+0S/hMrywhP/us1zJdL1uY9Ey
tX/ZhAenp7eeRA3rwDpScDp5RH379BpEZmFyLx7aOVS0q2x1LmE6amAiBnvnOpyRWCoLKF/Ul1wt
wbHALohbLohDO+64X9Hcw4nrv9IqnkLcgUggAuhYNHG/5ngHWC/OvB3zX3YaIECQPkL4pvTJiJqt
g26OYNTsS55RrDe3ZhqkXRLYHiIJheIglRL7efFVcfKM6X3wkjSM8/qEnlYEbYmJo1Wo566z66LZ
uUqGW2eknkBh1goNY4Wrd3tdH5srJC6mY0NAj2IeuAUOsrZb5FYZrDUiKV5ThXICLumE2QJef8Hs
bapABAkCWVFyWLjEU5zj8K4M3FYzGA2+8vAMrHXpxDKOmuRT39VsSHSrLEx9HYQwBrlbd6zvDAup
gDPRtO3N5JqT8wkt9WNavr066EoST0YexDUivEOVNkpW8tQ65p7JbrRTLcmFniNjqpcGt/pub9el
2OZmzuRfvDfJCEwPn7dlYWwmMkmLJgFrZ1mTqM5zJW3qw72C3hF6QDgoErjdggz8HfDE+yPdud3R
113600rn2UxqHyuGgajK4aOLiGczLGh+Wq74c/rR63IMW2+WTHH5IMYsJ7ricKo87BzaOG/BXIZl
YrMBQEnYRAb+/ohIfSTQ512Pc+lQo6yPiwFUYqSFCpdFv0JC+OtYDZikqU3OXG4L1ghZoE/4P65F
n91sPaKM4LRzQN3Xw3uJfbIWUf4k6+Iwip6mbBlx8mm844QAwEXe56gGDIslLd8PxVez8KnMIvMz
FlZ58ldtcJVRHDmT7BjbGnOXZzEhJX7VmDqCXn0FikMkAh5s4Ln5hssujb5wwAJe96NXUZBkNyrd
Jkt5UZ0wt0zCN4OEHNpzldrWJUobOmAy5cXWg+sSzjX/J9flNSBAIljvxJNG1teX7LHedFc59Gh4
OkJ5j7MlzaiCS/vpD+0O08EvabW3a6b5nf2O8QLPpjvkV8QbSBtWzUNWthRkMJgre3TykZKPwBfV
n4wEut56OhSDGbwUntYh5c331qkRDoHqio88aK255b/OK1Q7svxcpGP+UDwOfvpOxxRBA+9xMbWa
ENwed9SjH9vRo1NYTLKL5erk3qWbtG2ti/rsCG0FgrX/Cn+kH4gfidPDUp5LiDZlXCEJ+9p3DOh0
3wJX2vjEgklFIj2rdDmLOHrSTdB8BsCyaW41zv9uihoUrahEgwNEE0E+9TlE6O6JuWa9wTm+Wfx8
OI7QXESChiZjDzPzUtHRVf5M8ALom46RujK9g6679m9G6JpETkqs7vuZM7DgnAxvgkLbEl5Nr0zv
MkQNswuqbCchXzDgnA2HVt1lARMG8NA91CDC+Nx4p3noVlDLTCNM/di0iUMTH0ftuDe/6OJFD6UH
SNN2HHHEjlVuIxUE3MHSg2lqlt1qgfNm75X9uKazg3Ou1VJTDtnhvLAiWD2HYCMW0zFN872a51+u
csVmcfjUcjvRtG6iNGM+E+N1wlbNoS25gyhFW2rJHtyTijrNyrjzu6bd5ap6sVrnalnecidHKE6x
P+ZbNMhjmSUg0bW5pPeWhVRH94h762lIWkgZjch3OAP6rXDPrZ3MGxyGoVNZ9onsIo/ClEehN04H
W40/+lBixGzqGg+Tc4/kyHkTzSAoJyMImWcvl4VBG52mFFOtL66EqNI7mXVYXotK/xpJBD1Ha0Rk
yn8SvyjvAZ/dyfzPVIwPSBXq0jhISEDuCUlNBREbRB3MNyd6YmBjCddGM08+MrA3TAw/R5CYWGxp
CibChL5hOv8YqNHSPSb3tpiivdNbMbQa41XL/CsdkFfDihocnBR74Gt+jAn+pFkqz3aJVlroxpsa
9a03g1qpevU7pF25wxpCr8fED9V9wp3BkWLhp1byq8qZ9HSs0YvDRzgtuKT74JtjnqVDu7oancXC
sIBYPXR1aLbzS+fpDncJziV5xT0gaoptQojBLAVuHEUjYE2AK45FDWtweYniBDgvSEX4s0mvg7tt
UCQ9Ijt2jDyDY283EoRnB0q5PsckCIpfu/LdLU6uL62u+yBajJ0AY8WFOH4hOYuzvChsdnzS4roK
SXlJIPmjcMQuxp7qJQwaDLfT9yIlMBB5JwZvu2I1788MOvpkfDRqjXygbmEciX33ZNVPEkSM2+9z
FxMa3osvP1faxlvoKZlyPagUznTdMlYncHbJOFF5jrWzpn9Fjv5rDs96LBkI83GeWsmlSrfix5we
+ni5LzQKwJDiLlTiICX5WhOkGGJ3ZffUeNWM+kfpihE5J6LM0Y7QxCYajIraYrEjk+Ic7CUOGdDY
gVXqCADWHIp173aGUl3oCJu2k6OFdQae24XPj59whCYzl1oZmpqbB8nkbmouvUzOsHioHxiHa0C2
r0N/JtfCgXNPCm6MwePP6SktejA1TJA9tRQ79wSRpzu3Qn8zkBkhW8ZYfDgNKrJjF5Jsbz4NRWx9
5s73yfNLA71Zqvpx6tV1lCZ2do4PDSIUFuDkSgGwH8Tc2uE3IGNM930FMFVbQyQI+u3GnlztoCnj
Sy0UtT+PiO8xX4zyjaZfl7TJw8k0Ok5ZxaSpuxjN8TTpzZMVl3tFkpQFT/rnqe4fDKPnemo1PVFq
95PjdIv75NLmZDacIoePAKL42mJt3VCudac1gzjFtk0y2+mvDdm3nZs9mNqDIRJojzo6m9V5B4uz
02ZptJgLo0ff0goDFhO9PnL2/N2Nc1HrI1YtmcQPhHzFBksGLj8fAsUa7IMUxNuBKw5rEnydiQ+c
NS2gehNQZLWI+/sbjqvKFXtXwewTBc9vyexDQXbOrmZpCDEaFyA/vlqt6xw8q4w3laCcj8sTLksX
K2fJsB/R5eXmCzXWinNIQvYe/Dm+lMQ/JzjptzEOcQb4SHq3/4zTYX7GBextbvnuVbtaecvUVPIx
XDoSdSnWZ7xqr9iTANCCd+0ITyEKwpDnVeRklmYhoaqM9dmPX2rprScX9TOBGLI1b69zzn1k3+oe
8WBT/Gcm7JelIbe3F8ISI5LrghUQ6yucSAzr9KeNzjBd89QLaZg2jhLH62tXEbNbGkoJBdSKOiJm
GSfQDRKsvK8AVLgPLPqTUtWTP4A0MzW1vf3NhqhJWchOXaI689g5cmKZKqlelP+Nm5mD51R3+xt1
gHNzGgA8EWHClxjkfzg1M55pfetd1rHE62gSuc5oObm9Y05aTyeI/A9iGufLzZIKq8Te3lByIxYI
Sjwsut21iTo2o0f4xud7D0zCvifOTpslVBaiQnOK09HAT6nMjPK6Vvz5D79W2r394nBkXqVcTjqc
5kkWE0VELB1Aq6webkQNOjh2t4zv7ZdqQeSha25vDPJhYZbyPPn7bmLoTNu5doC6fdQpIXmqGQJv
6c1ghqkRC3Yq93r7+oHOzcS33DcxkVmM8SFZWrF3OeMoJPbwRo6h9VTtxnqC1Q6w6PbTrs14ME1q
/hpzInw4q+yVMCeksCTHZHrj9+qKICYoDvK4bNScSQsRZMhfB85Tv1XNGQKmB1tZreZ9rFGzEXsi
u4yqeBm7ZiTE6nck7Aji5C4hPx4eijxlR2hOti+skZ92p+tHMWGiwgbiv3TVUa4xuwF49q0bpaTa
JcyHOOKABIodkabZNKU7Y57Or4beTYFN+OFs1y542nmKtmnP+jjih9NULf5OhUXSDX13AGU1l+xK
BUHhwDCq35UAcm7WXCMBHLgRy5zhEU2mK2DxfdI16R0uRdynCTx+Zynyp9H2dnNmwDla3GfjFqLs
yva+4nedxJVbRxVEH3PZurqQP0OERoxbIXmsjMnCZsVblzmMW6a0Xz6mjBNfOT5UiWpeZ+hUvEhT
fM2rD2Th8TquwPzCrCJssMPDNLqfumVzgxmmptwO/zFEOqO8NNE8P2Qtx2y5xIRuyvlM3L17lDaH
xRs9yUicAatejbO2oAHNrjBbsfQ453L5q/Hvw5m0JAFdPl1YOJ5dSABBkvj1m1nXQRSp+sE08xqu
fMmG1CsXsky2RtzJqeKxY4xtN95B02Iss+uk2xS9RWJ0nB9g8TPOIFd/w8OkCjsVBcBXo6BdeFve
iCzsvukZu5q8mEwWaF4r6fbr9W/UpvI0J9ZEF0zzegOsu3MK8rGw7DsZtQt7l/ugiYp1wDKK89zJ
bVQh3sxzgv2xy2yCYaOBZKp01PBPOUzcH7MBLg0soBFn4iYFO7YrCkDM5OBOuUutQ+37xc42AELH
diK3duxnJ0HF4aZnAX6wmBevGejbi4o1IWyabOEHdLF8kmu4xRJlAuPAQm/e1jyAB28e1QEnbsk1
eXUK2uV86dCqkjUMHEPKMiz3flzDuqDJk11Ek+B2dDUz1IuEi/b6lkRJR2A9R5XnvyMbwuD2TtMS
f1eteEyiIMbkNNeKpDgFrRGT5Hk81bYwNjdWLwc7uuzGsXrSMunuqg5f3v9/dazrP+AO3Hs5MPbg
8lwcCiv5xmp+zIm9p1Mt9zYqZDjVBjh4YOB3/Itd7rfnG666XesmqhTBpqyOqS7e6qTf3fBc0sZh
fyPSTWWJM6Jf1nUjeZ4qU258KDi3BZFAJeiLikrlrsA60HD9oZaCS3LtoVkR8Byn+D+UWl2Gban0
y22zrVP7D62uCpJHNl769ZdBJwMFjds4ZN09o5ELm/S6vv/fL6X36Zq1ft+M9dOIlsB5iT+ynehP
M4IUuv1usbKKw/s47IYDN4L5w4o8Sdqavle34UNA/7j1pFVd2PZSfVU9Z1zMhNY1rsv0goeBP1AI
GgLTGueet97AguBN84cwz45K/GPlDtF2icvsoxhcRrWOxs1COgaixFrRUqg/KvKsz9RtL0r/mNoo
/YVog4+DHl7SFSs1qKsFPLXoN9YTwhYOCQDabd40DYY4VpRPNF7ltqRq2ineGTkuABur4Y0h02MQ
2Bgo65bTDive0XwVs/GWl6V1lenbbaGNIr+ApNZ9uDLTt6wp/v3URHwTVfwATVE8mWAsxtwOIeyy
6Y9tdcVU9giTXgtsK+aHW+mdmhF9jURATgQgo0MF0i+8oRNUPD5Ma8gty+bmOGtu8lrN/tMMhP1u
bo30dUgNVDY3A+i+/qG15uEEO3o/tRzVFxbuXmjZ2cNtfq2nvEF7I9W/dMCbNQVutIkMHLUutSl9
Iaf9mI35Y9ewGHc2iu7MTnfMZvH0HxstGyEAxPGKVyn2WESgcUdIBGmr7lNJVF4z8BuAyn1cKv38
34bfesrH2c6wiqCf1vOtTJZOKtrY/ffmkJeim9Xgvd7mQCaKyiW1DRqyq4bXDNERl9uknaeExAre
344eaFiSaX69rSdaXE3Q6FybxAoIQo1TyKbkQTncAO3L7C9HdAouDgMjRjdv0x9wBo8uK9alJTS4
0XvpHXU9b8NxdKGjEDsP41pO17b4dzvhlOxrXF/hPplj7+7ygnry//b3Onfnh9pr3pQtfPRbVqPE
JhiI4YMW0Mx4amjfufPMzH7KmL0uTkMViW7PHEtjE7FmOFKPy7Smtyhq92cX7XGOjnwo5XbwqQ5N
CZgEDI9POo6q+z6qmYuvMSBmSd7jf98CpkINv49qDpYbN+8z5sDVbAfWpWuak5atnSq4XE9OYr9F
WlTsjZS5I94AmHhwhRqc9gefkuEDWyzCEzAjXsv1i6haeaA5Zi1ZqB8djSBamUcYS1j+yRHjpZLl
HxsaQd8N9Uss9SsWQAcNyOF3HOC3Gsn4l2rkbqVlNjG3prtkTtXek3rjzsDjwFoyf5DxhsO2/kwu
qapBaVzWiLvvUAuMS1M7wWjq8nLjxgyi+V+kz39IMsvM9I09xuW2GHExM+FnfCNalL2GaprE/tMx
EuCxCm+Q35yJkNVb9qOKG7AFpThi87nLiqTZ3jAyhsrsh1gluF5x+uF1/wdQhKeDfxhFsic1DaZC
ivvbt2Igsjd7RW6NZTXSwmQgmIuchPus0+fPIWF2W3bdPSkc8eyPr5AO9kuRJd9xUattbhvok+n/
sHdmy21j2Zp+lYq6PsjGPER0VURzkEiJkiiJ9MAbhGyLmOcZT9/fgvKcSrtOZ3bf943DtiiJBDb2
Xutf/2B7N4nKPAX/mtvFJrXro+ymS4xj0RG650jsgIY+skKAjRlqLHL531sW5DM9AtCCubkzOvvF
wHjZ9a2QWrkKnL0GEwktZYQVT4XnMXaBGDw2lJNL31b2ur6GLAFxXDo1yFRko6dRcSvBEYgfoquK
pV8B//9mzChp4fgZO1TIMNvFeL/3B3MfDz16KIcA27Zqx21vM4zuF98BLU73Q4KLIpyzaNuYXkxf
Qolsi9YYpwEGGtX4rVEhteSJTqJoSxROTiLx6eOvCsoQ8Jd6oxWV9clwCYXx4sjawXCwPvVuyNxV
zy954ySHHAsrdqOuWHW5bWw0scC0ECzd+1H1fTTRPi1uk1MNj0WdWvx/C9d5nZrW29T1lVxGJKl6
yh+lzpgQi9o10OPAEKeHS4vQ78bNzHiv+P7JwnHoqWbvqcQDCzoqL+3BXYpB9T5SqLg+lOiQQSKE
3rFjmTcTFSJ0LSqdwYdJtLQEpeuoeyJHlLmFYjqM2kvumyCpSfWtrCaFMTy+HBZ2mquaI2fZK5dd
k92zzDudkfA9NmrFmkaQ9LcBlym3ADhY3lWqhfeQeoNNW2KUbTl4JQ2K4eF1pe9ULbj2wMbE7GYM
V5dkn+EAESXbedB5bifPPkRlG52y9kBFX35pzYz6p7ajE4Ygzse+Y7IA5DtbkXpEc9DcuIVnrnls
nZvabfK7Usl5nGzj1cQOpWrJxXLC+juqzIOmMiuPEHI/Db57RXSmA8TZ1xynwmNj95/nyOxucGEE
GvBN/1QQ89mH9u0MkWUNM7p7KlplN2KjhwE4k1BmRyg90wjf64CGLAt9qNodVnJSwCstcSTLphKo
LqeF1W54dOfHQJ8ZJLKTDQ6ruw+n27yiqJpsRM9WCOKb5/a+hyBzML3xEhB4d+9Ys3vPHpngAMPM
K2WPfS3Zz/xsHk6NTpPqpuYntq34R5R2z2aWuXBDgjsma9OmBNXfTaVWP7os21VSMzobi87ZLKe9
DLmB2abD8p6n9jV3x/Ko1RXYtEZdsKScGHjf7+dW3S+HmSXy6dpUeYxJLdOJaZEMkuV/pyr4SlpM
j72jR4B05rjbKKhfCm3Qucuud2elw7OZ6rtKpOZVqT83g4IIwO7vIh0tuDsfsCzptrBPs9PkTzNG
EVRQKe2fJeYiOBwZTBZ7XO5xXHzRcGe944GBFzV31OgGuSuW2tfP//pCkvrWjkQ1YMkqPPoCKUyp
f4UuZt0guP4OvGrc1ENhpeSa4ElpodRdO5nr3tFSvvXQbRiNs3cpRkJUVenD9pOqIszdOzvCdmHQ
nGcjj1/Rw7X4zQSuiMXYTho73OQdXgHU+xMAcl+vczXdh2NDplyX+g+dB72ocpPy2AaMZHUOjXY9
lo2xQf35BW4lFtNItteWUV1nCAj7FG4g51bg0smFmyUOJfMUpr9kVe3nGGkk52NwaxEPQFB7T5nD
NANJAk7ppR9Clxtv1GKcdkpFxJt4tT2Fdfb0YUlsmd5NFyaErGEEKw10UgMN4vMDk0mCf3DbCUWt
QGON1RVTlZgMpao628kUA8KBiChafMeFwY2iQ8u6/Nfkd2cLd5q1lWnkczl0yI0XXao+v02z9HPH
iPNRaaxLYoMLljH7fq69wg0czlaPQVzRiaPospEAWT9mLaiwWlj2KYnVhyjE17/NLVzAsyHb/0fJ
j4/ALrVV6FUV9X5m4LeOI/V/qHqYO+A/Fse9+VRYSM+V9E4j6QHwNfg0BhZgxLypKINGxIURESEw
qqsr1j/RHO1hu+xAoC+qJyzWGmP+ZsIBs3JXoQH2MJB8VBnNJwIgGU6GKPpgjB+b1nyFTLlFMsVx
EOuvw+h9K3V7mxeY/cxFqayTwDo2ZXvQcfcAWOddmPEuRcAZFD1+dQ5x5IwTv0MbOhMYyCWXkCI3
t/aGE6OV101ItMnwEnbtylM5h2O/fqXTw5CIUS6S5dYrmBggSS/h4NRRCxIybRX003CQBz9Bah4S
HoR9qeYybqwMxkozYQVmpm0DDaY5dErFUIn+crmmRHvu8vov8lb1X/NWddUyNFVjYmlqtqb9mrea
11XptWNcATUXmwEM6nGSPxL3mDTU4JU5lUyU+MPRSv6wnd//ufxf0BJHqXpwU2rI6Q9AqndGUOE8
oOQpMQuGih7Isoznjz9KSs5ioBf5u6Rc/4+ffGGbf/5P/v29KKc6AsH75Z//fGQTeK+W7/mv1/z8
Hf/cvP6v09+uRf23h9eb05++8va9eHzL3ptfXyTv6L9+Ou/g93e4eWvffvrHNsctdXru3uvp5b3p
0nZ5J8F7Ia/8v/3i396Xn3Kayvd//P170eXEnb28B1GR/zHiW/JP/s+J4DdvdfH+t32TvuU/ml+/
7SMYXLF/0y1Ep6qq2QauuiR0/GcyuOL8ZmMFQ44ISaqu7miSOPp7NLit/4bHo8MXdaKhPox4m6Jr
w3/83dbkSy7ZKDB6VP78f4oGt39enxYYi2mRYsh7dAFevV/TZ+3eTGzbBFduqllF3d6S+2d7PLnt
Z6WwrLWqB/DiI3osp33WIzBJdlXEVYxWi1JHn+ObjHux+gMfA33IkEG7OTpJiJ4qZFPsQ46laoEI
huNbPOJGqAflNjBVjOHh1jqEuwoZN0YQQtCnHTz6PvTl7n0yy+epSa4hnmcUVyDmXvbAs8pgw6mO
RhFizINMp629E0kb6orMZFxyRviPanrBT+wuU83PRPjtdZ2MZs24rVxm8o4FtcaNZ6znwq+tCsvE
D/ILjpEXbUIXLD8tmr4bTf3wh2Vx/IhT+qOzMrqFn2Jalsts657ruBZ7Abf015zjOjJSZnLGGtZw
CuE4PRjuAKu5VBHv2UxvPB/3V2ciXic07bUza9T6+dWElQK9zQOCTq6xx8WNHC464bB3aqV/zhHs
YgppT5QxW8CuE1A6egjroZ3AuAJv4sKUwbnJskMo39dFs6RVJOs5C7HrMKpoU7tPNWzLzRBy+wnd
XPmZT2KBvMtSSb+n82fbd059FV7j3j91kXPW3NtpgPWjwauZi/aL3gZnvyJ5rp6BOzh3thA/z4l1
7FRM2hGPp7h1lbAc4F7nE42NRzGrWeTjaTMbWBYyNTRgPsA6RtJZAlB3gf6gWZe6yI44KCNzcd03
j6ljkIQeamI+iJlB9xq77B4z5elWp+g0zV04up+SkuQfxXNPdceNnSkt5C9mTnM9VMOGWUkCu8Ue
do2bfe66DryDGdWqtpHQJ1Z3q0E4xDYwveiuyuIe5ju/Kl5a4Y17Sft1sNxLV2CwpRdP2BUdLa4N
/Jp3I3fpqODnjRxIA+uRFQElolBSglV4R0PG9XGddGsaHG68uFFIDZrRlY9c+Ju+cE4jfYsSRmTO
8Pm0MLtUbngbK+P3oMmPmh1f1YpavaQHsKH/dh7NXaAXkFgioAAzuNqMVVceLdYqxx/NVdqD4Y2c
/qwyWdd5DUKOOexaa3mgbZCQdPiGHg7dfIS8rHHh/5jF1W6gTidqcJ3yYgdH41zLp+kSdgJvWkdu
/ZmeA7Jl4CA9p5lK/JesSS6kxbobtxYXTDguCu6ka6WIvkwWsUENl5aB7rXSkkNnYZaYRC+9Gn7B
mrex8W+NM/UqHwBrArTg8aBCFlWvfa2uBzMut0TzqOiCgmtVzsz22u41DfSNM6VoyXHWuwFQuae/
1rcTXm8JBL2SKc0qURRIVv3wUOFeuqx9+nA2jwqAcSxuJoO8nFB7Wz4dniSXP3/e3Z991OVxt+hd
UI8QF2XpnvGLjzoUyhbpRUG0HzWtMzBuzYP8DZk2Y17FOI8FnUJkH9HN3kyqutMHfJbjEdv/KHeP
8BKCVTTHb47hMS4j7gtaXs6one6WFuBenYoXC44Q66RMkj06Ap5u9VBbMGrinlDIKN0a2LQ5mvZO
a4nfZ+0e5VWJQ4GdG8JH1wSO+Gp5/veMNNShpuEaSibGeFw/jTWUa/u2YxwJnnPAcIxs2+wthGNP
uWRvYle5s5PsLU+YqxA+izcrIXz6CXvbjRUxTZlaAJUWs1kcUDFb07AjZ9WtHAimFaSOmbhVhOYx
gQXuEcSfSTOUUfk1+iBM/uYH3jD5qna0aQ3n/4frVkhMG/n0NmzUP79VmvpzgtbHvTIcQ/OwjNA4
6+Trf8j04rLB+CZWCkaAfvb4XHKZWgVMzC/CreOehzDddYV2SU0UlWWcwaREKJEU04Najid5tTdz
k0YjyVdeGsIiBCGu9QvmYgptrH6eKzYoTX2HNPFm0y1qivkW5MLrjEx9NSYCP9XqlrjQ5yap3ozC
POuijU3Y2KMq/zYqLeiHwl5evBH6VLG6ibx00jfHJlpBc7K31nD2au18TW3WkFdx9Ua2JXobLAaI
ny4YSzY6x53jcwEpNHxyNPZDziXVfQJcNJ0CXLwXnP6I+eNRd/mky1egCz5beXOcDf0g2pxtGyNV
0DG+g13nob/gMwfJREgw5JyAVZgX2nFkXws8dwtp5cYSP20l5GXdYB/1adpjlIj1L4HmTYIqTz6B
GjvT2o+djR00yU1YnZsgxYMNO5iVmpSo2VkIuaV/wySMPZnknZtKTUA2PT/ZzcC2ltl1cLSSr3Wa
PP758nAk9f3jQN//+MffP1YHhtOephmeiwjkl9WhdgpBFhVWAYbDAc3MprLcYza4xEpzjeyu+OYa
rG8VLL0NoFr1WHAsDx2emPuAI7f0a2gJ2jllAygS9bB8UYt4CmFBdCu7OLewlolYPahJ8Sav7HK6
T9x03pSUX2GorBHdvCUmF1yjS9/K1jxHk36OBo9pn3OEtEtGddgcY028OBMuVqdwr+UNFJN27nX1
gHmdsnIaHuAxx6+nMJQbJiNCE+dt9OeEYdGqzZjDK7T8mf6J75vw1VPVDU7Nuxz9hdpGewetyarw
oCWFU7wHwt/neg+tl6cBirkOd4c/8qbbIlC5WTYBxYCbxWAXJOFos+FNbH5aq53//CZ5/91Ngl2k
mVJfO5oueYJ/eISnHEcNjS6SwXXvErYOY97QgDryY4/oqXGKN8isMEMnCLa4Ua81k/UY6fcZ7gwr
7h+PtZG+yc4sr9dm3E1JqEADkVa3RsrxGA3uN6bmm1mhYrFUNtqcbwjK+RBEyp0afG4K7cXziWyQ
x5KkJ5a73AOEWl+LanyReyUbPiMDHkjrpfStI45dB7tvdn5u3cjVLSK+q7CHc4KZMRnnqLc189j6
+YyCEwr47VS1D5Fd73QVkSb2bqu8SyA1DRudDSMc2DAKWRr82Lzii1h+uuxmmsVTzuR1gw5dR6PL
nj01w3ve0OpnqVmtrGFdoRtY+wp3N4/6i2J62koJeizZm3DLWKnYRGoCkzCBzA0LlPvX5PZRNmwU
0MXaRAHdueoZt9E9w1iWSMq3tHp/SF3rjAVLsX6Gy6P8xc5tOv9eVFsW0aEMfDzTdC1p1v5427mA
weDBEUfGWRzntrioVXZp5vJoZsWRxuVch6jpeqWgmoOD0CtbuzxbECfJkT74Xck8uzwyP32I442l
UjWM9WL20Z79aK976bUk+mPrRAwwuhb7a76YZwERVMzxgvCuUNFxVvlBsdMj5zwVmPfCnGSmlils
j0RSyqgK7+S1W8TXvA6u5hhTRaP/GHs2TROVJACLj/9QQbQpBOP6mLiuA/GZEbMSMjVPs7wg4gr1
e1ecphh/KFjkO9Ulg+KjLtPLTwkUHL0pSeRMn1uMU1kaT0ZLN2Qi+InVbU7+x3KS4NyLZVMOS0QN
JEujRHw2dRfdKg5I7rdcZupqj6tQDnWPTirZ2lbrorZ2SMducQULKe9bigrGuCciYgvGIgzak+AM
Ive9Uz6PtrULFWtn1gV6dZszC7tXVPw2kjn8VBxEQymDvXw85H5n303egDerQwbWKOWikx9sVTmH
6Cyt/EidwVZfRacgsQ9LRY3fW782cmCPcvxOpsG6V2HcTGg0zJGPQuhevW7q4NZ3YrIZ8ORdmRTN
HGUlZV+4uN5SIFcFPxsEm7SMk6NRmRZueMWCotwufUWZ4fLX47QwcdJMCn8YafGqNARzzCQp4GYs
y0ZWEkaWrBedNcfac8v8Yo/UyFgDaKvWGHe+lVyhjOE0lGhY5DSnPnDu4i540JR4lyjlIYtozqb4
vnCTC051Fy3Lru0oXUiq3dVJ+BlCTAMm1XzJyP7txJ9rir4rbbbyTFoiTywCof0dkIZfop5fJG3I
0mnPict7n2j5bOd2unqT4q4Yc0JAxhtrNW2jZvrKKGA/mOFTXGdXO3JS2m/tjkSWF/qwFBIcrbwa
ag9Jy0qZDfBSQ7EZiMlbKkLrNDbf7BhTugFcchPXfBIdee2KUpy7jTHFYF/SLLvUtnMyifmU6t7n
/grbaYqUhzz6UdHb2Vw1xUwPaUjCEZc0hky19rorbh/XQi6Pqn2J2+wzrkjQz/nVjEFurBLNRNfB
qA3mI24GF2xDEFE4NDVya4wh+8SgwVhbYYK5s0SLtFBVU4UHObIwFg4uOXectCl7jVXwC5GVn4mX
p0OTm90ydUkn7Yu0NMt6k9Z7jIvXcUq+1fIy6d0mo0IQgfWGWxARF13Sxj1x9p70lCtj3XR6/oI7
PTM9d+sKNmFB0wZfD19ApNZ40KvUu1zNWZrotvzkqPhtDFnAIW5/6xvtauDyGRD5tqoy+lfZXZyW
10v/HZpMiqHdBxJwG3m4TkU2DFL8WPL2BvT+E6P2E6mHh5qWf9kiZieZcU3PL6N8wNEmx8axKfg5
1Eaje40cbIIDL7jmAfLbdIoOlkaTvTSTSZS8tmBS3FfvhLzl4mZcAcybvZVRWND/v5dN80mDeqUQ
zqcMzueChO28+SK/LjXnI1N6gkTnHgWfewpyPPMCFBeZwoNSc48HfnTQQQIq9Fnfes64I1wH1IGE
WQUIZ+UGHY+YSqCeNTzZpfyj5b9TnmEejKs7KaeatEutVoRq52OZE7sc4MqrYEAVbX/lVrvMns7L
x/dY5c7IWaQa2T0OLWyB7UrDsZTxAZPzSu5uPYdXQYQSFaSli548AtPW9vSSZKw+Rn7lRlzEK/ZB
c8ovEA6O0AOP1nRnNhkWI8E2RUuHY/Cx6YGdKoJZWbGyLJWasU+UXpWShxF0b+ekaNObkt/Ez2AV
J3Nw1Jz0LCBOi+B6FebqZ4zTk42mYOEADnQM9fRtLJmDJljDbvReuVr29JTKWwVf5y72zQ9MfeTd
MRkndi5ydhC9uDmtvv0xmhF9PHSzjZu6j/DuqRYUum/EUpgfO9u0peKbVS6SW2Om6BgPQ6PqW9hz
HkbPve9tPBIS79uByK9SUANuqS8PpSwOVEgAfQ8xMsxl78DD5DJ0DAv60tx5Ope3i7yTrMmJM0JW
TJM3A4JcQr8G4Jrkon+zSHhagIzlJuvajG7KDv4Kjv/vmj3Pokq0QD11+vOfS4bcKGt/Vls8eD2f
M5wEw6SCbZYk2wTPZYO58nJ0T0ACEAYuuLeh/ILCZA2zu1keyq5wbiu/+1QHeKJ7VhttS2z05PC0
DOyOFZZpO6OrCqrbKQRq/PNSd8lz/qUfsVVwRMc08e7QfsVrVWMIgNmg8gqosxxG6YTUAAeTBWOi
b/xRw1PQOfsW/LY3hwe3txnIqk94AnycpcOQJRsCy0tiOld6lB6Wa44FDhA0/AfnLsFWIZYzkPT3
dTQmV5MXGYzQ11hE1LK65EZm7XgosFRZuwaelp55kQftLz6vK8jorx9Y91TSwFEKEnEtUMsfavvC
6DNY9rZwMTkmkvhHHzo3ppyqFg+dI9vCAhLWoX/qedvNZO5KI0cCHF3lFJZHUIqvOWCYRnaE/ko0
DGcLBUDFAywXatL8O/LQ93VaHakejlUQnCtgNcFNvQizVQX2RboJtFu4T+t8upMTawGL5UCyCDDo
HryAcynN/JMRczRgaoYkgl/jqe4nq1S/B1Z6kKrTsOSKh+4m9qqX1M6O6GW2CZK3ca5vyQsvt5Pr
nyC3G8EgtiMgMgUwnt6bD3FrPZFtMWwoubyluCxK/hJ/C0yFajXvP9D31Lbu+1i/LF9UXBDPMqfi
4xmc1FSYBFjIZwfHRQM81gyMbFq4yup51Ec2h7ogN43p3LIVQpyBG4EirgtGItYb4i4scoYDqSVq
MnoYWIc5B4mOby6Tt1t57JeDO+j4dU06rj0nBjsq9q4KtufP1Lu5hyMSNk5LTZdR3a/NsNkOEwII
ZPLXhqZ+FeqQOR0kU43ecwrOzm2ZerR0nL2AzR7yC1BzYkrpPcvy1RnHByJaXKSJHOoK/kaWEt5F
bbAPRBYBFQbTZl27l4dFzlApL0hYCafyQWcnCsL+oci+yRMvdbqlj0dm2KsRS/+PgicLOHTkvc0t
P07g5BiAcqUh4XomZNnmkcc2IqpTXDerXSpHRZAA22tyqwsH0wQ7AynJzftqtq6x/YxfB4pPgYU9
nbVK5aMD9y6Qu23yZtW4/ZqZ2YFOhbKOgnry4mca1B1Y3rCZK/kFUh7IWQHjEE/sERv98Lsv4K/d
o6MgEyAIldNSzS+FqvdSkhAOw3AnC8DFZAJ18hnjbOo5Pb6y6B/jZi3PQoPTtKzesOfX+Ppwzvrd
v36OlpkH266/+q67CzyprLknBtJPeWwcx3qHIqZjQqaV/cka4Zs6J4Pn8qOS5qUOJR+r5Avd0Syw
8wJ291V5zIP0KD9Lqli0osDPFg7E9pNhVDhjiM1k7ZeYdyJitAdrX9ropwP2JzlTWjq+Lg2fijx/
SOfwAo59RBr1gYjL8RTitnOznFquw6HkuoV5k3rGY5oCLavG+KDnzve4xXQvRqmJ3GPVTThoWEV1
i58b/bJc8qWaUtT+ZjbcH1K2yq8Wl0Nkm3y5S6oQnGdUtjJOwlCJHENjQkGFPw1vobR5YRP2R2bE
+Pnw0SFKfYF6vlkO0YwNaqmulkpDuaFv3egVSEWPiuhjZrRsx/ZYz9CK+ODz1BEyk2B6Jv2dNCEx
Z71ZtY8+KSXEX37rnW8emJ4b1Dspvsk5ufrSFj0DEfEdaX4QnD+heJVrNBBJS9dzkVq9LSjxCvZQ
VAFP2kwkAFVKYETXhA0rn/JveZm9Frqmrhr1hRSfiIfRj3bLDE1qL0LrD8X9IKjlUmBpmf7V7ML9
csrA0bmf0/BBBhJSNilu8eZEyCDkUnaEp28t8quWT0tyMoeuPKfG8KoP1bvpY/0on1Wdm1cvf6ki
ip+l8crxO5j1tIAbFTzkJJqsJ6e8QUPG06CU9Ro6ayOtzXIrrZCaNI5VIgb9o9R8BZAkFLZ1ydbw
5+eXrkpF8ev5ZRogU2ypjm5Yzs/n12zpKA5r4GVVnw92DFevafIbrDjOZgsuBUdspaQN9pP1qRqf
Zw1M0JrBboPBxYYQ3hPaaf5P0KPCVrcV5nuCHJGldfTVt7hTx9UM0XrVjdhTGPN4EgAoteFG9zHW
nKDblN0K3n6EEC84z4yVPVFtztEY3VufLHR1esB7B+/5YfDWJonGvCGAxxx8R+YpldU+WxVjhDI3
oXAXVD5g5Bqo0oJcC/4d6XwsH982PBsqWNbsQ6NunJNW++QjFPWGDJOrEoQtAjmzYsAmF5Jd0ZtI
VNvqVXXDVxycw62OY481OpcQp/p1IlJu9xEZ0Z6REVM78DRoU/s+Va9Bqb0ibm4VMssMo7vCjh47
KGw2891Jqb9MJKutLFuP144DB9aQtz+0nF8Mq03VPYYOToqjYp4Fzscf/1UxPsmUZJmxaBa2Ilr3
g0qaT2XzaxeI0HXHm9lyoCAKWla0/P9YuI+F34DK6AXq+OLOy8l7bvBt2BZVTFbng96+kPFwLxfJ
adutldnHHsMlqw4p2rMfC8LYWrfIqfc+pIf1GBMPaPbASHhqRvQSTGgDayewcMsMZtKyG8F8ZTUo
o3GOAu0cdQ/BlJ+Dwv9auU8NmMS6LAXK08oNcjjKI/Tf60EbHtJxPGHc0W0HW/lhJ6eKG2npxVvU
JreNQ/gKd1wxgn2BGVtTFTfy72F0HyG/w8dmBpPiZrMgfH3yWFqfcV/4vHD1QHLIl8stwgLq1xDX
0arngjdxekiK+nmZM0BZ5mJi5UXlwr2pSvUcBMUhAXcHnRIg3EBtIPOQBUoe+xNee+ySNtea2GG8
l5HuDih88px9A5C1WBBdgZ0jS9tOvXlLRvz9wLJL4RiGPU3i8lzEprU3q2H958+19d+VpS6dmieP
NJO1X8rSjLmAGpCnsg4zjsIwPWozJUiEucnK0hRmbtV3p1MI/8Cuor7aXnYYT0KIqB3MtwRrtBcw
0D/Vyhys0o50m6qiq6MApExb4A4pQZd6R/4ncMmCUqbHUmUXM9Xu3k47vNednV1lBzm4lxKv9eKD
otOqQDieYVpFBFdqT3Ii4Z2zqZ3qKdUZjKJ9O8kpufS5jrybrHJulczYL43MchLFhnMH++IZ5+F3
bLbSv0JvBZP/ZV904L+YjqnbGh3ZL4OVyEyHuWs4DVvdPFv11ilheXTkoK1kuuL76Rcv++oSCAmp
nbYFbNmW4ZWtoxwN8bSRwabQHcqgvVFlA5z018lWXvtgPis1c41sUNmPSOxYHlVFJpAC2tuMmJbt
TJB6GbmwNlDN/RAIPsJbD+9GDIEwb8IpdmIOkOhnhnm4KyWJuUL6TwIsi9htWJd/vqSMfzspTAv6
K4QezSOE29Jkyf2h05mHro4cRMpr35/SvWHdRkRJw+AuiKbnbGQasKZyO/nJBHGk715LZ4RZys3z
BWXSpnwH2HaQKoptsVu7fkjPjpuia+9UKRWnCE6HW67iGTZGFR2YEz5Sry0j9wHHPOymX+u2fyRs
L1x10iSF8ErXAxLyijR5mTcjv2RgQE7Kn3/0ZUDz02IwLUeFI8XU3GV2/usAp6vlf9HtrtWcB0ga
FNuZXlCW3gpaNw8GPYqpnTGXjGzsBurnYDB2Bn4HrhIwRWV1LgCcNAdSzNRZ/OQHhPs4W+y5HsIi
uXpZ+hetqfZvWIK8aW4TF9HTGfb/MnWK1NrS8O/DDWGIv2lKdWIGCrBTbNLONPHnc1e9w+jF8o5N
N96mffhCMg/bQ0jizWyHNwSZ/sUS0rx/Ix7wnjCBol9WYZUBHf68huKOYtiFQysixYuHHn1pKwRR
dw10lw2nriCrQkAijuS6tG8LTj3awZMXvPRl+6VAGO8IzFpM9glXlGOEjQBukQdBRATsnHX7qcDU
2mXHyw3AoAoVrw5vePvRBafRVevDDQ7663gO9+q4UF6WVSrfPrmQ++xvC5q8dCcLsalX9DuQ2I1f
KifpiVqwBE8AR9kx5T8QjzHz9TFojBsWydKW2XCZMItEKAORvW0BFjW3efAU5zEbgLLGBNwzyw8j
WUBTzbkoeEcaD29MLiiBWFXykaSPWrbVKOr2LXNCE+xygVyX9qTLZX80Gn27/MplniLdFdbpgYb7
j7SGmFtd5j5mmgNy3gsqreBP4rjq20IdSpX2OBfeVxk2BDMogIxZait+pvV5ymVWpOFAFMNmSeis
mNbhj6pQvg72LtbDLzgh7sseBbNHcHnSUDa7W4N0FIFbbLlRC3iZ0zIKlSWe0mMYkn+DiZotMNo0
UKl3o3Gx7R0j0J3W2g4+j1CpBTzRofx1vqQny0SDcaJAvA6BFdmxGNKrERRXCwlCSG/fGjOegD0x
Sx14hcwcZPCAGPPTFDb3AucnCXVZkzwgw73m+vCCzHIjew+mrMxj1PQ2T6vHEoxaxj1L5zIZybsZ
mR9g9ZDmhK+QuGa3GRfKJM4hvC66I0WN3z5kmUvPKodg5fsPIdxkVkKF1SLV8gJMZbN+6VSA/Fkw
D03YYtWUQkjc9+HvNDiHPj+UiUE1tzvYaH8xjjZVqel/2c6YRGuabtg4nWraLzU/SCl5FoDiBCAV
hzi2PsA6fr103wI6SHsvsxcLU0MFESJDEh3jAUsxTmmYH6Y0OYaskzHP4QjlB5lkde1bFXjPFsAz
lobQH9nnK7SRYi6GFB3DS4YWAifLsyKDKQG/SpX0hZWMQ2XGBEMZJwyshEdVN3F3ecYsE5ErP6jd
pnH5LitnYE7Vza8C3NpGeJXBqbwDt9FPMDrlDFie25wHlWdbftz1A0+zw29djfI9tHEZXHiLYcx0
yMfSehLXlCbPsi3E3rckNplyMR7yxRLNwxWnbGcCqk45+TILZ7GnMFz+EkxPihZ8naL6YoLtrctR
EL/8Iqs4Q5sB0JLfalNzt0BigkH4EYLMDrMPeUm5YFtUUQnMBs+vXvDWabBi4s7rcs7Y5avHiHqF
5Yu7+fQOAkzBKXMCwfHkEXcNaO7snYT3HqA8YKzNd+HieJHNKQiLGwve5bJJyV3rchqryNka1UNV
dSfNjnbpnD73zqRvBQVRWIDLinCAfRDTvWrYR4IHnNSBXCOZrS2Q0bIlTlEJzwq1UeGlF4S9FHTx
a9LIjiUvVNyO6NEkIqqEWau0rSGccg/3jNp9jHlUpUleNuOMiaaBeC6Tuo9KHESCICLkmd4r4zom
LUwmBPvSs/jNxblGMDCPodYyStRklOiE6atOMjxl8NoRkqF8eDyrzVVNe8VH8Z2ewkJIvrZqPpkG
u5jAcY4bXGA986X7RmmeFCxI6UnY3pIK1JQHIw8gk2JLL9cuVmQgwbbGdZJjZ6Eda5P2FBWMPH/n
RPLBl/GCAERxrLxrvUXLSI55JfNA1oUs5V71X2oPA2wUe7y5uWV8lvNbQ1z8aTI/uYxn5BExoCTa
o4rUS0NezWcT8kDLkK6c0P0ErwthOMFBBofJGl8YZM+rVD6XymuH4v4DutKBBKsgVV7kTSNZPeMc
A2RrfTVd9TJxzMIb4oC0IsZthfki6KE6rMJM/f6vys1xu43rK98/sE0rcFbeg7z91JMlL9fVIiYE
lsXNgqbACDuIViGbrBNU64VmnczxQ2siaVsmhsxTZN6SEN9o1v02GvB9VzM6DQpC0QJDb51d5b4a
73MBUZcVpTFMn6mVZDArE6xWTr1lctk2MX5G8b4k43IZAwv4JewIv8MGucwrPISS64LV2Eb7jP9t
7dwJOCYHgoyJ5PWkvVylDZk5b4f4VPvijwwhNAbt1keTcHI50mV1yGKW8aLLzctzf7uA5APINRPW
0i4vgjYuWFzQxhc5anPp9afodo4fE2w25igsOdQAquTJafJXM+sepn4+Uy1t46x90mpGpS10YX6o
VJryg+OaX9oWhH/QHHF2yeTaHvMWVvyIRzfvTS6cL0t4QZCW+Whn6HeGznctLO5RL7/Y1atr/gAd
fsuL5CZAif3DskgvXPos8oR2veNt9AzPK02Y9EOMkc3ID25NuBE822Nun0p+YDHxAJbMl2wbAJy1
gT6ZdxnlGr50OKuBTq5bz8/X7cAWKxhj7IQ8O+5ztjDCZURb9uGPkfjLkh8pJ3tDcSTXUp6+LDFP
muLulir+/wtFRG7yF0IR50+FIlu0R/X72x8lIvINHxIR0/hNM0xbd3XaPjiGBuy24b1p//F3w/6N
f7EudXpCNlQL8cbvAhHN/Q1agG27jMRs2IkmP+53gYiGdoTJkE07RSfgGK7x9/8UyBw/ipQPdQ+C
md///ZN04ecuxzF0z6YucHQN2A7C8a8Dx5ggMBWRLqFkDJP/N2Vn2hsn0rbtX4QEFOvXbrrp3buz
fEGJkwGKfV9+/XNAbulNnNFYr0aKxjOOTUNRdS3ndZyMQob6ZTJJDW238itb2A+JYeJoNtGpzvsf
aY6ceGrDlAZhXO0HaG0KKsNN6rj0DOM6PlHcZBbS9TsLrySrdJtjPjUvqQANqWdj6QmCFRN+xQcZ
Jrfqt5Bs/RgWEk7DEkJ1bV1/V6+pKdYMlVUC0CZ/vosTHK8t3F90HC+aAG5HqcKsaLBl0E3VT5Dz
3WRV+ghKAYa5tSBtMpktdl8McyiOXcWAYjrZ9tGtfgwJl26ADmAsQzLgAdLZ/++L1/7t4rmV+Hox
DCR0cxHC/VYZcCF0MCjEUNs4qdoNIaqxly66H63Rt0ZylkaCShYOC9oOKK7GgNsyfnF+n5E/qG5+
/u/LWdXr/y+8Xe8l82wqR5jFP6p4V6iIOAXmKIoM6qqVzqZVguYLplOuaG+2bI+OVpHxjd3ClQVO
bdsPqaTrj47poFVUtlvUwYndPE0TtWvTVm6DCX5nnSilmeweuLv6dpi6ftfHfMByxC0U8BKz4mGm
7sbZn7viFk+Zegr1/NKbintucWX87w+5Vlvef0jePAtED8pw23inFGjzsJGCWBWC5lydh6D/WkZu
R3yn/DOrOPx1KQcybPFzHBWCTL99hM+CCcrY64/qFMGHH4sjg1G42yTV9w8u7s80/9cTQPTIamBu
S1P1RRD724Kw6zoP+7FinrJMoXYT2q23al0QSYxRQ+KUvtVE9IXlHSOy7Ucrcllx7+4OGY4LZgPR
LXrQdxlOhRkIoD4EfKppXSImgj1R0j8BVozGctS3RbW47zQJrde+T3893J5R6Z2A9//Bzfizkrje
DHeZtmDQztWW7erPm1FkZdkOyNI2E8MYZ4aKc6o+ybYrLXwICqhk2NpIBsS2lZvuqqAsccCU8JKX
V350RLCHPv3R/fn7jbXZ1Jns43IsBkDfrZ6yZj6a8SpaFDacgh7Rfx7hT2Ip3zIVNWFYCvPsxMG5
SwwQ30rbemNLOkV+eKhz+Iwf3KJ3XajlHqEVMSwqrc4y7me9WzAOagCdaQAcAu122Nlqu6sNRMKd
MQ63+q5p2n1hcIFlFNfYvMGx5yeW5xTQ4Z7XGV+/ZZOrRcamQiq4pUyArVyawMjWBz8OAns/VSkY
Bg3VFfPlI4NsmCErR8pH20FU9PuR+2+TBAcNmtjLWB6QClM1N9l4kr3Evpv6zNGe8UtD5+ApAb0r
DS/H84gLcGUMGdeL9VcgEgUhpPoJCcrGRqZAkxUz1KbcoLJuX9alV81SOzRL7XvWcz6WY50DrXk0
0uKbiMddO4CXz2j+lcvzH1QYxK0xAubC1xhnT1jJOhO2THsxaLVsolNU31TznxlAxhm1neub9KTE
9Lbivjqi3wT6i09JQfGKxDpiOR3SAtYyHKnjTwwNYPdQ1LuY3sljvZDyFLOr0IBTsGa6/c0KuKXr
awu8IgAJCBsYdYgJInQ7CYfko53zY1SWzoMYAn0/GHurtzmv2opjqMFmSSIsSKKsOrh6CcnEFfvW
xCo9zXMvz6zXDxbSv61r0g6LYMBUmRh9dxLFc1PoGe7Xv06iAUKeEuggzlOrAC/d7CLNyXbRYMNV
UtEhZDXKaFBw02g99KK8++BqloPmz13IxvuMvVmljeea73urNrCjzuxDLFRH3BDF4DzyCP6R0GM2
40yvyBWm4tu8b0XDbZ6iSgFsEGy7527D6Fh+LCmXboYUZvgHF/b3/mzri2SJsA66ku4sQdVv+7Mb
IFuaUvyamsR2jjJwGbkY9C0lcJSjgftVC6ZHlDDZTo1bSpN5cfzvC/izlbC+7mimDOQzNpZMzhpQ
/Pb7W3QKvwIGucRVQaifEafNOL/LJ63MEt/UJDLunomJdYX+9y//l3CFc4GTCXAXIyK6/m7zi/D3
nlDdsEg0WjAzYBN6scE/xkS1lnQbxV8IGgIrIA8Chr0vK/uVcU4G/L8X+LV8EK1o9t/nA3ErfQWV
oIXnsY4R/HYz3KIZFTja/wtXYmHFflFjcZzUwfc2SrELYsgOw4cegSrm23eogWYro5fHRkeLumRA
t4DWz3GOPQbkMDQeCDOJhZeAmJLCpdDdbFvAJb+B98TnTZkP5fILxKgKOAQU99af1eFbARtV0OYy
SpfWaGCeUzsA8AQrA28FgCylIiZvzl2MqCdaTfY0UxS0lfKLg9DYt4fkFYAlZaggu3dbNTt1mYu3
ZZVva8JeNPCU8/oocvZRLix67PYA1awKL7EZepkzPSO80r9QN/JpxswQs9mIrY56z5Jgwi9NPcPC
BMHCRgFhbjGdOklkU4gQ8KDpt7jFXpvQvQISiRkEoK4mlbOTlRH4Ma44aXBsrqvwoAScxStmKSQV
VxGy4rgmHoKe2hvHNxx/WJcdvNGywDZsDZ9n2uybyqHNpobz69hg3RmFB6FzXCQpJoQ16+yyzDmv
hzmdgtqV1SHM9lnda7dYZZAch0hhVZC/tWdiT+ZWjNkBMR8D/yZHtuw8wQRRwAxatv24dtXbL8yH
EUXtyxgDlNDov4sW+cP6Q6HD42FXDvimB8oTkCdqe+gaZNG2L4vrUpEFO13gBzfCtRqqWvjyqD+G
EluQAdVbQW/zFrTpaxGT1FijcZsFu3WSzdfCoPmj5C4aDw4dT3O7xaUAg4QuxcSLkcnOkxXlgVKX
X+syOetq2J0omFE3Kl1GSrscIHRSQcAKwmpXy+YFO8/uWgw/1ngcRZ+JzfvPUs8nvJ/TfEftSj0l
jryUseaeyg46L3bD5Ftt9wppv7h1OWFHpWsfDM+9m3pftyGD1odN784QlmUv+/dvb146BoNSNTrm
OclMMbxDhI9ZORqPDId2+g6FVjNOatFOGDA5IDEAKgOCHAPbAGDdB7sSGfH7wwLZLyQPHRdNYdjv
QlbQS9iTzBF4cfwlLcYv7zpnUg8wNmLwV9T5fr13y5lalJYNerv7RuPX/Gg/+jt0ttmYbWYzSdzt
v5I5tRuYEmlJqNenVest57s7E2ZJgLWoNbMR5GrJmBHp28N6S2YGicHeiP//FGc5OolPOdCX1P5d
UEj3Y6yrEZp0t9z40sWFhE7/uF2TcYoCR9FQ+wvG2YXYip6AhspxUKLpNNcoIluzvjk2WV4+wRPP
vQ8e19+3CdEybV/SL5WjdBVg/LZ2jAxCQDcb7CRL6JkzDeqvDwgIAE0GZ2GOKyWRFMheSm+nNRZS
I8ahC27mf1/LsjL+DDOoyqgMQFmUZxxkXH8uYxHJNphyLqWY0MGOSIJ9htpcv8arBskCp+j6mP77
l2p/H1tUg4C9q5ZpLHWcJRT77QbYrWgFAj6xwdCCOT/XTK+E+CVtQpwDDNN5VE37x2JG6YMdeYN+
K7zcQtkuqgDYnk2NejDuP7im5YX9805gn2xSWaK77JrCffdC05qQ5Wi4AjnQV4zsTRA63Y7uCC0W
2UPgcQVjjHrMsCrQS/Rgfjn8CLqp2BvBXHphNbScs9gyL9vqf1/avxQlliFAYg57qfH8VeAZK9Wt
h8zA3HBs4B+O+WMD/U3TMooDeOgOdpXu4qmDWju6ALAatJXLq24gacI5oPJE3Df4UMrvMJZyyGhT
52mjgZJOhJzXaFPsnDxojjFZhZOp0Ml8clo3/myHECtli4JxMZxnyDI7gBTFySZFE+UU+UfZ7t8R
OJ8TMAz0F9OxEMX/uSwilhrpoiPYpMpPWmr/sPHvXYoU5lktc+ZnAhSrTYeWojFxkc0S87XGGshv
glGF8G5/8G78630nqqISuZQJKVT+eT1J13dGLwbue+9cAL0xK7/sJkVPO5wpQcWvM+11JgmbQww2
5nI+qq7ZbYsYiY4WzcARozagXgEgY4mlwnHGwhlj0WEuhJcComTCQD0nenueavtOBFTm7Go72qpy
wHz8c5p231tlwMdueRPQnVOGM/Pig63y73iayqFFnWMttvwl4rS0tgFDZgvgOKZ5tmzm2vLat+Oi
BNjIfIFWm4CqZX+cVPP5vxf2sgm/e+UQxZC9W9R7qQS/e96Fa9eBjNEe2Us2CjAy361pxPo77SSm
wc5kNfzZ/MOy4/tfLSiYssAY6kWpICiF/flogy4n64pgiBV6S+UAaPkQ4FXnZPHPIOAYX9NtNSGx
sZdUQmZpcUwr7aGUprHRl9rgFGHyFdqzy0hS9c3p7WADZsL+oNqivz8rKEKBbjAMbg8YI+7Unxeq
gWtsAoHoZnUXiJGk+LU9EdMPo+nP09hc20Zj7G4iZFsvaxp4R/AjOQfNXalXfjNAIKjT8S5Ypixq
M0FcNbV+hbHbrtdCP/EohH0UHtHsfJ8nCs10yeJVqA8WR937MhGUNVqTdSIIjPVslzfXREmdcw3z
kiilV9B64piQ9OF+ek06BeGINH2IMfF+0VhidL5F6wfxxMjlXlMnZcv5MHmjKp8Lvao3swtEpW/M
JwPNtdFZeE8t7eIlRk8QkaGzErs6aOwTtny94SgY2893JqCks2v+CEaedxtFP6uas8RlkD+T00vX
M2nkmBCBCNJSYuLJGY91RHrQjOOLplDri2pELjCx8d98NPXSj+TwheLOdVKwRrdzc8FzyuaaQQFq
mv7YMOUGELy4pHrzaQIbi1rHti4YD08bbKniT7NkL5uaniGyof0SsmMYTMgSUXpFUeIKbCbj0zSU
39C3TRdrNoanvi81ig8SnCU9V8jv6QHcuxfW7Z0jwxJ5Bf0xpyYyLqyGsfo43lVsGUlYhnfSiMa3
MheIJbEV0y3buMcGN9ymtf0Y2gt0ZqkvJkxFYV1z03AZCAeg8pDqGQx0ayYLlbdCn0ok8RXAqaVW
UyY5XERRuUd16adDeG13iuzEfV699G5pnte4Bmg2P8YOn35VgxKaeb5SdLhstB3kkOl1fet1ieO1
QmUXZP94Xf+irTMgVFTqi15AUqLDKPyiYJ0sKi24MD+KSsB0YJVtFsVJK/uX2MIia1iyV+oHyQFf
8Ith9gOzllXsYxDZe01KppMpFwXP2UO0JMJZMpxykXeYFavsgJ2BPV2Ugq5x8HqNip0pyvTzcpmD
XeS7rAhRi1gdQdrypRHXJIsJNOsljGuaoN3Omdn7QCF11OESjxS8RawKmCmk5JfQrI1d0cy6F5ol
Io8R5IgT992pHVq8FHBgNvpPMPKX+ZFk39dzcAsNfTz18xsQyPqC/LHahJDNyUTVJ/L/+tjj67hm
kshlMM929YNoxvxh3cHWG45qBV0tZjm7Sfa+q+TjeS2NlK24mVOPdz2QQGg3dcsoD3lzotKjsnKy
ztJ2muMUjGcdUoMStZeakVcv0sTLbOOpUKuMFuAsXWB1ng6QKYIpAyHDgCMqGW08ayM4ExlRRVj+
qLQOR5pEVfx0CVHqpsMwUKsEytM22oPu0y5TXIWeU2KSAFY0weRKv0m26V1LTR5hADVDQfWbQM3e
Je4c7CoNWnOTa0QoE/zl46h/V5F/Mnapma8hnbqwBEE5dPHPiIY1I7qIekTz4ORxdkmr5M2gZ25Q
u7lldf7FsnENSKcAWTAFjli9H0Uo6ECfIZpoh1j2GOjWk7XTZoGwjWg0nqp6m1IhY9w2H2iw8x1S
OF9iPBLYs6iHTQsAaXGp0FWqcXR8EB7q1nQMzd7Ci1Opb0XF+qaID8IGtomZ/gjnJVYLibwKCxEO
jOLz7Ga+WXrlknaLvAc1rcCjLt2k2sSOceei5NinQS0vsSx2GX60NrfMmAd3D8/qc15wtrZz9S0N
FliBsdiI85rP9nSklBvu+TFvpqO2SKPwwFFsy7ONsLswRPOW11ggzSpqwPXTWErknCOX8vTc0udX
22TGIgd5wrpqcCLd1vmg4WYCzB1Po+ZQ6Oa1gIZ9QHeMv5ZtwD9IvmSM6viTA7YsQS63t7rUB7R3
z3gMNmgqc/pG8doAstyVRfWPHiVQlZYaDEbc29ks7J2mV8twUu47BKXr/3JDGpsSc+/twMvgJb18
tYO6Ooo6Vj1bAaLpoFvnthXRNsvmZF8gZcV3GYE91uBDW8c3B+uUscyvYRRdB00Ld3qg1yf8PsDP
wa1fDEMO0Z1l1yBIlRjpSzHva/qENzuVew7U7GyNR5IFwKBNZF+cyTjrbtzfK+ZdlzqgklX8Igt1
waJOaXYbA8LI5SuZqw209xjVoQA6YObxkywPajJhqjJ3gz9i/msElgOSrGY90eelJfA06GG8Nfqs
IwlJh31oJQMUIRhi6TjNOy1UWEIjUGzrZ1y5TMy7y6ZhxgwrSvxqazPb6zEWHsFQzwwQAOCvC5n6
UL1Q9HdkB1WSMIlAv1WJRej32DBSi0FPnaljc4GH/ZW6zbbIS+ymYpe9RWbGttbxiVMrWuFmW1zE
TN0tm1L3HDuvM2NUiTTTU5QQcc0yabaltChVhae2WzxQDWNP0Uu7zVV0kpPm3JdpVmBRlGXKMskM
Jz0YpqvIP/dzHfvKxNYaDrRp5golJxaW53WfWzoPxwKOPyCH7ohNjImUc+p2DUOusWA2BYiystGE
s5dlcegrlDhrcruIdTB3GvD2mB06QQNkAmB+F4HtrqbxUqdmcG8s5sp92gCIxSFwo5XGiGaKDXcN
Vhm3vWKTOZycjMekjO0VsVTj5UWa8IjnB3WOAcDpgnJcmzyFeJUdQz0YNgPv1sSU6JNQGM2LyTLQ
B3yfgfXMI+j/EhqJa+hQA9382DERug0FQ5FxWMLCrzk/FVQ70IM439pS25NA6fuOUcV17webnmy1
etaeQkejsPqFDl3ZdsZpXs6JAr+oTa+hblpergZBPbSsRRnADxskilc6nQbH0KDO31Og4zszaJ0n
knn8v9U3tVHKZ0XmOuJZCOLdsF/DgbrSMLjF8vykKD3Hn2Ke8czjWhl9q5e2TkzkCg+gudM4gEe4
h2sFZG39r9cx2CRTY0YRNLw6BcMKFTMNx0LVPgVNS5NqKT33vQOG2oCSkhYKby1+PstuWZo7sgWT
YvWo4Y8n2Osb2LSUFM19pHIJ7LJar/CUqwwokjXtKWO5h7hUsG9dCqJpAVeZygwW1z+sWrUf0LSg
R5rq77OmJ7socLudxPSUoSOm3II5vtBSTA6aBMq9LoKQ5Iz2pwaQeK3Bc48OZtkGfi27+zaTrceM
KbXgcVJuuqhv5vxYk07/6ioDBOZ8SbVp0zWj3FV273rtMBzWSvwaTOBLiKnFopNcYhHOChp7zoz0
l2BnljozJMRiiSxKfoM5//qpYSlfx86wfz3PqOujM2HorY768SBI/5cQ1afEP256RoBvaxxGSYb2
kTHvRZrjjQdC3Go9Zbn96ylQJgbk5n4+zkW/zzJj3PN48mM7OxB7MaWobSEPDtWQ9dE2sjmqFk5L
Bgvfm51WOZko2SpHw5DdagcfhixT05HxbUw7PzGnBqVb8uzmTeVjTRvSaMBtlwQgO0lFuTHEvy+K
qThyls/YwoFrnY3/1dGXW8lI3lEaNFpgjgKrZrTeiBzl1a5Hzy6qHyl22h4ommRXYlqE2GJ+xX4Y
Q7SJ0xhtSxRzaK9V+57gf6uU5mdDG+tj2DOCXrlkfR1Wu8fEMb7Kxn5s5l7dx9b4bf0rC1hgSuZ2
G6/NaJctOhUx4iLsFFAX9tlpjbrIGOdNW9pYEnfZd0cP6EqXIeDqhZ/eJzOpJAnn+hM1p83OuR0e
uf72GkwJVpQMfPi6lZAZRRJZYSZqLFvpxK6PxcEx+QjpfSDsUfNpPGoRbY4JzOZDKwNvVF5dPY5u
RiTOQ9R311jI+9GlgF9rdyQuyVXCLyfjDS7MSfG6rTIC/HngeqQ2ancQX+tSrOY03OrKSJAta5RQ
SoQzZXJtADCNYPNuEURdWg2V35f6cFIlbtGYk+BQEn81oO+fbMZ/ITd0gCHbiVEnfdjNY9ETZoL+
nMzKxYUz/DRU8onyCzNu8Yjd9xrmKV3IMG+EFZmDxdoiwIk6BtWYaL9TXwISuKDApmQ2q94numG2
NIHZ6kqA9QH87aQEC1AXFU7JTc9ACA5fvdGgbQzUJUV6zKoxempLWd4QG/oBI8w5R8JtTb3xXxu2
dkwbu9bQsyPqBJnFbGPojKjcgwCxJbkESQUAtTTzh6qyNqVGixTyqemtXdpSm+uzEtUg2vvPZes4
+2BxDsDevfGBn9MCKkoi72Xr7dsx9o2grQhA4WcWQbVvAAlgqWmZXjUyggKzdU+DpN1n+nMxUiUq
ZJV6it3093ZLsGuCVw2nfr9evDKY0ZE+1LpUktE4kUO3m5Ke4mH9dbRQqWwyt034AjQtmvJz2TOo
ioPyfd/S2lxiz7LoBnyjGOUYLaodyB6+j6bZP4ele11QjDgK5vdzBNhl+WpsQhuxeML5jp+W5ujW
fo0TNUeU23EE7mNaEK9M8AU9IApUNZjmtoxvj2zG24CofbdeOr6kyjEaWhZ7ixlbKzF3McWgvGYD
H0HH1rersmSfdOo94XmKf45inqbJvQYKdllJIm69a5cnYgA8r8sTiue7Iq34vjg8dlnfP+tDlkPc
epvUrwBdq/26oa5HO8bW0badkWYv2jSnbxGxuJT2moe1ydoX3UPJ+gonx/bXjQHzVoimOnZQa67d
UCu+xql7XBNyaTWfB5cpJQAfu/Xb1zMprIm/siGtdwIj412tsHTpyD6uZU8qK//bkJoZzwtleiO5
ygkGWSIO2RSvjl+SMVsNdUkl7XAk0NPLet8IW/2+U4A2LVsWb1dDys6AIBY1yh53o3LTGPKkp9ZF
lZZ7HgoM0DMnekvY+Twmlh16w2Wz14Hi7tZMl5nm1I9E96VRzUeKc9ptvQsi1n92KgGNQ5MMvm6A
ziMjuVB5E2hj6l+YUfxMaTE+KjbE1bKxr/GsVRsmUC1UMXnpuRm8+iIS224KnWse0XTOw8eQtHXr
6hmdTuLMmfHC+zphqzbj7Eg9TGxjgxRx2Q+vTZUSNcyH3GrgJ9CB/lUsmxa5YqxTPExejLp5mWyU
SWYRYUihZ+FXE9eRQ0BAXOv4VpNshD4pOlVPjI/2iEFhO1V6c7YTpPhSU8ZNJDH6o6gBjLuLD2UC
YVkzhukct+gB1F7SGR1QUjOg/iyn+m42ovic9xos2Cm5S1vsjlRn+ib6ViOLCq0bAP1tK02MsxX2
pqGPpZdVdfMclN9SiwqNiwaWsZqGpoKGQdmMhawR2/oZlTfGvGb1iGdCdQAC1++roRl2Rq74VkBS
QTqBf+vEHFYt6p01Iiyq9Kg8ZCjiHUuVpzZAI5GY82c9Jmtm0NA5KCpPQhWEtjo4zhP525eqtLuH
cEx9MOuf4kXJFM12zOYKjY508xBnY4w9ASEZoWSbGXtS1+pXDFEoYrjIxqEUqREU/Qr1rJGWeWV8
IwArjjyM+dQN3Q2Tz8WBxGmeCclUt828sGnDh9i1s/0MTeyqqk15cI0MGxXqFCcVpfqhFqcy60yv
nTSMxsMrazy5IbXUrrgxfxLoF58zIyqfJfwskUKpxIZA3KtahQFtKC+6F6j5GSSsSgUsnl4SpBp1
PW3qJokem8b+josbrJYypnpfPUdJ096wJd0qzCJdGt7iUoodkb6+i6LgONROfE2jlDRMPsN85eWP
YkgYuo6qwaYB6+AzomrTP1KL75QqHTYzhKttp39K7MuMbuFaCHHKrBrFWJgHR7OdsJbKQ6q2RusJ
DTymG4aAT7M33qtiYyPsovu/G9yFBVPElD5jF6JPlzBeX0uylJlwfNLjizZ8twRXqbRjQe42pX43
DT9NPiWPxb2pc/amx9hthQYDlAVOUKTTTHQEeRGd81IJz7JqTJ/5wdc57pfXIXjBTiXDqveYpvZL
SRK5KWKmemsXj2MU+PYGL4c3APeHzgkPEkOKBkj//WzVDuGAUJ/bPHqwtGbcdMeI2J+dmoNpI3Ec
x/Bs2qZlZOyjLOh2uh7cy5pOskmu45c4JTB95Y47Cb2y7sVOSqCbROw5mjpBzzDqmawzqH1SCOlA
PZuLzKM+Vo2IzurRaZbqZqXiiV5nxQVl0ueCJ7a1k8phzpYsUxbVZyeoVEoR8bMr23mvj73Lk0qv
g8GAblgf7Qj2OMIA2jfBU600yc5gJDd0AMGVxg+pKs9TqEBCdOHMRssf65eD7gzbQrHBoU+sx7nW
z4x5qI/oYnaq04u79SvZUaxM2kMcN8G1Fv15cq6msxhH173uCRJQUpr+8xB1ZPZ2XnhW1lhb6HBs
mi0KC6g2Zmu1GxTmmUcL3tgEQp9AVnDeAZ7ukuYZklTADT47Alf4fFzYTxV/3Uy+6+EXUTcPNadk
uKSKUVt0fpvSBDYsjLEHlxEhIfpdojLRJJP5lFVN5vV1edQs/ZXY7IeiMoua1nujpWZgYjzNWCf7
V0swCWcp26uz3BuNnhDqJC9D3DHBzVzaLmjHs2Pi1J1TZNpqCRVzrGDtoTYQUNLu7Fx1yQYfwWES
4NqG4uVGeUsFll9Jnid36rBV4yD3jY7hPCtjyCRo9UdNi2E8qI1xkMVEujAYzH4aY3RhFBsQft96
aiju3aYtd/h+Xfme6phaNOG68SaSWDmrdf4c22O7kVaa7uX0Y+hlvBNIj6skiKFjqT96GX4qDfFJ
sNEk6axwYMqtFBBjhYYdqdGNcpsMx1xMOIYZEp2nNVF869VTquteZXewTKehPhoAwNgdVec8O/LF
VSHNxcR9oys8u6JJQXyHG7pq7MjV0FGRMKQS5dP8bdAEihsDmbRdstEzzO0wTBONF8OIr47lD+pg
4UYw5ls7rQh8Z5yzw/s5aKI9tUA/q05dYE1X9N+veKYE6PuBmJpsgRUww11j0LJRnM8xn3HbFg6h
R2nTGEvwB42n57ZSNOQ++hOI2jeGCq39IFJ+hlP81JWq8BD172NMb46ZcM91JV9lA1IrbYpX3Qh/
BJJxg1CjyYHOcLpD/o+tTa7cWtVx/HrmRdYqyv5c0Xkc25ZQquBbTXE3WA5t0wDodB4dQnrF1yLS
3pzoO5LS5DLNZytKonvaqfahxMFhE7jUCEK1O51gi9Vnax7Os5jrOyesvnRGZx/NAou4ZIS9NDh3
RkHVbDbL/mDOqedovYHzqfId8nFwrer+E8wpADzbIdEGSJ70SxNnbLwM2JJH+664c9XmGs6N6jtT
tddtfLKF+23E80wUxU/THJRDx2DUHro3KWF9qynSekPXCuRWDOhxvm36Ch/JKWu2ynycUrP9ij9A
uKmj6jnNSCErqUKvVwvqdCVroczhnOaIvbNx2ioxEwVWpBwn17wVuFydie+rB8sYqbli9Lud3bzb
9XggeTLXxH0Xm9ZZbYe7aPkqxj/o3iBCOUMXgpXab4b6y6B3J5u4d2vkQUOuzvGum4BurbpD3msH
nppV2t5x/cjVypdeVUJvaBP6erJntgxDUeiQ1cCZ29PSq4J/GoUDrrZAe0bdCyXqIxz67JiYTe6l
vW681mri7gJrBK+dVsoDNtuw2aQ4cdg+2EOTHoYsEgizq+i5b5rGQ4d07ayfJYRzyPW9BaUkte8d
faivQ+j4639KVETetm5hJYxR7HZkz/ccpd7pE67HxnxGv3+vZCNYd24kXLhSZw4xxrjPaLelhbYZ
zzLgbHhmXdwytJ7KcK+kqYLHrRFuDFSKGNmlDbtm1j1lvZVurcBxD8mAH5KCwGjHIEUHfFo0vh1G
aOw8hYzxahQR6LdxWsbZE78MPjWBVu2sLkAPo0wsVvXVmvVvAqHYVdbcFezVm3OaDTksWrs4irKJ
b53aqoeiNF44p/uTrQ1e2lrzZe6aATjszOOi9vk9rCx8EdLAy7JGP4wFnmSOPp+rvWO0+mn9I1XG
6Ijm0EPeV+/NBq6DFlfN1bYHy3eL/rNqDXSqMPsqGvpey79L5L+7bKrLDXZU0cXtKmiKQON3FmHy
2aowjm8mV/FaKGpuqo/nAfFmmIJgakhxvLZiHSWDxTKxjm7dsf9b0oZCEjZXsfxqzOi9GOs7RIQt
DiBlddTDTDkaF6NH5uzQj6PNlWKyRw3O7R3nKbuDJ5LtQDAZW5xkrmpb4OozwjSO08dcAfWO6QOD
WTjsvSjMteQyfhBZp+MKXR3boX7U7iLdOkdYIe8ICZgO1fOHqXY+9fUI3C+MPldYoniVzDBVSazU
S/jAQMoYS37OFr8vGSXPtqtg9h58nWQQUppytvqgy113TtxQxROusMFPJndOYlIlwJNX6m20NTJn
2PcUlD11FrfKQD1iWBkp35yA980wWRgwg/SmDJMx2ooAOYmhc2uJ0jP90crKLy7ldmpQtG7w0mI4
XtxZEgOjQFQXx5VQkjtUgQD5drGKi1BK9RAP1y+4UODmqyD2zBUHWUnL1ZmBQyDOTNTGHUY0OKPy
A5/vLy7iPQsF0Q5bzUWHCrOowdvDdUoO6B6ca55R+esN8bUTWBbS9Xhy1f5ewq6CKC0udpYFG+bX
Al/tO3ySogkIGOcYvLA78tfdOOn2LrTQSFam851C24uhllSOkoIACdEVzUndU2muP6ljCt3KGLdV
sx9Mab/GFeugf6QYGSAdCJ6HMVZ2fYF/XGu0X+3RGkHgtT+MpIVO1r6pqQUsgrahDYd3S7Xm0+i4
X9U2eGSsrN+GirqH3btDlO/ZnZktxyGnTwCtNxnybZGWqFq1hD5hvS0bjgklLzc0zujltwm+hbJj
XqxlXpB/cWNiQ2x2xg0R/b0zDO1W0ePjzBQFIJsZ0S9+qB1ZMcDH/tjiWTNQ9GuaT0Y9fGsopDAc
Pz0WEutFxhch+plbaZO3RcVBD8MvLRNinpM4L4D1QQAC4iqihyJPPmclLpWkuT8Tkf6wiYst60Eo
OZiw2VVeCrs8z3NEe822KKeoXjeCmErceBurQAEzx5H/x96ZLDcOZFn2i5AGx4ytOM8UKZGiNjCF
IoR5cMzA19cBo6oyyzrbunvfi6AFQHAQScDd37v33FkTbXXeTuBTgRjdDyNLHhX5UY004tNkPx67
OtoJtwB9kELCrwNwlanySyUlbx5a9j7CBT2gxkK0QhuGz83NwoeSxvfATC4ukziEHLCHLPIlXzJs
WCtCmyH5uYBOFM3eKh5VwYq2+0vpdMiAi+G3M8AaBscJOCL33Gtqt79lRPhkmsiZUXMd91N0klOY
0oDIkSkNlz9/fJXa0F2QBxtr1ZxcPiNOkllm68jIu6HeIGToLqx7xDko1JcQexd5Iobqr/qaaUNv
p93leUgQad9oOVvcOuzy8iY+SjfcPZ/9uQvRfLsQvYPH/PkSoertU10xDs973TxloBXi8+8rTGH2
87xxjeXf7SaoZ3ZaFee/z+7G+kYm1KD/+fRZP82klbhbP/cJVlqXCsZqGFibfuiRIOmc2ImgeNA0
xCCVi76vfksdHrkJrN1puRD1TNi5EH83nHepV67Imv7tz92spLbixH/cEUaDjwnQSUYSXt2dkWWb
AeVK3X0AB/qFCHIlI0Q3yNUfY+i/Zp07zuOCxZ/Ft+551NZKJbrLWtlLnQpuImBpBCHFrHgc0M92
gJfzn1iR9zQgJUmpsX9DWzjZAfIbTXfWUJfhZfv9J1AsZcEF0u6Aqmq2Fe9AtFGHHJwxPAINPtu9
2R8zDayMZNYqNHEQfQ2Pp754kda/DO2wxIs38lncqqNUGb370f5tQGRXcpelE/ECre7dIi9H62h4
O3Q1wqJW4dkAKdoW7QAMI2CNJbQ2+OEsVAVVd6MFeOL6a0vpP8eobFbhVYdX96JgDKyTHMVJaUO2
HEkJSknldaqddHpSHottOLZ3accavlvrbNLInQ8tPtEMp3ui2cuAkMyFFVhcY6IETs2o/iSWT2BM
ifLyRalQRwRTXrmbw7dHy7lPwpoUheRXHiQuiBBWSnXg0pD3jJXiRJw6Truh5ZGuGhMonTkJEVWU
15CwB8Ag2h81RQ1QIn+blU16lXES0I+1cLJgr0K+AfzVIgbE0MMDc/x1Z7jnLszTdV7mq5gvgoZD
/QgqztHCag5j7p8ro4OWkaK6cYS2zbR0nmXObPQKhuMKbJKtw1s0ATpQpUi2uuMOrySObUxJK9Zn
WhPXzZfHgqCo8EJQF6TDIJqzOcJlSqKcWX2nLWIjxAOmAjCzFTwWeZpMwxrLrDb/hRiOhIvejhaF
jdBqcJRVQXQ1aP+az9FXPtvW/xUp0NSCGrS0brMcV3uIj3ldTvHQLAD89MIgtFCUxkFHFNYvpW56
Wz+m+BO5r+AqCAfJ+LZRnG/9PO1BzMt44WZApVTnmtR6gDSJyR/umBk9M4KlGZuVFoQJv8nipaex
ZzbqKlMB6tZJ/2ZZ5NtLj+QZsudiGjWRZP0IugZbRGu+9kr+4RX4LOo9016VyBHLnsVO/a66rjqn
hNfK9FtV2nHhh2JVZsj8arebJYoyr0ozn5McPWs9Cg7YILuZ7zmvXRQHSwqskHMngPr4plAyjAqL
aUrj1gTjMLFMqegHzQBtX0CADkMNDQ/xwMLUFkmorFzQ0Lo6QpTv6weEDUp+jCpxE2Ak6fnlMmbg
28b0GPUaedE9Ja+kN6D/9jaSi4QzKvJPY9fL1zboH15bQvUk86VzU7GkD4hupRttZunjIg1rh8IT
7btxUm8QcLYI9MHYYM3ZFarClaOIJ4CuXf8qYO/EH6Onwztv3B/X3VcSCn+mcbihcCdYENK4XAp7
vf/bsOdlYW6oUiP+M+2KBczUPQ+9m4K1n+9C2biBXc+1sjtGCtgVIQlpVRM0EQmCX1U3GSJVArDQ
rdM+UTDAoSyJovgcDsmX43JpwV2kvXj8XgZbYTkOa8+YRczr14aul/NUTfGFhMmHlPSIMQ8iI8he
0XuzdE4ZczWzf2/LZo2t5kfTR0o+JCfMyo7qBLIKMZGp00csw5vQlT84tTSTYIVUlX9qRATxq+FH
3kUFvMZvVH0FT/AlIhvdhw372rNB3jWd6c1arYQhbuusPW2i9BJOCbVO9xl5sSIOwO+Utvki0pFy
t6/86qvdYNKqNdO6e0DMVpOJQrIoHEXZ0udddNBZPu2k+oM1DTt0RLhLkZRkUVjiaPrusVeNbPvc
anlNOKEd81jmjB5Y1VkzanCH+hWXWASd1ExIWIz/RE17dJq63nQNgh5vtIYFSKk3wJ0Wwcl5tpqy
FQYz3Wh55260xAEj2qhM2RJi0ks6MVQ7/XUzXR/JzttFYXgNHO1YJ+omH0lkkKGm09wyL5befuFI
NRhs+9d6bOZVFZ5tH/EaxHF3Wca3FOktSzKYgL1HOarCT8tCi9FIeMk6YuH4whlGFSkMKCun3S7x
6YCUOYLiXqsuWYLVK2IYGJL6PdTR2qded8YvNi7IcslSloYUNPwXN+Z5Tdb65EWO4KdRysriq2Oi
kvUFTTohOKcV76Eg+xFT81kZlmn+E9E57LjKzVTLv+uBQhlPUj/sriUthD5yKQhgflvG+vDGJHnR
wPRbGEVZza1WE2tFMMKgYS8WJKLTsk6Tfmfg537RAfZUgXd1fMu71vo0bIz9gEer9q7+YI+rycg8
t6dNZHfxOVKdlUr18oWQ1WzVTz8hGOPtTm8cuF2FZu0H4d6F7lfX5w1Qj9/SU/y9NqrlNYLdtg5C
PtPnnZpdVdcy8ee0gK3z8wio2e1CbTNaiNNz+ErZng3Hmz+3xmmX5dGgxAumrJ/7krDSdxzvvzyf
7bmvNjtWFW18+Puo3rVWlonq9rn5vAFC66tqcvnPA/BuBWAiabBa6bwysnznq9ZXTaHkzUUegSqj
BDBcjjY8SvmhDWX6PR2Qd5V8E5VI1z4Cgv/zAcJI/+UZ3NT9aqeX0BQn/bcvgYLHUMfi3x1Qj9bf
9/B8k//mGf7nAf98k002dIuaGOcZl5fiFFj9HViYZHEVNPsEXRLSUa28OVXrbPA6CBoF3Mt3g2TB
MuJFOxblrS0mWasTecvnvY7rp3NO5GCTkY8C7atLaPWRnk7OBvzN5mi04RC+WA7VEWuofnKRLTVW
z4pda3/ygKcaUYK/IFizSosOHaUm0J4xRReKomt/SJvfggwwcMvyK9ZN+nm5VX9YE3vcx+v/3phT
YBHCnGuBPGeeGop6loYXLZGO1cfe5KdptZjOdNUusCa27XsdCH/XNpQhEsVu3wWq032GMe3lea+L
YvrAkIi9dTqYqmxxlLrxcMuwfSd1oz2Zpfr63FLtSD/3YbjL05r+QanWmyQ3+iNwgv4Y2zR+0E7g
DDQsIsueO583Ba7ZNG0egsXBjUtqkAUP0y7cTWqhw5ZxKR/AwGlqdHl5psZsnOnt/37u549V5vju
xk0+HabdSZoIHirzwk0tS4ADiVv8fbAYxvLc50xCm9SO5n1AnnHqXviru0Wjiu5Y1H26djyP8oI7
Cecy7T1uh52G0qQq+rky1giPK7LpnSb8SCHAXUfplfPIRq01LUM8jZmVT0Zn0nJxHMyOOJo/laaG
M6cP2reJHKWZACGKJE+2CGQWbcpT+2h6XTVeZ/kwXHobpWwEIt6SBZ8ckicUcBlnY373NUBqjdcl
C+C7M2HTufIcX1/5ZfGAiPjX4fn/kU//F8gnTeB++9+Hg1/z9CsJv/6V+fR8xF/okyn+YQjdYnWm
QfoVYAz+C/pkqP/AiQkOCvLT8y7MLv8FfRLcpWmAXTWdsj+04P+GPiniHxa9fhPxmWMzPKiYFP8f
qE867p7/4TtyBGITFeuhawBdUx1dm+yJ/2I/RMIinMZgbsjMmjqGOUZgEUksIsgM0qajOCe1rauT
WaPQfN7Bu3bRoOb5EeFz9Oo2KY+dHmFm6kBbx9Pg6lnOBa/Qe1NDcitQjUoZUg+sPGU72p3zLj0T
1W2qPCwhJbOLLlvXzFwfyDipL3cP01e0NSA6d/HcHfvDhkn1eBVc9RLqBBvecbwykL2+V6ryGVFY
+sbDcIpTM7iHPacWHTk4aAQav9hj7L3nSbak1GE8skowE6dik0kZLMa0iS9q0/f7uMwfpVUvRAx4
MwsJzjWzoEVn5JnMCmwkRgSszaY5w6xSB+sU03PaRrorl8A8q1tGynEs6ui3KSPyOKRD0JJVbCkQ
0UepFCJO3MR+ohxXVRMEKysc0weMt63dJPQ0XRGj6O13Kni470h0MbEMfn31+7Bcl11N+9hImWOw
fHsxnFj7LgL/SDJfcVfKMF06UrTbwouqcwu5hUgZcP+W/cspv8tBEgFpku7mhHrwbrd5tAydTOzs
ZgwOcH/SRasF3s3JxvvzWNS4C4EY98t0ym4WVmp3jiNhrfH01OuWKvJrOTSTHQYHvxj8LRaEftOi
xOZ91QkLl8xcNZE33MZMZDMj9L0t4/fNqcth55ZWM48zTyOZggbMaKTGqQ/7fqkUoXugtmOsQieB
ct6SduxZLtX/sh23z83nHQO01dWIOQwGYtQvsw7BP2j0epGZhc7CTjRz8CzmtVID+JddGdzgadss
wJzyg0T46CWFWqSa3R0pvAq6yK4uVmFauFVK79AWrPFHBPHbUIHaWklD4frcVOe6IHqz4KN657vV
XlwkldCR7deuyJ0fT7lzikP0sVp9GWOc/G4G+6cbLP+jjXIiPfrBuiCJYimHC0kPkiOqXh2xZaTt
8p4G0wh2cYM7zNoXTucsDSndk60MpCW6bXmFWdbONPTo97rzS3LbB/nVuuUlGiLrT6ck80iJiQ9o
dVxV2NwwsFJ0Nrv222aN11VO/Gh0Gr11E6bvWolkzi3z4VW0kqzgKpXHvvGVlU7Lv6Lus837ulmG
5lC/SldX6LeO2i1BlU0xOtZ/uejjiZlgweHaazs34axbcX1OPN/9lANN0EJ1wvc4keocWo9/pqtW
rNDiaFOZVd86dhMhVWnsY20a2YKKUXBU+5h5y0Dgc2XK7zoNt0msefeAGcZSyzO5NYPpFxdP4C0p
OYJE1BTW1sMpK7EwRTb9aYo1p4bnbGOIJ2vLsuSxiTV9wWQrvwQJVwE9zo2bRQ+NzEVT/0JgchRY
6cDE1x9VnHgACbqIiohlXkwZdi+e6dJZlva98yk2SNq5r5qS+CuReyrdkq7YxZWXr1yZ62fPcIK5
Xnbyjln3p/b14E/a6JSR7ImIksGEGeh8pgbFgjyV6hudXs4Ss2yJZovtte7QIZZUmF6MKnPPliGJ
nTCl/V0VAxNAt/siW48gEFMOBxE1BmQH15h7QshPkoxJqbOtbzNFWmLpkHcGE2Om7wX5qtWK4N0p
BEmpnbrHWFhjI7Tx+A+B/4rZ3zkoMX3TnDLq51iCpgrcyn/1Ixpyqaz/lzsEUNi/j4jUePz7CK3I
HzUejW0e8c6Z8/4Kybx8CNtvFr4fO2sdkfPDoh6Ivs6/m3rAFQAhwqxhgfRQSihM+uANB0UYxZuO
Xfi5P86rYuXlDjXh6dko6pK49ZWhIzmqTmVcswIEGbWBYQlyxrjWuMP2hq8/nndq0xFFPuwdRJTH
5wFy6qqImh+KUtQ/gx24H7WOybvqHfyftBAug13zj/09K+eloKu2em7qfbmv/bi5AkfFTGW6N1cl
7yFlDLubgdZxopCuTOqz/xHEDIFFo+Wn0A/j9yKPWCY59KsA2+Oomx6BeUzOEaVbm+dmp7trYJ3t
ldqmdibY9P7c3XSFt4prQyyem2nUaC9J0qWHxpbGPb89X62O3QofBT/UJMMxKX3F+Gxkc6/qWrkg
g6JkDakWWi3706Q4xxif3uzGnbdeaRPzW6EGzcd6aalZejb1MEJupKiX0hbeTPPU4r0PGhxpWrSk
WRc/fPWkcrn6rabUYn0/MM8kMpibAHjLMurzgljr+pOVa/WQ/nD5CIa+vjX4LclDMVeRUTY3kAbG
cXARisL5MtWw3MZKL862EcZLApMFbiiF6lDT+8gvlH7u+Ik4uWmrrEKuDRzsdHucrdVSpkRuDm7e
zGI9Dx9RFN4so4FuFvbjW62edejhf4qWCxbIsPg9c3BaqrhCph64vs2HIl0xGVJeHY3Kmdl66VeV
Qg7WzfYnTIuN1ofBl2KSq9JIi1qTb6ob+tWo0wrLfIv8vJjFXmvemoIue1SY9odp52DgUeR8Sd38
qK2q+A4ceQyqoVrmmWPuwrhF3m/1FF7bkUGEYd4HyXKg9SHmI0D4Twd9G55l5Tvo+Eb1ri8uzqig
0GUIqOzS3Xlp3W+Gslc2KS3qHSKubM2qoqNc6IqlRNRwGvROLnJCWi/5oBGCGvn2G6pQlE3IK+/J
c+Tg6yW2j3HQKJzvMBxJNc7Jo89bmxKeAqU3ABUnUZdS/a5RnNGs8gcjvpioohV0dX+kmW4VWVf4
hM1diYz4t9aMB60JSKNMulOm8by4Ml6x+dTftOSuOPXcX56lvDcu5UlLaUnrSb0v5EPE2wztV2uK
79RP/a8oGn9EXPWfmcuZKXst/MwieNLQI8ZdMYTpjOTgdh72st67DioZ7GzBxJjrf0lX3ZhWWd65
EEUroTFjsxr8iThYT5pJgbclruuK2A0LAH3de0yVnBoObwN33REtAz0R1wjo+DhUqBXyZMU0shaV
drWRVH5GBbPewWiym5EhxPftIkI9GRpTj7Y+oicI1rUuZii5+g2oy2qLiMFbx33m7elbOsu0cM2T
WisRGj1LuQwjv3bGLgS90bhVK5dmRFQ1f/ryNfW78HcT06D2iooePFOaGVljIHU6E/SGEbd3b6R5
FOuRstWTob2rTrr1+Cnim2G2TX178zyqjJt4V9HqnT03GxVngorvZ/Xc5PdBsrDs5fG5SdSa5HO6
t1mjHFGRoe8onQ1enfbaWZ1Y8gOiOme15UcflA8bB+bZz8zhomvR8bmbCkm6xnKhLgzmJR+uoOTl
JvGwVZsEqwDzKgmVYo64Q33Emr/xucr/pmT4IZiW31QLQHcXmvXun4cy2ZGLrvBVaHj5skPo+7um
98PiIVS4SFlynSsM9NJskmtZ4TJ/HuKgXVQHfXw0HRGmCJ3GvS2j/tAPXT1PqOd/6gE47+nZcMaR
/ktwxaUr+bL8RscVD1T/rUMQyECwMO2MskPoRhvZUqlmXunexFA3RNeSNWzpjI9eBBtdDQ6M38lj
TIdhrTjMWZ673ZgirekOeG7LeDv5dhZ/949MnBteh5gVewdEXvn7NFbvfdF6tV/HPNYOSoVmdqR8
+Gn7ERpGz9ZOI9Sik6JT/6x6fTkUijUJwvV1JIdynnHBuvFszB0121jQKS5uwQSsSEGJrzQrKm49
C6+ZlhXVxtX935Vqp4eQucIirDEsubIq33ByMO+1RwwHWVK9ySzyX8ncWOqeGLZeSknaHUN5Hkjw
OqqlO3tuebmW7+LW2jdT7pzbauqmzNVVF8fNsewobFWO0Ryj3pl1lSL3z/1uUaEbbStMjWELwVaO
c6iR3uV5Q62fQUrJzpExYuctu5GPT4tWHrkj86wv46vTKtFVT4uZwKZyfm4J0yiXljSMuetrhK3Q
nlj2lOzXakHtRcjAvTdtQkNK6srOYxy8kxbygt00vNGSvypqOKzHgr6y2SjOQ5OTp6EQ/ZEIuv41
V/Jfadk7j2hwyrlu5h5TUtGuGzA08zCPsQEl0SP1lXodkNvDJHKMHtSDP2gT1a9kZSbnwSbS8nlY
1DVcBxrOKD+v12A5lYvSgxNu6fP/pow4JnXx3fCFzaglq+eybvCowlhZ5aQksRxtQPCr7e75fuyo
QfSM8HhdGWX7wLz73N02RrV2ZJgsdaQiD8jya+GI7F1WLu6/0h+XtkCy1k0rNKESg1JqNL4Urxtu
WmyPSyxhiDzNIl+NCUqTkBF728Y2+QNwHpOZaiJsi4x2mHuWfsz7IP+sXf2UhqF7pV3k7Si3e7NY
oMB2CadMWRT62Ar6dkozl93BMWjJVw6sekUtrBNvP9uVZnPsetU62cBu9nmdHEKDZUhRJ9aulzTg
k5LYPJm1+dWKuDzWwCZ3ns4nIi33V5Gl5gfWSkzImWVcG9cJKYgF5Qlp3LjqEJtqhtKt8qxpHqax
aH1pfFi+524G7pvTbLPIKUuMo1WLtVch5kYpffERLP/g871YzF82XaHHi87rrGOIFdql/coPni0A
JZNaJY1YEmqs74AfrHW/HD7or27I59boCXxxSQ0OwgTc4o+++Wi1NpqFfqdwOGC31OzslWUxHW8i
t1vqdeGcWr2+OnELhiPmnH5eZLVefPaioF/CTL/Qxi6aUR36cUO7fJVK/NXiy9r6dtWt8RBEy2r0
N2ACxXfPkoO2X4NUzG03wRAku6ju3gPFbrYkAhRwJdq9XaqLQBuiLbbigK2GemcSt9uxMAWX/jwB
rWoMH9UQLhwpVnHoaF9Gr3w+/1MzmFM21U8Fi05qP+EChfXwS9FMgpyk3x2znoW6ndn06BmCDCb1
WxtoyI4U3XIlMEOe8wwbquwikDpqcvCRXZxUNbbmrUUXkL4fVVRnqxLWuVPD4ivKdPcQxW5yzuAB
/607Db5PB58XOvSFiu+1IgLeUBn2fQ2q0NDMskBxlqWnVEu84cNdwAecVJJEnE6bXdSTxIPxobJ9
71R4+edzdyPNce2wPp7HVn0zEjRMsHuyi+c3/jaxBux94AvmttlRaNeihAy4VFhzEaGDVI12T423
3SdM07G7s/nPG/m8N+1/jT6wUsUuf1t5O2y80lJf4wHVEIv+g7Aa9dWZdvmuKbdYVIAGO2ZEpT3l
d6KxTpvMQ4H7WeSl8ddJpCPcoqjvwZ9wM+tVXVimpr8+/+8PsVy3CZO9YtCCVy0rg9dYRGg0S/L/
OvoKR7SO8VFvTUJ4TQyNqVK9akKprqQu6Hua2VgeWA98Fh1z9aLq0lU0jJzgqjDPZhfEXC+9OeO0
edamXXkHOq5KvHgVp/m4d6FSYk6AHtda/Ujc5LSPMXuud2qKjzSukSkWzq6gM1s2tb2jSmPvM13a
rx4YGU7dslkoFeuK2aBp/q4cvLtnmNVR6ycxMNzxue00+s2xEeLYnp0ch9RpjyzHJVFS2rI1ouSm
OHQ/8+SQMmu6UAld0jquLmmZGDMUYcXquemGSsH4K4J5644ZDruq+5iInJQ8OjXbNq376XZDeDCy
4lMtH1m4VbtRWwks2bMQaP5JA12guU7wno82EUuKvRhkrMDuDqqtq8qKmqDQ57WhgLSCRAC11vrd
dFCOKePjcgiPsZHnpxYp/0lRrXQTjd0XmOmDU1S73h+0JSsSGxlm3u1BffWLfpIWuphz8h7fmT0q
4gAx/F2hqwhzaNh3g24dMPRy8gXRBvAZKJW+jJYptpA9nrhDWXjp+rn1zxtD9iBPE96WVzTZrqd8
uutLPds5WukvEsFwqZmle8IP2B1dkjdLXXNPYR+8seyxDgNJaqsS+yVZAWXwDgpK3bJQcF5M01GX
uR4iKhUFs63pphv9YqdqeNTDGihKS8n+AiYTUeLQeOA0mvoSS/kZpvWwyguU7SGdMajS0ukWXUSc
cUCha07OcrTqgVS+RV4ZrCkALAxNci2b3mYxvTsT4sffUUkN0JwloqDzZEuL7pB/740wvyDFDY4m
kPOX536fqdusEQwBSa+8oqguj96EFeYU0n4JfR8WNmu9QPnBSW1sewDN29xrja1b+/gJI+GsBw9/
cVOnp3yU9VuSR6jlEyTzuI4YHDvwoODWsG7wydDWr5BvyRiEXmDPc9DlW/qmYq4m4JQK5EPEkjWI
iixN4/LDzWimCAFBbG7NqCMtmALEUgKqv+eMeC8jyreD3uIXdzjvlkihx0MMW2fhsNCcPTefNwQg
slKwc7z708FqLcctjJjxjmJjmyZWvfYFBFPTNnjbfT1sKoQb763upPMBYsy6t83qXUEZvnAiZUNS
WTFDMc4g4pu1vVeM0Jp3zA+Wo2/vNVkFn5YziVYjJVujtkc/GnvH581Y2Ej9Su1XxQQa75+Wvfdw
dZd0IFmZ8qmRY6N4uN/rW9WO2nfdU/SUbfAD1WwxpDK+Blqpo1hzHnpv2Me+H9Nbk5Ka0Gjy9bkl
MTENReu/jZ1lHaK8OelOeyjznFpgbvwZOp4/jIlprdpUPSJbqXDyazdLKhEirgCBv/Bdi0RnPZ0H
KkpnljZwgTRRfSO4zps8WHbTyWk6Dc4j0/HjFyQAyI6HiHlGrahfbe4qB9pH9V37Dmnz3eWoe8cm
8X58j/QBAMM/EjXYVo0NNFbmMELAQrXn5fW5cYl6sgcUTULfeX16K/Ve4eddGbuwWQXSUfi6BUuM
TAz7kOW7hbL3aCHiXVVcC5dlmvyUVjf8AsHx7UoLbYTnfrs9QsESYd5N630dT2Yc7J+braHdIrod
CwT6rrHRWzJgkU6jtzY6fIVqhejNMQ71mBu4dPzfuafxh7ZGSC0SydHfO1wvTXYVfJ7nLi2Q6ayC
N7lUM0VhuYP+oktxNrbDiMeBfLzVEEmSuhsVjlJoqeOLWlS3IqnL9ykG4WwlSA9qv3x3Lc1fdaaq
ECyCo5LvPV4bXlKdnjeR1lWnEmrL3zu8MJV04gtcDLWEWtglApXXoJ/9rsG63jkCwUoT7oMxDvcW
6IBVBNiaUaSK7mAgf8zCAgFAOdd/2uWkme9Nq/3Pm+e+IjuLoZhjm5hMaqy8nTxOopdHasU0ZKtu
WIxJKLWXMfkZC0hfphuJbS0ARQyCgCLFDqKTr5jjvErt7qbHBQ01wbzfHlqhzuhMKTPBeorrfYwK
QcBegVivLes0pvsulBV0bQuyV6TOR59Wk9opP2Vdil2d/cFT1dNLcdQZ9Hos207hLZsEEo0GKHZH
Qx7OBqWF566kK1eSitZsADC2aHQ7C2doSEnxcGo6YarP7AJAIQHICB9gybSkToBzem72zpvfhtqW
Tl54BW710dHo/qK9Vsw0Ff+e1hbRGUT2HCrDzhv7a9nnsECapt8/bwxqmRMBIb4no5nsjI7CGo4B
d5u6vnNBtyv3YlA/xsJqM7rdfYBXjzKpFVY47v3qM/e+tKrFNE809DqpE/MKVFkGorngMTCuY2+e
WAqvdb1wv0zqEHHjIHXzFHtlI3tcuTWh8CXjyIyV43h83lgw7vdjSaIdLNzFmHnDTg70veygsUjZ
TJFpwUvAAep0u5aQ2zcvlPbc9mCrdVzMdoPGABPIIwSFZKKFmOt2cpQV7nuKKv6qgOGWOJhuWokS
ivbGKdKpWmu99zAr3TnoaYSUcqyzG3KBYafrsf1CIze7WSb1aEtjWW1oKPRTXXfnSedFNAzUBjtH
D9g307uDTdtvWQop8F748l1tmrXNWPT63OJnfymtHn9rrSMF1ADcmnbXMZvoGzkXccaSLyWPpSUn
EtO0mx0o7xS7CFntUm+XAWnZO7JHytsEy3Grprhb7b0wW3lIRFQeUt2UBwmv61Atn/9/7i0jsQJu
GW0zqFqHFLsocSZNzOPdhKV5POucmL80JpYiRMC81k1LrOEGT9wtz/goXBkhh4e4oteT1kbzKBND
KlmMfELLgjjJ1qnHr8DrIX65KmIwr4jhpI4++l1i+zB8gRKFESGMcJeqwaKY4C5VZpSvaphny3Iw
fpHo6M7E6PhveQmMBB1bmZbhybewK2NBCk+lruP7V6wdXLB5rQTUp01bPbW1B4TIIb+aLFhrqYvC
n9FhsWY2+uBZnFr53e0rHOCqSxC5G/ZbjCNJ+pL8vR0ZgUjR6V9sp22xqxXdEmB9c030QrzYca5+
T2RQHITJjyIHLsxY6eyQUh3GKvsl4HvfmsBj3lpbEaS/d80qs+eF7dcnyrLWyYsTJomqvSrT9AMC
i/vIRjoTSUmjk8J0/lYE6r5Nxl8F8U3rALlK5420a7Cr37DqY2yr2ov1QtySv1N6KyAwhKmhrLBb
B4mf+BtRjNmuKp1sR7X6V0ovck2dEDqoNMNqW2vOubZkemr/+0asItare0PVxn3p1/96Q9DzyKVu
2Mta1bDbd86210xnOxrJ3FKZ2vwHe+exG7mWbulXObhzHtBsOqCrgQ4fISmkkEmZCSFLT27aTfJ1
7qgH/RT1Yv0x8lSdzFPuFnAHPegEUpAJyyC3+f+1vuXVbryrh9q+o2RgHkiJZrUhNYGArvB3GGuK
hWeNr41l1J+2TX07tmHiDRBGGqnqdytr8kXOOvlbHGDnoX6mH6RpXaWdGZyyVOHHHMwerZEfH/0I
8UemMe21Ufo6EMKzqODvrBtK5tgS23tGAGsOSfSW5SSqy57C+W3lkcvXBiYCfq7FJDUwoQ7uhIdK
/2KBR7VNNQ9OWXyggBpf3NhIETs27XM4B8RG3SCfqBeSZZFY2SNjW7iMtDH5FrR5vXQir1uD5ct2
kkx38uODD8OJtl1TNi9aBmzECCEXmZZuHmhxk2PPJuRexbx94DTxW2UR+AIh0ZzG+nG0g2oHwsPZ
RGNZvlA1brOxfLUjQmz0JoroWMd32MjzO6xaya6aYLL4ppHd9clEV04iWJqacY8dJ1sMrruIo9Z7
9GvNACuBKQ3Kl77VdRdp61weTP0hpH6ZYpZDN+AhC4/HG7ZD3YXt4juo3VIDijqr80uaGQ1MwZ1R
R0vp2v23hNrayhxw7vmV4WzHGaGSY6wei0HcdtAV96Xu1huZmN2T6bOvixp5gfvOXTYlkZi6k9qX
lZmw0bTd8cGJ1aoeTe1pnJJhJylZrmknaU/NVL95Q2Pf6CzibqzJeTn/mtW+tXb4nHeiTcNn3sY6
qWIdaUtsX2Yu+IF2frC48cfl0NPzqds++Caw3J7vTt8l30dFna7Pz0kFhOZjpbvXPhCeUyC+dD3f
NRneCY+F37aIh3hVqMbaktC2m2aJTIN8ZqI/u6Sx3FxNbL4Ofpp9USpguDD1/Dkf9HlD/DpAEL0W
qalBte7bCwW8DdO7wFqO0lt6LPQCi9iZdrykBAxRnaAHkkgpQw2UlvexjKttCGF2p2kk83Byh9va
pzOdyvgQj5F3EBm6fmVLxKSh0O6i5l1FOIqolANLp7T3TJp9tLBSldywc8PRZGA2pK2d7+cSTzxA
nzXjhTdXy8sPsy+YQCfNJLle8uG2wamIrKMcwYewmXZA/cAEGal7CsIcuibcDU1hbTU5A6iC62Ey
L7PZvmZncloGtWyvQ/KCgBPEL6XE/V7rMLNi07ztOil3WVCCvAlFtwkyUgHOzucAdh1jpZngvBz3
SHzb2/OXRBHCzlQc7GsX4ezYW/LYtpz82VBUF0bVkaxucLolk/XBNpneZ1HtVBDDgxmsD2zo2iN0
UCwyjI+3rTukG21vF214JPVBgef2xKV6i5MpPyhGLy2mcNB4JzZ9BaQwdN1eTpyjFRn5Fr3IY+Aa
9m0XBuI2mGaSISftLuEDvZ0Gg9RQo6sItjEuo5Co1PnXEKbtWxPuRJbeGUqtpmjotzYVI3BttLgs
VXxaLe4SFFu7JDQelGGv09xzsX8EH7YJ46RC2ZlIn6QqJeZtfm9iX6oyQC9lcuVm+XjRuPgj0FbB
+zbthA0iL9WZmqsyh5qhF9FrYfPa8BPW6zaMEX5CA0ObH5ekWRfiyp6/nL9jdGrWQ9ZkbAtg2wyN
BAU76e0xAtiyLlk0LCmYshv3dZJEtK8cyQsZqyTYJpT2U8PcxAMTnTKiaNXIgV5QybELA7UVoWyO
hH/gOeyCvcxAowpOkBV1sONkmskhwuSJatVYZbVprGU3pHdBf6OAwRwMCx+fnps3EbXjxxQqp9Dy
VVzL6dqZzWKdeFasIQ/52Ks925566XvaHXPGZdjDvKZJaO5Yl8zBVZ11Z9+0wLGI9Y7gY1Aja6TV
H1joj4vejPutSOvXycY8KZJm0/XhhRrpoNnFdBNUEdvMyvXueuHmLMd8toV+9MAytQIuGuNc7LDl
ECwlj000PKXwoFJ8DKlyo/vA04ylY03RpdflqEqlC/KTPea3WmK36EYrfsLN21KQCbO9sFHHsaVg
CqxA25otUW95jOUKn2tWsYbSborIYTdbpHNBF0dtCDGJikn9RPvntSj6nWSXdIyR1IHb7sqbCpsa
u0MVuEe0aeNBg/EWLYsMy46rbtlJePswzfpTPH/JkKeB8ZBwUFmG1pAH/UVb1leFNTzGXhNs8Ttp
XnEYXOMekJJ3yrUKXEBoYG/zfLzvIrjSLLO/CehhbAMHOSy9q4UxKe8kqIGd4Buma86PF3okeEAs
KzmpMEpO7MDYRyhHLkiRHxcTQbFTwB7X7WBwcgv9Epj29Uixf+X4iWQdbD2kltVcNL0sTr2mG2ud
512df9T7yLqBmBS3LEbtZoRWgxyBwaUl33yMSgC05t0oKn1TOYGEs6xtVKZHp25HbwlkkhmmOxzt
3lUABEnPsuwUSsCykxXX7Fa69NQn1bCtLQmATDq4alpdbYF6U/RRKb0pFzqaqZnHSQx4CvrsQOsI
CGrrKaKF7PrkWIazNCoogxjBCKKBQnEaSjx+qmeAV6CsN9IDpVawtz+5naIV7NfNdppAJY2d2oUl
VIaotiUvBMYHFbpsLelmFIOS1zo5NSdpi2pNF8FZnX883xY5NUKtfeLOMUC5qk4aKHp0X/BfM5VA
TyYfDVdcsihbQKhaV6vNRAspZPt4LKQXHMU4LdEpZien6ugh9s413aUBapaCz5cjZSH3morf+wBE
dZ8J3Tpi8VlrbmmcIo8vXumIC9UjVq+HS+d8SCLGqr0uqledxDAkkex4AyONd20I5YLmCrotPj1p
QJG3o+Rb43XjRaRMtaOYgnsKrgO9Ob74TlZcEq1yVHENWduvdviCP/siBx86YIly/dKZRzwihzBT
J8HRszCaD5FAG16G5SnK8/g6mvplAv8XwKYGvjL41Mqy3TplciFTrNqdhEYp+mDBDsTfdGlpnwhs
rnioGDf2pwEI58bxgJbi7cXlnyiMv+M8CI3wBRDdnmKXzkGDm28/QclGS/cGUdFmmXAVVCx1UTsY
O8HKBj3F8KQH81XqFlvkeMHJ7XnpZY/LSPS6iSpx7+fWdFlmGpQ0Un2ycVQH1eJGaezg3UkFsrzq
4AQU8+PBdE7k3tFxNptugf3PPZ1/V5kBfCEPbj8m+YVbN2+dXpmH87WKAxx7WwPO9fyjOV+6ebWl
IumwLMamUvD59H580yt2KG3Z+yRwMBLkPRdBz77y1lZDvgltcNKVpLN6lyGHxOpavmSB+AjxS74S
sPrQ+p16N/Px2IdJ/kkO966Ny+DLMrDvTp0ZIQCk/GOVCEYFHCQJW842T7XUG35tDMjzK9gkRZpT
J0Qskhs1MdlB/FHEyR0Egu6NwfC1L2znxVBFymBrlzOArCfUvBaP6dR7kBE8+c0KtGoZeRmx1FqO
+ddq1R0AoWaVcA7dxlT0VsiE/RtSivT1NCrzeujTeoNWQB17IB1bI4/aqzApvK1X6RVNFjQBGMEk
WEXkE2zJqoPfNCO9PrvZB34/XAT6pHZ1Uk2XxKsY29aEqiHGwNs4duocbcTIGyTr2nXIqoGT3ytO
jkJfKQpf3bZeVjKJpu5dbceAMVVZPPgFwSdF3BgoiJFam0JPn7SEGQz9ofHs04VbyKotXnuFMjBF
kxyEBSbSavgYWrp6uld89U66cVpQ0wAZKLzLnG5z7O0SEiAQJU1rjgpTUR6MC8PUS4LrC31tF1X/
5WGbAO4uPvpS3sixjt/xnD4Wk9G9OiaL1LrV3WenRzYrqwhpCuoeXKsppIQG6SPqu/aB98U6TWe3
L5gDV67szduaiuqqjbzmZE1Ws25HQAt2V8abPohB1SaDDfQIEputUzfS6rkKLbQGZBxC16ImZ5iY
NpOmUI5cqsvEvhjL7GLgeXdTgLg5xu+1VXlTXk0WerRRs+tjFcHbRw8wXAMRttZRUYmbVFrxutOs
8Dbjza4UNtu7Jur9ZWsa5r1lwQAzccN/y6sO+qQTjY+WKHFoExD+3M3qKRfl54uspjc9C/K3sk3u
KwuJlmyyq0aU46eiHysjSXmZaDo6AA6wtGp8/H7c5aJnnYBeFKEU5wOremwnAyMl9c0OO1bmtZ8A
4a+AdaNXN9372KniN8V1lYi0f4EdnfNgCmTCRNGrNNz2UYSmtkhdP3jopNktDakN94oEnVlOn9+Z
fQoIF8/kydQVsPsAgmVDkvC68K32uisoiHRiLI86noNtU8vsSq9kvCuTIL6sCJ3e2WMXXzRMPnta
9cnBRlx9oORNPGcc2hcVKqRdmaOyhsCkthX9oKtamyxWXFZ8TYxjuFGeXt6geK7WuXTUiZ6+uSpH
NMG+alL8t2l2j8KOlGjSjB+6gJYABQPtm2DXuag8q38yPfh6ld2HLyOnNeyw6TUJs8eYQeDd0abr
snH9D1GZeyJs9S99Iq+RpG+0Z4SAEBBXJvSXl98Pv+9QdgpmMZzBbO+2Lio1ZkZlBfEX24qLzlHN
R936J78ozLdSBM8u2uvXWhvixRgZ6rk2JxKYvCak2oNmAiOt+pb7KBtbCEIPtj4IOj2SxSlajxWD
T3Mb17G/ioYpOTHtDGuhkCK4HuipPksPfaRFF33SRhddbP72HdYlarutC3Ttr787f0esYF4ufr91
M//5h7/8fvNSG3sC4n5/3J+fpqFIs5mEcfr+iL/f7/xyzj8G0CLRSfcJC/s0uiCiLLzAaPHbF/ev
3+VJjkGqbhFMSiZl8PLHrKP8JMfowqK3fJ3pBplEpK6ef0Jf7EC2hDlzkXnTpRlG3fWEJPeYjexo
fPc660rMCgnndpeM7nWYxMiZ5RBpcyUn3J5/6cWXkKXYC2MBBVYSfESsYrVFlWjZsRrkGioO9uxa
z5lWS3kCjG8xLZds0mu5A3EGhAb73Ulk4fuAwnhNNg+aEzZoUSEfdLdwLpXEKHL+ERGhc+xK+/5c
0/XBF19yZgdH4kAeZeR5D6lwwyNUgY+6d3HEG1Mzs6+dfVupeGXWVf1I0kS81NFht0aa742w05+q
3l2RyFOvJqU7u0ZxXTlFWq6bEa6vVVfWgakDW7s9fuU9gDq5bSwUctLEDJBUaiI3AAx2G7lIORm/
aX0+Dcixm4i+upds3WoARMaUdKxucpTEy2SiatLMty/rnm6N+4CKKl+0rB53BpshNo7tRd8kHyGi
BdEhz41ajCS2gfNEU3Wy9MBSr4YBQHlgR9XSKPIYwVV21CzhH8U87JtjWABwYLBhrRmusAm3y96F
lBObRE2UvUHbebbUl06618KSabOusIqI9dBBe6z7MVmbQy1RYOryUPVQcKOhQaBfHIE/aZvOfiMb
55iq8C7MZrDV6ONcpwamE5YKdTulcmWcbOoHt7H7VrCOWcuGX1LvM27DCi1RjVZ+cgroimb9iP6q
XRaOHXGhlU9UnKigqaJaNYNzYGoQq7gfZ+hdMe1SB+DRlIAByWS5DHu59qO4wW/sPoFBJdVzZMth
etSW6J3Uhasue1+56wpVNNbqrMJTKmFPdXmxS6nSdGOUX/RTlV8Y3qNME3mwUcFeCByLqwGe2aIS
LRQOu5/QRI/TLrFT2sWU8Du7BfXt0y3OCLVwmUGLzhIrAaNonaQVTMBKvUig40Vf9U+GClZp+kDG
qPqcg1AWUaNeUiivm9A362WEa2eZaL5cRtR7AeP0oLHVnSXv9Mbwr/GQTMCPPKJaGvqdugi3ZZfD
S2z2Tti9FJOigt5Y95n8CmLx4ragJix3cogy7A5oT9cpmcuyw00pYL2CJCiJKqnGWyQ0xp1nyjmA
B7lalz63de2tScxY1Dqpzl6ldcvcDXOuR2AToW2Xb13qbqzc3+b2lN9ygTQHTcwOjXsdJMPjUKQr
hS7UpTnyRiyovvTGMiSGG0WPpdNERgFUv5nhDH2rmqdMuUg8Wuz9sdntVIyGkcCBZd9O3ktYGQqL
ljat2tzK4ZPq+q0jrIN0/L2f2O1rqc9LHpTEN4KN7KVXsGjogtHdU2wx1oOuHXQptAerJlktLmBp
qwZ5rHQWA4seKitA2/Wuuc5RSO1jPDYPYRwez3+LDfwGgHrlVVmi0oTXN3fs70twn89lxh4LUL99
supUu9B8aN3mWLWvRV5vU0v/BvyABZedvSNgm17wUrMyBn2Tq8B7njQQqIJmmgSl/DA67yEqfvZh
Nlgai8ftWX2YFGu+OPsvIsMI3j20/02YtSzwKiaAnPbJPOG2kfzm9c74Pi9Omk4rKQ229Y3rx9eT
w+rEn9KHAbjeW1jkb37j2S/hwDLfziiAecIbNrky8gNqmvxw/k7ZqN49L3Yp0c9/+f3LH27zh/v9
cJfzQ/z+Z6NOwy2Cz6vWrUI2z2G4ophSHuL5iwLemc3Fld9+Pn9ndWF5OH8Hn2o023XqZQWQjKjM
Fyzlx4NphRfOWBBjhi780GvecEgtV19pknyGqLRrgkUqEsLavnVWtQ5Go7+tM0u/0ANDYEyWFR5k
ilLjncDFfLCcCVRdOMZ87ZusOkhwYYDaWuhkkHYW0IXLg93V9bQ8f1toRnk4f/fHv3S2/Xdu/8Nv
v39rjtqdNI1qE7j9cJgoYBxCz91XYLi2M8D6UDm9PJy/6+KI1/N3fvf7TVj2rtn+VTs5H5umjsbD
NIJ86jLEE3rPXMHCaGwYu8qmPljzl+8/4xSvD6Ge1ActS7lVMpasg0L1RqevOihk6VBQzsfm/IvC
MNleWZthDIO9UYQt9UCrOXiJHa30BIAWFpS9UEm9jlSHa4UHPz/ZNPr1IZoqBkeiVa/OpwcMwwL4
L+dayZrtUEnSRkd5wScA4z61Ng06WV9wnbh28v0onQ+VMR+q9qQo5DEhlUvXN0Lg5usoHXJAI+V0
mDQYil3kEv7kjuMy8I324DUuSw4oYCLV/EVHbX7tNulpALwIH5UVZNvQbTN7+m4O8qhdYYXsgqCK
lw3RBDEZP6S+6P6hdLeeO1ApjfSKVOuqwKnDl/N3pBSyaQxHgPoMtVGouoOtCbITzt+ef9mGY7Cr
ypNbAtdB5f2BdRNTade/dbYWrw0N0hPxyCnYxTzfmZWLJt+TZGz506uVuM+TbjxUdo0Ci0ynS6IG
IOQNQfPcW1B3Uc699wV1/Bp1560xCwcGZxfqHolVUeqeaovCV10ShGdbNAQ7tXRsr2CMINktUN2I
gDQZn4jF2E9Dnq/kqOmXJXVz4GMzZdi2LSBweXCVsqdYjroVvncIDNpAvNrG4JCyBVxXc8KrLo+H
SxZOaO2zIQWT7uJWIgiTvm8Bhxdwp53Xz5VHkEKqmdWVj13g2mhhAEz4DUJVDc+ZJAWshpc+er1/
jXVwW8cEkLmE2SHoa9aupr6lCY6UQQS7bKyvWoT4S6Kpq/faPuo+bT8/9zvWOyamFMQ8az3v85U1
n7Hn05Y+v/c91Pf/4wL+C7gAgTsfk/8/BgZsy+y1+GX3SYhb2/yIDfjtnt/BAZb9q0fyrotB30T6
ST7nX8AB/MUhPd7w59BO13RsHP2/gQMs61eLVbtr6DMigPvCFGAP2UZ/+g/L/NXxTAgEwjENG5ub
9e9wA1jl/4QN4GlByiKzMj1WMTayzRkr8AM2QNJqUD4qi6WlJRTDRmfGyNvawlFqG8f1dohnsV0m
bsYmwVJDd8B2kFtFoblyHPNhkA3z/EQzv+pwWNk+lgrx6KTOa4DCGT31tGtFjLmBfAPamiCu6mPn
MDBWdCd5lAoOAN3vVWunWryaA7jbNcuv4ZXpNd/ElqmOVuMUFwCc829Y5ujGejHliAFBziT8FUTW
r9qbMQFjtolrIoJ64sIqOoPDOphcZEuqUdgWgGyRV1I2fbfEn108EHW2I41dHNlI9MwH3qDWoKaM
J29qom3bUKlzNKrZpaXIgsSpYy08KGls3ym7FG66trFIYAlMuz0T9anAirUknwOVlzU9NBQU6Mhq
6Yl8TUBdlGDkoR9c+KwSaZXFWKOLZuOZ5a7OzAON4aeMlRJvrb3IbH1H39TaScyOqwQV1dHMOL5R
6D7Ho7wrOnVSOXq0cfYZFmNzU/dm/gzTh6mw00siRTp/KN8ba7JXueWOa7LDalZlbvYtjSqozA2y
CTNt6o1uDi9BnHYP+A7vm5BsdY6UdtkUJHd6rM5HF9GrtTKydBMW9Q2RC0+aCbSyDe07w6aqPgEf
RU7Xu08B0T4sjEmtyTPC5OYaoh/0W8/Ssg1tQQLkyFpZRZOJHxw1z8VojZLOZ0GuMCjNqzLuxDLU
xTQ3W1nBteF11EMGTgXeAEHg7fcA2v/uce0xTmP5+RG//o/5kd8RJbNri9r/+fOPzfefw89y9dq+
/vTDmvCfdjx1n/V4+9l0GXflgX675X/1j798nh/lfpSff/qP97Ir2vnRQpRMPw46NlG1/3isWpY5
NMOfRqn5Dt+HKCF+tYVum64lLNf+y/AkrF8ZFRiabBSEjDZz1u1vwxNwsF8txzZMX1CPorbsc6/f
xifNMH9lAHQcXTc839SRzPw7AxSdsZ8GKM+wHMtDd23rnu3xSTt/4Jqg4J1KZ77+YFjGy35m8OfJ
Y0sgUqPKtZz8o2EWtBs7B+OKSTianFJkesGzH/U3o2IzQom6WUxO+mZH0QaXENr0zL+fPFRokx1u
QgnH3RjfO5/aNWvteBlNuQUSOb0OAfhEENbRgjUrLkoKfBFfsvFbbAnY10CSoCiOp2oSF0L33lDZ
JMuqs8GFhW5PEgMvzCzTt1RHEB9TQ13KQX/E83cZzYBaShdzw2y6C3wbFEa6ikYQtuffDqa7n+8J
Z5xeMThNwfOe/9xqF6UfXeSFF4Mi4CHBslFNJhR3MaTDxkxofNEhAcnEXqhLLSAp7IRQaVF3Z5WX
ePlbW9TYRKprllm8rKrYDMN4NANn72Tucb7BlFVzQWQEU9pC5Zjfy0DxjvRGcmkGA+j//IbYyYVA
0SEn8rj48PtlbLP1Hzxi7nmQ86PnWf9pChNN7ZxmABJ8qfW079ORF54INqB5czOE2RsrVAKKK5ih
KYGxlAPv0cIu27jTOdoeBa0kegPp+uE7yV0VxW+NM/aghVsUK3bXrjsjekt6GHJG6u5JaAFzw5p/
CN8ch0PsmPWcoqyzEEXQVpuM3IUmb6HyjCtf6v1S5DovDmytmt9lZ/tLGA310p5fVKmGJ6mMAdud
f99BtV5G0l1OfVeurIAPBVL5etBsJOIJ6WKV4Y1XWsL9MqnaNa1SkIIxWUabeZe9YaWokf22FvO5
3DTZ2/kpKhVeQxO/T+ajimkOlTJLSwEtkqfUuniD0nzde5zKajD4HFPnk1l9mzutv8Se/DZycCra
TfQhSp/UlSSA4DZ7BKFELHBOQrPmcDc6+A3OjGMl7cec3k4ccGBzzz5GWvwWzOfi/Fc/TtEFIdSS
pLbihZrvOXHiK41QZzQE5wNGjfAqDPm0uMioRdUQrYhhQkV3TDH8LdpeaGutk6hq0/7NaekV0lO4
Eh7io2gW91NKWxjQ6e0Ei6UDZJ0JdCUJE1nCHpqh3JvzA58Pt6itL2zyEc0uH5QQ0HYukvPrSukQ
LEgQo219fX61WsmlDDOOeRrP8/zSUdwvBaR5+EPNvd2Tf/HDMHrzPdf9F6plNyU1yeZP//FH6hLD
oLAF/TDTRXztuvPy6oflkwuOBF1qNQfiMcgEubM3bTT1SvPuz8//z5+NIfeHbPl5LOTZHCx/IOkM
3ff+MBbSOGMMAtqzMFiNLRTXTXgBacVdtvRV9BIaSO/ezyfNP39aRvN/+rTz3394k0M6No2ZMKf3
bOc55m+Ymohc5Wr/F0fTsP7eM7kz3crmv/7HN0hoGSjQtqADaTES9cF9asdc2MH9WLrxsoxI4iaR
+q3xuQyUEMc87JeWSO+L0N//8/dseH/npTiGYElscrht1tk/vWklsdkaYg7GwmXaO+1eJNQJaFsv
59djUGNjW1tcEqv7laX7Pm32SShQvcdveYCsFb685CT3m+FbTqP0Xx2on4Pov58JP766P5wJQ5po
4aBz3uUzW6CAmCUhPJ+nsiqx9x0TXDjPYiiMt8JEUfUvjo71916AKzyU2waMM+IJfj48/uRKS4+o
WnvkHTR1A9knRf4xgMxYBfNlmsyjCx/mR1xPi6D3Lxvf+2g08hKihKFm9CIPgYb1ZRXeve3Np7D/
jBqBISq5sx3z3mi9e1Ce1oLY2oDxfw6eZMZODSaSATUlPvZ1l06XOsYZi5mymKeJeZZPnHipOnmt
oumozRCfcC4gNCDeFzRZyVPD7B4jSnQRKcUuUG8dkGiEmgo/7815SjH8EvfFfInNU805C7VRz6Xk
tmPMIEq+G+MOjR0kZNeiIOzD9wPUvXRO52Mwf9Olr62oX+L5rWKwZJlgO0eDiAEvM16lOJ6njlp+
ZoZzm2fdFkRmsHDnySod+nusE9eZcO6r4dMMLOyxHRND5wf4o8pNqlpUL86avPdjwuWhh9kaPe+3
0WZkPU89k5tOm3Hix/R8yGyAPc57VDrHQHBOnJ9mPonPKyoNBRV03XlLRsTDvOZw5xM3mg89Nfl7
B7mKYBpGOr5rGVq+L2/sOQjYfFQ18NmY93ueS85jezyr+wvUcYxPC42l4/L7vZhDnOrufLt/fi7S
F//bS5WLlKHRc33fMZw/jE9EXE0YQ8DUnleCHYThRWOFp8lj+SUxMxNiVC0lMqwZbbVHj/DmKjI2
g/Kpmmeu+VDE0/QZNBpWHU6Y+SAUTXcjEE7jupxwIbK4rB0++vO1fx02+hNamWXvz45yTHIBORlr
jFrrcYzfWm0eG6jqL1o9PwruCojs+13nhadCeamTokvMwcaOjWOYsgJhB8RREzts6OCf+VT7PHtr
Jw2Nbh5fBD0XVFtxbtn28IIaEi9quJpvks1He35R3eyYpTV2o7MCGph+zivGumKujIP51G84CdHr
nfIie8p7TuVasQ4qM52chYbuEFfN+eQeB2cto+hJDRvEq6x2+HSpWLFaDasXrbSxojTLqq7vz+e6
LT+VcKaFnUZbpXu35zUJcanWonJuM5PrZIxZqWGjvx91+x6hyPc1SG1xdmZzHMWGQPXj+el9Ji8K
o7xTXPOVi909nGc5qyu254uR+vjbPFqokmWbQ72UV7KwctYc5OAtNPUurYBTbr7kJfKARae8F9jZ
y/MPFL+tRd4P9xhZD+ffeCMnflujuSGsU2pQxVzsoIw6RspKa15R4pP+GAqq9br2ak1PseffFQUX
HLfRRlVsbUoYkF73RY5BWCh/UfomSyZnPvFZjC1yyXMikJqTiqLrAquFyDT2uPPw6JuJi3jlCYqv
T9GAl1tisKIciNPF0G6wx4llUCVvYl5jEl9JLouYv4Bty1Ud8KHyE8UZwDLtdYugjd2E4CLl1uG8
i2hKFoczoSHUjU/H0vhkmK5l49yfr+zYwrBVTp9tpC7JviswRnDidnxUNJ2/1bV1V7vRW1ZyVjrl
AbpZzpKYH3L1za3KVwUAZXU+DuR5FWN6dV7Q9glDalAbS41kkmVNbFrAebE4jwjna/6/ewO/uvtf
9798lfUvV3eb+5937eed+O9b+u1neXzNP5s/3uinjf//Gzt902Ku/cdb/bs//2f5y32Z//l///Ja
fPxyU//5/xTvlDF+LBacH+L75t/9VThsq33HcZjOmTf+Wp90+AtLH5/fY70VwmCN8Rew6a+urusW
TiRqmrZrzLP/X/b/+q+6gQTV5x8bQAqflvVvVQAM/eeVmGvxRDZbA2Ealu5hjZtXxT8sPy3PoZGO
+rBwUTbYNZ0tG4jEhDq5HR48qINtHxMQMdD7xohz4wBCWjhFdD8C71uMNNPmPeXJEipcp5GzNRti
vBM8/bIuJACoolibaf8uyvxKy6JiXU9QMIeEIlhIO7YrvFsKBEeU+9N6ZFyLDB9ghC6QidhrT/kn
fNtNUOy1OizI/FO3hb/Xem+X9uolp9NKuNihBVm6KiYoTShQgNB3RPAmCKV1jPF2MiFGNWnFO6H7
mBWZBNQhF6mCzI8YlkoC1CnNLnlzph5uvKh+yMJcW2KYxUTcr/gM7yROoqWlFyMEUlKenRsULC2+
NVpFFf2DSrD/HZr0q+uqjTW7BWvy8CREtYVH0IRMJ0aONPsUUJtXte3vhw6zQVjjzhc1HfSqesD2
eQiUJM0ZnlwwldcOSBLKP9tSlSVc4/TVrhjaQXKg7Kt5e1NAOx9HEJ3lJrwOimgFBWufpajc8Oiz
ZrDQlqjx0OrI9n843//Onsxw/+aMEYZJzd3lBETm+DfbCLr2hXQQDeYpUehJsWjzPlvFoJ3WeWZt
sIMAhwzHrzJph7nmskxqF7R2MHKUUkmxMiehzxu1b5L4kS3meXTcir/NB7VOzXMcV8+GnGhsO9Ju
MuGRTmwZGzo/xA337UM2gcQgImMPx80ExRSPVCgoU6h6Ual1P374Mn9MXXlpE6G3CSmVE0FBRkJj
WGyy068CY/WSGkywKPoCI3UwLuNioP7iUh6vUWQKAZwhq/0tAPFgZXpPpfDx9AwrV4GSqrreRGkS
btqmrelAZYccVwrJAZygOVMl1SBwdNkOT2m2CBRdKqO9SMTlWMRiBeDxctQ7uvqhW64UufKYTSSJ
CgjkgyH4zHt5XRrzZFcQD8nHt6+asd9qxAcs8bzN+4D+PSCou8vlRYGdMIIW7tTVCz3fxZhy2rQN
CQRRNT9w615HmXflBSgITC/UlpEVvkrFbCNj68VKxy8ZJsPW7TbOZFqHqOMa78hv3fVCbrTcHFd9
1N3ykRD207G4dgCiWvKDHqh/AXUxWful/RoIQYHMI9fVs7qRDzyESxDHX0JlA+xK46VvetIIXO2l
Ri71f9k7j+W4sTZN30pH71EBbxa9SW+ZZFIUKW4QEqWC9x5XPw9OqpQkS+bviNlMxGwQOAbIJBM4
5vteg3g7T66qIPOaa7yCUXfDd8XcE7w1Acb2RZZ5DTqgk8s8wHpPC5QnxeTVDqKxwPckA3/Bc0Km
PltYoOpCgoIEsoiBk5Q961W2wA2h2ErVsLeTtNx4UuVAtkkekedNNlofE7Asa4JmtbeI0+m9JolB
8kjZNEnTrom7ovzFtlQstiMjtxdK1ZxbwoL42U+Ie7BkodRi1IOqE6uMfFUgq8R63m8xEcHDHDuP
J7NLd3946ZS3i3DZIn7sWCJC4TBr2FP761G6tdvYsz/1SQqUucb9SrIeNdNCD0ZbaENGHD+W7hko
GvZb/t/i5fn/a4Jy+M+i/4rNEPjrNcHt5/Lzy7f4v9DtYE1QvV4KiCsvSwEylH/xG9q2phP5h9pF
sKv7VtX/898KAX9+U4sIPExP0pHssP5ZClh/KYrGZcz6JCztKYHwfSmgGH+xbmD2JsmoE7k31P9V
JuDtoC6pClB2y+HLvX2wcmzAlKDtUN3RSwAVoNDWeghsSnfyZu86sgwhB/58ZeQlc7d0Skt3R/r0
Bi7tp2Ai4PbDkCwdSYX43NXVoimrAsq/1W4svVygAIwDFC5X2bpzHmLd7YncEs20IGd1WZXNKyuU
JoWAbP7qF/jJLKW/jaBc/x7WTq9fFL1LB6jqWbXrRt6KMjcxU2macWnWxlOsytYcujxMx9b3b0GW
yEsnAaqee9r4WBD6RMhHIcyChMVMKdXbAafO0jcWfPEjwDl7MZb8OZrkjbPaQiNElhDSyctkrzup
vgzYGi/JwvUrQ8s+Oo227OqSyEU3wLtDRmYmTf68jlO96GH7Mcije1Ppn4vWwInRbqYhBevf3/8b
3m3er/+GaVP/arzoLBSjvLStdsqgHMC4fOk16dQyi7IOPPq19REg+Dp0spntywCXMbP3X/7w0W+D
t9ePfjdUuQj1WRaCXTsy3QT5W6xruo8Y6BI/q+5cL5oXiX4HxlYrvK3fTvrLj2k87uqE1YxXZvcq
fkS//yrGrx6Gqf7Vf6Gx0RDQBzvbZUb2LeFBnhfyiJAbujASIKdFF0dolkXSpjVTeWvqNdIObql9
tBoy5+WQl/jwudUcMahibTcyU4aaxQdEx4IVyhz4l/lTlF1OmpUVs4+OmgaTpqbFnBJi4KIeUby1
jb+HNPMWihTni0ySnc+SkoN9cVFc83rzE0GzpzzGWCbCfBLSOovQFPunOa7cxIuaVn/RGv1FqTPn
84ja/a0CJW3tmS0MHuQfF1VVwCAqD3KJTafLavFPgVoGmFfR6R+/ovpuWxCSuGmdxi93CDwclHC4
gaj2EWynPO+LeKcg8iXjWSz7Lx4qjx8KJEJSUggaSv9V2y8aV/3797+hOr24lwzB9uv//Pf1i0wD
16vf0IRegpptSUJSqW783gZfl4fbvNfOsYS4elrU9kw2wWhhyntTxA75GFYlg618Q9PhU+0bH3JH
3eLSvcwt81PJlgFXlaZQNyZSQWDc0y+W0e9//2WVt2nV65ed6l992TTSlKrU+w6dCRf7mH5etpBP
QzncG/B0qszctO42ythUQSivbOIerjob3GMi2eeBEFM8eGuS98Efvo/6dvlw/T7TO/rq+7hNimli
37S7NBruIzc/NDY5V0+7LQqkLBqAqmj7odqCUjCKJghN4Kgjm9lGctWj1sXofxTAtFL8JzFXsMd1
nZgPw+CvUuePI9Wvft/pAXz1FY0y1FPJKJqdDYh9tDSCSsUyR4ZCsrWPidV4s7p8mTQfGi/cIF+y
gBC8VQr34Q8/2fRA/+z5ejcB+l07WIiuAt32J1d6tBUq07JQd2wIsLhhtM1heWAV32FkamkNOHIX
u3EcLFeBrvhza0SsHi+76POg9U+dFYB5yTvQKom/9JPOX/z+a6pvo7HXX3L69736N8WA0FLo38Wu
xGhMxvBwViK0MbOMINo4ZZCv69o9QdXdpQhsWKB9omGI5jh1udjImsNMV+2D5Nm4Zjn5SQq1R4B5
j3IJWiUeekjQdREuzSH+w8j7q2lY/Bmvvi5MCCUd3b6F0tGW22Bo2J14xgxL2ZUyoCSJQBLrpGXZ
u0g/eWTS8Ywy2p1kJjeJq2yAJRCblTGZq8hvsBMplmpX73rIFCGCI5BA7psWfEKd3ni5Gm96A8Yw
mzkEU/Rcn4OU7onhRezMdAK4bo7/O5a/k5xGMq9ThMl5L76EXnEqkwp0T+NOmVr9D2mcXz1R7yZA
C44FahCgYY2+WOWpugaWsYqIJ/guKi+4a+sVDmFFv/zDo/Grz3s3y2Vu7ZllwAhZS5g6+zjXL0w2
jTNNG3gy/VY5pbkj7+0ALnLN37kEhmbtw7gMFlnqQgIxTiTkTexRYW6CAJl1hQ5xQgX24Ke3NloQ
92o/4NIUYVoAKhK6D3SpvRmUUDIgXA0yRLOuaV/83rr/w9/0i+lnMgR6/biPhQIswrDzXSNXS1Db
h171XqrB/lTpxh7Vkbuozz47WVSw9bpFaAM9g8gwsa6Qs0UZxcfRC2AxOPzwvm6cMN3eptqYzbLW
cGddHuEfITl7O1QVHFBA6Np/ipL8asQVic9XDz4qzZEb5XKxyzrtBsrQuQ79fSZX+7aQS6wc+5s7
NMxwy+yXWZjN9bS7GW0ZEqS1KZFMLn2AvlCR+rmNwP/cy4FoMYofajP9w4Cn/mJRJOauV9+wNn1W
NpBEdqHsneTew28nGIiatdEs1pitNEsfSeghe1A42Id7RJfmhVVGQE8qpLJj46aHdo8x/BfP1qWd
j9LCbPRsdFNAy+9k2za2f3gIfvVN389elg5WQYfAim7LfdiWFlpMBT69oCPl0DxpuXaCuHoeAmTl
yTki3yTj8gNxuO+MZVsgEAe6/ZyBFOla5T41Onw3sMaEEfT7L6j8YnpVpqf31b/S8YpSLzoGJmwY
l2hKyo25kck3BSGw7Lx3NnX9BRveh9JzUTAyzr//WO0XK+wpdPz6Y7UBEwuvdopdUGLRALDSuR31
cTxmTocdoVs/6UP+sSjTDYJIBDMwMMlnhkcOAw96yELHWFVhcEGz+uIW3re2waO7cJNVbFm3gLzB
9AOWxjbJmmdlszab6iloGRVaxz7VBaEYhAFsYKxIxqsJTkmxh56O3p6CNkhxjgt6ZKOS29//qcJf
6yezs4A0vPoPY0qLmZ+hFbsw7j4gZrqz++gWW51Fq48fQiWALVbvfFXfhaa9jVgPYr1xdFt807v2
hOPguvB5Op3yqfTLta68ECHaWbG3hCPwtxTC3G+1y6j/fzt58v8S+lHVecJ+Hf94SIP629f/uq8/
19+q19EPcd0l+iGZ5l+ORbTCAu5M3mMKZHyPflhAGoE6kgkxkJ0SEO7v0Q8LIKShE/XS1EtU5J/Q
h/2Xo03ASAfUN6Bl9X/n7ibel+vDpZsM76pMalsDZuRo4C3evk+T6l6Km5jxrdCyI/5s2gN7HHWR
+6OzVlpw2B2EZGyEiAiLVhnZmEsruT3t0hrH0ffWn10rbiU6/+xaxfkceBmW5G1e7MXBjlGUAfv7
T9kBdb23psO7utAb8386StXBTOt+w8awPFwPBFxeFwM9AePIohH3qkcvh2yvmY43l6ZiAQt32XW+
tVZNrHRUq/4apXV38vpxhnrQMrOQREb8Y3iGDjVPa8V5bD3CHQ4hSXcmW6O+iN3R3Q9D4e7FmZk7
7j51WaDMruXIVbRdi2QReg/eUrdgvdalFsLg6EZl38eKVawU3Vb2ouybzUnCVOoLtLeQIU1PD1Bg
Me6eDsgYMitA1Zu/axBFcWCdkh2iPJKASEyn+cbxuugg2uIeU2RkHELMmIZ21WujfRNWZQts1bVx
qOEMiWC0X53JJVtZZ2SAcTgqpFs83FHtlnwC0nmb3bTTwZUiDhbG5kaedrMaNzJksPQEQ1gMxp21
hhsK0nMja1Z0+JQM4Jzauh6xBFT6fC/vjoRIHookcRfQhYz2HEVhtYOJapFdPjdyjMYziItNGgTB
pU40TO/KzAlCbyuKxPK98+8uEjeKjXajIeq77aB5F8hFId8ihCWvB1GXq1b/qkHUkR54+P6b29rN
ELYbXeniUwkU8951JZSBMXOG9mb69yCWlBnhxX6B3izcu6jW9kRKmx06xu3GVorgxuhDzOXsMTur
va3NAfb7jxGeB8AxnXafp5NTGrJ2c1Rbwo/iDLe172eIjmJQMbVezyxNVTdh7ENiYok7mX4aa8d3
G38uyl3aGmsPwdRNi3T2oh0RP5eqzr9HgyzdjGVbbMB+kZasiPK3UhJ+9WEvsBROnmsXpWlfl4Kj
UUMT8jR2MW494GDb6GDFcgixM0K8xoyHPlvlBItusBNAjsEqM4SSORRWh9OzU+aoCdJQgpJQeG9o
QQwNtFeRv1hNfyzc+BklPpyvUfOUdlMR+ajWn2col++0BvH9QucP+lEsJ3nOatwq2pjsR6PWyC2i
/LoP0xjqQB1l8D66Eff6qfLSHlbKFzNP/I2VsMrLfMmcN/iG2OAuXuCT98fIcrWbBASPTTp3/Ih4
azyTi8CzEY70gKFCuxjQr46GW2c0+ssB7RmuCF7XeL09y4pyXLs6Xfu4n/e6OqwRHQjuMsxRZuqA
FXLQIV0XNv2jUZU3Vlqso2kcEQdGPXdvTOOIKCZiMLmW+QFPeP5MWxclPNStkhz9EuN2ppvxyXPl
g1mhHe8H470+GsFjYjvYXRlueMjGEocXx/netU3HQ6gn2eOrqfAngWjC9cwer2cXR3ZUHQCaDgqA
CUt+t1qzlCRofCQpv0VmEG8DJwoxH3aCfCflgD9qUPXgW6bT9+X3XV+V/3X6/tpqGKO5VPf6UtdG
ZBgL71wYQz+ZkIQPWTd3E+TW3AyaSTz9zOIAbVNnDEuiQxqDBBU/v5r5IImmU3u6opdKdyn6XS/7
ccW13lBHD0rPf/YZRVoei7RL7zGPwRO8zbq7QC3Lg2v64cIw6/yzh9GGh1ki4hxSsMXKm+BnaaMe
tMe5OsKeLKtWiBPZGzOOqo+SlGyTMMLxqL7vvTG9lYj9nxO/OWJG3jwN0G03o2nqS/RWmicI9kCJ
ysqHNIh8YulZylwhSggXafCfW7dCEUCW+0Ob2sM9cNBba6qv0NJdysnobovASB/HRp6L+obk72qo
Q3WNHZD/rNSnbugh8AxYjbcNhtei2mv1bR3mwYPnwEmqwf0v3M4LnvGL+tPOxH4bLwJwQhaUEU/X
oHeYoJqn9lcL6DHUgJDKZvA1VCKCoHOmrnByJ8QUHFnvQWXNkLvauRltpvJseJZjbGkkr64OyJZq
Z9+THgde2BUm9siHYFVxKDU5wkqj/H4m6iQ7uY3S0du8qxd9+2YCRYh+1+bQLG6BqfEf/8ntRJ1c
hUjvNHeWMcVpG4RI5DoxsKC1kXPORu+JUMpJGEMYrnFbmLr8KLqqvv69azuqr7pmCJ18zSTtFvCY
8mi6Q7bEwshflD5oMLgpujQiUW433ZZXctWFOoy96UyOdRy/vMb/fva29X0/qQ9WfZRxxdt+UJaV
nVrCxLKRUzpIw/j64OTKNtTMcvuu/tqX4K2MSgGXmkirY7rtbgJCfA1KT/++nagzMtzdSMJvxKXi
xqL+/WWJI5+lSO1QLsKba4yHD0ye4VyxlfLJHIgJBajjffHy+jhi0+PNQiIDQQBxYoam4qw2nPKs
BKjuSkb6oIR9eFJ9WX34URon9fMgKB7UNgmRpaM0tYkSOhmX0n9+HWq0r+5yvc7jE0Tp7SeI0tT2
9tNFTyONre0UqUOpNPCxDgEU2BtqtkgshLdFnTi7HiLR4GGFQubue7+fdfZ71938fh6x3qYUoIJp
2oS3IdOr6M606Xn7Ivd+IKmwO6Sv0Mrv67G072wrDI8VZotz8UazJHhpUs2+Y+kTHIsf9Tb1iMJ+
r28R6784mk79YU06r/oLp1M0dV5iFK1K5+zU8djMeLmVg/vjMbucTXXyWBXLMDDBN/mVTMfpoRbN
4iCeNnEmOjI7Ijqi6dxRVF5ubituOi9GHyGGjEVxEUcorbROio8Fi+Ik0+S1L2vBQhTl1I7vauSo
RSmbegBKzRFdTbJ9YDwDxpmARgbK25hxI0aYgw2JkpcCbZjQNZG2ZJm8vPYwja+uAUPUNrfQJuBe
KiaLrGs51/6wGpiS/K8XA9OvOG12VXgq2Nto73/FvIFqwRhkf5W8GA7rzFAKdSk2hpmyjhtV+iAK
UbRBQlj6kAdmdh8Mn9sETFEVekcYV6wKfxRzrM740zr30iq8rhwAOCCcNsZYqAcNYaRNlcvqwZjO
tKlOnIm6a2uWI7h27SfOoMDisDgGh85y2IPoJLbroqxO0eh9P4iGDEYsm8J/6kQXRApZnU4N2CT1
xgzppOoEQ/r7bURv0dGJBucSgLlQO3+y4jL//aaAtWR/CIESegl7+rdvime0gST3vvbVQE94XgWB
gsTUPwezCnhSRbmudUZT9Hy0Oqh216oi5YfBeE9bjgGerJObw00E/zfU/AodwGaiNXMQ9UGoww8Y
FH3+rkG09g5srVINlnXjSPU2G9GFuJEzhLgCNXkq+kDZGplRnaoeKRltOpvqM91E+1n0RbIgOumI
jqNuqT6MaubcWlawL7tcewC/Zd9ObQUs0mtbNZV0vfuADt2wzFSp2FbImeGawhmYwO9n8Y+za+v1
zEMZYR+pVbn+/SgGauVfL4Bt2aaOUARKIRrahm9/HN/y3Tgc5PJrVKcjnidW7qxQH5GOsV3conbX
bkXpUoXZLvYxKbAyT7OdeXwpT71FexgFw66zyu2QTr4uiW+0a4xvX91GNIi+gakiWEgsGIgHGlhh
NkqfDDU9ZzmwtBkBkmHSjytJjfZqWjx3LtYEcZ3K97I/9ss0k/DozOVwqwZpsbVNX0OHfdKpQroE
q8U0BFnoe8/THVHOwAalPOhgHc62NsUdkcOY1V2RvOgyEcm+G4ioJjC8JavbKbHp3ooecWl2yF+H
E/lrelynx7OHHHKwxDPbFYhQGZoXQ3b8p+XaMVMb0HIevh8pytx3kNRncdH793hl4/HWNdgUOna1
EnU/etQI7S+U3j0X0/7RGP10pbpugBw5RVEXxDjPFA5rP0vsOL0f5ZSd2p3oKOokJwwXoxJWd6Lh
eq9EbFxTVZ8plVTv9MJfkrJPbxqvZz88nVmEkW9yIzWQDfeW7+pFD9E4XSm6Xi8ypivL6coftxU9
RL3opgb95bai6t3lb29bOdkf5mwh78Bb5WXphFlgzjZUExYXug9wqsDMvpuzazOQQ9wz3JdoSBeo
TpjZrJnUwkaZbbqp2MleFAvDVWYkwsdFNrIRnInmdx1D27es+aW76NRP9xA9r93FLUVR3NLOjVOs
YoUXhPVwE+joI2AMGTc3iOZMNWOnDRipTdVY9rorr0MJHIExTHiu7URtSXpbcbQelWC4uTR/vwtk
yXZWlomxzLxlXtpNTcSkmfAiWZEsxKk4VFLs7gFHiYLc6eXhVedrN/jk5cGXbWcvIQWT59xOVF1O
XQysVygpuiu3ijN0ItJhlbNm57u32VHUiYNBZIFk1NTH7qxDLg/l1vRr/3vdtaPv1N/vIOqc3HD+
BNvU323+eQIcWWf7xf6fEQrO89vhznPG0HDyWvoSVRHJV5dtsVRicq5kDeJ608xynUvgAfU39rOo
CLBw12ZiThkSrUBxefzeX9SJK8dg7G/aF0aS6a7Xe729/+VDg9D62+InR/OoukumQ2udfVkvbi9r
hsAq79iCX2s8O4lu8xBtb5UUKcMBYk/GvSO13gJhVH2NO6hxn45muDcLtZiJ1l7pjfvpAt1lHBBV
RFy5oMNKuKrStVjbSE7ULHhnso0oeiCgFmqsZBt5Cqb7uDddWkXk/doqIu+iVZ46v7tWieT0IUu6
ZDvm/d/uoCa3vkz2WhwgkX8d80jZipJobOy43YZq+XeiVOltjMHKoodxwV+S4IK6CjUIYNPKMYR4
jZniYJwKYNt7CxzkEkKC91xZ0rx0fe1pHN2Fh9Ti2u0bJK3z0r+HT+bfK1G/dLxaOomqPugzFrI5
iuwGinFl06lLp27SFQSwdm4omXMqdBJs1nSWGx7McnOMt9eGPnL0YwG/SXS71oubNHWKk+h0vWgg
VkjiX5ZYbAQQK/ZtWRDdiFjNhXl2K0vmSz1YPUbj2PlAPxnWZp4PT24D7wBpknPk+38YCK230ATd
Iiom67qsG4pF2uZfMhMN8nWlXGBFDviazT1ailI6M/XeOLJOu8sMzCbnVq3/rbW+sx9Dub0nbFtt
sOzq5qIoDm3+wUzH4iwKasBzA2TfXYmir6QG0GjjTpQaN23vcYf8O4qLZq+2Un5DbFW/xLmGAe+P
rpP2IoZ1iVUhjuuv/DaOkC38p58molhO4y5JhJPZ3IlFWOKwUo5yRPrFuit7W3QGB4CZla8USzWO
yI3di+C+OORRcuu1ZX4jSmgN9stYs8zlJRsQlua1f6YMGkKGtb7Tw15biLPExD4ML+tDN8VpRL0+
RJORomt/qO38fb3WySyHwqCcd4rsuX9ayRlTVuz15KYocJegy5sw5TWI8+/imnYB1WeozOxLNUDf
SF233NbJ5GQ9RAOsDL8/elnZH8VZFqWoTZbVDfu5ytiJzlMRXUMcuRywfHJsHZ0swCbdcXyQLF1y
tMLRXFppgg2a3YDYCILks5X0+wjpAxZY6GBbbaR+RbINHo+Mkg8xwSNBfJyxZXsgr8SKpBgBJMzM
eEhv0RWaOda4bhIwd36rRsE3lczmIkXEE5AbU8/1YE6qoNiMEgX70dBiPyErPUrQqqPgcOx69Tlr
zW3qlptE7bVHLfSzxZDrxhZJWu2xNu2Dqzr5uYmH7hzWLh5/afQxt04Wru4Hvkp0EGfiYI/lAK8V
R5qsipWNqCudlgyR6snry7aZxBMqnVg9XDfaYm9+LYqNtdh3/+grqkQPU8oB+7T1tso97El+HMY2
H/aIQG+SpFYxf/MAIl5bL2XLJ2FluuMWF00dBbhu0aRJcURKXz+JqppZZy/X/VGUGGO+17cZYNkh
lLv5tU50IYfzDKukwqHQrMsvIQQr8NK9ucWimu1XPnifEi3Fa9MMhn02JOmjAn9b1OP0nW3hl4ZL
InP+JwQDiUWhbnXS0S++U/T6wZzqITSTrXSAmKWSBYZRHVCbmblFrwz7tu/M+1TLgoc6W4mAlV4p
oiAiRrqPNS0tohBP3bD1u3bzglUROv7y95sjTZ7wIm9fKcZGVMMsmH+yYZrTK/cqWNtrHUitdNS+
JD7vC+h/+yAOkj2Gq2KI69m1TvdrMF4qgfBLnzSO5QNvnvHjKtH3XVH0N2TQXDHqDiurqO99aRx2
YesQGJ0OgyHPofT0CET8U2UG1UT1U9NNoWb6pZsP5HFlyngBijqti5SFgbDwCmGNHiGeCnXkvnA+
FKaE2JeWk9Gdivmol5uotn22HRTDISUfmOG5KIoNvIlTK+uTxavzIfLxXPOMy4WiJjHbjRuG1q3n
BC+hDBItMQk6N3rvzkQKbJg2IO/q5KkuetvvWicZZK4vubZ31zWaPeyNTo1mEMU/ocIafazaVkJV
1mdKQc/yaI5yu8BPTP4EXHErK4359W3XyGL20aeuBirImDv13doufYvMS+vf2NOhkAnnyrI/94PY
vzGNIkGgZ2oQ5c7ub9js6fAf1VjGYYg+Tmv4N6UU1XMNwsDy1XWFhLtobIMDKHw/Pmlj/TxiCvQx
xDx9rycEx0SxzDt9bUWQMUWxUuNgqdmdu750jl2ElOO23IuiJxVPFvLoJ9MrlY8+9iO2ZnxrELQB
sKkZ94NRBMfcVJ7ELCaqyM3t2d8GJytzrIMX6Wc06clzig0ZYsQyHGxiSded2nVbJlrVgrjRu/2a
5MrZtlcCe+eMLqMPZOpwVwT61u/lZBaqmCbnQ7XXpoOXYAItimMWZYx2zuJaJc5EN9FDFMVBrq1q
77pKtSbrjreT19hr1bW0ZYaUwJOZAfcPxgF74M5zPzrDybcQlpNdw92PbprORVF1En1hmYiVi2JW
p/s2VdwzOhWfcOv6HCmDtfBMt985fpY81FjNlzHudqI+mOrRwvlpvUVMHdFQbZyJdGiPdc9SFEVO
VGRDRcM1bXqta8Z6k48ypDhZO7qyn62Y/GSS3hSvB+dHEd4GrrqFHqxFq0fsA9fMqbks1PA4BlsX
jv0xdMJi0tNMl1hA2MeebTg6Rl3xicDBOA9800UMv3Mf8sblZQ+KTyip4hqrxvWqGuX8U6HqR8wZ
m3tb953L5ePU7d3lSSMtRD1LJX2JrRXmEDZ0vwkSIQ5aBo83TCxtJ4qsBJRTNSr8DvQYUqueGyOr
REzqo5PVPOCwZmGsNy0T/ImZ2AdSuWyR1LoVdVAByWBYD06TvemWGk9Rx85n5ueSc6cP55Hg3oSm
TqVFpGqITWiNfy+jGDs1FhP2wcWG5/czhAKp6+0MobKFByJlwgczTINd5dsZwkokfC7SNn/OXb2d
ozNl7mVwd+UMoiTHy7kJpBdVtVyeq76pz5HB+NFBNF0OmBStwy5AqrjyizWw3vgSiM6nos2ziYGI
rD24mZmvM6nCSmyCQuHp+701bJPszuFVFfgFgWcQZ03VPJRWE2yv9VcoRPdPo+gvMBHXbo7cPYRj
dc7UFBWYKHiIwn5ptcn4hKEi71SQSIS4yuHJ6TABRajDv4mc7tJNGq32mPSSOhcLHlYXMvoICk56
U+JC1F1XQu8yGtfO75ZT74rXOzNPBZcsxvWm6L8dai20T05f34i8ZBJ0d4oUdY96aeD5FMb1wZEi
Bxz+4C8lKUyeKq28CSoC/I0IEKM2651d5tKZktfFSTdY++LxtGPWRme3MvBAHABdi6LohrVwd8iV
Np1l7gB5l0TI7fVZ9obkoUUTb3d5mDUzxy02YY8ruohDPT34vpk9NF0GEWwqicO1r7jn5aWBJ3+5
X5gNCKyNPlabYxydiUQrELINZ5ljoHkWB4RVnsdEH/ai5HaKfetGT6IgrvEtF1ZODa/jWvfuPsjB
y39YYhkTl/LNEksFTOgQlQFkhLTBv3YtUR9Vietn+XPtq8mOuJx/jHXHO/bVgPAem4+FURlpBeWP
yp81i4Y6Nz7h2J3vxUazdk6N6bVnUYhKhF9U18ZvdNqESn2jHGW3P182uVEkfysyyzu0pW1sBsUI
5m7fG90idBpvoeG7sejKwdwUYfMYsPVZZoEPgGccnZOhdwqag6P2aKd6uBN15hQuCAeJXJxbrEVp
HPRmwtqBberanBEQXVY0rFxHv7NBKYsvlahEHuTIxLB52mu7GKzckciem5nX3YsepR6TwEnjbCuK
Bfpsu24K9IiiosWY1kZBt8YnMj3ker+oWS3dmGgi3IxFTUBR8WU0Xxu42pixpljDTU2VJD87ua1v
Bscb557n+ZtsSNuF1/fK2beqdoHoqXL2oqFd9NMZwortInNt9Qh3kmW7FSkOc2RAKj32bw1fJW0y
HaqC/JKoZ9N3K0oYqy7JY4PyNyPrdpTaT2LoqDKk+9pcStZK2Xn7psYQzU/duzruq6OArNVqGm19
BxUYcxrSxUFKXBxfrOooStceAvImrvpxD9EjQDB/pvHGz67johjsVKXyjzUuJ29xYaJotap/JFQl
CtchU4yPos1tvl4HS3FW6Me2skvzZpqssOCKDhq5OoTUKsAwIVBvWckAy9hxT7zPD/inGuHHxtfb
WVIjNFMk9a0DufVvs/7Sok4MCkLJl7hUql+rWnnGaz795EUmCvwkPHa5yoZalTTrOCCvcwyt2jqi
UpdtUyW6s1HjHBf+VCcaUvvexB6R1bw0bcB7dMXSFj/6a2iuT+NV5rQoHfp3tufrLz9OsDq81CBr
eW2qFesk+W20N2VEDSS/asZZVxJaRAm9ZCtCpaOA4Fyg7JCvUqhYd0FoGLtcRq3db2oZkKBueAsJ
f8iVWBww+pR34XCKJXtdAGI7XMc/i//GivVeMr8MfW11xu1KmqwpvG2HIeMH+j8prt58aQIzmbUK
yR5Dd6qdJefaEvB98WwlyDBOPbIGoDrmGNExaRrrxnT1fB4VlrqVcOdaIhNr7HN2rvtyOoji9YCw
5rrTYn97rWrMqFtrqOmOH5USSgYB7yXBN/9GJRt525PJvrWlEL2uHou71tIx/8nsEDvywoS9OTXr
U8eg90N2Hh6JzCJc20HszLRWQ/QiLsedkqTpAYF/ZdUoJQ+PrutzNLmsx8IyXnqsOL/lEVpTk4sQ
5I9hIxVl/wWR6WamNpW7GAiKz+w2K+8zyUfJRDXv4sou7rOwCZbIX0Qr0agFSFS4koOKMY2iylNS
7BgJSG5FUUIbZG94WM0lMFJy4jTxQxxqEHyKPF3kBnjcVVHJyTKAdLD3Y5IrqPCQQxGnolIcoqn5
ciarRjbLU5Iv1z6iyHBrrm29l3aR66sWSiplsPOD8KnPeufkFolzaqezQg2kuYz+y1I0dFHWb9zS
Q5Q6GTEWdQOGFbsfnlRMJ53eesQvzd17fV6h5VTNYD+H48cRQxIeXDU8i4MnYZZVuLcSQedzbaT9
XhnK52u7VmJQ3OW9inwq16gyFiSYuLJQQJKkX8cDjladl3+ujcREvUvNDkEnWzeKMnRznpTk5Sc9
crSrVl2uP2lsz84e8U+NTcaDKIUo915LUxsrDVLOU89MkZbX0tQ2mGb0LSGIu58krW4bMHOX961A
wH/dEwm9LNcF8Dit2r2LPjcvaXIz1Ir0EW3POT4Z7QdXqtqzrKTbOM7wDEuN/oC+kDLrpl5hDlEr
LPx8KVrj0K8WfpWDLs6BEIhbQ86ObxV00MXbLQ5t12br0kVvSBRDT0vWtRfBxY1s7YA/8rlJrDHm
lwniZWuS6lUwBDuLA/nSmz7PjEnd9GQI4EpZkSHzA3yCnWlZeamMsS5ctyqpVNfDLHk0JfZm/4ey
91puW9nadq8IVcjhlDmLpEQFn6AsW0LOGVf/P2h6Wl6e316r9gkKnSiJAjqM8QY1Ss+51qZAYaXu
IfS3ouar+qsr4ojJWTTEiYK5nc/GWXLWbQ43YhNksrokRo7WpWnGHxXgMiVzP6wEfWLFrOubETtA
9pVmPPS5ouwtaYaaCptEaXEH88TBzsGF9CZ7VrlrPdwSf9frvRYeszF7T7xEu7L4zOVYc55EpCWz
USoIuvwqSqFrvSqt697jMipB0HnbFNlONLZQkRYk4uK1KAaaWa9DpB8X4tPMoRx2lirh02W71apV
MryhVIdcsVtiOq6TWSktxZx1bu2/8+5dWiXybugx25tcTbQVfsjFEashpIJx+qmgJ/5EWjJBDyZu
HhGHldbIJgzYa5vtNR5tnLGmLmFEtAUUyLe4k/iPtDhAjmrS/o8YuP5/bCYt2UKXQ9N5fNDl+s/T
mAau04NPG38LEJbDY6c5K5pUXaNajXY4VhUzcEr1VdSh+gjZukCMUhRFw6hZf4/qJWUzZE4todKJ
osw4x4oziWY6Cjn/3ICtSC6a7KlLolFAAiytrvbi4iZGscoM+fsoSdUeYek+n6mWWu2Rl/nVRRTx
GGKcuP0a/McY8Tn9UL79j9PrX2xgYE8W69Ak+OooIFP/9X1VpVz5XaJ1b/iaJ6vEQ2tDm/YTynQR
d7mPXzmSgPW1DKxwK+qCaVPRFQYN5AGqtSVpCGtPlU0U2McENdtD1GKHNhkUypapPPx116qxeq/r
f9/9/+/XqeWqNrxxLfKUBoBguKUE1sSxWBShoUZ7kZgUxUjvwz+KovWr89fYOoOy+Ffnr6JXlfyg
GB633CvWwc6y7MEeok0yoTvEhXg9ehGOpq0JwPqP8eikDybaSAjJF+9lNEgzMMr1BZ6GusG1Ldn4
th5xLtBQzexb8yecz4r/9k/Ug3Dmi/twlytMyWZe5TO7j9NXb2DKl/xeWYti2ltPUmall1QlGQc6
74QEXvIaoHS58SWEuO7FcBxnZucOxy5sh2ct/QiTMX3t4jTFTNCenmw+GqYBLGRbrnaiddClueOn
JYBRuec4wW8gPkxOAm8lfoN7UXeeMrtNL42TFteqNZAq9o2lYYTBFm8oZVH2lkFKI3fPQThhZNE9
fufleAvsTHvU5FDbmoHiryojLL/Z1rtUI8f410C3UV7++/OPxPJfh0/NMqFWgwUxVFnVbQGO+iO+
P2rMmpJjJs9mz17kWVdsfVX5oTmsvHjRtI27R4rf3fttcfE9T1+Lkqgns2aVs68ybBoi78DANl2H
+8dghpzxfFT25pbaKJgmYd6stUZ/LQozP2cmYiNlPFxFVZr17aqVUry3px6iQVedR7NsAAxOVRbk
nEPljzdREpfeVXLIXURVWiC/y1CFt2SNlbXOGndc9iFQSTaZmObJdXxAlEB/6QNQCXYy3EDSedsi
xFHRb1ujnuBQ41zFxHshXuL7Ky9e5aDO1rpe7r1GVmcGyxISNWP1oJP0ul/ySFdnemzEfzT4Uxcx
AoOzZC06I1D3rmiuCX8mhx/X4k21l52o2Ne/70rRIsokem0bwrWFP7YD4HvqKPXyqZZN5Of+Iw4g
il91EKdHUGyY29IrYzn6I2RQY5tIls1FQ9RO/R0MEOkZru43nbn/QZSaGh3izL4lqptcZMt/IO0k
PauN3+9lGV3T0mikZ0hKwdok1Fp1oFOvEHDSK3N1eKn4h/iRbDxKIZfC7zLU48NiL+qS3FlnSOqs
3TBv95IrNXspG1psP1U7n32Vxd1XH3vqLYoc+04+QWa1VfrN/RDnE7zYoW96EzAKAZwQdzrCcbM+
c0CaQyy3Zx6h5K9+RgYDrJLCke2Boj8ogWHMsQhXl9pUFBcZz5OHVM8vE6J3N2CcbKE6GbnHEkvv
v7qFBe7id3YcnoH6HqsV/0FcMGKJTvZwFgWigYSdiSw/Z406blGOxPFQtFjBlHzSFcK201CHh2lv
1+GRGSe89vijxFkXn0UpN6OE/EUwzUbhVVwSJIFXI/wqthf/1Ok5HpZNbmMd2frHtBx+Vm6r3SIz
t0UpD0LthqbWHyVybvdSlajqLYrcP9paSFELQq/JwsvNEVmSUN6Ju7rrx/udqIOHqc3kLgag3+A/
h7wYhpuZ4pJus5o0nt3vFR2eYhLihWeR897axTBs+6SJD6rtwseTBvfUdMm4REvau2ZJHuBI5te3
1IDB7qJk8da3wUfIefKHkSo8zj0c6xCrab0NOHRUZTmzIg9J6CFuDkkh4dLhV5+uWduvqZM52Cwo
yS2DJYYuH2Sk/z6han8zdyf1U5nDI5MqkynNf8GrImwl0g5Tm5tfu/JMLL1djvdkjBHdToSvewmm
ai5jLiuWXtGaBNWvVlmJf7V+jRWtqtFvGxXD2f9rvPg4McBHBxLR1FId9mnRg2up/XT2FyPAbIDc
cxhu1UkAjCCWHTqY6qpBNee83N1yFJbmnmN2N51DewPYVZJUGPVB/jLawbjrrWzKyFIkUigjMKgh
Oj8VUTQFSl/UxXGslewFf815gQPdGnNRZ+nVvrmB+1OsjVY1b81oXMVBcKhHNEQBPD+GnWFsKk8u
1h7esTep1a4BVKmNZ/g6SonFTq6y9M2QgOYHbHOPupaqe99RDWQfzfY5qcxnEeX+3RV70V9drdZV
7l3xRn7Ba11awJi0sKiAlozlEdypMGv2teOzp2sGzz6qpGCPWt3Z72oyXk1eyndZKz4sH4ksHMAb
nBzd8QXWGpRI02xvvQUJI3HU5jEOEWYtGoIUslS3S7vw9Yc0ldoVwGD/5Ja5vO4bvT6YnW5tVKl3
do5tJTtNyvqt1XXoohRFthlMyIBOkAVrVDatUx4aKI7bw3hWgQWTAuyaaxpm8SIM7BoPCJWzvJp2
z0xc2qxBeeo1sKQY1EQnfbPG8ZW/pPzBBuBojYX1YXQJRryZv0Pmtt0UHX8OXp3xw5ANxSXNi/c+
1JQ3xdPlReUpxS6qIEIqcYdOLvVJX1vrEmzbqvcs+c33jA2qnv5T1zz0vNzb0RkQRoIqDVOqwl6n
aqMfetGgARo1H0Nho65jNvktcGNvpRqStq+L1DvanpEsY7nwXqLOfO6csfmQonDVNIa+MrNQ3Qyc
aeYZTsXXJHO1ldbI7d4CzcqE6OWrpvTzx2qSU499LXk3inGl5GW9j7Igxpknt/ck/q37RRRNsnHs
QbB9FA2KpUxyrVMfOQm5FZ3ut840XKsRN42CPz5GdLaDuptbchZvVcmpFn0nlydXDtRdY6bqygO1
+ATgMWXB0dMPzX/rRn/8kbIwz/sylS9qMaYbKdTtjS556lnybV69wireK6+cizGpbX82qpzd8kSP
Vg2P3t7QYGZLSorNs+L3hKNLmWUxTHbMho+B2H1MF23apYj6shkfQX7+qvqqJyv5KEqdq0KKiIPq
/hn/n3XiQ8RP6Ft05bGEmJuBbSygmXhPTVtUJ/R8zqoU+k+iyjTqXUUy+UGeqmynRAIeDPJaNIaG
nQAnIxkgio46EI8z17olh9W86tsl9LqTFo/1g1lL9WPtB3svjghjKW28KVCpRpOXqBbUaSyeVKd6
KDSteVQb749uSJz/HBPnRYusYZMTpkucDhSvWtjloUfF7X4RxQTfE+yFjHRB+Eg7u0rmncNgBzWX
eKWokjrjmyY79a86ZKoHZEeyAv0iBrDLyP+XTJpQtcu+ANs2hBEblCepVV5OTGD+AuAUGrYySBqr
N/KfJGNWzLU5SpI2KiiGeimmhXx0nDW0zV+lqe2rNLWJnvW0rPf/0fPf40TPavrM3z/h97ggksp1
V2Jh6bYu6RS36UivOPhxtGAmbXM4iRpxGQBFraUwRorgPxsqM+YUIALFtp3IC6dMd35kwGSY0nS8
4NnJKLEXnUrioleBsWaiwN7b8LsIBKLdzNF9GdZ+qmD/YdlwABvnwRoCdxdo4SVIQ+dBVIk7KSBd
03ijxIrxTwPRrRK3IG84hU611JNRPePJAHAkKfKFGUkFsJPUePSVUN6zf4gQ6VLfS+K8T4Fif4y1
6t8QRkJlKnWVneJGxknXNR/EsFdt86xzlkSjYG/VxtVCLOkxytFhTMzsxUy78GA0xAZFsQevyKxl
1KuyT/OXYVTxXFB2ZpY3JylOkwUxKRX8fWbymndGdvLK5ahUQEYrSdqylaiXbQIJdj2M43dDzbBj
jNp6SWTavjW5etVItv5IWlIofQYlBGiQuYk1Mun/Rw+im9midhV1DZFHWY15TVJDTZIjZ+B8meRy
8sxa9hOiiPuhqm9N3VTnGGaxvnGt0uPohECxasXGuYszZRcSKVlCujBe5Vxa+b2R/EBs8lcPfnt5
N5HOlpZJ+qrK9WruJ1i3C8gvIfUGTSXOymoOyAXMKTLe3f4OkXP9xjsEQ3/o5clIsiKLUksVfNAq
NFDu6NRPT9FPhJmj9xJe8KwFCvti50U6Z1MaPQ1toCxc/phzHDg1ioFSezT8ZNj0qFrvhqD1925v
ZJvMxlmJcGO8CkskAfiPIcqAbvRi8LCiWrEHH49aMcCNUDNt68nS8Br1rAF57xAzd8tjD/9gJup1
txoXmt/TbZq4elwjv7rJUWHM6mkGk4aUT6uNX92iaDJ9dz5Z2qMXna8QEYXyzUPuYBmbtn+ow6I8
xUqE+jMEvXcF5REPw5dAljPUvyMHZJSj7tACD/hl1eIFt9tTgkfnjySOP/ANLp+sosj/19Z3MgH4
M5HNVOUomo5di2LLhg7d7T9jj3UfKVaMAfINtI5zLfVn5LeZeJHL2Bktfl9RHBVvyJDmM1Oqm4e2
K7RLrypIa1AfjRFC6d3Ch4cx1zCa34qDiCgGlfFnUbSaWb0vgvzijHZ8cJWgW/nID17jMipxyDPU
Ny0ZL4HA5Tr2Nsd37bMy8+/aENsvEhRPDMyVZEvy57OuK3kvybj65E0+fEM5/VqhGPRYTvU+YPwF
vgDDt/ZQhG720MmE3sWJPotGeYWmrzcX530RFyDB1R8DNTcmaz29XhuZnM4KQwvXVtyys4Q4Tq7S
TstfwXSrUxagpduDFaYeGyS57w6i7HpZd/B6oyEr0WMx9J8NoouZmwwRHWun7JeJ3d9q3TwLJKHA
HsJyjw9TlQRp4OLnVozEhN0tIF/KR9uqi6UlT4chFM6RAAn6n3UAc1X1jE/LLq4YOkmvCAogBBuW
ynmErM78rxCL+z08cMGMieF8c/fhpuHpn2XQXkdt8B4a3e02VtCnDxW0glnmmelrWQb1yrbMZC2V
Vfrqo4HauHp3DooxeHSgzYrqwUntDeIJSPxMg9KB05+ulu5BR1/+Jcg2uuYmr06Wm3uyxOVcFHtp
eIR/8xBOgkDoQp+s0CievK6O952itQtR76X4EyhV8aRhTJg6o4Laf77S65otODv5A+DxPy9fdbKF
Gq+eYWQjunw1iCJI0W4JZ8lapF01LHo1iS9OkTpLthsyC2XQroMwKQ5eMWTbiG3hLgG5sNd4QTda
2DRohCTKSvZaKBPhmGD9FPbXOMZoKrfT6hbVGU4KitK8yn6Fq304aN9Vd8oB59lHmVerIXLxYhiN
tW2ARUXn3kXD0gu8mZyRhHGt+kfjBY9aO6bhZwuYYisyZrhE7HK3iS7ylE3L7GDnMr9dRBsZnXub
NpHif7eJLNy/xzlR6S8wcVXv7AFHD0xApY6/EQhMuLHaLsvRpBdUg9qzpBV6/DlQV57I5tGRvS3b
eO8TpuIWp6bgjVgIFhlSH51iJ9Z2MtI2qyRUrUe7JIsdIM3yEaJabCOhUCqFPBvVVLraypitazYD
u95DLskr2G8Wajy8ZYW3D5y4PlZypK0tInn4CkjeJ5DTJNW1Tymv3zKSyy9WE2FGZDfjg2blw2bU
1HyruY2+ijAL2aOUEqxiv1L2WqkEaN0Xk3u5H70gTfuMDkDzAcpl1US6/32I0O3IzcE/Q4xgpilS
f+OVrXax/Aj5wkE1cKX6xpYZukGcat0xEDQFs8+7/ZSf7Ca+gmgAEfTrTp+USmsDQUZ5MMxz29Vv
Ze70r609DCsr1Yk1TrisWtEXciNhwRR3xQFeE36atR68Nli1LzQej40oOmN5bCqvu5ZujbtSFj2q
Uy8HfcBNUg+I0kxFgndEPiX/B2qFzYl8Al9FDhnpCyQ1BoNFpjkglv8bbDU07UJCcupBVFmphUVe
7K/JFWg4GPYQLjzLWet5xcwgx9KiUprmKTJ7rDdKjFRqL7+EPB3eLJeWURRlaCiHk41w6+GSpUDs
9wL9Jo+n+8ZAin4wUT+7ta695LUyYp2Q+ktRdBwsoCWJN+3eyp/VpZ55+u9xH/Nfa5+JiSHpJBD8
iiP/i+GtdCMUabOQnjonRcvV1TD2KMb2Qca7eVdh4LSCLpk9uRnbEl1NrJ85uECv5iX+6jvAa9wO
0YltAd2DPH3KCx/bmkwzv7onMopU4qNjCK67e9/po42JTVK5tTq/E7XTsQFSH8f7mojvR1kru77J
om911erzoA7Tsx6V6ibj3LHxMiU8e7BG56aUed8SGNlol94HtZ0VEQUFpzGCm1CnmSA3kuDJ8jCE
nbLzPoJXT1FH8neaQUTb79IQjX+3TeNAuVj/Q1YGyNzfuw8YJxoaBjJwOhlplb/IP4RvXB04ofWk
kdpdRM0Q5S8x2qpAzKI1QLFqb8sd3ExxWzakI+vpcm9J9cGZi8ourshEjoM99xIDJKk5HgXORcBh
xN1fmJi/il1nYMIz1qaO1KaONlDTtmzAW/vRUlQ2nXbb7BWpsA51ZLbLCmmNG1Il3mw6BX0k+QEx
BuOnGJRIAYOssFnJGmd+MaiKPF5L39ZuVoyXEbaBqpr7P5uuW9pqxVtSeBkWZYBhYPd9t2pzfHWU
Gr14mB9XeYigxaJLeqxDXdrAP5S3kRz5RwO4wEofO2nn+Pqz7xJQiwHZHAjROXvwoeFKSsYOg1MX
vhE0/Q8XeHOt84CAxwPv0Ya3LnKMZeCUvwYRCA/ugzi2Fr8HDQIpUCLVhQ96cB8UTj9pOjbdf5Kr
St2T7JqkSAAArVvdSZYpwM7geay974phK4dOi8LdmIcOm12ijJXLXrbqe2+jTzHIQpNRwC8G5x6D
RF5qNp03b3lsLDoZ/KYkKeZr3n5WE869bup+VRJP2dhGaE3VhRZmZ0+PXhMrcZFHg6tbVeoLMobu
SVSJiyg6Sbwi8B4e/qrXK1WdN9i2LdPhGjXasPcnAUQyIJCJp7uvi6iLvDbfROmBGcpuObfJj2k0
AY5j1zgoEwXVMsHTqnZqHtQJ8Sxah0Y2DqXz6JV9tcWhQHuJRmdFks58lHvLv5R+9xhPJLBMr5yN
kkTmQhpVbYkQdbDK8MLadMTfF+KtxcQ43TiD3dyLojUx862rDGsjrz+NiY3ZA9RfEcYxqaIohcqx
AP95dbOfWMfjI+8M1lFscH1lFVhycbzveVXbrEei8/gJEZxmO4Pd4bKTQ9TTKh90NVs1TpneArkC
/5CHfvJojOGf9SOnvj41ksepv9EkzpuuHuIBhH9Sw7GNGn+pi98oSPItW3970WmtvDFHg38AOrgz
7J3sYx352Q19/qU4Zw5pk28T4sPzLlKbx6H383VuayEOjSQKsSfCPDDSnUPEV/aShudcVoZn0GdP
dxAMWC9tMWqSvGJvbO0St5GOdouJshvWxatRR2dvinW2Yb4zk9R466I+BCjuBA+FG7hbR6qqdeA5
+hX/L3Vmg1X5WasrPao+U7gOb2l2JRicQSL850aS/q75sykFvRDO/uyDCYH1JkPuEykHsC9Tjsgi
3Do9Tsi245QQKN5KtCKHDvRyeMc/PB04q7v8O7EFzOpTHFjRoTGyAO21ynprknJZxbXyI8kaDEKR
mb/EbJIAApr2Kg4655bU7ZPoUSYBB9YgvtV5XKwbO0UhP26KazMF30QPC+GJ3GiHY86chgMCeiPl
dEGovUNsMlEWNv6pnOvNkErL1Obo34e3pA9OmhoXZ7H4ZJQYkJ/FYzy1fZVqzfuj9Huc6/Ig/vfV
35Gtf6//E9yGzI9Cou7fWkiaIVWSJ/fD0+jsSknpmm2QgElyHL1dtFlo7gUxQtx5jcsBSIfjtAgr
VwJL1rqrJkX2B3IKPHxiE3uMGmyy5/JTZEXO0mSqWg96Ha5MNyUqPEGLBcg4nDRualxl0gLCWoCo
0d5kZn22dOc5tSP1QZRkD9urNHyKAqI2ipm6O+btcuGllvEG4/qnBVDukjuVdIrGFq1kGGanwZEK
YhD9xa/bCvJf8xO/VeetJLIGdqEdXkKtCeZBGZ+jwetOWQgLPbDt7FQ6lrsJla7alpxOE86Qy6Ep
2sdelcdDHDTflFFtH4ciVedh3Xor0yGrkLPW/XRM3D357jaREkqbwq3fhxIduETHV6zQPW3RKU75
XeFtT9XcetEH3V1DB07XZpE3F9/MjzFQ3rc4mfynABjKNbpEQ5dhqxMWl07yw23fB+beTeGiiAvL
JwjFrEBubeIJTbyq9rNTWW/J0ASF8+pnLkKbmlzubWuoH0iJsZQ2uLtpk5B+Gbn6Q8nsNO/cwl7Z
HYiCGaxtVJuayLrarvygAYP7rgCYmWV5lmIbm6NWPQ6rTLZffCNt3207yPCIK6tlODbh2ixlZc4M
0L04phnMSt1vf3jQ4Uuv6PxZoz21qe58Gq104VC8qcnOLwYLxsIQoY1fK/WsS3x7Hem1s8/6qt+Y
trTDvS9dKgMs9rhqZzLo6pcxbfpVCy5ulbkNJ/C0flBz8HsVoMN3nA/ONsnWD1JOxGwsZ+65vr1C
LqjexcBiBNuPDv/QAlPsjqEtxIceZ+GLuODloeylCAjfVBVJUjkPJpn/3MiUY2cN8A+6/LW383Nh
pvkTqNwnpXTiB0SU5FsmKc+Zp1gnNcyr42CUZ4gAQPqTMOQI9xHKiM/LgXd14HVvPTwidYjYmX6Q
CEA7y9E3k7fOJGqcN3K5EkVpMB/snOOhqbbdqTHrfuZJafqmS2GwKOXG36tOcwSmaYN/RkVMMGh8
h7sCzaYo9701VkC/6kVjRBCTcM3URZRRG/smWRlWIO5wIzOSPhRxeGN3Up2GPuRNGjtl13VV+yzb
zNRAw5M1QZKfrLvdJbFb7dj31saIdT+YI6hFQE8Hgj41yoPbXdresnb5iFWz6NGhkLB1AnTJ7uUA
RdzZAGty5vZpu8yJLD+zjWmWQO9Z1qaiqZnOXHaUZpuiz7wKnMnTrq4k5F9MLd3fby294ZjEjsue
d1Nt5LFA2Soufd0p73xnl1bDuRhC48FO6jWnzyU2YD+zTmGHF9bvHX4Z57FO8rma2eWqDN7Gkvcw
5KQzNGH12emPnW11tyrynUPhjnCHixhaRdRAIgmZ0pHwczdyFySznNf5nEhNfk6nO0tXzgmT/l5U
icY2q5J112kePlH0ANyUnCSlfI9ICWeVZTyV2Cxvu8pEVn4qWoE3EnmLvodSaj6hLdxdkyabx1Mp
z2BsBl7bLHu5lw7jdAFN9usujrR23frm96+qr25ffR0YxaQ2+Om/R1pmtQfF+1m4uY1TSBVu7Qaj
QuKXySbQFe/YBUG19kstOpFKHFbYBxQPo11aeIAh7dF13tlhZd5kWC/t0SNGV57Xf9MEmX3QUEpd
qYM8PvRFnS1dwB/XZoyQntY7+SmPL2VpgDqwx+SCrnWIgWJZ4ljv1A9D0ATEveLyTXXTo1zwpkcx
2AIlrb6FZaPNQeolZ4206wYglbxp8waHrEyFbkcUdasgf48UnDQtGV0xty1N+W5ysFDl0vyw8+RR
YQ8xr4gKnjtNWiIukn/qkMp85sI3r+U37PwoOxtp0GzKoT7ZvErrSLW7dW+AlZEtm9iC6asvslG9
q2YSfqbmEZQmAgu8zGeT3POb5Wv5vGiV6orcS7Mq4jo72H25dxDmX7o4LJ5hGDXztCITUGT93M/K
+EP2OWY5KXsS7OvSFfTCbD+OmnFUwZEsfKdTXvVuOBIDsUlUOgpT9qqSzeJ74BvjsrNx0CBMaV3T
qvuAW8FESdaeE3FlXpKqCfda4KHkl7TD5MjK8cUw3kMl96Bl1MNG8WuMCzy2SEgWXRpQuj8cYHIz
JU2G65DomEDEpbwq07Z5ITxBgoQewbRxnryYL2pXZeAAqo1sefHWGh1zq4xhduB/Ga0HuTYfHL1w
FkE3yVX1obMZ1GA4pDlw/D5wcH7X9epslf0ugpnaad1MK0j3en0dHwME+NZkkDEaNQB3eXyXC7ML
iq2AfjUIm4MUsWtErWitGnvWoGn6hKdEepXdjJBpbeyNssW3Um+7bdMoWBnYSvoGEeODrEt/Lhyo
HZnm/wymOdfA6SRvpXweqMRhB4zqt7j5Duu+jdKrp+IzKmdN9cN0SsQ8G+VDImVRyIF1K2QMeRUl
erOHEt+yVHPOyXSBYN/N1JAH1TUlVcKvt1IWY2nlS98tnbPoiIu8vrZD3cGb5Z86lN3gtxhMLNOn
iG6x0Ztn+/7Z9w+LTWXtgWpou/FlkDx/aWd5epQ8AoBwBtk/t1p8cELnmxVpzjHQOF/71eOoacFc
HVUEax1Y7vgTWvhnHnMIKvMRfW2gJ4jiO3GlbtM2Hh7y6RJs0iFJVxyOg03OSWGhm436gtzpd63s
+0/ycyNIZTYqnLZLKcYUqnayZUfsm+ky9sadhOWor0vGpWce2ciDFC7iwlRuZuhZGzeSUkQaU95X
JX4FMxMvRrtiwyXnwwHLr2qeaIa1Ck2tRw8oyla2PFiHrGiaFiWl5tHIrGQj6r4uSmX/06WyVeJq
FvAvdiMoElbVi13hwpJaevDcIuqOeb2hnSPH54gKFgI89zrURigCEBLA9yAE2alFNxuD+tiVGkdA
IlSPCXmmGaTsfivqlEQzZ+1YQyqW7HOoBdYHuShcEOa169lXT2OXHKjydyzDhh3I03GnS2wEZy7a
ycEwhSYKqWMjGL1KVRC/dbIPYB040ARctgmA+ztQ6S0CaJo5j3q7XJpg6A0/ICGJe95Bzvt0G4wp
70MuSxjWjyqpPce94tZ19UzvCDfawwg5lAiwRM3aVcrsQjwNSrJUpPDYamjjJrsmKLXlzcyG8NgT
1yAUUpe3KM/skxPpTzw/5tM4wOaBDv4PQ9ya1GK+qGAFp7hF0ZIAFgRx0RAWlXuq8x+iYPq+vMww
EcORthzPEdJYM02pe5gJ2ni+16H2gXWODfZi6iIaOC2gkSKhAUNN3oXRXDZSNsCTgFrvWMWhaeJf
d7GWR0tkIw1kvjoMtkWf+y0zEc9VLLcrJPPRRTSQnMTFLF8nioOv3HThMXC2DUwrDW2Ro1GaLABJ
eKkLKeL1Z1pkB2tdlLFHHIVvZmuUhnURdTXWiWpUjZsstFUEpmB2NbFJFr5HDU5O0VQphhNZJ+0s
D4Mx11zfu/j81uvBGuKNxNGyUL0RNtowhRAeQLAuWkPWWaZBbjq5Chcn1N9aSH1Hv/05aBmJ1mbI
Vw6WxbM8iKxd5VbsxaY7JUI+514pyuJSWyeyvMOqbYJ6SdiUFEUOE7KT4jc38qNvmAlMiihS/cx8
r8zr0PUewaIESz0s3QdT5qEIou8crkjANyXg/cZgaZmK4tI5KqhawyE6AK+NJrW3zF3aLaQuVs9a
dQ30CmKjbCK94vIFI4mAcrLslPHWNbHBTkdFCub5SDxAjwxMskdJu4hL4UMJZLfVrBRP/lVX1s3k
6qYW2z4u9Xu/TlFOJPTMQ5QZzioPJ5y4pei7OiDS4qBh/aT4ZnXtqm4mI4L7pOO36USydJk26m5T
KS8aiNUDAQL3XjTyJJmHQxeuEjUP8UVrccDIkf9fI8EUk4vNfthumOEc0HU73jXcwGq9vxgoacwH
Jx7XOBva+6iUnvG+jK4dDEm9KasnbxjKpww0ErbOyin3pPLJ0Tpj3qJRzQxLERcWd620hGbc2j0Z
GaAqqFvuKQ3Nn8o4hi9eEmIVJ/tkhBwvejFhyyz1rgo2ohVGBNqdvp6DXqEVmwlUbiPpEX9y+cr6
AYyF6t5q4S36mTkzOWjuLWkEMNga2sbQqniBiogJYyqqEGwCPQYP3LwlhBLwr7DlBXF9WgdM5P4f
bVe23DYSJL8IEbiPVwIkxUsUJdmy/YLwMYP77MbR+PrNLnAEmmPPzsTGviDQVdXdEMUDqMrKrCv8
vCuZYyHFEoO/EzDRNc3VvT7a1lrdree5HUBn+LVHnk8G4w6PbaoJyHjyZj1yf6aYmnkImBZ+sMSo
bii4HHLUN0cTdIZyXzXKynULKabtPHccw8BBQXtLwUbP9aCN3XD25jbrwG9RNA/z3GRA4a1HSYj+
hGyKFR8V1mwLMZ4Hy/F6yGQJZ1MkU310swPQJ8mrwvxeU4dXRXP616IdP6KLyjtVZjk+ND2aNxVj
HM4dBwVd0ntoL1ISe7Zx7WszgU9tNvUgK3g0UWwO1Ro8tymemAE0j/fu4A5nWqNskxycJ2WydcvR
L5xywC1e4gSAT+eHKELjN7revpdITn2t61hfAeVhnYvQSh+S0d1zDi2pzso+dGoWvaEfWd9DwgKM
194YvbUZ5xvk2sWGvAAPMGjW5R40AuGtzPalYFX/FCVQkuy+sqaIHvS4UoN6sFowhtjQJ0bf6pal
KHJC0wI0SF4NdZB1ajl/neby1NSKRvdvAm5OzUKrN5lA+iCynkM0YX608ee9eCZgvKMXfTTwbruE
OdQd5EixBvOcRuKZRulUggK1HL7TqMUfjfZtCKknYxN/nFpwB7kjanS0asonYxMCmRKktmKcRahe
D6ayc5QhOi9m3PDX+zyMPlDQYs/NTlvHApXiO0cVpapUABPbJZhCkI/Asw54zIb37aCtBXKYVtM+
oB9+kwxcfHYnOwwmDlCz0Er1pOpIdwE7HUBeT/a/t7GfyG53OjRSFIXOcsNy8fGGuNzkQP+EbNr7
WV4V3nrs0VBy56Bg8g6dEt140ewD+RV7YMhKIPc6r8qYu8rZBOAeJFdtJFjEVO5BF3Y9pLhV2Ofy
QGeLY4lbHHdx/yJkWX4CID5b0frLPBouMctO/yLkbqll7m+v8re7LVewhNwtzyIJzLtz3+20LLNc
zN0yS8h/ez1+u8w/70TT6Cq1XjSbLk6elz+B7Mvwt1v8NmRx3L0Q/32p5c+4W2p5wf7TbndX8J/m
/vPr8tul/vlKQe/Q4u7QqHywgODWLpEfQzr8w/jGhVIUZpW5e501jzszq+ZV5vE84WbaL3cgIy11
O+v3V7TsusSoqDtP68Vzu9L/dX88zODRezBT3J0vO86rzvss+95a/6/7zjve/iW0O0cPhNUM/WbZ
dbmqO9syvL/Q304hx82lL0uQJ5f/8jsbOf6F7V+E/PelgKnvAgGFn5WZCvbYjbGzboGI92kY95Iy
wCwZkDvwAqNl+WrjhoHiskrf5gyifqz1cEcp3RQ4igiYOIBXjmhSb/d6Bc2mgNxRvzbN3DsB84sO
OjL1k5cfGg93gbVeQ1dYGE5goqjko+/PR5kB0Esp1zaLuZGuG6m5oWcPlJ50ao1TpviLxpvuXCcu
pkUKLgyNFCzHLP8aJkzZmaB89suiyLaoSSEfpRbVM1CZD2ZT8keQLZXPCrIvR8vjT+SjqAaf3I1n
t2OAtvDymcL0DFJiMZItewrRQxW3SCVuTbEqBeR1BQyXmQIsKDchx7/cXXf7J8fSQyRRf7GzJ8C8
pIffotJABq50h9MEJJZY2eD+ONEYPezQQs+9q3txmO8htqkgpBoRUg3XaTSXDhTnva9iNVm8qUw0
72o1OlqMNkUVgE7pgCwhSEqX8U1Q5ronoC/F9mYOkKd/hd9YQa6Yu/5oqANo+sDhD5U3+7HXEueR
znJoV/R92Z3u7LghSgLcn+I9dDdh5PGxzyKwNfy1BkXQocbjLVig7H672Ogszp3+AW2Qf9zZaZGa
uYe2nuw9Ocnk5MOmUMWwa7TBAmYSdUIIOUHdGTq/pd16s52cZKez5QB4nX2g4UQEeHTqopgStul1
Lk1jZhIGidFyaJ4V4wYQAKnPO+neCvx67GnVaEiSQNRIwbsWEGqk7exxk3oVfxoilT+1Wu3snd59
JdNiB/3Wq1VwF88aCKVDATjyxjaj3hdyJtnmPWilxUj7uE4k5n3IodbTp6Jq2ZbadOkMPFCXa7/u
XesuSPi8ejX75nPq2aXuXdDCAu3AAw+8nDFquHuVG0YOXvOmYHulUWych4ra/nTONaNVfQoPeduP
B67p9ipiPYTKU+PaO50pneciu4Hu6OVg1Axkncjmk+km5L7zmvxR6qId+ybUUMKBplMjNugLINve
JRBOQ87aNNAozXLXPsQSFAGFSPVLUYEdSCppLBGxrWkgDR4KX9/dgX6yAuDzDRkdqRaK/lcLCZCg
escGgdPoUNoRKkcyA4hPynOCKiqIK/8iwgMhewFdOd7PpHk18UnLOI5q2BwHqMWwBusJA3VczS6S
oWCT8DYNYlC9xz6QgiXgIEUaDKHXXupBtBeyadLWoakbkkPI0W5oTO67dUY1PbMujHa9zYZjr1r9
0RtQIV7ROAUL/cHVH6uuGstgdiD5BDzA6HTfYojboHCv9+BfjupgWaEr0+tad7ZYrhfqj3dmW02U
raKPl87NrlKhN78rVxXRNpx85BC0m1+Y+WcHJcDDHEPjm5nzj8wQJqofAfTko8MP/LgKKqZFnrwN
6AvbllJsjg75+5kgUbllTO5+yOYZd3Ya4gm63wL5/4kNnTutkPhE15SHJubCTJTTcihDdh2aEV91
gIkcyUn2eW6Pbhw/mtppvUxDVj0M+rrR/Jnt1kTDIdqgBpABmkaSAASsNWvFYZ8N0RXRnpfOcCzT
Eg+mCYMwz5Q3u8zIXfV5sJA7UEe39CmmlYEZdSQID8joDlU35CEfyeTGeuXjZnQAPQjT1ML3dBt8
xaMzPeBnTjujmVU/01kBHVB9SrrTYtch3XYsdAvcRQj1VIBqV9pYW1sHl40WPxiXA9J6+EuA+g4S
BSTWszsxPVBVvu9G0UxuOVYKSjLYbbmAuC3ZsWfmvNuNvcwboGOgizdM+m7Kk2aLPLX64nUFiCqV
0P6hQ84j7orhm8vLwW/R1P8UvscmhjPdxQ7Opxbb5A34lCMNJYCOgRwt9xjSSWX0YICvaZjdjZ0g
Iwmkw9VWobGqGhso7MgZ82RaZ4hlUq+J3RWTnhY8ZlpAK9pj/EAh91Pk2mitTcD6jhnkrawmyHXH
Ge0zMOvl2mUgGsa/zv5hx+gT0bLma2yn4PWwWH5u2gzavxAz3Fjoc3mlWKJr+TlW7ScLZRpAHxS9
VVaOhp8k6hlgUD1AM0yGoYQRqwZ41chL3QbkdVwAHchLc6sOdUjVM0yv9UOs45uok69aqSeFfD0y
8A3wU8uQvI1UoiJvUUFVpjUBaGIaWH69bmWGOTuDqAQdPPJscSy2WHqB4NC2dopuBYqjwwA25tmB
3o0fEyp80zCgiLpMoC3uVqItBNhOwAiNhSl42TuXFwX0FTs1gDUZjlmvbQE4XmKP6Wf0QUEORv0c
4QVAsTAB1fDQaZ8bSwPIqhYvohrQn6dkOSrhkfbZKVUHxU81PEX5pEIAEW9YOZ1WLXnZ7kbke//d
quGogxtDUaDvg5vHnTW41lYLe3RmA5+1An9Yf0z0JHqL62kXNcj2czedXqum8kdJjIb+uepR7yAb
FckoNC3i3tmGxgx5vUxv8KdgSfLSkujKG47kTUz1ZslSlCgUYw2XVz9QUshRYfAqIOid7lkF4fiu
c2N7A7Er+6MyJY/0O7xE5AB+7urEsTYxs0C6bIKdali1k9Vs6T55ShPjYDqlf3evjKZK3IFPqmoc
rPTqvdrIk7D2xiNG/Pys5lt1FHwejIq9ZFK+0chzsOiYbM/VQRke34coikYnOkyls0NzdH2yFejZ
YaHqgWlu8kwHDwCPOgMWj0bgttBPjckPRm9CAKYQxbgtuqHHlywmTPj8PztFzn2pv7WtQEUHkRiu
7mveOScKEXo4PNrutF0m6PaUPeAbFF31NAGtzJbPQZ8+x8z7Ttm5rqp4XsQAveM5Fih80lU4gOFD
tj20VhRLB6Cm8wDYpmFjyuUnxa39EaoIL0oeqCm4XauODS8ianU/GSB8S7YRiNsjUFE/PMn3Sqam
MkEVVKgnR5oGoNM3WWvjLlIOazz0PRvWJ/JRuJmij9Qr0LLD1dDciyL8DO6Q4eBF0XAQ4QgUOp3S
AV/vigJdi/eA+6jm3UMxNAwrHjUrGoPqLFnr1tTPay4xRZWK0F9m07pWK67XMS9B47pwXtWhjbZ3
ITZT8YsaeR9iq4WSSueZe7dXEmAHJxWndFjG5KdIcjugyrpG0theImcXhaIgIXwtAs8IBdEadLZs
CW0CxfB/uRtF4hk1BusgkImqzsazA4LBIB21bE3D3oth643x3LuTsxrAQbG5c4RD/iNGvWV3b6/G
fVwX2qEt29yGnAoWGd0XXdTDY6RHHOCkwtl4eLK8gNS+XYXtNOxoSIesc59Vs0+PNGrSVLt01hiU
EBA6V3LkmVF0QWPmMqUBC8ep66yHULAp8b2Og2XAK75qaP9OfHC8TPiI6CD7o+ly49GMhw1LCuCU
mtYHvGe4tI4av6ARALjK8IUORmpzIIiscJ9Lm8sAVJ0mBeIucohqfXcuI33fmN51gt4DwmBBSJBM
aEUr1s7UgzZWxgN7Wx77yvlziUdrIOBdNtTtZEDTN8KP+lg80HDidQcwmp34NFTc3Hgu649Fll93
AytSg/Sl7eyMnGdA3VQGkjau1C0Dl2iKvyyNAlCsQ7FM2pLKAoh4GZs7A41y4OpHQCgDKIqGdDAS
OwWOpoqCO8cyhHaLuYktGxjBj4bmQidHGBGkUlwUm0bw2FsAPgZ8YNMGVXhQ17tJfFETd5WKuvib
l+aakOSh2Nxwoxeaj+b++/kUEYOcdo5Ydnjfn5zLGgAFg8sXIHQPVP8bKwaHV9ZCQm9lo3nn5Cp8
jc6MCEQC1vC95Wm0TyXGekXRnZ04voiN8YkOHKyppzpkoLXn4qm00eRRpGGxpWsCxTQkGaz2OI9c
lNGYYo2rjF6Ody9dXfELb46U2M3cTs4d5EtXqpn1gFp1hA6nHK03Wd3uARcEtxQAsM9j7OeJLPhL
S6Wm3t4eyz/JNQe1YbfOGzdZL3OiocpXoo+u65ADZMb/j+sse4//+/V0/aT6hgWGsia3jGPF9G2f
6taOhwbut/K+N46iwTK49cqNY24b6X5ECzBkIY0jmQbyzjEU3qApZ61xD70kcgpF0to0VEaoRwRN
BMInnjViTUZyzztS+IgmpDWar9pV4ibZ9Vu6FsD5rGrTEA/QxFhD/S4xfSQ1zH3SFBag2/jO5xF+
8iAxgbFH3+/kRy5HuOu64fzhel8TjskOWT7lER+Q6Ox2ubsZK26A6/gvmyod0L9DZ06rz/YSzDsQ
S5YhUDD/1OtWvaP5ZKIJGt4+Ad4poEWR88kx9IV7tHWhbNJiRD/HUB+BlWiOk2bVx18NyUEhAqzW
djuhtfZ/j6WV8iT66thgRGvtl1oxFJ/OTIBW5rNS2upcgfjfu/ef46AHqwAVjGSmm6/vuLFoqAPG
q5QJALPyPo5MdGjjPrqR4c4BLchDA7RtRXTSnAjNZ6gvm2YBjPNoGgAwpy+GNIdFl+0FnqV9GloN
Wu/BkaQAwDxVb7qGJDyyQCAclcG4o5/XmHBP85Q68UuEZqU3HDJ8bE3cx0Dhwi6g97ataueZhTbU
JJchmkN2fQRCk63CvNkbgazsktqmdQRF+Pg0gSbFEkZ3AAmaeApNHFiigAW7SfTA6Wt8eY2pnR0n
9zqBZtHBNfJ5Ko1o/mhl6doBlCao3SZHrrMT20pLjEuNRqt1VyNPZloWJPWkLVRM7teVzeYQcggs
sAIzW7mvdfFHF1naHqlh4wJS072axupJ67ib+NWbQK/YhUuX6Lhy0uzxgRuOl0BIuxD7TNH/nCNN
NGsBnW5WPu25XEweges7BSymBob9QPace9xvIPGxnZdaLobcdIGpk88XsixXvWle5uzKVI9AmIAH
O0M+T7qJ0j8A6o++LQWP9KvFqIkJuFt6XqRwYL4RCdL6OWZZYnEstmUZqP2kqwmfU2jdjx+RQntD
Q6XyyithbavOrB940eavYPL7pgP4+P3ngDGB4EUbIS1DVEBCRZ+MASIvIgNUY9sI7Ka4HZpySMHk
peBlSN67uZUNeDoHxtofOss4FRnwQGPofgK+VQv3kQa6dDTxgOWrrRWBNE1qnpDbNU4UzUYeZK0x
HCr+Z15Z5j4GxdMBnaT4VzUKdCrRGVq1IBGDFTrm4wEpIfIKGUJndGgZmqRmz/3YTrixt/vvkDSz
0Rct42g5GiOJ1KEVutmnIgJde5T1BdqgcTAmLVYexgYJ+wm/I35vNaX7Z56bxQFo4Bqpz6QoDgyI
KD9zQs2nSczNvXXSdQnurUpHMU9NDYGjaBDoAJQK6XII1ihx9uKwgwi5d/Vaat9eJkgDnNCA94an
zupTV6TTSquS8K3rAEfS+kq8hU1irTzOyrfQgexgVUUeVBSYslIs9Ox2BjqaUDbw9hrUaec+bTNN
w3moEdUD2GpuhouX+ur+7dw8jxLfGfBIzmX3p9EBHmO0iYZ7Bc852ZLtBOUzoNgFaoaHIWrWZBsB
uZyC2S2nFH2lrVu5gomGrrWn6e3abZX6AfQp7jpD2+5nPUs/MrQYXNS+0c9D0eQrspdFbwaFChi5
J0G9aH/GrZn2KZwavscLwKBUUmSf0d3GVizywkdgAafnWuEXskd60Wzy0LSQGMMmCeObzgSciINn
8y35YsTp+GOYIsgV4Gvt0td8eoD6SfOgmkX0jMdBYOjt0v6RfNE5+E8oEvRm4mKnoIW53lmDbxKd
T9B0DEBhkaMH6l1+noxoNcjXQjj5CWg851w2iuIrkYVfs/ezqESqlGzJ+9ninc/SsTp1Jcixksi+
xLh73eG9aDzSAU3s5qOVhlBthHLg6s5BQ5GGl7ou3B3FLhHgeUcmzALmtM+jZ5D7lS9am6frUAXs
v2JoHEuVuvat3sm/8zH1J1OMXyKoi62nNruNYLJE8o8RxBOVp4lfJDHURCMFDR8lqDa3YLcp8ClS
1PgcygcOFntOYKngBJtFlGN6OHHkYwj5wwj9DUpiHTxwhnaBJx3k9XIXH5q8PQmlbtEUIp9pbqbJ
tVEDHg+sPXEptav3SPgajVc/CwATd4Or6JtxqpWPyGDNEQaaflaFAPGQnaIlqkR9WJN861AB/4rS
s3YAsy5/Bo+ieAT3+YNR4rJ9tRLVxhL6EFAsHQw1/woKO+1Ao6ZLJvRU9g/gc2dPeLj0+6lFWTKE
mBsJ5XKGPFxlIDsyMS4+OHoZUAs06FHxOAw5lYC6nF3d0VaubasnNCj6eaz1yksSCrEG635lo1MG
tLh0iG1V3SuWPABrXuBbBKfA1po6Wgq6bwW+G1EpkB4Klz3tvzstI4hAtmiHRd9rI8ZLIr+vQfZl
oYaTW3isR+NC+ccU8nKzSHpOwN1C3a+BVqBwHsh+r/pJIWVqjIdcxOZqAgtHQIHkWJaisyhj2/R9
qbuwzD0rnlawZAvKFT0NeGEFnNvlk1XneNA0s3Tb6jwPmJ7gSVPN0TjfqdAZNdtvQ114G71XJ0gR
QJ+atKvJxr1+8kdlZBdy/Namyrno8ENr6hJDU/KWDX4nRi2gwuNCED2XLW/qmDHUizbhMHygquXs
nrmj/34+lzdNA5J0M+d0V3X2pq+6D24SgPxyZeljfhpE38frTEGrp1P+bZjJLuNyQIYu7/mWRu+h
XPYit/LwbqcVaUR2iniPJ7spBZLe42lLCvW+2A0ImGrJWk2Hqg7tNevbabXY6EzyZ570ygONLcVY
LngJ0a9/ncfdAU1BFDlkDaS0hsxZV012G7OsyEG8tkU16gf0Eux901iP8+tBQ7BeoS0aL8DyF6HK
NoeRyS0dVAHep85D8tzZkPH9GkZts9L0QV0zjm82YheomfEDgPr+HAFaDAyrtiIOAhY1xdE0wRNK
UTTJiXqwL0iGgr9P4iw7XUslWqJB6dss0e5WZwIaUpBnXmW1PZ5oHEEeZ9MLlBLJpsiY20B0Xa/x
beXMs8mNnLCGyiLyb8BeGyAeSv8wUXnbKaUwnugw8d4JnIFF68XWor0OJUQ1WhWlauKxGFLtgxQO
owOy1eBbbZHzLscQDI5SOCy2MwNi1F8o4Mbc9doGdLaFT7ZlDeTkgHtijjOvQQ671LyTHuFWU27V
ve8HFFC+mSZzuHfgnuM7Sq/9blm88fAxqM0Obz5PfwCDEihhpGgrSA3bi6FX6LN2zDMroUIPccj2
IgPIRAF0SJ1bE4XKiQArW/PEn9dalv95LVHxT16SantXj1eObV0lJlOtguK9FnZXXRtegRRJnzxz
16k5f+77wnvqi1jmqKAlM0TQVw1VRM9jJK5Qiy+1a7SDdpynCo8y99HLfjRDleuTTZij9zRifRp1
tfaWFPHbmCXOZRxwu9dkRryjIbXueJNzQBcaO1EPT5F60SXVDjSgoBjM9OhlNF8T2fdDdkSH26wH
aqq10Azmd5DOCzSGTw7NoBh0IF+3WpaSWzlI4kJ2Gxej8Sq+hC36/OQaKjqvjgO2KTxZ2VLDchOp
MUAWwOk/xUX/2E65OJCJDjVYnbYQxdZB5ogwZB7BJZ8iTrUAHsgUp9k3o5k6UBKG7PYDPUpk9BNH
p3QAh2MYcE3TVvSYQjZ6LKGzxbbMuLPRAiaqfivVrbp1jAZQQIbAF3ZDGoZmUWfXqvlhphNDu+uV
MKwS7dqydFBk9hAX3Cjon9y0skA6ZXWxQZtBtmlkNXXxikj/PmpA0KCkl/joU3LWdzB5GpK3Rslx
9i4weYLTo0obz3PvHPNS0ptNeCdD2xDZLXQRQdPo41SDqSvUwOjv9pr1Mez0LxBkKs/k7Li+Akme
/toUrfcs9HhL5riAEJ8xoA931BP741ipbFeqdRaQ14qYso68FHU0uUEI7eN5g3nJ0bnbAMXEmw0S
l7kbUJkC9Yo2F3604szHEGkXGhYWAH1C0/086/cg8HSPXSiSgFlJ8q1BI8ekg/8UQnDmZtArG6QW
VfZhVNoLBQBA6YDsIjLOy0zIA8bfGg0PwV5ofsqnwtpA3AVvKwus9flYgB9GYlZ6CXZZDmQrIbwC
ettyu9i9pB02DYCSyHNBHOxuKg0VAlPKuejThV7U+8LiOU3wZrK6qK1XndSnoINddUhU0WmbAoLF
5WFxk01MURxMAxJB5LhfYl6nblEoRhY6MPTWPi6HoevZvq8BXXq3R0AjHY0RRHvBX6doOewndhNT
8WTcZtz71kdj9QiuZP3UKhsagBoaMs82bsdne1NsyU4WOuNyzpAx/YR7m8UcQVASnHYosv606M16
i/2nRSMIYvUlS1zH19E5JZ8p6AHECl17O47Zl/kRhQon8nD3/IFG4U8Q/QKeVjqBL9M3SToiW/xz
rCNXa+Lky/wERN75eaZvhgCAJveQGkWDlE7ZvrAcDXyqMqEZpWgc8Ag3zquw0ZkOwpo/IWHnftDw
/YkcnhYep7RtD7oBICT0i4wXvObDKla4+kPhZ9L5knOsRr/OCTUlPLIogTR3Vom1NghfFBWeipHR
/sLx/bzqQeJyblkPOg81wtNXXExfmAPuB/BFCj9n4HJ0BlEFqKikZ0CPx53tCmWrO6y6uJrX4MkH
fViGB7plSR4mkuFp7Jn+6W6SxlsFbKtmdeEteA9coTs7c/BEAdUJ3ECiP6h1NplVGh+zdnzMhZt/
z4wMnZS4e3sGv2aLHlNExIpqfGyH/pHyZ7+KeF/jtxFoYnP9El3AgdtlH8BLUTwR0KFbq6hufbQE
a9EAFr8SoKKKVXs/gmNrhjkUtQGoJ9QwNsYI9qoOfLvb2ih7v6pMqG1LJERaJvOiNJ8HtKgAWpIW
JQwFGjudedFOE906hWgJoMW4TVGd4SlSm/IIbQM8gUCcbB6SSD3xxmowIXcChhV5u0N2aWpTtTzS
Eu/rkAmCnr6TKhpeZtD32wA9ovEKJB/RcbL17MykkF4Xx+X3LgZiinveFzGpYZDjQWuOsLjar2KA
dDwg7TY2S9FA9Z5PBR0AO1d1rsEBGTlB+dPFaIEHGzKXCh5daDaKNs1KB+eD/EGO7KAaJ6TXRFGc
ixpcoqRr3jXpCEDV3x2treBZQjoiZNTmGVnv4V0sHVFam0fdAA/xaUSqqqiYyl6u+Z3BcIrNiAI1
6d0FYS/Urzx7g1IoOIj6WPUTT0yPGvBNRzSwgyLsGlD2ybrNFeD5lNTdCt5tLJU7B1uElhMgXZJt
ShApAmUEjXlyJ4ruHBL8PaAfgl5ljta7Xa6jiZ3+MsCs1wbQ/2/dCKaPxQ5unLWZZ/HbL+JtadcT
rwKykYGLrAK9R561+JTKnCSNVTdqVygbWxC0Q+7Cq7VxZdoFh2RsY7wxVF5ajiQkkgOPcdvVK2LZ
BM8KKK0U8B3S0LTNf57UaCbAeaU4IUlVgf5WHhTwVAJeCP0MPv1lk44UMmVQhBkAe1LttQC7ca25
zTFlQlxieShHa83qCuzuckQHAP7NhOGmU1q8olPPHWrFNAKlI/g4gOyDJHJ0WEzp2BaHoVc/k4kO
dudVO1fV+TyTJW28K1vrD0j0dAdwf0LGqBuzHuKgVeeDCN1CjWmokW+XRvJQJJ3N4TQ2o+KPMldV
4GWy8YhHJm3dTP2wIqylNqD7Bvfl8NCYYuiMDmBJA29BdlzMoO8FgLPuuuuElkFiu5nUc6Y7kDJS
uOfgO1nR8cp1bbgWTeQGaWaIV9bHyKNa3kVXgeWKxxrsobamHMg5DaqKhkoIrZPXBf3TA0SrQ5+8
Ln5qTrZwvqKzWLxa4IJ+gRxA1bZt51etcm4GcItRZGWhO7sRpbqjdfQWHx1mDWJNXp11w15DvyvY
MHFFwHGkT6le72lZigASEoR9SvNMo6QEESUeOZsjrYacVQcS+0aARsuG3qgJPTxL6/EYNsX6hxDN
rCh4JKCJghLpw4A38s4Aje4JXdn4am6j+rUBOcZKHaDMVuFFC5HwiSAXxAI1SseHLioBuJA5VTxO
a36SxA1Y8TAs9Co2VkAzZCf8KIGvpTbRbKOYTpDyVPPzsPgpMHYgAhA2xUYtG6gAyxKcIktwoSzN
5cgBef3IH8lETpuBwEb1zGFDEeSwOxA50XyyLYtoVgeMbtE9kl1lygBJGmhmoV9fO7ZdUz7UcXgJ
J8UE9RdRWkWFDiIrDRypU5h+L/BbDnIV6YmZh1NowWQbG9rBKzJCDQvhdDqHgrqyXHcdylKQpw48
7y2uuDgvKQChmGgLCBPlgRIH5EiYOUIIm7UBvmCNJ3LkOkPNu9LeQJCR752qKvHF5+lbs+i8x5pD
16CwEggqhNPkq62TvvHBrVbOVIRfG7d5HAYk5Ffj9KXGAx9e1Yqjg6Rv/sjM4qM1ZOWXTsG/Fv3L
4gOeB4ogLnN26foKCQHT0k5uPE4PInK6faN6A1R59b/tXI3m7c6W3FmJ68daVMizVPkXFO1vd+67
7GNaF6qflmZ/npJyAxIzsHFPprI1K6F8NQa8z70u019AB+KuQfHvHdHz3+9RR9e2xpCqTxkIzXyH
NfUni3VvErSN+X+C2giVzin7qmiK+hb1Thbo+NA/RXmobNG/ne6TLGWnkafT2vKm6tWJQxBGx6b2
DUIa18vQcBlKGEXfOgNJwLvLEJP3t8tITLf66TJa3NicDNwn+92Iz3MzQL4CRYjiFVSw1cXg+FqR
I9NTcQCWr3RE+Ugm3G2xwGNGt6UhTY8nYJVoyI1xno6+bof5cioaA9BjDlJkZzKToDdiCwLxWnHB
oxaACdx6gZ6A9dJHMgkDEaQD2dookqhfyXUFkuMXIIyKix1ep0MSDPXExEI2wezUY8fN64HJswzw
d1vpgS6VIzvpJ+RWcgOJU+kBOQ9UezR1p4KlMiBdB1NDdgElkOkINlhwKKnfyQx1UUjFyCjSqaGo
chLiWDfqBfctoZ/UNfgwxWC2x16yrNBB532P+2OQQSegf9wtDkgjIFp9jxZju654+AC5zs43kD/b
UfEuz8B9BYYJF2SowFmTF5zX3o4Kf4U+QY7XBb2sHYbrGTgwDXG8CsPB3VaJ1hoB6b1r0ghNBXdL
wu4kFk9n5NXB4rbi0ttwYGe6gUN1HSRh5yk2XnViqZUjYauvRGFLPjlafDJSfY/8eR4EhufI2mgN
NJIBFhYOllhnHBxKdAs43w2ScUxq6ITIm0UqldNhjja5gS5flOaXgycUsRY17n6H2H5ITcUASCER
XwDsCurcy95E0tZo9YOduGmzxAOTRZPPdldIhjE3FF+kfYnXdPMP3L4N+A5D7mWUjO104JmObpGh
S5Bug23xRjKucPgEsAM9LZZ5ET9GGn64OB/QaSGc8ZPnhVEwGoW+p+qOUz1Nk2Bvd1GDk8ra4j7H
E/xFwT+tM2wULtzEMQO3jFHglMKsg8HGSyPwL6WyRq/jmY3Ka6OhOJfcVI0XsOysFfzeQDPF6o5K
juc1UqrRcw23c3qMJiKpYwPZlxLQ9JgdyMtzay9AW/EcRbFJa5C5h7ToMS6wBi1pIA8GPFJWrIq4
yqBg1cUvtWga0O8AqNQYSfxSgbgfZC2uP41gn/Ubo4emYRg6m8a0r94Mj9U0lUy/mi8jyOmgwW5t
QZMGvQOtw2v5p7CZwNypzOaIP4XNnOWqFbdH8k6yMk5eVMcRHIPffPHSp4mGsaPfzv1VMH3W8K2W
HYdDmTijX9qe8qpE4m9nYtSvtuH97C5OSaHlPrJ23LIyMw7x6IJ0R75pgYN4FvUoXqyeG4e6EzlU
DfHmbEH3beDp5cZOb+bwr/ghBRfo1FeDra5r20GCCCQmh4nF+kHo3A4gCW+syLY4fjVELkFvVjRv
cRvlZAc8hkL2nUOT6+f4xQ24a0DiS9HiMx2KKn9F/6oDxONfJjoDr5vng1M+X1ekl0nGOmWgTbFd
UKD9HJ3EALvn9rfFbIgoWXYonOq6g2MBuyVZ4zxfj+J8TTOWYFspXqKh2CkKWDbRvZSummJMNxwq
n9CSc/Udn9TmUZWVXiUuvIPaAWIgK734pWXPDDknyCw00G2VEeQomLnT0EM2T0J7cRcwiJsJbQof
IUfKV0ru1Z95jXLk/7B2ZUty6sr2i4gACTG81jxXD+7BfiE8IuYZAV9/l5J2V29vn3PjRtwXBUql
RLldBVLmyrUEy+QxC/ryBXpks70eoVIEQSJ7XSV19bnEXtWyiuKB5wHYirIRSGNt7/V0VECFt+kV
JFcfQ6d7hshFsYL2XvKoTIRb6IpsSttGbaOr/x8/o0B4ITfBNT0M0lr6fALdvn6iie3Uj+2rzeR4
HE1glsmapJm1HBSeKKXk0K9YdxNIsH2I8BggyNvUTWxtSehicvlFWIX5kGRDchc17AeZycuLPHOb
2/b4qr1M393yDHiYwrAfsdfMj5bAQwD5ePFItkLK1YAix3suuHiMIdS8coG63pIHTbBHhDu1AOwj
2fSE3gF76xwH8FgYAcSXrMHaLV8Al673QV+ztdShLxd20YqP9gLHoi/a/292NaVQn62ChRxkd0ly
5W0S1hfrIpfZEygL+Q66lP5SBm32pGSNomU3dBeGj248BQhKlKDHJGeLg8+nz9SFBpMynh4SkJCF
2Dop6GytsrBgn1inonvltmrXJ45nIgzntIcSL8t0oaww2Nt8a4mm6X/QgFGA7uqYsaE9zO6Q7YPe
DESogJ6qwMIylcPFjorupV05g61eTKNpITg1pAvqhmWnGSYNyMDqUaiSlhBXQCkLdbMBCmahUI/I
TPv3XuecyYy/LhiKQoDcy6TGkh5U0DIIwexo1LXGL4E9tpskxfnu9rpFdCQdFxEiJNAC+PAaprft
7eUbDGtd1PvBgcYkKbBgcILMy/yupokMMegIZEgnG+zuOENaatPrLFvWDe1DNAWbtpPhlUyd6UHv
WNY/aIxMt0k32z8ntcNUHa1O/SD//+ukqANaDGwP+Ghd4yFO6g5XPw4B9SgbxatvYx0ejRi7zcc8
aItPeRL8svSuq3LraOFhM3kGnSCfu84/uzR6c0bEqjnfuipBxZmVhtXKN/aBrSuLB+5Nd+iFVGfc
/7XH3TxfqNSpHgAJYUuRSXbvMWvcQFa6PoEIrj+oBmI5vus1V8SX+coAYOJpqiCkMRZV/c2r5L6x
gLddFIBzg58AQqEZ/wblHfnqMJctE6Tb5iV7Q9M+uvnbkmoCYKlT4m1JlJSfQnx3o7ZRr0bBelAz
4mpEDd4COgfqNW9wT7pS2vZXv4JPoIn1QVi6HNpMbkgbLEBY5ey4oLioQJy8pm7d1RAKhyInKYWR
ZliZMff8bidpMQcBDLyMkxh7wbOXQzZ4gQs7wPtnAamO+eLj0H/xMQH4OfRTxDdhx7uVnNxgH/n+
+OpCzrpTRfncWEV8TsEQvRig6/FKblGUGHtwBENn03YXJev9XZywYCtRrLhCYbK9jlSJ/+synboV
L1LoflB/bO0OtCK2vR4gKgRdUGdac9PdAsv0IxBjuCfeeoCu2itdvdtvJrJPwpr9ieKeTEIDRgbY
8VYN92QnEw3+r/Y/1sd3/MPn+ef69Dl9QnS8r62Y2PioattYhmPjC/m76UFkO7Lu2uUJeN8r5SF1
kcffau4GyRrYdsR/6g4kI3rC7MOnGEIvsQtVmBhP6X8vdbO8LzdPj0Hp6wwZFMK1GoJdCP0tasql
b3nphmykndCB+fSiUnPBewZebLxKuR1ae6RGzRk3przUXojG684uWOafooq/vYDj8s1thpFpN78t
ujNYQ5yn5Lfb1A7/Wu2fbjS9CEL8Fzv49vMJB2MoMF3bUkCTnlfufdRE9j3Qngr1w/iiF+YpbcFs
QZ6Nzdud43APXIkMhxLtX08RqA5lDa5b8hkN4SzqBmg6hhzL7KPvAPZl8eEO5mp2T1UwnUAbcUfe
tOzg47nF5+SQ2QyHwQVqxQ6MbJdCB/PZLJGSCNwgPFMXVH/bOmujRwOKdI/ZyFejrnFNUs5Q9dQU
C+pOk8V3IGM259F0kADCDHm+o1FaUkJw40xdveSYgpOPlsxBr5N2YXsWYQBaFMNHsEIuGcVNdNPU
GWDikIM7USylC8sJmnhRuKGulUh1ZCY0i/pK5p9C5I0e7XQOpZBDXYHy+Ta9aSpz6bvd2mo5VArD
2L8fKpSqMa0WWqoetBNuC6Bx14P94d8eymuP9YBX/R8eQE4hLK5THn9Zw8X5fTVEHPrw2LNkbA0k
DkIqDrfRTpp2v4+NDRHpz7Z5HKT6INmvarDAitywtqKykZVgYDVFHqw6udRFymTuEsKGMDVSidl0
w9S8TyK0Dnm9m6hHru8TGcoRTjJEKXXMimuXJkfID7qPgAa7jy5jzyjjqs8giXUhWV55a8S3hzUN
tq7hn0eErFo9SKY8Ty+FmzKw0mJ2Eol4jZL6ekPTPbOxcBKtv82z9SRIaWwB74/uyGR6PTZVIH7e
0icYeq87SugBL2iU1mDIweUm6+/JpEoDFUTKTXb0EaCuXR0Ec0wAQH5/IpD+QPXLeCBLa2ZQfZq+
BXHU7ykA14AgdztVXTkH8FTE2wtetPc0SF8yZGMh+h7Le/qCyaRF2cc/pzdZWa6kw0DfnCfePsJ7
ANhdb9/6VfZJsDj/lGGfxIdkuIYVx3dcMHspmGx2NAiE9LTjIEpY0oT36XheZSBxHd215xTxhfNH
Ak0wvIRWgPROYN8B331SIalcqyH6Bhrcr04HfR8Qjfj7TEKN0U1T6wsm0jhNHEvDW4kYoJl8ZZgx
2wsNwbeMatwhLW5p6EVzj7ywWARlnW48sBYoyCC9dknEwXaaIoORaiUpLeWi7UDWsg/2f/ojZ3hm
fi27PUqXB0BYEyAVdOTvjxhg6UblkkdIaNwGPgQLa4oEugqsmnmEZ3jfF+DSUME9VLyCe8dClgXb
Y3/bQ8b2HhwBiPk7KP1Snn8iDxbE1t3QfZ1GIeJl6ktH04f/DFzlxEuh2YFrvST50hq0pKhqaPbp
O1Q9Q/C2g3p30KPoTZ/s8FxyIOMXtnvq1sxcSbDCPkU4eWDb8m83elX0Agraftb+1a3SqxGQ+d1N
n2Pm1chONzU6u7ndlFbrejAq94kCcALCZNt2SpIjdMHSY2YZ9nYECuEqVQEYe2F5j12A0HXFRPGZ
RfJzJFX5s4qhd5e4g1zwARDoWhY/O7/6PBoy/5xVeQxpnMR9HBl+zKUh0ysEKt7uUlnDx7s4dhSv
kQerQX/8peLmG2sMlKbVEZgt4oj5YIY25Ewr8zcbTdIUHF5oQWLD99YpYm+PEIkpDgIpGwjzCPuR
bGHz2iq7f1AWXge+gOxwPYEL6+YP6StAGhsTu9Taqu/n5qVvJ4iWFvadGAfnwPVm1QF2Y2MlY4w0
9tRckWwfgHb9p3EWjycj157x2j4Mjef9KBLzZILl5HbhOtZs8X9f/MOniP3xOWqrL7RHpt0ybZTH
HmLzTWDuya587yq5B+xDOn3uQsgO3MK7FAbWdptB7Nx2wg1VHozquQyhVAGpCGsVIc8Iybl4uvCg
MZfkIPznpK3spcxRrF43YbpsJjPcTJGwLwYQt3Nj+Uye/MZe91mA8BYNkIuC3NIyx49sQ7Ye9X8r
U0QhhOm65tor0IW0Ihk2Rd7g71cVBgKQzXjApnF8BXuuC4lKYRw63WVsU/mD+1KCvOYoPKj3Sa0d
bWWTu+waUPhPrpGDCav8WY7c+KIvvKR8u7DAj5s0EAQRFrKLuZVaz5XXtivZNfZVWdAWSOooOyBh
AEaHYPLXJYMqQmwF+TItQb4Tanm6XF91HtDeAPKgb1pI+sWDaa3/sw85UhPHYDuR2vu2GF3J7Gue
tz6OW/xER86+kNMdM6YTyZAlMRvv9BidMGmsZvi26MPp+9h/mwc+FLDcD/aXGrIMCxAfyUfJA28z
esDYKNAYnlnsR+uuaqznwui+ZsUANfMIPHjY1X0H3TNfDHqSwX5PAvh2OKOgJwazpmE+T8MwT4Ks
6jypLhDQAtzECPrkGFXCWKaTipeIOSXHMBhA0k4jbRCPb5c0NCUmAigimw58QAIt12WVhYFC8MiC
8Dq0wKKTH4BBw8ia+sGw43JZlI38Mmbq6grUei169bVvvPYnSqZ+SU94z27KwcPsDfY1cc0Euk+N
POAvW56TkbN1Y3vuI4ublygIt5POH1GjitEHtkaibpz6KUe6OBHDwaIM1Aef92HpyfFAvdaE4nw7
+tOWIEHFAJ3yvkZEb0YIafgQKFn+bmscMFCQKDU5k9/wPpdQR7Qe+f3H9USNPbqXtCfwb6A8xXSN
1S3C0tvmJ7CkA3OjgzS5DVBgIRxQlWl0tG5oUgBtp/XNNsX+xTK+VDh2HyLPL3FKNo0Bf8NwNXcH
lTnXUWUxKncjH+ECECdFuqEBMNkFCy5yuf3gjd3yqh7T/nxzFq4m9k7Kxw9uEHKP1oPIanCBv4Ag
xj83RSn4okU8YO/z4KVkLLiMDc4tK8DvNw4HA9nsgpqraRFHgYGny5itgCeCqMHt+TSwtASZ9Zoe
TC3Z7bGzL3naZiulnWkkSJGBW5gNAIJxMzv/8fCj1TPGLZAtoixdsx06mh4xZDnqMunSJOLD2xAZ
lRXbQPUBm6GnkAbeBz/ZW4VckaOILJQH8dLle2ar2TavwMdyV0OmzZaLrMwgN2FZ9l2UTNVORG26
z7kYrxOEIKERF1efB8g9ukZo/PRUtXMK5n5p3WxY0qTMiaudSi0wj/jdeOVYcp6Umc6Zngh23u4Q
I3LmSQFwbXd+PK4ZFPoWma5UcHSlAjXlUC0RtPLP3FYWcDX6aA+uDQn6K5QegJDxzQ+nJjCXNGUF
vDlCPov3yWYRqS300SBvjHTOFZjh4ZolqjozBwr1DcsciO+AAsWM6vFQ+OY99RxtoivwlqS7ztHl
CXoqLUIDuREmG7ME/M4N6vxtFT9N2xXrEEmNLC+I1rmNg+aQMBAS3m6F3BI+DRA0O1ptGONdEMfN
pQGpwtrzVLSmX1Shf1ZmlD9CyY2dqFcHfnvOqw68fxijxq9MtXaAuFjHhf9mQ+XqfVAY3vxbRFVt
fi4nfiV/+imCPL5Zh1JV69tCKmjuOGSLz7QOgsOg3xjdGEEmUKqUmv/KSqJfjYrdO9FDvLsJwFpP
9sYR7tKqLXasw3x4YrHctqNnfU6VBSXrvB635JYghZ5aONjXU88O/2nZiRnlwlGg4aJls0DlB06w
wNro+A5Vg8E6E1O7IRYy6saIrX/oSt0lyjKzroL1bTRQCEqY+a8Qr4WnHppChybBv5K6tkS0vHA8
FCLo0VhojkhZApeou2YM7GGjafqpi5RBdE7KNpm74ajMc1gaP+eVkPG4xGH+lXphI8Slb81nd5qm
pzZv2qsBHTEakxaXd3XqX2hsAHLxrh45OANwRzBqVPfYYO0CEKw8RcZkAFM0bmgs65n14IAwkOZ1
oqsfxzZa0lg5hdEnJ/tV4pu3VTGw7l2Q948qyxPQcqX90dHkToAN813M7BJaOuCLml1QTVNxIe6p
F+cpAwYwsjbU7S1guPPEv1CPJuXYoC8QIOiP1KUlXa+7d5P406hpT9K+Th4MHbXNS2lvscHoIXcj
y/2A2v0LuSApIy/QoNjfJrRZY25RCAAEhV6Emi6LmnmRMKv6PQd0eQGGCR+p7NJZxJUPNHNp28aC
GUJCZKvxV3Y3BXdlWgR3qJZMdxHkjRYm+VQMZXZ52V1olBpyHg+5Hzp3s1NS4+FS4zswr5v4YEoy
RRLubpNu98r1bawYFLZ+kosVCq6AIfFDkx0F/jjve4FMRUBrU//D23+IxnTduQiCl625jbu03zmo
FnoMpfgh4yn7nps+Mgdu8ZSBLu1vDkntPvljUc4OePH2u3LEoUuvkOKw9OCCR2YROdC0z62wPLup
wV9Ys5mCLHopq6G6DFEInLY2d7mS2wTA8Q2SUfzlNumti916jEjWNBXH+c04MB+/kUgWKO+DPNKH
pgsAeJP9CJVfDNT63UpXkHl3LzjwRHzwV2TxGcM+JymKbZDmUMMTtg9Z17RZi4bFT02GrWDUhu2P
ArEqg9n2rwZprNId48+iRVAjBT4bJ+0Ox0Nsvw9WWaPYTk8PIHYzT588s35CyqNfxyl2+7XGQjga
H9HUNl6XbnehnmuCTWFqk2ZpjRbwHXq089TbaBiiXL4SBRBTeur7fN8b8o3pg8E0AoU1YgEohO91
jUrKQauCH8gj8vYeuKJwFuhdZn7p1CcaD8DttmLcn440MdUTWypumYZPVRqNB1eXVVStl1+EvqJu
6AT4nQb9yZqgtQ0WDvAzVoU6kRt5TEZYbNsOZLF7gI+6pSeyChnP0ZhrA4I0LhaRZao7q/fKC7Av
BtCsSJ06qizw/Sy1OOnvGTxM/HsQAoLDPLW/u43XHOnl1NWRf4EM2raVeNMvaxb2GzDp1avbVk9P
cFTaHsmkQNO3MT0OkDTCo03sDF+CtNyDeMf4aQnrBOHS6XMDZoGli3r/K3izjJ3ozH6H8lKgNvUk
V6BuMTar/TTI4joFdr5IxlyeU12VmkSARytIAs29d7toRN6sMpUdcg4uxRvJDGCh0PUxOhfsqmZ+
oIEUX691kdrI8bMASq6dOZ4rMKS9dL9KZXUvIRtCcOSCFc2vfP7SgP9rE1tq2JATWFvf5jCnsl+s
73aY7lSVR/ddxeUjyziA8akJ+qo6jh7TpqhPeOJ8psFJyvIMiupzPjjpiY9JuoIyLgQWddfv8AZc
0CU1gRHjEaZHxiHBiAvhTi3U46zJ2ItvgMSl9/boVpcU+NFF2/vmq6wHY1VULN9TN0HGAuqY6imx
9BEMONuFBDPMaxBXA7AVprd3pRcfUXXqLLEdWnRJ0zxPWSjPpjH6INAFDABCsu3KKLzwUOiudmu0
mxlW8ox4JTTRwhrJMKCwVqCykQfqvrtZejWAxcCNRqCCqf6Gyg4wbJXFV99BTF1HzGOzVkBadd5l
8PPihIo4Z/XugZQESgBipZaO9ghaUMqTBzSJiq9h9bYGeRhQnAMXETiS8UAyH1ok09ZThRqQoais
B5TSWw9p429qRCmv5JFFMQfiwB8WiE6BZ9eNnWmBp824J2eboya7GWtgrjCVZtR6TYQj67VdqClb
lo6xGXrxmUFTa5+AjmnRamYYMQXlkboQqeFPomveuuEwRpsIpcqroWqcXZlDMIzO6g7+1bumUNGK
DvI0Sl06rd+c7VYFRwR14gVltVq7BVVwnPebqPYMgJSz7tDY3DuaQG3N2bEkACXXgAwrTSA7pc7q
cYi2IzBA80q3CX+uiUgRVAlXicS2h6UAusmsT+78BG+0YXLvqyCHCRiC48C8LzdTHzuQRLAztQzb
tIuXrsyaVWy0yWbul+GkOcsjvp/7VoCXb1XkF1qiyJzkbhw6nA/1ZODt5vVTlNiCpG44pNExC1Vy
wm7nrZm8GGCfP/uyKPtjVh/JTjPawOegUTWJaoZfXA02n/oAgsEuail5YLAF2YQewH9/scwBilrf
aEDoCmF0pFGBtJNR9jiJUXwaGsBkxujaNYb4RBZuTHvQR3R3jTb13KwWcdm5R/LIkZFY1Q2U0Gqj
drCjQqlkU4FDiqZKSMkeUIzlL6iLkljr8r/cyeVVdxcB4lIjC+93qUCl9FRlx1Y30cDR70aZATM0
ZUe6ouHC7gaQE/MBvI3vc0Jyp3HyLKcSfD5/XtK4UffVGlJa0dZOw2RFuuH7TFeHlfierFhtqnMH
AP5ZpGmySk3Gj4NT/GyCpDtZqntrwtjuTmRzPPDrCTs90uCkPTqwNSCO9u5CIwMq6EDpDF61zLi/
pamm3pVHc6w+N++V5TbSDGSiNBU1RguKSu1FPXKliZNs54lzRuv3Wrfl/7kW2d/veFuL/b4jrczy
nB9Ri43HJx5GVYLKW0Lweu9dHHfYU9zisXIbxXbiY5dGkRCXKavPtjDUeWBNsMer7dCyGIgdss2X
HgAq+9iyDmSjJndK1DPrBmUGICl9kS1OEODtatzxyQD83ouNl7Ktim859148fBG+gQp6vgCedL74
x5AZDO4zpDIOejjXM/+XJf7ffSABhiov8HevRSfEqRoce0FED5lM5aaGTu3MDsFdKLuUpSkuLf7J
z8z7FE2Mv/xtUuCxemaH+PekIS75S8jt6KRyFF92mTHcUdNGbgqtzOXNMiEQd+dEekOeSC36amo2
y7y0tlaEM6qjrPHD1LRbGkFVBPOSvQWuDnPQQQl9Bx3Tu6sCaW2TAESwZLORoVzUrZuDGjQv1z1q
6veB26TPozFt84oB1KrtJk/8m12FxZvdBWPbvgK+7lkUOEO+22/+/7QXFerXKHs1J7509gqUl9Bk
HudkWQXa2lPn159u+bO0Z9W2F96wvOXPFFKYiMJG3uaWFOvs8HMa2sORTLNdLosAFWWUc5uMIDlJ
Xn663brDA2dbVXJc3papg/7j0jQwWum8NC1kgsr5rnPYcrJQIdg4EwKDKSApl7R0nKVRNxnqAIbg
Mo/gCTXuUdfylGkb+dUsgIIiECRbWmGeSwu8r6LA7oOCJr3oe4Pt6bzSzXRbs4qSLd437pEGgQN7
iEXanXqU8a+GzMWOW29k5p0HXnzlaCM1q00eeKZ3RTqCqkt3absi8hC5NhUkR7I5HggOAAq/0uDs
ptd1kArf3Gw5+3Vb1hi9j8vSJN9AMCtWTYJzFLZBtGwPRmsapKZ9XzZocFQYS+yqhtYQ+7LFzo72
M14IHAR1aT9DXcfrFQqRkJq4dWkUtWz4vSQnL8Spp0cF8TYYpq9+iyNR6Jr9CYTi2ONR39VGuqIm
CnJIxCb1lqYGYFnHa0NPof5thaAAwT/v64c/7PPKH24ypn60cL1cbRDi6PeDGz4yuze/uBBi9QMR
fc+6uF/WQ+xdIPjbnkDjgXLCsfC/WtWZHARUiZeFC075aijLcw4dkRUNOFsOjalvUHauVk6lIij6
htlFTsAeILUVfXfYp760pq8cRekr6NjmetscbJEiRuyhgXAn3rnjl8y0m0WU8PAuzx37QgM4AqC2
Qg8YKLGbB0oD/MsBQx3FUB1cS4JaUWgI1NCoB7KpVgBlN/bjQ4XI4IaHhroGqWRXqzbvG72pjZFK
op5qDbkxwJgPRWCIPIauyw6IquypqOVW6EJdqDuLA8jP50HyJzs1I1JLBxE5uz/telmwQxuHwmp3
H/y1nW6QTIY8oiBnHvxjOqp3kT821fzxbvU25AZIZH6cynR7W5YBU3+OPbWsjGY4Ow4SOgMw+dc+
wOsahWbRQ5P4gP0WUGwYaj9fWrZVvrhNjTI+VadfPA8oAKXy734C8qTc6X51dr5KksyFfugDkkEx
Tilpsyx9HvxC6gww7jT5NkQ/UKNXPdldN64lHo2nysyLo4Xs6mbybGwqQT6wCDOv/c5ZuDSmNPsF
Du7nToz2i28MCO4j8n5xDNPcFzZK912cye7j3OuXqjWtL6Pd75Vjpb9Mdzp0o199AWgTAl1gP3S7
ZiFVPz2aLI+3gV0lh8ptkqvtyXBl+b36AiT9diyT9Kc5ytcujcfnXg0jTp9WfvKtzj7hl12s3d4t
XtwO4UDtyttpH7mePFZ1JJZlGHegwBbNMfKs6bFtrEfwdIgv0GiGmlNgtyfoh5UPoGn7Rnb8YxCV
6St1zkFbd183EkDqyFsZPorrQIAZXowsj86VJXHY57z/Vou1E0f5d4BrIJOlHVjjjFvUUMp1zJL8
DsUv+V0RoMALAYcS8XqR3VnQXvMWZYZPPKVXMqGGy0BmWvlcLgaj2IVGG2+UBn3gv9q4Z14aLRA2
Vgeu33vzQIBqgSko7qgnnaA4Z0yeb5PSAm/9UUYg8XxfKEfCeIUfU7wxCCKCDfXbwuTjSqtZZF79
ncjeJs3HWSbdeGyzRS405dtM/Da35EPNh345hNOxAda1s7wDJGwWwgGLR5Hyy4xZmCCNgeBAvCGM
Q5iz5owCjWcaJJMjrTPj/Zt/A4Q70mShOBq1J5ZER2EX9WsR2dYDQ9Ds9Bd7X+Uf7TFrX0XavPlX
AAAtib0C35tXP4jZwxCimmqOZOVB37zxuyIJcnIdcIMSJoFK1TLwL7R1C+6JwL7DH6Z46iHJtGtR
wr1pR269Tnjwhp0rv+EVBvqUJjFOYyemK1SqPRBloCBZz0ROt3ga9MymQGAodMp5JjmIAEVgNJMD
UXHtYoiOu79n0j1NFxBFmimkZ742AB+RA3Z6qL0I11lY2w9AiMcb/Gf4J5VE4BuGePWON7xEXkBy
qIV3JvSoOehVOUu+Q7poM5buFKImUa7B0WV9j21UFgIxGz+LyVQrnyl2LVRobPupbw9O1Y4n5Nkh
Pu4W1UOFxzzK8/r8M7YRn4IE4N6FfJi6GoxhpVtqVRH7c2OY+fJvn23q+L8+W1iaHz5bZBgQ2dW1
X1S6JYcmWzZctoe5OEt3gZpvD1T21TDjAXUkzb5USaIWiKyCQo7CdV7tVmsegTFgNjpI2669QRoL
pLFznFpbdzNAzGwphwB/dTI2RYR3dChOk1bxGnSTd6a7aUKInbvlsOWDmx8MQELOyumGM11R08UF
GMoCx1ndBqoq+BY1ZrDIanfY8Djke88t5YM36pK2EVS/QJ6cUOJZvpDHaHOG/CZ/QvWPWkKPPTwM
eJTwW1r/Q4x/viSnCU6UAnDjSGzUIHHsBxvdiOCucD3UoATputKw4oY37cJqgQzsAQv65AhApO1k
eiW3wATNqShLROB6nDWiqG0vrXbrQ9Ty6el/cxvwy9/mgCJCxsrtnuos26KUG3k9/PI2TMhpm+mu
SstlDN2QlySvzEPCHMiOG5P52RTDzzH2vTskmocr2LRRsa79ueU7y6ZzkbnSy2ZdviX/MXbfli0Q
N95NGSrbQa0Nht2NB8zYEtnFaE9HW+qWZhzv54OvHkXFRvShi1hmtI8rE5noCtWlHgFXw0j0C8vq
xdrPffMkCO2Kl0TvbFCecfd2R6jTHMMWcZp0Yu0JRSagl8hAVH2CQGfANmGJovLCHdSGxqkx3Ohr
7JRsO+SsQw0LmigP+3PRVAVK+VMBBhnPGRZkjIrmzYc7XbcsmwbZX+1NA50bDuC/hNJCUiJ5C631
7typAGBC6Est2wISjSoBmh+pe1xi59VuwPjWLjyEJocFGWs9QlcekDL7onKvN3tpMVB/zKMdX1kl
gIYDdgYCr/FjQz80/ITkuU1s/OboUnqPJU9jKJwhbk4NclSpQkj3d78Fv1AOXn+yfJhJ/SmJLGiW
L2mt2xwICSEUrxuWuXxtD6mTXkAP1m5McIFfSivgZ7N7sjTcixoy09UkFV868ZivI+xUXJxBAu80
hdmSXBKyjX5eQ79H2uvbCnVkPuF0IkHT53X5woAq2cHXDV2FiWhzMCk4MOI856/J2k61Dfiu9hKu
DaXzZtyRD5lsUfyeTUve+uRD3aLIhL28jTiWW6wsB4KStULCSOXRWxMjGlmjXh79dPAqEA6FP2db
SiPkLmq32PSZ8YsikB+ClEkUQeVHgjy9BZr9hLPjx2jmH8FNmuyJ8MmIjGegoPmZGeAHVFyOUIof
43M1pjm4lzrjHkVobFm1kiHGk4YLMEbmP4YwWQOkmAP7EUG4RgTyZxdX34rQaV/rEXl7w5HmAzY8
HrgnGxP/j0Wyx0urBwtOjWp+N1k7eLni9yBy/C1iNZ7mS4N3xsGqsafKkwqVRHqEGkcBmTWCFm/A
abCNGIr2QIfxGcDLe4h11o/eVPonFAvWS7IbHcgXi1pW1yTg050vBuxf9AQJrgBkjApxtFFf/Mkr
IKerzPwpLKZ6MYCR70TNqIzsZOrmZqNup7pmKVK2KSYAwlXenBsnLJ58oGAfGi9YmqyWwLWsaidP
n8TQFk+IvALeWHYP5BgW6QUoKe9KvTqufwx5Nc6LQK8OtKqpxO9Qr1noAy0eRGpP3XQS0wpYIHtL
3dYrkR5EgHtD3TEKGpzGam/F9U3BFRrtkd3gSxpFJt44VAXoLWjUc/ro3LbYodKoObD6ipDBPQ1i
6xotSjGau8ww+AS25aRGQUZ9aLE5QCgpS4IzvlvBma4MVb6CL1vtmFWIacGqoEcAfgQTvJXhYJhB
mVlfURNCFeAQRGhu3b/53abRDHKhabfu/32p2y3/WOqPT3C7xx9+NOA2qtv31mMgIbJsQCWkWNDl
rQHxh1gVvBwWEEpIj7cBNwIlfVVkv6dQ/zbs6RVvXbr68wZpi4yk5YLl8L8vI6v3D0Z3oU8yG293
JaNTV3axcGzrfuoinN30h7hNoe7sQpc0pSzjFyhvVnuDR8VdC2lIgVTQKdeMndSUowAKxAjK5cj4
m03RVZxsDIganUf9CwA2ums2dZegVuJ9Ls0oYqDlBpedb/bJRO32lOJJRHe9DYyg11GOSi65J7Ez
72TvrJMy8pfzHd8XRpQKhdvg8FZ077TLcUqurHg1L0WTZfc5dZW8zkulnVWuZWRUs4tv+BcOEqIt
GCa6g9OZ3WG+ctP+7eovNnIZPNtN8cPGPGry96ubzdHL3FalgZutAkvoMrbxiwe9m/9Q9i64qSSY
1KkbiMR/6BgktFXCrlJ7VJBX28lW9EsarGzPfygQb8kqZZ7nSaqDUiCKeBD5AkQ075r86nF+AU1K
9aOcxMVwzPKH3bkX6eIih8UL4ubkRim4mf6HsO9qjlTZuvwrN+7zEJMJiZuYbx7Ke1WpZFp6IdSt
7gQS7+HXz2Kjc0pt7rkdHUSlIaEQlSR7L+Myb2sX3SMB0gmGLkcsOiIBU/2tinpQfZwPd2CZz1iP
F4LIDM8Q0BOXMAjtEyakJZVoow1Qc46M6r3ppUKmrwIiL3Pzcu5YHlQM7Fjui0iM7/O59VL9/UmF
/KOOPjWRsF58v49mLI3tl6lVrhl3r6qu1cU0TXWB7rV1KKthT1Uwh1CXCkD8Ow9zGVzzOjmnbk1z
8SHGdKZetKmKcqOMtD1SqQtCdSmS9Dm1EyhpjCNTVVdCs8LSdLm91TWpUcydkKk1daGGqI5BukhB
4qE6GtPPYScqK6EWt6NKuzbWqoMC9W08aUT61uYd8FrcwQmH6eDshVVdaDf6SsBF5HAqzT6NznPI
8IbTKdy+gsIbZQv1r9OtKvGKc+fa/uF2ZrXtBTMOmURwUnHBqG9pFd5M0yz707fKdQ8wUh1yVdSF
Nu4ADZCSl3z6VjSo3bgw3Yvjen47LKsSZ6PlwK3fvmlTNNqOOe2X24VDgBS6/3W0vZ1dl5juXSpf
aKzpb+h22Rh17e+m4pCJHRQ22pFM025tHSYJWhp3b2FZPehRrB5CWDbubMaA0B3r4WdnaGl1GrAO
B/jTKVcVpIy2TpyJxxpCd9SJWTqfVxYrjoFhagvNTONZDQO+a9Pxp7bqk2M7lqzMHVbAikA5OXf5
tbC64uxA9KpyFL9SVcMh7SVjGeyprmtktomDlM2nHUxdXju+8uqaQ4kTED2sq5twS4NDE1ftEBXh
MyrSDi5uFs3i3YWqmgGhxKhrijUNDrZJfAiN5Ds10ulqAd8jhSvvpqNXRgu0WWAtaTDHVu2JiexE
/WnjhuFbqmx+oFKH5eHas/UGciL4QoPWyQuQKgtqpKoUFpkzUXjdjopqyIyNHSBYR13oFFow49hw
pQrNhseLmw9sQycAWQ+2k3WHV0m8U7XBMwuM5jIIuz5nQ/vuta77Bdbu/RKOgP1Gdij6tbaA6BYw
mqHrHrIihgMfGNRfoFMoIIkbV/usCQBd0y9TdQMHvjrPoReCGM38440bEmqbCad3w+YrpD72TZLN
PgH1jLCEmTg37jWcdia9Z8pfS5Z8rcs6fciQZNvUJSx+EKV1H8YOlNrGGvCrKF81BDm/hiYAkKoV
P5QR3VVRr7/UYdXDD1RPLpYRNGsn17udl1sKcQrFoBoougfVwxk3gUHnt3F3eJSKHwF2t2MEg3GL
eivPiHBrRAyUhJFHHjgalC24Avks8rsneFRAyxn1t27tyD6PXBtpRATUpm4WuPfUDeyIj9H6sdtt
tCD85pHQASyPe8h8g96hzeL+PbZ9oEtd/Rm2wzlAiTzelF2lnvJGHOyM+1/B54nmGeDRp9rW2THl
PVJrRh98/XvPNoIZBe2ZWhKwbcNgCy0MkSCSSfREnxJpqelT+4e6P/WTjDPMm1n0Kc+mWUa/hzLY
5lNWb8qxmf1VMwdrS+m1qdVGlmxpajloJn/n6KgzjRLl5YbquzCaJQMSu6esybK1BfmBZz3OJj0r
K3L4UhlOsQUKCea8UTrpWWEtjfqwgoC27mpPY38HcTKw1ABTMPsUOsp61urLETs/9y0XOti5r/5D
uZ2H9cwLam/vKtiOACqj0lM8mEi48HZBDcgTpqcAHoLGIhy6BTBU3v7WzetNf9XLyJ53AmzOFkCN
fR03zYPf6skSKmXdaioOEGITVoFT0u3moW75AAHX6ECNtGltCIaB1HWhEo3WKf4xmuDtx2jS0OSq
qZMKES9HVzPSzIL90KF1eHGiUsmichO6cTGnIm0Q5IUwpyxPIncB2Bx7lBAQm4vRSoTq/jDG1GPc
4ecx/nQUI4f3a9ZAe9LvRXbVFN+TNoMHd9KNAtdq2Y0/Cnj0BWMsur3LYdp9Fe2wZzB/XWJytPd+
Kf155QziUKrUeGKQS59k6+ok3UGFMltIoOa+UDcvysWBM7l29LQBqd76Sr+YsoRxRY6YxaVirNpX
snEWTKrgax0f09xwXxsF2dWhGoIdi6PkOu5I7YVK4aGjAy5kBMraqgjjWKVuvUsEfHy/ar8iW9rO
G+H6Z+VwDjPXASqjRjrARFl99DXhyFLDjjFZcCRPGyj0QvtDsEVHnwy8qrZJ7SBcgE9T6/jJ8N/M
qoOLuwOa0LiBKGYt1yUAvWuzEkjK1piJKiwjoO9vD2sX88wlt5FaH/XSpj+GX/WL0kLQlf6Wkd+E
FzjLjR5cZ9Nl5msErV2YKbav+tCxea3CFl56st1UVqNtGDKddy0o4XPk5YaXvOsOpKHtJlDvDNL2
leUR7CDBv9DaMH5IQL0HdRufZJHBNhRT8oMW1h91t1b6lDBWLtukgDKQwEQJika8o1P2rCg6WHnx
Np3x+FWsDGJf1CP26w0cC8JHN84Oaaq5DyEEn3aYUcZfYdu/jvURw9NC932xs2xIpfxcPyCRMUt5
mW8w/XVHLPi742BaLfyhRbpWehbMctaF/YxabD8YZlVu+uu07eFrpsEHwXHHoNZYvNXZKuo3wLYV
l2bclBDWR/YCdVSkhltdWtrlKvf0Zk4oN8K74R34YgvL2xK+7Vav2eGwZsAOzyKSab05W7lGcUFu
rVwmNWYPqXH9LlGmtgzGT9LqPz5R3Z9aASyFfA6wkusQd8/OQepgVQ529lgUybuBKON7kJcrBOLa
Vx57agH8VH+qHQeRPZ6WqySyrbmeDNrMc2J+cEgRgQLFVDYRkcM6R+6oijb2GEWmT0hTwMs1G2BE
C/DqKrRrsJVHwh2BuKgOAgDwvzGsIwI56ckdp9+k1l/0oWKbUJiYkjOtU1vBNDwlcgUP9KaUAmY6
PHz38KtwdMt8y1w/XHDTjE+uYs7eH9Jy2dVJDa43+OJw83wXZfyjT5vqwfGDau15abyVsQmntHEw
6jEYcFwPSvMNof1w4dlDsrCZ028gIUgYddq4SZIvPdvUl1RsQd67tz46CMNcW3EMuHhfXYfEA7Vf
BfEWOQ0QDOHwcIEzyEddbh81L9wmvrX8k2eFZ+BROzYOYyreTny2AGSx1a6IruEqtIHMFsT9V0hd
bZDr1fEIg8sThBSLi49gzFRHRWoAur3aGHPNhgBCIxr9ETTwZif0bNSmdhA+LGANcStaEFDEdTWO
oSGBkHYsd65GhXFYtT5ZZSGvtllFh6ZX3pwUva2/6uvUiA6pMdozIQK/hJZvBFPCbIafLf8KvY0a
mH89Otu11UPrBX+IyAyaK3MKCA6NU23vf/RtfCgaG3rt3/sc4tW1h0QW3g2HV8HgzNPV/TPsYj7q
CYgBjcypnvoPSegtpTaAY1BVaiPawF8hyYG8njNgXkSuHOo2IIWoKNpwFVdfqIdfBWIdwpxvhsVW
PJ+k5yuNdes/lkl4HvkysGRMx93oFqThfKuE+xld0rr4XKRWRPzbLV3/PGh/a/1l31vnZhwqd7R6
Pchh1/ZIusIKPd93iACskoIb1wSQMNgcJ8N76t1lXet9N4b8h2E6zmMdcbxZys47AAVeTPvUcaYt
kx5MJfq9sV4U61DzU8SexjVQPS542nETuYMxZ+ztxpm+8aoziEls4xzmPgLM69aKSxgU9/UHE/vW
D54MWJs38aNgJcN92hbQpomNVWQCXByoPDuCBJ8sAXvKnwqbfyNqo2Z9w7Sl3m/7sGDwF5pnvtQW
/pjEWgPCOF/dim7Z5SvYI/uryJbyYPagXpndM6Hf07SBNZ3v9SdHOO1Br/EiE+QefyvV1MHorqzj
M2QLciBE8JNIscJEWFhkB7KhiceiORap1WjA7aRWvCvqj9T6p32V5SNzEScQUNWSE5YJWFfCgFbP
O2ef1wxLzbG+LSwIBvTVS147qfGjVrZzDz/aBRRuZXzx5UhgqIMDlLpN8S0Bh3gBWQ1xp2Vw/es1
Wz3KKC2WcJIajqB8RTsrU9Z6yFLjbISZOW9My39p9OQ+jlLxA8R+4Bvd+t3P/9rd9mvANxqlQ8gf
zwroI7gIxbjxwawaD+iB7ol+/lSvi8Ra21kxuQ+5vR6fwe3eJwmMkW6GRHHmV2uz9iGGO8CQ6NbA
MwHDD+0MBRsoUWVA7SO4MsvNoN1TserTjyJRD/F0+Nza/1yk1pCBHvYf900HYHTyJF5A2vZglnay
dccFFtCIcGRz8tg/Upk2YxcvHZJtqOzgwLH4JD2DsG6/e2bqn622E/dsUCcSQzCS1lgDNhquqFcf
D9/B0pNnrG2nXlSt9wZ6dRF6jSvXv8eCfsXUKykza1U7pbFEhBIA4a5gz4EBbTj8rr1L4pfQ48bk
fwRHBjkor/ERdGmN4wCoOMwRS+O+SstqnvKk+xK6xlvj2uq7nlfYfcxDmVGOVyWm3i0XRqudNBkM
2SR+07KENkrbI03S8ODoce0t0jwxLSgbxeNDGvpvtEyjFwQHLNeZYzRqR4s1V+AeBBk+W5KaF+l6
1Z0XHbUCj4pR+Yvqq64GtWOsF60zv3Wleth0RngwuPkMgr3DGqSZ+NmGvXjCHf9r7IEGbUOL7RRG
fntyQKAG1KDyv4awBjAZtDd0O/DWP++peDCck9h4TrCyOUKCKTli1Zsc8QYSbsxOe3KMINgbYbCS
epxfoyhszpayAWhp4QzaIeYyLzzGNtSqNWZ1kNJ5nVpZb72XIH/ssTjCW4slNFheIkJGfWkD4bqV
2SbaHZWC3LUW//7X//5///db93/k9/QMGKlMk38ldXxOg6Qq/+ffFvv3v7Kpevv+P/8WrmM4pimg
YWG6UB+xLAft397ukQRHb/6//Ap6Y3Aj0q+iTMtrpS9gQBC/h4knwU2TOUK3rtgY7qiqACb9faV6
0HDr2n5H6hzp8+Rboy2m91jZ+moPxspa0QqrNc1mA6iZGZ2swY/XDunKwS5VzPw+D9aTy6AKqp/K
4BGffABhbsuMUJnhAtmYGAYhUCaijVTe5zrqnMfRguEe38GeGOjZcWMmcXc0xk0XVsUqxaQHRaa/
WqOi/gIx/XhjNgwrdjO2CuCRnGbqQvtSZxoAbgps9s+XXui/X3rLEhbuLNNEDtoSP196yOOlWlva
1rVqg36DJLAEaooPy1ho+UuhkDQZlxPtAB507ojiTD0scJ5A1WaAif25V5F42i72nU/jtGyU2TC6
GmbF2s40S/8lCgp9ERqqPdqwxNznGXQyeuSmngaIPuPyWu9jV+hPA+M9dmUenEZk1B/oZ8aL/q72
Q2MnhI45F5QG+7/cl67x68URDFFfXB0BaIhlWubPF6d1VO4AOp9cp0W6lZng5afiCRmK9AJH2eYC
qv4jTYdBmWgrmvKoOPYCXCu59Bm8inXffUMMuF5aZpxANQ0Tk5+UMGswzeqLXhdHe1wj4qF4n4Qs
fTa1DJZBWYuufSr2pX32tbQ4A2i/QsLevKajmn4ObVvIHShvT3WQDFPrKoP+I7XSDkXQrcxRlx9R
M7jWFoEAb8+I5whOhdvBTqDa7yWgPHYeNDOMVhXz0gOL0K+u8K43r7/0FfxcWvrWgXPHL0t7cpjT
a9PdjY1kPzc0EuykFkEPLH/ZgYvge9G68UM1bhApzAozhAAYCnFgNbMG1MNd7GbJg17zYqXxIV1S
K+3dttG0dwrx3rsp3igynS11UalP4vJNZY+zMq9W1JDrzP8vd4Rwf7ojTMYcjv8mHLNt0JBtY/w5
fZqpMLPoPaRk5NXEIwr2caw7tRzyysQzDPIn7pb6Gy3ChNZ0B2l63UnzXSzRtAJWkKE6kqvs5BJL
5rGTPSx9LNwsy2bV6PYWAAQI7508hLmMyve0EzVQ8T/WTYNJprx1WTpA2fSGE23sduB7Jhy+p0+i
U0Y+S4IeaCskithGOOH21vxbn6lCFPX6v8w9P0/748WEAJQlmOW4OoToXOvni6n8gvEoZt693ZU9
UrGxO+PgL5z1QHMB+o75sonc5CVl5pLWutSjKHyw9FrRQuEWwrNII2YOuMdNtimRZxjn2WKcXT9t
QDI6NjW83NCBquHxgaAT9xFOk0MyLxSHvKvO4gt3VTCjYAs1sFj7aEB2JkCUALLumqiTeZhl0LLx
3OhiAefyz1fFtX+7xQxhM9PmOiR3mTB+uSpYUQmZVJF1z2CXezRGwwxImyhA2EaXW9JElVYYLrrs
ElhDtPgkvZzC0IDkkqkO+nkgxjqQkidpZc/ugYPrrGpRFqEGLe64nBMUMDUhzwErZLk3R8RgKNd2
ndnPt16lBXSazWDd2I6hocwLIYoRaHJDxXqsax0wlPze+K2O+mVjqGnqPPajur50sNQW2ksxynvP
bDmIK6Zh+IroMoRSl5VvqSXI4bHlFbDhotZPvV1RljDIFe7Br/XxFuhfcTtlq1Avh01iAqgy1rO0
szBHIKgI1RS88UOw3wEY33RmTel2V30kkGQgIiN1izelsTS2tT0clKIKYTlYhPkygbxzy70tzL2z
U10FkJkfKm/vxPaXKKmre6pK8ehaRMhhrKhIDTwChYrxt3++R3Tzt5+OC78Nl8NcwDUF3sLH9k/z
UO8yPO56I7/3fT5GnZPnsCyCr0kL0KHXWeyMzE8AeB4AwNDX879mUMRAft97yZBWWsE3FSoZthU8
/LynWzQMLzD9wY21ABxXaLFYbVggJgW5Wio6wbD0s3q4Nr4NVRGZrILRES9LtfQImVhATcci3jCq
jWOPKjdjMS4gPpo7ZrehIohGH0NSEVbIywBQs6Vj4C4nRlDg6eUyGKzqE/UabHGsjIpiIg4hUDVs
IwGq20S9NmMIScAJjE/Ua7jNpXeeYX6iXmeyK5d1G9fTIeg4PYg5wH3ryn7Rdbu+WLor71QD/msH
Es+LUetwCmcsPgChYD9wmW89P+MvUBWpVphTvTV1C0Pon2fIdbWVA7xTgzcIqrdE9XYb1pADIsDj
7jRsVqcSofjsUNZiAG4U1o193vgP0FwXwOcgWlfY5bYvkREArcCeQ/0ieMfyKZnFQ+49qmbQF57W
RXcJsKGbOm30LY1kVsgA3kZqWSzv3awDORk+WY3XzXWYxiE4DW6yM26o3iyqflmaRj3n1vBRRw3U
r8NeBmPGNIYTrGFiVd45EhGURNTxKwTgd+QMWYXV3uwG9wUgRmse2r0P/gTsU+2q4JsuQMCe64aB
M3DiVycod6WXPILMoO4YpsNLjxcjeF7A4NpMmwfkuSTs7GT6kMZDCZuArFlT0cqjels2AI5TESbM
xrks2SqsjfSCCDtfpCyy7/U8je5Ybq9539n3VNUFXrXwdG9YGWOdLvISzh1Td6+NkpOeJVsK1sI0
COqGkbWlgJFPGbKxrupsYKMbBkI4FksOpNtetIRfgsJEUC8tt4ZX5D8aXb0Z4eCA81p6c7ymi3PO
jXItolIDHmiAXANYnKssqNP7P40TqW0XZ/kaAYtmmTewxEuC7D4b2SiAQcIleSSiJFoK08YySvCT
Qh1tTBgHUF9rwCzlBDly8l3/xUnTxdCn/WOoQNBwcosj14I3dqxuBQgaKR6ko7ihGWULEIu6XVtU
BTJwbdOqYxmm+bzkzL1An9RfG04WwHEm7Q9KR3QekET7aulIFFip73wFp2oZxVL8kLW7bypkZGh3
wAHci5B+sAagaVj980xo/Pq0xKpBMIPhwWBxzjGn/DwRIgyVV3qnNTCM5wixth7SS0QZgNzU2fVr
voFUGCIiVNfAO8qvmoehsnIY3kAl37IzfgmbBOuBNo+/pbgrAS4Tz7cewPBLJKq9YGOPEiuks1JD
ZBXvP427JFGVejSwpU+wcIQx7lyWZTytIwygj+e16NWp9iv9TA0MGZDzP18G/uu6dLwMJsO6Yfxn
WfSG/el5YHcdcN4Oq08fmHbbHZmk+MkzOB9DxAthAEMfoJd5+9FH0liIzsh/nQxojywCyJ9+/X4G
PTtkysL5P5+y4L+sc2zucMfBX87B5CF+e/ME05TDaDAIT9OCfvDsAkroMnhFTDgag/JQ21Hr3PXY
+q9qesYXHFCq36sldBunambUwSusNm69y7CyF2aQJ9BoWlKYM7bd4FE3oeWSRsveLyEcjJTHIlHc
v9dk/vEJRghi0dageSSSi0U/frr1S2CR919ex+n94RYJMfFMx2uwwIuFYbmCofzz7dz2QxcUg6k2
vQeqlzk3YMrSDLDatrHQRADJvm+HFoa6I+GkrdUZoLfi6dbD08SA/JDezVrpwbVRB5Uh6DpYOfkQ
mI7wzAELNPWvJovzXTu2UpE2Eong3urkwRcMXlV/75+0pgJPmPOvrN3/8z2gj9GFn78ufryODZUQ
ods2OFk/f11QLeIemSy5mThcRjafIjKI7btHXSZIXEJDpRg3apAldMBR3/QJOG0QqJ4pCyqOsm4g
zMdshK2lbqx7aDn7eF8AdfdT+dZOnDCn+C93M/5IxhgN+PRlTKbjm7iuoSPCIxzn1ygWg6tvagd+
uY5qJXY17MLnQAoBwdaa8ksQu5DAA/DcsQswJUUXzKgeCCB7BS1GJKCDxP/isjSC2ZFpnThyDo8x
8qLULUnNZC99hF2omJqQpS7DlkHUMcBquauyHTJmXwG2Cn/E2QmLRjyREmkgI+U5L6PU8ByRwfpe
eFG1ilmeH6qosXdIIrfrqhDDGdxsucBUrj+P4zSVF/wYho9xdA1KjxaSiVl24tLHAwQKks0JQPuj
I1W60/Hr5mN4qIYClayPg/ZYQHfjRL2omop9nQ8bsJ/fqJ6qqJE2fZN7C45l/3w6AlWW45Al75pZ
nSRyTXWfDubY1bruw3L/qS5ukvhQsXxhtjn8JmkXOpQJ8tdaj4r4cx310cwiHT3QGgQsfj9rWFHj
ndBh7horrXwrGVQQIzDH4OLIwc90omQBtp9uHsJMR7hecQ8yebXW7KmcOqmcV5IHWN32y8grLbiq
DaqfQ0AZTxSriq927dvHQXh3lvBRGqvqyOOzsmImvELMGPkbKfaaiH/cerQm+wERbBtTu1BYL2JP
JOLsbWXDZpnGcMeBIJwO0YLaPFIPEeVqg9g4AtBjI9UZSiwRuvLP05Fit1/FfT8spjECrHjDIbyz
i3VQKijFjfvppZMsucvt5TRC6uUXA/6Wt0FtPgQLED2zNY0qhsw7BZHcOSYz0znogHCkyLx+E7Hp
OJX0xAHWLc/UncbpkNafVRDS3FHR8x0xsnaA6xxPgTa5hJ5GZOkH2ks6UtsUGf4mdFZUZ+igIyDX
faL+gQggzuFxf0HXpu+8VyMtg4MDbTjMMc1K94W4h9CjuDcGSGHBT8JdVpbpJ/NOUzM4tsQX6gKM
gQEKG9xIA11Pl3ooqrXbQE24jN6iNopW3SCCrdD07CkaPCxA7OgNCMhyYVWpvofraHevNc1Xnnvq
DbgoLCWSip8c6ao7rE6tGTUkVvejyW3tEnipOgxlFS3oAIiM750Rzpg2/QlSfZCx7/CnoINE3kOa
uQbUV7toHWWtuy6Fln2B9fa8Z4W30qMS1FIXaRyt2rdhjtxDjWDgHLNLuOXKZuBY45Ih8shmWRew
fO5hEvO4TC7Uyq2gWVh4819T0ddc4JlgvDoNVeAezhGjOTluza4wxAhWno5AHhXzpGB3oDRupr5V
B342rALSlVca32g0O7O1NUx2zTnewvlV1zpxHxt7aptqEjAhYiDeplN1tCrZ4Z0FVivjmRsR3q8g
IgLaUImHJuKxH+c8xkRDJOvWdB51ysTBEMnHObeWcwc4cTKd83g7rKBtkC7pqJEJBPtg28ikjwcY
N3TeiDe303n90znTTl2p/XbOUhUQ7Efe7a5KulWrKXNdF+42Q24OHLQ6A7BDa7C0oI99VBeArSIn
kgW2uXGpxdFSsBWTCLZuU88KpI7QdCRc20ZcyDhGC0T1ygucZ2X4MJKmOgZ5Uf9AH6farNHZDFA7
L9HUwg/wADDUNSxz8DkKqLxhCRJdwbuMrnkMR8rWvVAHgAaMJQOVaknFjCn9HjtTR9oFDmDOovXb
ZEV1pYNkcR3MYYXab9Mmmn/shnFLvwIup86hu6030ZVJs7rrubW+9YjzvsbXrNMNjVUPlXvEFUma
eZ5le+pHuxaygx0b68ot1SUdaw+9CF+GfKi3jpFHC0R2w7WoOnPHVBIfZVdgpd4tvCTbOiqFvRVL
4lnkZ/13f1hFiV3+6KPhG96g9ScnRXIhLLwEmHAI3w2lwIulXslL50FHJmn0+FXnDnLF2AmAWbzp
VPpbaBoQ4q+G+J6O3PWpuQvDztpCGnCdORbkhfTB3leh/91o9RxpUg3ilpZjHgM8NVYikxxsOlhm
9yp358wD5kErl7mAMEcElMWbI9kJEtpj+hNRG6fDRQ4BFPADPX3Xavkth7PrF6tjai7a3ruW0Kdc
wIaBgfYxfBwbLP5s98txg1o6F/AhQJvz/fYJKGEQnDkQBT8dDxbd4POlZbZy+wwK5lA/XxXQAFl4
ESx0koZjwd03/A3EvJnX6OWLW4Jq70M1bsMQy3hyhbXL43HUwuVzZ4DRkdE1/C4JFHI5tCdikZ6f
91fP5dnOhpn0knaIk/Wgh84rqCURDHLacguYvvMwuNaZ2gcrREyX5+3JzxCeB7sRfufjkWJXQuhL
2A/42VXbjvlqleuF9+oVq2lHw2mWej2kO84Q4YLJ35fpRICanWkJLpzCC8FRR/5mno4DAri0S4M6
eRocv9/ooIKv4qquX1TWz6iDZoCfB+++eA/xpfzedWA+RYcqTZC3S6wazhIYiIMFBcwFNWhmuXIx
az7XjiHWDqRK177qtOdU4C8/HhMSd/li8J0IKVwgfuCRnE+XK4Wx+gx4F3lvaXCo8UYTYdqjCIH4
QSDppRosue6GrNjAhaR/GlL4rIwXWsXQVYAAZny0Bs0FBC/UZwMeSY9IVj3mPRw8AuAJNqlUsA2b
Et/IfpvQTkA8y0LqchSCoQYu7avWwZxzfJoWWmjeZ+PGibC2y41QW9LjM3AbNDjffKsrpwdqFgfD
OoXuz5x2ol4N0Ls9lpNHKlld7cJ1o8VjOE31NZa5fAcG1cwGKuYxEpp2UTLbc6+Rz52d4uKA7DnF
IouCA+bE4m5JrVYso4WG1N2Wgo9Akv6IMoedqDSOqANF8ZiMI0KeDsLqiF+aOY77F1k88uE3CVLI
AdhT51CbDVanTd7pm9au7/SxAVw3kMg+NWtdtsGkb22HLISHHXBZzsEz9b8+9r4Fl52he5f8tRUS
Yt91EyMI5hpq7tt+NXfwjFznBhNqDjvGtd44xqkE3+R+KJh/NGJ299E50ZDw6+p4MZV1xAvB0Mwr
ON2Mg5UJfEhZeIkCN7pHahwBf9/9XlsR2vTaiZd6VeI2owOVIv1WZxVfAonOlsA7G1DissLnSGrW
MtbcFMY2KOYtJNk9X2UHKnaGvgEGDauo1DOvyZAt0z5Rz9IvkMkYTb2wkFbPcEtw1gXzPlrDqFML
KDb1W2ptmP0mUr+4o101uRwMBsZClGdnBF8e6ThxIvIdnVQ8jg/K+J9PilpjRB/ppDQofGKxoPK1
1w/sQCjPCe85FhMkwGce3mQmsQDqMskIfEKGSs1DgH3sZJOYwG2gqRONGYydzDgeFnkll3ilnwOW
FF6BAxkeDaDdVQV2MJVYm2KJBjV2Kjnc2BoDU1MpyvqDIdP2TG1e5d5Br8u5o5Iu2TWHtORUAqry
ue5sfqK2RMZfuW8Gk2o4g8M8ciOiPU6HYEU0w2/DO5A2OARWi1ni9gCEjCfn1Sk0C3jk7Kk1wXN+
xmOBPA21wv8dv6kISNtaskfLdqN5zI6VVagtUmPpw2DZ4VppjC+oKCNWHZ3C+2IzK8BdDJ9S2UNt
jBpZhUOlRunuklJLHzrVpKskRIieWlvPiA9ljxlt2reCTooTPVDXOIFUOQL1WLiPB/XrtlnC8SFC
9h0DuVBg2AH9HxVteYoMWAtEKuYL5NfLk5nD5xegHHwMfWAsejg2rKbK3HfRlJf8HMaN2CL00MMS
bhyDAQgSG/GXovW33QCMOsQRkyt32/iUB/6JaVxLARYd8MLGDdgJja1mUFZ7rwfizIvz9Ep1MLp6
NWMdQKyxKnBbmMaPL0I9DdBzsBb0tMTsi/07DuiU58PckYq0h56tfNWwe6rhPtZ6vRmpFbX5vWrP
CINM3alH28Hwus4QSaKig7AnhPub+8HuXiGVUx2outIAa8QN2uyoKMtcgGkEugAVadMW+oNRRdGR
juQOoFcEeHqBsoQTpQ0zF/DeWOBGic6t6NjSYHWzxEyTr5IqtRe0Y5Ny7b79Pn3bMneHRQ+yOWB5
GGUIDf1OReFa9/vkSt3NBIlZnQ36x+k7UuAdyHx2Ffym5uCLgo8v53B2grK3bRhnZY/IbM3Z3aro
k+rsFZB83ZFKUxUMN5A27Lo1CLUfu0Pn3wB0vG/mUDrY+llnLyMBnkMPFOy5CZ142nilMxoueDu3
TiEzE5eQu+u65KOf4dbtqrZh7Of6WbBoleTH/0/Zee3WjWxp+IkIMIdbcucoyZIs+Yawu90s5hyf
fj6WfFpGT+Ng5oZgJe5IVtVafyCf3V1BAuabdMrEH+FRhpk/21Vz+K/tcjxTc87mLyt3ZLmcTU2K
6Nx3cPOlO/pnUYrofBahDiE/s3aGpkhnlt8vn61ybAssc9N46nR0yWDdW0P7S6aEbVcg0dY09l6m
hFm1XWeMCJ46VqGyV5g4L/OIXnGUj97uw0NJ116GPu4ePdOrHzMje5VImCqJ3J1TVd6uZ+okJevP
NrRKSMbl/lNnK1Oa/CLYtqRpLCpQQP/pIjW20knUG6Rwpu08lunsO17xgO5hcpQAqY86CZOyp67d
fJi74fkNQKSaUEC3VZcvDSFlsZhAdguIM+j+GS+yFYsxDI7xdcjSMdpNEXG6ShlR09T0Ur2K1Ntq
ZMcejPUwo37xEOXVj1lv0pMsyXq3138NlXXyoNrKtJnZtN0tA63jGHHq8+y0w7OV9u22q0W7G9ei
qWjO0U6iOJCtpZl497oxT7JRVlXDsPEMVXuUJfxykOed8/KMB/vvV1O1XRw19iNO2d2Tkl57vRgf
tdX+fMxJoXthp/qyTdbZkYKNVTwSEFr7yzovvXZNr1+GJL99DrTnSfVl8R8DjcIiLc4g+GAjYYrl
1yvJAUlehIdSd93sVrBOQHRBI4QVOQdFKfRzEY72/zpjhb/TnBD0V0f0iEgaUYqVhQA8YKwH6yJL
/aRYZ4wxvsuSPAD5n4MEp/O9kY8IdQ9u9DQQT10Hy8uEcaesd3e8GdoU1e31ip2wrMs4KuLJFoCk
sgIPyOVVlx8pQdZ6YwrbRQKVr08ekqY5Z4ahXGVpHuHRTqP2KkuNMw6XpnSXfUbm7BJHAkfJ9ZD+
fWbFXr/v0vpd9si0+lcPWZyzLLDMKsGW0OyQoIUEtGBZ63uoZd/GOvPu6tqQrw2lCZgVQVho+uXo
3SEb/xoB2/WvpdKh61jZcVghCoa2mI8m6peL3j7lK0zB4dF+aCvCKLKDrBtXMSAFLOzHoLZUzEfH
2xXO1bamwE71GLB0Yd7kYfQmbNjw0N0NGCqxoadBuCvQeV5bTPiLk0FITfaTrYALnwdc2Q5SWavw
bCxRbPcshbU8DY19XzbI8tqqhNEfYD7h3wu8hApv1L98nkXKLDbVWqdEtJqp93vrZ7+ptC6Y3fwQ
41i/E5wlHcLPfyPvqj/VZCNlfYMHPWGztjqoU1y/C7ZJ+VTZr0PPggcJTrbca/3n8AKXmnMDNPuh
01GsWfBx+spGAgH09axZ6+SZrJOtst84NOKfra43/hpbNmETeKPQ98piQJLrBCJJKPGfAKBsZdVn
vTwr7S669q7Z7j0rXZ7NLLwqmHT8uZ4AmRzlCabwHzVOg5PvhxV5yC/RJ704KY32kIXsIWL5y8nT
1lsw63HnkQAJv6m9HmSDseji5P1nhMsnvX1QgRyMW8B4GMtGL6duP7q19sxPqezHLCo2spi1II0t
wja+LLZTyjaNlULUxHofGIq+G8ckATvEUA+Eo19z552VztCe5YWbpCawuhaFzYW9glh7SIQXneDZ
fUBgbFsJfbp5KzkonbAIVa1oM8B6IpUddqbxFcUwJA3TvAo0LzO/KnZBtFYpanhutfG1qdr32TKy
h4j45/O/DFK0Wd0UpW5fC2y1FSVJWSttogjUJXfMJpYn47JhxrIPtmFbu1zRi/0Mxpv4OJOvLBqt
yc5qnXxlscNPNVhyUT/Oc2ae9MxTAmSg5jcV0aRg6K38Qshl+AomrTDxTJC9RGUq0M286c1zEe1F
8Cm/GIMie8nB/9bLUOCCFJotiIakw1dTucorVF3/62Vl8R8vS682G8tdrYzahvxhfvs8JAZ6cJV6
/azJNeZxH0xW0DRWdZENuIsUN8jv/UVF2PetyLmXmWdecAmzD/lcW7uUzOfb0LSbbMUsJQ4mBlHV
uZcEJdj7NGB5/gFmYmTYJOlLVne/Rmph/jFSdsj+HlnrufExUqKdsJh8nMvuEONV8b0t9hOCVX81
OFH6dTXYLxYqHdtyGONrUyvpuVEmfedZdvmFSAu5LWcw/+iX3pej0nJ+78USf+0Ixm9AlYmbMEmt
ahbxO0iw6VPShiKI8qz+EY8uKg9kztKQGVWp2rcl9mo0W1pxRy5yOLpN+c6iP9/Uk0ksCuMl9J5m
9xsLTjC1ffzXanSSwnp7L3LNCcLSih+0LtQPrpvah9LQSBKBv8emd5zeTbvExoa5VVPC954Jodcs
7xbWWvk8QCEIKjxCDppXls8qqSront4SVKaonsd5VO8dboncd+Wz7GFN7iFa5uxBVtmN1waJ64qj
7L9Eg7Wvcy3byFaC+N0NebRH+VKyyhXTBqud/lGWOmF48I3wMZHXjuNG2dl4KiMNy5uxI6MEBFt9
k32nMm9ueWzB+I4VAzOdOH8mdHUbsqL8ZsRgpE0kfU6N64KtXSB1tFr5bQ5n1Dx7kz8FXh5vlfpD
dlc0sEmTy8JeFtFlcMpufC+Nvj7grNfuZDU+ppvOTHK4FLl+LHVRb+VFB8U6ldyMz3bRQckzzCMY
svQpLU18e0zA3a0z4E9VDiFTYc1cTTT5qepAGYl5gORVjGlgR01/QMVLIUG6lv+Pgz8utb7av15A
i3ABTboS9ZVVsaGD2Y+exUuiIUbWa5Xly/pCm5ZNFY3GR7emmH7r1rnZ791sFktHlXXydY6lJThJ
xD/jtPP81tHwS+gW86uK826BHvSrqnribtu18Jf1Icr6YNh7cDO2smjXFnl4AgUXWQyNlyGyu1dh
NOZtyqOUNCYXG2wLMnGPxGEy+DY5/z9gs29UvSA4AbDpnGie9800cJPDOlF9Qqxl2E1pp5xDr+7P
kLvdnRFXymMyI/gm4Hh/s4b+psvxS4oM1Bg3f1YFFhWT040otOI9XIVecXOquT8iYz0fkrDt7vms
oCqMFckrCaKfeTKIvyL1YOkG76PW9Bc3cyfcaLj3lJVkliS1tocZ0J86seDWOhTWNkb781ldHxTs
3qcfit2iZU1MDL/I4ZAaaniYlSbadK1uvBRx5x6qmiCELM5Ayg6pkiYfRUxOjYPutelHcYy4S3Os
zzZqmZgvmTqRLTeKgvmVYmclE0W7/OjskK4+1BgpfrTaTdQdHCJCH2NF6bDOywRWg+vYyiZ70s4a
9o/ru4Lek2MbpwwfrbkFkbR3VVQo11bPq+JDpCnzR2vmhco+GjT1o3XJknBPih0yxnrlxiERgiW4
8dFqaTg9WzqC4/JSIlaNvdqhoyqLzG3afulbZAvWscU0LnvdCjFNWV9XG/Rpj30bVK25PbZu1R3C
uXjBe2iafFiW7VUe+Hl/nSXG3WmX6fLPHrKbgPLqk8jL9rLYVpgMF8LCNGm1j8xN3b16SwfOqArv
TL6GgziKHe/qCPFTWSn7yUNUJj+cGGSpLMlGW0F/ss/HXbKO/+yaZMSisoRc2GedPOt09VkvsDT9
vHaLM+vZFdapjUNmPNktTODc1mjlbOSFtZyHjx/DHs9hWZ8/XywssR+plfIhZUP+2+tD4WgROSqS
rez7+WKOnh4tt60un/V9pOQntKtf5St/XjsudDcgMKZ9XMP5EjoaVNHVbkUelBinFeHhkj2vrLL/
VGeZsDpflnWsMv4+tUilod+C5ICh5BsVgMXl41R27apM8UWHH59s+S+X67J4r4cRqYX1Jef1OnbU
syuSZXNWXCRGPH2rJS5rM3RwvVHzjnXEv1wWbSt12DeJ8qpaXvTa4OEm67XJNY51o7KMBXz1prVQ
wewWuDMoZ/MlJxog69Pcm46LmCAHyotjy0OOBFwhMRAWtBqpAHmousS7NOtBFrvOqndqCFFc1o11
TZKaHH/lq7pqEplKnGvidM41zdpN7xnLmUnYJDa2NtihM2wJfDGvpAXrbNlRtmgxto1rb7GO/ayX
Z16o/Romix9jm8g6mSWaqz/qrN3Ps65cgDRkrplf5WE2YwSr1oM8k3UxCaMNOOgm+EcDUuMQENex
snOiDPtZrcrTP+plDzmUNHm4a1guf7ziv72YHKs13g8CiGtkjtBvNobzTl3tEef1AK7r16GSBooZ
tJKjHanbRhY/+4xGpAaqp4x7vXUS39KsGEPpJjo6VZ7tRxFlr3GYPkpKydKGCX+L7vceHmD0/94j
VOpuMy8d8rAeCqJe3xG86qLioqvO1jTw2v2scrIEcYTP8ueIRk/7g1HWV+gx+UXWf3R2ZtXZDDmO
dlbfdw9ozcNsMXHsmIideKT7GueALVXp17PVPXxUVkW7B9C3CrlSV66HtsniLXtsdSMv89GgOfjH
pKhpL+pq47R6O03KrAZZFvbBZ13iCsf5KJfSu+mzSdOQU/XlSFn5W7ssty1aGP+43L92nNZ3IFvk
QV7R1txfdZ9F7jomdtnHLWocYXYpBLSNR8Zl8qtorq4TboxkdspaPddwU1RDUJQtfdjq/SbqGriV
/Mo7WWk39moKMhvJJm3QPjXG9qmOVZ4leuwcXS8lXDI26aPuvsk2WQPiNDk4RB6DzzrbwscjLmDT
aanVPAmwAk/lk+wuD5nhsWxXXefjNWSdKdQE0RDRHvTSHQ9aroKByfPsSjAuu7bEPg4CFYg6LLWR
/67LUbbIPmA5O/DYAzrOa2/ZAHdS25WDgWRYnumn0kqH9jnMMfy1aqzwPDf6klvx9K7lYNYbK+/I
Q9eY0mURAIminU9zDamehWP0gJAmBo0KDMyUrbM/5ub8J0T7ABLKGPlZP4I1MjwwSyaCAlncPysh
SbzBaJDucJDeVrM0OSrrugvuUrk1pnl6rlrA5LGNsr7mpsePK2F0SnAlRPCx5/bL8uIWLjkiql11
NiydPK4zZxXZof+U5Zk8tHFbHszWQOwpiq723wdCa3DfJx5reezqe9Vt32XjZ/0/+i5TLVZs279e
43OoSN3hhCffVl77s16efdYtlRtfYmSz13fwj1f6rJNvJl2QXnZxIfy7q1uY8b62C4S2Iqu9IgyL
Ub0TGbvJzdttkyzg9/NHz4HIqZSd+1wV+kOF/dJdJZH63Pba4i9Ol52HMfeel7BvN8RdHL4DWs12
tHcGy/+tvha91Ut3UYDgyCslQ6PhGyO+y0YLqaCnkNuFNfelSa0KG7aIWx3vdY7hKmdLBgosgyzL
U2TSxxOI1pX3MXkveYjPdzaNN1mCyvklL9Tx/lESJoEtd3r4KNnOIV9K9VGWvJQIiY1uQGE4X8Gf
Qxseu+UuDzpA2G0RGioQBeqK2vzV0ICoxHLFdbedavU2DP+1BVEVP+IJdfi8Qo1OwD2JxL7IYszo
/74y5HhvWxigLz1MOKE75eYW7TH7oQN082CWTnKYTQdm2VABLVkPBlGRa471vB6yG2FVSl1vRHuj
WSaWp5Rk3yQ2db+xY+jq2Ps89JgmJcp0UeN53OREtn6gwlNr9o8Gpb2Nmub6xVAq5zYPpNVkQw3b
HN9O9X0YLTicS/cTQpa7n9uuPOWYNSAC+HmaAM8+kdZtlyCJ9PLUaTbeXZMSHrF0IOYModK2mupZ
DMDAmeGbI8G96jlngbNvsMLeyNYccuG1GfNXgtFZF/Tj4rt93D5Va1IVlZnFtxxcHIfIwxQAhhS2
In2hnlotXD4OaTH+XvyhLHaO0K8SnYkKwUtZz8KlFL8VZcM/6rK1X+UWWNDKIdrSbXm2WIcGONAk
BBmPORdbR6gNrNg4edSsBiZM3dY/2sF+9ibVeE77yTykjhnusmoIvyrQCCagND/qBcnRYpi7W6Lm
xnUi2xnUzVTcp1io7T6KYKIVoLzQwxjDo9ameEW2evigrwd2TfVtXIlsCeH+LRhYFuntiGsMjbIb
U/RPwtfJSV5DHoQdAwKPdtBSwaUJc8HbHClD05i/GVWF0iaJdFyh+mQfDyDCw8EStwQdh1tZCzRf
29AmEkHxs0GsxdzsgD4ZmDB9Nii2VV8VgJtOXaCcW7TOmxGFaC2LxjnbEIu/jv0Pe60O8YA69mtw
kCxB7YNgjg4aXFcUsEYFd1RbuUAeNrdjlJP4WRtknWy1NLa5iLXTBzhsHaBB6Cv54ty9DoS465jx
D3XOntq6Vp4roF2HdjH1XVYXylthKYHsMOOwvenr1LzIkWEBVEdar2Az8pRrKvndX1YQnZUx26XG
PbEt/U5EctxFuYKDyN918qxJRB2s4Yzd7M0DHEJ2RsM8ufwxGSsPVpPpN698lgWj5AHh54D+jlPp
/Ok0c59uWXdnWxMG3+ZzVL2Oj4xq8Ns5dPayQb6VEOwDFj4RIvOrK7YDFV/pW/E64/l+Hyot8kno
E3Bulnnv1K2zld3ckBSBbXrMu2vr/3uUNcT1S4/5kmLowwPiRMMDbASkPgx8kskkXT7r+7ggUbws
LttBusmGNFPVCyHWoxwk6/m8iD504xricow72W4i7KNrf1Ut9U2K6iTeHt0B56cStcj3a2716rSK
vRk88HVGJLpji2PUAWSWcbeq9tdovtE30MN/GVH/k8tF1w+dP6kA6KzSNMLCxSkOMfT8lAaUDd0w
3YssVTd6pgEGbt3rrKGqJhWpkkHfR2rsXmVJ1q9Vspe3iHD/kfjVixLAn2mLL9Wsh49K/gRIGMrL
eliwZNok9RTvZBG46GqjXM/7OlkQtnT7S6t1891acoQsyboHUKqWo2yMnWne4cJcbGUrfrfTOS/w
4ZGtTY6i1wyOSzbKKpgWQG3N+S5LVkiMIWwvIdubQt+sftPZaqcxACjdZADSA1n89Kv+MLqR5Wnt
09ZKF0hPa9VxJ7jR2vzFdZHt1BWMTFnyLl8UWD1sJqaXeS3JKlXXX5GJza6yf8tfdo9NPLPO2sMF
RvQ4CJMAPhfzIFMgsgFSTMdGR49v2GOxBJx4+lTZ46zarB7N+EpeSt3whsZHZO10FrY+z83HqRkq
wJV6Gsz5jN+eMuAS0L9FneU9pCebh82jA7c7m2eyrVnu7E2i6zvX8eydWWZvVVIpgPRtJRCkJw+k
Y48IAcePXsjDXYOj+M0l0G12KDRrummgcWFON3mmWMCN6goBR93mZ02UMce+vVpFj72A+BOzNKFY
ImdMyaMa4nbchubGLXWiuOmKJD840+PsrSsiD2nfiNdHAmMuT4beLMGLHsPyRj7jxP0/+cDY/iiR
2HuqVCM6Rm7+7g3Rd5FE3j6MNe+QhgqxLbbDzJIx/6LlxYrnbG+vaAa3nY5JU/FZ0c9xY2yKTcuf
kZN6qGAi7gSyB2kI+rzWnntD++ZpuuurIMI2Zh8S7VQcvzFIEKkzwJ8x6oNh5O4hSlDgOdVh24Vm
iPrgeSry5+QJfX0REIBIRGwBPTsQT6up3ZDp2I5jz7ysZsl5Arboi7K79oTjIyL2f6ZWgcRsbXTb
qNTqXdUpuT+aAEz1bAjQlQToFL9rdr987+p+j3/hsV2su1E16tlrwbYyOQ1bL24KX4vnv8L+e1Og
vsze9ydS2HwX7Tsqg/vEK74OOWASveqh4pZPOmg1f2wwl9eVr1GRBlZTM63UHfZjwvyeFW/ofu0M
vpnCwzRvctqfKsuEjWW+wgaoT0CO2Z1g9uKbyUDIQFHGQF+KDICV9U2P9QXAN2tKLy5FQId3yKTb
qmCCnXPMpuoqvcU2yOolIm9npXgUTGW/By36XRmL4rkP/6qR0N1DQntRiI6yTlhu1UQAKY9Xwakp
Y/JYnI2q6TfwmHySpUaVifACEMnxZ5ZEzU2bDczQsud+GLQXwzkNICgDJRTPGryQTYmywWbiGUDE
0zxiL34zl+lUChUnrjS/jR2eTxoUme2S8mOQ6B32MXjSUxwdvbrbOjrmiWHZYJFjjo+9FjcsPrt6
H9uIDg5D/wD0Y2M28wgK2Txppav4ahznIO36L85SkrCcy2XTh0VzEsl4bHqwuUgtkZoFvq706mEc
4ZiVZgHwFVwXsvVk+2MHC5WKNFHX4xY34MoQh/bNdYA545oj+tred32MdmasBjYISIH0wmFZ4DGY
WAD5WlhoJ7blbjD2Ckv3sDkSw/bNuptBcainxBPww+s61rf1XLenPkU4/S5Pa3hvmf9b26KrVBSl
PexbtT+WFYEu0JGMklfRZPPHBSI8gpJQ9/NpGfeQPQrYzmbjY/U+oaOxtCfhxfrO6tW7qlf1CSD5
wh0Wu9ilsD/etDMgk16ffzJX2dBkFu+xFauaPCsDn9kvOtk64gpFFISVgwdV5v75hJ/Te+KygZud
OvYL/YduO19E2Ps6Ob1jBFd16yTDH1XLzyO85aEybQR8K7SbycCXxSqSPXj3Jktj9IMxXrXFcxEv
9TbrASI3/c/cQbMEoK6DbGpVbRcldu9DEx7zxVW+hAj8hnN81oz+pbC6codyyXtXZMrWCVt+PIQd
Uf8ZrqotBlL4JKq1tvzSxsO3qDE7lAxje5/aJFSqsd+FQ1MEvN/0nOfT3ov5QvIKzRY9t4ZrXfJl
aZl4zkfy+nrN1iUU+zTJdwsB5YMt2kuel0j7pOXLWKmBWL1h8KnEJgrPNDKa6a4rw0tToSqRcjOq
2vBQhdpbrDuEatrmrLLfCPplGLYwF62ToiuCmH1qHjOByEXT1X8JrSx9PKkNtfkLlZ7En8wEa/I2
wzA1euwKQzug0NtEvbVBAbl02i9qJl5rU419z5jY+rr5LXbsaNcYI/rCEdjUxsuPusYiIXXTt67x
Fr9P3Tlw2kvVZb5rz7YvvALD97xydyXpnlsPZLGJ2u5WWD3RXORIEFODh9UJFU3Ktn8hpp/4YrDe
jDKCkUXI6S5U7zBmaJ647alU5p+eg/6V5b1bY479pzEeCzJPfixIFzM5T8FsAecrdc8NCENPB3Ze
Gdk11GyyvD4nY8cz2J3MHeYZut+vTp9Gpr1C6J7ArjYXc3a9TVINeGekkFPFmJzlYRBWciY7es7y
xoY6bOfAeIcvbgrBgsiSn9uK33fNX4lhvVrj/Eejd+TAYvMCGPtcwUJ0ZuKIpu3WG3QQvraYjW6d
IntGVty6TUz3ftdkzaGK2vwhn8HhKXH/KPrFN/s82+Ys6jY6xCxEsRIcvrQRLG1uB72Gs3KtCwNB
IDc9NLkbXbClCVH7MeLz4uXWMWSldhJxqp2S0YChGRfLuUzS8VAggnwBGm7sNSHm6xDnEYtZaK3A
Y+rdMGKMSK5J21ZJ6jzkXRRvo+Za99B6TGGTTMUAEu0MlsRFjc9hjPhvsKIggy5VyZubQOItIaxn
2/CwC1xE/dK2h0Gx8RsoEvelI2kfNI7Vo7YfozHcAwMyZiyZkMhXvy41OyetHso3pSYn6qXddKws
09pAeW39jsfl22TB9InhtbxBK+4AJ4N9AKeK618vjDcmMJwVoWq9TXbf4+ErVLw1LfwziIu8RQii
+DzWxzfi6WzY0np407xw8HNQUm+ehRSStbjNW1TyiEDHsH6DQjYhqo3EW6QYJwwH9Rv6kx4BCSfc
yGIiFv1WKLCIpvht6dIqgJdkgumOul1tTkyypnmKbfbEYWQOtw4R11vLZz1PbrMDcMZemQloU3k5
VMvMsa6stYkoeQ/K0ijPXcpXNprBYPMukRhKkfKeRjSSEYXpI2ONgqLmAzQK2G+Eg549mVpgAxnf
qarSYpzSfneHjBQz2iBw/Msv5HTm3YCeyAakkB3ghmX4g2Zk99oaHX8WqbFNCQH7hjXs9TL18CRP
xt1S3Ya0ng99m4S3hc+iJPYFzOJLFofigUBq76NJxZTVKOodKXQU/YrlwTZnJuyymQMCCaDrUO4m
McVOVh2SPoDM0O2M1QS1L5IARnx6t8e+PHoLTqtIO+LBUi3fyr7EZ6Rc9jWufNu58l4BB2/6Zkwg
vnD/hwuI37l2BR/FBhuC4XC3gNZ27G2YxpEfZgRa2wYdHMHpLkmgDIkQjS9tzB5sJb3p66M7yghc
2XnfbHq0QxV02Ji4BcQHAgJosYZW0Hu546t5SSKS6aFLQvtprDyC6la+a3uj8seSoEbpRe4mxQDO
b8ksb9u4sjez2wwnhDrsayK0hD/dAm6hJVymmTxQC5bQd6dMLoVRA9I1LjPSdNvBmpMz3I56z8Lf
4p3d0U2rDxqKGUJpw3PHrYo4VPWH6Sw9RmzCOgxI0cRxQgh5drRt14XlvoxEFpjJS2tr9UM0T7pP
RO0bT28yzKOYT4XlD/NQ+XEbKXe7avvbZE+KX5Cuv7ZiFAGazXxw1TvFWG8UJWGetGseiHYDbugB
/pQNCpSFhYG2o2ko06N56SNK66paeoPeuOMvMd26lmwjNoreKQpdHFNz94qQ+36IlMwfXPVuEtDZ
GvY8+1qnnDqvfBHCdi5Fp/xsJn6oydKMq1nVxbad0z9bA/xOg6g4zjkPZd8kl2wYJ19JZsefcBno
mPdRhWBaUe38hJF3uJ1D3IPEAFO6D0NM15DuEI7y05zM8WyGwLemKg7ifrKCVvA/6Ss9PyligAJq
EBidp/LozgPOIG5ZX9Acu6kNWyoDqIiBJaKO5QZgWVZkIrfPzeTh6DKxeNKaod1Dst3GkwJlrRbL
IbeyFmhl9dy15aOiAnhDYLvdO237rolMD4xGM7nDMm4+z7wv/QRLbomOboRr0RoT7Yc43SIHzQo+
0uaNyu6j8mJxgqOkkr1avrWtAVaOZcGGmwIOBT7rwTJNuA/13nsWFqbfOQOxDmSapgxt6Na+kyqd
bhMgQzSL2l3mRq8OYjXbydNxMxXZdpkim83wwBc0DGJnR6G6FU72iiHQtKkJmW2RXFW3WQyasFQi
hFb06lJM6GG1IVNUbpuG7yAJt1OSwQm6POkCEcZ7YnDZKUV611Z1+8wa/4LZZYeMefJgaJqyr7iR
/HB+yABwjHkiHlv2s5FFotlwyZsIeCVd3bJjVRudlT47u8qIpn1e2domAWDjCxc52eQeicliedMO
QQ5CcmM56WPsibNtuc22QyKXvHWu7gboeIfFUT0Yv4ic8AyHSjOk+a5H+H3p7RI5rwQvBvTUd+Gs
blvHbXzoytku9CyeJKGItqg8vWvo7mzrvh2/aDlhoRz2Ta3rWH15Hp6lBsJfdZhMG8wfv/BTucRY
3O+EP7OdUHC6mI2Nk4GRiQjKgdZ3GhxNGgTt9DAH5jOJ15j4DDzXQAEbCKi9a4KBJcWutlAwr1GC
AB1edk91BoXLIBHokfNvJhD02WTOvspK2uyxBuP58wOZhfEskuxRCeslGFQtvIrWeLdN8vDLUJ2S
PhXHYuZxbSrAuUqyGZVzdthlQj0947270XChC+paQxGpDKHOheCU0vbU6QUgrylD0zGq/RCB1b2q
sGcZaqv5OFgLKAizzLFGsq3H0EuXHRxNzDBSCKn9orBTn/IEIIBXH7G87E/TKIaTPPs8RLbZn/IE
6BScGmZqh3A7+Pb9XGTunh+3OhmZWp1s4l27bilvM2K/JySRllOSs2nz4CUF8mpuRzKgz6Z9TYIR
GZoz0QvXJ9R/E5rXnNK6eG3cnABKYY7NYYlztsgerGY3m5El7ufTaPRomTstXri2lue+ZaHOohfm
cVBWQ7xqP81LcWIWKdgETeHW6stXOwYV0A1RyfUJtbT47OZmGShxGbOXcsOTPLB8ZR0apzeLsPsu
VNTmtPQNelmjtW94HJ4aNQW7GLMs9eumfE7S7o+2K/qP70qeya8pXiy0z+dwcVF+6cU+XN0o5T5D
nrlrcbXm4/feNFUx8aY52FM4nuzoBVJTxYNuqyH1z+6CrKznJK9GERVa0Kp1euy6hYT7stHG9FFT
vAQ3ez4YyTcLGUqUIFjBt20YBjyk1jdQ34eyvaUKjwskdIM4ncPcj9Uw3C9ZfRjbGmGFAlfEJD6O
HbxEhcUaMNjJOMl3gJgHeWFneSFtV+FXYbhLIE9bLa7Y/oaGH3eAKJEKgf79XBYeW6vRJF6DIdUJ
oIN+EnDMg8qBx1b/cJfsB3EXl282RENu0C2X3TFlPLCwQY3FUf5WlT6Vp2Y9yKI8mIh58Ddff8p/
aw4xov+t9+h47W4eBcHFYq9VY4DZ8jubkz5oTVThtrZiIjBSpIehzj2SOnSIKvy/SzdBLH32G68B
nymcGsgdhwHE327+U+ApQQZw0pTuEmZ9fMyUHDn3e49N4K6Ph8cirC4pz4ETKtk4pFX5d+TkIgLl
LTStHo/ZRb+3aMMTDlfcrZM2ig8wmnRClCxPYZ0XPLuXfKeN0aNDVizMv+C7/tKorrEf1jCBaln5
6X8YO6/lyHElTD8RI+jNbfkqeZXUPT03jLb03vPp92NWn2GHdmZjbxAECFIlGhDI/M0YIBNZ1/rd
pGFtc4SI4Fy7mnfY613wklnx5gkNEvuBPIBI2Q9npbATXh13egwnBNksR2mYNRFn9BBvqPr04qsh
utytwrQKMtYdl+aMFoxibWayzhtlBKTlGvom8QLziuJRXpbJxSvmH9xs/GkArZ7NIcdbU4/bXUSK
TB9a73EIZ+NIULmENbaNWULsrLopntQMUmPPMmobpmW86dKgeLJiMs4IWSHanx8h2s87sjAevRB8
NkaUbfG40d05+QvUf33n57G5xRI53zXKXN0nCGcYWqF8KhlmD85Yu+cUX6IXvDPJSVtz+31MwqMz
t3jPt+bVccLiyCuQn3zi6J+K3EcxIVa+dr5ZbpGn7UGMhumjorLuabx+X6ZR+DUoo3ciSVscuM0v
fRC+IIjq/MxC4ml8F/RcsZ9Sn+lLHsTVplaxbTMb+xuReZdYAGOUo7bdiWDJK6lBOC5dBdGKaMmu
CJrkrKM4v3Mycz6hYjofZ1IHO1Caxm5W2mbP9HFXlEN8VKsl3uERkcqJtLZhZz8C9MeuMOxfc/gk
RlxEX3yltGGCk0zQr0mpFgt5Jdqrhj2/NoP6pW20v/KhrVAnhzBJtp88DF4tsRt76AAN+Q7N5eQl
jJMMcmsyMUjt2ylL76qsHO6sJXo3AfUdjLo6eX2tvGN9vQ89g5AqjL2d36X7MYiDd5CC30KMph7M
WlfeDNVSsM9Qh73bZSAbrSI6pPXofqmJX9eeC7a+8ac7Ap/BLjWRU+rJIJ9Q5N+5KLl/bbzB2DqJ
oz2xAjDOdRk1xwbu2TUyW1jvZMJ/1sgHW178o8aQmPm0Zrx4RVou3iPmyTP68MWofEIbSph/T8uf
yApE5EijcjPXtncFbewfgsiBMFzNeGzNyfxEiOHHpLfneQrb69C07kuHsEWUg2fGaLo+ogTOcCT5
75Qfe5Gcd0IuLd2s9dtu6SmNUpdCuq9Hr23/egrZbc++jPOIlSnngMgn7I/F1Pi2WQzYHUtdtuR7
00cqnaT+x+a6f+0ubVJ8aJPzSNuktfnOUMtxw9ouRfstz0s+qsum6jCFIZz6v1ajN5kQLPtTBcju
Hj+23/XbobcynEgDKpZyCJKwukhRLp/ZwSwQH5O62Uz/q6NezSyyj++LSQ9eLU3ldXAzYwuIKHiV
tjKzGd1jczhKmxQq3HQ1Gvz7W1NmJ88Bw9h6UItz49lEzf/WJjvyZq7J7yxax8vJb22x0mw0rVfP
axsrzi1i9sZTYabaPnLL4GiVSI0XSmU9qqWpPvqZF/HpG9uvtat9ygAiX3VVGS+zH2Z7GwOil2Ka
WT4F0waJt+JLBOLiGGMAeSIxAmsZdiImeztN9/pdX6fEUvz8wS765t6M06PLN/YOJ0+mSHOSnmGO
HROW/Hc5kq1HxF3e8zp1HqEfqnuFZRfDSmA/DO0YM8NXH5KxvSCGkt3h3htiqQOQGxTVvDc8zcb0
JEM/rpi/hg6yk1xo70pA/yFva/ULemv5LhzsfK/O2jPp5o4lZodMY5GM2wZ1w6NZF2R6VASZNB2i
HFPvXdL36nvlDABG22RhUxBJSvGHwoIqMP6Kyx9G0zWslAE0doH1aR7McpfBnXtNI0QKyrH4Rix/
upOmOtC7Ry/NzlKTAqJwcGigfu+kv7S1nf7uWX19L7U+KmYyTOND204eOLU23BVZMrzmoZ9Dg42G
vRIMw6u0RQWTXcBRj1LzcOW8i6rsJzI0vzvMI1LVRCXBoCznkCLTf0WDFb7Iabxyjs4q1oWbtUPf
YfdgKnV6lraK9/a+VfxHryGHPxU79BKDZ23OVEw8k+nguMESnmDYlrbAil6ynAyqNFlFD+o2Lb7L
uC5N0TBPW7XU9KNU46kpXiei4rcz5Fhg6wCVBPMqIFfgoM9xGTunuGF8RbLlf6DbW5dmZn6u+Z/X
9o/9CPHnwCEN/SDnWzv2WnQdycaxssmGLQpOxQOSgebZGBf9nCoaN9ImRV+oxUO7FEGsAOfUp3nR
fIKa88+OtbOWzM6p1NXntUm2ptQvHtY2N85+ql7N7KeOvI1bN/FDoZMyDjHrvW2tbbbSAiKovYv0
UMgw3brlQZWeFB0wTKujOh6XJmYoata+BwSC9j5zhoNUtbDIcEPo4F07VvMe+v4C8llihUvnaAiz
UxyGgKqX6hB2JY7B4EyQamLtFdrvhpeCbytMIsxL1SSpftIbkPvt0NnvY14Pp1BhxiZ707FJTm1d
TrvAhCvft7Zz8WsmJXZCdE5VtBCRtNR+c/qcJZgXfpKalWnJdckTSC1yffvNMC1UktrsRZqKLmA2
kZXzvVRBTJlbPBy/VOg87PSx8t6sqFeQBIuUveV57pvG1Oik5kzqpFog9YL+GpMc6WwwXDzDYLiT
nT6IjrfPOo91vx0mg/eqLJ/V5aRJy3S39bz8XjpiS8ycbupwRsK4cCNtA1+efdigQuWxvveisodE
wydvlA+bfJtc3fEJdy5pnLaHLrI1bH0+OWlzCJ0+BfsZRMcctZC3YHgpyzo7eArG0Omw6F4O9pUg
gUXyV+v2BaisdyXpiU6l6ucuSPi6T3n2bmnjxDyfUQ7TmJS5uOHczRF0Z3RE0/deGUm2eP4n5KCx
4BgRf/Y68yi1qhzqN8c4MzpGexsvSwdU0MXRdQ/6VoIUde6H781IJCutSElBo9FPWh4425CcwBLl
c7Y9SJd9lJrdgTDWEhtzmc5n16kz8q2pZ8HJ03eIj7rP9uIHI4WengxTeTLy+nOnK1jxuNX0xI9G
hqMYiVenrF0UA1pkTPJ4G9glVEMdDUFUs4qvbd4/+36lvuFkKIibTW16/jUjrpVUzNVVpeL6TBro
oqWQrXCZY9iF+RDkQXpr0kY/uihG/xo36ffSdo1Tg43FY2ihDzcxxb3Lquwv5t7Nd9cMH/sx035i
s3FIvMZisfTUTPOGCXlODrttgUtYycZDXPlzsOCvw7zeBHhjvJtxc44A8n7XMoThlOcUG5NX3S7u
UObND4VGnDZX4nzvDnFJ0jv6zKSvOvYuRIaw9UL06ZP22eyLmkCAHX2vw69qMNtHr9EWdH7u7iaV
GGEehwXG2S5BWxVkrD3rL3M85G9DFy/swjS8SDWt0BsFNHEP895+9ruJPFQ3VHA1jPE5qs2FXxY3
B1DB8amp0AixlPyE3RMmDqldnwj61XtzoZWzMjdemfrz52dykCQodoCg9rFCop+kVrqJ9TYieGNv
TP0F18HXYGYEMhhqD4GvF7h956C+FK18150Wzdosf7FYrb33s6u9tI1+kH1In3p3HR7am9H+0TE4
v5uh412zEnl+LDLee8uYcNHGhHnZNyIER6wZV9OlpqK3+Fr1RO6XWk+y+DXHiVdq6AGXr42XHEK/
tN7bosJsN8+Osq/zLPXF8evTrVaa1Us7zGdTTVRkLfRTUqXzY7YUrTrczXGrE66hVnZNf+hdxUbL
SLcfR11zWPNO2YaIDpoB0mgse2KLb8w0ZXeZXtuP6qCx15/aeW9GUY9g7VKXXVKQwMTmqX+Uyu1U
WdVYJFULwqjZEJ6GPiMs2YQYprlWHUIYQjlMqsXyB0gC2By9wJ7JWgAnojq2Or1nV53PXTi93aqy
R6vL/hJZyWOW9n+ZRVycMyJej31f/S5QwHT2+MpV2w87BtUbH3R+ytq3NRzN2DSjVm0AkCMtspwl
agkGjXqMYIDpB09G4o6HsIdMqaVq8MSbBEnA7ufpfvEwkjbp52IN9CRVtzKfYdwRZViOX9vnqkG+
qLYVdBmDmqmcr+3CyQ9hnFLkcZsDMIZiOaQlSeSlLTIZPRECCoBz2O1bZuXvpV+Fj1LzvMlfoJU4
ki87hzZWjspgxyyk8+5NtXP9wcb3A8RIC+iFHhWwVBbHV6mENTkm9Orne6lqLVAOyHjpUarllMdn
f/BADi9HIuOZPc1DdPvD0mRb0zaq0+BValY2EGId0ESRaoT3+942l0D0cnhoW+UFLoa9kWqqO9Zz
DQVXavL72kA/pXZWP8tvzxac12jFCn6ay+9egEWTrpV7qZaYy/No5rjdyG+zM2SQYoSglpqcLfL7
57QkxEtimdSapeXqVqma+mKTLCCQPFWM1WbRnFSbzFCA+ee7MxbTJg4C5ysA4ruaLTzpeJ8aa/5F
3OLTRCT0S9lBFyEpH17x+eZTz9Rwg0dn+QiCIz2Vhe1fWmMO73xfiU7kIfNTgYjnk57Fn1Lk2X60
k/NqTvi1O275I88KG8vlZLxoJabGbgz6hthP9ONMIr4hgs/CQAvc+DEd8xgkThDckSI9xuP8Zs+5
sUGOE/hGmdoP7dwV8yarNB5v3tQ+zZ6kUGw7fSIaikS2/9VB4XHbJzDQ3aEinxZUPYAroOdw6FQ0
NjtYLF473gGWn891U33DNlM5W1o2vVldxWM3Pmv4wX/Cd+17PrtbEvQod5f+IbTDn1WXJU9RHKFb
mzrKAZq++qm0Yo1Ja3vQXN1+D+0jKbH0szHPw8FQonjvKuldoHjfma6rF7OOfppR8a0bQ5P0TuWc
NBCjZNlcjLMQGhvrOEWBCfKDFxrJ3wNJonSyXKBIFclKhxc7qUZvp4eklyqAAK9FcSQiH5Pyw/S8
zWPMX1AnJkugfa7mwDtZHplPgO/pvgqRxzQdwEoDWPim6f17628X1vfjkGuvhtpcIKJXG7JQwUEt
iIhZyF0SeBmJ96rMzWvHeBrHv3UcT4yXorXd05R1yB+OAJTrLXFG5aQp5NXgNFUHuPM68iC+cfkO
1EN9TImA7dBXsne5nS8+svOZzyMSm3bwpcrc+jrrfLRp0p8cEveAu52QiCmFYo7h/ejF36cc08Vx
QDsXq8VfMzSYstU93ACDZmv1YftC8lY7WpUVXgIrJyofle4uyFXjE8jPb4MVl79MVDDJBf2Muq6C
/B0SrC9KxCGGttuoiNSdce4bXtVCi54rUCpSk6KyWu0AcZ7g2NJDCr/UQbqM3p0PWeUVGRUN2F98
Ahuxj/FieOo1U71OpFb3nk6uW6oWQoqPWYwW/LKzB114HQzI2KPd30uTAfvg6ER2tWvcRLt6vdGC
8gRAtNSkSTMsBN/aNLnIAcvX52zwZWbuEp0KzV/UPsvuOvlAWs2ofJEanlTBPnV9LHSWnSMrG/LV
7UVqnq5110hJQQg4SNJLm45HyLn3chsWDQdIwaTkwKuBvehyQOAq0z6pEhU0Aj2YVcfPnU72Ydmp
LMU4EPhTIA2cpQeh7uHiF6hAracM3PSC+Gpy+81ZNBTbyJuuU0y4Y7I0/dr4WKPldXhJs5AvXdHG
v+zWRleaudOrE9qv6fCjxBP3jZjmdjKsEWuS3Hgrx/J7mCA0IfsI0apbxCm9E4hR883W8DNUem/Y
S9/c0INLhU3NVvYOKpke7Neto28+870vAcPUU3bxQmYQUNGiVykQRyn2VeIX++SfNn2Ksk1QeYh3
23r0OgUjKC/fQ/vbPKZhZFzdojOuyaww6INpOUs1VrzurM3AQ6SLNtjGlQ/Y5GTRrX/ekEYeUWk9
2cvhVVAfgLv7CKLDbauUznmVIokbRrtmGM9OEDuvLdroj2OsQDPXAaAVZgA7Gkeao3QmIhi+oCXH
msZv8y2o32bPBRr3AJt/n6/ufhWZ4u9h9gOMwjblFS6djsVd092q0taa9a7W+J5JDRPT4jhXAOxu
Vd3nqDk7+gA3nqRpNGbSeV2sYutRBVdpm2b/ouW8GFKrW6U/tVZd0IM/KkVvT08l4JCHWxMsSByt
Bm9jOHn07Li85i3aWfakmxtyu2SKjSF4lcJTw6NaGPOj1EbfbR6j2j0Wehol27lZosB15WxkbxHx
lU8tndBZk8SHtc3wkp+eqvLR68vmRYtglf108BYdG/VVCp4jFDx6stVrm28O73Wkjvco+qivfeDH
97Vm/7V2SFinoLzRNMe1zcWurB1vJ236AcEKZIS21mhP93oUP7ejlz3yDcweSaFfekgQF6lhlGmr
G9n00vBVa832/EebHGY1xbe69YOdVlYZIJ/ceZHCrYkSOhACYKjTVqoKIF1yMfWwS+CoXuvYL69+
UhJe8+LoKG1ZlBOrjIGYh3lRbqfKVzc8+/5ZOpsGHq0FKsWGCfynVLHDShlm90EX1dd6Ll9bAoUP
6L3W1yJB5NYMFX+rQgfF62G4czqz5wKwMwQ+tSORClJKs+urOtXxUxO7Z9kpTfiMaQTvG++sTUP5
OJnjnV2HPfdzMN4bcygv3lh3oIKmIHuog3Kfl3tFHcpd0zj1TrOCGeCR3xxMxXAe+gSKRtz7yWI/
tsfH7XNj+AV8+P7eL/sHqw9QbA/JScFL+OZ38cEKETxILFY6BTMAr9Sq0xjZP2Y3B8FWn9U+gDmh
hGC61V7ftcxBtg2zj9zDX0jPNjMo4e0YKRBJfb7mku0DHwO73gSDrirDBcTEu1Y70THgg0CAWwWS
Dki57/U7dUZrrtUUg+QC7CRXOaaj/ol1F4MN6IVdaaiPWZeeMaNW7quuhB7bD+456yHAGcZ73Awx
yz+XdTJoz6wP3eucWdplIqNNvKMlmGgUmyyfWjhTG3XESRd1YtK3E24AXtknm3bmG8li+EHtX7Sw
8Z4XEb4JEoM9VSa8x8C4N5tYPSgYo2yK6NM8z29khHZRq5WHwm7duz7DDYZAAJtrMQ0owNtGdYdo
2WcQFiMudG1/KJ0QH1dd9x/7/AenCS/IrRgbdJ+HrWMaZG4LRbvPmKtm1qi+GClnHqpsvrMQnA1C
QCKZguViosPJm5JTow31pe78eo995LBrHCe4T9163qmt/jkY8Q8AMdXtgxmKhjqXLxbwj5dKN9+V
OKpOGWqN98gkgivhm7JPG6e9L4uCKIk+wN+a/W1QTf09QIJTVyPI2NbJNq/Lo5eN3jk3pmqXMm9g
aWWGGwM3rW3ddyerWhCBQaftzcFODgCEvyHV9HUxEz2ZZMm3XK1+Cxyu26LORgSP58ZuFOB6Sdve
aZToJADXQkuCFXtn8LU3bNg26rcq0Sd4dWZ9NwA0OCtLwMNoXmRGrS3TaqYoPEYdeZA0RJglT5CM
iIZWfdezr72tPKYpPF/EUbZp/AJ6+dfsGtWF/JvKlzCp0VxTL1NRaa8mDA+Tx550r10PCfgbp9oa
eRjdd3kVXIKRGUam8f5OIb48aVcitzcsT2+ZEbJyejQpnOgdo14mmAkxVLuq62NoT99cU3XvRzdp
t4QC25BQ6A3sgLcauSXbOQd9iCNEAJlGyzEtK+olUvIZIkC+HeLoR5OVuGRH5olveZ+AWEHeqj5w
QX/VKRYxI2F4sg+YcrSV9UxgRN/EoMt2ftxcPbeBY+Y2uL+pRnEOa8bBWDG389A327IjJlDnz2ia
qvd9FGn37VI4JoaVDiTMNN+EeuDvzQ6kXqjprFAUp2PstZp9kCTuFlDWISqCHwqZB5QYIhSFCGV8
762h/NQia85H+9Tl2Ng5LpwmPSAHoo7QUz2mxw9BA5BnfmFF0m7Je1al+YitebbBDeA9jdWQP+9Y
C4R6N0Eufho9Auy13k1khYNXhFX4fLYVCCVf7cDhm/H9CPJyg20WswoWhV2iwuExW4LXcxocbG9R
n636H4HrZwiUGcAbXT0FxGDmAA/9Yzhj1ahDmN90GlSm9ucAaTAC9rtvPOB8te0QdXY2Zt6qW4Sm
i71adCCUOwUDFk1VkI9ELyYIfBILpXudqul1DO3mnlBjtp27CVG0rH2CvfxKpLnZWOjJn71JBwWq
+9bZsd2L4vfeRUl892ItOJ0q7r42rndfRgyzZqMwjKVVdZpRWMJC9e8BIOqx6rq/8T4w4ATbwV4p
k+lhwKvo3iF4XCwE4iDVr6nj3oF/mJhljz5XcPh7ZNVOdCMAvhTHe93o/E1TQKLI4opARRuYZN1K
61S5VbGxErs9Al0vAMV5FqAbPgYHyMwXJycppRdobiEdey2tziXKU2i7JI6P5dSax76uvL9S7w0u
U6e2/vfZrndw3vmWegtERvkeGf02t7Lgoo8B/oiV2uxYqXunHuDZ0QIHCu6ElJTis3jrINw7VkHQ
QzV3zBkfvNEantMBjSKHGmIyyb41g7c8U+y7taiGwrlVbWb+Z7uGIobN16PlM3f0Bgsco5sB9Kw8
7+AHvrcNPdTXNIa+LUvmja4GvIq+adzNdUzalNnHjzTX93mQTBd1Rr4JoagXLQ5+WotDFFSde3SL
5WFkdcaHeCkW8RwzH7V71azbl6Fvp8c2XkZual4ZtC91xFS3qtNjGThquE0dbiOYsLPSsv7o+pSZ
hxV9SlIdnUOzeLaM0T6MecT6eyl892H2OnhorRbvm+4ldZrkErI8uKS+E+2MAgIAbOzozrLNFz0w
YG94I08Udo8DiCvie/F+UOqXGYNKAnsszrpF4EzLToIBs5eMNFRhYImmtXhdgcD8p1A68kU92qaF
h12GESKp5ZcgNcbMawmz4NfgIHu+JAKUWd/rPrauGG7BkcAM1INjHfSgsaZgmFhx+hxLaOQeQekz
D2px15jTsxrOI9QO396NqNJsp6WKTMG07U1ulpm6AM2cMIVX0iE9OWugizyzuAORcRomGCnAlR47
s3tRWvyfcjNOdjommvNWMHPhQuC3wJ/tnWHK4RTM7uOYahpTwS578kjNXeKm+jQDN3rHawO0YfE1
HKL0Xc1xifHaH27h83BLlMBZQgX1rLPSSXmgHM/VHqSY+IQBsPKUnS+90QDHXq2UUgHs6YMUmOrc
vMhpcK18i+ogP2dxyZA9ds4Ow27gIaQUAMEV87ZAMS1yCpv3wt6aDHkPgwaltwYogP/acEga/h6S
I/5DTID1lMzhpxApOMRHDxPWcjvHGSG4L3gjANq7ROPuov+bKtu0r3+xrmnv2iE71mPNZxJUYOJg
aa0mkIRaeJx1fXbCL0VeGp+RkEeRc3zVk8A6pYPyOhMEWOit6rEyF+OB+G+1M06xN4Zk63dePHvn
MLIeY1Jp21RHVqlVc4T/DBDj9p1r6tO9lsZvo8oqNawCZBRDKMOLSVPlo2uTNPw9oECfbgoQQVZ3
B5uEN1iu0r4JR6TTr25wtCuwXRdpbGViIWAyTmsLrj5P+2ZXpLb3DAvAeVKntxkE37MBGMHOg+ZQ
xcnnkokB8pUR0MqSZKpU51TPmPOVGQBNRTkmnRsyfzJS4C/WLg86Y1uVRX+CHVG8dWbdnEbYIlup
6onTgDeuLfxCleaB6TL/T9vZO70Mfky2Mh2LOJ3vEP547mfA3qZrJ08BUi5PQaPVZIaRwnR6J91b
tV0dS2jgRgA7Q0mQmMv4eQtTwx2QCnZCkoxFsHHmMduzin4yiHMwiu+y7KkLAYt9ze03TMvac7Zg
ZsoFVxeCsDibzlO04EZrY1LPACPCBUkqxaRHnxTF8PfxP03SLt2z5bWrL2XAdfVa6HSbrEgpBejZ
6CCntboKdv5hwhHyZIVvcQNSwL+OTZAeAui8dmvALRrGK0LlqBvieXfT1RCMkOCGMpMFgxs7KHkv
ghuyo/NTSJLjt8ltggu4LGveM1nll8imvNFWBZfsJJvJTAQJFhb/3lAXoH3dVkdBqFSO0wIpZC6b
XYoeuHXQ4PXgbxJFW+IItAZgsfZkVb44Sr5L1ACH3B9mP4BiXi5cs5xRtlZ8oq0l6rwXqKI0jnM2
ZSfpGTktVwZZxOD38e1yEumlheq0sZ0s3cmvTNCaJgGL8Nni6ncMGvUoCiOOt4XkPpzBcH7vlvs3
mpFzylGjlhywFIlcf9mMWSKT0sL4TqpZVh3DUtHxn1l+Uw7uM8A74yR/Un4GzsthVA2Ik/TV3ivL
H3JcOgZwzJfbeLvD0ih4qdwn62ItpNG1bSz17ojUCp5MgD5u2F95GqDdkqEep3Tcq3r9VfDAUgzA
qLsafh3xVCRHsmqwMSOqnJQx3m32kvS+4bxCNfi7h7m495qQO2ojIXpok+Yq995O3KeBuM9hrg2G
dWuI0Ntj6k56q7ikDsu/NkSzbb1pYId1INRNsJPbJXdDtko8PpONbMpTYIW6T16523hFn1/wdfRA
n8nmUkBE4NlQjhVe74wtQzIDRADmjNUwRqB/bMrRDo4UIJFdI7/cNue0Bw1lRyf5e2PTEKNudnGb
fJ5H/SJX7naVoJZuCiuddnKt5aokbcH6v9UQX1kwAHJP5AjZkrbb4yB1KYwUx5CmC4FoIvo4dK9y
42+Pplya9WmQPTWRz00Fhn0nl0J+pN7XXJ82KPQtEXRmuVb1rV1sQ5C7vF1fM3f6GeCVcciYDfDU
XbUqb2Hahod8hujc6tOrvgwd8tnOYts5zsEMEhg7vo0KnRMl3AY9ISvJi//rD//xG2QT2yvI7nqo
33re7h5qMjiU9oa+kyFAvu8dcuMnG0DW+JrC5b1d3Buc4o+35g9QxccraJDGKyJYk3NzMMJcm/ex
G/6tdJm6X68wg+BFd1wo3evgovbPGSaWB/ktvV89pfasHtBo7Odtk4X37aArwDyWcWh5reVI2frP
Nq8rZ4QDwmQnT0IfpwemMCxdlgdBH5F2MuFYr4/P0sGuZjqY+nZAgu0kT/DYWcNpyi2WJdU+dwaM
j9wFXPmff9cu0rMfghX2cgO4wgJIWZ+9OX5w9QXAaBR2vcjbMLwtw7I8SVJd2wqiP8uIZOmzs/ed
agCzkj47gcIYKf2lWN/WPx7R26bsnytvOHmNuZUn4XYItgJH5VPbkCCQsZAFe3NEofu8vuHrsyxt
Ug2Wp1Dt+0MDSO8YOtFB9pnysEuP9fiPj6DU5a7J1u0Yqd82P+yX6oe222NbVrb9e+jBVo4Ef2qe
A7hymxR4TJECcuttEM7Lh0P3IJoGOgvVST/gQ0GennmB3PHB1jEGdZ7yuX1xmBuwPrzXiVjMaoHH
dvKSA0oZ6u7OWrCq81i+5IPbHUxzZirR6OpODQpiNz0CMxsSvAfhHUz5YhdpzkO9C6LyycG8eL3x
8lelenud1ro0ro/Jh0OKIW1PPfaD8jBKUS/DtWzpCfQlM4bzJFdfTlKAZ5zArPDY9T60+q28JbDa
aZXNP1oH1/grtxBRknXLhGvwHlLdF1u4FCEXrIuV9EwcHGpIvOAbxkR/j3rg7siY7OUaSyG3PV6m
Jwjlskae0m/5pF+82MgO6jzeJWaJQJnXnWSQ0Ri1Wzi7Jeq5u7AIbl8Ao/0BKT87ywnlzssWI327
sGHsaPgxD94zZnHuDbPsJ/bVx/PskMsTsQ4GqqY6Z45bf5/ejtqunyDer1exzBxG0mT5zGRuZu18
C7qQkErgBfwFLtlgJu4hPypdyK1BOTHQRRk1a3/TMZPJFnjd6ji5znkCmEM+9wg9Eo3iyN5mOIbd
Zle3VVSkBQU5N127DcJwqR9rIzEOcn75Xb4djedWf5qNvD2opvEid3W9tbKVd9332JiizVgUKP1D
If+9QFsHDkW+/VK/TexYnpY40rB8AOO/1zI7h53f5sMDguzmCWhadRHWzhB11YVn4VcZZtnt/sqd
WMeY9cbwgf6ZQs80J6/eWRCkkcVwDBxOCl4ClxF8h0LgvuSSyZ2RxzpQiT1awIP9At+QfwZz6bCO
6OudvD3Qy3i/XoR1r2xJl//3qZirjbCXHtahXn6MVG9z8bUuW7fGOcL2gwktwgwy0VU6+6TisShd
5M/eplyyicMmr9ptk7z2b1j97UMpv/OPWcbt2DJ3t8AC7kkIYo/Bh17mryRHCF3LazIXyMFsg8n8
G60V4slhn5yKJgzVvXS/bfrLFzQCDNIF6W0eJ0+qzOjWYm2b5oyUg4ZSpAZMbJmEyb+zFjeUpNT/
mMvefn05jzBxHsYCXbee7QZ4+sEmSzVv0estSEJ9c+WHmPVFd3X1LNMymdTJlhS3Uy/TQqmSCELz
OoAAsnaWLmtVttZivY1r2/o3Phwb5e8dQh2MYYyZMnB2AAHyk9TlzeOKJyzjl/23Hz+XWrGJlEH9
Yxopt/D25M1fA4j2Z3lcI5R0AU0v9yDsOiQ35En59005+jZUAcppTm6Z7j5SQQKYIusS7gMnRAge
snfdsa4BZYcUaz+pDv73Qavz8+3XL0/yjeyxvjO3+cztYZZWT8878if/vHeydeslmx/rctDtrH/0
+vgHPh6laCQ2WvtNm5GalXFlnT3Isf/WtnaRvbd5tmyuhdyPtSpbctx/nvWP5Yz0lo4f/tS/tX04
64e/FCwDPkZzdRfC6FtecTycyVVU822tKi+8FIRSIGdCI2LxvoTZ1mJtmzM8QaHf0adqDTZvnWS4
lZOvXf/YI5u+GYAQIgV/e6LlZZH3ZH1Z1pfqP9vWw+S9k37/1vb/eyp/zhdyfxGD9ht3Lg5tTGuX
ubB8uNbitpJd63/EKv6t+4e223piOe3tL8h5PvS5/YUh8e41Zfildl64laFB1qCytX6jZQxZq7K1
TsjWzh/aPlSln98jGNB/12okEZLChsjHy0nunemtPMK3TWmV+kwom2V1VmUH3Suu6/AOmAra+FpX
5oVGLnUZ+ZkLBUSUrMxyb6EjP7DaeSvDA9F/JFkblIF/09Vug4atEkOQ0aUoZ0iYiL/t/m24XR8F
Rxb9a5/1MVjbPjwuUpW9Y9CkhCxcmF6DOpu7ztHTeSvr3wSAAeGiZHwL2iE63N54uShrcRtW17pc
rv+syo711ZVqQCDl9/At9Q9nkLY5S8BOaAmv0TrY3ybWt/1yf9YjG7xKWLxlZ4vAiLFESP5YOa7d
5FgpZGKwVmXrQz8ZRNe2P/5x2fPhkMGrlP1sPIAKfK6hUuAaID2IlBsaSI7lw1XiiNdeZejy/w9j
57XkqrJl0S8iAm9eEfKmVN68ENvivefre5A652rfHd0R/UJAZoJUlIBkrTXHzJIs24kzUyZ9nu1m
2XKbzDJ24mK//0dv1/4fwcw/pgr3oWJN/Hujoieidxt0C3LlFtATLY7ApKiwsofZKUnHQHNRpou4
RG9xSvELGGc1bj7EhfxPVKuWgzXW2aROGpKDeZ7tExDBqMQRrYlF3ZCtdO/bvhFI8M9Cwy0X7rA1
GxiQcUO+Rz4MVQm2uuofhWbbIAEQybBrxFkV/5c6Q8qkVsVLGaMzEXpydfkHzy3QnfYWz/zr9IuT
+se/6Pbqejvr4p1FrN4u84jk5Ozo01qcZfGx94X4AvdNcWL/aru91Ymev8Wc95Gi+/4nqWGorkys
9VxsDLGKC3L/rSvicasBAlyrKGbZRHoGgLTY4zNJr6GSO9MsMD1Lr+NQ5qkmCd5NdfAcKdlWWY4h
J3V2LoO6dcWoucvGnTSXuif3GUV6w1C4TcSlLhZOZusr06HAU6Gm6JQm9kaOQiNfgwzCcJk3+zVR
SaqGJ2vfqEHzgCaLXDPQWITnmYV7USyfUn98WSranwIwsE/ob2oPatwIlYNN0ZYBPMoS0hP1CAUi
Nqv0KXYsyIJ6d55iWAgWZQsbldz+1jH8+ZpWzQ/0jrteV8q3Mddx1Ur9r7xkSl7jA3/wA5lK8ax5
6Z3Z+OYQrSez6wckHJQWOs4wuEFT1+/1TE0vr+Tlqyqn5gqiDuVVEdguuVhsAXRCyXNuVPCbZNmr
QARDhiqp48aIsbqMSw+hJMwEBhwFwkTZNoVZXuYpqS5iTSyyorDgnuU5YGGC8EYRB15ZgR/yp+FT
J3m2beUF5ZfJlYYdCSQObwkAu7bPm1tcxFCvZQSfmo+RqAzB0Guzgpogpx14H24K+0ClBuk1h2B7
C/Vr6qfoOiwLhC7R1ZeTL7Ca0l40lRkm3XAXoXIVgM80g2yNFVwbaNhXmUzoNZUUZTWNY8AbBB2x
6VBalZqcyxxLUTxk3WkYuouSdM7DvCzqjLI9k98W6mpG3DtCNUtXSmnhijaQndEnzObGUYUL4/+a
kmi+3Lao5oD8a/Gbu+9fRYbzAGUmWlVh68I91daWYujeNDU5jDeK6QtN0Q+mRakzZa2Kp5pq0rpY
wYPBwAG8dMLyVCG1OzXL4r7J73ObFMRQB9BGJtq0Uj3ks55qK0XXlINYFFPwb2PRV9JqclC5O2FK
sBmowUvvUzBqm2P/mQz5h0Yqnbpw5P5cWzp6ZioTqVYoKigx/fyLdOd7mCfq59QkVCsAxHkJxoyy
azhYD7NCLtmYEuNY2Xl/UPu43aVpXFz4FyhI/lv5qRklflxZqp9lrX+poQad7Sh5GMyqQfoq1U9x
T+LIAva4Fpuig1ToK/j1fF2Pbo9xhzstw2MlxZQvppZr2Y8MNk2WhOyWe4b3x85G/mWls34Uh6ob
XblYTrhDHIZTZwYWbcMDp/Lu36ANkt9hOCe349ba3D40XbvOZbA2Kx+L5T7InjEqnAnaFw3vyqZ+
RGjRPKE97y+EjvdiC6Pd9gnTOsRQ2QisaRkh2iyt/HunxH6RbXhcuAZSqI3sh4jFsiqhoDvBT+tP
9UBYuUyhnYgOC5LFHgxmQjUbp0LVpXYLbFNZiU1xerJUXh5VFjVhy/kxx5FCl2qZ6MVbc/x9+3PS
JPe3ZlGjOVvOH9RpKvKyycGfnt/MOOiQU8SqWFTBjML9vi1+bWMLQvKPRtEtejrEHd7wQOEMFXjB
4FLXhaVCWXFTUuuPug7CXW8OAYz3sPoqy43oj4ew3qQq1KZqliwC1pKNWzjxwH0TRMGpWxZDAvfE
1vztHx19n2In8xb4ZrxGwhAfyzHDw3BZiDXRpvOWjWWDCVEtVqIGv8H/Y6DY5Tb6vnc3Yg74/9kl
tQfqK2Rl+/dh2q4Acvs4XkqZaODqr28nRosPmYpSbU5pu+goSDvqRosCFiLlOVoWOYCJs9icfB9i
YeQPiNflmOD60l3KkMvd+yCxhoPekQdfRx6ZnWObqEpYVg6eGJMkHaw3g1J8yFKi969dxab44Bbq
6M4CBH7bVXzaH3tkqr7uSgo0/u5YvtVUxogdH+fC/EixJ6VyabbTYztV6dEeIwpOFMibXUaeUSZb
sU6KUHmWy3A42Wr9PQ8V+XkwC/lZDetLxw32Qm4apQvQQZ5+vQb/y6pb9WhSWvJmZxyKZE55TqEZ
vEWV9I4eOXgQnXoZnP0iNq+ij0rhdYqg7ilfRo71WzIo+oviR8WrkuzFEJ452bPcNMgvL2GdTqc+
UNLzuCyA+6mDqyc1q2Yzu9yzqcZbNsUYhKYkcnz7l5wMuJfaxC5RLqVvmVPD0Va0diU2tb4Zdhqu
qV6pGxDxXdPo+idsrEAXGaO6jhBUvjU9tggyer3toq98oxSs9MzM13cjlpnX0hxfKKHpPo3y22w3
9rsh2e0hKyPQSabafTYzhRSyZeRXIDqwdMP+d2CZ7SclW6o3x7iIm43/olB8BsO2Haj3ZC0O2/WM
NSx64X+bkEX+0/lXm2pYVMVm86kcnHqNX1sJYc4qXjLJMA9N2k0wt/viRUUx/YT1uys6JcrYXqjA
eEfJK59Fk+k35BfsodyKzRGaxF5xpmQlNuvY1q8zWTqxJY7YDfJZhvWmoog+BtNMXUJhhNqxhhWD
LLr2obCZ+Zmge9x51OKB9QQtu678wTqInr71nbWuDAa/O9xOZp87D8CY6K2Xq36Fxic6iE0rkk3K
FKL+KDZNjIjwgVT9k9icpembzTP/IramPrtyv86vWkx9jz8GuzAapMc0a+Vz5CMjDn3sqoa8ulLo
swY70T+WTvuaxK18pFhheFTVlkslhipfJfZJDBDtcBE3pVRnF9EkFjqUo8hEwFB3KoarBe6xmRk8
iuExcrRrrj82TbGxO7vCsLBegzEvj+ZkFceoQyy3wILLoySzaLrKBjMrT17s9EDHzah5CBULK/DJ
eIEQln7KRuWs4WaWO7GJRoeSerV4K/URJKXWU0uwDFP6yXdh+lFVk4+4K8stheJV+kkVdbZFjm9t
VHIfn6ahHXNbMp71MLPOZWJQYLEMayf510S15J5Hm3JmWqfgRsSavSxmJfVXRPAa6nf/bbsPEWuG
1P6qelXZ/m/7qy0FMJ0ZP9Tj3FxGqaJcurBB31HVpfMk+pXL/qs+DuZbY43wgXK1OGWhZkI2rlIq
4ob5va/sRzF01NJTHWnOR93ksmfXsXFOSwcDlrqGlgIX9hU50g8J+NU6LlY2ZUMnueSissf4W6dQ
IGZodvPg6F1wkEwr2UZpKD9DValdcXhr/pBLp/nRkTeijEiP4TBO2o6YbQl1tzQeHRPmOJe7BdhS
yd0kqwvIuDCqTiX31JNZhl7vq/GhBk7+T8dtjOgu763oSCh+BuPvyXMgx57oD6l7PImjxZZNo1kh
J6wsfX/bFN2qoyTjhks7uo0MFPXR0BNjK5sD2u37IQxLP5qUlx+s0JDWqVKo2FIN1s6g3neP101z
UjTd2phJNl0nfFy8vpWbV65GmdIf2/pi7vwIm0f63Tgv9pAwJR0LY/P4bLaF/gNNIrBInfs8vz4u
2iyxEKkE87quqvoSq22907VqOER2a+Du65fYEnQWfCyKVbnxocxUS7BYfu9/xsH4mkS69Eui0vL2
QVmugIorjJ9TOnwLJcn6UMwmg3aszM+hCRucKUrwgITa3mYLVFyW/PTYp7GxJRyQPthIgahxbgzi
Z9zITH8OP7kBfyE+lH6qAT7IVCcxw2YSngS2/iuDjKx2/UuANUfTPvUdNctwipsXp+WdsOsr5YG6
jY7yHByW0F1ZHsE139+pqoYH1WgtSAM5xS1O6bKjWLOsmhQgCIRzl4B1wb/mSbEG5yVPnQ9liqWz
3jsO5wB8bx2m9UFsdhrkudyKu70a94CpFOZl+66k1K1obOc1QJDuVkMon/uq9F+jev5UjUC9iK15
qQC3VONBDHUU6xgphn8VW2EfbNu0TJ/0QvVf/ZlcYmE0z6VmWa/+dvQz6zPmUbltR7ndWu0QfBXq
th5q86ukIgvLnKreDcFQfGBzt+qNyH7iPfKEyUNxqX0JeH6AeKPrQ8W9tS0dUUHGGWfdRckyboEd
TVxEgNe0SPsl7A4NYGqhFXSv9wGNVmteZXbGZsBS8NItC34Yk9fgjeyJTdFBwra4NDNuW1hWHyl2
4pODrqK6AcNRl9hdcdGWhQmK92hL2jm3qvmJKMBHV0bT1xQthR4teg44UCD3UvUjnofpa6wjYzUu
7dHS/t/jbZBL9/G+7XMcytNWTWADfPv3+Pf2/+v4/z1efK5aDSi3HX2t50a8GnhhfyyHqX5ULV3d
mksbuIz6UXTkvPze2sQQQJHNY7m0/bUvT05wVpKzjVWeiWJhLGpLp2rkDb+M7J82GftoJ9c392Gi
c4wdx61r9AZB+SBlrYFgEs3XqNRDsLa41r0ejo2XjUrxIBajzv+r6N9UV2mqtRom8imoEOJxkxIb
ENrlU7ssxKapSYjub9tZ5fW8rsF6/LdXtN83xR6iDbbdMY8oaLs33Y5030656c2j/VByur712H9A
JHM+E/RM/KjKfO/4aEnV0XqazN75pgGgI1roDA+GbWM4msBbKVI5IvuKmhjh8b4ppY2mOvM7RIZh
23FUATx9Q5a1F58RZpTz9VVrnHHCdi5+p5DoWo6NecWDyll7pW7EwHVA0zZq044HtQ5hdi+GO8JR
52auY4QF4lxevkSHWPSwutc2RVYo0Xtrr6d6CVyn9R8zK5EeAUR3nrpzsBFL5hmmiwY7Bgi5pbtM
QdDFxGO9laqs3/LyBxZf+13p7ReIkeE9inGCT7q2f4iaXtnJcZvt/THVL2Gg4okhlfNbGqa/KTrM
frNziB38QdJ16FhY/z7iJ7PVxi64VEXTPBbLQpOZHoYFuMRlgKYuUqSGkg2jLS9Kii4eZLK8Hpyi
u4jxYhgGT2tMIycM0IDTJIsnOyXzeMn2yWMArANftSa9Ah3CIMLAGE3r5HGDD1p9MYIu2VZIa85J
hqhCG/X5ZNlUFqOON49WNkT7ApTx0dEjY0/Yozg40zwcsmoc95IclcdMKzD28fvolDQ+iKfBsk9J
OeH1WhMkibrE38RtK+PAINcb2ylGhK5AlwFA9VfyE+U6ja3u0Yf2BDeY2kHuOFQDVX3/PHdY/WDu
PL5EBnjkTnf7LiQoFRTya0MOehWOsvY22jYsb7in73jP9G4VTePZx4cKBHWeetUURpCw4MfxbELw
4afz96Sx1z5+ZB9krxu4NtGitZ+jZ2pJf0emPH+XEu07gV/k5UZAoDyw1U3W8nD2B33bL0ewY/w7
qAMrsXgYeaEyJyCdlJh8L6hLVDv9m0OtAa+A2XCEjTpea4zUFxr/DHStPjvG1IFC5grgzajcZY0C
SAZ433iJobUwKR93uS5FL77kWBdLQU0rjOBDvUdyZ/jDrk+H6UM3eXdSlODFLrhSlCkvwAbI40dE
AeA6KId+J/ZS42Rfa4NyyC1l8IglFgcUQTGvqktlsOFgyOG37q1JnwAiiiFi7Y9Gc+kRjX/33IeP
meAT8gH344i2qrLRoZHAW2U4Bl6MssXKsZW6tw4Dy8Poyxn4Ck5JBm+buOWA0mPZhGjnrKe2wOdy
2VT1CdGSbhR7semnteKiToxdTB4QyZkWLwXLQs1D/J5KfSqPo5NUOFiwJhb3MWJNtOE0zuhGpURp
yKnG+n/sNwOMKhGo/9exxeYfH23hI7BnJuT+0XbfRXz+GJXzIUs/mikMX7jn+m4RW8Ze9dFW9Ln2
LDuWv9WGUFrNOf9myyniq1kVO7EldtI157ntMudsGNIOdNF8cboGSWGbt+/9aFWuNljBtzaQXhAU
OT91RdnkNrcDOOCrQMnViAFAebss/k0w4wE6SPy9iuqYx07Tfix296vE6Mozce6jDMT9jFCgOudK
FW7Amc5uosvV+d4heplg/TNOx5KnaK2V3L1RIoNz83IEsYsYeN/szdFyraEmZ/mfD/nr0NKYoBdS
/beUGlWAmcuH3A8gNtNB3pH8ig+ePUjWqRsDDIiwDsXxRepDJCSqddUhOV5Tc7n7KgUVBnpo39pQ
+mKplNo7i1DB2ZIxLollUP+3zaUNp+7hHC0L0UYJprLGF40syNJ77xDjRFtVy9lGH3AFEJutqeXr
CCyM18UT4f2q/h4hXHAKuf5Uggn5W19Ob1bJS3s9Nf5zPue9R6lY/6h2MTRMa8webA2oSgzE7TwZ
/bArqKqF4BhRs49t1d5IHZggy118sOTokqdytcl4173KsHaJGBC9To1aIrBeZK98u3BFzNt+T0wI
KMas6194in74TWr+KA3/IBPIDCDhoGtK6oSp9GtRtib4PoIMJDS63+PknPw8L35oTfxN0olSc7ek
gJ6qIcPoccPSQS0YID2zORte/XpoYJrzAiF6Ryssj2GGFFD05lh4nvx+blzRG6dhhuclTDnRO7Vm
eqkl/StZjkTGI39I6+pZ9MW6TcwJ0BJz8uihbGXpEuMkxHpgzNGDWBMLOQs+Z1Wu9vcmsYYbaujF
+Pjc9rr3ylZmbWMSUa5os5oQ3KTdoDsFDrq6j7t/jjxk50YvzIM/q4ydY1ypUCI9j4lTkiLySZ4o
qXJ07E45yuio0KxHyjadQcWIDrEYbahBK2kZU0vSVG3u+yi+9KOcS8h2/znMH0MMK0ZDJg5+P1qP
Tceqt6bSux1XdPtpzEf8MXI2JWmFHZbuaaaDEGw5vDTUSARRsP6xo+i4faT4gmEm+xtH199ubZr4
BvcPn5yEn6BvdfK+CVvvf/2b7qP/Oa7yMwvgNty+w3IWxNofX3b5crfvJHpuH9qV2UMM2BWp+NZo
bflYLMPEAF+vCfOIVdEjFpM4/WJVtzvQDcN3h4zQWeqGDbMN7NTG5twkUbWqMbAIIqRmQZN/M4pm
gqFHTWMv783Qn7eW0/2iLHfyUsCKcvSjVxOsI3UTPwoHPpgzdPswbX/Wme9smDMdbRCmUaVGnmJO
C8rW+WFKWGTHnSvV3MgBzerg8G2HGGODu5VdJ2+8Z+4Q4b3qTe+4PZcdXI/ppfYriou7VyUYORgy
P4jYyaWXm5MVo7+sqHoioLNOiW4VuvotLIaTRNZzKrBEnEAwlEvCr5BIOiTofXfoiHlNdZJjJCmP
dZtIVznmlbfEz+ha+UeduQj2ckvTMPbIpNLkfGtTMHFx52LI9ve9AiJ5XlaDXMI3VbqKDjRo39oZ
xVXV9kg55+emem5SfbgOTIRaq4aFnvNKPsyUjAAvi/kiwatUYrKCQw62B1VnQXZoR3dEaqo71Bsa
6aVXRhzAlsWU+o/1gI4/K45WMBhU/bMoiBav0JiNG7WANSbacggM2xmXNQKm/7Z1MxMJkKbqtsJF
r7AN/yFbFuAonNKqrq0Jrilt4eKMzGGu87KIUq3c2ZM1uWKTO4h2jaFRIBhqbk339sbU3yOj1Q6i
yZYqFS7ZOGMX2hRr0SYWmuqrpIlgNoohf3RAzNOm5vbBotlQC/K7U5HvxQeLNj8cXNNpNa+dajLW
y5cUnVEi50fDBEC4NBmE1S+WJXlDEMaPRbkuEARfW0WJHsmZ/x6jyt8PinYGRJ6eRsyqrmJhz7D+
wVoZm3tbOvU5Jm6Q+RNZiiUkjb6G53V3SIzEuBLsN277dpG5ngsf96OwbXDRsnlp81M8hmajtLe3
bRySqk1dpPqKOl/6w9JQj8vkOW7sh9lhdtDPFbmiqtOvjpNID0Z0DJYNLYr/WYxG/dkRtTxMerq8
FqL3wf2Pwoz7uDGBcpTO3HrFgSy5MPGuiK4Y3nWXspi82y9qLqOAWuPWhYrcPBR1FjzqBMke1bh4
Lv1gPIphYsGUTHWxBSp3YlOMVaCse0ZF5bjYS7ShqEiRJCRn3uHGlSMHzjXNNecKl3s+aFr3Ffg1
lJClXbWyHiep2PVjG+W/GAYBc0/mPjyLEcz8rnKkaMdo5vdXTFG7kwLHvCIWta44iFVrJbTxMhhn
6yo6lBa4p1ySnBGbogNgin6pUiaMOG9IkGPDllSypq36iPtv0hun+9iQ2ClmZo21TdUq3tgTFRPg
LMPHEjWEhz1LstYsyGgrq638jeZokMPhtzyCeo4e9bZBG6olxA9G4qG2lmIqtHiZiAVzlxm3LNw8
1XlktlEG2OFJmIX4C6nPBzz8z9qyCV/vPW/x8sNbw6H+brFW8TGHPog17Joz8teHdlEJdUsJo1gT
i0EUSi4LXmopnBSNoGu7raOS8R5jgC/F9BLeCq+WOm+ZaXf9IaszYZaWt9hF+HBfMEdG6iC2M6F6
6PXsXV+ER92ipKmXr4A3EcojU+iPjAqwGzRIggJwdw9ioVbtOGNwVC/8jf+sqqnzI0pUGBhNDvZR
dPf9jEJUrMZgZ0D+JzFpDsD5JO2g7N3OmD1hQZLAGYltkxSiOIu3bmAvxyUqs4V9gt0BCjPkC/pa
mjQJiV33a+r0nz60iLSotiP2X56hPAf4Oh6Krv+wOK3HCDuwTavoX+GkO+txqapNOEzhHLnjZGvx
997PtlgT/wFyWOFaDzhXEi5pR7lTvToJ9F2LUdvB1Ipyb/KSkFRx7Upytx108zXlrzaMEYU+og6Z
/zA/AaVmTm4DpJ8lw4trRMyLKC1fKq6t5Z8l1jKgDesKLAjP3V45NJAtgsok0aWVkPiSdDz9cWKQ
KHPeTKcBoWgpK0nKfOL9BNyq0PihZ6G01oxTMdTjoQnN4bbQ9Gg8+Opy5rLpK1PU6oDktzo4eQV0
XKzmttMra7EqrFfFmlgkll9R7eRAw1hq54vFjqXUKgQ6TDr+1x9W6Vj5PsoAASwa0eXPFAvxB983
u0yDLKPgm+kvGqZ5qVEUp6MQmlOx2s4EvPLMmrz7f0b8Tu+bYs1RBuytEPBy8y7gBLLQlrK/+8Lo
9HDb6cYxWWrvxe9ALKJlcyDFsZmj5iSaSt/A3CGwmY0IW4NeOBqYUs//ty+Kp1RpatxHtRwN2KIa
u61anTrsEyBfiOQ5pwsfotKxMRALsRlHUIiVSPpdM6UcjhhDtu7cWD2uKFI8Hi278DRsutpinNwg
w1o3xJ/ak+2KtxhV9rfEfn466fiilAtYl/kIvrEFhnNI6SdS52s169GNJuesqEIXRhmJ0rkMTya1
MOfA71bk2xt3mLJLpvCIyJ3K8Bwoq0e5alfcMkpS6EQWy6rbgxtYXm1n+RH1vbqbBxyETBtPWuu9
rdt8o5OEoYq96/FiaYJN1GJEqeeu1GfkRygT9HjgctOIH3RVMVeTMklrX2qxhenVDex/8HTzq6an
+7wsid9hSRQ1+mc1VHgWTukG/FK0NhD6FW13CoNadnk4okwOi8JrEGSE3QnwK/UkMSldSSb1GsQE
VdBSrYCyRZuhWjyiW40qXEIUJKdXc6kO+BvbjVeCqGhsYo39+LuxODF272CVwv5z75yCKYlXEQZb
fh7LcE2xKI0UwtW9DPhWi6HjY5pZ9b9jH0W2TCXVapwNe+vDupHKdteqIScBDl2km5xpPUQr3gw6
dTHDm2MvoUuMIJmPNT8tHt3LvUVRYMdY5j5Ptpo0IQSWqPfvBmnLjGJekX/8YvIcru0J/X4pmQls
Isp07Jm5p442xwaPRvkmf3iQO9MusR9HEEg7Mp7yiWJa3DNsHBjknH90iUoXzXwXAAy2A1vGa6vT
YU6hegql362Pt0w9npdfkBqb7TkN518Gnau84UFZ8ZItWf6lULsfVQYdSeUSXSlDj1nTNJBvDC0c
c+RY9wiInoqkwQHXRCeGgttLCSdoOqLwOZHTldkuSBFYy+6otu8+zwsPyquLLzP+oBkpHJvPMisn
ggkx9yuqciaIXsa5q6RNFjT+4wRxfa7s72WKq14gB9+mXtq0Ni+Cg9J7ywSwN7XwSK3cxnDCnxIc
VrcY8SZWxvnDqQhYEIBUpF8WFolwjbRorylE8pxYfoS4YK+0KfX8sH+ZFHuDES7lIyGlWJIuk23l
DUlKfiSV0m3mauy8KUzLjWS/hVKeu0ac+es6zYnP9PnGMKXiNIcccGiJDEaK8hCMcQuactp38jfe
/MOVM1n9uqufmwSr1hq/LuL5a9MpP5W2B88CIMnWMD1u+zcqcjVgR3G4wsUzc5kNKqsZ/qrrYJjq
ttOYubEV7gxdkt0eZJcZ62+AxCqdIkkwXynzo0r28hj3FRtiqKx0O0ULDPqm98Dpv/lBVQN1Kn7G
88esJsDX0vAHxbmZ16ivWCi+9tRLknWBljocHZCpS26jHTvbI9Y2Tp1FyIwiYNNXfxO+AWFifsaD
cSlGkvapc9JVhmXKcNZkZv/c0+N1j+twWzYnf+4wkM2nLfa8Ju6yebibvuOcTbz6Jcm7L6XDUF5u
p6seM/Pv5gXXWxAIxBqdRJ/OHToHMtlRMwzYMOA3saqLDiBY/K3nJLl1iSmwpEn7cmSSFepKtWq3
nHvZSy0C/lgKHLVyU2eG/4i3YbsmtROvxsp6NcfM0/KOG4EEhjZNP/C4Tz3FIeHd1G3kNk32Tr0o
IseWd+gxifBLonrTrDESXnxiqYwe142UvgHzfwSdZrvNe29CoKuiBN39sLcj9WchJT+zSP3RVBpm
gTVkfpl3KCLc23zopo2dkSyIFGrZ7ZQ6onAKPhSioGMG7G+Yimc5ri7VEqjKpyUR+0trLKwXBr5w
SKls0+su3Lt6PUrmIncuH/owdqPCJFqyFOpWwbgvFB4KGTVCJvA+WC/cNc1gFSv7OoseLAox3DIt
LllS/M40a19V5rcm4sVr1K+hnWaeLqc7ClWIB/ktfi2Dj67eHg4tbmYBqGqvogJ93WkxRJ6hTzxT
wo1eldrJlYx89HxN+mFDNgr9nkL0SFvrmEqprWVup7F+weaNNHSmb4kCbI2ZSGaYv+ajvNFx9d7Y
oUn9MDUrkcHPTCo+HLmID/0qCO2FIfbUayG08fRtmtvUgz/zEtbzj2I039VieuzNlZqZ1cYMxvMM
mjMxIc81+E8qpnkuwFjbRQNnsFDJqOnNPvF9yrTN7RBJnh3hdf85ReWXE6QvZtmdRpOaRnl4C9t0
11CDk4z8JuK22YBkA03Tn0LAgRS0AUarU8NLSt7ApdrTaq5PqPJGuquaYiCIO8GMgw8NNADvisD4
mtrxC2/qzLVS6bWxAdm0kfrZZMmPAZyeVo2f6Mt+UbZLXay2nfto3+nZy4SMfJXKxVPZAS+P4DD1
CRXVnI9nHROxbUEagJo/jdhRM29JQAJTa/ZB1z3iaYSHoE18fGitX43egKbgCYvHNlbvuQ7yF4Cy
K+kDlpdyDrYpPalt/piA5nGVeTDWuuNsR9PZf2YNgD5oQ/tiNFp4+wnF8hPlESE+mrixHzHFKC7o
hinhs8Cmq1yRpU9kh6hwa/yQs/aUyMNHx5fi1e89oggD0mf65tTSkTvfM8Vlpdt1Fqc+uCg40xeG
um3jYTcW/qbZNUO+aTgt3CR48yd3OLrk9iLm/wMoYKu8RESpdi1+anKDsdjonJIC1menJeRT8s0Q
cfUOtv8rTbFQTqhPy8f63ezak+q0185OV/g5PJZt8GVkvDciIcO6YUg/LTT18EmLfkVqBpcHHevP
md8GGQGw8TnThloZmNGMa1uTKTDutjrvGXuHt+Uiu2A9WjMPiGRiVVwu3bvZElSeU3t04fA8pPHY
uJUFEVDWKTjSsuClMNNfZTvWbtamg1c5HY6RiA7rUN73svNkaUwipxBydh70R61hll12/lfXct3N
nboxgXlbTX/WiN5BTkk8EHemlJINrXxQotROgdx9h0FIoVNACE0jdlj3GifZ4jRieTJzQ1cyr1Mt
B8G/bbt9PGRe9txkMKL6RJI3qgazoamjJwzgWx+2PQ84ZpKPzk957LqTAoiMtzFjZ/vti6RPYDed
7ktvIY1PUkTdS/dVN84m6EGKNhEexU7ieCkhgpoER0phvJfLEhcPk7BKj1dVQESgk+WMiHWyy+be
3mMy+W5FwHt4gnd9+VNpmRtPA5dnAV8njk66VOAwN8BQjPm5VNGTwu3HQ51EVRP+PXNUnYKo+I3J
aOjqSkdaSXv1Gxujkvy7ArnOnmtUEgqOYH5k48+Zn7ugOppMFoM2v/QOSUP8RUBdnREQvTHXfrNJ
WqyMYPGKUMcfk8EbQGL348V2eNSYk5fY3eIwyNPcxEAqbuCoVu+JWnF1DCuznuUHo89GJuNp4uo2
czAzpW4jiH73xLPbo1EshCxjhPc2Dq9GMawV1RiZWGGaEVmwHczuKg1juY+k5KoFTMjxpM1VI99q
RKaqah6Y0Ib9FpG21piZR0Do1QyD7/CtYKcm1OyFSsUVwI9G+k3Q71tUJHvf1EacgVuylZesBGMG
4l53U6ptd7MR1F4DEdMZ4lU8G+e6c6hN7X4Z0gGr5VOEMWtOEBrgI7V3SblGyniNe13fyHn1CWTh
0OUzxOdiQTR/VTrG1aOjINYvwtf/oeu8llxVtm37RURgEvcqhEzJlXcvRFk8JN58/Wlorr3nOevG
fVEUKIVKEiQj++hGCptKCA6UA0iwqtSQurOMsZmEgl44W0hLJtGQ9uAlFuIea0IVYn4kHRaQ/TCR
2W7pG2FMj7pqHauEKzDiG04FoRJ0JX9MO+jXWYvjcO5HmrWNrfF9Hm9gzjxlMFJX5IJUfq7xPREl
fkaJAW1kZr1uoVVqpwWCN18UnPkWbpuHe8ir3hwUbWMReLRyTeVBlGLTY3C7TFLlCh9UpFATBOrt
4i5H+kfKxKYYB6wD3/rI+NQtZdoEeo9ZMhJSHA1ZnmYZ9nZUhKbL2V8qaAcoTIhNjNCvUOO3cYRH
Umr8GlZbrKwRuN/ENYl5EwjRxF5QV+9iR9VxlbPXKSmnK8XlLLFN/QPA5YcMZXnoU7rWOo37iaii
VNfuMezL11BlEFAa2lpNS3N5gR+DEa91nca+k26FiS+tNo47W+sd6oBEeljNNbintK+JVmFH3R6U
mLOtrMWqyeRTkhXIkawbjDHXc0n9PLQuqb6AFCsri7YDieO4ds5nCwq7FN+T5n7JfE7WENkkp2l3
ZxfDm90MXziJ7uZp8ixdey/H2MQtecCiF/FFMNYm/iRD4dEHUaV46FP7rmscZBlJfuqdjgZKpdLI
dt8SsyXRPjceg/a+EypW3XiIkiBG4o5qB+sxKk6ZKY5Cs7h0w5Y8J/oYtWpfJKuOviyGdRSrtwSO
POk9qZhuV2zCaLqPArOHC2jf0VAhwCUJ8GyeXx333rEUSCL64sWXt6PXtgkFNgUm9nXhOtHL9YSL
LTHnq77u6DdEW0UWpyJ7wjbPpdkZ7DgnvVpGhj8mGiuxXmOoHhe+oluG59w0IYadgH5wF8gGdzs4
J4XtD5X6qmQZrZZO3wYjnntjQBhehg1aZXde2LdfUQX13jT21BdNkVFgDPbKpKpk9TVc1HRPJW3i
OpyRUhW7nlb2Fm9DHkLmKl4AN7eoDM1znOR7sqPXiD7lNHW5p/R4AyauPu3t6aUUceYH+jYTNKQL
dKhoUEPfIgemFN1rWoQLQs3KP0j41Vyr9rgh0CupNZBW8uqUbYKIdLLSp3Hk7m2S6r2RAyVHb7W0
CRvawxEh0a7t4qH8LQMyMtJIntsw2hgEiWzcaTzIVP/MFAS7UYLz++I3VLVfMJKeaIiXGwWOyqri
ivddxWZt6HIpDUNzLqaNiwvwNAG3w+eq1kEa4s5WIgusUCJkdLWSBu1fFoCFxPF3GWRH1VYwNU8k
yUKBSespbnYRBhsrSEv2qi7178HAdip70iy72Ial9m5rys6eR/ATFzaPIb/LEqtT/Lq/8Zv5oKIe
NpUenWcsh3H2TVOPNFhcCOZLHRHhejtyN+VSRHBYfECJgfrd/5JveQ5cIpZj5iiNoPO8t59dbTxM
NWYk+MyRJW/Ul74WHwU/FpYod3Hq6ltliVyO5HTMTBXX97joNnHMOk2l9pdyeOYahQYCqX6ZDi2/
Dqctr6ML3oUY30Z7YoWeUk1X1iRgbZ8RkgaroQpgD32740vlGC9g24923lFtQkw1ZxhnRFcjnThk
qcsylSkqMCh4uTYh2YL1VjX0mjfV0t8rDS5VDmcCwPa+5MtbFYNxp2QpkKEwXnv6llo49GvSfxY/
FTc8RqZ4DGdrp2UU6CIklI/ZiQoApz3WsI6Od2vVGRCNcRIGsLp1o/BO/jDxBnR+BpSVY9TfZYKV
mlWjp0kGYlGE+hrVBDVMekke1PCIAWm2gcN1m9j9kbYCQj8lO4ssbNcsAo/D4tw6GQ/aR1g4H3bX
PDcqJ2ZqPpN98aBbxVqE5BQSAYwLOEGy001Tc7Ug64IhvmsM9bVrzU/F7sGVYbo1Btl1iQoYk3D/
t+fYQDHR76vunFb4gDMBQINbzJu1t2BZvDpKeJxxKsRS+5jq1gxw13zJatxUtvKcEUm8siNj8IaS
wls1YTMEnC1UMV1RukjFhboyRXZTBu1nIZBQRN2MKSX0p7p7sDNxMHKr8XSlo6YqoN+rGFSPiaKs
xZLP27majxScKPqk/IryaIdxxU0dRxs1Nb8jpwanqukCkqRKlGK81Sd5Ti0CResq28ueyNROlT6s
8I9Ua6CL6iR0m7GfpDSekxb+W1BgHGz6/AuHLrrYcQFJeDgWioa/k6VFK0SPwWDcBy0SiiD4nQvl
USdKaLTK6FFJ3/FMLMxZ95RQhY016OcJ77G10WpfdtfudTd+KAc66ygAv9tg+bKj7H3S+pe0QFdN
2gLuVyWfOR7OUzqcygR6XhB+UEJ8EKwareyy35hyeu/kostTuZEruQsjcC7xHtdh21GbL0jluKWL
F62NCWhWjXUC4HXQhOjdNUmkSJvimGfEKZXmfe4Mgg668jaHw1GtsJB2i5POFC5sZ9uWpePlAyZ3
RevHQ/waZ7XwfitTfplG9hlICddSL+9y3BpbO2dysWrSlswWe7zDXAx+QH48LCe02po8oDN60JUe
cjrKX1QWu2nAljAiGzRJVEC9rug5G+Gcz8JYq/RU8eAK0YIUg6d67TwmJCXG6WYO7QMKyg9LVO/Z
PF96fL5oq1knrpAXK8WtTenWblHCwXTCrV4nnj10EI4V0qKS+Yx46QbX2nlbmYZvYm/A/UcjjzLz
HJ2rq5/VfkemAy760MBHp8NknQ8lDfd+tAFvbPCUlUFFx1lcnIzsuRPpmgDV2zpqX6OeFvhyCs4T
EVMQS9RNaHGioJ84z1mwBRF/Dez2DHJ7CTDKZ5WADi2rNJ8UokMm8oc20t/y0RIs9CLKWvRUjovL
k2i5MRbxw5UqEKqAMoDHcsdq7IFQ7VfZJl+sfh9RgbZ7bPPJVJ6DNbqXV1Meaxm8UR7Ax4goUQKA
+qNCI6fWCFvpJjP1nVzfwTIC1ksmg5KhCsmHVI6lLZUza82XMQfbnTt7Q152sS5Na2BNP7qbfMaK
ZhZZuivqU1EqNAg4gO+kyhfr3tWEFkLEgbMbZwXdZI5lJSFZ4eiEN308sGjEOYHevuLJxCS2eDK3
U5NrN0pGB6tCiUAnwmah5kQq8gxtO01utUceF6/qiQymUTPye2VqMI2302Z73fyzDxv6hOuyyYK1
jYQDI36pc69qCRu385IsgyX9aXx1RIwZNwEWlj1OXuVO+9JGko7I6d0CR9YE/FPb6JQdn2czaxSq
nQhA+jCxZ2nzPGd1s+2p0OuBe1hfA0DG7QP5wh9dmy3KLu4+szLshda7Wzv4tcns9KZM+4BHxr2m
ge6WqCIk5zh7UzoMVUuD0t4atJ+gcLhoqLDzIPg0EtF5QETOGtsA4RqYOKsFn8liWnKqm3hYSrZI
OUQ2HL7A/opc/atvoG9PTMJBF+xxYsYgHcSqdfUXN8X029zISTlVy9vFSwfGsKBPDTjfu84z/nnY
HhYkS8yF10/JcVat+1xeZCL6VZIND0VI9zlznH0tBZCmfUl11OS2812PJib+YXU7mdldsrQOXCUH
Nhzrg1DDwWtqgyvCJQUeVdkN+RjFugqrkR5+u6a4HrisjX3RCwJ1TFZvOyOMBGYTMDtUC0cCzZZ4
oqaGjUNjWPuJKS910r+O+RK0OCb9NjDy3yGem1OL00YIvK2arJSN0OUGOxn0BwzDdyP1NZ7skxv+
6o1BT7YmD81hwSljp2B6TB7y4TkwYtyFHNZoUWiEKyTWq7HFy2EsR89xE9bOtjms6Kluk1jVXlKX
2RrvWFa3QCxjTj6UFh9EB/pi9eLMGvvRUvOXJncyX6lFDNEifMVjBAm7o29RM6keRA+mwYV0aBM7
BHIISNV5C+zp9zpidZ3fWF+6rbNCMKSZpluCTHmVfjDohW1Ux/qYUfLnA1Bl0NNcwUIFiTsd96Ed
WcMp5C45ReZ4qWVpKJr6Ry3DEFA1sHzpSwmtCsDKlN9pUuH9Ugy7bAJn1jLT3eti3+Ztt5pCGlPN
DPhk2+lHB8jH3aZUVgWkhyYro32Y9EsBrb+ZSFxWoJUhdidjfavmOY0V3fwsl9ZT8F6BsHhaqlC7
tscGzBKabH0TIg3sKEbuAouzsigBOzsV3Ul/7tHXeXBUpO8WJi7pE20Pa0ms6SoQv3juBvplnDA4
I6TbOsKlgvJuNdZpd1eRmb5uiDdaDPkP4PKn0Ky8rAO3GXHU0AZgTWopuU/6CscP7ghRJQKv6mL1
1A7qJqemXE02yul4JrFcqBdXCmMr1K7a4BC5n6vEXllp4Uc6gS1zyM0hDEVzGMDbUweCe5KOz1YB
yVRtn+ia8fsXM9QfENkgbpKbrARWZ92KT21iEb3Sb/BiwEWiKuJja9M/rWpAe2mMCqJY/CAzN/fn
1uBmPDSvWPT4hbnUnyXSuLnfmykzaRaXz4U1GztbL2Ezi3K6Ec3SE6qh0xC/AYfPTmvq2ow8cbQb
vog4LZRBIMBuAAK50FhmWeZzntW5Z2tF4GG5UsDlRPUqE4/ItgIDqOWSvGQjb5FOXMJGVpueEGLJ
U6iOpkheWovvNtBaa5fEKQQmLntkPs+1xSeuTN4SPRFITGgxrdGSsZz+xXRNiMVpfsTqczyE5Z0K
hMIZVawCfhU/Shvsvpua5R7vrclpQ9BIT9eZKsum1+Nbjiy9JOx3goU78cI5EaudKLY0iw08YjZu
fyojwlvQyn6olmjvcz3w+2R6MQZUl73dPzUBWk9oQPW2IIiGKbq9jPHMIOVXkBIErBN+SsPq1rbT
3YT0UAEOXR1jlHACNrfkN/7NfEVTcturnUL4tIMCpneI3SgQJlQSPq0OQqcTNtKRsFlwJpsBdmtc
SKj+5UlMLdPNWOh7jErKmbLC5JwTUvseQ/ND1X/7cf7GeoZwC4zCzep2biwVZ5wAHDr4wHyLVwvd
2qgZCgpahrjXNIhMwD2UoT8P9JgtUnySqPebSHlza+H4nVYTuBan5YnOn+1ns0M6nqCnQ9vLUzUq
HdY5iHupWFnXbjH2ER6eGOma2/Y+MYLpxgpUehssfUQBJccOy3Gj4AUPD/mhVTJ1Uzu3eFxQGKrT
cz9qu7lRQYXH+qnt6YhYQ+vpYdF44+BqFIrZzH8fnqKmfcssWmTGr97Htw6rfRbB3BX7foRqxHKg
G2lAR65Czb6r0Y1fQvJIlJIwa8Kd1kOjfNdl/2aE5HplwSnt4FaK7ntwAPRlAgQPu/KxBRQg783F
97ewAD+Mpz5geZjg3uAj0PlQFvVaZE+H0Sa6IE+SO0VI3PPNiVNuluWqhIqy1nrWfPbiid/I4kc1
hs+2V6lYrGGnMfdsF9Ptocw+4W6QXon7Kf1eVsa6Xd/ziRLOqigBfjGzbYQFLmTDdaoku1wl0LkO
jNuqcZObsuHcNqp1yJe8mqQLPZAmuFa5ph+1w3CWjm/Anl07oyBto/uYpvLCHTahCjZWQiKfq8sC
HojcTMki2G1ZdxDaBkF+lt8JIiuWCsmDrrqBF1VAr1FpxvwFcJKFZXcpLJS5yhdY+/CuhDu6ryrW
TuLcN7TZ5rH4su3Fm0WwNKobiHU9v4qmztvQnZtLvDyYoG85TNqb6y4rq4gyAnmQqcWnbZYImmDc
5dAf4eTqzKUEqzuKi4t/3U9rWTEPB1J7TLo44TxQXxrsJdaartteaOwcyzLXYnZfwjgSqNzAtMsm
H/w6YCGTD+ggklU9ltW+GpvH3pbzVk+M2O/r7DxCGaN3THfOqLNqy8VDsLHTpfgIj/Rq6cRRwjHH
otLHpgJ02Dfqpjv30rnPCr7QYs5WudTqc+u2kgzvjcNN35F4srS0N3Adu9TBBMgPzNhG4+fQabiI
27Tlk057NiyYhbJ5lxVOLii6KIVy363tS05HbC1n0XgUrX6AdLCnxYpnzhK0Mfwk9bQOrL4lvvAm
rbtxg/E3zMXg7M7hKbRYq7As26S6jLxBScFjtOFGI3+AImf8YcrFPMp2bjWjvqu6FBjGCp+zif6n
4L4U4iBdK9PvSH5wEhjaOTaNft0WebhRMpIRKs35tU04mnn7PLZ9sBLYIHv2pHp2MzE/G/O3GJ1d
bRCTnfzaFifonGdf1Yi2VrVbaj+FEKNiCg+DIZ/qFDJFy8mlN4/oOA5uDcMnDCI/iGtcPDp9Zbvi
a1GcUIjjTtK4uuEFun3UYV5n9F/8PrT2LpSfG4SKT9oSMx5KhW57yRdgi+8mQ2yJjqgEfN2MgYOp
TZI9uhZ9at0mowgvkBurnC69QffAFMFbdAsDhVnFC4bZ73So+319mro020LL2E99cCEuBOkLWESq
jVB1bI4ZTtNLXpg/9TyehOguVKnYFkeHNGAEZ6cCIajZpKLj7F6qM/ooFyuJBOVsk4OcGLvKbPfa
SA56Pj4o06ydOrhAOjzgTRnv8poSt3WNHz01ulVhNS9K2c7gXCk3A743HWVmBempdqJDSy8NzO1D
F2171AiLTSJn2iht666bufRcEXG2xHcZzgxeyFxf1ltslfZwJrmVp6qOvl++ZxZxYsFokDit/IRm
95GK9LOto5mzX98OFb+LiAkvJG99Y83Ne2gAQibJIqdP6KAZZDzppRN6AosyEAY6tiZfc1/3G4hP
zLA3SZs88fvf25+1rN11CF4ATAvo37jqShlYVpnhz9iM941u/8isfXGm5oEuRODpiYJPvk1wlouj
VBWwHBDawt6hj6qQGmwJKNlEHjirLp8rlvwqXWc7MA4YpX1qweB4VQFPbOlmFS3yfFZq2ZrYnX0/
Wpg/3EzGtLW5goqw3OZM3IGlvBpd/Iu5WQHyXI3bUoXWhvw9qn8Ku3khZwo0uigvldhoAXdO5nTc
ld1dLnrcj4tPPXXgpo9+58RQ6lQhyWVAdyqX+BllgmAXaN+2/kND0/Gj2T2NUNLWhYY1AtTruFLh
9LrRzWjO2iqJo5MsFVIrjfxooVZLiyrftpOp+tDmTKqLwesKa6sNY4jbmKyIYKnudQ6MwxqXfypu
ahalIYpO0h0jhNdu1TLDbyeZ/ERltZhOtXujUPjcpHIKCxSH8pZF2JKBNg3P2hy5B5ANb2zIHnfM
WPNHu3iMZH1rdARBYFPNvxGvhxyuqwNajt7bPFkpS6GKdrkXTyrBVUZ6xFPvDvo3pn+jpGM10sQY
CXeCObWtWkX6g7y0s6odirzfDIUSrquUokw2u7LQqFvBhOMi5tcbC9+J5lOcMwEFUVX4qmxvQofg
9lAldgHGkeYqje9mCnLl/jUba7/uG0qANrxVNIr+oSi/Qxp6VUIYpRsq8VqZ9A+rrS5CbXe5m01+
q1HvZm1qgQcZiIUyHFmC4bYNjU8pDqHBrElOoE077NeF41AKE5l77/6QkfIB+CUq55kOynYkBg5N
y8FgURqFlBFjqF8QrFyiQb3EQwfbQ9vLMMs3GvCAlVu3o+4uVB7KUVkRpDjBdZW1/tKM8SMMS8pR
fKjMtkeoUVjnYjYeAiO5F8wpG8futmk9b12p3QTcyRGLel1Jg4xoSj9JQCNJ7EzieqVXo7GGRsmW
E1LsSHgxTQ5qjpY7LqPt1Gsbu22pSgAbXTILVlLJjmKsv4Ok/04behXJvNKq+6zqOi4aJH9B+apH
1nc8mj9dX+LXr68NNZNbzO/pl00YK1Ss2q3oE0iWhr0sasAz5WKU82Nk2s+JPe5U3dhXEaWq0upH
7HeQewg4Oh03RLNxutXxVxOKX6mSGwbWEL0rNmbFHVYdPusC28D0UxiCHLZ0D6h7Z9kgcVlbvsyB
u66nWWyjVntyyWGtKvct6hZGfBwdlQEiBUQ7UiDy8Wjm5J6WOgB37jypuLh1QXnB8KiHedU/VD1Y
TBsihi1t64RwjEC7QN7nCBlW7jwdi85dx7NJihJD6JgcDXxSaLM6G9Op7w0z/6gbssoU1cZrH0Ka
2j+6AnjZcJEVmM7D0GoUbOaaKZcONB4J0HDFU0pAJ3IT7MVMo/4o1G6twFKtSA0dY/1iaTaZofgG
JmDunQx2yy2PvsDLXKTmSkQF2nSkPkFl3lVGczbr0fHoNbLsJrRupVTGbdZZjV/A6RkcmI9je9A7
usEh7ZRa+cLJgahHsNXVUOMgCS9Vt/lpB/rlWaaxLrX3QPDMjbEmua/N207rnnMVCAxXpEWRvlUQ
djeuRVFCoTigVlnagPhJxdhOqOEEOED1GzTvlaNtulocO9vGD0WSDJkyZ2NoYZcAml17GqRoT1oZ
dycAiJm23qDsoI8Mq0aR4z5vhLxPhJLes6xe/r7uKBv0j/gUcdu0ArwggyjUvNpUm+0/TzNQGXuf
WMPqct0FHYA+hCne/h4kGcKEedwZfXNu5D04THUPXexBqph3XHcZxLueK1fd/RmwjMoIMN3w30br
vwcCSEelP+jK/joOsvV4N1bE1y9HvT6gLdlFCCppW/OfXfc1VtN6MOxMbFz+sy+LHU/D1OdyHYF3
1wTbJQHQNtPhIsb+nwfWdneOKIabf+0X1AZY6Qw0tP4zXqssXCzEkT6pfv67OyNa7RzCMLoe9Lo/
KyeipyLzlrXIRupVcJuQ6flYBRCnSjm0N9dNyy3TJQNu9uMx6R7dOswOegWWWIRDx52jde7IQPAy
5DetV9jjaVCZfK8vnWq38ULIevvrZpK5yRZhg1j/OXAYDEeyCgHNlretM1znUu3P0OtbOa58oesi
Ttd3GmIiG+fACQEkGD50Vb5jOa14180Y5elpcPWnvFL4P1T1YlRa83A9jsYrgTLq6ng9kFlA6qsK
N9hcn20T05vg9KKqycq764OZVfUmrbm0sMqKIq+zSrwuhrzxrk/DaC7veMN4V5PBzCy+jMnjOYJ1
RVPr73HSZhpZDxRbQAp907ZGfAFijzblMGa3tOAX5oCUd1jU2esyjPv7FEvNdYOrwsNUV5YXoL55
pPaqvXCwsucW9I3rzhxeohk/Ozsz7ddiNItVpnTlu6jlD6GyyCXr4sXpk/xrlAWywcT4LmaI7JlT
/rYjFUVOT4UOR+n1qmTimNXbYKSiWdVH0CoouTkuNMJKoB8QTUy50zN6LrcRvZAfGhEHo52r76y2
72wY/p/xkLw5RVR/qKwJqN4a902nd7tKk2zaxDIkGsXVqjvC5PHVzGymoCVw+bovTCWSylmh+Omr
6u76hBZqNpNEIP3r5vWJOgYcSsJModzhUH/GyXD0LShm6+tmuxygtHXH70cHR73/vgdZzyX0afpo
5lCVkTfXtrpRDA0X4mXM9fguPcHtWJn9n3/1+kTRBN22aOhpXYdcjz8qKjz/PqLfX1bw2VCk7+Y+
JS6SFuiFtKB811VmQiSojE5cZorfKmPygIlB7NWa2b7nmXLWTTmE9IjvZieIfqvc/IDg7b4Mlu4Q
gdwimx3sDFTFrQ5KURoHWx+cDYvXnus/1+mLG/3rEPSvZomVS2T6qAf4geZ0vitsab2Nll56YTjM
964WlxvXyrHbyZv+Bna/syW1ObgQa9qsjSpVn2EUJhgmRbeVmt4Xs66fDZljtGBYA60JeoFdGlVn
ThwaRWGZnlOWTlsDr4VTmops21W4pGQFDa48HaZTahrt1ihgFRSC5n8ntPykdZO+xdkmPGmubm25
UOxjmiIEKJlwucpuCkgnW4m0f2eYSXRHNUJJp9nWV5jd4Cthfbesw1dNG07316GxOSugMv8ZOvbN
v4YayJzvVTK+t31rMvt26QPsqeRI9tl2CPA2xW0ZOOO6D8Bz21dyiPyBuNC1rFW6fsFwl+sNycpJ
MPt6PA931wfiZW3PwE5ic93UlnFajxI3NKS5lUxtBHcnYNm4+oR7Pa7GP6+LEkBlRw/qG5rg3zNp
fhhVgfTD9b9tpYvtDTolVoPOriRFBY7lgBgYXcKdgavwGtLO6F/3DaUT3FHdw9HHcZOeEOOu++zB
WA8T9kzXrSEK8jMWZbvr1vVA6NPcXUJ6HnRmjnF9MIUZENzMNfR3H3zOmlaupe+7/46j/7HWsba7
XHdJ1ymwdKt3ZU2E+phl7VrVB9gVACjtRkkEvx1xkJGPGhE9pjKnYFl6c7G5LUAEWHaCTaben+2m
qjHgA8f9M/K6iXE+UNPy8PcQ1ydKM2wvFi11PKcdbGCG5qIFk7q7AveFkvFPcGL+f3aGpqXuFA2I
//rC68Drw/UJdKi0g5cXz7OEPp661j5cFqBVVBvnHvznEuYVtBZcA99BDRuaPGZ5q0uMKswZPU7Z
0XA07OKn0Ev3Lg4R3rgVePp1f267D9h9qA/uUu5WFbIYJeoYX5SHUuIKZU6kTQdTUfnX/V3Eimjo
5AtdHBtzopF41YTWZW4SOatFg3JobM6m1fXPdiK5tBh7rMxN5XDdVScpz163//x53fv3+d5FuJbl
yu+/9l83/7XP1B1tn1epPzhgqOReTYdIn/55UNXmLu74rLOAL55HtvmqJYgPVJnKd5p236aQ1odi
F8+tprV7YRli62hJ5Lu5gesHHvDPotRon6HwKHSH+TTU8GWqs/iFxEtCjZkwYWUofmNMBweXrWBK
jDWscOa/YjxPVZX/TBJTz67RX0OzUWGQlg4r9kG5GV52utZjK6rSul+pgxHugrxgad0i7XL0/EO6
2hv55Mo9htnlodCxGYztGULC2G2qXGYvvUoTbVIybaMg4Xq3Ao8D5H730tehvNGqOtuoCMT2ZRfm
z8407QEjiw9tMEpUT0FwyKM+uQ9E+Ht9u1l3+AWrsbzYZd6fg5Auw7i8YPk/YFDS00rgBhZWKLbY
SX4mWJKerg9GMXanSnTQa00HiwOFVXoFQfJk6LEYV9cxaDmXP6Fpo4ETh382/3uI6/Bcypc8z8rd
30NnBrRgofSt31VIA8Zx3uPb4p6vW0WKAM3usb2/biY1LBboqfvBac42DcF234CAwA5TY6+slPpl
6umrJoWo3uyZvnU8Zs1HmeUv0DyGLyKaTx316E/TW0iyipAE+3JelQ4ygZXCQn6Bo90QfUs+wpBx
QrHI7XN04i065cVcrrQrHOZ0Ta5ioqW3182/T6SZkpODDM+yB+6+xM9KT4y4gSH10bGiyt00Eorv
MFrNPjK6m+vW9eE6xFzGXTerRV0khhC8rLXv4lFV9oWDritHpc4qvcdEQUd8tY6Xp69jaiVQvSwD
E61NkzHcVr9Y0is3f16ia5lX66F5+TOY3+mskSxh1qZ9h2CIg/z3Pf68fgjymjOL92igFBxG2Q4b
r4WHfR+meXEfLEuOWK3h6vx3n9N07ToFAoO6gyUcyhX9tlYd51jpSX1Ey/LCmth8VJFV4Tdm3crG
xlI2gU9ucyIer0+auNqv4YHInSrhCba9IbeFDd81a43wKQ5K25c95gh6MqKjQt5JeE6P1G3Mrcc5
g2XjlqHys6G/FvwUPSWpUbfmY86xfAiy6XE0jWgtkwwBEUyBB9BMf+RYt4ZpmA9zHQCc2jorTER2
rM0xdTdEm6yuz9oGnc6ptYMj7XkMRuM4O8vGqs82jDVa6HX8Wdn5TV0k5nNtSBtNRYgdyJzHL1IB
QFgG2P/3lfRSG0B1J/qEL/LnlRYzlienRr+ltwTiblfZ45ChUMLAM75LggDfKK0taZFk9naYLP2Q
cI+ADpN3dLST8sj81m6nXLXPgu/Ht9PUuCsz4u9iVbEfx8WyCD/eVVUJZ9t0wTyt8iWDobMn7USr
MwO4xHVr2VXA4D/J5eHPuLYWJdkWyj+vuD7TThMJyYMIiCBE3E6P24eR2N1bRhc9SAvPihijN/+6
eX1ggLCt7p7KflEBYTz0d8B1HwM0ARwIAjLsA7cTJNP24cEqsvo0REPup3nWPutx8nX9qTXjNzaH
6DvhXAVMnwi6WF7jYFV0EMtrMhtMoU5E8zwbS/tgCH5E8ec1hZtpK93J/3lNZcFLSbPigKTKPWjt
5B5oedLfGnQaElVShJuUe0NNGjZPFden/v0nRbCxVrp4k41V3hFSINDxkaq7avj0uDyToz6FmDCs
TNXhsVh2/H1os5gAYFivjzNCWr8bSVxv4tE4loWe+rGZKC+I5C8DZ+G3Gfe3ohmMF3QLBW3x5v8Z
GuTd5Vq6imi8lW78z9B/HVXMKhnrZZUCI37odWE8qUEtH8P+f23E/YfWW/qfZzT3fz3z79dIVw7b
pg4gocxVT7J4o47cY1H80xBVhX/9M9UwBIiXB+kmOEw6FxXfrkOdLuu1658FHrQKmar/d+91G2f4
+mY2gKzdSbkpzPCAZERss/9h7LyWI7eybfsrCj1f9NkwG+bGUUec9J5JJm29IFhiCd57fP0dANWi
pO44cfUAJSzJrExg77XmHJNW8YGuvHKYt2N8p3g6b1ST3oaLPB1N089JF/NRjak2cjcfUM1b55fz
orAlvTKrCRc55Izfj5/3DKr3rXFK/zhwn796fDV2cU9hTk2K9OqmanqdXzEKfa5pph6+tveup+5s
ncb9fOpfj0Vt+vuxNezeBYyDBuyw7Z3nhQT0yecoMdZWkcAuqRu83/PLr2OqgXbH34+Zd5tCAmtp
CZYJkBl6jwrw92Oa1oL69PRSU1B8za/mReXx7EKe5C++trWaPRTnr/XIHKNNmMAxm0/G4gip6W/X
oVxJk6aqTG5XNj2yP12DgZO1TIdeoK/J8WqB62ud4ArIIL16wk+vRTxYeMRdfeUMWvLnHbu6BeD3
tTXXdWtFp1VfzSfOC9DK6bXaldOR84aqQx9mMuTY4tNISJp5GWk3nglDKBbzKlambFvpkJbmVc3A
Mqrg1TzNq4EZrHhAao+5o2nXKDEe581dALu1NsiQC4d0eKlUWr1MIaz9vFeR4o4kzfGeoGzjVqXj
56Wd2GiOXdjk8JQ4iY7HsIYrxHx0+rXUGJpgJhX90pGr9KK5JJP8+29rTL8twzB/Qyepf/n6bedL
Rvy2SQWgucClv51J6AmPi02deeiiJ1j6Jx194ql/rRaVjxPNQUIz7513jH3MnX1ej0X6FqtxupvX
hqQ4cqvE4hOraydkrIstMAiusN36VUU9e91X1oCUyU+WLqCCS8ZQiOgkV9J+KMFnzUd/nmjpPtrp
wp5yPYKrVKrgit7MY2rR3UfkX5wAyB8bpbdfhMaPH5we15HjXIs2eqqmzamDz6aMaKfXTWS/9LUe
LinEB6d5b22GZGIM0bOnop6uDSJ2+k6xX0pMY5u0DPvNfJamdZQjmzC8OErsPI/haf6RttKKE6RX
OoDTj3LDkEZumSrbeXWIhreR3FkYVlX+WHnuev6RTk1vTB1Jvm7aWHs2cI1FgX2uY52OhxCYiwmy
OpOUbZ27QtJ7CVXTRRdq3IYhNsAN/bG7V9AwfJ0yjuPATRTEvuTRqktcJ3578/ymvRG0ROkwRhzq
eqyCvCFAphvev45QG/epC/X4PB9P6km11VuMlvNqOV1w6uJO15rP6cpELmGKOFtHl9u6Gcq7PsVv
zwAAqX2p8G0VQDIb3fQ+/PvGb7MPMpwSdILelDVg4LYdaxujfxc+SbP67uhK+hG5GvIXs3jVNVms
a8iEJ6qR5jkf1YIMJMf6FirFaj60sOnzaZ2wH8aYbLhBBDxJZNk9jLnTLuafZ2JSjFuzeHdzpIpK
0TMYUyJ5rDBVrrPAtF8QDpznQ+tQe2ttgQdRM1V+KSo689+QuV2xtJhH/etviJhDff4NWcKYav4b
SlxDT0FafEe+227cIjI2sYjGHeKAZKUB9niaV9sySleaL7Qno65+3zs6nv6nVRFpxY6mUbLB7Uyf
RFfCZ0FO+koMorwghu/2hRpVO7DJcESVIF5ZcPNeh6F9QQJt/GZXxypWxh91wW0CCHmIoZyzR8ct
LxX1zKwBuNDp6XuXFP4WXlYC/i7u8hOVOSKjpld/W22APBMzbNRL5gEcXRTdgDuCGGi3TsxLrOpr
t1eCE20jexlTd13P2wtbQwuE0Tk96TJbZ3VHZITXcIbuBAS/OL39eYFur1sGqVrqFK9nWeJkGGhB
p7Ui9FDxZOXwubMtfXVdli1EgmnHfMi812m17EgDAYp+SIMKEtgmLj15Nqhvns1pMa/6cWceR8Il
57V5+3yEmtA/ouljQaZOQ6zv07ldRsaRL5ONT+rNcgaw43R9ygH93wIPwWSlorOYQejWWD2Zjh3d
aKf7n9vz2Fo2qlZ9g7aB27z9gDbOMwz5y72XG+7OAx20tf04vUUdTY5aEe2H3oklAOjmXUBtWoFx
VC+gU0lAa+Jg0xdK9VwK9ckrow6kDkFZQ+q8yJAMlVC1olOTFx0ZIPoAtX/wrswxMGOn3j228u6k
a7V5L6eFoaFblNn9EAbmRBRrzkgwj/j/0FqWRlTutZFhxdfxTVUFG1EzZZu3zae1Pir8IWiS7bw6
7xBB+QNsvTx8HWahpLKqLLnDvGnex4Vb3dmtsvw6ALIMQ7Nw+PXrMpVuFdt6xNQ3nzTvaJqgX0Wx
72K54ELzNrVOe8Kug2Q/r7aZa27SIEcNIcjGcTz5YjOlO3YOIoB5tRoGfw2pRuzmVSvKnmraXVfM
VO4Nh/qmqhv5kg8eBjbnQe1D40zrAgS/J35DhiW2YZkzpZm3zYsgSKsTnitsyxwrxkzfuGOZ7+s2
fUMLjPXccbWVKuzwoRtSeTW07w21BYwzxFXswZhheZ12ZmUWPQgjECtBd2g9b/vc4eZv+qCpx3kN
lKK8Oun3+fB5SyBVsWfQ+ufrhHEmUEXUyrq02hYjaV29eXioPq/B5AK5djG+YX6xl6VDZzqk9a9O
N6AA3uvta811P9fme1UP5eJrX/uXtT/Om29yfxw5n0fPqbtpHb3q6Qb4x5GfP2/aNwF3/sN5Tu+h
fvS6vdcN0RlnY3SWkfvQJEO7A8cSnb+2z68+txU9DbMOZQOHf21OS+70i3m9GttfYw9hPvkMZzeR
2Xl+NS+qYoCposUNAWL/2uGqIuj/tG5YwS4TXnIIO3IoPy/zdYW2Uoa1Gk7svun682K+FoOCdvHz
T//1z//+tf+/3o/smsWDl6U/4Va8ZvC0ql9+NtWff8o/N+8/fvnZQt3omI5ha7oQmEilarL/1/eH
IPU4Wv0/qah9N+xz51cRatL81rs9foVp6tWuyqIWTxJd99OAAY3X82SNupjT32lmhFMc6cWbOw2Z
/WkYnUwDamxmjw6lv0M0j7VTrW15wCCvnQ+ZF3ZS2Mu0RO9bLJSgcxioEBIQb7wwMi7lKPXPRTKq
F4Nb64HeMO81tCTjgio/3yqq1yy+jpt30HMjQDMLQCbnAUVRme6K1O7OMk368/xK/+PVdATklJRh
HLpTn6nJ2dXUfR002X0eIKV1jeFPa04q9tJ3hs3//s5L5+/vvGXopmnYjtRtS9Nt+6/vfCAHdHxe
YH2UxLieTS3JLl0j4gvpFtNr3NsV/Y1pS7GWA8lkyDZ60CHT4vfNYemADSwq96zQ3FwlhpAAb/rq
3gmsEoQC23rXlMhJRevj6vvXet6UvxZx2ZA+4z8XyPXvArrhz0J7jqO6edIxTT1EaLnnrXZTh2fV
xWI4r8YqTZVeV4DnT+dIvAdrL65KzPuNfEZrES9HK42P8940i/50/T7/0/UVXey7psRo6aqknrpu
Dayjas9Un//3N9rR/+2NNlXB59wybBXLl2H89Y1u7NRmwOqlP6iIdPBieP/md9hLHN5UCcoCYx+0
vPk9/trdZWBRqzQ9fB7nVw1OYTiiB98YyxNlHfywER+4xBwaQjOnja096Yfnl65rTC8t7fejcmn+
aAvGXYWXO3uYVfq6tevxva4XQ0U9fCQgZiMSrdk3iWE/Sle9zvsTZjlUzLUcJ6drXkrwxsuqtcd3
t4oee2rMj9wD/nbBGPnBg3B0hIbLPoZbOsr+2lqWf2q6/DyvAQkcrr9vb6/kPEPga/PUXbQ65Edk
LvrKNb4O4dTaSD9P1RSjXI2MT3ZZiMrDBx0Cwj7oH4RbPA69qhLw1lJLsuvpb/GUV8taD40UbwL6
/w6xkPm5ag7BJcXDetNtQoKCTCYEpnL2f7rqdHqpw0KYPxr/9ZfbXzXfDn/N8qEMPL/+2+o/tz+y
y3vyo/rv6aw/jvrrOf9c3f7n8affsvKn823z+L8eeXlvyfn6+yF/uTa/we+/4eq9fv/Lyjqtg3q4
b36Uw8OPqonrf93KpyP/f3f+9GO+yuOQ//jl51+zhtYoV4PVkv78+67p1o8i/k/fo+n6v++c3o1f
fr5hofF/+p/fyuDX93877cd7Vf/ys27/QwidiodtiukLpmk//9T9mPao5j+QCkqV+5omdUPl1paC
QPN/+Rmr7j9UzTSFA11DM/g/38Zq+lnsM8x/OLblSItnkaXDrtZ+/tff//uj7PMf7z8/2izdln/5
5tuqpRnInFSho+dSpW5O+//0cDOCStqyxSYdqH1zcMNuS7qxe6uTwCNEuLxlXlTfZV4tT9JZdEp/
Z9g+suSuzI5jGDerrNBwK7PdBLK8U10NQpHSqNdR9Pi+IvPbvNYRO7IDe1AT7hsD5cmjH41vutuu
SrQDsz8gOS0TP29EPwE7m75lmYhbbZveYYgjfQG6j90FPkPXkMsKHchbm6GcSBJ3vPQu0Acj5TAx
lUqVWNsoSmMfKe09Yrz3b3FFg6GHzLlVsc3fUqFCF3HAJ5fua610hMNG2VAuPMd39zYgrUfaEi46
W6Tl+WArt0YzImhynThlVcx8romKKVSQGRp+Utgy5uibD8IL5V2D13wVjtjezHgg1JH8misgtPAU
x7hWU6oFZfsCMbg/miUwM8IsOnjg0FZdDe5dI6NT5nXRCedXsXG6yXam6JQEtCHOjpiJsMwo8hEn
8ktRK5Ad5CAfEXpOfhcNhZ5Smo923f/Wum0CT9lMnlK67Iki3Ae7TNOnThlPKATlpSxfvzrqYpCT
UrrSN60zIewaaW6CquseoOuvpcysbZlCr7YCCNN2Bmk5noctc20wGc1Xkyr8ocFxv2sDjfzroTji
uC2I9fUordrCKo6YH+XaVNubL4xz0vTubV7YmnqnwdC8lJanHww48Mugja8Q+o0Ht6khjlfhRz5+
+JJZGx+54MDsOqcdGiD09Yxg59atv22BKL418Y2UnGSNiAjFkIcUcGVzs1toBDx+lneazLlTQj/C
8o9cHttFsNP6tH/OSd2x++yhArXYDe1nEyRqVEwn/jkTVXtBu4P7w6zC10rQRMgpyyeeVjwH6uBs
rJ4KOsjY4jnR+fmmahqwTrEelyksEI2370C2i3WoSF3YKSmUwl2udsF9Wo4V74K55TceXhqvSo6a
hzhN05v3Lg60LYrt9Dgvhnyk/5H4KYZWzUWyqTUYJsh0dSRDaMztrb9G6IHWs2vz9Z/Wq2mdQVJ5
kF1zm/2a8wI5Ey6FLrrYRVJeY9xrhGOcS4W8hlrtHgZM60fxx8KXpIzmkdcf51fzjq9tTR4S/GSj
Bk6Cfdz5u8AdXbwRLHC+wM+x7HEj3UrXVrFZbWPQJAjqgasYfmJcSwXmWecqEckwwXujq+45jDWQ
YkZ2nwWFck2mhaSgfy3dw7ylNVy0iJWqXAe931dJKtbcxye8ZlScsJQ9qb7Rb4vRzE/zpnlRIDv8
XOVTGG+tsXyDjD9g5h8cf2NFNDMbr6cFN38HZa5nw0aAUwgGL+K+1YUr4jRbJthGcnFhRF1CCyTU
/ErGnr/ue1UsiyqVGPCn3fa0aEyuneaZ87ktrgkXL0Osu6Gh59qCzAHw1pR21rAvYnOlt61+Nopb
BghBIue8l1O/jgpKsYmb3KAkpSbZsoZcYP2xt/9jLxGe9oF4+Q8zH4ZLlCoOTLF9Fzj3sWK/OtKk
+Ivt8ZIwPCOCj/iES0KTdEmBCl29VbLaj49jYFvHmo5lAUTxUiCuXmPl5L5uddtQ+vZ3xFvHdvQZ
guQOOTxD5z3ybqmbkEr1oRGDd2mC1FoW6rcO1hVO0hGdsq9iClbovm0xD1eg9aJh7Uo9XKl43Kjk
hnZyLXCb+kVoXjBSgGC33BCTje6awHDK8Bi7Y53RfxmJbvaUreOEWBOq9jEoZfsoHW3vEUt6nTfl
GrNsTzf8g2dFAdlnvP8MxYJzA6b7jOEHAahTaat59WuHDbV1l7noL1CvH8M+DI5qYmW4y79eJtmo
AmeDZ0gzvLoL/Qw5lG294AlBEU5p7qI2NRiqmjmeSJgkYOMuhykkxRjIWgTuhesaWZ4yZtUbagqc
FKP7XdDhXao6dtTWLoITUVDmqq7y+t2m1cws1w6oFsGHHU6YFa9JaLJK+1LdlZrAsuULMuEVYyK9
te6hbmtkNm1ouJDXY5WK8fRSVfQHqzOrXe6lGop2Wz37vRccYGgd/KxOhtW8zUSsfc4Yla+5a6JY
m46bF1GKf8JyeCiF6PX7Re5DYFNUxA++okFopmZ5qmAtk0OU3OlhtuH2Xj+0Iq4fAmbVm9pE4Fn7
9CuWreL/1nVMfua9OIKgJuDcAalbAjSKzUcRtuNDD2aZ56l8nDepkeAjGkRb0j5pVUzSsFkGZhRW
utF1zPnzNrshDd4rAVlIq8I83ozi1jly2JpORIqHHiT3Bp21hVuNaBQ7ATSiiO+NhAYnUSbZfl6d
F0mP0rDRimE7r1JMOaA4ESTAl8854qPXRE1bBKx5s51XRw8r4qBGN+x3ENu8+JIYxgcM5PjVI+po
k6Y5WiG/jV/Jl/IXlebXd0iTukfRBp/b6Up6hyKN8tV8ltMy60MXXx+LagRMkwbKpSppB4d58Tzg
BOFTBlXQs9oAq7jwNx3pC1sHLtprrbbkAVnNFfx4f8OKvxOyHA5entgrpDbFClQHfZdIjQ+m4mfb
zK7tB7uDPaWZVvvRaAdHMzFA22O/gm2L5EcTeyoV3HvUbhyWmacp23lYNdSBc+nY2+uZf5OFqa48
ygqrAIHlikQ9/YgwFJ2ODb+q12G92bEZHz2Hhyi/Mn47r3cfMaNdXRyn76YQ+dLKBuJCe8O+BNHg
Y05nR5QjLPc6/MCpGC86w6B11Qb+tjSJnCVd40rl4Ntcg4l5U9aq7KvNXJ5JIgRiXVpWm3lc+LU6
F2nmg+e9xVjLB+4Tm7RQsiXyDeqHNuPVwnLCneuW3gNyNjjJTdV+GHxSkzKGeKfaW80y8pWH9u4I
Wch7oD4582Py9yHGRBfVcrxT3FLfU+c+Ra0XrwJ7lK+Ka14bUJO/9Xq59s0g/o6ILUB65kUPpd8V
2ziDXJTSLk1M99CZmAdNV+8OQLFImmrQwXljUh/NOhO7voTqo3W5sTULZwRWm7qbKI/lRdOteJMl
44trKdMASAvukKn4DL9H+Z534cPYe9lKLULafMqQrBCnotgDELrpqXKd+84TO7ppzSHwCCyQVapB
gIPiLGzA+b5sj20uB/wuSYDRnkKWRru3qKoDNAmdIolgGFkkr7FhLvVK1xd8HYZXYaowAeNe7HWv
HF6TEYkYYQ1PWQOpMKnzNbci+Wbnz5IIhHdRI6Goq30JJ+6+Fgh91XLQf9UALgJu8L4ViIpWA1bz
k5WE0SVAB7DirmUsXC0bd5k5dkdyCoxl3xf1mcFiBO0P61kReS+Uuap90ozf89zno+k22VM+AEmz
FHRKir7Exll8a7vsm6p/0E5sb1yoveW2BzUObM9uXh3IYifpyyHweDokiB1YNlqy6pDKbuhUmQ0/
ICLjbKXL2DpHdilPdhz/FgH3wJRctfd8IkDt6hmQFYMPqe7AnnWSvNo2VmydiMhod2mXtCgQXbkJ
XDJEcuzDaljSvpkW47QQEV8nPoiESJrDNx05xo8Wukenk2ZHJTYgpT4oP7gNktyNVMWryQIPmrB6
QOxCe9RTh7PVVtHebrn3IJNC5YAmfc/X3zrSgxwBbTfWRRvos/bZmDxkVECWgmztJ8cDo2NZrfdN
07kjQjL80Ge8I6HTi37Vy7AKFo0+bCaGwEeg6C+x2eT7SufuwNPaByo5iEskvfCoU+PdkN6Vw5oT
zxUd9o/K9c9tGGSvUYm+KLFC2qe2Gp391pUrm3vYW9p1+9Io+g+kbN9l31RPrXD7jT8iaNdiHQxC
C7crHqnhQbfJvnUdd5SQaJpzVrbdfRXIDzQV2Tfq0KhSjCwjqM3sbmqp30eKk31rNbzUopTAtfxW
PFVet5u3k/wOscnpPgCBENlRu7RxUYploR69S4zYK+AyDre+yTeneh+f2yswOkD/5cUIDf8u7gwL
bE2Mk1coP4aOKPfOSnd+hXkydUPsGqn2XGdJQDWtTZZpYqrP5VgLgF1lsZ73pi6zGANF7G7eC1WX
UbMJPHle9YV8dNVKuZvXTISStbD8+5ig85ZiyI6BlX4sc3yAZpNYh1jy9PFNqexHHMUHPhXxvpCa
cbR8o9oJUWg45AJ1W2hSPWeycTetw0MEKt3YNnTz0wDdes9gqS1KOLBxSuewDbMHChli7xdAMCjA
1qfGx49PSZf5iNuITT+o6VM5eL92SAs+dDfaS60v3jKqcph20+Ts9k59GlwLfRmS21eUoOfBqTHO
IT489U7SAmSpmCN4tXb0vNpYWXoY86W+65zK/WZEBb3SwUsPfG6he+X6j3m/4WCIbCitPZgI2g+Y
EJaGEyhrPxT05tJQAzShWhthtep9Qf9lGZnSfZXMpl243x5WmMTPuNNDbwFHNo6vvi40Gk2yvPc1
XJWVWzTHoAXfk/EPusRa9VJi07n0nR1uTS/uzgll620tsAEailftrLawjlko/L3S68HketT3rmVA
f8q4AfuGPu4VI02PdhY5u6jNvZMxJNmuApCETnBErRjV8Y2ipLHt0Uh+rs7bqkFb+ZAGriGs85tt
+d2GEReP6fdUOu4tsNLx0jjdtSRa81F3RPKoDuEGfpt9bQrKPDqds8UAzsVU3buUZLZt55mk1Cmt
dqg7wGDK2MpLgxl5XQqNHC7Rk+CQe9Ebmrs3cnOLH0nXoIrIEO7mbbFSUaF9pEny3UsL9TWoHIa4
VZLcDJiT62LkzhgZnbVNs1bZip45scwzSTz8UOzE0AaXETDq2qkS897tSsJ8cucSFCozQGIXKyBI
BjKsrG/iteUk/tKKEsDnOfe0tLYdbvv+95iy/F04+t2j6tRUE9ncRJ48TH54r+epTZel/UYS8Zus
jPJBCXX7NHQM3GvDJ2vjIQ+y5ICPaatqbhVu/UBrd8zz7umvO6CezebRVA0QFOPox6uKt/U0Lzwj
vnZmGZH4U/k7tawLNHVRe1frsrnTplcm0XJbU9fxeU/bvnYYsp1yPLxy+bcdRemQ6YP2dSnARzJs
9640tZOHdCiBwvKLbebVeTHkw50Zc0vNMi990ByqZr7UtpXMuKNPmyKVEVUHw2+E3UtYUA8BQ+sf
QqawUL1c5TBvS5W6uSSKvp/XGhCfD7rGQ6xVRkAs0wnzIgsTYhaN6DKvKWR5uKojj8Ky3VMFO7x0
TiPknc9Fijm7XOUxgU01GpdjVcldFMfZMhiFtZKwSB3Us3t4ED9UBIJrJ3Ltg9KBEu1rquz80Pog
ewEBYWjoD6N0OES+oiy4l4I2ckS9MRSFL7L7GAkHgUEKAgIgPtQmAHaHeaFRQYTeO61rdW2varTp
i3aK1AIsTnwE2KflyDsD5cMqDm2SrHy0czsHXsUk7ceZ708ooyjekEMAWNCMkm0JeOHgANQaNe/Z
F456zPgt7yFalUssa0ynujBEgfrhZl266yqPeCITiR2YSUSDEYMJIZvlIAcKb8EjT6dq0xDPYXqS
ItNQAcyGda2I7lUTU/gO6QE6gb+yIBSqJUvhQHkuWDK+XxUQh5h7kQ/CLWYhsdVdsJwsstF9Lql4
nGHV+Bi5M+vd5lNZK4a2ZMR+RyNZYJlOCCbaGKZ1JqT5vq7TbB+WAOH6IT0WWUWtQN7DcJI7YtW2
rgM2zM1dY2Xbtn6qkjZbGuLSaxSBgaMvyoIHORiHvRFSuUmalgFqikaEKfQqoEi56M/6OOrH1NKU
Qx/cqqIAJgE+H1uce0TR9d3x6nBjAUrhq2rtQEjgOIvNuwI++9EIWwZfiFsW0pLxlvnUBeVOux5N
WtK0bO9ln9/Pnxa+S+Dr7DR8ycLU38QjWRULOzCYfrRZt2wRohws9LITCojvqUyvCurgw+dCkNmV
tjWoloHEIRIjFjrZ1r0+RPsexG5N2OJCelPdpCLQNKQ+Sh4Phjrw4rGJMmiKKeuLAFMMqO9VBDt6
Uzj6qxQNLC/b+k6dvloSL7BFaX4XRyYke/W90nRSj3rY45rym3A970jAyZZqRbw3bWqAw9i193qe
7fSg0U5Dg39aCdYDjOkupNrjlxaJp562IJsOJlhs31OG9Hb4KZDSTbhL5Fqwmct2YWK8cKNyo/Ax
tgdqUPMiUIEKyoT0NsjQir+h+jes8ccVEAtgxovCN2HYrEA5QH9F1QWI6iIDkOBpTzB7bTUbOh93
hU27Psa/fIN4oq91LAR8AIjMYrKBX9UWu1o0FVCs4LWU1P9UhoiNSwb2iHcMlTfcud7pkqODjdYK
Bx8ETJjfw5UuV4E7tHd54zMeVAEvU1NycihhzoDurACQaAAQWGZGr60zk2coXgUSd9GZMWM1wXcx
+3DaZeQG34UZqbt0w6dM0CnDJ9QjMvdNn+oOVfYRMpYstOykYHofVY8MWG2o70QfnOKMyGNZ3SJs
+Gu70N4gNQQrVw3R8/VY20UBqzOCYmtBr94p1opJQ7gee554aQZYN8tgReU81Ja1qdPdppvf1a26
0hz7bCnjuUMJRa2puelJEx6stILIyT9sCCFFtYGstLiYCpI692k26eD1a1oV7sEOXl1bjxnpyRUP
43bHHTbnyc0ioZofkY+4qcmbSbljHAGb8C9O8EA7KJvOsJN137od4THeKRcIp3Xb705epa7toHhM
Kqum4cDDYjBGE3IoIhgPVLPPH9wzx1xV8NyKiuqDNOMpj53YKKPT7nB7/YZrZq/mcbtq2sjf6WHK
P2zD4NYMGR6miQ0LScgXq3cWjZ0/qKALF9Rmgbwo3pteU31vEGvckJFhjLaG7Zgl9ouPN0+gVCAm
Laz66Gqj3lgkIdQJBjxEAL87kQfmvZmSeyp7U1dS3WYm8TybIvbs54BxFMiD4jfH0rNtmpBRJEMT
l1Bd8qHXn21d6VcBsv+lqzKdUAP9MCQV8RWQ8Ds9KHfgb8CqC4o7Tf2UFllxjsOHwm+KlWF64yaP
FG9tixASmrungphQx8vPY2Nd1ULbJFYM/6RrdpHgwxHH+qvRAo/IdHNfdjX43soNPkq1X7RtaryH
ZRrhPJnsmfWI8chwmcIpzHSyAHZgznCpL6w9863yrhzjdU5yLNMwxlKhZuLrFJLwCdjHZo0JUQC+
UjwdYpAkpSjR7FVQ2C9dMRgLgxr0shHhQVJJcJTeXFt6fc6d8aksu49SEl3SGePNqfRD1BLRnmnl
VsOh9YZntdq04TXyQ3vbpBVfEq99LIxuS+zmjueiu9QzJkJkfq0Gs1Z49lNsjNXsAQn4UoUl4TCr
X+chjf6sJwNAdYaQJp9pnwSTgkbKXyvq/TZTZdLekgdpw6QoLKB6YxUDsiJJoi47880g8c4A2vkc
OIl5CHJIHy2cO88pi1eorD9MjTIOH/bzkIIbrwPi16wRsnACk9AKyZXNmxtPtIU/XTXDk0P92KQy
mhEYQp4Lz+gF0zQCqCtXXadUd9r+VlQ0pOh4fu8gRAJED9X7nAeCiK10FWveuNXDKt4HsAcJWtCW
oWVGGyuk2eO4xc206/cx92AkNSMwDIfcpSDCw2BR1KppfmWC9oIirXxvBZNq2uhM7p2ZtclyoTGv
LjB+jkZxF9s1FI7oWXHCbw3/bVRBTJ0O08CjruDyNWE47uHLLZpD59lrIA7kbVV9v+kpzEfEgd2r
aDKFHlsr0ZXqKlPTG/yactsJeRCNbQB/6M+2UTY76l7aMfBfOrBQJ3hOmDqkaS5yHRJR50HN8/xO
hf6EWLAoIKMRggALOUZiWHeULIr4TafUuc3JBGDMw/wwJYj9LXIcZx0RPrSAtNajgCrfTMe5s9Av
rIrCe2qLdMQXrTC2cH8zXUASWSxe9cg/BSb/erJNvKU6RsweeHO4Pexg1kz15ODgE+ADpXmvK/CA
xYBZU678zCFZo+YJgWZwZaQVTj3fCrZGlz9rMRoWq0cV1KHg8Mu9mfZrI4u0fVlCAFXhynsGsXVE
dZzyHORCmlQ7ueshOvFElTjFAUx7bTluHM/e0aT7kTCDDxLBmCwO12EykqjSApkMCQarGpjcE8pp
qJJVWROloAOHtoLO41+NmDMv98ZllOQPVm8N69FV9y4jnUJ0hADBC1uGyE62mqnfgnb4TqGj2liu
upGQZfZDFm4pAjKWiguSVqLYPbp+vomjNtn15Nah9tPWejj0i1Qae4MhyXKs6OUHXbWupedtrErc
UfkNEeWFpwIK+RHTJQ33st4LJEwL5vAODL3sURT0qSnChOuu+x7pAPBt3QMypzsr3bPIYLMbk0FV
fFEtGkJhsHVaT+6N7i5EBrZX+Ya6lI1hmGdPBb3vC8k5Jkz/EraXVR6VBKGl6ftkd1iucSJItNgk
/4+k81huHNmC6BchAij4LQF6UiJlKW0Qahmg4F3Bff07nLfpiJ7oaakpmLp5M/P01qUy9c2A6BUo
Y6axLoNV39d/0ZjVV2n4p74u3kvMa1i623SbJtZ5EVnIcrflb630W30HYbmwAQbHjR6lyeWjDAw9
fL7nbIpflOLjyStrHeuHdJhLdomGvy51mJZeJ7xj1bHpsLpok8Svrk0Zq1hs4GD8iLdy9ninOmQR
pkhkwTBEl6iftwjX/r7xuWUjnk7eh1ZU1lHpHaRBOgs9o/yYMIrs+Q3qIcyLCoxkKZeay9f4GCvq
Y/P79Avgg2OAwzbBVPvYt4vnvMjKI1VM2cqrHPcxTWn1wLb41CMa0M5EeR2IgIk2Q88PJ1rBwT0h
ZGfiIHNYuv/90pXfSuMuF7T4sGHz+MOyOI/SeW1SmIs6I3EpbCrDqeTSUnHr+6nGM+z3G6nVN7KT
y4F6sG43Zpp8YGfurmUb30TLUx2ftbfScGwFC31E9GGn4mBYJD9VNR/zEhRun1IcOahTowNYdFlb
csHXR60xPoyhUuTdWSqrih2V1Vf4GSPebkJxeG4eBrte1w184I5Ew9o+tQu6VIG4X626mXc+xNOd
w6NH0xz9KCH7sNTSclXsipQKvuHZMCywf/GIdQvCwoULpJ5NnCxN6WDmEqwiO+eoRQqQhpspNgsm
LcU+3cupRTDY8b4n7Z/wRwWxaHiSMiZhYo87fSl/JESngwVG5jrNnuI+1z+XghIoGpSOgy/Irw0N
p9+OMX4gfkJyHxJGwn2ucvM6Am14wG/J+3fyj5HZnk0yZxsYRlS8yfm7nhzG86mxDiPubg6BEx0R
3URCOa33wMlxz/XWdK2KYl37wFj1DEtfziSwitxy2lC0De+ENZN3Rfj1rmlHBhKKvFx7RsHmudtY
spY0vrYtFSh+FFJWDuZaVs2RPsg37R9HjpR7kDVVB8cJRC0/1JD3MZ9Dmmeh38kh1EaQkVnt7vwJ
V7TNAUFSRIA357/vifoyHc2YhCfNT16xWUqfMltcJyExHOxQhL4zIidVI3GmjC9F72t7x+U1A5Oa
TpVVM1TAGrTlSSKUXv77pWrYkxeICvw9FL2jsH0qBrKQrGhPvNz5wnDh7Q36ivE03nVVYIJ2/0iV
zj3Lv2Uh468Sgkg0NHUnEFOzkaonauqDZEJ5yCG+HJwuvoh4vE4LMD+jj1aFmr9UChzTK9Inx1us
dTRqcTAIWwtcqNnTyBPTlsuG1etnQypkkyRMdWm9c53xgtHK3y8zrzFEEovRm2NHQmu8vOpCXUvO
2ydWLv8oThv20skJr1UnV7n8zUkWDsLaFXqphZNw6arLyxCRbV61Fj9qEYF9qRFiVUN1nnNTM774
NncfYpuDXY4zUuMFFnsYNuz+6tsUouuyMkO2l5iIqjEcx5qz9JA+oPI4OFdHepW1n0kbG1SnJ5kC
iezz9rEvGryUJJQobgR11dU5xV+EoJx7MsWrqXIDjqcR3B3e+ibdY3WU5EvoCuHiOI25Nx7ZTey6
VBsPmUFObYJDF3ZjA4yo3ZsTYpuIOH9GfsDRAZVZd/J1VnaP6CSSRiES1QXBkkZpFlVAvCxFx6U6
gNXC8rQuwRuPBvV7RUERZdxjyR8Hwvn0SWo94b0SDTPQuw93Fn3gNZxFnFZwNmbRErbe/ObMlbHn
GjXYwC20rzk45lyCYibG3JROw8CMuOrrATsLRsCtP3fQnIbpZC7wB+d7uSgrmo3QMlpcmM1Xhtz0
GpHLnGqPJeuefbE86DqllzXyOC9ylg2AWLdRV1IV291QHKOD6x+VquSxdGjT10VMcWB0dT3bIAtX
8RSV+kM100AyRiBAho8qo3pf6nmzsrzxy6STdi3UcIppAUy9+kHzm/5IuRvyfU2hOSTHMLLHYzVb
/Mui5EWkM8IrRNDCJykftQDdLb7Oqa8g5FkKmInRJnTMoYWwnVG0VvqHuaqzYPLpr9Zrhn17EsCD
9SUPMWy8xe69/zdG0Evz5VV3c+APdNrTAcYH/d8vHh49cmKslYRV3NXdC02ZGOtjqgSjqDpgSsOD
SPOWNmY/+tCTj2zcQKfLrhpwYUWzc2CJvM2Mt0phjfCcGkGNUpCVjLZ0WFOcxvKQKqaexTmd3JMH
2xx/X7XL7OmnjOQuW/im5iQFsOm6r0XkkJYcWC43UcjjbzqX2YHtr4RqhWUuhqQSlCa1UrZN6S7L
RY/GctWSXPf0c41LkB71BEXP/Wi1eBvTQUmUarbC/J0aaHp/tL7dNa9ep/9FmrUVkkT6UphcGK18
qGhZWLVRdTHd7kKPyLZEibdabzvEOBWbUX+jJtUEeEKpkKu7y84S9lYxsiFa1eQPJK+2RSVrNDhg
VhShpHH13g/+Y47RNEA4+ahTGiRl/zYanFB7OwL/E3ub+Zk9h2wqGE2zfasmnqIS+yzYNDbhGvNQ
6SIbrGc0ghB/DJ/vPcqcRdykefaZVCTES98YNo79m5PEALmOBth6+nZiYmYO3MT2oK9EYThhrg3P
iL+cRr12WDt6dCQwQWVyFu+9ye7CkjXwqU6M3ehGVx1rUzAkPJrH+T3uKHiONJ8snZ4AjazT+HL3
DjbyFZAuLy5bh7LoVJ8tvnDfylaMX00ARKUKlDlRRlvG7Yaz1DZFORgq0z3YmXgSWnGG8gmaQiWf
WbIt1LHwR2KQ1uvo0Voxwju0K2Rsun1WlpnEm7FZqotyqReCmXIBVYtgm6XTPtEoFG5mZJGh7cKT
53MuhT/E4KAXv4Nb/RvpEd9OOuqxie9zqi1tU7fjZxID8FlKuinpAy89nxpOD0gupiOWlXPo0/UT
9IiMSNgidEfEIiUi6mSLem83iEitUTymNL/BDi4faJg3eB0DkKSflKY9l0NtTeXpbtQdKjiYaqlN
+xBx+pXrwF7Y7juHtF1xV+nEymZ4fl7cQPvSfQ5zQ2jk9W9Xg7hEEgloyI82KKw86pPQ8XX1pPMa
dm1jvljVY4fnKMDlwRnP0cawsDXyv3373I/ZvJnoO15nS1kHGjTVHf1hUQibVgbYR07esBD1KRzA
Ex2SiIjGLuz6WyI1tbbb+XVQ2hF4/XDCceKjXgDCzOK4WrUkMVZMiDVkaYyr2Gj2vkd9Z5obIf1e
GRW4KDMssZ+6lkrUqPeqjZ7g+9QNwD19HS7ZwVLiy7MwRVD/gDqbq5uCEpOWM60nxXcxPvSG+a/X
KDnLdfXex6LYN1JBT+Y0NFQM6zba+iFZ5hdgHe5+bhXFbpl9GOLBv5bz/ILFlvod48ShQBBXUG84
oHdwhNagjV9kIeBsuv6Bkk+QCFq7nYp479ICXKfDV8qbMeBlj8JE17hNp/wmdq39oFh7jG5/Kw0o
Gjrv9TU4SXgfrr7i8CaDoY66LejXeNMKjE+O03zz0VsUB9N513ntS5w61sOsrpbP0Vro9s6WTRzY
h4VfyqJda55+q9qzy8/c6kYtdPXGW+M+/I7iaYfKbYd089JyyhstX77TaTjLTH2yidFXpVU9tdWM
E6SXgICJ3NkmRfU6MiNP91evcrPNBKjMkKI6E4/eRoKyW2xAnL558XvzEbMur2R11ju8FQ1l46HM
+pt+dysLDmHjTJVKo9F8PkbTDitvvSrhUDGVRc3KXub3tKVrddI/psVw7ghmBrJY7kX2mcWWi3o+
8e4xYzY9reQYqCgryjJE+Bowbyun22yrK/Z8Zpf2h1betw66kqpujlZ7WEnMHfUNjBp1dbCW9AxA
J8K3AQmSSMkew6oMhN69V7HB7jutP8fOoVzUZj2aufoHB8m91ZLTxaJw7Y09u8zlXJpk5Ueezk0P
4MIZkaM6rA+1jcPcL4t9rxboc4joxKH198TENU4stDlkURW09NqsFcYrvjyGyrrx1639Yk7U4tus
9GndljtvGT7ItGwbS355DrueyaNf1U/qlT9o70nv27vKqr5t7XHJp03XliyiNAjcKUX9RjThnSj4
myL+bIlBYEOBB6U9DT6S7Cum1k2rBndLa8c5N8TjoHfPTRtfB3Uw6oIGorT/UQN0lHluZGg2G93C
ode6frJl83RJAD2u7tt4+OjLpy+4m0fBUqX6Gbpu2BnLUGKro3J/n5K121ix+TvyLGNaN+Qht7xn
6ideKfv/Ngf+V93unzssWFySbEzqJHKpyou/rLSnNthPvvQkagPDs76jfg1VnuLP4XN0mhd2MwTZ
6+HH74tn5WIvKDX1VfKvXTWt/qZsdQeTu/2qcNTNsIqtzMULzu2vpSWhS4oh0LT+Q/Pt72zILrjS
TXQQ/QeE8a2M1T+3n5+kYBofLRU2kArCIkrgABGjjWEydtoRm8by1dk8A8UokiCZ7UeLfmq0MuiE
cHY6OyMCMFJ+UOUbdre3etAxXqflKb5MyvksTHHDWgDWpOWcDspxGRoMqy6IhyahPwuqu1eIrZvY
93epPqz1hcp5B5D37BhfgGHLVToInJMJhne9Ki9mbd6dut2wrSnf3Q065zzTsggrNXAbZf1idNEu
lUNFzy9aUZrIvZkW7/eXVpaGLpUP2BP0FUuiFw+UQ7/MMMSW5KUAyoKVgDXM7DynTU7fOYH+GYtg
Q4K/N8voyrPqnJImYT9hnm2ioZWf5AeGjU96ECjaMS6+urcN95JU2vzBCINLRJZPteu8WQ16hKG6
a0plyGpu96Ww3AdyFrvBu/ElKROC8OO8gHFhPSO7sGb+3KQ1gn47W6TllwQnuG+2oa0nn5ocePOh
PHqefmCR9G/Me8k6TFboNCUSRBm/24L9amun/zRnPMnGJ0loy48U4UAZPs+VPrtVNScsn3Q4qLYA
SUyuR9F2+FZ4G98FNEHmOujqzl5FJon86g9LJ+aLpMgvsVlyAHc3JY3Q22nUnxMPpwLWahpfLfCH
HnI9kei9qnIIgh3gRsOAX5LGrRGkSQqREPTjgpGYkZbVL9nDegXYwQ8Wg24ANKdoheD3mdoWkKAu
eiHvwEHDz8565n51M50seK35p+T6Vkcd3bfKfCiEc2nI2a91wzzen62lZaSryu6qFREfFWLCJymX
8d80SlrW2BwnvibfxuDy+HS8KUB0WlEdcWhSsiuZNVxF/enGcJjbrMYp7s1/eKLAlHDl+olrsuR8
zgYWM9G9cITlaDkgLtgUxJpRAu4p5drSChbhk1Ir9lkn6pmAlPXlc8qwG1r1B3meHYNVQ5f7RONT
z+bD2jnUZzCwA55V3Ct6h8EY5YUOgpwW3bTl2WaR4+gM+aowTLCDTTYsHl7zzhJU6Vy7OB62rusz
fLS/TUvbgwa7uzSz18XB88J1t73zX1dsuTZTAg1Wo34H6o5v7uLmhXBredCG8XPWzXTHJXPE1QUs
VpCE9qC8UkLUPulzX++KQi9WreqOvdgWttC/OS8izGRqZWNN5mqop55f+moNEHWbLanaosAPoMZX
ImtfXc/8mGQTRPBNVqqV2yhqYLbNqj7i2wq71ExOTdFgvLl7iBbn4PY2miI3l2zchcXxUuCIarNj
bczvbPy2Xp9w9Lh//agwoa8Wsjepoin+6gl3W7lz5VTCpGAavPsWJyeHNdK5+oPVTWciDZzBeUcG
Vs8htHbGdZ+6D6Vb/WZ6dmLANrZjkpmH1p8QNyW+IZSmFQdqxviGKi/T+CvLcSuGLr/WGVscQfnt
aNgjyzYaJeK03NZGwVJ0khulQ3SikSZInDqhfxICSXIC+ANNZ5dqeXpgE8CPPS7DuYZIVtTDtJup
WjIpHGh6ahMTJV5agPBb37prcG0OkK+ppmNGE1wUzVjHKzB4KCI7yXtj1bj1M4fX69Jhl+1n/DwN
oPPnJKr8i6BN2qAUFcJ7N79qJdvr3KKuinQe77S+DJc61a8jeHU6s1GwlusyeR5QnQr3gOp+xz5t
WG9izpnqPH3IOdeZ1CmqpMlfW+9W2266MUX9XhnYzbNlMM59wnCblb9x4QCz/A8Edf+FzBLqX33f
Yi7TQRM6nI1WqUDv7W3mpN1jz3wajybeumq42EOU7vTc4yye1LckzsrtPDbOxhlcoL9Efzcok5S5
tlTWY855jYQQ22le/P//FhODxGlk3O1WrA7we24tZhQ1q+4/H2yQoPkce/gfbzWHdi0hBTWp8YSz
Nd9y4/V4CQiSSbwat37+7BVnYbYs/lajvggLDIW5dMnTn5WeUpPfzKaz7rX4PneWS1C43aPItfGB
fmK4Tk3hnJfWqbcSLmlQNCyxuS3xh+BwmBmHqWt0+vU8tsT/AUB2rVceo6p1VtboZOHivKTUGlK0
fnS8iIhgJp/ygWSRX18Y5+Kd7HUutGQ4dHI+jYPoAIA4JFka97d3MOyYna6f3Inu/LG9B+Quixlb
oTMzH+NHkJjkdz531Wqq3uycu6Sg8TXUOBy2hosbwheXnDjgPLF3r3D3J9EkuVJ5ZS1l+Wgl0YGC
qK8Y3GTgLM1HHRe0rufFrcAytwYbx6XAUlH3r84Qt6s59pAe7/7PyaWOqwK+dj9gJJ3+FZXupe0m
kE8F7C+tvccxetOFcuN/8hSHM7TANMsIDWRFOxwmGE9Om4eFINBdxU94tvm/Jv+f4o2CHSdhMTks
m1Qrnc0k7I5FkXwwp3srHS6aqoHrDO0XCvEoCl5wcCYol842iuY9wafmuzjUx7p/TieQBZXiB+e1
7a5e/hV2edUS3uhGSaxOssiWIzGhwYepXkRUWuftLvF7M0RiahYKa90YaK6FZ2BYrkIvqierE9nB
FgD4oh/bn/o1nLWE/E0A8PBnFCSe+DmjKrlMVOgfCIbhZDBIJ37QLRQuJ5JmMjwbb7C9V6bRP1GH
u3V4LjCB8J03/WnomifHSaCMFPsCfRxuTh7UE4O/rqVsRNnlhCm44dCPjItm0SO8GP+6Xv5Lylup
Y3doIv+fN1Cy5Gl0FNr6ycT0tGoNG19SdBvgNEQNicgx9R8wSkJyc+df+kvIrm0zPznHkxfmCYZj
Too/guLFSmbvfHmICOop5ynVjKIM7UU/JSiugW0WyPhJSuc2XWN6l+3GRD7h24zXVZx2KxV5+8ga
81VFeJ0wFlCJNCU1kFhM7hwVjEbjd/M+6ynuhOyDUYwLWmSA0SAkCVA6Kk9OLbXm3bB4yNfqZNP/
taqb+Mzb6dRo42s0Jm4wzuanZRdMw8gT+HDpjy7uIZLiPpcPDAMR4dkuwynodvRzDv2pzaE7RAlG
pCctpjCBWEoAGQivTlF/ewNLVWe4pTbBtSJuH2LVnGc6ujI7DZzY67Fl3T9e56bl5Fk5LLZyZNiu
CtYEM4xrcCHRNH+2ln2JY+Mvp7W6TLyfuKz50Azj2RP5Y+875UawRPDMVMBEdd/JmBor+oSCygfI
7Pj/KhZJE3lxkrFjtTbQRmAUvKSdT5Sz1O55iUI9jKb+x8cVoIwRyfRNhGZ2hz6FXGHL5DlK/AoA
OZ30Z5R0wBWG+8xhYAyM8uDSF5WCMIepbmPRiGe6tY2NYVEE7zCAd2a+jeM/TP4cz4TAeTRp65Ln
RLpYBVWbJDNle0kb84IpMl4vNyyQf7WCviBV0BlAUqkx4mgJ4gtPOl5+WktYmlc9HcS2OAJzhpnX
89yz8ZuZqfYvZnXFwgSEk6jiMHW0fzOtUmSn2eB55ZUq4Xg3O9MUznnUhU1nPyzlVB5A8XodCQDf
wdiZfKc6lbT0SA9BxOuWHq2Lp+afxouZz+34SWD+aMW1NBEuyFRvxoidgG3klymm7y5+dqv6klOh
t8a0G9TDcuhb56e6HxAjVqJhqfPpcrj+wjnKkZNGshRIdodPvKzdf2X9OBOe6ibjOPf+jWwwyJpa
cKUOT0ml+4FfGFu89xu12K9kdRHAyojSOLKKstwnIv6bcWNz1sVrgWEBT0/CRN25NO89Z7aFY9ld
Z8SziPlghOlJeHkuBq5E+zUTWYL7wfBmRyx0py47DL26VERqwqGuGbkmVWGZrsG+ji+5e3+TlTlV
Zw3HAoTiX6xl515Np8UVnzQNhCn/I+d98oZDhx1HkAGNDn5inHAJyX1NzVOLPgEjhwx9XBvDDqc7
YicnsNhCLeo5CmJLU6Qaq6DB97fF//82e5j+78sOy+CiMjXPCdEw7WSyz8onMDWRiV5VxsCQ4n5M
kNdaibmM+eCj9WGqjwQHbTJCM8GorX//XYL43gv1VVj+WwOrbp1r1VF0DQ/L+23SeCjLszHpqwmO
9yaqvVM15MVhRO8mIZOuJg27jd2wn3I96yeq9Q8AhDBmGqfZxazbNM08MfExHNlmH5YgTrWJvCyw
HgawpVkt1jW2+I7QqWRAERLSprE8Jy0u/yj7zQY+gDkHiuHUBeBSuY/ont/Ud9kwVtGvaF9JET8X
k/5SjPJdoiM4PDKp/3kju8w+3/pMs7l7nLWMdwPsw7yKvikmeKrwC4RdBiJem/hX9G/8/fMWZ98V
Q14349jmNF/j691qqUciuyeOtDSYKCV7Wq2Z1yleF1zCssDhIA6eBeziPvrtGoLleMf0ZydWxmH2
vrtaezcdy8UVdW9NNm30/RThif6+ZFm4vZPhOa7HJ4vABFJsippdpI8F1xoKKRX3UqeovkCK9OoB
GRYOhnDezDGo9XYEx0UQxJfRP15ePvHdOcZ66f2yEd7W3tJus0avw7put0OCndgZiLU7TF1l039M
jPaCwp+t5U7RxjFhmeb1QNSLtlJZae/WY+G0v4yuuMNh1emRuiROfK2TGNDhjPqlkhQCLzoSxYr3
LjKmHWMAAa/lMI/aV7+OP81xzetJrt0kf8Ur+QDaSQtiPoxtAi5tsUli9SNrymraJkv6oww0PXwv
2bq7t6sT2i0GDlEx8MigJ/gSCqGKvVXar4qxJkhbrME8MQeKzNd60r00hNFT0t4U+OKpG/B6zFME
GIIrEutI8ecmu9LiAWO9Gjqm607us2b8tpqu3/g4kh0Lh+ec9zU3/vSU9DqzGKM0zTMMo731rNks
NxDrgbr/lG7+xAHLEBhsLOWwnmjvCGVjA9McNCKvy5XASlTcVbHMsV5yK/2YLLxBE4tmUcr56BBM
xnM0rDI1ZoeyV2zLrK0pDCy2CTZz1uuBxSYGiU24m8Ysdg4XDvMQ1YP4NI8JDvzRzL1NNmU3zwO8
DRCghC8XVJH2WOsYjTjn3nSaQDhHFBpi0lhu0IVpLXO/6UxmOHXziIucnQfmRdB60TCEns7LizKw
o2iym95BCoVc7mMGADAK311HaafOg8Mgh6W5414b+me1KIt/rn/zQqvl/jAdsiVRu17oamWr9DJT
R08XsPdSj5yRLNsITOKGNSkq0Si6/QZ9i1+Xu3Ua3rvSKjcFNfh5gXFhyJ6EHj8ZqcVBDCNiOVvR
2YbGTbT+Q2kLgnL/PVacmwvShuiWnFLqpNhAea2DtuUZrXQNZu3UrZnPV4ZdHIp8FIcoppGVhu0w
ykZjbQEKxOQ/UHROdk+lJfaWAq6GtK+IRGpFynNfobctS/xOVdIDdk/clil+5ZSfYSWIgFQWI3BV
CGyKvbux6pGso3uvwRfJBAKY2RgXDS4RDAApKTJph6y4nAC4wRoMHk+SCqx87hBa0hhAZ8y53sIz
jj+jDmYvdyiVoVMYZ2wkHSYyIwp95a4nNpEwRyRYb2iLaW/sJqs1Q1dl/RqUwCHpuAepU9uoOgFs
CnrU7bKvLNaeE8u/kuvo11hwi5p/Ppb8/ARzcuTElzs2OwlOAEemYdY+wn4paSpMBNdMJal2dau7
Om2efEsDuoPovC1pDYOuEp8dh411T4dGjoiSdFF9vn8paMghhcnt2tZ7zGVFx2vAY56aWphocdQ4
WwpQOTuaSxSqFnYgNQZhk4/fC0LfyY2qeoVPVVKvCxwoKX7Le8Zidqc4ZG81hGnNNzwY5lZzi2zv
Nu0U0lkCgJYSLiDRGL1yg6lDK/10Y5fx11xY1AOUmBIUR4HYlx1X5YS1I4lPafU8YzpdCRMoepty
y6rx2MDeWgFFu/JkweMa08Lf6d5KSNzlVODb667kGZUgJTDWn7IivYEsssmJGCfq3Expf7mNruMF
BeVZ2S9JUr9xfzNbtbxoCxaMKX6qVs7T8+TUUHa1y8BaY827DXTfZ5nROxAZ8zV3M0Qv3ydzkONC
pSGaqemTHgK2JdkE49devGOM7L/CcPsYr/O8Qx2sBMyLRPQHHUgXlo089OwnhzQpe9ni15D6P3PG
0WvMGt0VxbMb1UcUkH/L4v1Fi5sHFRfy2l6bXmkciIEANpiEv8WWQH5q+HaVru5QzXe/96dVYQ94
EUrIoSU4nMWasPph1/HkG3v8S9IYf0nSkrquMN8jglAnnNyom99FqgNVhT1ATTT+JUDivfnm5pp7
6Yw/6avmwXMIaFiwTQNz1KwVNAHCQOW9s8+Sz1oUl4+Jg3vXNBa0rruDOm+f+cmosCcU5FkXm1v5
OkZ+e23TTB2sNHvq7BF/b9qsHOXywQ9foKOP5vyIHAS3XH1PAmO7SZbu2LDZQdxOv8idY7zxtGk1
D5oeCIFQmRnRm16gR5msq9ZJ6X5OidiRTPpMOXhtipQEjBE1Orik+R0AM4dXnO1cCP3f4D9PsZZt
DS/+7EBYPPrIpDo+OuJEHN4G/tuqhx0BKpGstdOHwjN+/PpHFksRoASnx67ihVLq9w6FosC72Ppv
eYndXGrNt0bBWenYwRhXXJMCygPjaUL9E7tsq2MQw/WXYEoKh7GzeJ9Hu8nVrL1w3UMNK/NJkyAp
C1H+F+XZgRVjEhb1t5Hhc0n8naK1aevn0bjO9R7jtUw9kDrYERRVNIwH5GCTkCBl2MAmW2G/BdUi
bpYwCe/p7I7mOP5yJ+Ms0uLQg3E6p2ZbEG0nxdj3xguRO8rqbH7CLTSNzWL4m5oZymCH5bqMTmZJ
Zm12UP1QdnH4Ot9No576vtaDSf/hpdmtJaca/G6DFWiLj4zoGIjU/Vq3XPLRwtjqKqvIjHjuimTX
piN6x/4FKVfaf7Tm/Y2WcA5T6a85LS/HQqRswfLEC1OXgxlwLnRK+mmpe34mGdsKiYkhV/+8vENT
IbYZsLhiAzf4zZV1Od4JbYx4yS9nvpBxX4I+RTrxW60GC5oz1wR1awZMlgvKr9jGGUqlQW8NTPWC
jbRWYIjHqL+ai/4kbflIjQZ0nsY7643+G7GAah1OBLEFMxU9ja1mtin9+nmq7faYWm8zCTGtHIZH
9w6lZBYGPbwc8BF8zT79CFn7AgzDCZKS9/+Mg7ZvzmXqczVW5B3wmKlqgUziF2HlAZRjSUAxEqmh
dC7+DL0iM2BwHw0ND3FKhTAtMbh1Rv+iAbKJEqqiF/eNhf6yrTREedarm7lIMepM+V7n9KBn8sfs
BywL+Z6VwHsvPMRnx1njJj+rFDWjd/EvkaWGz57JMfS65Cxw5G/zaP6MaZMKaprGcp1XRuMQH0pM
DFPjfcIsDMTpCDi03+/B/6DpU5oDoGU1Upe016fqd+qLq27rcm9ry0a795dJvGPNgJZW1PN75ZF0
jWUdul5JYHOo/wrVdAA7cVrb43jOh/hM14MLNEe+0LhulOI1J0n6JNurFYET4iVDDcFgf2PXwrxl
P6Tj1oY1RCU9t7mxa8CJs+1UD3h/iWNn2doj2hbwZKiDuXpt+yIsFjxhBo92XsADB+FCN9koShur
QHcpEnKy4L5eSzvf+VrDbqiLrRXZYiIrUEfXJpfajFebGjzkvIGtS2+sESi940IqIMrWFbSAVQLJ
rOwBbVeGOlWLuPh5gX18nH5mU/uztYTbZBnuwoq1m5VkIjG9Z5Y0w0a54cALLlha/7Nq3A+4NM5K
GKZ4bgkzS6bbgHC9PLGKaze9SqawZkdkyI/e1d8JhB89lnVktwCS5QeMVWngIZaFWVFN67aXdwUF
LHZ23xLwiB8bYxtl8xPn9p2XyrPsqgeTfcKS0S5d2s3LoFO/P9PoxpswIuTFTz/3ot/Bp7raHjRm
Thi8+H2OVMoHi612cJAmeK3dO63ZM9zZfNcxeIaEg3+0h7YhsTfzyVWzcahxgu3H6RxlyQMcLAM8
6b3Jqlja9VzyVBk9f1XPDUnyaKcWIgwalpWixa5t1fMQzvbYrXy9RK2cvV1X2Ze8TT4cc3gYvbeI
XvpVwtMXxiw5R98Bd1VNT5n85bSDPVVMd1snhRtNaV9layFlmvZvbIDN7uKDR5AN+5NER4SmFS1m
2LfTTUZMGDSKUo5IiH1664CgFB4s2s4PM3N5pLrxzMHpVS8KduwYH+NleCjT5iETgiwXH0mqEALz
ZG06MGkNl21HqzRMhFjHF93865KWWx5tPqGqKTeQBeZJ/I6j84LaRhNfvhmHTgvyEa94NpbfeQuy
yMuJuKOIzJRtGJ3HtWiHOGcdnH/lSQxOF3Q83UPhMKFhmeNDKQlQWVa+MX2TTh6e+2n3P7bOqzdy
Lb2if2UwzybMHAzbD5WzQim09EIoNTN5eBgOyV/vxbozvoOLARoFxZZUxfCFvdd+ThHQw8udJItL
ajVG/O52aOnDzKLGBqnp9QIJYHzwq3HVEtSSm1a3QryhgBRFIJec7pj3/bhVrLO5GgdrFx3bgunn
XVcjIC2ycBPa1WHeoHnV1/zPGrg2+sF77jFzqhGnG8MwC96LDimd/prb3SfKQ4KKXSLToPMvxxCg
jIexqzSmdd6TPQToNN2kM64rimFLOdJGbGLO9BCHCe8YbvyEV6xROuIFw3nMVVPvBxrEQRwShLT3
o9SNNYs2NHOKXBNMCuSKawuPo9B30t9Tx7HV8cSti8Z4NAv204QHmHgBytMkLGcdyiphIcNZkGno
pMvZdK0c+qKhqU82wZib1iYIsRjCl7hgiHb7XAxaE9vJ/GW3h+An8bv4gKOMC1tuoofxxwQAoFHM
/2OUbzgXrvFs6qYMKQ/p/Naf73p1/Wha0yMa4W75529x+9K6P+bAIPZh5VaHKQ3umjQaN/Dbkf7I
tjpkuV8ebu82Ya7YfBf8XtU5b5gWLW7/QwXVYDEi1FkxgcFB3uT/eIhgQFjGLPQVajaSay6f0AHi
WiZXntv33p6N28Ofv9ZfPvbH3/zvvub2V/751f/uS24fkyj/caLOT/xfvub2O/zlJ//LV//xo//y
+dt/8eeP/pcv/3c/4d99jL0Cv49rtO621kib+ssvhse42N0+iKICWd2fnzdJOp+4RvCH3H4pmy3i
xGX0n3/Y7a2iUME//lq8s2kDgvOfh92/fP8f3/qXP+32rn77IX/8/2qYit3t+//4M0drDWlkkUcu
II1e7Zir3emKgKqypX0v0uSZAJxuW5gI0h3SAEgRzXpQd/e+NnZbXAsvbM5z+kx/1wlfA8L03mGi
WkoUQ6yoUVEYvzMmoDTwqI4mGeaHlN5qsv1mGTPAjI0EW/nEJhOFs2P1s7nXxzOOyZYNy9HTHQdQ
oYdcUUcaQ6+4A+hO1ULoRNv5W6Lo7B0RgvEsVUYmMAxI6PifmtkfVWcfakh+W7BgGO17P3E7ZBd2
CK8U1BdDJpRYKiZfQUUrqbLXrKFqKFr1nZmacfKUuyfwpkW1nhqb6LsZW2vDtIa42bzx1ya+5q0d
+OugtLxXyFO0/7o8cJexzqMX/h4aMqc/ohk1kwcVrAHjiza169Un6j8Gc2N1JwObCL++TLcBhkMs
DtVXzz7Y6kbC7WwsIlXf1xfHUBsEMM464vyFNHaPo1rAA2UXlfkq2uDcolZpm09XctK2mHaXltUR
e+a1ZykAzvly37loIftyll30EVBxz9kZzayKiBWeYMez162Hg9FwcIbx0xfSdQUx2ehp+8YdZuM+
PkaPuiuT6LfVFLwyVRsBbZifEdkLW6Y2JNFSEAQm43d3SNUyyt8DwYKqM9lssKZhMkpdvTTwJq7I
M7xWQNAkONaNn1s/w2SvktarrlOXX/JY/WYfkDznyFNWI9g0ij/jK7RQ9beqx+2gv0hiTAO3XcYx
VtDQUMvAEvf1EGPIyxjHsh5Nl2Fy30EVW6aV15+IP1xS58RIZFgdg1JfjB3mz96gUy1PfYZnWNeD
dzyM3ySE/C5cYa6AzB0hqSME9QZWBJZyVlZobG0cWjwRvYYM39zUyMN1Ml/2Rk053MIfWnVuZTED
4sgyTB2By5B86ewcDyIFfptlK81DbUm6IFfdjE0ygnYDGcawSCKGeBxXl0ETPeZG+xNs3J5otU+I
t/1a2Ci44+TTIDVlJ1MtWBrkRy2U6OjrmbpOHSPcwL9qse+vFArLdchU0vFoBZMcIG49ge7Ev+KT
EJ7N+tfaXNUtLXeVklgMS5f+Mg/Mo5bxv7apbMhnnjcvBNFZWrbTVfFCA/zagsLae+Er68w52gXf
QqiiSyO8fFWGAE50zXpIYgoXmwBOzA4a7mScZEenIDGZRX81wL0QbRqcNFE8BqqFkZ6SheHDmIjk
O56xAdNYt626zrhz3OTbbpx2h8URWK4L08QjG2IzjSx0Yp5caEFfkcu111PeU2TYFbvLCSKoVS3s
gsjvwckx+J0ml+6nZsq0JhLmxRsYdQ2g8fEE8czLL1ywoDgSdCJEN/sxGsLQL5aeHHdiToPrA/sw
Uass8zFck3NbIHFAV2Tus4LlwwiheJ2gAyPjiMK3H7odG4NFknHKDpH92/DbHaqEboGZpjzycvJ8
aN4mJBBxmbeMUdhXpJ7xq7OnZuXRta/oN85j1E0ILrF25HjR0gnJm0m6TxMwRNFk8cQe+pXbN7lx
A1c3hLB8b8LmN/kmkfSjyGrstdZ0ko3eriTGyOXIrMfJ/AQ7ZCQY7SnGvna1L5AyLQ06ZF0fjlH1
Zlb6c4corq1nuyzCZpPgkn2WaFugyHdZF3/3QHCh1+pynXXjaewDngGG6rrrPKMkXzOerhF1xe1C
+t1dbcrXpglYuo+ACHQ231uY4dUyRaRUmPrWGvo9DeBwdoaRi/maa0S4jHNwwwHgGrUBNOtsp674
0Nq8OtGQPruu89gpQYvAEHoRrRHB5PAWOOGdCImT32TccjLnoXcFipphZ8UZ6xUd/wfboeCIfHIt
mRtvHceWC/GhR+HBEYznZ2CpVU0waLXkSQq1gQXirMVQkfKOh7fL82nJ6P7aB/mLGbbxwgVxt60z
pCtFizpU9557RhxIulDDqa7/SGoz2g2GfC7z/OTaKF8ddqLToD5s7z51zQkxKPsYsq+PLmm2ix49
3cLomB3l83wsl8ba6Kx8kYo0WMe6RBqgdlJjjd/oTLxLNAtOMWxqWQyHGoENhzoqbUdbZ4aN76ZU
P57h3qEQj8YAfXrCEpsX4oVgwVnT4adLDnMX+TYb3WaPjbHAXCqaI/3HQxjY9xwPkNFs7Sp1grOK
zRg1wyVx6wqjdZssfdY7o6FvMq2YNcG0yrWPV76pM26btrbWNN9bZuWLFiWvwBrUNvbaRbnyRvul
NJXDnIbWAOAJc38tfRhcx9mF0tmUsT2CicMJxiBrVRs02o/S1MujFrXHotR+s8Ny5oCCipGq9f4W
kwnFUL9jv+eTO+T3NtEVWIhMI9ujz64vLHTvWTYuHCneOpn7B6+bOdZULC0RWG48PJNWtu2xtMP6
KH8xq/jmbW/lD9xIC8Qh9IwhQ3p8Iixvvb0Yo7uS0XZdmSw9cggHeakhwGEbYbodFMR2FbFKZX0Z
LH1Mxn20D6HUL8IaQQioL9TkKnYfWJBZjvWszIB1QTo5+6St/a0vmHS4EVtcgSmF2R9z2Fz3nLuS
mDy4uzskWiPD4HzpmY67F4liUUUWOkbkRxiJX0T42LjNvwcW+jtbFc9IIwkynmod9XPzNBpmvG53
cvT9o9crWLkaOAg7RCRjFz9eXJ/k6D5iTTQ28ThK6sGTxOR6tkeMxnqTZJvIQncAN2nRTEKwKFnU
g4MKbnLWKVIbJ0LPIsAKW32z4NiitLLMg1PigFA644uvgq12VI5Xti0sFhL3c0oYCcmJKbBtGfGq
1seHLMlPuf0Uu0hnfG2juZa+VKzMZRKyqYCwinHE/9Cq7o4D8gobYb7J0OUTWih6YmuTAcu4NrSn
wcvzfedUOatY4xXzoiMT9kN2Y2DxYcWqadmhc9QdUgVif0KWwIOElm+5oFOYp5R8FWFX4JB/Qw1q
FjZ5KZvKsCKONG6ffc6sTvT0n+A8fDYLiDIpRzIdolRPgotT1puR+y8HNOulRpAO5NroQ9i3Rk5n
7gIz/mXaL72bvpjtFRk2ozRV3cckdCyhwTOjMpy3UMYnM0LXHo1MgJyBUn3q1lHwCZ1QLvIgUcc0
oJCO0PokY/0WB9OJUG142eMUw19DwFdUKydEnFQnDByHkoQApS0n5b23pvlWV/2bPmFDcp0cHXSi
7dh+o76qqTA5wDdZzWDKFthw9RmTZa5MMqfw5iI0AdvtoG3Bj1lqr7NZ1h24C+v5CBo7yDcABNut
Zw4PDJscuuociHmeveQTNkmuh4xNWXxbXQrvJbOIMhDl2SXncWc2DmYpIPZJMgcxP/QV5JHcX06h
GZL0gNuq/yRThjiyyN0X+WgfXJfMwmnw67sMlhF7385+mgB+YrppnEMXB/EaPchPbDQu8gVfrgkK
RShvD+XRDAvsghGLYkWJt+HAP2Q1895lyEyBY7d1DtKIxKbsEOghG4q58EThQycD/9hXOnKxIGs+
cq3ZBn6svZBqvxWtY6FyUf21YU1yRw2yF+TBXzGuJve+lZyJleecTSiyq16hz9CbHwGTke1s/RbN
DLQC6sy2MXN7ZViM124PjED0HbCSg+7azMBTlM8EUZjPdoInyLNbYqznkKNKVP94t4uNnsy7mGE7
9ldMZ6l+1ly7f619DhSCDcUwROfSHej8Mnb0ka5Pe2TA4sGPA1bKvadhMeZdhm3iAUCSwICSAP2Z
PybmB6QK5pIjw6LZ5d3bQ4v6b4VqiaH5/38MlOWIXc0Y2fb98+tkURM/V+n3BifcpofPe22yVEfj
0n8aTDQwbznjfpD1eGdrrXO13ISI1iT+kEZvLFDNKWRzurq7vRUM5Rsvlb7/y8c74R5IWEAw63ib
CYzeC9QFotjZe2xCMMYvsjPsVYl6cmfMn20S5S+FozNvjLx6hduDzphs0UuFCIb8UBxu83tD5bG7
CrVnkxkgd3M6Sbzu3oPI63dhJ+GbQoYOTNbyD1SW0UupWvzzWggew2g2kRyy3e3LhmytElm/TayI
d0FUuxgGk2DDzwrps+vsFAobMBNl3IiHYx8YtXeOGF+uNbAe187WKbvIJXifYxEkU4IXYNBPjodZ
XJtfFCcMyCGYH5KW1F9rooAn0nTZK6+5OmUcXcPmj3dcvWyvArEX/hfiN6GToyqqPPuowjA/qgjh
S5cJ/d7S4nRVxs2DYyT2rvaM+jmq7ZcGsBzRkbyXZHjT6tA3TrdPAiIGeCAZnnEPsndtESVwgAYW
6oPuH3M59NtS97O7utfqtdfb7qPMUSMnDZtAcEF0jgnbxCwx773AHR5L7Gt0t56Lh1+4tPw+qpR6
+pY4beph+j243lG0OP0sOk/ou/U7k/4WQatV4+/BSTsCneMOSMEx1SJ4aFOGyhgYewaVmYd4rKzO
juW2O66ExdFya1QOhlfvQ23ITlNGr6jVtI+hUt4DVhPvATjCyna4C/Ylp3wtvf6lSmDGJJ33Bg7d
23i+OW5v75YGSm6ulYcCAw8aKLN57DLWEKQapIfbu+heg2039t9VLF+jPAM+bVmsRiqN3iEfjKc8
zgVdBwLPJmS7kHG8GKXOFaS4M5nbP+lITfmFm9/4ZsPjFNnjdvSsR7C54TGRXbeKWmzWXK7kxZsf
CjeWl8lXsN49XC63T7iKeyOaGT4DieJox+xqVT9se0eMqwzMxjqMrOHU9xb5MMO6BaNyKoyJsqUv
H8zcx4YpitoG2cObiYrvpMCVS4zCJa1q8RDH/U/lQCUFU+5TWlraEYTk3ID5FTBf87mz5uVwXaMB
p/o6M+Ny9pVM73Ooemt6e3GsSIS6BITurAJ8mdS0Qck6KgnXdUXUedQlGBe4TyK2g4SyyBPu34Wh
x49V0Re8dIH4pFP+MBOjvTetgCthPnJXrCFI+EVm3fvBQzEHLt4eBit19qHPUrZJkX8GiTjcHtgg
iANhQeLgswxg7LGh8Xbn7KH40oxWyWCY0NiQLLStxXbslJLg42VRuB9BBp4a/iDAuP7CBfV5Nn0R
IqYpNgm8rhGXXElzx3hgpWGwfA7Zv7MGo5+I1z2W47shJ6CitthUuu2Xi8j3xcgJFaKaYu1AWaMD
d97eAhRJ6zI4Oh0D5atNezC001archhX6WCe7EH8ym6ZHkHjv/gDsvoKR+J9wbGdu0DmIIMgEUhG
ynugSudJIxmM0ZR5VLauM2KR4d6FJ3cMbWves+BK6pppa0RcB0sPeTIvZPVpZDa6dBH+8MdfywQ8
tmQ7bpGtfXd7gEr3xhlPl9m52gNyFmfRh4X7rV7FOAw4KRFn1gBjHsYKNwKF/pJJs7e3A6c94+mj
O5KDe9WhDS6sITMA0rX1UcwPfPuxHcxXvxbRswj8YONoI4K4WGlP2D4vHrXpop8vykGcbISl5y8y
EPYhlsZRjuVX02vpBSd1Yq6wiA8UC5Qt0TRcNF2oBy6Q5i6rWwura6Teirx+GKCXr1iwAQVLtObo
MxCdsNifMaLrGxjL6jD1ZnRpg/Sql0b01DT5lq17dwd1qFxQLTgvY1LtaTEJU49hUpgTJi72yzTx
rod2oGBJC5taOxSVK09cC6oN8BPtkSoIl3yC/KLpszey0LtrkbC9ydM0P9plooihIUaz1aT2VGqG
s8OfB1lMt7UngUIlb6KrMfA8RwqbsceRqpHuxvQLMr/THGTgwtCZdOcIw5QWvuCkalHeXkAk2uQb
GGrVXAl9HC5x2qL3nB90ZY0XLPbX0iyHfSDeyR9fFWi28kKADYX6u2uUG8Ak4/RCy4JGlUP3keeT
gUHf4SUiWsnCErJAcehfpK0XD2javlWVaEscmxG+4IIWLPIOWZlhsZsfKkRDvq6nD6MqQCEwRG00
g8NsjJI75unVsbKwuMwfuj1gsIazX2QGUm3lnm4P+cS1LzHcaX17N45I9y7Qi6OczPRDFIrnW4DU
LQ3+9mDFSDRUFQw7CWn66OjOtL6GnOR3k2S+xwQg3VbozrcuTqnlmOb7SMYU5FhqiHZx27MFXgbe
STrgJcGAZJOSs/ZtN0YpQpLA7S2mOlS8EV5o5UfnoeYEdgMr2IA1pqV0cRatrTzz14blTo8e68hR
o1k0p0J/LGpBVt8AzO72yTFDJeEOJOw2bHSOpjkxkr+9Oc1XI5KEWyj1NqhtW3cvyrOzfTPU1s6V
LqYvRH4N+NMA5nDcrzI/FWsDTsB9PuUoGCMgY44lFGPskhTQ9ET1yKmbhcYRyH74avQIbyA/PHt9
FjJyN4kJi6S8plAAFuAl1D4JRXYcUdUv8torSNxiTc7NY/g1tI5YIeMFhGj94kIOG7J7HVJTg8Kb
t8vMri/RWO5SFVrnqs9wq9dkqoCDsM/NVP3jIWv0gsLKHGkOpvKstQUwAaxL+zKkHdBoJBIUMjuJ
9Gg14tE6UgzRF3cU+FPfPAeBn/5o07juGP4jU2eTa9MAopqtTkOWeA+DXaebxEqwjffuHTQOAVYV
QLIFWPxe1fBfTGHb4FBGZWy9HrNePw8tqFkZScpqw+0IvhvXoxEpGvQCnZRm27LZj5fZ3sZSydMl
ggMyWW2rUJRdoszcUSZ9qqioYZHWTDH/I5HtGDnkEMEyZM6uYopbFDMOHWB05Dj+LiwDfdGU7tge
f3BWyQVsd3Ml25DZCcZN7qZbb3TlPh0xyquGPDHwfzT62Mo6qztPerO3/EJuVDC6i7JHn0otaaCY
vDDeZaNRuiwzuq1vcGZWU3OSA92phTye5diqkVxy7cghdi5IV9gHQHuSScqEiyPUcsfnxpzSE/3r
V8kSfmPn9mEYq2rv66N3Gk08IiX05+3M+W1cAqwoU6+DoQ1LhcVy2VZUdU3FGyyTrKh0D4Yjvjgw
34tqfM20Cax80aSnqlu52WcmZHi1fTs4VgxhaXvlxlfzrNgy9cPAcLJLxVOK9zFPAqbuNqq1ifyb
JNiXTusv4tg/RUWRrtnfoGYug6+4o8DLR+erKzugDsQH9GltHyuzv8SW/9wkgkvYsVHnyfK0Iyds
vu4BeloYCtswxdeit8TexfVVy+JDriNpAZnEBpwMpi7rd5kHjB/N58aoQ2tLtst3pnbxaD3WeYyS
GBHwso1c8CENE61pyrR1SjDoufVMfzMM6KFSw3qdvAIBYteCLnYBfcQm1a/0H8zS3rYRhKG28NlC
tOl32aqPJDjhEwWMnLHbKmu5rh13K000pdhg77FsebH3S7qGh7It4ApjIwpjlH3ynYiBlUcDVNk0
/FkEQagwsqUtxMVG973FwfrNdugxc5H6aKDsKhnsvZZXDuTQJ+CZnVLiyY2aPeUQEIiMuXt01Nzu
2Xd8ZqJNseiK9iNx/DXPtwtZLsHRgK2SMRXaokm39zWJX1gX79Q5i+DAISmTS0aY/X29bODS3vl1
Va1p+lprxMLsMjIeXJ/Dx47HfVoOw77k9z+pajrVjc5NmKI1JuNdVDY2F/Qig4XcwWPJuAjS7ggw
e0PtXd77FYVRig6w9YBFC8YzjlGMT7aXi7Npl5+xVp9apbojAgjGbFr2lCiCzEsXXVeTeNWijgCp
qGDStlannYJUF5tgKNQ6yfLpnNpIuxlziXUKLsOuzLMWmAeQEhU0nejOymFzRDoEGK9cVzFYp0IL
fmpiORfAtzHJpA7ZSKZB5hZQVc83tojM7Pshzj97ROtT70LcRf+HymJTjlW0N/voV6A/4kpXBcVF
1MorV5mLV6IFbE2mBtldYjQjuHvtraraL3yTqK0Tm1A2OP61NX8P4CK38Z5RZ1RLs9PP9pC6EAW6
Q4XtHqjOpGfbfhh/90N6VrJ49xG/7n3ZvqEfitlSJF/DLzpulh9mP20ji61U6PIcZWjsmGSzZjPY
OxX6p5dATKydDMO51F4HtDOLqAExWMTvpj0+YZ5gtGvAgYYPl/qfQrNBiNiMrKqW8a43mNdOu45h
Rjh3ILlfC5T3aYxaeGqaRS6GLZql0jB3ipJJkaa1dtrx3k7MZEMGBi7YNHo2CumxbeBZUn29qGvW
T4Y+3Xs6aHO7naE7JXc0yE6xXrcbRoJvlG8R5zzX9nkx47XYBgKW+RvS9FLsKVhl+h6OUoPBvQ8z
ZFy4iDX9vg+NS+HE7+nMnW4IAlix61qx86QUGb9FM05cbqeHktS2sue2rYV2sh6Cx9yronURVuip
hQ7wfA6lTnBOuVRltzaY0Yf3UZDSFuQnO2veJsTBpKcN7xQZhw53DLkbaxMqZCJ+yq7JcLMDteOG
fuxn6FsRqffQKIyd2wPQSFCXueSnXdDVmMui+tT78Rt58lc6Glxn/fwj3oypAFjicx5Vo38cZO8f
Vdx9pwl2PcbWycppHQI0Epvw5fJ3oJMxxVXjC8HdS2vmBkZpqmO2nh5UTqPMFtzS0NFkXbNspVzn
EgtOzU5JD2CGFzodbK29Ei3529RxZFXtfaroG9s5ccMoxXtUVQ8U8a+mwhFspSAimvAU6eJkztNH
A+9/XTs/Md5lyPHdOQwvg52iQRa7SdHHEY27GmO9WbMJQ3zPQtepWb+P2ZcqnA/TZxKhNfqS8DAc
fCnq9Fqrf7WJds/Y6Oz5kj7NP8ReSjrCQ9oFiL2l+Ug94uzkUG9guR0QzsWUgu1TE6QnnyEPdbwR
R+e4dp5GEqzbGIJvGmAdIQ3hUMgCSWgL2BgOO38P+5YmeUg8n+MEXLW3KbiTcfyneL3GRi3isUAK
1l/oiaBs5ERner+1mMtHHZTByt9yhdonHorlBAcs8n3HxQSMlqyceQlnUgUeDbSOnY9U3nO4FcUD
efeJGX1EUvU7oZ4y2CgQ+m24Rz3ORWYlpWUfU7Jv6hSEVYYoGRXns92zrK28ahY/Y1kFTLljW3nx
Oc1YgeJJ1B8DFLpEzKiDVwTv6JfqpRuCLPZZX7Oxwz+lqpMF6AxEMLRxs/rOWzMjBTg8lXbEWH3o
OBNjK9/Zaf1gN8Fb3tXXOsVBXbTsXEpMkn2J3hZQ9GLSxa6Z8o8usbjuJQWausi9i+SyCedbrUxY
93mwz7ygQ05McF7ks/yj43To4LaONDicQWzo4M9kZ//Gtm2sNW5KRNiueyNfRz62eqsFmU6k4LJE
5bNHhi0it0dvblBpkQcmpxiBiJd/E2G8JHx8bYaw6GS7dywkrex4tzIu3nDtIuKQ9T5P3jsRfuRC
Wesx6j8qbUyXpakhscudktAAgju6eo+LA+RVHXw3FfnP1JJdOz6Nbv4unKxbSYFOMU3Do2G8aBm6
Fcen5tN1kE0tZ+kIrJp7jD1kxBkqlAuTLn/sUQ9XjUlkYmL3eLDTE0OAox5BzdXY+hbkIXIx1Sqs
YIQRVVaxNy1glej5dG5d+2giD1kxC+G2qoP7lWz4CN2p1sLwfxBSCgAMJhDqijKlNcmE8c0XAh5B
UkaTg6ayX3tlYZ1Q+WUuYUVeLNdmzeIp++wtW20yts3Y4tBcDELfa1b62qAVD6FnaWgHZr12o2Hx
aLTqfhKWTWbAU6Xwi5mGumKygNUNYjBOMAwktXY1R5MVwlj90oNrUGkCEZC/tIYOHw7syo3Dzy3c
6ZpMNSDI1gflGeVr0BUdnBGHXeDAyNMw6BR1m4QdhuZx/tUL+NYx0cwLMh+iS1jXAOWaDO/Cs19o
Z+E2Bgs5OKccDlGU34aPci62IPvH4pJz+Gq/atNbVFUZQPo+TqUBDjJwoOs0wYesuTzGLn7aQJhv
Er/IqooJ9NPSrwQBzUHztYgR2cj2XZafIyWCginAc/oZxLTTTvZJhdDfoejl9qzWwAIQWTO/1lpm
g9UeUXFBiG3bbfsxOxeNW22QUDQL07QedS1uCA2BNzop6zs/uzUpGw4xPsvSRqaqmuTCzWLhZrzI
LUUjQJ5+7cd5srOY7C7BrBW/KiKUatHfGZ3/4PX9j871jJ3mXN+1mJ+RK9lt9+IOqJLC1NvqDt2Y
AHmT+IBPi5iNXNvgN4eycO+JVFIl+hrbnHEnGV+tLBwYq6jrVw1h3veNFdyzsYLbzWyR24b+jRxk
Q4lNvkA7rdrQH1ZRHGPhTpj8+mn3YFbGcPJt0A9e5H/it5hVv9m+wu6Hz6vYWVNSrWRmvCp/eMBy
hJBnYLg05dAhPO80zIV7K+x2izsO2ZRZLJuU3ANyWQACZIO+hXKKt94GkEVe8crxgx+Xno1LXH2Y
Jvvo9NWRsuXURNpXmLZHbJFrh0ywsOq/0TSIve0m7wh49AOBFxwkWbzEwBvvSc9lrN3Xu0nHHu6r
fOuwIUMqTKGJuOxM8NMrAh4kxWR4iUksUnoZQgqYQrewomQQccpOvMpEBaOAgJpROpvBuUZZ8eLi
fcj1q0DwsK3T4k1L6JZq298B9j+0QMJ3Ayk2TfkaFQjHjVASrGCBX+xiC4e5BClnj2ILjbkhDgPL
siSfoGi/SvLEaAQQFHm9+cw0TS7J2iRJA3xpV2IEyKDP5nIkpsCBR994F2XUBIyMTzi8roalUGhS
sTEiziOyBl/wBnpxe/ByMz5omvGeZ94+b2amoekh6fF7MijZCCyTdnoZGXcWanqsTSaH2YT82AGS
Vc7ETtXOKaZ+uejcCaW7OSscciNdk2P+bNSshg29/Z7AxbLY3+tJezfKyV3pXrQDWzkecaK/cTnc
NKBrM22cuF6xMvBT/xzYHRaxEe90lVUbNxhZRDSgKs2q31iT9VRlzpvbciD1yUDfGQbBqvaDQ2Sg
dh9C4KIDg4alNepLCKDG1hzZrMRk+pQQCXJCRQi706CoSU5crbmUEYRG1wPHN00NfZsRfQU184A4
DHldYXG5JhWMBACQCkWjLFnCAGOh+dZ/e2RQIyAL96J3f1uZhsYYgYCf4xiomO6RuXKBg/iqQkl0
CaFZemJnPK0jLhCXJajqUW4ozv5sznNJzHaNlP9Ykv6zdC2fjXHSYAsBXDCF1n1NXB//a0yTOOkt
qPeOX4F8qrbApK4DrYwJKoAo4p9U2B5nWnkTVjr8wSAEYmUwc/7yjCo+I2HmRH8ZSIskz/SzFUEA
cwqx5BDaH7bghs9EGvHMbHniRTbSSyGd8NChY+izTh7NETCq2WIfS4Bm467rVgDM3JXTOOssyJHR
66nOBp2pPra2oeJ6oHS23F4XInqFEDmqK6WlCTWHBUO4Nt1PhwzaDZGo0VIOZGuhW6l2iCwX+OHU
Kq19BBhO9eyy2tw3+ozl5bzeA8RY5+0izmKxlTSn2L3o6QJe8XVkrpKqfI2NtttJH75NHOdApG1W
hONr6GiwLJGrsBZdWTBH+yJ4CMKsOGXgRgvDvR8ko6GGNs9RXfaQYa5lzbdns//YE50jGnLwrPB+
1KoZPiQ/42iKDi6Jz6bwulPT52T/YJnuienaWPyJpEpV1sJwyKwt9Xf2NGDaTMI0ux4hoSHmGsG0
mlUsBJ2Zl7B2nvajCFkz9PKxIG0ihzPJuAVFrhEj6aS2rUnYMzn29RhmRxeQ0MvyAguWu2nKMN/h
uLzGVkBiXG4tdY2fbpbBQUsSsg2ggy69N/YIBHeU6BPNdh/5jJ44nJksNRMOxRbwEHqDhjuCBkUh
UQtb8yzOEb3ciNLz6AHGelk79llEkMaxdfo4vbpXI4D0JrN9nw7gocU8hKhYE3Vueie1nuh5yzzd
frAqKGila9OfIgBh0SP29C2cibhwfUQPApgckAQuvrDEH0eRaptSp2ixLPvDrIml7KiKuCCERBvu
Yyd9Yyx8DwoDDKPZEgGvJ3KReCaEgAnqKRIvvjxljPb3v/3n//731/Bf0U91P4eDVeXfyq64r5Ky
bf7n76bz97+JPz68//6fv/uGb+m6b9JG6zbeJdNz+fzXB9SpiK82/gPFhMo89BTLLK7rYwCQ45IC
JA0cRv+seIdzDFAxBMa1jnvnFGr/R9mZLTeOZNn2V8ryHXUBd4xmXW12OROiqCEUkiJeYMoYMM+T
A19/F6CsVGZ2dXXfh4CBIIOTCLj7OXuvTeFNzAZFXUmsmmwoZnoAf+MRDeTYwI5GuivPpOE9OtNJ
9UlzN6Suc9/ZJh+yKfDYy0UmMQR3/8PncP78OUzeviEdw7SkoVsw+d2/fA53GpMqL0C9A2856NXQ
nrB1DxsR5cM97NoEGK1Z7gRd+Ic6SV8gSCAzzttbTzjatXYD76Rk9WudKu0auQerKcNLZsefEted
fOIMCjARer3H+Ib1BAOoa4zaJ8cugqsxFTAQo87Z/fuPZHn/9SMJz5NCCtZejrTNP3+kkfEAK4gX
7wGbJXyxdNpzVhj0cOKbMMj0Fz00jyPTV+KAIrmD/Tmz4mofYEhmP+KxPhqDw6UhT6+sCqQyzLuP
Dam/lAXi5HPtZJ/srPMu62YGQ3GhXN/i0suUOdyBPKQIjNL+aVk6beuysiDzA2saBhKIxhyPmWpV
eyqrdtu0eXff6FO4MZnBL2dT9hmZKsssx5l9WnnZc+Xw+6EAQTc6VudO9BWl5iS+9gZzpywia2q9
6RRc9GcrQwiS5XdWLt1zHppP663M6sPz+k3/nz+dBe16Vnwr+fRxGHV/ufmf17eh+1H/x/J/fn/M
n//Hf+4+/d+nv/0sm7/dfjo8/dtHHn+U17f8R/vXB/3p2XkHv73D3Vv39qcbEOoYQB/6H830+KOl
I/LPM3p55P/2zr/9WJ/laap+/OOXb8DTu+XZQgaNX367a7kCGLb4w89yef7f7lw+wD9+uX3rm7h7
I7jsv/ynH29t949fNPPvLlcNR9eJLLMM3TF5Ppaey12G83cdWS8GKVdaNLgkF5eCCL6I65Dz96W4
QkNR14VpGqbxy99akPDcZZh/dwxUvJ5pu5633vXPj//bBe39b/evL3DLy//hAmc50vBsLg2gDD0E
J46p//ksCpFTFk6kv3YQuZmLZdZDI83HXOSXljRXAur7AWytATSFDPW3iCTlMDFCUi5iViD1iGsH
PXFwJerBu6TdvHU0J0SjEXzCqyc+W5VzjWY7vXenQDs4YZkezOYMDec5dgPYOB75y3kfoMcZqQZb
GZAMS1R+TTU1io0viPom/Apo9KTtub4ucyjo8fRmkw4GuhL2aF5s2zFt/4driynFckH8uPDzvSBd
5rLP9d+zTVsuf4A/XvhLFtUTl4erXVT3SjjfkQge0uUybWn9Z8USi74KjT2rtuEA0DTCvZIcLRfd
DVDdPTVhlp2GuIGohDi6y+SuDJtXCPC3iZPG18IdPtu1Z9MMN76Vrn1G46d8Kjow3cfvLGvqjUhe
aoFI1G0CtUtadSABswST0z7Y5BTcRzlfAYaHiI7vHN3aBcloaBsrFIwRNFJDZ5WQUEC2IWFsGlWh
PkFXu3HAShvJk9MSRhDRyTIQIG1m9HqkMOJr1IpTZ7s1XbHgGCUzQqmgXHzSA7QhY+pZGQzRgSwN
zFDOi9OU9b5U8a/BaDt7N1DJpoEJSXuDYNb0jTL8s6ojsQnuAaKgAAyrW3xqz9lITadgJrOZAujE
BSkVlCk3xAXGVK2/z7b7nMfVo5iRSbowfkhld/dD7wy4N6otd5O2GRnwpiDNZpHyjcLhWaAgZNi5
RVJ1x5AoVXSO48mIvWjrGIg7xThewX6rDU1yeiFgt0at9emrGZT1M7EHYsxCyw37rSjQl44NnEdU
8wClB/Ez6+P55E7RVz1woTJZxJu3ZJShEwzyYzoxucbTXDR9c0c/XEGfIzzHnEiEgvm6E2Vwi4b7
xWh1KKvDKE69aG8Jja+3qR5ngAtsSkv0epok85naewQUYistR2Lrk/BUzDHkUbc9lsYMJYThYzvY
1ok4uX4EPNIgYcwV5teoCvecDRCPzaV0XEWPrcyP4Z2b2sS19HiolLoyQW+Pbk3xORz4vBnTrlNm
I1CEt2LoHmLdeP61Gd1H3bXJaGoreO9oh5XMkRIPx4YF72FGgLzpTJw5YsJJDdApZmWLV75BFy8N
OrjisxhIhSbJD5SkJb9Sg4tOmizg/WwMzJuwbtv5UJOvsZHWiL4rtLMjcsSrCw7zxIV0mxPHmlCk
y7UYG76N5H6I+DqHoK72M5nS1OgmxQis0YtJpNqJgbW7FXvYjCXhhXaZEouBBHIrZIWccxKXeEIz
Y6AZKY0JWliSavQfom9QPi8yvZaj0F+ntCLISIdZoMJu31btIWHdcfIcq7iAMXI2SMW/9nkG9B/b
wgFkm7ujJWRsnLr74VUhDcM8ce64SB3txU5Mvza8dVsJRywmxILJNvmreN+lWdwXIaUrWSMERPoK
b1Mzr0l6dcjy9WcvuhmzqT/lzRhSmwv9sDa0Mw3ls05Uid92BFqI5qGLvZPIGv1gIzc+tuijdz3Z
BOcFCXGbALLbaAvP1TXzPYGOzMBLjcaXe4OdCmjkUPiekXs3tE6fhMi1PQyvMHInQKJoVCat38qs
4hkryGN17TxPeuWPE4tzAssonAQdgXuWBkea9pQmKQwnzYDQi95JqkcCUY/9UMbWa0sW+JNBr7bE
twVxi8gS2OHLy6cb/jtJK517BsEw3mQ5kLmWKxK6w0sdoUiYpnS+EzlSp0i/C3QkbTTa/Rbk8Can
IjHlkupSOj7WAA/gz6ZAD8mS6zIAPBAwN91MMy2HY5FXxC1J2ko6Bp+OCO9LCV58izHqsJRo6PHR
D0BYqXB5WVP0sx+5YlI3IZ6G+D1Ns+9aS6dZVt2p1pZniGDMCSiHS5iYkxdSq7QBhc8l3msDFkFr
Nq85xZ5d2WoHFJXEqLoOfT5C2uIIs5A5AlJrKJZD8woaqCsh2MAanwDCBTB4mSayA5fLboMpTG++
Jfl4h1svQVR028RUBurRNQ5Vp6tjWBO4qtcaPBnjAXkdbejmzekUTisOw3RS825MXyuT/OY5091j
7eCxnUlSDAMQXF3wXWgDRZRq8MH9iV1KePhA6S2WX0svIDEishdwNNSTLGdpN1f21UvkeGmorZzk
kH9L8+IO+sHPiVH0QONDbkAwhxW6Gycxl/yj9FM99LDzTINxzCPaPXX6qwWk64o6cieTqQVHnVH8
CLLbgNqCq9eUcOq59RNknXVSN+d+hiEk1B0al2ZvOqCsq6UgjY0FxLjbaDd9Ifd1Dp5lwkNi65it
ug57WSkNFMpBc6/ht8Lo1R/1pFInJciVmyYBgzudQJTqudq7KA0oyEDPL6zpBLX5zTLt4lgqwl9b
RsaS6xb5ntBW6Cf5Ip+PidQRNs/F01w/jZSVNqxxf4p5ouQEsb+j8wQPlDKgFhn+nFs6ug38yZtM
z5JTX5fHtiZTVsZfAW8gk+hztFIGFVKA1zeBsqMb1un2QVPBk9CsZbITH0pWnn5IEPARDSvlyW76
VQQE0q2bwDGNq2mRRUmk3yZD1743wLlfEe66kEaJE+Dka3XQ+63YwCskRpXLQ+1SMKLfXh4tM8y2
7SDSG9FUP3IQZm8DE5QigMAUhQOEzf7sDNb4M6TilDUWjTCJdbmVfeqPUvseKQ9BjkJaSV5p7rCm
asFgOTXfK82N/CrKhiCcOsWsqZEwOiuTTNCYvo/wdIazFLBXyJnlJgNg7sXFj8YDWxopGaVPaNdz
y8T4INCAkVmiE+NkhvxRNPm00ARjkj/aISxJbGEv79KXfKImtR4iN0mc4+ZmKuOeYT66rS1Jhm4N
Ho8e8+zP38nciW5U4k77ZmFtx8srrpuhhShQa8lO94b+NIMbn7frHWq5w41xhZvmeb2hpzkMv/AH
sFgXPbSBaTycfemVM4IhMAlcFWgMjfKl6rP6AJZvybPnSdY9vTdeizYA/iOPs/XggbLC7GpQF/Pk
a6RZRwSiwT5zavhJKXBXgrt4h8vm/Y1UIaOKo54L13qh2whDXh8fZIya/hQnXXJqZuifpzElF5yr
zgLjtooTCbpnfcQnip3x0C2m+3Uz5v3nDAounnRGd9OeL7aGF5AxYPDXTVvJz2FG6J0nqF/VxXNR
1IO/bgJvGvxAemofuc6voigq35nJCquHiRNBOlG8TwgxpE5GFEjXo5mnOVxk2HQ5Uu5NDZOcVli3
65dikGiJjXBBQ2RUAIi5sF8//jQf3+B6TKSDtWsarNoRhGtea+Ms324Y2VikRs9hOrDkKA9mye2w
vTZ9hQMvttF8Oj1TxenoKRIp16+zQzawEflS84Szru/Xb1tYE08Enxs9At97honl2MoSCC2l0M36
6THFvrrZ4EEsBzq+HjKEVHuvKX5EbR0dcOj9yG31TOsSjJChHN/tWxi+mlFsnRWDsP4F8qqZdyXQ
7c1o6pgjmF/Amg0Nwu7XTQYe731PmN2FRSIqvuZB6GiRaBVWvhjMyg/l16CziQSSLuTVgtSEyKnp
kLBJSigJZczsZr0lksaHp0h+TrluM93g3eXxRTODTcCvj9Mohbrah4DRy+ZSlXngN6aB/SYNCFPk
MuWvm6CpvB0nOOO59aAfNWJss81Mf8xPZEUfHP7kpjPGxu9rq/HXPbXc2xoavMYAGYFQaXcT2+2X
pGPuNyVj79u5ZVIf71ljgNk5rVeD9S/+fuJwXQgIIdoywb2tliEDueFncHQ1X1p5s7548W0oZyhw
1fSK1O4zjSznmllJfmxcrI52CGG8ZXDelWTEXHGIeQJ0l9VdcSXD2UyIbJyjU77cuW4gGMirYwRH
/JsAbHL9WHTQtOiUA5MpKQwumzSaf9urYvLZjOL9MPRjCLyS+BIGMnGNNEXWWliO2/WmN3vXOmhI
v8rleI3sdrxm5LgB1QcJW9qsodY7vESYtxZClt8ftT7UmCN1TcAlHwk2REXw+73Eg1Ey14Gvtwvn
WDMVc1eyRl6LLv2O2rO6t8K5fJzd7GE9XJsZBuLO1N8fpVf2MzUl5ATghx+aQn9ZH9VEdETK0S6P
pWdkrxL/DFQFDd5A0zXVZfSQlwD2q/5wcz02LXese8yYvkthysP6H9bHrsf/8v/XY/rkfVdGYRwc
K8C3QEcxqiEkMCfckVN6lkyCTvZI/rLdmW8eQuwLyoRaJ06pSrLv6M7Ool8SCcJT4rj0EtYnZbyC
JK7P+SGVAKhAAAwdQRxZI/VLodXhSabuXcBEOEOR7KMUVVqCqDkP3+LOvAcZwbCaw9ER0+PUWuZe
Izfc7xRoi0T7LOMy2gtWqTOSrn0da8R0N7d5gG8e2/fZ6nraZUFqbPQEbLIZE6pUpsGjzCDcB0mS
XwqDv/HHpp6158Su9aORyG0lCPor8EuRV/zoji2dnInufw5FoSdJasF7S+BjMdLBuPtu2Vp1nEM8
vikMDdYpB4jdtSpYRfQhQlXGbAiRt0KPL9M43gvcKx1qSUJnHYGA0pQ/upysTtP62mdTsq8a357o
lmFHHvZDdMlmdAnMWuBoOlhKFfOUKaJy1KnZA9OT78eZdX+UhJ9wa6AchIpZkPIGarXaxr13ChLz
LcPSSVYYXJM8j8Y9ghSrUd8pOCwKbK+hKYeXkp/OSRbYIBLZo79gw1cf+Y6p9q3tzTvHa2l7O8EJ
6SDhVO4sjlySnhRtgb2Vsh42l5/nPGr5ZY2NDjV6MUFIWjGzS1YKPToJE7ZS5YynuPTOZhK/5gTj
bLuathaA/KsTmfKStsTQK9anwG6ybdHED5GjqdOsaZjOWizSsE/by7ohAia+0OdZb0hJ/AfmpX0w
qUd4GzPd9QSpBGI04lT4YcylFfrNrMh4FU+FwHuE2r+5tHCILnM+A9c2YRjlRI6ZENEEIwfl6ifS
YMDMFvgqSk9gDXC88/spg7HtRs+/FYb2TY9C6KEVEOSYND7DDs5uhgU5LXhvrAkIbUomVgLI1Wws
FyMGPx+raXNJJtlc6uXjuILmh22ST5Ca94PSPi3/0nYKTw7WkbH3CFrvR6zbNqCtofKeBvp0641m
+V7nAg2Nup2Ij1lCjbqDNrfOheAHFjh2QxaT6m6dTPqFxjKNQnh6sRebYMIFc//+LL29FQazUEjR
BtWZFKsg0xPH4U+OPIhcDu/r5MKv1TnRN6OFgrlAIrGZBZUNY9noAO37UpU+oJ/qkmpVu88CzcZI
VTB7RwGVVM3Bo8lPAhhpUoGW/BzcnIU6eGoXzxtmq+k74evHtkRTTcrltjaH5AYCg34JCyF8G/Nr
HT+QBA9bvVAgr1IKeMwlKbpIWr8ekS0NcSjF8j3r44RdC+9mj5HcDsqXsJGsBvvhp5dugzawb2w5
hj55CXsrGRDJdN+Xn6OXFE+WGJcEPab3iGGxIyX60ywpvvTQHr0U8z8NQ9jgdOhmfdwO0msxHbPR
2yg9ziJ+Tm3rAZMLV4+Q2B0TzGW6XHl0AullKD06GfEnr+ZkqyigRZI4umVBodXpJ4FAjPnO3sij
7+0I8IEcuF+DZ9Hpu6ER5EmXKVOEstolCYEIgYaq1VYnox7VqeyJVQ/kXWvCwAjMjoynYvhcqco+
5jj1LqylvEvfpcH7XujiStKmOtiud1glq+uwyN7cavpmdN5w+djoYTFeXHv+7RgugX1WSO388QjK
GziP4vRc51S+wth9gULt7ZgNIND5aiqIn6i1qNBWOARl95KXpYFMk/MKM9h+qCV1ELtANBbFR1LT
zGNsJs95ivZS6bTBA6uhAjUlFCDlr7k5UPjN6mvntq9iiOqTqKab2XDIga1weaZ58Kgh1bpUjWnt
PUk6Q+eCA3Q1eTT55oYemXUzQCeqTK4AMGLuA5EmF2adFo7qItmJju6Q3Wc3BZ4zirE2zd7ZsOVu
Wr4IYybAmb4o2gGeWs3ofZNB+2RjTDBz8tASO1EXi9wOHEY5Hd3yBuOavQu5Jo0N2FyJ3X3PZQE/
1kV5TYmQRX5t4746NOgfy0HAS8U/QTrjTH0ymGNU5EFKXqU56D7/eKbJ3rZdRsVtjLITPpFPpvOS
CK26WUf23G07P+ftiJT4KAy6JFno5U1EoPi+MOdnwAZ7NQzKt8OCqMzArAEdjh1lw+In5jx5sFu7
u8gRcYpp6S3FHYISWtzzQOS5OjtZou9MFX/PEekDru4uNAHbS96mEtwCA/7ElV3v1Z2Js3zfwjza
6cFIYdtySLUJzxh44rOZd8gQK4MRyDsZwtsYIWI21uwVOJjRQSQUWbuBwDbmf1QMOuWS9pE2l6aG
ZCJN50fIcG6kJB8ugtyBWuweunOy8cKvnU25XM2AcoMxO+VYu6MI0Ty0RhiB2mJBXW+nObMU3I7e
zkqKm9W+EC8kfzIvCMOZiovBXM6fUDtjZAQ3mHmUhBDakwtc7gsjfiv69GiuXi0jmvcIW5Bt9dmn
3KC74kGC2phNOe8SYyCV2AovlhNDY7AMdx+aEC7bgbpMnZzVQOJ8S42KyDhImCS3bqXH2V70uP2R
6vAzS/iTUGSCyZwCVbZny9yWpX3uXJcqWJxoW2OZVIkJobVtLEBozmS76N+GbCBoN8jrXUJVD/EZ
htv18ysjjnZViaGnceOvE20wVofRVfXMUyoot3uhq0dWbqdcMfy01nit0v5nJNHukF1AFIY7T5cB
4NF2yDQSs0PnKdYpTRDadMSAAfytd44mMtQTkA6sBpzYVc+fctTqT2pgWJ5EB0nE8bb8HjR/oqZJ
S6xLkMwTwuouyt7Ovk97zUIviUnZY7GRUVuFKtT0e5ZJOTLd4MVFY8RIKMFtpI9xJ+ZTUBOV4HZP
VYTKoUICN0+gwE3lncKM6pUZfB8kX/A4B37WVHvEYfUuzmBdyPl7H7FG8mod//wy4PSJ/ho5WEza
Jn2IevIeAxPDRRMlt9lshWfqGNswb0x/UGF+jPL62zI0WvZXwZlBtYQ8z7m7xWF21BbNk5GLcX/O
g+CzgJ2wrwMgi5EwN9XIKHMwa41LTudh3h81r93qMuD3gObDS784JQtkMnQp4pNNt6PkgyiDvGiA
/hmaG29XGTX6NWckmy4O90JTtl92FBUsKlJ+5lZ7pca7qVfNUWvtfWfgIa/ope5s90ZaLHns5Wts
Kp0BSP461NGbB/UD3SkdD1gXj/qEXYxc+OS2m1lK8Ov6Roz1qx4iQq7RPY7ORPkzinx7cL7UlGY4
s+eLSAH98DeaA5NyGF8c1GyymQm5v0lQIqOdhFBKh4HAITAIFYFmqNzVtqWkg1V2/mbKNmDxM06H
ya5+rr/aadSR6vRhi5I4nC7d1Cz5CVWIBZ6rSrScsoQ+0ENYNutNBxXMoWI+Q/oCxwaDgTgR0edY
k0RtM6M6YHXkbyM1l4zMyoN7yZqT3Pn1Ek/j1AD3zOTi/bK/jInv8/913HvfXe9SUX5K8fae1/9X
JBlrhPexcRkqem/pn3hkbVPK5LKwjqbtXES7MPEG2mYaxLKE0yCfnFMyEMi2aTrlwfzzisNHOeaj
lvWXYx9r9fUhH/f+pYDz3z5uveNj2f/xBH859vH06zOvj/v/P/a/fbWPp/94tX917N+/g/V//Ldf
hLLRpUNXBx03NEfaQkkBRbbfa43+3DfUFEGclPs0p6eZJlfZaLUPyL3xm6XGkhviixoXzBldGdgL
ViUfQTFNtxqlx09mmd5rVTR/CXNb7DtqLOTBYmItNOxd804rK/VFueFAgR/TRVRb+o0reCYZBLep
HIrHsU1v07ZimurAbFvMrl/sTBH8ZZFASlZB+Jk64jmyp5E+CcSvaJ4IoDcrLpAVIShkUm+j5T9R
JSPypilektIg6EtoJt7UwCZC1n0mZqp6nKYhuJV6623W4/k0epveSeeTNJGnI8XCslE7PjOujYmq
4gsItPaUYHAhjfqxUNHLqLnNo2dQXKJb+Uw8E+McXmwSy2z3lTANSIBxnV9cPTWeAyj3OvHnWdrW
rz0irD0oqE0sItCFWqe9agrIYxnmz3A28YCSd71dj+PM7rd5bCSXbi6nZ5d6NmwX7dUdIWQ1tguI
hzNq0yE9+KKV7meVpMWjV2fjdbSUTqC0ah4Ji3uEZwse2enIzjFVu3W11PviwmBsbEe8qNizz23b
x3sN7B3+N7Q+HaQUfhzNhXhGZuYGmTPBbv1kehEuAegQG9ebs5Yi2Jseptm9Q2SqH1tPg02XTGAd
nE9Wr/apoF/SRESDDzL1NlKgTQV3VQGDSoy9h2cp6kftc2q3jyE0l8e+nJp7UbvfUmmJ1ylptX2T
u8FRGwpq1mPt0zOTn8YusK9oFuCBlDNJX1pCwO/wo4e/uq1s2Msxot+T3jQJvm+bBh59trxrTlpB
RETU3VgKAsKQ0/tNNABXVjTEX4oMI4Ad6piWhXNPz+rkWCJ+TYh/6eADfvWYYuBPib/C7Wc6tijs
pYkry7Gre3Jsuk+uZ52hQM2QkSG4VOgDCJ6j2xs7I6C2uRfnKoBGkSEHr5gBT0nM6k4WcF+LWF7C
CtiZY5beazI6YutE+XhTtqb+4jgP63ctaIWesdzrpHZ07utAXsEGrMh0HSCqfRr4VJOFXD/q0pYO
ls3ch1L/nmjdL3pN3b2EIos3aPgiJ7rCytSi6zSM2XkZmbadY/+gQX5MmFn6Y6U5rzk6m9F81brE
8nWTMtx6dHJjzBIWcSIxibfg1Wb5nHhfLBnkrwZ24RtdKhB4y83ZbolRtJQ6yrg5uQ7VPNdDr143
7pNr5/GdZaFctZfjo1v1B34w6bHTyP4Kes5NlQ+/qrqM75vIsz9ZTXhiYp28zkUuzqqjA77oJs6w
ykfgWBZAQWpXe3ztgFjnwn6pSbIbM738LLNS3RmJ/R1z6PDCiqrPR31ZEtFjo7z2ojt8oiTFQrXe
TOHd6O3wLEzW1RnrqJ0XMpQyncKS5IDDajBO4vA3EMKTl/UC0KVjLm1i/e/lcE+JH1oFbQgdM/l1
Dq34pRt+mI6DKjaNISb2eXWnJfLn+mJVpWZcuDT325mLgh5r5gs1CK7OgykuclLmS5o8m1HQPndq
zG/iRAFnY/KZ6Jy4oKcb8m8WwmlS0QAqgIHYdiMvuATlS1i+uWIk5H7In9xYZXeN6f7s89l4ic3Y
OqImxpm03CwJd9ii0n+LySA8eFatv6TIHBqlaii/XXhZ8njvnFL/hpHdfUFJMx91p4PJN1DF02Pn
JXRpbMTFGN7aXLFfyBy38iB/mcssuLVdsainQ1ZVaeTeJCHlXSsV9mH9AhJRV6znu+LaNDoL/uE8
lYo+l2NqOzn3M5kOnGmBoZ0IwmF5N0kAGyNRlHMtnstIQb3AOexreSn9IYo9Oo5xuKvMRid4s/V0
Or0KbUIDyMlhXpjPhbfkrqJP6NIyOMKMOCSI4ZgJQlZnRbvur/evj1/3/tVNMEFwxZbNx0Nyjbrr
+5N/HFwfsz76D3fnId8c/ssjfEMa4jqNknWvW8jg62b4fY8ICyTb68GwXvDhsA2ojevDPVAWEhQX
8nkY1rwy69VbQKroN5aGZbdsUpd3uO6txzxErdtSMBjZSzuzoZ7jo65wdlC2CPldGkGBpjPQU0w4
SfKCQ91gFs8VvPHXDcWf3/YABr42cnbwK3Kn3fI5uqXrgzGYVY1BxQ57Qe27Hki2kEkqFGpuZvQo
/UiKGlPBP2/GbQrc/d6u7OEgXJhgsJV8PVa0gPvavHMjjJcC+5zvhnh+6RHHtDbmyZdlzTHl9RA0
ggtax3zThS1e7+U1THAie3ASv66v+PGyHzfXt8dqvKBJfl7ff2NWvC+nIwFh3W1q4LoscfJdkES1
by3dr4/NeqwdMnXoZnWPUgcYaZKf3cE1z1ar6Aaub2QUmO61Pj59fOB+ag8uYJajWJtqywZdfL5N
FblEIFRmws6XDicGDGyKKePE0nG0l37nupctfUKdchAXf2rp09oIG6LbePCQhCwah3Uz5TadxQTJ
Estcvd5hhne3otYt0DkuZHWrK+WpBwro5YQdTxaI/XXvY6PFQe4z9j4XsecAjOaXFiUcckJmeFuj
qhbwCasaApbLrd5wphIjurSf2XS/75Weo51J3sFW46Skxy7Jyn3vTtuJHL9N0hG8tT61vZ6bH6/S
G7Q4ZUhq2PIjXjfF7KHh/7jtukQlomw+V8svef1Nw/sRmxLE5E45vfrtR038zTeU/vcV4Wp0DqFO
+dT8f9toEcSMBqZhFC5twarofQvX7Pueo+HXBXh6KSNHP+NvC6RJA9tmeRlr36EoFvqeNivSAAIm
DW2HbTY5wzjZ0J7u3p/HZY74vrceo+6PAnA9+JfHuMtLq4rarsFwvfNkNvjrZur73/bWm/BUyM5W
rMTLhAa50dIULoXZ/7a3HnMT/ahjGyM9oSU2dL3MgKY5e8lPmWWkrLa5Y/t0nRfoBx2dsRWnObLr
Rh3MHPm3qYvOrzATzouoCx8ZM8epeSniYNisQC/mHR74rvwe/sx8+djUHhZyXZtpBXq9cZMHdEy8
lghcQqdvlBDhjZzbhxL0LUrBtrrouYGspdTAi74Oohtu1k1VEdhIq7F8JWjHPRS5ZkMCKZ0bqHjO
+956E2WbvneXdyfLhrqLltwYyyPizHFuwmWz7q13yji7rV1dHFvdQUzXYVYIwKhouByh7FFafSjl
D0h39bGYdQmwKoMCGH4fu5F8Et3KdqOXjCeNrukO/GDIm4bdYcV6cIpjwAnJsCDUJm/irYCSJX+N
zop7joeetHUwNfdQtl3OFHJzmMMqHCl7s3nwCggeoYEVb5ya8YalWPMwWyRPWcZIUxL56wn3IIFC
Q5zejrVLFnxuuocaWsdYNycH3Q+ZQar5ZOb590I34guFOKjn3uL6pRR1F5ukLoeOWq2Yw916bCLw
Z+5SDbUbWpUGavmJ5ADsBsvGKLX5ioQUFTVD6Gwy1pjZkoiSY6Sm7rnVI9z6yhNUJJjdFFsb4B+Z
gOVnGPjjyQ2KO0lJ/2QbIAo3I1QyStiq2ke1lwIv/+emJvHjYmjtN0TYFFCX43pAHJeoot3HQynH
YD/F1IOUqm4v2lJxXfdaKEzHhpJ6sTSRTJi2SJLJNmKJh+iQjWsWzo1UzGMAkhOHMqf2PodWvUHT
aJNYQl7u1iwIydKnNr+8HwxQId0IbSeWmmW2VC+p+cptSksN+1h80Hr6nHFNRzF3IOl74bkGDmk0
7RecsM2eOosvlqKK0woXECDerCqmDtrjTtbnqDlPA5op6oBxNnCaBVrW0vsxoktTttEl7ozvbWe4
2JJQQS2di0GnWIcDDS2BgbgpKcOvZVp/sZpeXt43WUyTg24Him1wxHGuObuO2Hj4ONR9llH3Enbx
g2IurrsZI2bqqfcN+ZA4XRPf7qmtSaT3hD4yvAyze6AICnJcAOPP+17zDXMUx8p2fXhp/fuGyLXQ
2GZKh7elHMIzNegjM5I1DMydT/eYedqy55biQgJadFwnFmYD/ExRldqtUwxN5yL8MeNYj42igoQl
O+d9xqHBefrDtGO9mYiy33up9a1YJSXrlON912mKZgliQkHCMO71JryTdVinE4uaKLqvluPr+B3i
tvLX8XvdWzeRKUjIaeYTIzEKVjwVXxqLSywe9af1acxliqNgIDq9BXYh7WNcgssT5YRObkzOFIq1
BnxyZsVIZZZRfSAgiAzz/CyR2O4oaCKXqEgGnZVFKzpD82oA9N6isVyIyQ0Q8Ub5pDMCFbfLr6pA
SRM67Y/Ji5WfLPete6CGaN/EMyyRhgFVXwbu990WB8QJcsxulgrPwDp8l6ORo/Behl4tPLhhAJ7x
94HcW2aQ65C+HhsLAqlaRIBkxub85Jd713kjzZmvUdbPSH2ZVCI4Y0EU4ARCMAcZceNAXwKj2OLP
WAfidV4pEPmTtBhR+JhNnJhhTa7OunkHQi6ju9XNb2KBQq4bY/lG1jsBdaa7ICoXqUWmjqmMzt0i
7RmWTVws8p911sMMBgyZfVrnO4th3i8Xqc66tx5bb4LG3VVaNZ5gQETNqRi6xzZqukPRdFiYTbHE
TS270jHqzaDg8BIRAWVmGQGX45lkKF/31mOwmfCnM3/mp8od6wZjd+/Xy2a9qQUuBeoJ/Vbd0eXb
myrrkPSR2GmQ81YA/P7LxDxB7p7G6SUzxCOIS4Jb4aHdG5V+neimUAUQ2A1Z3YVhMlztWb6OHjnl
YiDNZPx/7J3ZctvItm1/5f4ATgBINIlX9hR79fYLwpJt9H2XwNefAbpiX7sqYlfc9/uCECnJpkgg
sXKtOcdEzdNoEjYqWapW15A0ZmoeFX7u6ivf9PJlqo3PpYQmJ4T/xTBpGsesPAOjsn0jFaOyoIVe
XYbp6X4wvOzoWoSQ0M9T6yioxLUsYalkbDnuUUrZrDG8f6V7/HeGK0zmhI11Hiq0W7JBB4JzJmbw
MOwmYb27ruCaFVG/k1UWnlBWvxFxn+6abiqOMckOHfvLN4lao5u89eAPRz+uig3YGflAhDbuOatX
yz6qMIp6405DtE0da7vnAGg5zBdKZ/yAYKCinxDAdn1E9xk9dXg1Y/S8KFe8h4SbJUZkf61L7Z10
aYP4tirbGvBxFsg/o0s/tMljYSUvScoSiyDMXPfp+GRI3yehIiFjGzmqPNZa8tfBFNlXIhnWAWO3
hYoGmpD6RK+9g8XOXaZBWP3W+R0LWM5Yy8tNkhvs+r0esehiKySqwBrqpd5otC+7wR8hsIO/VjAn
xjCGizI/SobO37YZIhcZBPikJ/fdbLxolRqu9SCq1H2fQWHDzfQGXPHASuw4YukrDbDXw1U2LvLg
dHxLA197zUvSzADVuMf7Q8wIW1Il3UdOtPg5zsqVJQbt1WqmladpNaMSy9xWZguYtRvhkXsMgvq2
3FXSnWOeScaA2SFPWW4YtyTUPsDefA2IIn1KqwJBcOL2L7YdZmsKH/eUdo63L/RHys3y8svalekM
6gunVCf+nduE54itXLTMe7jqgApstAqjsYtTPz4AR0+OY96e2zB6TOdaO0kRfHuWrjYq19UF3ivZ
EWU0fo11k/n6OL0mCSMse1DVawqZKQuN7IZFrHoFyYUdyeyelYz2PRmtp7ycgk0RslZBDTavBoSq
q9m18XEc9VOhPdeGRcfaSWPQEMp4IIkGZ0gJtXJMn+/48B4tFtWRowPJp/NXOrl5qCZY5x5nzCYh
pVs5OQH3Y7qZ+s575bXaZm1cx0Hu7arWTvcDoTPs1WAibv22X46ZmVwG2yNrCG8sQtYOdwYW6zV0
qO6xD8JHVNh4PFWNE7vjyrMcB5AYCaoVsXKAaDz1HsCUpbWUtaQekTZiE8t9Y5jIJsgkt1DnZt0/
Jv3EXzPZxRk3zbBXqWWYpLGKbodfzz1JtjSn8blIi+fAqaunqTKSjSLP/GBrVcZ0FEV6BlS1MOL0
A7Iaoa3ZJ1twZNaZnp+bQTpH5esQmc12eI6S8IlsAhIoLJrSngpeAsN+7j19PN8fcQtFuWQ1SF/n
b7bYiVdNh3pbtNkTDXdQfUnrH00opJEYtx1isqXVj1DZsHDrmjjHplk8/jq9JtxL64DYj5VeSfsw
tFNLdX/rnRTwKy6MkxqvCa3CU2p5wa+DNwU/nMTyHqr4GwYJjSxWA4JGWYdPdZrG+3SGu4coHnND
hh9GE7wNTv7ow6N8sUbnSUbEM0mn0QDIkozFeBQjBlL6ehzyldC7EZqEb4PqhInwALlkYOMxvuY+
L6wfJbL7QcGYZqhPoLB8H9zIWE11rqFLp6p1+NRFp2srPSm3eqJ5T64fLNqwVS9mw0jExthBpfxS
5IF66cHAuF32rMeXMuvNPT8fH/MB41oHnPdiOmO+zPxwG6VSu90P8cQGh4ZcN9pXezSGFxf6bNs1
w6PTROrFyPMd45Hudv8eANhj04Hk0/Lx0KdldCE7MLyYymEyAoNqeX8IVPOvb2RaSNzApJ/uz9MJ
xu8B8mrbjyI73Q+1G5CMicGNq6WeG9oGbiWKeZBfGfWXkz2q+gU9R/tkzYd24n4TuiD/+gEse9Eq
G2lD/35/RBvPXI9qDrmyusleek7nP8S+4+QYJyrYAEzfO0vwXDPiuknUyR2LASzQPPy2rGE6Kmfi
M/R2bpAMB01Mih3E/GVBxtnh/pXuOv3BGMyfAoTtOvSBFdL5AXMHJ9TdNwUp2vMj5hj4q+evQluB
3XH0cRnHcIAWo2zGk0lZeoIz+ZriXt+xnxoh1avvbSuK/Yhy4wr2LF8B22OpmR9OQJ2vYV+YD5Yf
vd2fSg0c8Au8TzsnzrQjrVce3n9N9WQ433/GdHq1Mgoz2KQ62TDtGIW4hdr2ydS94JzicvVNHt2f
smY/pItY8nB/zuAS3HMGBcv7d+/PoRallvL76zSG7dNkUiGEOZGu92/2tLGuiWnBOeKbfRS8BiEl
TGSFaMTYomc2kcGW5z41cTqtGlfTNhBqrT0hWrPHpdEPoqJldf+RojblU8sEfZL9cLs/VXoggipw
fDvCkuSTmaJZhSxGe5rQEyf2TkweKjQGOXJJLUYBmMSk4hjpsMc+2DOAx33RQ2HU+2iGuiflRqVa
dlU4mDYhuHfymDGm5abr7hnomy86PF7NcKeN0IcKZ58jz248yDN7frbU0NHXZobtMHBzkKhW8KDg
Lp79chXWWJQUXdG+ndaejcED34Rg/5WrzFyXYvwO1r7i2knofT9EP3t4cpXgPvaeGuCHzLhKV0aT
v8augIA6vrdGLkHHIoFvsdR06Y+YIp2YsenRS90GZnb8iAvQSscDtaCGuwX+52C/ejGpL6RBU/jU
SBdH3ssinJ7JZz/3RGCtfQCcCyj4mGT1GrkXiIdD8JjF0ycSRWK8DZLOugeZuK9DVVnLFCXglHrN
orS+25m5KTO073rXRU9JaS2bCR9Fzsk55e6nPYUT1BQFBlqqT0sF3g5VSrMa02IrB7u/iAmr7NBi
FI2YxPpoCJGKHUYy3WgFOsWqLdV3SdE5qyz9TQkOlJDiGP/ukELSIpJbRpZFqx8fnsZ+nVW3Oxg+
4ct5XZAvQsRpk5XnHtUgutFMbfUB1GMpvxu5O8EhFiWcyOk289GYu2RrJcD+xICqpN69iZzmSFZV
5L3BJHPCvQb/dJn0EGeDaTgxW/scK+4CHqGKgeZsbZk+JaPtbaPavpQR0S8ocujigQTzrZdBlKjI
K3OtFcNnGJtPvdabqzJIGSuBZF+lOYPzUTK3KZCWRza2kQphr/9m93aMd08cygm9C04dUevTrocy
prVRuUfZRMwopuyON5uoCe1zOIQBPDB2GNvMVgDfh3rjCC3aNWT1LqQxay6wXrTjT0Lm9/PkzRiy
6oKa7ZtywV1qhvE5uVV0FD4VUAsWCJmGOFutfSl87Hp05SHmdpZc1Jrbr0qz2ChShLoSX3YwNj+j
OXRGkCK19XP7kGQexuEpZnlk2jDQV3AcXJGR7pbryjQv9tBkS2w4OV6Z5yj1yu3QVd9URB7eYDvD
MkGEQpKqe+6y7Jw7ALPdwHpUkp2yCsNLlrevg9tFJzyP1kHBnMI2ViE57kEElPENRQt6y0vPn7ot
0vKjDOS2lwZuMM6GuxmkD5rlmAuP/T6I0FQQ0pKccOV0i7qJKTxK+Tww6l7kKI92nd3cSkd/jgti
/VrioCRQ1pLk7zHWz4NItyrO93yK8dI19Q+/YvsY60axiovhMR6qEzxwmESj7B+0xl35PUbhvOA6
cSFYxxWaJD5/U5GhjiJ0xUTznNbBewY6YC8UJUEHdFlL1ZyXRZKL1lTbwk4w4LvrEJwhPK6Yyy7n
L1DmJiQse0nO+huu32bjzSEser4TKrzkutDWXsk2gTBDX6XBUyLVCyje2YVN+W1e9IZZbWc7eHJa
mkAqHvA7NcQhYzbf4ineDTa8MENhhqpAadLm9c+l+bMvS3ELLBNAVZnm29ZmYGK0r9IdiTrG/biY
4k6uOgpct9YC5gbjw4hNcFUFXyJiSwnZoKmMp5XwEl0hcGglQinaU0Bx3geDPLrpWRJMbnPqU3ws
yMT7UaYu8FH5qSFso/cSv9QD1sMGiwZ5Set6an9GikseT9o7kKdgV0c4cvR+PBS9g9fZRMk9Qfme
al2s7DolgKR4TIU3PhGJcGjQL5pnQ8uNZU/lSq+wfam8c5FpDdWJXlzTPvpGld6T4HXx/ehg8UnR
Rh2YIvYsSRYTKv7Dy5hB2jYSCihXJQuImvQBAZmP3Ky0id8mpQbglAl1FQkYQI6VaLzHKmy/ZBjd
j7AAvhUNXPpW/Jw0EmpAyt1KWX/61JODTqcDxVzptGpNqESE5H96g1H9rWX7FWaaWJlalp5jbNte
pEXbqoNDP0X6Pp7ENTPsddeJZG0WcwBj6y0yaMkue1i710kqi/zvU8v6JYk/1WoG+ZPa5EN8EmOx
Ib1mW9kgfhHURBIEtO0kj6VyXyQRkIuReCmIPMBoLJYmXe0HJF1MhhtuiM7JLJJvQaSHqyiJP2D+
AZ+y32RWIGE3ra91nT/rPk7fMbUu1kT2TGYGW+QWyD3N6ZuVW3JJgY0uxVw3hv2WU1SNfXGs/Oli
08eeyK2guQ7ZUDXpJZ02qcm9rXS6eFl1LqnTDixYsjLUystayNuau/cJcQlTzvJe14ErTkQNwT9e
y6BGERLT9TWj9FbHx0w3OMulAJpKh8LTmPnFKyPuuObNw4BaGkoIJ7SXMTqcaOTRMUe3GLuHPBnQ
Kpk72hFvdqFYmkfrrRaMAhAG/vTwBODNQqjaRPQJ+CzSGXYXBs6rORwHt94SgMXNZJyznXCXNw76
6Latmf6kQLYHVy92Yed/yYrYWAYQzJYi3EUqehauiXsGibiv9c8eMDKszQDZXcM9mzpAWHwpPhX3
Uo+7be4B5nLDaqS777Wofifv+FoZFJxIc9m0FOlKN7NyMREgh4cbMklTsaQ3iA4hHCJzQUB6pg+0
8cbgEBH1tWJilC0DD15pqoJP6P5ktkPDE5p4pM82kBMG/861wgMthydEl2j+0spGjD19BJ79HJBI
g+56Hw1B/xzUTxE8yaVXRsek4F7kaQubSkSbCoJiE6TtXUXXMRm+x/aHVfUXd6Ya02eywM9j4Whq
7uqojrqBRGRkmOS18eYsNR3QfIW0Vg7iJ4PGAnKuM22VVbJyF+VPWrIbcn6SPfkiVQa/YAq+G954
ticTQ46FliLR6hW93fqqBNoEzab93iA/8GoqJHAAG4GWhmLE2tCaBUXSAZZrbC6XoO0/x7Ym+TOl
Yc6GcyHwQGaCmg2YPqqKHZjTbdnJA1twktvZQ9RQu+n5MDat5htS3KjtYDrftTTbpUDkN43OUmY4
4482mmHoPmmIcErI9Kw/emUZR5Uxms6LeRgqE+jBYb7WXGwveQKlLcYsq3sJgPCMBJQ65jzIRf7q
W9FXPWTZknTUfDqWgK98GgsmiQcTIQGovjAmXnSkacAKw6s1qZfMEa9WSVhgnsGEbb2fwgy/Tgmv
OZBQCK2OM6/1QeCm7oAEvRR8IPnraLOgNWF2yvE9YJGOzkM/WKu4sx6I7L0Epdvte/xKayIdv3O7
vzaV/z0KPAM0HP5evWk1IrFpCgTOPAxHHbOQuUlUkv/NDNnZAQ8zl4mEkzgDHIRnGpt+im+VMLaa
NwpEesmtgtYXmIiXKwOsHL5JHfc5qos6Ea/CiT9qp3md4LdKZsFRgCKQhO/21tastaq3ZhMGd0Sb
qO2sE2pj8ms0fhMAveTnmhNCaySBq6GoftRVfrDj4RMlEwEORbwKE6/aeBFlbaFVwJ+ndivbaEAJ
1O7QF9bLzp+TADWoFhVS4W2WgbSPNSKJx/BbZM2JcExOOy4x2uvTKWj5r0nlugz0Bbe2UbwhJlr5
erUhAmTV1hZJAYDEjBSNQZIT4tW7x8oRD8SewJUlCdVuDQJCkgZBmDI5a6zwC+ONTachOjYJmxuj
RF0qm6yNkdC2cREWDeNqwjpqI/5ZK4emYYxyJ+6/Fg35jH2HWjLX2awY6kaMEMXW2u4HHEQVxdIc
60TwA/edzMCP0DvqkLcgM2OT4AKDPwS1GjujgEw+Wz5YCRvRRmHF1Jxm7Vv5RbNInQLY9C4Cuoc9
AGNBOjCTSrXMHDCZRY8hlniocWHuMCkRGVCW+arvmaR2cliICXsGe4sXBUnyIXJ/VDUmCDcm6QAo
EHFAEWkgzGvkAgAEESaQRU8a6uWFQ+aMoclbFUHzNLv8p+xAIU/DN98dnglrfNMNuDB9Kz41T7Vw
cPLpinLA2ToW6Zmeg06nq2BPckbkvMgkWnZh/hz5e5BxyPQa316lSUD4hHP0Bn2A59B+NQK2eDEY
56TGVkBuY+DQV6nVSYU/fUwET/p8XpZeWmyMufJRcBnsSc/Ohl19YXxOLCsx8gs2gcqKnFfe0eUU
tgbkbBRo05hnL1Mc4lqI/HOn9FOfWys8ZVt/sl9j+j8hpoCFYtBVlBGjSC+uVqyeRhSNp7IZL7k3
kgYCRZ4Cr1ohkt1XnD2C8LgXR83SdH+rZ/q4iHz3pSvjZM+uvqRFY9sMfJyDp4uvIZKNcu6oJ5RP
vVPEJLA1X3tfLnVEUZUmDrg1mx5xoC4eBZimVTlFLOQZeEidJqmdxmjHgeYUyCgWJJ0i9YywxzN6
6hQ2rQyGd1HOhSTetDx1tgwbWLqgtUeJ7zM0walhFlO7DvVymZLnWVS2pKRKH8DvEr281NtZmRgl
n2nnSZiLJKZ7YTOtraG3VrpE5t9HxJeqwiLQN32OuUWhMIAeHjfhjYR3fU2oWbLymkfI0nz4iB4Y
moGBTWJq8sFDBzHKvYiprVic9hp78sxXP60C/R4V1MYd5IeuLHcHRYWQpOQSaBB2HVv/3g4pGFCX
pbtuxnejD9eqRq9wfzpSn7RCJrq6QLHJzvgWNMSZxraZgv6yxr1ncsU0DjfscYoWSfnA3R1iap5/
oFAq2TImizyS44aMD2vHhvkTBitsonYLJxMWc8jnQPEYLfJyxNsl7S3lWLHVdW8bS/+LayQzgSB9
GibnNA5zU7WW4LuIyGmZTAURus2UQd8usHQfTRi3Qy2tiKdW3Aw9LecmVfjEGfhiI1ng9kibsTb0
2kiRzXaBUDviGHscWrqL/53ct5O0voa6SlchCCTS9zyG/M7aGm3aVrrDGXbqgLVcVRSgZjCwiNll
/FAUVY+vFt+vy3YCbccHltv2cQSTVfKKet8qn1IvBFerMShpqrzeGDWRGKEaMe2yZpHmYg/C3TRD
bBELlHO7HoaVqxxjM9VSu5QJ/UTSppZhFJs7s2ueRnusbzCCln2AVlRlwbXXrXylC3FycxB2aoi5
juUp8A2JoJcCkND4fG2mRE8HXk40llOluxjer9ZXXzqI48tgEmBWqrfecJ4hYA1viLxPTT5tyBJT
b+jwusMQdyVbMoy0nvlxBxP+xUj8A/33H0Lj/6c4tuOd4ujCQ/0P9/UfFMdzUQ/fxj8IjvMv/CI4
CgNKo2S9IirdBcM0c0Z/ARwBMZq2BaJxhpAaUDZgK/7Fb3SN/zH4BR2Go2laju7xS3/xG233fyAt
SgSyruGZQkIe/H/gNxp/AxU6yOUc/iMcXO78SmA4/gkqdDsh6LiCv828/iuU7pqd5dZEyoGfs7/U
ORomhcj+MrGdcxMKMtfFfSTDiJ5eJfM97fSLXufiBc8Jw9qqolM3oxvvD2kDEpBXgj2imVLfiEFP
NsnI1TtZ9lVUlrpyszzTWQgEKTY+cAtHbqaieDfZ6z9MmVh2UQS22qDZa9XtxMxzznTJq46eG78t
dRT4eZbGr6LLlj1byEXiN/wsiq1D0uoxcs0S121WPztyzoY1G33X9hZ3e3AB6Vo34uYmfQPEQjEu
gojiLrL08EknVtH0SrCwYH+eIpmNaEeYVBmWLxaADbPPWuu2fl92b6n4Vk51diKthCQtXakV9SRB
xsU5jw3SpCSuRdvMijOLGXOOgE5kZh2HEkG/RU9fgkwp/Sk43Q9aFzyIeODlQSvLyXcaPIm1TU7Q
CfOi3ThW4Z5ab3RPE/SWAx0lRmnlFytsllUr0VgHYUCKExnkOemc5vw5WK5y95jU8Kl76lIXQ332
fK876MX0M5+0lvF+gfNj/pzjjnjLns3kfSgWVPlJppG7LPsuP+VGMW2ZUoEddXdTGQ/rutGg/sde
tjJNU7tWzFhJxqnMY6dcc98FMtwzcQ2Wv11Zf61C/+c3orJhCE7I/0vWnE9Yl/NVB0oGdtOFr/zn
CatPuqf6ERttOQN/uiosln4bNkxinOItBfKO0mdhSKv88uuDDh3SlH1zUic7YsxvJZZxuB+mJjQP
Bk3iNVTdceeNNeYolxDXDBk/BC/rhVnC2P5QUU6sYN9gRUHeCNYPm+nJl76zZFprdQwwPBeYOjK8
fiZEtmUiiQjBB0JdVzeX/rOEnH9E8C325G/ccNV618YcqjXvDmbfuq/294dF2qp9QEGDCoRivsjI
E52mIYMmg6Pu4X6CwLGbuFKy6oubTdqRnJxiR7VS70q/xmyOEB6AetBciqI3VgYFMF1oMus6aou1
MV+lkckmsSxADJScVDVZeov7Z194rQmIgczXjGROKEaQ+zYur+g6NuGqA+pybOaDNlXI73tGM8oQ
Z4blwauiXwwIAMEBfIPwtXCMc0AyeEp2TMLJlawKKR+I6EANOGGEKDviW6wRul6Abo/xhH0OeVWB
6ARznyABYOFdgqSJ1qU1qmtzv1rJMA4ORj36z74dMiOKH+d0IPqwBJ35RnXuwIjvRIQeYVQIoCz9
6b+fdtafPFcHTJTQbQyoLNiM+u+r+O8815hReedIFqQpjz3noZnBffNo+W9D5hzxyzLWQL8wET/i
qaN+z8O/DmJulbs+Nvkx9ckQc5ICMUZ+8eYYS2b96Du00Nu2SbChDLXOpc3O7ddyIKb2cZj/oYod
b9ZY7skzoovhR9ahHZlC517k70JGptKfuzjEEL7SarMPshzsgyGTm6Gi6gtqOkkdjQJjmOgiF5Zp
3TrHbM8OsZ73RyPitH9hh4v5gvz9guWtMwCg67opbSmQbfx5wQa9mBy3q63lhLhvFdpAiTAoUtli
ME7Bm177gogGVJFbJ9EaVlWXxc9Pm4tHQo3feu2txgy/itte/wCJE2AGsYuTXqV42f2iOfmZaZ2T
Jjvz+T9EaSyOzggJTvSec9awmppDcyFF7ShVJ4HIIxv87+eGPbN8//YHmpYJS9mR3ONNe16xfoO8
J3SHAAcRZEV7CYv+/DG1mG8WDfk9blheZClzqPuiRPJB4lYc1y8DsiiaONmA8nfwWCGSbiEUYX1S
15nx5qYND2HQNC596Iq+V99KuDYr4krjjddjfp7Lg52uOcM7eWU7O9emdZwl9ZY4Iy40N7KO03ww
Slb4oCfDBUNedcja8dddYVJg1QhHeqpnKUnhOw9j1XtL29X+s2y2htgTfdSTi4tte9Zh5+nwZCQh
PzZrTdgcy8V/fyflzFz/4520DbybOqB8T5qmuNOmf38nc8dqLQPYMJIQCMRO2hLgUxFe4YfMUM15
Aausmq6E3c697LC6otrk7QqGdTul2H+UdYucoLnhYBJF6IHY86vyi20B5ilQ+qxTiTmRYLB4GVUS
rcQkupOtEQ86tRlxQ3XwOkWKUjuxWNfmr2LIJYuQ2dEmq1T4ZOX2WhH5ORGTdh2kK5ZByVbIbJpV
i1Ria/cmsayp4e1GJvsbmrfRpiEXlv4osJTW1C9Oduv5yFAodjuc2M55yOgGaOZM1XyMElGeGuQn
TeBVWzo09gb80bodvAwQeW4vc1RVpJnUN9s0RqYDvQaXr/cPTeQfp5RZiyyqU6919RGewweAPLUn
qCpkffDUVcNsCio7uynRFgzPcx8aY2ztawoq7phOQQ7wCkDZ16gK5LkcEvkvXGzjT+Y+qyhmP+pM
kOSuDTlB/1uMgJfFLZ5AbgzTXLbY7oB9rdOLc1+6lDxp7r+2sLhAErgZKVBqWEPiynaBasZjnWFX
aiHiM4ihUY9/odpJrbL3XVMZJ8Obw5HE7r+fj+af8Q2/Xq90qTTmCY90//5665gAv0nl7TLLSyDA
rXIuhncalKmd7w+w7DmXemzLPSLFH7Klw6c36JFYvploe/fxpoBz5tMQsUMf6D4HqYv0IcTGeK/P
7ChzkN6NzlqLcmeTArg9sDgY/7JImf9YpHjrPVOfVyhqfcubQe6/XVqeL0BgEDuGRVncXE7MRRUK
Omu9+Q3nxkUS5O77ff/hlhgzEkMfUG/1ZF0FcfbJupmiOPqYgqpfdV3Xgzb2jH3cssI2ZKCdNcc4
RVjU/uVFi3+8/1Ji6nS5Pm1uuta9FvztRae0TI2wyEZmXItGdc0lCOlkj+RX7no9bR/1dPoOvNna
Zy2Npty3dgzDpm3XTx3UP9JPXMvPz5Edf/wqoqMG2xZWVAreogXfSieOgbznJadfZQYsdGhuhrVJ
AS4huUrtJ3ik35JevhJ+PKLboRMyuEJc7wdw2/XVr5fO+C8Xyj/vmfzhLkx/C1OrAbDzb59WYkRC
uL0Oud2pf9z/VBttQVZI8ldJ5lvWNKO3fFTDwa6fLZc9QpKiBlDZhjAdSNfEex/6+bm6xIZvhphf
MtyF63iAjC1Q4HZRuMvDtrtQRzgP7tDFm7JCCtJH6mb52Q0g9dYc8iLEBBrU23+5rsy/LwQA5B3+
Qj5VB0gr/vk/z8a8kLnmFrm26hLr877JdCQjN3Le8g0rqr0bDPr8ztjF19hILveVfzRqsfh1Yyha
OiT3raFwZ4Cf7hzbuTq9P5VEpINmOKkWNiPxl8m75NLQn++7Ujtd0uN0vU3uVvaNoqN9JMwq2hbu
aMJqEo5YIqWvbyKN7HXs2W8GGWYn4XXVnNZ1gHYf7SKrKZclJ9Cjg8JllSmJe6w2g0U2xkxZuV+Q
t0ThSs78cpTVuOloWJEFND02sC+WEAlvfWOKl5TQJJB2807FheJOCc10EdGWeGmTMCIm7DRi/4F5
C6tzok/06E8O6TG0zWnKfYba8DSpEs3P/aWTHTuAPOUOZ1tMDO7bQtVU5TJQP4M49F4n5ZbLX2e5
Fgx02nu0y+Ngz/le4YbcuGUfy+xKp7CGhwf1jb3+61970bSxdvV8mynnA950OmF2ae6sEotxHMUE
yUb6Lejyq5kl4q1Oy7PLttNi0YuC/X1DAsa1P4h4emR8CcSuDnduG4an+6HK0JHfNzrzv3X/J7SI
EQg67mqXwP6l4PnuSNzfPobUM5oA3dnGShk44KZyGyBLOzF4gDTjGM9J4qa0gAGhSlujlNJdZji2
vtDGxF1lg0FzY94Wd6GGNZSZW0vg1DK3U8T3hRccKpMkpbHuUWj5ZnhBvV0cjAh5b20/sZsT64F7
k08y6CSRLnr60R8n/ZhKe8Vex8TFwd4w7RJzYXaZvSZ6sjg56AUIgxyHhrSDIWLAAFgn8Z3vYFU+
4Oiyde+799AcY0S8o3kt2WBsEsLft4k3sklL7OA5G6KhxRMx9Wxl4bKK0GwuyH38RE5nDOv07QcW
RYZx+dVyIMmmXvVql+7lvknJa2zlkYaQfK6gxsFimAkU4BgMcbj2FXFNgtkBOayDu7VLAW3hvum6
n0SBiqNtR3MdXV01fAeQJjejZmMrc3vxJoIYNNy4ZgjTL6Oy7NqF69CN0KhMd5ZR1RsoJMNO0G9e
h1xtM2BtOJExNCL2dSnS3XTbjjbQmAb3IWUAhch8BYjReO3cUZ5NuxUv6FJfEwMEiK9sfFi50dJ0
HibjcD/olkTYVo/Fv6xS1rwI/V6NskhhA9KlY3nQxeXfb5mW2Y1hbREm7GRGu+pEUWzckSzo+0rC
8OGvh/c31TXZhKbJrmC4fdTU4G5SVX3zpVsijZifU7w7YNVaER3DKYkAgGaArTA/ENFdwsoIuoqJ
MOjYCeok1j4eOtMAJ7atmEk5H1WeRifDR5VCzJzuBuPXTk0HSn5xGQG0l6puH2WfvvRlAuTMFe6q
bgZvadYoCTb+COJCc1H1kRpWLSJiJLe6WxdnmBXG+r8v7uyI//m+kaHNus6k3SL9ZP7+b3dtGToq
t73eXcVRg8NXEy7FAVRBV7XhMnTs6hTUGwZ0dFUc2/zi5Im9y5LGZxsqV6DB+mNpmj5XPUjCbBDx
CqAEJ5YP/mmBAhKUtWrtfV8yiGIiUy9Mz//h9hb9DwanpBlaEjWZYxlPQRG5W3I+xG7SmWWbhXfN
LELckPBfh1CttCHMF1XtflU0E/eAjdH0hKTh5gb1PPnSGM7nosNqXRsscmn/+uSNIDxggPWv9w9+
fmQ1nnc1p70it+RqA4g8OKXzGPeeuN4PRul+j0kp3cSuNRA8Oupf7tcWMd5XujfyhHyVedXcIVKs
kWjv+PPv78j9EBILk6G8WMuuihCeJdPXznnP7b7EDFuxcZzfYWM+aIUTPAy1PAyieifQsrk5ZVpv
ob/bOy9oEPQmX5MivPJm64/3Q2ZPaokv0972RcUthvuA3tXRJfXGG/lB5kHJeeI+NlDquUHY2zJl
x97k1kdXlvGmj1udaFXh4eXVRzQuNg0au3jyZFo+CQsBau2lweH+HAiCCIZAOC3u3wV3xsAlT2N8
aPFr3lX1+VdvRcc6i4QtpecbYThaaob2JQiY1xZzD1m/K8sEv0zAgEGMSVbSc5Pk2pK7erkvgM5U
PnByne8tYnAC3UUU3ln3pv7ZzZtV4uXNHucNe7ep0q7F3GX6VVboMc3sys2i1SDs6Nr1It95U3EZ
SqSRFJW3ej4dQnDol/uG6n8JO6/muJF0if4iRMBUwby293RNUdILQqQkFLy3v/4egLM7e7UROy+9
JDVL040uVOWXeZKte78tOOlhyNdorVGWevRC9ddDjK5cllMIdgTTmIzi4RAPaf1U5ui2Fo7e5fpR
MBA3EufIYVlWJlf9qDTt2kep94w8PVv18ks125XrVpqErjuJhGZhzx+I+5e2HuzqnBu3ZnxZ1OzG
cZk599zAmzyCssRTf+7+/dHytcYBoEc/0tvnP9bWaajm2RTxObxXqCVj1LRHbRx4fSZDPCfyoy8Z
YOt+lZzyLvpIlOcfJo/ZPUjWW2G/u76G9YpmsAew6bXFxjrqTjJg6zkxMttIz0p3KH4NryWHhybF
Ohn0zErhaeT7StjqZbTAm3QYJL/kU+dcl5cucoOXKFIOgEDulvpaJ74CM1L+dIrGOeqW/b5IYqxm
NMp1gCnRhVq+56yEeon6URRBuorMOHtsswocrN7/aieTiT4CeRu22b1OCJcrzI1hkj9ilBm/OthX
dkCDJpqpu+5W4e+6zaBfQJKEHGzJl+avwwyQu4wU0bmxIf80lApvxoHMnazNx2YYqIIM8A8Vs4+O
DUl670tOD3qFJyLX+owh8Kzx1wWd0Zmsq6cReOeuMyiTSGop70z5NyBmh8e2wRukSQQNZXqUiDsd
ER9O/5wNUjYoHl30sR6dYoDiK93S6uflo8xV5snMeCvDjmdj2diYGXWXuozVhNNwX1Vo/JM+DVtW
RPCiVZoEr26gPRX5hzXL40uyf3kwC3M6tQ0dT/OkZPldEccNc+znNaB68hWGYt2p6baKH5C/0p/z
BzkDhAN0IyScqOKcVWZ+S80nEsvQQFTVJa3yUPSeMjGE9Mz31hoIgP9UEZZ/agpOnfx/qpDyXZ/m
w7OblOUu0Kgg4C1U4BoMR1bNygTFa2N3dKDoajWXqi2oRY/kM0WxOupXpwBJYF4RejqdehJ0x/lX
88FuruO6Ug9/PyiSbGtQ19Vu+VoXG4APqUsfrPpgU6MOLpeTchJgHeKloKnSKO0X0x6OXekUN9AI
uAvsdrhm3+hwwPiZhPFpDCRJvaoEqh4b/qN036PwG/vukH7Wqf3y+ZFtYMej/kHAo6ClIGp2XtXU
xyabpvWya14eiHDvcWOvzATT3DIFsC0LCWXZMReJxlhh1unllFgcmyz7UUqeJeSvF09NRKatUZG7
y4pjM7kOAyNelcR24kdSLjh6VUq6LE8AqoRghszEfIhZcJlNRITa7eIpwv3wjAlMHw0AATNmLa3w
T/iTz03O88/LR/noE49bTh5933PXdrTsloYI+qxPZ1p8uNgdOd7yVk2bEhaagyvmBdq5s3MkVVkC
Y1u18uthrvtEB58KLB40xzuvGKaDS8vWkT5ju9vWbYFSXVUILiCkNyqUPc6Fkp3AfPVDrn9pnF7E
Vx204qlBc2umSqB38e0wfYZHQlzdSeT9vWTP92BmHEo+n0ev1dptpEibZUUntilkrcfCyJM94rw6
jHqBAXqqLrKUV6JZdzFfvstDyjU7BnV3MecvdR1zSNMKul3l9fRE9f3zp/IAKI1vY0bOFciXA+mB
yRhSI0Fjm2BIKVq19hp2GKlh3LI2x+rY95jG9QJUFAUSahMntOl8zmYqx8HzxbnVh62ue9SQMSPF
TFDskoLumOLzMBPIC7jgPSupe5ZTY74Wbflb/WBTrh3EmCtj1QaGz81XwC8rjJc+FiBWSCd9yrtW
ALjIDbPZKpJfQbZJWKZedXAy1dHI4FXsYAlvGlgIvYB+8a5/1yYruC4Pjk67yiwtFgr0oDOPP4Ux
8QoLXV7a+HsIxOlb2PQOt8WUIwNqwSHCpEj1SPVVMxqO1qmyz+kEVSrvIcv97y2q8d9CpGUjq3i6
57FPdQz5x9S7FIWnx23kr8Nh7M9TLyoWNac/gx9ep1HxpdO44zTCOjlalLJjmM9hUa9TJBYM+c2e
/yC2eOHaKvGrctk9VXZRxBsySp8bURl+x1nLc+xyzLngOF2RU3suGBAePo9ydo2bqTaLi23kCBSJ
oM0DcWvn0i13GNjGkbMOiQaMBk5j4rMkfkelYSqV4/7vjWXP6HnrB5ANmhmPN++PoDmSzEhKd59Y
hIEGlFScjuwe+uEOJIDRvVUBWNd7+setGGDBPKNc1hkdjWGbMcveObEApm638abGK3aJvT7fk+/2
TxTN3T/fL1rc3Zlc5qvCDOJD3zhsk7uE4OFysWZ0YBGpYf87NJG7aokB7qEXWY9kheTlU7Go7OZn
Nqs0U6WC63Ioh8YGjMqARYYz6KgSu35l9EOmzRm+1pRj4V6kO24Zh+dut4GsrZkr2bnjqYiTRxeP
0ZGaXloKbVk/d5bMKaxG/jecdjoqbtcsO0bB2xoPnerkVU3Zl2VP2fq5tVtmH9ivON0bdmcdaXw5
eb5gF1r7GUk0X72TXnlrp7E5BbrKHiPr7R8uS/PP+cc8/pCWjjju0Nr5XzW7kIrYvXUt/JG6Gk8p
vjaCwF4+W8wf27b4VYosRUUq0kNqyZgqi27CSpFW59rQ5+xjV531gDOPW9jX0KL0Vcm6s0CWhe5t
mh/OEGSczw9FikcU8yUbaazwXwYVgkujm5CQJwd7lQ3wx/NvOgr4rRmC8pEgRLnKS3P8nppP0ziN
6zgy8kMZsa02e0vsLaKQmxZe996SNWPxWYuwW0Jm0cS0z4NasMqmoURnRDrL/dg6Tg5dUNi+PnIs
80dRucbDEGfgvnDqLsIFIPgEw3sGcSsq5FMo29+xrYrNEJcuIyvLp6EX+2Zly+YR1WV46vuzW0sf
0HLyvGxZSBaktzjPT45b4qFnWb1FPcaOZXXqxtbfeVMtNl5uJK+fKxbhYVUS4hfCyijawJoR6hMx
QzbTnwPsOqB4brmwLBcvM6GjiGaA3XJHWR5cw8W/qkfPOJbNXY90foqgZx2GqMEsGlW0CLYF5/eR
vz4PCkS/VoUvQX3I5mdXcRSUvWkcUs/m3RBJ8G+JxxU7lQ/LtK7LYFN5xbfcDLMvWtYEz378WnFv
1OqzXzvJwyJW1UWc/8N47r8GnRKXkmdhFyKcYzvun3L8XICTlLWM0fzC06BBU9k6cUmhlLNZDBc1
OziGF/H7pLvDecTrcpW1+pqRur6Z6AFOVD4sz+jy0Fv9WkDovLiFF+yZzhrUmPXqYXlQhaMQNjAh
4OoB5DmV6Rk5JiUuV9gknOYPc/j2+3He0bbBwO7btkDTEVTtIKFCmJs1kkL1HhBpvwW2BtCxoiYS
yg9ATlrq0Wf1rZwdNfXsqGnNtLsoyEy6PYmbV4UhR8rR4S7tVuf//Ub/LzcBTyQbMQRBMoCMlf6s
BW9EgJs8oJpkbID6d0i9JR594H58FNbtr8QIEJznLy3/KD1Q6VEviBf9W/VaPqq9km0tLUZB32C0
yHyffRGwj1ZRnD3viJYHiRUZp1SyxkfLKQbY1tWqQmtfGxTCQAe7arLYUSIGCr6DNols7nGU7zV5
dFt2CCNs7S/M3eFi10m9ZWZx5IShPyUj7YM2DqCnuMBNjCiXPmctpiD6wLvnXtkMnSds8P/7ubOs
P60YkmE7U2LDEkhzjnT/kJdqY+QHN8rdqrTeL7diaSBaSx27/eK40KiXsYTCs0MiD9Rf91Rmbs+7
Gqgp9B/c6g08sI42kac8pocndr5OrWRn3oqMiEg+7djzjlwVt+WEzpiZm0aY3Uw7svcBLUoEU8r8
xtvvV0nZORPWlt1q2/1lOFpeAYpWk40oaT/FqMJxkJHoDp5C91BV8jkUlrH51Fgt+Do7cOX1A21R
rLTUQ7V0Im5MAb7Ex1ZwqhxSoU5x4P0M6mEoPpraFqdPJd/G/yLKhoOdpabuEMvpYpEawaZWHY2m
494VETqa1YCHrBHpE9Nxh36rec3v0z7/WhQEf8b5xC5qjQGIAdV5bQYWF2Vg/4ZjltIAQ3zSVxsH
FMUY5tZrERn0xQpL4QtugA5FHeP2MDUP2UBuKyWvPVAbqGeuDw0su0JYD1+cbIi3CWmI2ReHNdbb
qj4C6f/vmU2mp09kU6cNfLZDm2vnZUBcZDMdGRza38pP56WI+sYor6kA7NYl/Yh0rm1bjTdLULMl
C5pCXQNPx7eWGkwBPX2b2+ydIXNlO8oP5NYh6Y9Ij7eddcQ7sJWA8unYqCnToG/01DQflwcrkKuU
sPHt7y8pk8JWFyzjoWmU9fmfudHQgbqP9HWEQrBJ6u4XC/8AXUMYOzXAA4l1KoDAmUCdUmpHBmn8
2jbZucot/y5JpR006bV8i3FDYW34YoSjScFR0h6Z7C1CoZIjOxiDnBMJiPTeNDk3Q3pvOPYt8pWJ
mfSvTT0CToxFOQDWAwS4mdUCl3VxU1WjBQMPq5g3AOg364k6RVsX27KKPWBZvPoakRIqwIKdHVn5
xrV6hNjRT9ZVHzNXCR2S9Il9KPUsOgAqJXyWh7+cdBiu+oiqCUhhCwvfOvnzWCQk9L6rnZTT3+D8
zgLp3qyh5iKYD45+bteHTkSXMLHD8zQ7utlP+aMJbbAZfyweJtD7AODmedPyQPVZjD0dgIuEFtAz
z2gbn1+ZWdQ+CxNUyHTQSDulNX2UysThHQ2vHH3Ddw5wK6yv4zfX6a8aLMd1kNOisfy05ecuD6bO
Hzvlwf5ze9l3mXZENjtatLbcCjArNwBz4kauntLLri+/2YmqNzoDcYilWnByzEA8ULWG6PBaNnZ9
tTs9Gjn6TNnZYku07GEds/1FbS2tAcKzju3gn3ItGSULLnv2GHrHtqjLU2AOxaUm2XtU2rw1sTVo
YGbyOv9FHQi7F98LfuhBHL5XUXfVVNFT5hi/98q1d0XQA+HzgCx00vP2KZiBR30yqa9MeCtJkIO5
GKJrmlrTJaOpYcObVp1GO58LXa3EPmWOCK5W6uL/XTQqwMv1blFUHBx+p6Y1eOGEekNDh5EQzzG8
Ir0PlO3hz5dqN8pEbQ2d3WvdVD5lgXm48qGmH6FROeJg9FiXModhW90U+kb1FhXZnP3XBvmAtbCC
gvtvR+9NId9B1iCeFcVOD8xyG5FKvlc0/lysyd9lRdaDpSYZoE/PaTaS5v/32Xr5yOm8YyREdMKY
9tXAeLwVkeVeItN+HtJqfOkywD1aWtUHHL7ZP9zfreX8+P9GR6bEBwaTFmO3bZp/zu8xF+T5gKC3
/Wte7QTfu2WGxrxmxbC43JVWQcJb9AZs6sjTz9ANLyUtUas2DuKN6LWW2pMMi1Lckkwh40JIgKOe
TTGOqxdv4EGJk09De5q0drd4zpaHZV6tGZJoKbFfN/SYFQZj+oFz5mQXrv0W9WG0zftoj3o+bRdr
AU8tOMxl5BdoWvgGeYKyHC8PD2ya828cQlLdD75Zkxfza84TF3YEXKfNX5t8vWv2HeThS1zGr3ZS
+wwRUYaGsfTP3OryLSiro6WrdeNCB+1jbjd2dGo7MAL27CNPI5WffRoriLYjeli6KLdtTG4dbzqA
gPlhspCG+iKnXx3VjwnQFFn7oXG3U9Yyc9d/LNctoFRgP07wqrX+A/HJ+pz3rbrHUf3oa9P3z9di
wiHzGgzpNuemmszhQjZQvyzXejWgQd7cwmFx0LHn0IPUvdqWCPdO7JNj6wmArz3CupRdNx+fN0wG
kpC+jEG+gOQGDzZYqF1uCkCemi+39Lyd4TfGRYxGtxapoW8kFy4DK0acQ3QfAZTeZC9+WnLUaIkt
TeplGTAOeDdXFHxq76SqNymplJsc5bBBZfxhcUx6EnQoPdjUneHSt41Dy4FV0S8gJi7pntGerxFT
cl773rL/muHT3jO+zL7JyIExt1IApzSsJ+RwgdY3vTFsA0mIn9Hdw+IDGOfTG0vItnQNOoZNMzss
ItJixdRAqqyCBAOqaChfNSlMYrb4GCKRsZekQaGg4eT0qQeSYsc9WE3GhcPLTzMaaLsNSOAFXGAr
mDsTfAX7a1IaydmWfXJefoAfdtnBSeEE2MMQn4sEf32pU5RT1MNclntpaKj/Ecf0jIZubZ2BM30p
08C6kfF/W57d5TNehK8FbpCzNwEvcLQpPgKed9boxcUJYYchB92KhCC9WZsNvzs5wzTlal/sXvN3
o0nfZSlb7Qv+OLEeg/JLnY7TtnASl0qjWpwzP2C/2OqXRYELM76MZcGlyYysX6lLd8O+Uv/G8vG1
Bo78FHOSqaXZXIy2r6/iMa0YieSTNHbe4lVgCvnzUxxp2+lbls52LOrZ7DB8r2H3bxtRolfa0bD9
VP+Kyh4vw2xHyo2KPVCBJLp86oo8WndjmO0rPLHM5+yfMY0WjoH0bDmA8Ue9oQRwETtAfF5GRNeb
DrMQ+ARJtM9tWmyvOY+sFYNWAIVBedbaf320fM2JyOMDxGMzaVEFBZiooLjS9utdyWDu+fNfZOak
5IvZEaRw2Q6f8pBoDAzccZfZq9zcGPRBh55z/fsoBmgy/GvljELtHLs0fc17UbPy6a039qTu3JOW
0wG/7H0zIJsXfFrxZfmIDC75wFh3qQcz5dZsp3pvgbR+83l+V5FlMc7kcZ0t914ni6+fTwTWREAH
kN8cbvwrw9LXfWtzrLS+B37in1tVnSxZOP55bHtQJPN7OA41d8M4g5aPWWPDquRthp7SD9fUmkez
TRCTOGlRRGaY4gCa4HNHg03Ynvsssw+XS1KmXbpdNNIlw8HmMtt/3nzBLLFo9gRk+zZ7RlnB/522
19o3xckDMABQbASVGI+YZONpjbtFP5ojdNPPDAJAElrQKSVcAXTFgj875qy++b7srQF3QOYQMoC8
w3wp77EBz5PQ/31aW8zdf9wIqS1zLZYKiawlZsXrP7wA8TC2eQiolo2fDe6z88onGZDvpybQeou9
9jhEo7Ed6LDYLDPGcOTVMfvojBAJ9/dKk9Zb30neAJP/1ZFRuWOD0Rznz2YmJDj1Dm8NHbXs3hsK
HumXJk7NupBXbU5go+VQWLSFz/6hTU/CDJuV7g8v1GKr92lMni3FDVkT7Vetc5tTn08Cacj2L4EX
VGhG+dM/PB9/eiOw9OmGo3MQcMkRfG4c/uP5cDtj8JKstNd933wg8PkvAvfA0ZcOoxlcEi9BYzWY
DrmMdLta950Jiij01RornXUSo+/uhctKWOV1/UQJdvVkK8rFBtM50mGdPld5aOxsSaMjBFkXJjsQ
aX92tMEuzD9VqyTRuWiZp3P2r9+M2t4vwyK3xGrrMeGGUz8wJNMy98TdKjvkTG3WbiKmE+upfZxN
ZkUXQeIosBdQ4LEiw0BwhbZJkhlIxYTnfd5EjfUz5tr/hwtqFub/83qanz8scToqqW6Sff0jTGCW
Gp2StmMDJLXSzeQzVBgz7E9lOsp16n3875frv9Jxy49jTMCGnNZy0/pDa8CBYwK9Iivx6Txqk/wj
ZMPLCFHInW+J6aEnHD1q9t3xaPCM7YAugSrZE4LRdvXGLX1WAMzZ56iL6A7NMQl7jCmrWY9wavdO
Qn38/MwM2qN0MUf8DYPDU0jVKN24/2Sr/VNB8QTWDUsI+EOeblvOH2/KNhUDrhhBMiCyxEVHXuKn
/tZD0e6KwnG34FsCeHjoc9UU+7QM+SC9hjHl0BRr+O0qOlZcwGXs3tItNmf3sHxqCmen2F1tZdP7
Z8xBVyXC3aKVLAPBKgFDHfwrlQJJKr9PURLupJVcgGOAurSc7qziEcJC2TyqyCYDZNdo4IEO2QEd
5h+0JH62OV8w/++Ccng36q4rTQZBluH+YUk309Hu4zbgql+GPB11Tvi3gvHc+kAsauoETHMK35Qd
HVICiTezVMG6madAXeK9RtbalbSepnEpdzqEzpMoWW9Vb2uHRcGOvISS5CUSxrjkm+EGh2WElDbe
eyGz6EkIOCr1VBf3oW26vZ/HFM3I6Jc++M0hZvHc9W3+AZwLFFEWf1i5oW7kxvC+q+hJVh3haV29
O6lQ3K7iE8eFu1PFSG8iCF+aTS1nv97UkVDPW209KLN4m2IDdIvdZEdZzSm2haVHubFaw8JyzrlM
zrWdeo+ihGoVuG11y7sfsaPLV8w//SN2y3vrBE9GlxevhShN6k0zKMpAAJDSCjC9qfwMjkrXz9dk
F7ItCsTrIqYh3cUE03H4cpBeBhwM0cUDQzFsso27tvO4uPRj4z6LJHiLx7R4YUzyGJRtskvDHC/z
bGHMe5du3bKicpuZVWU12T2VhnYui4n2WEw36zb30zMw6/G7JhhVeA6+E9uv6p1RKheGuUns3Wtd
gP4sbNT7eg8wBFv26A1Oztn3PTia2uodHjBYx5DAeeIe3SowtoWmyr0bJ7BzOgeCnhfIu2n5c2O2
l38HBAI10a5/W/kDwo4xVs67wV+2TgwMp34H+z1zzZpFlaILbzkJj6b76CkjPZNvf1zui5mQkgKp
+YRngtPMC1WwB8d9dcCifQgjeIylllokZR39YXB14ADESpe5TRGmtLRObC8G8QEGCFSeEkx9ZyWS
BY4YPJmew9S07H9r9lAEkOzCuQHOSyEA6vXJmN2xy6c8yedESzhOzE/58iVKuTZOo4UnzynLlyys
74sbzWF4tCnqDG9w7ZTriM7alRjg+zJTJWcwWxOrCCCHStxf3iT8s/bvh9T1fmBPOfcmc8/Frx0n
vIFyB2UjM+KrEzb81Q7PgpfXeCDmX8UuBINKwmybhGnd7e+HWFP3MWcS6rtYrNLCJ26INde9eHqA
z8+dTYSVj09v2fhmkctURfTjViQ0SHoCa0oWVzzzTR89O6N3juK+eAs1iu6w67gPahIPmuKUAf6Y
yiV4Z6Pf9f4uqEO5Me1SvGkwb8LMsR5EnhO9nHN9sqm6vRBFhCYptXcP79vq86wdmdWXCWzX0zI7
8dwhAbyc+ZcY3MKa9xBOwtx+WKziQ2o9eo1/nlwqF0XpqRelDTQ4t7m5w0z64jOqfjOGnsm+/VeU
wdar4GEJoE6VTdzZyUf6lCO6eVtV7kJDpo8iq6MDoRN0mZ7ZWT3WMCcGWuzQBl805LIvuAsflrhz
mVrpKh4nCxY8oiMbLPsmHe79zVQytY8C6ONtkX9J9QKnQlx+i8pWQdjQagRKXE9KhcVfJvskHmHT
Ygy4RDP/yPGtGzuVn1ocWS8+wj3mCTXDqI6TK9sPaWmAkEbnK4Zw0L5kWM7IY/SwYx7ZJ4NJPcWU
xM9xUQZghZv7koZaLi+TncI5YSeDP7Fliti1pCC/YTOu/goRKM3zYB16FFzw9m8mggLLR/FkHaWT
WTPLYtw5wKLPaRcNPq1WZXP2gr67mblUUIiI8KJVfq8g2jJw4HDRBiXAoQbQts8/9rXjnai00VeJ
URp0UFg6MLPy5fMIHtWudUzi+DzO1qoxgegUdnazB3YZnhs3/ZZHMcz5FuBPbzXta282Hxb0qW0S
+sFfRzS8pLijrtgRIKK77cojQHvWiog7e1HDoc/6uya4JnH8a+AE9X4jqjj4SYVLeWhSF4Ssl2C7
nINjbUTnQy0kPkCC0btla8kl0G5jHR1uiSDGvHUQrIqtVaXfe6H5a31qoyuD/PZhaMjhFQ7dQfSz
3/Ui/D2MLsPVoS22iyUks6N+15HNW4OIst78jrr32bl98Ql8xWRvYXpGuybQXo3PY5PU9I/OzMpz
nAEPCwsJomAwISnHwS3CDXDQelzZpSNpna6IIbuR9UvEMedQmIPnINeZAMwHGraowSGcXYBkKQtu
3dqr7cKTcWZWfWIl0UkjV2FaMnqCNbQuRqc+f85UynH8CIaeSev8fXpeojPqAc53rwluejCFG3A0
VEvB6oJO9AbWiHdOHjxOWRc9hRC+WBLYOrdciCe6YoNT0Kdvy29S4mBa6S51UAspIMlPSJ9XU8B8
DuP0Y8L4ofve3DzpvRiLH17LLymiVlaDKKXFo7lVpofFIbksPz7U07tWwkb/lLiYqd2WxSe2xoDT
Ld2Tc8qEwrrfmV9PLZ44gLH6/LIXyWgAcBm++Hor7pH3W2oUVy7zMi2kXLBhg7p2i1FdghDc6i5F
IJiX1kxtI1889D3WPOIOuxLanHKteA1LPLMb9+y6AUQi+n9yc9j1Q/iBrYYtsTndDJTuA7STjVOo
7miYamVElbMVDQ6/wt27GZJaF2CIofELTbn+3cZptJm06lsPASkGewtgH9ZQ6zbjSsbTr0nnN54E
WocEHNfo5ophAWaDuoX1Q4ImocVjI4bsUnqkP2vDMbZjOqfc+ircjRZjA9NPUramRowB1aBZCiGS
UrOcVDojl1BeMZuBbOujAycFyqJqxXikD4J9aYAyNYL8HNXVrYHpv5FCO/q2s7aE/2Xqyn6F0Y3S
up9VTNMxjhi1G8JuVav4R5LmD1mf/tJaTvTVj8AO5kbKvdEOBw+jtFaIB7TtUit/2AxsqeH9VTiw
hoL40XCCs+fssdceW0AdHimw1lZ34VJd3E/N+xQHQCYmNlpUNN/TbFr7mZGsxx7FmRarq2akZMgt
zIfI9PDzIeE+2+hBHmUzSUCXtnrP/JELVKoBf88qa4mm5IPD7aC/DQaRG6fCJV8BJRrsn3TTUF/n
+Wg/s7XShVnrmHmy0zqms3oy7kaH0GbG4V/U8pT6VbBxBg60rrAoOKNFZ5Vi2lcpdTSCnmekoT2a
8c+hNo8M+yAnT7J7TpLpyZjKa0FTF5atb1pWYpOkzdKOaUcdOmLlFY4TCkpk0z4q4BzaoH8Zuvxh
wMmJu/nowVdOmoKYaV4y1qKBIR7vVhMfA9042bHzbbRKAtb8/b4v11DdiaaycSMV5f0iUbNmrQqQ
E7g3RRbYhirjWzXJd6HDIAS9tPaLmkqTgWfMn+AmtetKQZkDrHzo+uxt4M8cNe/i6OXPCWe3l9Lx
iPKrc5RW0BjzcidEfABrX4NkrAPQtQ4vC65qPWn7deMUePvHJzJ1b5HV3MoocO/UL/yosiTejA0C
rOfAN1F1+oMx92wC26IVrKPEPNAtd9TzbNMHNNPbYApp9QuwSHGWcDmQFcBRi1TEl+LRAoPk+Hg1
W24nk/LuoKmq1XGQ2PtccYumsLymDclWGsYq5BqMwow3940pFKpAEWySyfjhwodoRF9ulOm3SAws
AxhKWG5773cHlNBrWq6+3njqMvMnEJK3BG+GfDbDUFthP8Lcjrsb71iZ0tttY0jQcIui59VzlKS4
9l1qrjosbAyZiD6YehFvjbAqDnXQXJSmjftc0793ppcdCg9xAKmW1YxJY3HD7sZbqfgC4+apzaIP
0wA33hk1cPfxHGukHFgUyOOrfFjN9Lqh7V6LOkjAt9jvUaTjLNfPtkH6KoLLkCMPpgyoJv9mRS1P
aArMvrSLB0e0vP5jTwkufROYDJ4Dz/wG2CKGkyuvvhH4c7nNS1iPG4wptzrBP+zGY7jTY2ed2YTO
e5/qbMesTsIb9J2nwnFr9BPuv65/JTSmr2k0+RUqbW9U9soo/GMQDEcKXgFuJTAW5z/SjkY8t5IA
RhDbDa+DvXWMDcf+Sz/oalVJkNV6HV0Uku58LVR0rDjqlo7bzIr3RcU0xizjd6eMSGWlOwPDBVVH
frJN8ugxTkZ1aO3iTj0hflO6ufhzQTPOem5IRSGLHYW8Fn+wgswjtUNVRr+l8r4ydknWosKBH1fQ
VI1okwjES5uJeQ7PDiH+dwOCE9bpZAAPKb29FxUv/O+0j6dcrRLKWyfyCokM9/rE2jsphtRCR12W
SYnivSvdhK4bdizsIpoNZYbTcTIbykaSZw7h+cnNDSBvlh9tG9cbdkHyomNuVGalTg3/rS6TkQXd
cddROl46eBkgoIl7WmN5I6SxLUjDboh5OOtSFa85BLg8zfp1gAS08uSHKWJzK0MoMGlK9bnxUVYM
NBvpRJQySZp7OMavLB9ZVpTE2a1K3jUdQGTIAepAfe8m0046vJp95YTpPgOlmfs96Enag6+TFb7Z
Y9Tv2YFmh84O230LxhX4Y6JO1T2WyR3/WPZqa+M9UqwsGOvC9cCGyGpkt+fGf5RG/FF7/XhNxv4X
kYZygx0fFILBf9iBIRAKmHNhAFTrpb2h6646YaLDn9uA3dalTUI2kkD43IGiA4BJruKw4Ngm2IGE
WY1rAkj1jfCsh5nPPccqgSjF9OU1BYVy/DGpYPFvMHeubC8C71l6Wy3C8CXK36BMUqz9CZHAFt2M
lwpYO0Vhud8JuiuTcaVH+WEINQensbH2oohxWE4BU6Y3VPx0CRpoW+DWIgMeGFB5UgY/cHX0va3i
5IwIvvGMuD6kNv4YHwHarePiiu0Bw7L+TrXPmWAAJZe2/lvK4IMeShpz23tf6hdJX4ITDZzk1OuY
OGs3G57T2rzDAGbxo/6M6RNjEjN9tmnMOtp+AGpZWEdOZxRC9In5w+Qk4pqR9trbLMJ4jk4mNXq0
hBAHoGISa18mv4djk26V0qKdGQdP9SCCN/zxaCFFzZ05onM6L7+n/DI7QuvviHPAByNWGlIXMHsI
z5kjcX11cdvxXTUkLePhpfXxu3XFUNCC2vGGGygijyAqZ4pn3rt7xFVv7CqczZgSXkAPhk1laFQk
hO3GigtOwtnXfsrc567rIurhRYQkooBZ89fczPkhxn6wmXTeFayO3tUrXHXqSnVZPpugGnRR2B/p
IHIOOpdtwPGbgSa7ETszzIPfd9iseE49hwWI88624eI+amGYnIlQjimjedepr5lvk7xlqScqqNNT
zVRmKIz3bgY6tURIjZ5AatNiM22V/b2RyXvj9VAni3SbKGeHpm2W+ccUxZCoDTDewpuDdNo8CjHp
h4/1wxj0h35upGGedxAetRe55CxkpNQC/h9b57EcubIl2y+CGbSYpkBqRV2cwMgS0CoC+ut7Aefc
V/e19QSWEEyqRCBib/fltSrlRUTyxZqVO8Ca411RKLpvzLvTVG0xlBEGUFmvLP20i9kQHqkZif3a
NmN9ETPkdDkrLEk9IGxJf8P2/5oCymK1ZxjH0LUHsH3C+rL14BgGXf2mJJrYdw4MyhDQ0ocQyhr6
hPUFbIJhDdXa2ZvU6DEw71mJ+URhhX+KLB+fzDRzEWoXYNLn41N7px44fBLJkfs2OjS4D8NvF439
qQ+UhhqZba6tDExMBgnoZCyhCUngzeiB0kUXxiQPcfsrfXZ5t2v5Rpu1eyeioDikXt5voqnq3k1X
IP3l6XIo57O5rJ9Frzj3pm7MFwmKdPmiCcfJWXd4Zi1fhD+kBbbP3H60RYTpqI8ehOmJa0IQTofn
4RG4HFqOT8mXos809v93hK7ajZDH9AzgEnBs5c5JX1WOxYwS9CoywumxbOwm+9MZ0YDuUf57SNfr
m0OExfmfC+bjpHzCPc6c699DMDuHuClPSkm0XqW3PzDukJkYMwzpZMEfbAy0/PgjJn/EqKzuNfA5
avENnjbaoIKIL53rFnjpZmUhg9d34ZA3aebtm9ogWsLeaO6KPpjeNKU6LRcoQ5uum7za6kaqXPJa
VSHEYKLpOlXeow6mvKKHzmfpWTs82+1uLHOVVQDqv7afrMskJ/UdPgzCpPy91mQHFAmeceBlJMxD
z9hR5CFA3YYqYVUaHGorQBc6NZXPKqZh/QhAxypyslZE2rx40jbuoZrt2kDtL3zCAS4Y4ynyPPWT
0dCg3ifsI+gz7UX3qPTPx/WSCsOUDNmp6LX8xWuUG28tWaSnuOoCEiHIzZh+TIl4kWUI6Djz/CQy
vBCf4chNThZwOHbmyqzc5kWNy3Tb6IKmvtt3GIS7kIkiLbEIBIKhULchTiukjJE3l1zJFR+ghHcl
wRfCRZv0d6eMkZsJVxxSCq5ns8BlTeph/Usm9mrSDeWP3jjXWtXHc6PSPAp6Ki0NOZ/Ubvqeem3j
PVvCbjfkpESUEkxt53gY2mMy4lCctBUsKbc/9KVF5Fo0DH6pufHDUshLbG2h34bIa6+h0RL1ajrF
x5DRWAFYbO3Kpio/Wq1+tnT5Kdp2Xzmt9jKp8GGzekyPJrluLySzYZgWDjTU+Wycu76pAf6oxlR7
RF7Xbtwu8p55xA/r0I2rN0ttTLzjGO8khPd1gG5xZ7dUzdu68se+DN5Z3dVO8y0kgRQMocYpZi55
h06uE/DMCXQEcOM065X1mrUpwumu00TadVrnvnapuHNe+04VaM5KHYuHoEh9pKAzbAthNZ+Fhrxx
voJiGMkO4J0vvWKbeKCmyU/fgrDJH+NoSyw+2TE1KXSh0mPphxY/1cPwUdL8vCtWNV7yadxBzFPu
kjgwICDlmznYxq3xxyQXEWvKpALRLl70PofY3lph5lcIoVaT687RKAxVs98eSQI02t7V+E3YDdQI
h2E/2+8VEDu7Ip0+lhOFYR3G0cAfDavirMwbIlFIiJo3DR86uSpcd55b5t1GGRuwKYzdvToo58Ip
/t0oTGpId0GQtoK6khJdnu2WS8b//7rlWNvkJ2Td+Zugk4rRbE6NCL5klvUJy5ytp48m1e5YXcui
pDdEziVpMJP+qzGKp65Q6293Kn8priWuI4L6TRoQCGdWCjMJyhx8artzv2PBh8pkfh2XZFj/c7hK
srBdJSHxvnWBvGE5bxAaeQIHtu8SolvCXrUvkVWJabW8FGlknCPz06oR/0UtFK3Sqe9O1td3t8Ez
X+jiTz0fmjwLh3iVGk9EJkSn5YrlWnSj6a5gbbFGg6BU25LgCTCR0RXrOODtWOibUlOApGimfqx4
ol6HUhabShPRJz3Tvc5k5bdRIlxzwv6Nsgq9j7xiJFWj9GJ2pAM5+GA/FG+6LZfaCuTNKms+pnYO
XoktccGC5WwMIlMRRVItzD3P+yh4a/IW7Z8DuAVCdTwP72yNQ7sBZiiHJHypQrpkyyUY0M6ZExvv
kAndLX1BjFB5p97GSsj1/EZoJoM3cHMnVTrmawct7JCiYCJEwim+qrNrGc1XZkWxH6CvP8ieam4X
FResQM3XUBTG2phcaC+KIe6WVHGaod+lbcJfBU/1uHZMQkBSQfbVKEv+wPOmpRCc4pe6GZVqPMW1
M+zDr0CNO4AkfGgKqZQv1KbLl8bAtOlZz8vOIHPwSZH4dCutPoyZHZ2mNIlPsitLXJfzy2VjE1hx
qmqoxwNRaH2oZZdl07jBv6+WXZQLO7Pw0mNW2Xo/9+B5rhn0MRKn9Va9SXIxiwhvXYa16ysFqGiM
LAZzDAUNFlPoH9w2JdkRrnFT5rVOopgPugoDUZsDcAyKJ0dVg8GPuyG7O/WWhSo3SEM7lU50Jg+h
lNp92fRJgK5bG5INNkIdgXgWR+eipm7WIbQ2Le9ryi31uGzonFLxmTeGNUzkisxnsM0PPr6A57+X
LK+W65av0P5evOz/r9PL7rLBVpluKx3nZldP5Z3lM8CLJvbhvpf3oB/IQoPBRWhJOIU7DPQkv86b
2kPrrFntedlbji9f3+J3ID0IXtOym8BdwFZF0SqLxety6O8XZAkpIHWDJ2E5phjDM1ZNxN+u4A+u
ijupGjMA29iqCHYPgkzElRJ2r4QOkIUzdL/a1Kk/zNZE01H5neF5r1WDhLti5qOgM7qGNYE66MxG
kCTGL9FJGKDu+CUxe6EPtGqweuZ3P4mMkT3QT1maBc9DLw0U/DN+Z9a7ZCapU9jcVy1LGa+JxXNd
6/Uzq4+WchmC1mU3noInDyqvXwmdUi/J5c+2RBwQ0AQd4kzbpKay00WrnCGa/OpD/aQHZfLTowm6
KiyFRe2EOU2SRLEPyH7bo1ZJnkCe0kxh/fxaONmPuKJSOYjgw0SlvWuCoN3F5ZT/gPe68vI0+2qs
Rt2i4g4h+hHgXuZ69BqU/VWlK/3l6BIBvYF10cHScVcK0tLaYPqCSKk9p1J/asTIfLUB+NOkn1pS
259xoJUY5VHNVWXVQCQivMUaotxXDcBxi5GO2ITgKOT8K/equhEZD89FtzWTzvLKrE7LXqqC6LAo
u9uL03EWdoWdnCBB1Le6o2JAtax89KNdPAAyaKD7hbGODHKNCy8/AE2O/NhI1VNTRnMzcH5JnQ2i
hlm7ZCO6v9qxCH+2TvUh6HG/ZKyZiLhxnJ2WxNmrl0+vywXuLJON+7J8HrlPDl5mhLuxgkTh5t5l
GPTwZ0KyBnz1zH2EOir5TozwvSIAzy1JNst72CmBibblI+MEa5ZZNsBZ3WCJjvxB6YPygdYQ7HmW
pK9ObW7jpGpPyybSjdHXmuwH5HqMdMO8mBHU+DB5ZAqSQkvztiDzqxWBf5QH4/GV51r67GXyCz9d
tdaKEWe5Dse/7ef7k8T0ZoQrHc3DfspjSQ618krkPZ8GwP6/Woj1oz5BU3GRFkSApHIcJq99iXPD
o0SWYpyjHsW60fB+4jrkMSWBRUvTPsV4I5gy5Fus/M2PyI5AKWPK9WPPkD9STTlO2JheGrfKLqU9
8dmdj7MiffZQI4yTVt3yAgvPsiH2yiZgfvR8JalwqzckphEJOd6WDeDGkj5arEB6AyuMDugpsXrv
qS4he3UFOJDss6st7wG/Dotc7vwB84+Ba97QIO994NLJ5u8xDOjHNI5e4NXSASpt2vz20B4CqFOA
Kljg6SgVnLQgHYhOv6IP+T1qPD5RlfJCYWInVBNlsWHWa1al494S7YeQanSNMtgbqzZjHmDk6aVr
WPV30U8eGZJy6iivyyttfgX4igh6d9Dm+Man0GmGq9ckwzWgZXFddmNQZpQroD+bEUttJNA3i57A
TeaAc2y07sRIdRn/D3aXY4NQ/mieDS2WkpZVYDh2KT8/nEFaF7CdR2nVwSM3hH2gs2qu+RhiQVLc
9lLCUtiTHeKdpKNXh3ACczJGqXb0cGAcFKdPzmrb0sNC00upOsLzVbFOVfTEYKZHKk1VlNamN5uf
XhrmV3LBfmdJEr9SHGMNVDQwPab6W8Nws26ZDYlWu1aB9cxM2+Xdyymg1m+Za6MO4d1EmHM2g0dT
SA1MwumHFhd1puwBYReXtur/eyPq6bOLqAlqGuo0xawddLGuvpJjiBs8M6z68s/LcQrcM7CUqlU5
gfHlGV+NdeKHP0mSXq9GZw1PatrjxlTdP0RgEEyQOjB1205M5OeaRFaMUE4aCnwNTPCtThEIuAQb
Ba36Ebl5vzJptm+WE8uxhoUof+X59HJhE6oVuKp5PzCyulhRenggwhn2FVk/Fx2SAH1IY+BzP+iX
5ZgNQ/HfV/OxPiNGTOamQVKpQlLZcuHfa0rWcqrQ1OPfN/jnXeavRQA9HLWcZszfL13OLpt0BJhF
buKcw/qfb/737HKMxm2/Coa4xUPBT/V/XadD5hJBq57++bbzZaoxAUUbGns6FCWhK/NviiarX8l5
iWfV0vNNWZsXfGeMHnF0s0KlP+a0SzA4K71xcgLEViFL371mBPa2GNoeq5/ZHIROMZ821hxVZKfH
IZR4N2VZEhAMbWwCROGWjDUBmVEXJxVvLKqcqKS+uUAj6keuet+tp7x3ZoyUIcmsjuJbEvhiJuE4
mMpN4NLHKdACbUWkYkIbJ4933Awji2hr3ObB725U9ZuKjfCxbExQ9U3d1me7tmjuRJtRD7snGnAF
BlzvTbhq++Q5mPQMr7loxClZQ/KpYOjdV5at3WfQU2WCctRywz45rdnvBmTovpGcGevij7at3KOe
m8nGHdN6a3pTPNv/N3j5kFIM1lHKUmwZ7Yy1phMlp5g0xarIYm3SOXy/7iEE+aAoiAmMGlr7mhft
SwAnq201840IN/5PotHeneQ1wdcGrBVxUtocKyOdDizsd7ocMdVqlEhNddw0U1gCykLeOCCfQvst
Vw4McN3ElpUH9To3xu4JZDXO+4w6Saq7yosDABjcvik3Hql3oFhLk1T01GatzNlKlMm1qIuPeN4T
KbL4zAu3y7k2dpHnDdZcRxignUpj+q0bRrX9Z1dfDqaMvMdl81/7WG0Z7OczXdzWx7+7tpM4AGnm
M4E55Bujbb115zXRE96F6KkCJ0ixRd7zeS8j8+HM8vafc8tVkdhMLuikAL3bP5sw0EmCbSGJ/D22
vJqmpD8Xov+v4147Oldn2SgEjI2lLmhB/OediIHMmZlZkIBg09CFDetH2KE8ifuCpEek0qfi3cCT
tF0+eV1dx0ACsluaDzc0SsFXJN8nw+x+2inl88lwrI0F7WBmmpVbaiC0MI0RLJZRPcVURQ/jkPw2
nPZBU8F+BITOPZIhVP3KzvyASdYqlOP4oLU3UrdsIwKoAezn/biTblWclZR70vGCmS/Wufd8jN1L
VeEIbUV+qsviRhBOeXZiUZ61ZADVawBMd8qyyTbLQXVU/z1NXj1KdiWKrINsgu1y9u9meRvSEJK0
iF9U8GR4k/A/8sTbgTmNwUNE0w8EB6xHHWoZdq6eSI4gfXE+niQ0fZUglzesTygQTYJrExONVqi9
5thBd3DqeIaVzbrRiW0Na7q/ej92K7XKCNTtaEx4RT3hiIww3bb3Vi/07Uhm1a4MtfF9oBgHbbs3
aEIV43uX7GaO4JvulA4oJSeCiMBVFqlROxjnwzafd4mDK0na7HrAe8G3lupz8qki35SB4mPj+izy
hov8Hgx1+Bhob5+sPg3WuaPZH41tgOpHe3L2MJa9mpbYFAhU9lRMqh3iXG8feMmwKoFKR/SyXLnv
CbCHTtnJjZKM5MY2Gg2IeZMTXCRT3BiBUP495PYaxqbi7Fl5peLHC6JrPfXPDaqPQwuSEumX5xX0
/vF5rzPW1gg0uObvJqtTsU0TPjmVVWtHJ1DVHEXHvFWHXGN8nw8vC85lY2lMMSHL0Ug3oChagKR2
Rtrq73gkKySoZIKaeiLe6XAth7HtM2fAPxUXYXaLbYU0rXwWq867SDTTm+bUGfmaGVQTV97/1/Ei
N20M2/91eYrihHKpOBZkfJ/Q5U6n5ZU3RmDC2gyt00i+ePWf431iDKfJV6pY+aYcCcvGCH+DdPiO
Qj5cdZ6+2V1Kpjbpm9skSQIeHMled9vkXWb9RyLVGGDz1FwYBxsM3vzhl1eqXQ7UlQdKCl1bnvKh
Ab4eEm8tDeXY6LGKagUboRnV+SXsGfhN5kfU+MYOR4xLJzb0OBaVEbpl/nNJpGYnLVfBbC0vp8S+
xqyUGS72I1MPSpultldwQK4SApucrupOoI3bDUP9QSrVQI6ind10ILzM4t0HIK2vICb/hUDtl6GH
1Q56ge4+ZfFjbuc+EzrtANJxOHdqNZyXV8tmmHf/OVb2UFOCydxYYqAoVDaJd2Zt/+/GwN95zgz0
Z16S+XVXk1tCIsLokCIaOIjna/fuwOQ+wMH+k8x7y/Eir6eDpuDBTni0jpjSICVfVIfY07ZF61/W
ZbBn5osrNaczoKaiP2Idwy8+rAxYrveiav9EtWadBpM/siEmD6jW+FKPuXsi2eAHU0E43gZr/S88
z+mBJLKPPh6ys2U1CjXfkY+T1x1y1PW1qqgHkcW7tERyTAn9WGq2e6zM4F2dFz29a2jbWLr0nnub
wMKxpQHvEe06QELSkLKvZupHYdKsFIIQwDrWEY1g1jpE8Da18DkSJNTmCpW+RB/3jr4qIZJukogk
OKvVv/suee4TN9uFYIcnqRwMWZJGXKlnPhcAj/Vr7vJsy68ePW4kPXwUO1UgyQGN4k82PglgOvfJ
gBmpKdomUYarQnDkSgSevh5tXUOyR8oaTa4Brl0Ba6wAgZZ0vY+VNICIE230lAlC4R7GVMjNUL70
FR6vyZYlM53wdyrK5gABUa4A6shVE2KR1on5bKGYrRK3+AIwtxlR4RNA+J2ETr6KIvtFDQdn24b9
rsXWsslmHkDee4eo56mtYPomCW5ljym1554miju4b5lVyrWa53c8dPijYmmvjXgOyWZ2tMoQN2yD
GamX4Fb03IRHYuCdxnqkxKf1BMfjRa1LGDleXFyWMHK9fMMn3/s6nsW8oPia5IDE7Er7aFJyml2R
/GhjO1xj+nwq0Slv2PA7WoAohw6DyRjaWyBX1luRvrrqXANHxX3Jw6p9DGELJsXcpgY4Hxd0w7XU
PlzZFO8VXUdmajmRpvNuMxpPDdr4S/TLi139gDYJD7V5wNjwPHigGvt+G9de+55I8P60Pdd5jigy
d9SBfrF6sbwiPFQgCw0YNPZEwWAodKbKImz2YYRHOJFMXSt33ULX3gIRKnANuzqNBRSuGaWZsSiR
Pjn6HBoarwXQqXXWm1jSCqSujuY+ZXF7VhOq/53IN03Nst4F0dw28tUIy3pdp+QfY3EFOB9ZaFlp
RZy0AB8qjvg8lsQWRuYvJ8QezpScxLe6VFjTNTsZ4Qhsf1MCPwzE3oaDeiFj7w/wSeLuaP+DgxzI
V6aqE/BMAt2SbuMREqDIUm2NWJp4C4Tv5opmk1311Cx6VN8V0bx71RxfmsEQYMAJ5SZKwGYyu+JP
AySuQuLllf2biDwF6layx8akXBODyptFMvMal8d4FlLitXB5IMeKRIXaKQny4vAhXE/xDeSDq+WJ
1Brd3mga2mEuICVkDeUTP0fsPZejRyx73Y2bLmY95LhowhK518NJ3Ea7XimQKUj+c8nZ9ACtmdEz
ZTJ6v6ZfRkhhIHqdRoUupFJF2Soxm8+W+Z0xJFd7sq2T4jFSIdo7F8WMue3RpVQoAgOLRGC4petA
KsGGieALy99rYI3JYezb9tyq9XgMyCGTZcEKnKSgM9aVFa4a7wDU6AtOEmyyYfQtE5FjErPSBxEC
lSVoCz9TnW5nmdp3QXPl4vX8QhNOeT8FpvbCzDZWkXF5gDSSehXVUjk5k3adGIxvMW3AIFt5LdXU
RsnKR5aI4kYXcK0P1ragEXHLoHWRLzUpl4AuW1E1RC4NLQG/DTM80egT2KDki3Zhc7HqQfqmMuPX
ovG1sanqGDkk4uHZ4GMxCzbHc5yX03lIInIr/+4vr7opVTawf5V/TvQK+uXGSOo1swptA8kTdskk
D5oR76SAzI72A0i+BOaK8PYaMFScXUAFNqWuo9LaWKQ8c6dRwjnkiAXQ3QL3SDsKxrRD9VB7GdEp
V60brxjjQd2ZFB9M9KMZgd8pkdn40YftyMMIlniNNYrG6mBkfhl7c4PGRqyEcYFAa7frvaNpV/7i
KCiE+7OWZJPYAGVXQZUSUAQjOqsChTGABNGmHBFh9HN9LIVqVoo4WQf430WRFJfCFeLu6ZmxCQJB
RiRp3RBnsjvRk94qCaS8Ttp0E7GwVuEgUszHinnWXagjSkiZV0QHGTMGqjZWdIb3HUB2bDwatzok
507l/qBPhTC9pVOGjntnRs3e08bqknXOLcbtjFELWZbMuZPrGekXOJq4BYm8jFy1T2dtR57FMNcA
51WM+xN1cKTpMttNeLNgM3sMkSGDL8rIzATgoyHXtlvrQ6IdRFvTlgQPIfNp6SD8U6sZpq7bipo1
Qq029RnAcX0mffwnpil0EkbIWi0yXyJolDtaSShAeZrS17MZTBhDUuTbCvOgCRFQkx+VQSNNjPGz
Q4+eK8VP+FkqWHryYscQHSh1coS+7SUNjfFYep8VrUafCgV/skxHZ8ty6dgq1a8gyB3WJF5Dd8vz
rpNV/G61/jJS2H9QrUfEibhp1XoAmAhfzT6bxnoioyEh+8zlX2MI44lBTayLQMv2kTNZD4N1W+jZ
99iqHmYkNIyBurIvHGQ8kASpt6uxdRwllJh5zxZ9fWuG2EEywl0gwhSJjSLRhUcO6qV6CteOY35C
bWM5lEW7Wh9vbZkZl2UjRGdcFEFIeat5+Rbr0L8nbFpt9ATmC0ez8gOHWe5y8d+vXV4ZNYXUxJju
/+eXRhDuEK4X5aZtLQP+IZLxf950eS+n06+13XSH5Yv/61ty9+vAQO2NrMPfcVH0WyYM2xBIwReQ
z3SlI9D4aLySmlsRDVQrOnc96L35hMEx3mqRmd/1Tm/8dlKpr4TElJHhN8uy5CuS+OGkEs+QcRSf
z3sfO+4MDqKmM6qroKDXh0/iih6IyYcWiVvEbdAQ0niszdzjv5/lP/LCRPiNBvGk1wkFrM6hYeBr
VjQ9j2pGdabpLSKw1RMuOO9W9ar+QpNWRSgrlOOyW5EFtMEBGe2W3dpWQCwKXG1oB4a9Ogs+Q8yj
Z1vkv+nP9y9U4fUnK9+V0dOYutkLYUnZS2Wnf1ypdOflkDTUZkuSTuY7VvioG+eS2zKnxNf9MaLk
0DqWtiYLN1tVzS+407TUqtlXEBeQTppe3ShtQxZ67xzJJ1obxFc9lARHU9liRyt4gNm1zO/JJZna
YuN68bCD3eQ+ohAXbl0oM7wBi1QE4YZkrG+4QB4wwarblR2Ts07sZkR4WOufvSZK1uncNn1jXrOq
8TOni46QZ+UqzKtd3vkapAxX2l8udsGV7YRvTsCcElQIcsaA9jRayboCV5Y71g/CjtaRcPdkw7e3
LGz6VytEsOzQxETfH+0yZ9pPbeputbLXN3WFeUD0TP0DJr3vwLruJuESF01Hhl5eCjN/olN0y1ux
G6aadXO3T9p6k+BQKlNyKrTo3ZbBp6YxA9JK5VCW3pqIgGuqbLXEQcM8pnIl8IbkRunj6r0nQIDp
9z5q036tvfIuwqeJ4qmEHL6eYNG3TkwMXylvbpg9dP0I6uEmR+cPFvkD/77vlglyLgyxKj3GEgnB
2YHbSAUo6w3MDXdsu75aKcdMAOyanrRiItyrOjgBkQ6Dr+YD7rOR5ngaoJSKugfKEeYDlOob/omT
flYgY3Yo9vCepDmYKtlnZ4M09lK9xHkEL9KtSAW2v2pibMJOfS77Kl/RVkKM29m7Oil8Ay7EILt7
TUXSy6bPsCEa7GfeV6wWrB+W8UQ6w96O4QrUpc0tp7Gw0tbmgI7IaXylt4mA7Lyf6nRBrn6oM/0V
qfF7G8ODxtzilzniuTb7EVrmXeuGI+3tN5MBc16cIPI5x3OwPa6goim2Nb46V5F3iM42JPTKeyLE
hJiYc6U4D9vx7o6uHKilrCyBCVNaNxVqUwdQnzryQBfObm74PNyhehSj++X1wzPZO3fmRHjzAqby
NXFZyr1n6DfVHXVpvJHOhHMhO/Zx9doz58LuuSW1x/ytDPaRm/wI2Hfbe+1NTehSReVKxflEozrO
P0omzoirnjsyfla4RRh3NB41vXpwU0oBUrE+a5OavNlBVWNNNRA7Oc3tyln6DIoQirP65hS0jJu5
GDj/vagCSRLZEWaVqvkLw3Ottl9FDjmrLhC92Yw+NJa3SsECYWhQ5DPN7RvZk0wvv0bVO+RavLWY
AZI2t9Fnkep6sFFrMbNJGBNTWx4rrLY56/Yw03YMpWQWEW2hj1vLGQ99oBWrJsV9EgZH97Mf7ANN
AMWeniYv/5bm8AaN94AKbp0GuT+M5gXD4raiBR62tL6ACfLP3HhWu0O+68cj3EdYOjSGNvD49vmI
g7lXL2UyPFSH6nofUTIxsHG3LzxEIK0EF7f/pEM7AWJh1RrrGqlz097tkm8sgFt401dHctapLAQr
FF6xPDGcT5sysreizW7c5jAyGLgy2mkxDIwiuWRqDPdiRAsCaqV1byL0PrqhWrUxy9eivO9bdWUZ
4jAY3bmtzYOmKftST86OS3oKHFlAmWsnRQs0Nl+FnRsnTf9VKZ8WSsF9pTE2CpJTCbRVt9rPRte+
azdl7YS3csp8FKJPliXrlTNiuuy6E4TWH3QrEFkaIcL96DLY6gvzbB/8w66WpDf0Gor/WBl+TC3e
Lh2tEUXjD4RHAJ674hs5+qGyuWlrgfbSoTduIIiGPTQLDTGBrhzrzdFRaoQklfTx9NK65TfKMA2P
ysSMIE+bH/AUjwJLWOmVJ+snNiIStPqrxoMJ51eeRTgpuC8HpUF5dC6LgZaCsgHcBPw97T/GekIT
Wu6Mwrvio7mTl+7zaZ0lJ8lOH+ITchbfBaEfhn7eT1c7MGOsZCn/iOhYNNZZrXEjOCEPCbAHMcTq
bngBZ8jKk25l7/6MpuidmKDr5FF5Hf4UzJQmGEyNeEdW0Z6KMPytB4GfDilxMFq48+rhanV+Kwou
t9FG8HlrKG10dYtBoL6YLF9dRcPIn2+na0XezdZGJYE8GKIdt4pFgcJKAcazEDxpXf/FkgWhidYQ
ERmUmyZK7mapHHsD9gypG/PTRk2DD01pNm6ONcZR30YTx5FD5c7OjHLFs2VHVuk11FNscIr46GS2
GZ0X5FoPddA8UG63tLO+DSCEVgcsoeETW0Upvg/xo8yCR2IzhUCjsTWkipgA0f+ko2Myc/kZu8q1
QhGHrz/b6nikFZ52RHKuKBwcgKoWk/Flknhh9wI7pXSeiHlaawPKO7WJP/RsIL2Bxzu5kBSuTOs+
mP0PxABUCymdRbp8Gk3twyrOLILdFZbuEPdJvjeIWVt1FEVimt0k9F5N27ojjNiWRX9CuIZ9vQFw
RKVXLykMyrT7TnawFXaCmS3zqupTcdOPB1G5xdpSNJZdyA+dTjU30uTB5brZVzqTNEV0xZ76Jori
zxTEdzcmdJRFBjMBw341BTbnAuhvLU2xcuA5FPE1VukadqwTReltBRFf+9ILSTNLCKYiUJllSrAh
qfiqg4QeAiul1pj+LiL5qjo+dI6ISg0TKpw0VzU2YpwU08621S+1Ckkv1beoDdcxdhmLyXhItyJI
V7aib0Lmn80PKyExDoWi0VNISZFGQ1gYu3qrwTvt+m6NIcEI1W2QVgAR1a0cop2Mpd8mNFsxRqVO
CBc59ZEOm5mf8rYJbzQRzGqIaBPJbNvqpJ+LZAb2bnKTkvi4lhFqfo1mOGkBkrZ7ajl0PIhxlTkq
8AYpS7GjWp1OxaY1ecDKaoP6D3qqtsHCuzNMYFtZs28dYyuhSMn0mEz6Dq2rr5XBLnK+C9ZOAIwP
NrLooewPegGtzJj8KH7le59TyQ8NqVNVxu04hA9GxuMIDH0sszlwYRdoxo6UR0ZM3Zf96A8uYtvY
8auk9EPWvlWzM3UeZ9LdGOW4TcvhoGfOPsO521HGyBPt0fLdNcP0I/QBONkINsG9LpS9tJDvyJeC
Wu7I4yNAm05R+BCmHW1+ijuNeoIh4ZeGs4U/ujOHeE8vYauWJoLReBtW144uSNAnh0b1/GHSDsFc
aMA7EOLeYJnnEwaOjKJHb6GiAecfSLsx5B1IMdLy+FDYvR/r8aEisLO3KyRi3U5zmo2ZjL4S2+sC
lkhUpOD9nMNIIUpQNXDqm8d9MNSTT6Vwi73JH9FeWKyVR0rAUjoUhR1SF+3tIIY9+Axf6AgqSndX
QgBTAneb5OvKmg4eIRumbQNBeDac5H+4Oq/mtpUuyv4iVCGHVwYxBwVLtl9QlqyLRs7x18/q5jfl
mnnBJSlfiQFsnD5n77Wvcd5uF0AppemiMvb2Wg9CKTH5L8ZkGL4FEina0xial62tswHL0l0UxdTq
kmQ8ovfQX33Q/fLnpadtXrS43OjFGmvOIdMwPGfzptKySxp6BzZwAIpATDnLW9RvpJXbsE56Z+2l
CVeqpoaNfD6eSPYMFQHLzhvR27u0Kg82UJO0Q5i/OPsosDds0I+Dl5HuE29jf11Y5r4D0lUOJTuG
9hTJuK3BPpVVvI9wrkSF9VWytzI4eYU+73rH2bnZtKFmhKwHQ+DJa/1tqumbOBLXll4tdAcoffqe
hLZNrR1yMOK685Wm8yatgIFpzpE8J7p+/oHv72bU963WHOOCbxrvjj9R1vmr1Po7SU1L1j8VVJ3l
6G5SjLqmU360ZXvG3RzVvye3p0fmbi3d2JKtThKPgWNK28B64DMNmp00bNAjXxzCgKEnabhqET+o
Ay7KvVZmDLoGdLMykiXpcnFQNFY/F9GOGddv5h72qtEqfQspxiMWEPJ4xwz10iHJU+k8OcE5e4bt
l8aZX8Z2+MXQCIeNTBFXuXnq0BjOI5i90xZxznCKtHla/RzHfdPT5c9Q+ytsXcek5rQ46Dz6KvO2
bWikJ4GjCn9AQWuVGBD2ugRG2FjUVnHYGMfGKpbrVJzM/A+6PUxlJUHwwxymRydbPhWcnma9dvNF
UG4MHQiCFkm/CT2AQy40Njrd+FkCxUiiieDq4Co8Nr2JPCgmK14TrK8Byb9BGdas94F+1gEMnCE5
f9RjZf1waGsjVPY3hhmBwbRBK/bs9R98RXXXRsooC0Uo2KDFFVU3M+Y3omcaxlYy687tLoxCW5B5
Et6niIB0X5cnCsa/ChIYTW7KOUSkbEbbnx3PkJ/tWOhHw14CLhc9HZlc7Cg2pyeNVWqjsDTEw4s9
C9TWqu3pXhRFdATpQAFexsWa1cdatQb0AhVc7sEpobXvzmjWQA2tY/seyher+bnBC2rXUPo3D6pP
K/QUrWqY7tiC3yqN/Q1uhH6HGdFmqWCIH9Kyf/yuzExI3wlqYgywGxTdRPaWPOA4Roc9MIxnqc4A
2UD2quhWX/4dirGfsRRnU/qRjWziyWJS5uz0NcphyMz9XiUO2taQyYtdy7CaMOGNFvb+OtMExYoM
ZB9lzEehc9V/PKF5oBQX3TE05m+RV841wXg5qOQ2ejbi0Nkkc8gEBQIAIp4Nt9Shg5DMILid4EF4
Bo2HYalOMPwOZtD0t8cbMzX+t+P98AmIPcy2llDJcLCf2dUPFzOL9tBIwpM6KNBs4cV/pnhxnjpD
0o9i+VPzqtPMuzou4hN16GyWCWYvR3WvlgKmqnCvNp7TveLFaBJMVKHrJJwl+tNlZm1tnh/kCzEb
v+rAI4VKZnwai64xDEtt9k78pUb90X9P6XHf73UJSJ+iJ/UT9Zym0HsmNjqmn8GY5z7MVB1R1foE
fXfzFUPt90AE0n4eLTkp1VHLWyQuXIZA17auzJ1R+LC6zl4a4gYP6p4b2V+irkccfd2EYdCqN41k
Yg22/aOBwrsHdR6cB7f+m4OH3Kl76uAYXd1s1E0s5aQoleTc+TPWgKSyPmZ7OC/hZO58JxqebfN5
bCbzGjiMWoEREZZAQve5NKsap2W0CiPa+OpxnvtBD7EKTrStjTmZb2JokKCib1fvr3qnOTfZxZoI
EXE3YON1zeZpDgPXxu9uoyCSh9GOmFF0iYPSCxkMruGw24jatFYJqaQndahHrAom6tJNnmQQ2+B2
kndZ0wvPF5koDOAF5hXpRRH/8KVMo7e0EG9aJwjCMc39QC98h/wW/2UlmT5y8WlSxFfeQB9O1zW+
qNpk7+XvRqEzHMJgYPATTHtaDPGPBqopi0d7Jw0INR0A/gbrDu2hnjfnzlQ0ebIhf4Fr5MXHIVp6
P/mM5Se9QHm/hqyxVwzbu6o0CE9YEA1UQ6ThbijbjRUasMJ6YhtkG9icEvvC9Ma62Pr0Vzrw6ZuN
b6LDiOpSqu/7EY5AY3o0lit1VoJiDgEK9wMtfHh2c2uNuwoycnewuFJIH5V/LMV7KGwf4XvyYpjD
sTeW+RhbOad9XeTo5xPY8EN6i9mwgyfE8GvJw1hHbLOTGqquQz73JjPoD9uysgn0AlZBiet7Wvgj
VgrFXaUyd3IdH3NoyiliotYSJ8XpJawQWY6YdkbQs3kjoxhJnXd6ELJcM4u3zJvYczQFfTV9DN/a
HpwBk48JMXEM+01Fd8yDu+/i/CNAoKxLHp5lMoaFMJ+9w/O90mFq3CW+YJOuLwUn+aXFdnVKO6Qp
bamXF3ouRCDQUF3lQXWuBbg8gLz6TurozlVPGm9n0lpBcuoJvqq21XT0iMxJbPEbBNgryHJmU0NH
0q01X+7x669201voHzzFAPJTBP9+Y/9Xz+BT5pYUuaSLQE81Cxm9/cRLz3nbdnphF6eqrYIfvS+z
oazgzWOLFFn6sDM9S993CCA3YwAsCt5qummGzEJr6vo73TC6dTHhVU26Qf/Eu3Hn7UrovaEM1tJ7
DOFwidpbYLfPke70RyRbA1IiG72cvFtwib6YtMg8KiC9us/j5B3kM06qrZgbgRgN/oFZ2/QlreSV
yw1qu7bTSmZOLYlDm9IsvUOfImmL5RXfkjFnObUZimgfr3vWRccUKs8I6uLUFMzV2R7JzhZnSeb/
8b3ye26Ddqc+jz7Lyv0AL4vWZiIOIBb7fdLyEZjIW9oQZbL6FIXRMISRzak5+TTGjjpe/rooAYZo
VWK4cDZ2BICU1dHUcXsgeMjOjw/L8OLiWIdRdVjC8Wka02OU+uHBaQ0igdxKJ0MGKAT4aTm7Xur/
hc+oW23QMRZk4Giaw7jSW03TV02a18eS8ANVrqhDJcd0UR5/2L08s4M42JlD91oiMcO5X9AAJcPo
Oc5Da+XkfbcnAgOGWu/A+Cvmg6czRVTlip0FuDEZaWQUg2uVk2UMhs1Idd55mZegLSPqj0jCFMMk
kEr45d8JLkUsbeC0SHbJZY0wuqF/tMcITNj8ElbGxzw1yU2v9KfWn8kpi6zAoYc7e2yRhr0CXvml
Z/wmg2Z1Jay0/k1gOznhHZ2kpk6PfQ+T3/bKcYulFwWjT65mKsL4pbOpK5lRoN/GXbeke8OW4tf8
rg4KKy4lC/IcDcz4KzMMtATW0O+wfs7XOvPzg1qEHwuqTvbY2sjQi6j1dALWp5kjsrqxIX9Kns+j
E+S7tgjwfJsjIWSyTgFO+K11OKa0VrcugTwgQCzO3qAN99FAZKaWhgeHrXIRlqE2se4kS/JySrgh
tVnaj+heUprNQ0qme+XXd4U9aJEvwTKSy6BWOcPFcPd626RXo3EswoKwLOVZ5r4EtgekgMyRY5NM
7ksYIg5gjbsLJmwbDKXZ3shy8xphncJPG1gf0dwLpts/a74crwMgiTxIm6csQ+rvMO/Z9glwjpQu
62ZBxrcz5vQXWTX9gZ9Nl5S59J4IuTn4RBMWverFGD+7SYn8MMQN6gOo6fPOmleRJswLoED3NAOx
riWzwRtpUSIeAMSaaMFFPRYAGbxMCYmSpXDeVPkmGmgcFnC0EVDBPmEZqX30TOpja+IMLbpLW5Bt
fdkcc5XmLMH92PUkK1X45k9CJay9KmEiED06ocMHkjram05Z+WQnDeJsexjF1lmKFgs4A4qhoFX+
vwcbOjwmIXIpABC1cjnykUZzuARh7HhWSUeEzQE+FkizGAkiXclKeLyq8paZoFNIULjnvqklSB36
2A3WU80ALJ4JilhDTDh0rukdG80Qj4TQyqOR4uUN0hE8m2+N84Wjp9sORBNu4iIJbhD99MuQpmsn
psaGGJuurGW0t440Rh3Un1E/yaEgIGc89ia2rFUNHY8LbR0ejZjR21SliWT/v+oVgfNmnNh3rzO+
RcwIYf+InGeLcUdDjEMfCrjkB1PagGP0w3bndOYLCP9wZ88I6lXECpymnoiUlqyEMSeahvBy+0Bf
6FkVH7GDlWpwhmUraqKt8cURC631TL/G4jmn4fG0wO0+6UvoUNtZTCXk8tWNY/NE4LuN5w/20tDA
51lmhDx+EM0bN83qDXHSDa2nOnsn79I611Xp3U0HrZk5BQXXyd4FdgKPxQ83MGkFzBZyPmQoUMdo
4YBN9IYQOL6q5cGuxJf68ERD67cTdvREIRrctfRnk5YMPl2K4S7rTkzl34HZsIOI6rtjavbdNP+L
F0AqkmU605J3soELtHrChZkZpxpgCIhA+nDuWNDlGt4VZc9LjNNsjhkerph8MD18s+S7Ddx3DfP5
6saRcSdc+lNFgbp6QA6SxIdzckDMkdc1dSD8g4SMNokPXer2BOdYz4uo+p2tNo7kC5ulcfcSnLSP
z2dqEEjnbkOMFrQnxxCwXrW+OYsYIJ7ZoR0tPEJZBq4iVOXZe9njGBrrZVml2vAOrDx5M/SRf65P
a3PERlCk5QY3ifYciS8hU0trBh1HkVQnHBD61V4ybUP6R3hBZQkWkhju7EG8LXFWGdGlHNqEcYfj
v0fp+IyCZXkRibPJoyD+w6LRl/qr2gQLK/Hp8shArQqNImqj+berGxmNubg4tb2+niw73Xj2mL1H
9oxO/53q1vhFhEWASYVJmUYakZuSq177zXlymx+6FZTXBfDiHkfYh1XnH1YcbHpJjNQQYBKVsjin
MGKm3sp6Ul1o/drg6mm1z7Fc29QChxuDPBu6CWsDDeklKgJzP40TTW/NJJ2WUhikZ/7UsO9tDb4F
XkriMBryI5c8Z8QoMvxe0CHsTcNIbuBdUfqFJcYj7hV9I44W1tsMBsHVTzpaZY53n4LO4xJHTohW
hvpnLmzcH2N+bql7X7u3IZsiYDJ1cfeqZJ12kGrM16mPStB/dXkZBpZg9T+2uQfXVS6LuSsAOph8
FLVY9GtYewgI/QGNHuSHTWRqvzR9gFoS/RQ6edqWgS8nB8ezF8j/D24VGgcSgQpeLWFw6mAUTOWK
OYsq0AIeqv0wfc0Lx3lBPeO+tGUO1mkCG1HI6xeK1mPou8wI/PqrrOP4hx+k/r1K7D2i6PhHAn2f
qo4SjYsgsz3hvIPnlMNy55e6V/iVBQ3Ub9fqrmOQzUUKdrIK7AL3C6KjqMbB9G+l1THCY1SeDulS
+5ugWT570F6Z9Z2J/qXsUR0RfmZL/jV1BwwdhinnYYFew9YVaxhm7n01AzamT0cfn6pZzNjIdLkG
LIyDiNc91PFoIi3siSQfuv4pcoT2EvBtVfVOFzW/gzmwXlrAGNuAGdtW3c1M8uLtkSkfQKdgFwf5
BwT9e53X84XvhfM2LcFnMqfNpU9JwJghT+/cxufDw0lxmlEL7+0uKdbhQCaxM8xvSEpyptbsjPC+
SoxQzAA8ys5tPLVbNyqwyywDuejDj2bKqjP4ghM8mWaXynbQ7HyxJHDtyXA85ZGWXWP0FcOkDdfG
CPaOkxt7rt4M/Rya704s3sLEyZ/TzPrpjOQghIsXHXTNmz98wdzJZ+ocmnOzVukbod2ZZ0TA4Fa1
YU9ikrlawhk1nDPzP8GtN7stMxl0+mI3jkO28pf2myfsP2OgzHe1SMttTMDJYw8Seab+yYTWI0/U
hQ5NVxgpsA66OzPz+sAHQ5NxztPzgk2IyIsOtTKZ6CjszfLJpP+2z02tpD/dtqhFUM0CBI6PLIY1
oAjyjCiFJloGt8RJcnZn2FLJ0dy4TWx9oDfGjSoLxcGP3VvTogOWMT9lNeyzthvuS5oDNO6Zp7Ct
8taNltUHc0yY7GTWtRfiZC3U2Oq8MFywxKFs3QG53TaL45wM2tmJhdspEt+Jm5i7Ug+Lncmbh38P
PA2E6nidm85/bTmXRFYWzX4JAd+bxfxuk7P1XICJeTKg84DfsU9TNAzUblQ9kcnlIQQn2Yc56hbL
frYqL0UPBd0utuw/FBbNWUVjqFuamwwMGnRz7QlOmyTD2BhIWzmiW/zQ+o3/dzGokkUI+lZUCzF0
3dnWPqDsbf2lMi+qEHa9AQsefWdTbtosuR31pzSBBEw/SPeK5UdrUp49lg7b4U2NoM8xO4k+fLoI
qyIymaXl+rdqWLptve/x99JPrpk3dp1/I+h56siIe4SAtI62Gye4EM24kM4RAwKaEq0kltxq/SMW
nj4L6g+grdYRPtfd6oCbK/D3KCHhuWE2qNonf02dGKx8JETXEZD6dtDzcK0i6puyH7dGJ/r1yL6m
fRrNUX9Suwqr9MonQnkSlJSEjBAFmrDdZrJIZxSlMMvulKbDlu/IN9GAX4oEb7VAxnKdQnLxrnYQ
vpc+SZyR7iW7BhtaDOp7qwdGCWRwEieEJv87xLJHRZf8syhSSJXQ3u4FfhW8CEMKO5L6IM7pYRcM
jDZOjcpW1cZsYug3VKDwYdHv0xEXY0CKGzOQgSscsbaxcEEHg9hX19spb/4i1R/IZyBtLG7tcNfL
kDCn6dFWN7ALkp5ovzykoNuMWilYWEt/bRZWc8tAgzDIuGapH5wRoHKdM6skabd+iXIh9i2i6FMW
7KYth33UT+dOc86MECi7reElqr23BtE4fDz/PKgYILbHDnJOd2/XX6ntAckkV3c1smoayOGJhJ5y
9rK668AhGMwJpMezGCfmdM3wTO33oXoGLr7bvT0Orz5ioJFP925V/viSEqK3eIH+ThHfbrpsZM8a
9CBI5QGjLFknhovl1rd2dpYYb0TFmEfikqdLU5R71w7Kbb1g3jDM+NWkZj/UHS5UbErd4zvA2cPa
rlvuWv1GK7WNkz+b3492gTmVP7N4oI6eigmw71IAVERmY3bu+F7U4l4x2D2aZQoLkjJvGyY6k4wq
xlu4lCdic/8MngRc1rmcZPbhIXZaoFlm85J0XXyPGsxPcgtaZTT9OjoMK21sYNP62IFrTWOK6rIR
D7UoPtJvMJ6NTuexqrkELjZmWHNrVegNpd8dXCj/zdQ4r3h7UWzG5D8TLfhkNu1nUJAf0GC/aAd9
XCeAKxigVuOltXzaQ57t7KF1Mm4gUYbZSPgbiOWnoPIxDEYkQVR+sNn8zrjUruZlsY5zPFnXKCHW
u4vbY2ok/ra22RnAeEOcK8vdpe7PtIqtH3Woudcke0Zx3K/yLtPu2UK/ptEQ4hoVVp6imsEi9pN2
ddNo47vOj04FfZOW82rkZroR3hD/TD022QAD/aPf4fSdQYAKryrXj2aSyNGCOz7NKrPRQvIpA4jN
WRIdgoB5thh66eLAlbGMxhfD1fzN0LTy0keOv4vqYjw4BSKRdMngz4jiDhQHqUiMa7ozcE3bXFdD
VHu+Uf42izx+efxNhHhbvQzgoML3PQlYEzfq7/SHRCWaZXFRlbKRZuAipyLdDNkmlnnWmo6VU+1u
yqLptpql+0xvZo/AAxIqbbZlG3W37e1b2qd/3RxQp+9p7qVb2u4ZKeV/waHeaENH7i9M/nezyzGJ
QSjC3mB/AJYGhSBvgIImcGI5d6mlXYzSChbkEcyGOuFCnmPHGH16cqygvg5RXmfwF2RjzioLbBZp
4P0gMfc3dlj3L/oXKFGO/+bNrfOEbHK+PnaTsp/dgMGGKUle2SPjqweD+7EUpP4tICte8ozEzojq
zAnHn+rsNETKlKnwp51as9OubSht5+pxV4V3RxV47HLiBVUYdnh33qwk3No9JvXUHz/4nckxoV/y
FLJeHkWc/CGbolsTdkHwqtyb62kf3Cj8u5UTOOUO3ubSXm07Zk9NOkJQiEvDnvRWWzEdNHf6m1Sm
c0IaKl7ToBqPXMppzmgvMdlfX7DDiGoem6+ZGyO5ces2BnBSVBGUjwifueZ2T4FLVnUxkcvndNYP
Brfo5Vydx7RuAtw0boyefRmSLNWucDp2fgu++7U/LsbJsOlPqFu8haS2xMVnzSpABwRFyL+Z8ZgW
FRYsCEB6TSjg7ORY/htyMUSk0H7iPjtayagFpDzZrky1UxyysgWnum/JhCpn1drLhO0lHzCTE5fi
F62718C8nuZOL8DcOzSfZzrnpWa/9mB0tw12VESuWk3Da3yJ5BekcmqCgBCV75O5wmJp6GARUs86
2eGU72fsApDUmc26bN/VV7OqmkJqVciZ1p3hDDMKHhmX4PFcQQY3XPfUWibWNd04/Tu71KBkaSni
Kj8GFSmjSlHYcJrDGl/jA4s3cVUR7REn0/fosvKo3TO1IsHwdVnv+tQongj1djcieAWoZX3FbwiW
nL8+ZqmYFAPHTNydnzr2qwvf42RWHdxouSOGQlwSzgxOL1swc2PXQKqqZnDgmA5GUn1j/WzedN1Y
M0vyn9U9Ljek/EEPZaXmh0tLWw+Alb5FBEcatUXzBxhR+4x1xNk7Lm3pR3QW5FUXIkxvAaRyCQv5
v9c2dYsZO3YAtSBOOuSvthE3tXOiouzOPamq6qHHARHVuiPocFW5mnf6d3DTCoV8W39QVgteMPfU
D3v9j7P8UoWLXkTg0QONJO3JDo9qh4o/Oj41KEHVVhUkHh5Z6vSNCYX5XIR5/ZQOafFalQPNeE4E
+2AZ8bBWI69/hzhtN5kA/O/o1GtQeFe9bsY/qxrkQatjSk87075NrengX4i/8PoZe2ptUFGWtXvE
HWoYDNmZyM8aaLOA7SHMrXD1WwrO8UMf/fYAQHGDXHtGN+1Du+qm5p6IqbsN8f3fI+rhZcQqVU5c
GPsZDoEVM0drDLYcTEQQNVuOvXfHXn+yq8DeB2izNqnTgYjwEARY+Hg2cH6gPJYJRLl+NPKb8cws
teW5UG438lbj1fnNfU0L27sUSAJHoBqbAuMxiheUxzTJ7IvQgNskrrv8Ll3q44jwzKOlhQb0ZPQC
SiFB3kzKJSHLa/o3XlfvDXbe+yD2mmcc0sXTlEfJhlMNEUsSdbsl8+mL9BF1gwjBKsnTuimFvXGF
az3RJXReW5tzprajz+CH+qrYRJEYTyziETr1QVy1Ii+ffadalw5EdHXF7HwmvKUHXo6YEXyZY3LR
xqB7NrSyfs8kwIM+2NTSCbAdy3mtHLp5QHqAfLm6wyC+nCrGh4N/NtPcB8ZIJs+/u3EFPZa4AGMN
e4lQnUcaMVk1B9XNr3nVRxhSV1BmzblNpuqMyH8hwrZMQEg+IpS1kQ9diMygn9q3N7Vx84Jp+OOV
OqV8F1wnq8cZLhebXi4+vYsadmgrxmehC3K1dvGqOqXHCNNJXvBwQRDtSjTr3HPrEJxndFJLVat+
hTxktADxssGZVD+YmZxgntXF92SxPNFb6DZdWST8WmC2mwJTJKs2IXmDH2J4dwrsY3737pu9zJPD
ttWU1gtMYBpByYIevAnT7dQCiXWX/pw6NH0yj+ncQteK0oKBpTGwzW/bPrmWzC5xd+INhg1E2QVo
QhAon7PlEy0UbHSf/9rgWbz8Krtftc07qILo9Ln6jUppOmWJ013CPqQNlyIlozlAtlajU0jM3Xsk
aCVFw1UFMeumjhAihlTObg/uv2Pc4lhPXmqUIkE+P/fJnO0Jf2L8HZuo2th2XUqvJY45cuttELXm
zTaHD1LgcbzkQ3Xp8/TV9awFDSBBlwxy6CPWt+KGODrgJdMDQOF9emimZJlUwr0+L96vzkTM5XRk
Pgkn4b11rPqPh+O9EaZLd5ZQzilBHm+ZLU7zqvwh24mlF01vjAeH9dwanyhE0IuohWpCIkRu+0hs
E99dcan7V+orWI2LfUiG8Dudw/ixwwwJ0wFihyo/4uKiFF8RUXaSsGNflm4A/JYyTtBmHxMZ09DC
Rb7gd0m8s5c64qnYr/8ruJibkVkOokP+My633VPRMD0HwTldHgt+YXjp85Qs1cEsaciEWZkdbMkw
UD3rCpP1Oi/SeK0eM+VLnhfGnqPh+E+qg6/lGMqENlNDS+N+wBLbdK6+S5r+EUanNp7U+jm2qUrb
BjriuBG9/4sR0ZQAxwKxwwPtXpv5Z1ZqEPJ7ml0hOtFB5ssvSwTNMI+7rS13TUsrzJO6lWX9wrSq
0Dc105Xz0LTn2Or23SOu2ImN/YA0usiqWyjnM6rHwr/0mcInhFJBAw2ZlZvpNS+rV3XemYDZV1E0
9qtMRn+xsdzzTRjZYXEvFD3RHhUQVCUCiUK/3KXx8q57Mt3WanH3lFWFmDzNwJGlDDQMxhYJGNhV
qPQsHnZMdauy8AuHVrAjOYQY6qGy936hUzUOzrWsveUFTQKIx/kC2Thew0mpPhr8/U8hGc80GnLA
CV4xE8iHXEMdYtcwoNst1ubfYwInsmfPGzWlSA+6xxKrL/DkjVBPTnCM8027aHQ4wiYhiC1OsH/z
A3U3CGmSUBMpBV8AuZh1AA/H4BxxdMIekgefUdLjlrrrWvkvEArB7t/joXDTdbJo2W7uMLHjWA53
VHdHavHwaAOUOsF9ZhdAOsHFGLJqPTvpb731u6v6Zsl7DoF5J8/qH1OnGbHRyZXh36YGwFabRAoX
HtkXdqhoDw3yrZudQmxCgWB5wZ0SD+jyXQZlZ8Y0xAzLoKWWiJm1AYoQL4xcAwdzpIE7VPuIISrS
S/7ibsRm/6SEh23NN30H6qXe1oXdPE/GsQ1je61+VZgyfY7aFAGiF928iYgRPs94zvp3TAHVyS/8
vdp9eP6rnQwV8XvOK9Rh6+R4WXR3u16ckTzbq6qyB2hCYYJ/jcCyykJ40DY9jJo0/TskIJQB3Dgw
YGE8yzFIHGFRAd4xHnra6qfKwP8qYJuvZqce99AyCzqQHIoyMI4D7fTcn17UMgKI5iVB8xzD6yT0
WuaHRlYKuSEuoydP1wsShf2YCCETNWvF7qWjq9a9xWkQn1XRGs1gFJLAWE9hXf3SAnwwFefFjCL1
UlnDLhKVD8b5EplN8KZyoexU/6+XX+SOpJRD2AyIte2i2yeune4cM/ZfOm+008tiU8pOU1VdTBvC
ItGL3u+JfF6ozzd1EmtdcEMylK6m8RKKdP7pF4V5SBZMoGPk6b94Vu/od/42sY/D/f+RBD7OksQd
8V/YRKsJGsl9PP+c4+xbfZRuXdJXzex2r8ehe9McPYP5V5MDnWvOmsbBfGIGgxtxA4KifC7KRnKI
DLyUY08UGnUNkR31pxkuxZ9hfKM7aHxikmfznLopPaJkuTq5AELLduxKtkq4V98t3cI64LckYam7
jqzcIYs9z6EJRIZElJVtjOI25SRwrgZSZE4Zl+xaa7ydgCW+gpDFFTOr/sobLYiJO6tJvPL6tN63
E7kBZAstOPCI3ivj+NDqkfbtf/lkxCbtqH3LxxyUNyvXduJXtMz7lGvEsw1Ik0W/krEGpDSEDV9A
9VH2FjENiW3/R4VXgGv5jsAErYp7KOiNr7N4oiQBbbApXfE1ebnzKywKrnEgAiBnDLtHfFjr5Lfa
NXAvd7zTftUzP/LTp7hO4cFYOKoMwZo/cmaCM8YQpY0XM5QSpGiEJcik5oiOLwbqMdGwyQVKeq10
jsno9ccqqHEvAZYJTJ5k7SRHUdT1e2h2iBTwkjILSS8t37ubU4UhY3Hrm3Wh38elh8VLjgEz0/Cw
hAu+TnZyYCflXzHT6RtHS4uXARdjL/UG6uKq+hoVBKOtAX6Ij19rDos9Pmtk/vSP3QxEpzpL9N+h
aWm3VrNuGhHeW9NvmMmxM8vKefhT5XNh0g/pij9j7sjMH90pX1gfzEcV7gGNOBuuQ4Zc+DeqkvcI
Z8pRWPQIKcG6Z2SIhfzyL3/ISCpWuc3oLY7D/wQm5tdwkjMKl0uykvGwr1AC6QUf3EXXJix4Ldln
M2o/Wt7WR+kH83Z0YdWpEG/qZTwgXH1sp1yTLOG+hXS974/tkj0k891nzhwhgZrtFXxSd7dEjGZ9
YVlbMsFYhMoQwVEJY7EzsMtGFSMkzTCDW7+sk4CtVc0athr9Yf4YuqjaQVrFG99N5lpdhkhU/d8F
6d9FykNGpov2otW0aLVejE+GBjtsZfpRcHos4TCG4ocwGJ4wvrkZjH5aR5d5ismKi0iWUe0KAGLe
xSfmWd1TUzPEoL+DtHJ2D5Wxm5eHQAMCbAiwLEwA050bxwLNgv13mPvumJNwugoA41WMY8gbsWNi
m0uKGprW/R3uEFZTBmXXx+kMwiDeLSnKpiLxnfdmRGvn6WLeq01Pzqq/Knts2gUpGiVptO84MNK1
iFPrOdXIyUGCS0IQuViGrDjqDpibi9pbZt6yI4XitCnqxFgnftsf2Da4q8DXIWYXAZbO6PmxTeAp
ka9Hx/+OviW6iz9qZU2atDrSUEGAiMLkPi4i3GSSbDbki3dEvsbCp6EUcAf8aI1SdNU5cOelwDmn
B7TsPddpX/CR+reQxA0LzdRg0+ZjDLqQblsxI/ABjMBQSqwfpCDcBbtd+BEeySb5SGex9EDHIfGi
46Q+DozO9q4kpOQhBR/qYavpZffULK3+ksiXy1w7b9AnMwdNvbNZb2of5yn2jJPT1elZh4AFsDXc
O4b11S2ixpI34e2mAzCcdcEe7cUX6b2KjYawCYEplqQcqyr9czL32SWMO509eFr9jknMyPyCLFIx
/lYvUxr5byToPKVdPa8fny3jECLQkVmLgVawbF91M3tvvyKtIoz9n0Fn5z8Tvdh7NnlRddjrm8c7
9FB/20EGfszXMCraPTI/jV7UZFN1UlE0azVMMuVESd36/+4GHc+cwNLfACJB/fhOgq3CtIqtmuFl
gvwkz6Zb9U8hrUkZOlmTh2gY68vEtpE8P7MG3uFrnAZ8plosnJvpEussC343JY5sCGasLkVYbXOg
GxtHppp68lAl/Udb19jDLcKt8SsUR4Y0a9qI+ATwcTxKtP/vgjxVgCq2fac3T56R9buhiJ3D4x15
XCWmllpCvo/UCs+902QnvOgXTZvSt2iOX4Bdzx/jWH3lTIMDMbyWciRRj6F05xI2Y2PBU/IgsOre
PVzwL0OqIS1YSoYiO4wwkma/lMCji2Nmr9IMwhQ73dXEsRVJ3zyqxUU6tEbLRThk3ZWkWEd+Ar8H
E84YZP26WhwbrfHL/+HqPJbcVrpm+0SIgDdTejbJ9q02E4QsvAcK5unvqoK+oxv/hEFSOjrdJFC1
a+/MleoAnAbNyXNgZ8CeeMjA3D/YvRNsy8rj1FA3T2aYplfy94hFTuqKOBqADZ2NRUWVfYZFYi3A
e4BRyhujmRiSa7/9YWZNBQZ1YDJnB92uWrKFYmzwuLw0H2VFex6XvDgKBweX54Mhzk1kxnIAZboI
TF2L6jWtLA3XGxAd0MSEg1X2M5Tk/n4e6A101G4lEXFpVmAU1jMgu9JHs7bq68jfO7qgfiO07zo7
HZkR9XetDovn0Nad6yjZ5CPz3L+9s6RlCDTUCwiUJiECl7VrqzTadhF6R9Yl6zxNfG2LVzov2DqC
XZFb42Gr+RMZzpNT/EzJxm5Bl/ZVp99bOMpBykV0zLS26XeqLwm7YB+yKzGsRvS9UY1Jsdx81AHZ
jS4jqqkmQKc/5hzfpfKTQdyWTvm+FOy/RlM/V41l3ho3/yTWpv5kjoaix0X913XoR7Oc4tXz+2eO
v/pXsNzQukvZFuBbtY+66dA9s8hl+fizCvHtRuVQvxdTx11tlMEpK43wsq5cCBY/kmx5dDVKL9od
YKVMkj8GmNLAD1CmTcVxotB076yR7BDOqcrGIwRmnGk2i63IWMEPncWE3a50k8hUPAMMbv94Gqwy
p5+fSBwl1G+O3+JxNu7Qt2e3UpO+D6MFtSlb7I1wbc4X06ddTvjPg4o2XIFuebNANEef5oDMdrNu
P3IXbF15U2vuNB8XuiuYpnmZdcUVMDIudPA01wnD/NZmVslgmWmkC2rzUQ8hCBDZzb8pTx6DHAh8
eO1CLKrnw7hpCMocluQnM0oAIv+9BarpMsLXROXWFuSDhCP9q4bIVHK3zuv5I4YklAqmwLln3taZ
QrqgQWDSVtq01msRIIhjANxBICnB7GH8q7XWv3Zx8idggX9dQjLVWgwUFWr31yrLyeSNojt196ej
pIYIIgWM1nvt0BbfrTcIoh6U9hy7wADeLVXuvaqGCEwKgtmSlzFmrTRIdiHSrqN77ugw8KdkPC69
nTxqnh4+rFPryU6dk7JILNR8QAxtmyAenblkqUcHV2vTtT3gyx7B/2kUcAx5WvuVseX5Z2QID/Yy
hk/qgb/vHRtCoMAMj9jT1FxNcN1vlKWPeyfZFIBv7oLijxokd4LtucUe3giul7Hs74DAM12axnbf
yOUzS4yXWK+yk5+mJdxRYmnLfj6rcsPGkwBnFyVmmBKTUwasAyXH7JwqCrzc2K5bsmrpqweutIb8
aIpCVW44pJxxUzJpWzvbkzY+ighqF5ZkZ5RGBB2VOg79aa9sd1vB0Y/xy/CDcOhvOonPi52Jaz4V
Hfmj4xGy4maV/rglO7HAoz/XhGBCMfjGlA6vkxwb4lWzAJJVTHbkPDFavH7T6Xi+cIF9lLErbmOD
7FarSB22O40SBLA2wIFpnpCNJ/Fel9+Zeugyak166ZBx5PUealbyCJw2phPG1ApAFGOn0Eo3uTx5
GkKrr1p4Zony7jCCenfqmXoIjOnvSyPQYJLLP1Xv1RWBvl7dBbuyjXMs7zCs79ZelSdA+9p6SUqW
mrQFFubuEk8z8ZzuXVrHl6W28XuMzDvTHsGONXvGsTP8FHI2Cqt1BuQUOdJ6z4Cyk+o/8R6uhwQt
z5v7Mu+vam3LvR1iOJJTTJJRy57yT4TQB5MM3fL6tE85VPSwZnYi1k7OAEjo3wN0Gg7oOtYUqxAN
24uHP5GTyGT5X/D4WQ4iI6Ef7Aznrs+J9g0dYwdXZ6qOpXd2zNfAFPMPVsc0StkJ6Mhx5DJIiQv0
7FB5fXrzSCbZUbzOP6xx53bT94it9aQUFf/GWouHNCQJkPuHPeBmPeC+Rqsl3jsiNRZ0a88dZedL
GxcEzKbBaa0/XXKGMM2L6KY0sVbVvVQRe3omPXkFAIb1gEHQEa4DKaINIk/bNwPcjdEcnlpzxB+n
c6IJKhSxIc3CzSKs9FgDs1cjWWHzjQwZqV1LldKapWe9X0wzuiQ25i31bJIvZ9qppziwTup9vP8h
cZ1s/mSUW8YRpdRIEwT6S12Z3VWV8FVBD9stu91a26bV0hCqgzGe/8LDgxf8zxIs29tGcdYKsa/9
IkPKST9NibpLm4FDumDv49uhdofOCoYEfWNauV/r3ZEH2EnJSVA3l7rNUtsiwzlPGJXwkZ8o0mlu
08nZltloXamQb0XitkxJJzpx5Pg5Nzf9MJBwYN5GOxzBg/UBRP87g5mgIPPQEedkbn9jbpgPymSL
1QGwgywehFWlWzV/rxMneEjI82CYbWZbvXZeIMwnOGrRmqokkx7azpWc+Xt6XEME8AbsNuJU7aRz
bN5nAnmQSQ44pj3OIHQSyZED16R6dq6f/8BuVZ9t5iBH4p3i7XqE6jyCC61w2kz5OH+wJr8HPhPN
XFvIgstJsdFF4e4WL+a3NqQ6at0H0E+/qFJTbTt4Qym6KUhci+RdNWFU88ZwdgThGu3IWB0Wutsa
7VOdmN8wkmfnbmnM8zhhWIuirnxQLRmEYg3V+3yzwMl9WTYqK6304xfBFPGQto4AgSC1HcWE0dXr
xGsRAIYPbE6BomseI4eoSr6b7hb6MQk5WQNDKfOqPYqgbutooiLCHDAngbAI9LCcQNUb/Gn+SMnn
lN/MhuWZUeHgE5zZxYR7GuLc5WL+isz4Z5AGxdUqs7Vt/K8z7PSCppobNkSx4tniwL3A/n5FGHZq
JhHfYFgh+2eCu22nsn4H4gm4EtfPcfIg9eKIQtWl2/hA4DP53UKaepay31f+OdKa+jGzJ/jYJZ78
oO0X1D74rf4ef2kEHDTdEMfFQQNH9cFk0G83ZZH2r2Vh7ozUqO/weRSPVc7xfK3h5mLhS2S0WVpB
c3Rnu96FXfa9IvAWDqBWPNquxbeW9BSKvka+cEc17oEWeHbgSVCQ0KpQN5KdVs1uskpi0jBAvPZF
R0A6gxkwHrQwomb81VjgIFQvsNbdjyblFIRCYCkP6Aa3GvSCa2cg443MQRwcF6WHeln1ho0YKt30
CaW9GsoueeU9yTx6dQ5H54NZ0jTu1T6/ZHCcGZqiW+DkbhAUkUudbB8X045VF+IY0hHCI8ShbwZI
Do1DInUXpVdb6vkKuxtOxsJIb2dEOyWqGxtnwC9QWddunhAGyD57YtZEAZVfWqBVp0auOjAGvZsS
AsdyOdIGGIj4O7+r94MrvKEWxi26QRfLgHT9cxbIt6Xv3FkFyiT1gZIk1uFRbk82cpy/FfYcvZgR
aOw4x8/ZxLN2m5MeIVJPWujN8yYPLlPHyQHe/r4mWe2q5udqnN5Uc7/1OGuA2cTz0vlAp5EyirNZ
2xgQndwB02WA5JI/uhoPqpU087p3vfRe3TjprnoxxAw3KozmwdQfKtednqtZr8kVi+rPybH+Plvf
m+z4EJumA2h3mS8lRZWXBjjMEIwwUfripo92QC+9yzghnon06GMt7Kaq7GT227SL2SquZCGIfRIz
f+jkWMIno+WYsthtJ8ifdNv8hZ5KUFhb1bHwRbRQ1MQRKrzwnZyo/E2gyffswv/AZgOAxQGDPLad
dXNI/dsYTRG9SDk0NLn6Ozyf+IExif4twjeMFtJE4jg1r36W4lGvgcLQYLz0AWM6QNmbsCLcK5AC
AxG34R3f31GjSX/TaEIAxuhBtNSIFv97qBP/78sIfc4ByYO50+krE6JGJJLwYOCpDQXr5LSnYVhu
A+xn+yaDlIXffPFOXoRWUhlmfECcLAIeuN3WfcYv2xb6i5pbpBGme9Qju8GADCuzFW9dNXj6jh63
DCO3MXpZQ/yymFGwWU3xnYmGcppprqUWgNrCf0H4O9J1TSioigBb49h6ww1q+eSl1lHLSV3LS2yv
TCtb69jgEdrORto9jU0QrNyOqm1fMNwTtlY3HLIlc4CzR/ZcTIiNkDgEywiWk9aWeuikeXg2XewC
0o1Lv7bBjdtH+7U1RA17B9acQnhKHRwrFjJb9dJ3uvn0zUpQaiq5OpK0TWOD6ljPEl48tkefYyvf
0lhdmqH8Chr3prZgIYIfiMedc8+xCGtnduBzRVc4xSNqA2KOVGGk6iH1zCvY18fJFxur6ze9+enT
2f8KaGXtZ21wzoNekOeSgBYkcaU9cNPQ6wmAsC34HBHsQjyZx3e14aoL2Yu9Yk+GTLLJCJFkpmna
32ufQ2m6PI2WeeG0UbzW8+JdHa/46bZ9fGMmHu8b34EZafUCAHS+ZXQUERIpWJQqibIJCaNtUUg5
DJLlfV7W3Q9N82lZyVet36CIz9PhMIDyxM4fcnAJIuuNtWxf1c5ZKR+YlyTfLJpV20iD29356Co5
QVwWEmLWzlDOK+y2Jiy/0woLoQPoKuc+lQ9JLLLtmrm+f98Pv1WPUD1UTnRLSVxDU1gX50pP6ksq
lhZEhviuisbAtbpLPTo/Q27C7VqCsv4ypMaZsiWQ2b2n/b8nGVH6SKMKbAU3mHr278HELk4yEtYm
rZytxx562JZMQP+QSGFwZzCwx4E70ez6X1npLL35Zi2cgqc/Y1jOTxrcmFPi66QudeW7LgTsUM7H
V8sBALMURnXpE+9tbIV5lxdEt4cmpxukv5+Yjjhl6savOKYjnnSMKSyCyM4e0fHPOKrOmqRzYt8m
haNJaMEBYdhE2cIXIqctkU4LVrl2XA/EGtMC/VnMVfXoB/ZWvSroNF1Dw6xPat1xS9rgdgNQCV/y
PR/4cWlq86yaUJPVGldFC1Avh7v12jDQuCm7aEPAwq6f6UBNM7fyXgRDvot8B+NoEjdkMGv1J+EO
9i5gZzyLgkjiKMC8s+4zqOG//TvrE/FTNZvEbn4JpGbH1sKQVpjR70Y6W9VDnE76nRpAYrVHmgRB
M221tykX8WEwgcH2zrQfjc5/0hEF0xWp87/C5UrXNlrgBp+1ndDqSerwc/T0s1F14PC65NpCi38b
pu/r9E5HhFAtbv+nAz6uB7SttbrWbkTyIFc2ZvehS76pQg7SeHzyyGTaNKMb4NjPTq2NYLWhdQXD
ApZbUWxV547VkwaVDNXmjB6MrM0DELrnsohAKaTsYsWQ7/URDaUkmDjylKFIKssEN3CxwR70GVrD
yM6QJKi7rfH3thF8JtlYw+kdjf00tdNxRHt2i8IiuBE1zaQS3JPXmA2Gmza65AhBOJSjR4nMYjwr
twaLJhknFo0HixIkGIuPdqytN6+pz1pkuu+J512j0HJ+YWe+lt1ALpPp7USUtrupeIc6vbPxkd10
+TPFHogVJ/MZOsmXmS6k5mmnhpJB3yPlw1559bWlhzuRz2f6707jVm+txYSvG4dHk0QyfGOuvzZl
+gzVUWLQVUO2CkXnf8ga1R1XQyp6wvs41s/EctWgxA0wAlpQH9czhGtypSWkq58a07RQv0lbNkee
jTK5Em9hEqXCJ1vECOP/DiZoW+Cfy8pHYQftPnbI2lwv+apajihH4fhIEVriWOW92zKXngNiFmX7
lz2YX7fCtDS2DxAEQekQB3ef63V/8qSiuLhElgdfWQqL3UxjB00wyoRSHeKQLU9qyUxHOx99cw+M
lJKzNdHfiob5zWJBYI0DIHckLDWC4zB0gwlAsW227tVo+zuD9tNJyZX/qZezRqcv49sJm6SVRnzW
ob9bPxptHBFZeymZ8vE4XIK6Nw5rGeTOYFKYSuWnypEBSdNc4qILeu2FUqbb/n+zXJKzSeOjyYKu
OLqYk2E/qIfGmVF8GzDb1UuBt6tw3fo6KxIJVR55Gqn3Hi41duce8eiptB9r3bSP/xoS6lmNRW5j
zGjKVKdXzQx0TkDNxP9PyTEnzjb7teLTXD3d/vt7eQbrIvSKs7pW4owfvTOIgGnB6HQhsm/byrLX
RnN3fUKN2bHJQ7ujOa7TiXtXz7JetHgKCTAapSF81g2Ujp5lPaoHS4BqzcswdD4SI492Wu7mTA/r
d9TAoG5sI42vIunj65jZf3KQWMZuyPX2ouNr2AbUW09kWFqvauzhN+hzWEoujZ9Xh8opzUvay4gG
+nG0Ssx3J477tyxLOLJMifmaddPrIDWItKHEPotGjjGE0MdbXwPGV3VRc/GbOPC3ReZDIPcR3hp1
9Cz94PeM/4rXtHwuO9DrpRmKj9FCKTpD3lqfqffo1IrNKN9bn+nZbjTAF8N2TUmPva5TVEStRG3S
IeMQnYYcQ0xB8H0S3lrh2Btyy8gw16Lh2k3+awfp59ybsQFp/H9OW/XMIaiVshK1oEn6UhQP4qUj
HPXRSZr1lWuVzZaT0jwjc2GvQ/yRgSdVncO2wzY+m0hw1BGo6blvGKGEO3Wd2nNF2Sn/zrUyplLL
kalr90HagMPsUQghHP+t9175rUNVzRlpmJmGzr+NsoG7JS3kQwiTo1+o7BuB8RGeR0oraKl3dba8
LwF6dgRy9bMeI4+IU2JKPbodTF1RSjMVjg7thLrNsyLmZ3KJ8Drrq1eXB7s+uLgFUvEm6aMOJwJV
W0sKgdUxEFQSwDRCsKT28c6yy7sSdD9k3qUqThjvsNKyBdsAcs6WXbjeikXB8gUbxTI/+tGpmZ1L
OjckSv7iTDnDknQy/cm6Wz+WaGBSQAU8H4oGNqHRN+ZhiezG36SO7dy39U/8QAmTmC55rOWzLiBY
wi02TmSYBzXCmYHEbKQO7moZobXrUwQXf5pWIH90GuJT5cEWvSNhNEoqZSywrlNPHPOC/NguAcn/
jyrXapOH3wKnIXmbTD2is5A5w+2cZpcS2SqN44Gfqlt+MHelo9TG00dGNEI8ped1BVjJDCYOcopa
0RM7DesrGQBgMuV7Ywubd1Xda/diMpxj5vl7tknJ20Ipqx6KFL9IB8f9bLcfXcWJz5bNLj9yyQ9W
R0TqHE4mcU0IdzV/SQ5fSyThNp/9Ymf+N2mIs7jaLlnsHevGxBjbODbk7mZicjO8xZbxqaXe9OiO
7i/WsA1/PL1wLGQ4FxMK0xHdEmnR9KJHi31HOMVzTd/iIjzxpIaxjcyTUs+y5shsAGcUdnPh64j8
Yu2iZtXJ7MTblLSitZtBDuupSkcHHgowprHsKDjGBZ561kANY2Ys1VmmNfQ39SogWxBttFQxYfq0
tmNQlrDBPMpXeeIre5/wimg+MJd9HGev/kzsyCU7ieAkx2adVJrnyBAwkYiZy4qM9BI1bPG9ILia
lg9AMK6+XN0mmycCPd3YJrh1+pvnSMIxXb19N11s1CtlMdW+VOeuo6cP1krbqkLbnJ30sRroN4zD
fTnE3a/a7O51Bmwfho9A10+3alJZ61l9apjqsc/SD55SY9qFUq2feom9MUrr1lgRrRnbTmtAtGb3
YBX+afIdjnxR+mtVnoDhgjmQdner3D5ofg6kb95P7TnRtPj6j7UGFme8cgsFx2CZXqhzO6L5CFWv
nIrhUmfgszOjiOIUUs1seOSN89a/9zPzOidBc6BZNO0dk4hbjbb5zkdC+avu9ezMhHc8GWn+XkWL
+5yQNLQ3hxzZA/VDyO1GaduZof9JzxXurkj8T3y8yL9aytM5femycTkaPXBdk+E2kBn/XC0oDoxU
vzDMBzU/TP2z6gSncMCYP20T5ju3xQclkHgUv5rLl1Dn1IaeIeHx3vStjCHfSOnFYNSCeS4cUAwO
Ee6zfnkRfMmPseHuCW1YXuKQt2opAooWzOeAgVq22za5Rqznp//zbJxIERhrSRrrY51xI56qATP6
JY0JK85dGm2dLryrLNG7xh3+MO090kokBQ6r4cGePDyVoPzedRPpTYMH4ucY+AcrTbQvr0zne3U1
BzP95KHiUDUPgFlcw7XvRqxMG5ROzcPg6M62GSvS19VYedFtjIhSqdMbdIDiMHNOqmUQT95rjXpv
K8x2OC+OO948QHJj7/+wSvp63Hd2FIS7DGb2JW7h0NYaDrwmRGGvF99IWvjoRu/eF9NPdX4YKvKt
i3KWckKKXkQWksHdMlzl9rvPZ3jk/y1bg8vFRVpFs/UNkjH6NKxfulZ021RDv64hV1eDP/wRxXn0
fjjYaoksMe27qKEL7JmlA/zTtcDNgKJQw8uCXZ6BywUD+bNPwbVKUqBkOWi2e3HUYphTdVDru2gc
m0+bmoWhxJvu5+1FLZlolFJi1Xyxj78HHjpu1cTPQKjs6xgxLD4jZiW2diMMPsy2M82Bg0j7Zmch
4H82bKtHt14Zb+U8IBVHegw/ro5M0sPTyX6wW5rWpXCyTTbmmA7oP2PQoInV5i9cEs4Zb3D3OO9I
mAmAN4CzznH7My8NjsDCV25jFMFV4E79aOfMwqSdYE1iW0VmJ76N1mI9+oMFTaPKsO/w36xVLylz
pBTyq6mXg9+IOyRnF81OQozw7qdaPlXbwpIpSU1zXIB8Y8CDghU2nBMs26wPPZGDG9t2z9lcE0Rh
BPQA//MXOR6nw4FmkpqXFYbxawoq5zCE/r1SECfV/IHRw3uKE7y5Eq4g5p7zRzyv83koq4hsiv5t
yCLZ304k4hQ2i2iNv0VoIuAbR8X0Xl3VdQFI/aH2vXLnYct+NbX2OY7E7yx1JESSWoxiqAfzUPyk
FTxMX0sxggT+U4zhoXcHj7W8um9jEoLo8GyCLgPHMBgNJHi5qA6B+zKa1ZOj6jAIC8QoxXLVh/2S
lOE909kET4GFUSbxsmNuayf/ZfEyDTD71P2amhFLS28ws60yKwMZpb05YnhNcjM8+/0ADMxJYWar
OsPOOFNz1ggvnMi2qIKNm3owhi6kC5wTHppFy6+af+9m5954jofo1zzMDgl2HL+taC5+gj532oK4
g4QJioEjAxhphADZL8pTa5m/ETMN9//eVy8x976VWgZMREqn1IOdLd/mytbWt0K3t7Z1Tz5VNJY5
idZlfrCjni75qDnJERgAqn86nrFXAXGn4FAjtvg7sfd3ReLTy1KVH1W9c7Uzh0YpZMao+rBIADvK
ftvoOj0oc1ty5Xg2goM4U3xitsZ8RiAGGpm2F7haE8gU5fDDLDIum8qITuY8f6znXrVpV7ZV7aJo
fq9Mr/lBxqMqeozaJj5imWGgy0N9FwPXcDuAXmSHmAcuv3416f87vKWpFx66rrw1y1Rf3NK7YFA/
iwEIpKHRJIIXwBRNaEQvjizzWO7ocbRNXu2COn5G3d/edNl4t9FsGRmNE+FHFsuMST5A6f7qs+mT
vQO7TABbV910upMsN4NcFyjMaOCUHxZaVoYmj69eat8DwE1Z8Kdj/CanOv1zAPkERXp8svxUkyEz
6avWJI963E7Y2jqkA7o2XwWpnRtVcQiB9hZUHB2qgaoXf1hxZtxWbel2G4fSNPSdG9B+ApeTbvVZ
c46pV8xXpFg7F27CPQqSb5w0EctGMiiTwy/CKWwdJ0htzVZ3KYuHzvm0m3GUyzyREp5O+1w5GPXR
7O8rHRN7b5AezsL2gkCcsVhd0KWUWAUf6/OG4/0HalGM+OJhliC6XICRBYfn7wnQmV4qEayDNYwK
55SAzjPe82QH1c6VipYKughK2cXWMFzPTEScILoXtA7PBGKwt46eccJXHp1WuS9Nq9Mwk6untqhk
4RRoAGU95bB0YaZm+fNQLk/WYGL0yzH1paX5YNIdvzAqxpfikCiWGe6PLjETHHTsXGoQN4a6eent
/DK29n5VNI01HRyRONN9abTuLnRRx9bEc6gCL2n9beNO/bcwz+/MuPaOwVjPO1Wgc/7cjhYWdK6v
X74x3crSWn7R9q1+dJH1p2fwdlFTDCQd1l09udVGIxps0yXjz2CQjBuzfmpo19+U4DAE24ycop8e
U4MkdzUAmErARAaCyZ1twVaN++oUcgUq84uP8eMONgH0DssdwXOn1iGSz0qde1hJxnM0ttsh8ILT
5OTJU+nSyZKHJpTdr4qV1DK+KJ0yv4CXczZ6ltgEOzn5OWnt+pTXHrE/LVGqa4OGMmNbGTYBOJVe
HNS6P6cotvHw2BACIp0FKXV3eof31E8QDkQFsEzCqx85iMT4s3Vxp/xYqBzRmSVQ5G3fO8Ixjn+I
VF9QvY/dcQ4Fi79nDr9ZEx68ukIsFpflvtAgcf5bBJCeIntZlnBXYebZ+yRjnBILUjyWhPlrpvdm
O3iO0GaY+4yr9VYGbb1xBC1vrtP0rAur34SI204m9iJmShKDOyIubyieqc1jThUAhpR8rnKj7rIK
YWc080NP+BjNI/u54wjCCbH/WmbWhK0eIj1vIfwfuVo502gxjQ+UO9dcBgDG5MZd3SZngjGR1SVf
WSGsKtcj3R4z0WNldfGPuRf+BitZfxdUy211pkfFF6AL/LRkGv2VZreZ+VC0ZBFO3nxnZoTAWUow
pY1T86Kllokarx0eV7Su6l0YiMpbvMxHSxQDTX0jf8HO/VSVBtlLrfky2D3FkLROjECWU8mz4byi
c+dW/C7qpXxQzwYwVftEQ2MXl0b2pJWWv+E3SH8V/Q+za+ILmweCirqlk5OH2dVrhxb7hlR0EY/z
zUEvvE8sPVo/XquMtuun2wThdB+F941gPJFW9Qg4HKGKISbUilX6VsY6uAyIN0Yk0JTIcYQiTqI5
pPiMyCKShv02Zvyc1JO3aiGZBVd3ouw/1HdpGI0Mg0b4uPG4/08RuzOeB0k39Bd33KUIvrnccEKz
L27X92z0iC1SlAcXiIYCxOdn2qzhQdR1/DrmVrGZw/Q3GXnJqxh0us86wv19E8Vf6/GPCN9wz791
sqvMwH/EjFhEI44edbrS3CvWFhCbI7E8nuBO36Z6c6x70vY6xwwvtGHKV6CrRKuHWBDLJL3GAxlm
JtZdhinNfCGG4QE91cIUChz2X1f1QETrUgfWHe0KPMY27X2/z/7qiDMjO3ZythnhVNs5xH9tVbts
7ZlB5wIAwhjZxEM4aFGx6du0J2iQBy0twisivpMrtWbqrSVdfgFFMJBmZQ9qO2Pamj6qVzkk2XXs
hspnXOeadRQxeJYRGMro0VRMQ8t8rrgNsA46A93UtAv1ZzVO0t3otxVryakNK/c+LyITwxe/aOGK
l8BDbG6Kb35mBfdKG8uSEDzkYnyva9y2mHyDzapno3vkXDvtGob1sgqq/7bkg2W4VKgl6FEu+c++
No6MvvKbNoXDVQjneSJd5bcNJSfsxSt3ODKJRnxCLiqPywihK87Ko9ZObAp8uxtzNLOnuXZnsrTc
k9pe1cOYpChqalyfWfV97o12o8oIBEeoLpWeOuUqU6JUPccOT96uP27bHu2dkjvwHTI/pfTbxIkB
RUw2OdWD+hINgx5grRsNeXH4qUViAJzhgBQe8gFNnALqqgdzCrCjp9XnaGcwV6W0xkNEcR9jgPIQ
ze40vcDqlCZw/7UkOUwl3SFl2IVSR86JOop7etrs6NEl2Xy3TtpoERMXg8y6ggi0CkHiPsc7DGie
U5VEb0ssuXrwiLeCYk47UNT9n0iSftI41Uhom+dDIEk/1dL/jK2dUzkdzg7E+w5A473HXghyzY/3
fkNHqOjBecBM5AdtA++aOGTP9XXJUT7Kkh9Lt7w1xyjr8u/V0P1kCFF/X8L6fgh+K23J2Cf5xS4S
CRoMjGvqRZxntAAT8SrwqedyZ+FRuURa4dy0NyVRUA9K0kLgKeJWj+i7CrzuLp0j/4lmPVZjcr6x
hLG3o4p+IapyYaeYud2r4FJNeULKNc6GurK/NXn0c3SjByvx+6tOG/ucLNMvJTdX57WYuLSNiZbh
rEQjnVW5mGoGsWth1Sv9EoKF8JgCVdokXpT+iAiaRdIrITZwxpocaYQz7DKXJEtLW65jmlmPkdAX
jDjFT5SKzqWKiptydSzFs2ogZ4z19PCdxXU+dvJcZ3jsirVVlGsf0whJqskceuKqPxCgmUE+IF2q
UwmKirW3g/SzU9W+ldX6sTrSzp9fTNMDh5Z4z0MhTkMdRM9GY4R34xAX0JCqZG8Fc8vFheujGDnF
RfP4HbE/mBmt+T5l0SUdG9AKcmJfzY5BHCQVviqaSrq1G1T0PeIp4qJWXZlZ+89qLmPbGG8gBDGc
deqNgdr7Gg1LjhdcKnI6nBVlZtvXmk7J0U8bnCpqkBLp/cXsBT1eMBlkROXJqRwbd0vLyCCubHLu
poU8MswOwAYKlq1mRniPgk4GAc3p08KQDad35527aGguTYC5faOeRjJophA2nZyCeKKNXqQ/2Fjo
9RBb1IakCrE0aN9se+DoPtJbVC8Tn0/YI0rRlbU4FQPa8av6BRE6/crDOd0L1F6r9c6WdLm1I0p2
tdiNDjFXnj4/hKEtf6M4DQlDBjqmaovcAE49N2j7oJBJ7GGkdSAgzdg6oOHN9qoe7YlKDUEXbQLa
6yd1OVYTzZb1/7J4rbH3ycuVHepUy8InY0EC7bruz4IMiadYWzpp3Qh2JO0Fe9FlC5+7hd6vqR/m
vMIqYy+nBPHXqQv0CqwfgVeRieIsELgI1YOPLnZ99u89T/5pNmLKqCFJ7f79AfiqEzmNl36aK7wC
7vOotANJTh0gX6r1GCimRRCty+KIdf4eaF/l4ydnqW9967uwSu3ZgBu1KQ2dYaNTPEKWAgFaUKto
rkOtOuE/rkhavZapjhAjad4WeX5FrKRL/ChCffnS4LDQ+mlLN7eZ6SgTugM9dBsNpCmYS/2Tcnw8
REWXfUMplwFFzIAOVKbGYAuk+HwYT+7cNr8yqXEx0NFs0G8eIMU5H6UJP1FNKb2haA9Ljkilnm0U
tVQWp7jvl7ccN+1P0fe0UsIAaytGpzQ2uudFJAyVQaPfmSjjt7HJWD0gAwFDlosikuLq1kx3qlMI
nNq8VoX7TbUzw677VYWeJ9OomJ7VInysfLYy0XKysKfWOxdzQYgR/bvYj4A8LM70CBmyueuSLN9o
FhR6WjFPWcHHC/7mbPTmhqGa+HR0kNnh3AqUswDu1ApCwWhdQ7RCTwM8xU079D4HacagamnqK0ZV
eRY//5vx1CNbzqhl0yFys+nmxCh+hJmtgiaZoPKgQyG1+2lAthxMx2Xw3hpfG46r7Q+P+00g4H0Y
7fqS1234oh7A6zwjPY7v1SsNlgC4SUBIfZBqLw24lb+qTjdNh43Re95TjfVdy4P6s8Bj8/derMCG
dsR1NWxT0Yj2kUtHIy9J7jstA8jUB8VlAMzb5Xj7vqYGZGNPqHUxeAelB/+HW2h7hJireAyswlcK
3uvVJAi4s/X576pUkPL6T8+gntEJaKrg6jjErOgp5PpoSNqXzoCx186IctrGbF7SACtyHWivum/7
zwUsSamHaxoyHG1MNGtbGMFndxBUpzsCyCRRtjeOS5Kels4MviINLCLH7XJTm/+PsDNbjhzJtuuv
tPWzYMLoAGS6eoh5Jhkkk8l8geVQhXme8fVa7lFX1V0t636osAhmFpOMANyPn7P32s0I8FM6Ops4
XnZNjSaBuELs1XrtYuTWjUNeFD0npqBgoF1Ee7/3p5tHgxL1d0ydJb1iSyGjtsjByuyxW1Yx9+LK
atpsX0QIbnNqYwRC0m5E625EaxHNK9DQ1RNSFmpK4MYKeDy5TIH7FscXStOyWM8/7aqZ71kw3Qmu
eX0I2XrSgKt6vANwICJtZERNIvNd0Oh60Tp6V4/efGp3pEwHTnfWw+KLqXl0Vhy3WOcjejc3D+1t
xHnxBTZyCIlMI4TV63IytPj3LpHbfHfmptirV7qv08HJMzqw6vVAcOKmh5a5pkc3X9Qf29jKHSmL
ny/u4jr7mNlmkueHKrYPw3IkIhK8tOGb3m4JmnSjyua+1TZR4exAe8PVMudwE4GXPaY+UU+z9eQO
jD048Wb1ucfzpk7Hatr954P62ggdATR3c1dfL+WkoK0W7WS2nLuynhFL7Q3ptrWZBKyiXmDr96Gd
Pl7nyfhzatPfg4K0tkdFxE/5JtzePEWlaE5FXUcXkj04z/SVjUPcijet1X9huTNfHZF+a/CfrXJs
cxclyLcslPXJfxMHnYgullgA2EpLrOl4v0pzIaGbIcYmCiwIuxSJb4/idKi4SpdA7HWRA/zGlX2y
Aqu9ZZhDNkCJIuKZ9J6MxdDZLMhaz3GfEbybkoX6aHyEWsOB3UzFiq38Z+8Pn3OdpVvHCnyAtd0t
JMrr1V1ibz/qZAwQAnwKDUN8EORxTOzcuo7gWP40sugaXOkpv48yy2NhpMd/1Y2RIz4UVVMECVZW
D8OUI42evgaK1DSQYyhdUUgY3RRbazurCMTw3A+2TO3BFPxTn4P4mG2iX3JkDPKucXvSVuwQvqtw
61/Q4Ch/bG0x1wpY9Pg7HUhDzGTVdqxBYjNQsD4sN8JnEbq7zrOsp6y+QH1YwXBPKI5JVutWg1X1
l8dTHSblyjiGHieuhwLAFHnA5yonvTpucDVvDQbNPdGOARFLA9G1NH/ne3RyVEiKD03v0KaxeLwU
MjMFli2Ob6y6WzdPPrMObeTegsRzUNBIBK301FWOi1Nbr542a5cJWsMd/sOPRhkfZKo5doajOw3r
hwiVnISFeF9EeIwZUD8R6FbtEp3zEKNVqpRuitbKZGZaIZ4h9TSptE1PuNdtHkCPgzcHYqrExcG3
R8OqaYgSgfnzFEwDAB07LO9I28obPcOjerXILyUhV1sYlOfSGX6L2IM7m5afPNlVbpWtamMy+XEE
08qKLJR8iBwoW/g1CDVRD4GHdZwYK2f759foSaekU+ANGTyn3PQIxA4tPYLt4xxWh0wVRwepZm2A
nirTb8rRN9aZWLcu+O4CodC1yBccDUiK3wvEH4mInifj6bGLohPZp2Y63ZapZ+pe59ktTQDO8zad
jLnzdsWy5CcHtd/RIvFZ+WiRRZDPCGAe2olcm+dEi/cEZDMptX3vybcQYEZ+yIUp/axFBn/EdwL7
ZC8Oy7Te0gSQetco1JaNkxIAx5Xxyw7IIlFXEdKfc9a3YlsGEzm00jNslDKDW2Q9bucU2S9w1JNp
cECzG78lszXVtxKPSmvMQJckn5WLfUnyythmFdQMetPmM+JfsITAGlczs9nPuMifc3faq/uqjGcT
JbJU1+kBJwVkHmyXcGESbXyzRK6/xCG9Jy7lxUi/EUjpbqJZgKG3filBNSKuXV9jwqus0IKPJgkL
kz0+Jy6WEwXk9n2Muol2yVqcz497lA+jX6lKPyCG+ixmsrDrKSc5m17s4MTxj2TqUIGmO3IpnkIg
IPuHPL/JMJUV423yGv/KIL+8Aaq9Af4snzUa3ts/n2ljh4DehmD1kLX4JnNav68JAa8sfT8JskWV
qKs20fE+Fqgskxn0InIuXu/CufQtcZo5NT076NKYyDj3xC+7Z1rC3XMAzeqYsdatXIo9pehwgXcd
0Nu426LspkexR0MTjPDix8S86ET0Os4v8HHsOGMfPPdW+aYltcOBPp8Ppb58BWxQ72qEWiToFuHW
C1hSNAMIhcLvBW2OMM6HnFLlxS7McMST2Xfzl+QjHGPtBWNzvo8qfb5ZBrRhLAQ/XGyvKwTOXKw4
NfBLspwNWJjn6Fmv019sVAgVnNl5A7k+rmn+ZjC0NedtXFnfRVm8q6G8o3vdnrUy2Hd1y0oJX/yQ
M0XaPTo8yNCZ3WT+Ad7m9GnE9msrqiolVxV9Sh3TGET/nhYLeUrGpG2hHE5noNVwfZb2KQ+/0Yxp
9mqi4Juv+MWgo5mcO1R71yUxprMHpmrNYF0b6hVyXLk9zyZygPqPo03ohr8XXp4/lRj9xGgQcIjB
C8+0PcYPk4jHLeo34S7vfefagUZ4qWxokzCAvzyWkzgk4UTaKNRFPdaIBhha1YfaI6AQxarF/x6N
Z2JL8nUqMwxGjldkKc/3ytKYlcgJpMFk/NTxHhImw2mcIUS290Wb4ofxu3M81sgbBpdW+gKjiQsg
2Y/QHtGBEqscyUB7DlaRRh503zyHsfbpScVNwWBs5y5hdUiTnJP1uAxndQSrf1RgyNa+XIlZd5xX
LUW2YjS2T+5JTZbzYjKvFH2zNjMMM2259Jh9MzzHXje2V0bNLZSigtaBdVQv1Jc5DRq7egDy58q+
hxrZG4aG/BabsPpSbNUv04LBaSI94tgFUCKEcy4K2JOiQjk7SgXgnw8moLIVo7d8b9tSzgO14qha
djlYsF1bj9Y6JFRihTSM/LKgCp4oy/pL1OU7xuIG2aSms3ECEkN12QBLZf5EB04V4SoogWEh5JRE
rN1DbWwbiKBm75su4vHw2K3J7cGcGzw5kQ7pkHPyRv3rxOSgNVB3lWoRaQ6qN4UxKEyCfepuNmCB
lm9lX48h7y+JzcoX+ocxoknCtSEWm3I/BOLqEzHKGQOH1mDp4r+xNDYYCBwwJmZ2560oWWbVxUVr
S5KFETYSmzSvWaWzF3vy7nQrtDdZW1KSrirJsCFOtKKfyu+uDVP1pJ7VC8Ije9x3qdE8vD3K4NNB
7oCtXX99YF8pyhOK/mr+aqZoymh57EAMGs8hhIsV/+f8M8KI+ejT86HUU/RaLb22IwlzhTV80Szu
X2Y6r2E4UE5PF8wP00sXGgHW6oVrvpSh2cQhqbfM98i8UzAOZtJkOsJFgfM5hPtJekFdPC1HVgXK
pTnIV5I3cdIp3oes1W6PamOivTjhsxg6gj6VGE89GPDpd/CwcMO0ujj1mgEKYBbRZ91UiAFq/w+R
ed5GzVOe6fMGtJy7pVV8RDMMo68HfgAcIOPoohF4Ir/k+nHPvEEO47TJGp7LnJsDBW58BDkEfYQ2
exWRnEwf66o675ED/OBxecWamCWouNgsky5IYYViQKsKzIJPa/tKqrOltXeK/OYkxPD7oxdmaLa/
yy7QavQVyNOZVIs++c0pGnPVdZ59wwVp36ygIrZtIhZRmRxdO/uRGl2C7nMMOPqPPwzIwPeCiJRw
hRVnRiJL/7ioyWIw4gXGTYng3ujxIykXm6UNfxiCGaHBv7L8P/hTwcD2AgRqrbq3BKNSjSGt3Ssm
3CyET3uuKOnFsmKDD44Rmg3FXs3KqbeAWqo7RqNuenyHVMY9DTVDGw+PMmcX03s2NPCLSr3T8a4c
YTy+R7J7r5OD8mCn5A3SwMkjZK0Z5rfaciUhMfVIhVPnBKnRnRcLVZSa6s+07W/JQvk2QgAuS+9J
zU9Eg+Q0FglCCDlTid3hXnD4OhudZ+5r3zZXfDneJJTr6S4h43ed+8abVTvBtbP6/I1wRcDj/ngf
4KXhNmGGr2RcC8csUoOW5zbpKC7bfDoE+pzcwtS+q+XQ9HBV0CUBdyNrnF7TySwlb3cTcEC/khrY
c8+9UPu5u6gSxjnDoXOmS4BZRb17eJQOpoxR8jk0sEAYUFAr8+xpdbVCMtjIaDsm/eX4fWoJhOd2
eVYt4hYwMK5MADS1tk0np8Rq0NSn2Bioq4lnICBpABXotdZ9CrMR6ddwdSOcvoFtYqoecwwsD5Wp
X05PRAVooeE+mwHCiZ5Q91OclNDCh+ymu/B7GtNamEFP5UbTftcQfhED5/x4rBgdlCT5qae7rq/C
C+fNwxza4XF0GISpFA1SxYeHgiuVKhXeYfsRvxxoP3tm++9N416RPfcvobfo77X/JaCPdHx8/kR9
B/tHW3cYs4Nadw1AnWeikaNN47pio9ZeFfA9VONZNYIEvtXVMH6WZhbt/Fi0p0UP4ZCA61trNP3v
kI9AoeSFu1Ev/Yl0dkbmNe9lAsBafpbq2AiXZN7nFEXXbF3hn/1ELxwfKzQ4Wyew8ld9WcDo+CYB
Ho63UYMGjMBHFNTYjasCbhNk+LWQzuxmsaejYpwZiw7IJ23e+klA1ZgY4sVe87HUhnWdqYKQgt4c
dCB7SMrTSr1UD5oNfC9BDGFm83x0wV3to9qbd2B4QWjUc74qKyP5JTgOhnM3fuqkHzHFeCpmYqQn
WagO8sEVyXQyq+EjlgXsUkTBZcC/4fw/w5TyT9luzKwSUWNcFdkLw4vvqt1nLJ0Et/sXmoTiUOij
e4gZE+6KktzvZsZZErvL3bUq9hmwJMphJCr3KTY44y4+x2DVW9ftiehOte91KT1OMcP97Gp2CSgf
q/CTPqsvViLSY5m/AusPZeVHPoErqyFn78wYQT6hoKEt7FtJP2PX0rGWSuZqHTfapaQ//qvvy9cp
8oGMVTH0f5uIm9yEQxXjOYiDorp1UUhLy/LExTfN4A4B805yVP7TWMqPePOY5RMagyOz/PSRzr+g
3LNuZizmVSVz3xbdGdZgcr4l4Vxv1JTe07DPd1Z471ouvMxYvmMqrDZT5BHUOmXm5rElm0YcbNVk
Mh1IqOhjdF1yTunP1vQEPXbVkMSzrqWjjnzw/Nipl+H0YUV0iWe5PmUAkLHA9to+tJMR81hzVNbf
FJ/vqs795aYt1ZYM5M+8xCVKWtC3BeVz3MV3vR+eANaYyPwoPARjWxlCFV7zlmkjidvtTgUrDFZK
KnmYA5vygfczKzHOUZ9UB9cuz4MIzaNd44OV1K86A/JEKot5cuZlJYRt/Z4mzYvSyMIJgWtZuP6x
cAUor8zUnzBmkzOHjTRlrT2oqJeiAXjeRYW+Q15srCwCUVeG0g6Q3F7tSzckE7Gq2e7nZdu0g9iN
sbVRdXJt06AGWe6gXqJTBg733Ye2sRJaXjPd6alMQiRYAKvgioXOTFZeSuvf4esOXUzRGM3L2ELS
aZ0Egg747A1ZV93RolJP0hRtSE4zuHRotfta/uJbGqldlsfoV49IaXTJujOltnoaBmLf5cs5CFIC
wCh2aD00zbFJynLjxAKBvPfWxBldRANNnkxu1XoP3UQVRAxM3OiHINCjCoAB9x0dc+UWdogSWpd4
/6UT1LKD8k4OKNr5EMClQQjbR0YxfdAD+kcIwcIPEVFJSkZn2MIdLWYysyYBphRubHJIbQc/D8RI
bT2UvcE+xZm5irujvPrLJGXqM1vGLdMawupCjPFJOPo7SMrdbtaqX6Nh34KB5CN4GliBAsiXK8Ml
G6ZwMSXkw0Tp1UNpa16btvM2j1njA7iIwypDzj0VJxA28852q7s22jE/0ZLQe466dTqT9yH4gTc2
xpDtUE8LdyGqEZ9Q2c1ju3GNonr3muBSOMyLRLZApZDAVszm0cpeUu0zystdstjuG3Ch6RhMiOB6
m2vA8ExidhPZhkxem961jvi39q3U93p2AMqytKJNrXM+oIFDPhSinmuEd/cUhvlXhRuaCv5G4xZk
oUpZSD07dAMmFjKWoYveQBAZKDoeNOTM7dJd4fvTM4o05Hvje+DYctbW109YTvJvKfgLNaKN7GTe
KZKhzkAMmBmyfOFXtOLNGHeJUfVrX/D9JRcHq9tqIQvFL6CTqfl0WzfDKc9seYCZmlM5VMmuqBd6
+2WOhBedtEDuBYO6zC6csr4r4hK6UXsl4oZatLBG4iTHH1GS75cl8a4NoJjzUHIJzfrY3+0a5hE0
wODQxuRVDlkIIVLeZU4UWuvOiauVXooPfIHiF6XcUdOW70zqUVsQUH5sasvbFhIgraXpxmmWa+Xo
hAV5k3mMECmvazf/bbAH8x3xCXaVhonoEBIjJ5qM4lEK1POCJR5D/reHknHoOUiRHfHUdtP1MfRE
I9pvg8nftHkQnYp47teIKXZq9cwz84e7RLdybJ03mGrFvgPYvFEvk34Eawt+aNV5zF/8xOP9kFgS
NfLEvxkCN7c5zDlxsjcnBohlE9rAYKLuTEORdCASXV9CKz8Xo4aURL6Kq67kFyalEnSdZeoyXlBi
XLxgvInSRfjlO6+zFeovypaWapx242TJf2pIvweAHiS/X1UkLbjd5crsHFs5t4aX9e27etZO9vIc
Laxdtjv3K63otHUsfibWEu6FmCtSsuTMfi5IeFeFLDN1FV3VgfA5AG8j/A21/dZMW9KUbZNGSuuO
2zDt3INvJMsrAtm7FY3TbTQzPCq5fXIZjl8r3TMojOQsb8Jxf3jENDPfiMsVVyuKN1LzNuYEUT7g
UtlH9HHGJCJMSl64yCcrWmwEwGoORgQ5ZylaguHCoU/PaAlwepvOxdX9pxBjy3OYLDUTNtj6iQNd
RF2lCVkXW87y7zV5AqcsQyNMDnF7dXXrjXuSsUk3/iDhz7hXEVp/5LKCuGQwAPAdYz6DqdH1dxAH
/VZpF+CXhDurK8ZNXFbeNaB+hoA0JGeXfK2kZRCu9oVKC07OAvQ1HDFRuwSOrYvMerbgoX/t3bMe
jXAngKmcgrj+kUtK4oja0hlOzOUGKHw3zx0551qmydW9aBuXNu3uIVlsmpaNcUiOaQsZWz4J9ZKx
yTw+U8fZVNA2CYq9e0sneNtd7d9KXIUbLZootitGfGecdgwYOBCsWkUt0ryaluUybcqMzB7lQoI+
1gG+8S4ASWXsMV4lpRGsG2YMqv+nGXl+soUerVxNX96NNiMUUrvq/ZMnhvJU0+W4lTPSeyAZ68Qs
xnf1DMUZEpkJIFFqGPFlbKaXh05GS/T8UuQRBhvdS540rdiHnTWwvhbpk5zz6Isk+cyuqHcZJqD1
oOWoKqtN4xTjT6+MCP4IJAu9nbjhvOklWTAvBVYo1rTp0n1cz8ErcIDtY1QZoDgfhmtaG/0nS6m2
Z4yTwf71bqyyqLrHojpA3mBsGYZHVcK2Oo2igL1+H8/+GeyvycSQMZVV0BikcNQoaxscAiNh78qH
OgE3pX4xH8wwqNivg9lJ/bPxbKYU8DIPToeYiU7FHzqO7QD+qp4k096NX2kcplu7xFTVd9UrMd7W
7xq9L/4riFDLGDBrqf2skTK+Mj27+qwiN9t6sIuPqsnP5gPJxIGA43aUorZTvwgihje5msywBEwc
ecPnQIRfJkkHg5LcrBvwsCNYmWMryCDSatNYVUioFMJslhFili1atAPmpp2bYFMNBfL23r0/KpYS
sJxGTkiKFPnqeZ99wrccmjmGU0lXcukBM7Chxqs453Tl4hx8nakjKemW73SGHDxFJHrIpusl8N14
1Wr5fKql5V/WBCe9nb87lcA9R7qFag2Mnds+ZS0HnqG1oc7LSthLyuIGo3gDEYxetBObZ81dKgSZ
qLETEhi5F5fXTtjNU8FIbEMQ7rKtBzpoZfXpOGiXctOwN3HXZc9O+4ZRE6xH3c64wRhK+GbzrjF2
2zck4aTegAR8KC7urAeniBS0lWl7DVcGkHFl2Ci8rH28TJZ7QqbJ8wNdUYT+tg8ShEWtse0l/F4u
C9FQUsTO3mc8ey2iWmPcaEMeovduznQmtGtW9N29dFHSiSG84D/R98My/6KlomdYBuRU6GGakAVf
2hX5aUqt4GlsmpNnrZk15ekKgWfbd+b3Oq6/9JKAVQ/juXUM97UOKtTK4jDOFcN4OabPjGwf4Chc
t9ZQX1Kvqc5MTL0d8Qb6toPGgzxhai9BP3brQdpRDbjQ4Lo2xlwkH4YwvviMn372k4+EA3xgkTmX
WHZxQvngzSQ2aoW5KSM0tJXX2k9NxL+6pOE3qERi/1jtMNt3+3qEXEAbIpMUxuROAZD3rX7I0Sfg
Kae56+ax9W4T9LBCMX4ZJH3PrWg0qivPtT4Wt3gJvKyGfC77GJgt6ajnFQQD6RALG905xa52S413
2hjuswJNjDoWlTanHpq0pt3TTUROp8bkeg71eijWZLSk+1RqUpLfXJziu2nAEvz4J0RMpNa0FLRQ
7dK9DoXdH9Kg+aoAYwMNYWisxbStRqtGpDkAJRMV0jfJqKvjSIerZB3QBzYvGmzarVa1MxogoLsP
XlWZIVOvszPW+v4QNgBJfLv5QI6OpA7jPcjNnk5DPbJp2XZ6aB3/S9jnvynbmWFaJDN4pUMDyqfF
HyIijcx7HRCt7Goo1JlU9UBF0cF5DmkaQZUW18zwPkxN/FDqyib3djXqvxox3LFmEkKr2fGf1DqB
WrbboFDLmawUtI/RjLCWFm+WTRJ1UjOclofHBXHGg6uYibCi3wYvqtNwX6AfUVbYcZSRczmCoqbr
vsPqI/mPtPsH7gjVCSMHLKy5NTGFlEdQ+WBo0VpwL34JbHeVXcPWcL+7GjtonzbIAPG0r0wcqdYq
C1m4dBMebB1Z89emMz4WfrpCw4hm7HDRLNdHK9p1vPDOJZL/wThnXu5JTI79Q0duymFGGlLN1l2H
RBxezaZmkmv1Fz029jVOnw5pohkz5mr9dUS1OM1fDWeyVn//2//8P//75/S/wt9K6H1zWBZ/K3pA
fnHRtf/1d8f4+9+qx5ePv/7r71ib0HC4tuPqrmeDi/F8/vzn93tchPxt438glmzNog4Bz6MvWekA
EVfKUxcyzGQrqT81I9K3ts55whYZ4YwUVFvyVsO1By1rh5A1e+KbZU+WfJbCh9kGjP9xpPJSfc2o
wn6rUOIIleyNOvVDjCfPqGjOOYd2rcG320acfJxo3iRTzLE+iodtaJDHpTrBQeeYf2y9Yzz0624h
gX7w/WTXIP7dPdqaeZtX+IYqf5e3uo2NIizILXEcHC44nhqyhaMZmrKixODEz7eqE/Hv307b/pe3
U5Ds4Ji6blvCNNWf/8PbmWUSoxN44/bhN2jk9K5LeWf73qcZ4YkfLp29s9fPDPp7Ol3NiCrDhzyf
4dU7EkBdrnTHHg/+HMdnaL6/OZW3NdwYpjFxiGvhucPWT8njW02hx7S3wqo5TwzbRdK9iXFk1oee
lN8ar+RwduP8MTZiSm7v/hrThP5MP9hG7JyYhvYrD13BHny4LVbdVOGDmfN9wfZ8yUzH/Q/Xnef8
9Y2yiAE2heV7ho5nTJdv5D+8Ua7XhE2u5cb20fJq4xrplJxrBsYLcsvkC4EQgNUWM9nimQXL7iGG
mn0iAG0vGvd/Aq6WnBQ10Hs09Dk4X1DRNOsgyvKdk43plZpmWOOtYr5btdGmaur0XCaW/8PUG25j
1xh2tF60jW/l/SHXEuKZxjy/oLZdR+hfNphGotcRhOWTmPR9MYrhYpTMTCRz5M8Zo3qmLSPxCX3l
HjUu9ONjrDtEXx2E8k9/9GVi+6fIWUpltKFCM0Lw3ogoSp9mu3ucWkipWD2qTBJnrX2e9uPr0NNY
abozv358NrIu3c9JsyUuXnuBxRW8uOikj8VCRKvptv3V9aHsSj45UkQSX4CWkVfcHWkR5jDOrea5
XebdAt5ug0KYWwwjzxqEdvcCetnbdx0T439/WxjO/+e+sHQbO6RjEF5oeN4/f9yCIAWh2RBK/xjT
aVxkef89zLBzMq+xn9QD3RrnyfLNr0iE6fHqn9FgkLZtpK6g1xS/gtmhR9/OQLM8QmGIq2cF1VE6
FFHxmXj2vHNkMEwrXGg6VU9GbAcrt2ZqW4CN6DP7oOYPSWCTEqpCZ4sOpI49Ar0YkEjJj6Xp8SIL
rXxpyeckv8xtX8zM9/ZR6ts02xfjitAtupkaqD7RuuD/GdeqwQ3Oj3XPHnJXlGLIrCfOV/Mz5nFn
M+SjfVIPbeTYJwY13wKnno95WxHNSwdoVUydtbcwpqqDp79QOwMeK0gC8H+OejPezLGpnpsqqVeh
+PW4nkhHX2fW0N8b1z6UeGt34ZR5p3Jkh09kVBslMUKVC346Y7NUCMa5cr10rTyGSt8bpvqZ7E7m
SXNBM7eLueVlA2mMiIIDMrFWbD71kIIb/qNYZ1RxUSaZx0oUt+NH16VoxXXSwxPPTd89xl9e0OXE
bccA1gozPwu9SM+en8CrBcS58SynOj66UQSgp4+3MEQiFHcYtwxEMuCLOYRNmolLKrfqV9xrKdwG
UR+qyEsPhUX9F3kjmC0T225gEncx9m4O7SeAM+unXr+JW6Do2riPYqt6QFkVhrVog3VaGeaN39VZ
Z4jGHyF8eo4MoE/u7Cw405CAnnyZqqSFYLYKVhPaH97XyDF3rF6CAoeetGoGq5e1Xf3697eNkJvv
P2/OwnIc32Ed8m3uHfHPd81cz/MwDz67ic6gqnf77iLcAnAHJlyYcIz2Gja5IYI+qV4S462zDIK1
or1QQausaOK1kLguk06PfKFJho2nZ+rdWCgeXHTjXhr2uE+ZpjtVCdREr9bCR/tfzoV+mOQRdUxF
dNPzaAWXj2Itj4/4VtaObIl3zEWQKC/vftqIayoRVW2DuvnhS5sQ+ipNnNXV00ELtoXON1aX9wBN
ZKN5AE1DF9SIXy1XdQQZXXGunbnH/mI2R73JvwRxignbB/436Na7uUwCPxnWm3TSvA/jRPad+24C
B+0C7HplI8V3UrZWc+hfdVoVwVZdnjvOz/9hAzN0618+HN/3XdfyLc+ndf7XJa2bCZ+ljJm3pZt2
ZyXjVYJepfHV23jZGo4mkSdyzORbYKA5bRS4DKXeTZHlwjyl98KFexFBEO4j0WJCINcNzFFsuxcB
yzuNaLE1hZMcW5CwqHxpGMX2W5ZDE1cjdM13FkIoBwECYY43aY6FSzl4UkCOWwWfABfrnU19wdMf
tB+pV578xLmo6UE2d680W26zMWBMIX0RdlBvQ3oFl9aPyGAW7PiuszCg5VTUGgy7+7oPd7ZC7swi
Qzk2SfqXw+WUVtUjMmZGE7rp09jCVM1GDJVgOVb81mul32n95a7QQLoLxiRPnirDy1hL6xc1pVMP
zUQqaxZ81AInpsrbRdNRIti8eDnJVv0SiXd2Bk6fLoRAzoAYs03jDZ1TgDVYn7SL1rkaNwusd86S
BGK7AQOdXtR3LUiAOHZZ+hYzNGPDnL3vIkuPud5x5O0OurvYb3HZ1Ggak+nOAGOivOAZCfC7/3B/
u3+5hHzPJ2bD1g3TZFdzPFmc/0MRRLPI4RSyDJuHnTWqeniiXL+rubGHu3rQJkNbNfhaDuolOKPl
uTC/jMtRBQ4ggY1fJViNw2h37dOpWBUtd0OrRzf1MPqNjcFdzylltPpSTogAvdz1CRO0Bex8+eD4
w4poiQIyZBO8PKppPCh8aLJnyqE4Xzcpm4vRdv62Ne0RDmKUrfiAaZvVSbxC+dJ8S/X6Cs/xXJR2
e8O4Vn0Y5c3Vl/yLWJ6Jfxuf+0L+fhLivNQjPSKjL89FRR7xJE90JiPbjdaYzUaZV9swAvW/NHCg
pLQVH+IuolV/mdO2xSabTsQxtAejK4///kNRb/o/Lrp8KKZjgWzlvgYcJP5SqoQgnpFySijS4jhn
DnrDIRgM89CRVN/289s0Rj7RFzSY8y90gBFP0H9+WVzz4FVCf45SIiUygKe83dEXW1/Co615yBX8
st3rjRi3PeSKdecicWN5IQY+Gsd7TTRfHAzes3pFIyc/DjphPVb0BQWOBZKjtK/qGZM51vi0xxcb
efVlpGHfkcnJHMXcKRJWa+AbS6PZ20wjul+xShDybJS8YIib/OxDkUirqLwXHJ7LajKfWwiqjheP
29GyzKsF6PMYGuVmaHBv0wau0e6NRzWenToMotVgnJWwlltHrBe/++4vZnt3u28DAqvNRDzZLYTb
xHC0IEVuQvcKQGk5eilUNXxDT32lf1HfzrGybjVz8A19vzxiYamfdVbVL//+EzX/ZRu1OGK4uqfz
uXLKFX85a/ihCMirEbjpZga8JAynduX0W7SHr8MM/KiXY7d4KiCoGzQqvS75PdcC6/IIFiCqYxNU
IAfqMCR7tE5uxRKVZ33oY4KUzKq7djoYHq8RWzdmEGlV33Mj0r6iEr0apjauGOtCWXZ8ewvc/9t/
+N1kCfCPVyvFtC1oLwvDN0zbNP9ytboJPOO0dlHkSgDF6C7OATnrdJ0juocbUML1b0t8B+pu/+7Y
+Zepsl6ipNorvZVISGNyvOnZskiombU7pTuTotY6iDodnxLhTqdOLD8UjIYibdw2TU1bN7SK/7Cb
en9dCSWliBMhCEDf4Qb09H9eCW2Tky8ipGhn2n25f/gVWfIF280yA49vNx5Iq3M85xmG6hyWBO89
cMe9X0HFYIaUndTw1+wXgRSYpB0m5uuxTqu7MdX+WxK4X1GHBlf1Z0U034J03me6cfTjpfvWJhi7
5rrMzxOpoquqQ1+WyOjUnhQNMLoYzJaGE4t0yo5TDHt7cBkny/5forUti7anb6dUBlyVtS1eezO/
ePMQnRA+YopTkqRIBBGmIMLSTamgUCDwWccoAPLpxSv0/vw49j284PYAYDpZmO/CATQB/BPn4xuk
SzuVcw6MeDgWSTIC+dDfbEecxqX6ZYy2f7a8Ej0ULBMnRtT3DOA8PpilfradRd85wk4+e1imNMxb
shzf81et5ODJeHF4ZrLcbRLcQDBlnFcQO8W+skHhk0vx+7+/aN2/Np3Yw13d0F1SwOiC2X89/KfO
xMhy1JLdA1jjZqn+lEw5CruJyrYdwvL050OAoMgsg++VMQYXZ2DIbrTBvmloFG5yI3G/2thCkW2Q
QEOSzwxtTEcVgYZO17T2PNKLXKmPZ0gEyS1oRg+VJFObwksOhZsREyTtcCPv6WluGs5+LO/pYkyH
xdNu6j5RhVZtkAqAt+5oRjbaiAoL+SbIub2x67tHs/LWDFUOth6WTwORK+Q0tcseclT1szObBa2n
iP4vZ2faG7eWXdG/8vC+s8OZl0ASIDUPqlJpsmx/IWRb5jzP/PVZZLnTVslQJQG6BcmyX1VxuDz3
nL3X3ss+Lq0iWtjjD0EtbMSTGQlocXFwydK+meSbLSCFmeOQ6Wa1VoDAwbo59wqxhOorWUZ2a6nq
d7Un2aIny4HJi6NryHLi8PjxeVL+cFtS49KhYfUEtklr6+1tKbSmAmdnZqvzRRm4db7y5O9axtDQ
xp29ZAR/Z4+RAMUI33A76AMWz0NY4kgosj4TBIMUlrxiFES67khGnlYnkZdc9zCXFoRnhKsJUp4L
KKjn18klog88qxZctkzFbMlJD2lg303PN+RI5W0P2zsFf1qldnaUS7U/ZJW0cTBmsX+fyT7XUt75
OXkBuO3/td2dvsucclNawHtKhsx4i9iz6qre0Rwau65ZROwQQ2TzfHvLqESPifoikA6vqAu6ZT9q
isMavnCDPBGPrj2s4khRF1NIiD/K+NLB1/dx5rP/vD8PPF2JR0wirBqcu4INxigQ9McD1qQRatVZ
Y0pJ1HWLuhvbXGYKyL8lMeJsyxljP0M3PEzernooNlP5nOLFPZ1tYMbAHnlqxlOWFbpfzEOphIdl
y2JtTQxXduCUzS1haSYEsXn1P4Q534gPSuB/iVGn3DkSVzwbrudcidemEqJUVchjD8awB8RvKRlI
TltK6y4Z1ekTBCwrlddzVwCQXsYuULR4eL2WAWdbg7WbFUFYrNnrW86+IpZtGuEXokl2PfHQ02aQ
Fm+3HXXnABLzQ+b8pGma79GKyeh00PNZRO3OjXEuBdynZIsxKBsDg9ncTbSbCXIvSRnCA9rjM6Lb
/Llnc2FRRY4UvfHL9Hem7mBrZc3ynOpiYajbZZK7loWPjNQIb6SyOKZR9jCVJoqNIi5HZbmJiXrt
3MA6TuL5TCHOy8R8ufK3+aadjgEpD/6KEKGX3gYS3fod9XLQxlt3HFX1ufTi4S1aTbMLgqq7BRv0
8exDN51gOC5ytmVPIoCLffiGBpq6VoYSdXy/+Ph+ngqd34sFy4JnJoRq6JohNFUbi4nf9hsiLhjK
5AqwgAxx9Sav+90kvW/0JwaMVN95Yu5K+tdzh0bmUxul3nxoHes5kZNbGyADxaCyD8YvdVAp+Crv
Y3WQYNthFtDoeM6DeHkWThC+s6eBWoOcMnt77hKnSL9CFg3GwsZrkJg6AQRHeYTpV3h63MLyfz0o
a1ctz0xxKbPYK0cuLStEyxFtEFI6sqhXN1NNVXbmLb59e5FlNnIE0ZvHHtiHWAQOAJFKHgk/ATfa
9Bsnbtyla8NB0AnPqxqmYCIxdJtxu5ZgJCpfpzlQMIWgjRMhLAawBCILyJqov318JpSpdXN5KjSN
G1DWQbkr8uXWz29FKqu6swwBx8+mrEqnIaFSjF9AT99iaFG30597wE+PUViSVAfZkWdmAegAtcW2
xxG31wwn3EwOVsWNf3r0Hjeu2wELkFHdTItt0ds8MsyQp3sShS4rnisveyTiDg6amRnjV5nGM6X+
FdY2/oAsQbDSxQoO+dQrdvQcjZUctz+bSo73gpX8qLkIZOwwWkDdGdZeU4hPqoeqmE1frfTxwjVa
m4aAtJ/6rUPGjUnkzhFn27JkPLQIJU1sqeyk9aQ/YNAGTkh8boqa8B7FcRaen6U7nTKJpOGNXdWN
sklM8sbAW8jNj8Zo+xsbDahWRw16Tm73cycxrr4kCK4XwPnGpdwwX6dfskFuz27/yfIfdEm8nVoj
ddyHN42Bk8c2q7HrSP6UkxVw+sKYDa7UHXVFNfexh7VmUiTlZmwCYXNSLByODAxMMVfs2MNFSXN9
mUydR6ulrUMTndzCyimxLOvD3CshyIpI5amiAVtWqYa3Q5yJRZmZNfo7th0xPYlD2fRLPwmYh/Yo
P/OGNjgReu1SSdtVWcrtGaOMhrMAiTtKPW3RbGwU2KiykagkDRJMtnPrpmijkzBNd8fENPsSsTrd
TLt5yXbDWdL2NU0Nn+BUV1I+n8uLciBDeej6bhnjmrvt2ZvugrxUsXC6/Ve1qxEMjszlsrfuJaWN
2NZ2+p3phQhn/VL6HqXdHLcuUuGiT3k7ikGOTdGuDFf7cbZAyrI9LD++kVTt3c5BmEK3WNBUWVgs
XxdrWt1EGBjSql95TgNjA9FVzDR97qSDt0087bMqaebWgdnO6JYZsATQM0FgdZr6X8gxVorBZtvI
moCxot8dGo0bjbmd+aL+dOJwYTPk+4nC61Dgqf86cInOhibcG+kIu7MSHEqKVC+9xtJvJsE8JrmU
bLnWWJ/18yW6gtSE4zQxRfBPtLvztcr8tNv00zMywyA7DwvDZn4RB+vUj6LFJA+qkS1tz1LW0hOQ
NQA8rtIaj0dcogh3XFe5N7KKST05q3tFs/Q9nA/0FZW3bybTpQjNIzlTC889SMC+t3XplycFVY9V
yc3aLIN8lY1zbL3F4xOF1Um2i+fQHtCzjnEacmfQczfkxymSlsZaABRh0JhpmvVjXqNNJe67Pnqp
Hy4H6P5jNiNTtHo9gZ+lBt4fKil9Nd1tTUhs679KDzkxjtP6IAHK200zMTzh7m5SDmbFGJeb6QlC
DcJQ1aEXJ3JxMJ7qBE+M6zPzK+iD43cVAYaryrN6HkStmJ1vjKoG5DZ2aYqoIEJSBaNsdUz2LCV8
CDsE5mLQf9rMmNdGK0dz2popMAPrmUpeOqoFrmUrrZeB2kULz05MstJfysHLHhO2+LVFiDP74dcp
A9DJgmreJ+QyTFvQxmUfVRcpsFECcTiMFAHTTtHPCL0+n3uzYVbnt5FYNZ0NC3TcSMo2TvXzezfM
ILupnfqkSGxN9NHbqQfJyUrKm8BX4lmdIGk51x5lqAk6ZMmt3JQ434JKA+kXMM/QPFAe49FRWkKW
0VPQxsGcAVU55Wk/2aQJ6mNi7lQJydpmeye0Crb6UAc/AhZPdpVLYBSzuoL1vOQhEcway9U3AWqd
3bmoJaYWBpZmgujTs29qliUzhKRTZljsZurNJK3tzAIeJASkSXyCPopA1bzH8D7Ckxk8NJiY/a2E
48Z368Mk3OSRLh0gG5YmMK1qVLVEfq/fYOk9BHCsz3sEwy+2RiWv9d7jrg1w0ikRs5qgoanIUvrr
C8NdUrlI9B2H7GDbhhha9JQum5c0E4Oi3JAqAraj1Lw7mSiYvdX729jtgr2BzHIBo/T+vOzpnXpL
Ey7aES6nHWMv1W8+Xsr0yzYV7hJFGLJmsdkyLe2yTaWw20sdoO6rzGitrenQfZThLReQC4CDlhlt
vekPGSoaiwBN/vy8rMFmsBVc7JNlETimtKfGkknAPP8Jxlt574ZbmXrwQdY9dwGEdlVj0y3GvL+J
ghdKxCO6cJ0CVpe8OHpV38/OxZqQ82DLfHlTdqKV8Ui04THNZOjXAR11uQ4M5EMeTnAUEc8tGkn0
X0aNK42BQYcHWonJT1SAAn9zAMAnSh1+7bSBOiDJ2/WVI3gpKmAKo9HjUzh89PSVyyNoqEqCvA3i
6VDUMrJXcn2nL2S3/Ppu+lFPWhaXKsX/C+fg5DROC/tC706qq40kHHh5st05j44cPZ5HWanA1IzJ
fwtQL+JA+dl2oCQGm9/uz2aU0ZGC1BxJICa36ckMcFm+b+Iomus0vJbnP0xVLds0eWOvuhK0UMFz
mCWftNkRbVcq+lPi7mLNfp7k7l6kaMcht54nFdGVYzU2Bn8vQG1D4UCxGZDpiBr0vN/uBbzK6RmI
+6xIaZDMGXh0ZPyZdNemmtGWSmNtuO53zwjqeT+MxnIhGVuhImdPgEEHRZrhoBUwX7Bm7+iMFoT3
1VzcTwaiiwPEZuBXUUvMF83HfRgKkO9RtkgD1T/46F8WuJeBXhPIAWsSyXofMGCiXcWsd3xWZQoT
LWwJtKr1ZJn2XX02haoJI3KV+4iHACVOHRU/Og39ptoyr8mdR1os1Y3aS1Cxxh/9KFCvXGXmu6ts
3DlpjGNty9TYJ130KvHS5wYPeAGwbMuwuyHX+sc5yzpvmtFBBdvcNI3yvivQSnUx77/zpc25yqKh
sXDghJ00sxv11/2pUY1sp4vSXrKDogvp1A+xkhCDBF3itmr7rR22GGdkHUzDCMSJw+q2pWW99Sbd
WINX9dwvqJGLFKMf8ry6Z72M/Pef7Q+1ColB6smZ5Hx/mUZqbp6kN4quPzcBkDCtyMG7Fx0rwvil
LFKxhjFCloZCoJZaAYjPAU0oCZHCjtXqc4wNwzEauuHoY4c3ATmRVJLfF4LI2fMWm8F6fZiWS/gf
zsrElXSlb2yNV+mbq1gzZf7HHoqrGZvTRWt/oDk/lLHmzAlz03cTUkbi/mXhJNFceGQdmCjgzt0p
ES1Ues+nqIGxR/VVLOhHOUdkqATlehn7hfHHVMnbTRyRzjq5ryUTZuOgw6WZfrQLv5rlWS4VS/pv
oC1HWeUE+Ot09Sf8lHIvRSgpLIYL87xFAMG02j4/iNUBGKirSb+2uVq6VkaFcCtp+6Ir2CPk5pOB
UGs0DJEUIDH01l2wW/8ai4buy/nc2qwQRhoxpa/oek4dnjb3ccR0+cY1v2H2DOV1nkT+QUq/eyHe
z8KQ8hUOaoVUnnEALUgFnishCo8JoFjT2UPLEOb76cfpu748fbzmWO/uHF1osioUQ6adiJn7Ys0h
WFWgVoW/Sr+MNLGsRHw9NE9QPMDWER3D0w7Kpdr5a3lEYQQFUUqNRRg9VBb20vEjcg/nTjKdmTUo
81ZSgtsBX+jBKXSMbWG1ixF87qbvpi866Ll1Uwcx7nCszC79QUL2+JKZ9q/vfBPNsUy/99ENyJb1
tkFkZTdGRaKx29jUDl2cn5S4rrem5ekb5lfuDJqKAO5I9FMpcLZPjbdK9g4kZiLjhs68qlQaEq7u
fTJGiMU09oZCWDP5dpsy25FIiWQh6VjrSYYZrMEhHNB/wczOzkkwZPmlX4aFM3KLhgALISGYqsU2
QsYHNo/KwF72akqiJzEzbJ17yIZ1f0cKjr3znTC7cp+9H4oaCBzQQAArUAyF++3t08LMYrvyOGFz
QQLXQxY7UD1KL7ml1pT2gaV8o3EgrVRnAN9ao/Ie0mGv+72/6Rrrc6FVGXWVle6ZlpFErHXqJi9H
KDMym2pIEICwk20E9+3UrzPcitGnuDVzEd9muVas0whHeup4/q5jrrNh4BkfYAA0NBp9sKZ5ePJ6
hORYbmLa7dWshd31FW8d0RCuu6FrlO9TQc4pKnDIuE66iyxrg8TKx+fSqo8qdOe5JKKNVqXZnemE
D5S29RKup7edADRqZ2yTtNFf2jb5yu65urXiDDFNHLcmAwDTmJN5EuybLDXnIiURRXESbTZuZPap
bH8jrAS2RBBKSxQlguwoxz1mCK6P03dq7xMIZMj1fEJmqrlz6vWm2A2N3Swot8nBZgsBSP3h49vR
+EMJYHMqZdUSrKHy5aRbK22rD8gkRBM7WLOz6LjXI5gFrb6kVUpssJnrz/1QEUKl6JC3vbLZG1Jl
PIRpvw7ZgZ1azcNqFhFADm+rmcsVCThBRM5rYdTSJ68hiQpkDmYfT0ifatF+EaLvbqdflu6u9qTg
U6APwD+9wdl4Ek3X0CP0zB4tolo3jzz5cxS/TjVWXY2crbKWR4dxMLNtE+4BCdkw+UiUSnWvBzYr
kfKVamQsWJK+0O3O+mzEyl6kGMV1DUu4tgHnLY6pxiOvZ7f0NWlwZndB/Zpaw2NGfs2VcuFdWT+q
gQ0TJQFDBMZel4ue1BuIiGiNz9Hz2+YOon5+gBvnMK0o6ZC8TPyN6YuPmJP0HnqXtls0QHys3eAX
/s6jjTmLIqm7FUo7hhgZ2lJTaIy1A34o2tb+yi0SnvYGUNEIiuVRIi8eSR8zUqc7YOBEbUq5i7XU
3o6TAXRBpvxkF6C9ArYdrMKpWPpC6lDOBsM+HoZP1qDVRyftj6hzvG8J8Pk5w7UvlTcMCw1LwEx2
XKS5rqfcGO5zOaTuCV1DcPfxJapeiqw4eDTYLEWGxEibdKrFfutYy1TkY8IyAw3Ic3jzSSIvyiJB
XUSRntpjgFsLR6/vrH7rl2EDe7/gUpZrZW307IBjEyUuns5N2yUlH1Hbd2Hv7PxeLpDBhDEI1GGB
vb+5tcdDG6eaemWIpr+7y5CHGczOBHs6mbHnxUPPHzyq5zaucJcN0sH1ou4OJcHTBMcRhiathpUX
eMM6y5TwmWIdkLPW3JlJdF9MFCs13usN91NVD6RwqT6a+Tya52rxZdq6UV1bZOFkYm9rSGfOu2X9
EYAK5g4Q6lMiESgRf6dhCtPkItyca4gWDd5sghWrPFwOuRQ+TCEWhNA1aRU8V7VLkygbnu3COeSR
9zA1Rjsaa5DyxvFBm8XKStLR+00n/d/emBLKyaTwPc16Unm86uLH/zy+NNVr/u/jv/mfv/P2X/zn
4uG/Hv/6mRZ/HR5Wjx/+zfVrenyJX8vLv/Tmv847+PUOFy/Vy5sflgTUV/1d/Vr0969lHVX/NFiM
f/N/+8u/Xqf/ymOfvf7H398hElfjf8310+TvX78aDRksFb/dIeN//9cvxw/wH38/vNQ//L/+q3j5
5r+8+2evL2WFw8P4Bwhok3BmA0EZXgEapjSi+I2m/0Nn12fJhq2ppoKm9O+/kpTwcH6l/oNFQybl
XNFkmqgaFzHRxuOvFPMfMmFf8rhJpMjWLevvf37807kSP5+7P/tNtLcloKWiHDRGsYrFeohr5PKZ
M0Q1HpEWHQMuiq/ndkYamHuIjcNWwXqwsUrbW7bGYB0bjwYfGtsMqIBaHUWhDttgkH64rSRtggpn
QGbAk2D+ZLEunCDA+KciLVcglPQXWR3MmSe75bob01zpPM/t1ooxnfTJrA5C+QAMVD5gN/2GHEFf
hbSOlyyg6TJyvFuRG+2V4ld9K3o4f3IEFqbNtIcmz6XYLyVJJc0TfFp6mzHjrcVA+qeUnXowI6uC
6AZIcZGyTfwQ2FWAFSyAew56oJjT4CpWqvuSlHKEkDKl2T+4BQS3piB4FBhk7tr9iSokmgHB3f92
gf06g787hN4uX9PbZhaucGEiNMK6eVH5MTDKhxAE4zzX+wOFnILbnelJjSxHC8FVIimh34KO/0rJ
yWX6285ufF3doj+hCp6dwiLz+W3FWQUSjlwdHszQazQKHBTioRgNR1qNEG5T0Xf6+IO+VVKdX1Bj
ZyJw7nAnXL5gqHhpA5eVD5oF6baRFmqOgQABTqY7yZWDqrz/dBjhbIVpLOEyozbt7aczOhEYZQDY
y3fAfcrA7vGm93eMMgjYCVPzpCajKDNM5Sddl5a0ymda1ZhQvNTPxCnKt2FcbOB4g+PKQupdxAZX
rtf3590apyqcBDQ65jthmSYMx6ycFolFRnquKeXm3oyZyTUkxMQae5zUzY+pg9v649MwrkIXJ56Z
KFxtU9ChMpGEvT00TSZjlcq5TwRKKb17tkcH4ETMsnRm+1qtnxTxZWqFoK59pnGm418FM1jheL7P
e7WFcwWmd/qxxpB+r1ns7srzU+rNQ+r3++IPp1BYssmiSaFJH+iy2Wgrlu3VZRwjOA/lGfxWomD9
+NXGJ7mglw9Jprflu7pdSma89iMtuYPUNWJkGNoqCYCTmG7vffWaGekjz2ex+vg4XqgeuZ7hKDCd
ZGJGN2y8qN8eR+wBnWooZAK4Wr1XWyBBapTZ29Ty8NLpCWQJ7i6guVXE5EZ+Tf3GpeMZP+FkDFZm
q5RHffxCDJSF6rGI5zS+Qvo/dbcFSVTN5Cwk8aEw4CFK3rJpMW3Seflu5Tli/Ti0cCjI/WxqJ2BW
vSJlUN4WhtOn022bnYtBN8HiafL206WmnNlmT+u0AbJBFG8rueWP0GkXbkYeTyiTCq6UrwzK1MIL
v6Jy+ZTkjvQY9OWVtr32h3eCgQ29sGBoi/LqYqFSMx9PhCLAclKfAzreDZVs74JWfmTZpG9Ra8na
SBGjS0Z1E9jJV72MbnW1MG/YO68cT8/WDjGJJ6C36161tc9t1S56cmmOQGpWukkPRO0ZtHlJOeyy
NmhOnQOktXSlGF8mjX4t39Bt6UZbYD9XzViZF0robuFsXDno00f5V7dtOujIVBVFQa1uW4zm3x70
vpQDVZMMRIiWUS16LrCtbuOLNl12+6VD1nzZvlZ2jhkpozz3wWiQPtdsJ9iSGJMdCJS1toUa3+pi
26uKc9RzZ9t3gX5vgDG/8n7NsbS+eL+0By1GAWPBQf3y9v36jhYPPDSIxeiGO5RiwU4Jm3ulDHBM
+5lDSh5yCEKrg03fVY92Fjr7xleVtQp6eQ0Nt+sd80sK/QUPg4n7yVdeCs33HhS8WziG0AD5nrUp
ey1bIyPDWA72ZgEYJzuUKVTzSDedW8stbjMrsFAZV9a+DLpsG1eh95xqMlkrDWews/AdVaTXEsfC
JkUkrrEqCNtaeXnSPro6mn5XF9kNOhoHd09Jy94DbxX4/TBPGmRpCuALOOrmpwbQ9E1dNt9jq1Bm
jpcZd5UtfmSy5D/QOgPVHGJC5aM/jLapVG4fMDObW7Ijrhx55V2ZxxyLQhItL4s4j4+Lm4J039SQ
fW9svMX6NiZOTpe/+hQtadw035oRs6wYbbx3GwUrPLFgegtBXx69rrH/GsWScZ9KyJI/XhMvVw2G
QzSvWLXZU2I51C7FAn1p1nKnE3mILMSedykvXmvysIk0+hQiaIs1IyQBqsrYDEOPsh6UQju8NuDb
yI9svn38di4eseO7oZ6i5FAVVJbvpAuZHVSeWkPqj9lkQ263EC7ieAsKWFIygntQhQ34ro9fVBkP
/W83BaW/ig5MswzVtmWa5hc3hSH8yMvs0e7uKC4c+KZbAmzwzjGhgDtf0lYNNl4RN1vgsnt7/AtX
3sJFKXx+C+MbUJmhCPNStG7GLleqQyae/6Iw7EEULT+2Vq4R82E3N12WLBWkQgvmzY+W2my8psfo
+fF7uLhAeQsaIYhYb3RDpya/fH6UhlW0QU82tia1PxyNldNO6x8IdLordcJFOTO+kKFats7CaVBQ
XU6LvN5H1z7iel0rmPdh+KkG14mmVpmxo2dYZD/igPuuNc6VvsMfPuDYdJINjVe39cu2Uyu3vcxa
Js069AmL6RNGUhgs7PGzXjmWf/iMjDAp0w0Sp8ai4+06Gzkmgb6a6c0z2AHzNI8x57R41gDDyXHz
WUcWfBjn7QDO/AQpGKikVG10EjwgBJI0ysjUi755akbaIJTMO5RPwr4xM7846GVHIrHjWps8hUgB
YhoMpB6vGcTY80zxtbtw9EMDL9ilukyET4oxmxKwxxM2T4sNRDuxdItW2/m5K45BHC4zOshWBROM
282eAeEjW97TCMbo5HmWQqMOK4SuIuzqfRjXp5A6Y97lYX2XayzFUCAIKEolohzcPPpcmmiAhWc0
K1WE3wWV1NGITECIyFSvnNGLPQNXkq7zf+bbo5PaNC/W1KRqRBaUvjf3GXvN5LK7s/AkaI34FIs6
WNq0dv7PN4nOFUuBq3NOrXfXkD9EHtNgihglb56sun1q4vpJ5vuPr5/3l49OW2Gs5kjvoE928cGg
i+oZCHZkyaPBEMPLo2vm/SwRBBlUzlJ3iVAo06PuR+mVD/huBeaQCsumLatxc3KrvL1woctZRK0I
d55JYlnYUk0K4OAccfZ2c99W5R0a5hlZDNcWwIuacTyVJkKFyeuismW9eN0B52RYqKMQu8cthm3X
nZnEJWxCKcMoXWFyhf3UzOOQlTjxckzRYF5WUBmiNeUm9nfv2mxO+cOh4JnIQ0ig4BzV/m8PRZOE
OCO10p0XJfAf8u4WDAQKTBRgjwZT3PeBL0O1zqODB6sFHqjRLAY3bxZZmhKf40jGyh0cKPPWXU/P
aUeiAFgP1W82H18s00j37fMLuZ+uCnpHGo2py6slVjtiRSXNnTeArvck38FuFW33KqH97zX5qPhg
mrMqdOdeKJM6YIwAZS3I50PgfF96nmPDzHHUReLUe6tJ03lvqekNEGt2aZKpbgYiHyno0fR5pn2I
iK+5UoW8v485zIwEGKcx7tEvOypxHGW1bZEyAFb0SRkaGtcqczCzeuKfxfNAv7JuvH8SmAaPe6AM
7B5o411cbErQCrchBg2HQDfdxYI7+f9zF5uMOAiApleA1e7yvFTw+GhBIeBNBeFMvVs/91ikZ21W
JAcUETipEvgJIoRWGl8DTPzhI45Cao4qn+99od8CMnc1hbYaT5nduFDFsr+7/hHfnzmuOZ19ELZQ
nqqTGuG3aURkGH5Z5brE+JkYgKrYSDYdidQ5jZLTfeBVPz6+1t9/rNEexXaLq5xq+tIVZ5DOiqKP
4J9yIMRUytD/6gbZg9c/2UXziwWJBXh0+NB5Ee9fqYJn6acBeYj0KZKHpGjO5SBpfrceZo4rvYk/
vBpepbFLjWqFntvFWhO3KWLlEoKYagAerGOmerTYvC4Xq0iUzZXy5GKIxOpq0gNSFDzWbEr4djzM
v502tog+Ee4VgBniIaKuZWF1EIWYWTBmxOFbKjDFrJykDlCxddERg9+3yJSPZukUN6Wa0jWwklsS
G3jYWtn3ptVuSGXaMKXzDhow/g6C50ol+uU+rczyyiPq/cORd0wv36YJaiuIVd6+eQfQo2P1Bseq
ivKljJCb1QnLeNR2jLY8AD+y2xFmo2n3EYbN5cdX4PsdE8fOxJRJsa7gYrhcPDRE+ornsFg1Qe2s
rV7+PhVtpG20JE60axw0zkou1AcUJ8NW9/DNE4H7Lasr7aSXjbhyLt9dOfSEFcXCMoGQ5H3TLYwD
UJWmLc20tD5yMHyQpDTubWuPiiy4sot990hkcwJ2w2ZF4xo1psneb9eNNIRFo/NqhDQPJ5oJkOqM
TxlUPS18aEfwf9aLawf8ckyg0VgRHGzB0IWSiNrg7fmuswACXRFCUy0N/QugexyYcRDc2GnfLmO5
RXE90IERdex9V8mUKgOXJ52wP+dVkd3kTVruoTz2JrMQeGV3Ip7ZteOvss4zD3GXw/IdsmszAuXd
ho43zVyJJXi6VC83OV2tlcIk7XVWe9jFhd7edXZcbTQNsBVyOW9hdpm1ArcPNw5kfKc9hEoRXOnE
vVsteRO2im2fUhUkwOUDSA4CwR4Bu2frxN4hcLo7sh/zWWdj9Pz4rricYo0niRfTbLQTuJbfFcYO
e/o0GDnUQ+0RJ/MTNXequ+Z6UJnBDLEhLToWnfsKiXjjocsmvVDsAqvx9nZZHcoKf41IYEypQ0U6
WpxXmym1OlNUxKWeeWJpARofAz8OUpx9IyVQkbIaC0ifLkhRvzVDVSZc2pF3BS0q3SOfua7C5MFD
NLJin6bsBsQE1xYDnWvvTenFZcnEQrAjYHxhyONa9dsN0VfgGHSf+MAeX+WKWn5MdcB1wd731nSV
bTdOhBk69wtHoSHJBtc7JUIjHysK75C5nLLKPnx8KtSpVr58U+O2wbbYaFMRXtwwxLK2ieSxQKK5
r7YJRlxHmF9FrQ/rUYtIZNkAO0lyYbebAPhGxUK2ooatTyp4fezBt4Zbyxu/7tK55Y9cBLziflKG
x8iSVk3gPDdmAcQPSMWDJivQQQMtuaWTpsJ2sb8hRFDv6KYAyXdnvhE0mxifwEyS203WR85nv3XV
b1y1iAqLRlCYPui5Xd/j83ypBvhOJUETjDq8eZtR7GewJxaFkTdEMEgw7rsWyVXDhIOHc7bwG5to
X9X6keSKvEcTNc+a3t5JgwMe3NEJI0DAsPYbtr9lljxZYD+tKt4WREctWuZb9OzLL8SLELER+uom
sJxD5lWH2LOkU0dSH41PJEfYY+Klyi2kOoBqdBmNP+6YXSXkW1PKih+LNm/RCprDzi4iG5+rt9bx
kZAtJn9qWulzDZv3rslz/27o3J8WSM0gHXb4m+tVGIOcNYUZ3qYlFEvY392qishLNLRAbGUje27j
Wt/FXZrwGGncnWiCaF44JXJhrShuQH4/eRGtdYmn/IY4eQM7Utg/eSX8jL5W76oEWcHoX8/Uvt2p
mcTtRdoikSi6u/MMydgFNilwjqZIy4BuxUklJns2JOmP2AUlkuZlMZdpQB3LLL3RUHOqVqGPCkyd
tLcUTHdPNowWqQdQy9JjnHw2C7CvZmBpB5FBkE0sYxU2gbVyNMe5AU5wHIBnHWg5rEJXFfNSyeU1
6dfiEIjwERF1v6lD8VpXgTlimdmy0MTomPDh8YC8F7jmEgqcgeBXRztq1flXt1+ETUVAuFycJC8C
j+y3GqZYw9wQhYnwv2m8rarhwYbczE0aO0DkPO27BBn0UfZwdHqdn+6zHMlbP2QNQekQ612fcC5S
RPbNaLFLaqEAbwy+aHbfrSynCPZF1C8aSXb3og7zT0nx5CFimQe5j+O36L0VWKlik0c6ez4FEBf5
Y+FtGJVfjRgVsx2aP03DS+9wepJLWt2WGgE4hMr/hL0K7zccnnVzb9XEbyeVUh48pXuwMHyvyzq1
ttogb8gP7h8w5Jd4UhyE16pzcHoRriKv+Cp5drSLs1yduflB8/f6UGAGadzmFEN0nxGc6OEAsb2N
ZijhSbbbYFG2aJ0+XojeVSa2YMpAZ5mR6TgpuWhilBSuqMgsYANEwroK9XqOB27py6MvCHD4lUfQ
+8KM1xv3BRa7Lpnh/Ph+fluLHYgPsqlS1JYaPT4bVRyaMSoUzSw2RJ5YS0QB+Tzh4X/sCAP08pDr
0fA/NQYo00RK0Jd8BBJ9tzXi7VCjIhBBpcXo8+LtCEwxCAh4+IZGGc76CAOOXIKfUwuSQWBOba1Q
/vzxS16WZyy2NByhnsi0cGz1csCZYnEsLNw7syyLYzxUOFoCtdGQiMY6OLhlnandEkvf08cve3mi
eVmqQsb2TB2RRVwqWAIh+YNR8bJDnPL4w3851eOCrvl90tx//GLvuvW8mo34jQEz1QbjzvEg/H6a
I1+tS6LjiHnA2GTjjb3xlWEktcb9IsGcMwP7qKxhQ3RLEpO4N3DzX3nuX57b8T0A67TZ2CNgofZ+
+x70IqydXhsB/+NjPwwNb6nVxAR6irRQdP6oCYtr7et3JeX0olzcJkYLrqdL9h1hUFWqdpSUjURz
1QnimzoN2qVIm3bJI3fuGeFKdsHYCfBf3xI/2yVlGj1cOfyXNeX4LhjtjqZ78YcdOHpsNzNEzUc3
UWH3FqHbGjsTFDcFY/MiXMe2VBzbtIlvokQkq6Bv/YPn1N6MJ/5Dm7T1aqgVY5EKx7yyMbycsfE6
IzyMDcrYN6UhfLHi+L7viD7Vf+3Zi0zUJ7MNl3lRP6ZCkM6D6llX4h9lrKRPfrgQZbEdmCd5mSQ9
S4EyzCRJau8+PmKX29XpTaGI0AXXC7OVi+tVkgolkPLCAdMqvINTozMYDLl/CnONIBgrD2c+mAtK
zFvwctqVNfiyPh1fnJqc7gw0p3EA+fZCDTGe+mlaS7O6ZfScxuzO3NTWrxx4+EqX+x1OsYxgjuPP
dmMEL719obIQJEGlAy+UaCw9/83YeS25rSzb9osQAW9e6X0326r7BdFakuALrmC//gyA2ovauidO
3BcE4QqGJFCVOXPMuDjkjvdkO8mXnux9Vf1poFeFhDDEZ88QP8MUO+Q00D+Ij/0jQ/Hl1c2FsSVA
+mFc6aH/zZj5o6q6rzp8/3TqCITfGpdKOVTh+CtIsVYnBl9uPFBP24ix5yqNKAYA4wVfKhAO/tAq
OjkLUJdjIe1V9J8Moem++iEFCiBHdqL3MVXSt81oFusog3lq+QppDv7063QsLxrDtzNf66LNgx+p
o8NIyX7GlM2ujWhS+2veP1RYxKAptJU0fReyvzj7svuliKI9lI75zY/8Zmc2xVG1EQoDPjtVYbv1
EY0ELso7ww4mo0PUzcQjT3Y2HvO0PrTooI4y9D+qHGFRiG0Lz1X7guR362bfCtVElFl8syi3xtDI
RE6hRMqWRO2Fp+U6rcGSFK5dLqz0ye4IKKlGnCzVyN+Nmkud3Zhu2oaQjGzjfmGgnNsVvbuW/Iao
qo23auzsZdu5G7RY8Gjs8rlXgf9FtrrceR2wRlPRrlExvIjG28jRPWm9k2P1bBrbwXW/22XwVFfG
D3t0YYV49UWvi9eeygwqHzws9mCpQE1RyTGO1IVVatxvc82K4SQQQhxVMCF+62jYJnmE/8dwaTWe
S09F2/pIILOM3F3aGXvrHHZvoZVmi5CRLKo/G8sgQd/YRqDvmMgOvEYiXYaUOI4Yo4Qmpe5OWe16
lXheGLp0HLUA2XjtP6cFvV0/rECNRwgPDHNYWUVmo3H1tyME82WmpxXOUJBUVJnGW9lkXzKLv02R
+I0QwTaNwBzUuvOKw4DRwmtSvFMZBr8YWEBvEvlH2wJgSQwqrIyg/AC38W7i3rhFqbocggR+WgVN
tBl3suw+4BbVpzocV5U2VNRX8hVZ9tVxvzCPa3d0JLoFfQlL88E7qf6v2phEXTEujSU/yLIvfBjg
uB3YFoOKGoQ5IHOwFE6wcNW8WVhtO1JoVPW7SIhsZY04EnaA6wvxkMRRvXUQSaxkpL2rMQme3GnP
euukm1CkBxRn1kIxYhwNtd2Yh2JlGT0ejRYV2p6BkZ3VFEDkyufBVrdToGBBEXcNLXVVMzBb8jd8
SRkodsQzo1zFGLe9VnnyYHd04nP+tpE0HKT2IFEN82zCNudiIm7yyleFt/cGeYgYzMnEwpCSSBAs
lq2dFK9FgFqk0tKNZYWvqHPIy0W9svxudhCCKGIWSz0S1g4YPk7iqty4lvJTB8arVPH4aPJPdqsk
fKKo79Ep6p++sLtnsOCfHc+xlJHrNzyZNq3sfij64G0teIIR1LN1FCO/x2OERAlWCqu0L4MFNuRw
OXN63Q0qgdBYaYX8GZcpIKwBV8vEh13ThB/thI+wc6japFCpbG62dWUrWxvKxDK1wuyxDodwTaXb
z6neda0YfgXLuvlWDsU/YRMGOyzNsMFutexsRpssgTqFPZO6SxWzfHHaZNdrhEdI8eLw51DKhrjG
pWq0UQ9a82CTP1wOTWXtuy7oFjF3FK8uSLkdEHE3M4J928awfHLlW1XAjQWN50+81Xoxl4/HkBet
MF7ptZmsWpv0SZs/g5vkmW9n5JKEsaQEowHl5OsLa6CyHnlxtAE6k/NY2VQOI0zI3wut6l/qutkG
etxh2dsve6INvIcBj7fqe5uivan7xjqNkMtPMpUdDwqvPQyZufOcWn7vggIqUQrxBng8r/NTWLv+
m8Vja5XF7ruVgb2ia6bitkcMovNX+WA7h2QoqX3FWbbtRbuKKqPB58NWP5IRpxG/M1EtpWV3Auix
gODkHdtwtJaQ/tt9QMB+OUi/4kuWyiqVU7fa7Vo8IxBSWfVQHoxpUppFeXBSyEcwcItFaTrFU1Uw
CjeiABs0JkGFldYQOBY1F96lqv0koruk/0r9xn/wdY+QQxgc57kMTcDDSGAL0WSV7O1QKa48Zbsz
0B6CysyZlrrEJEAZlU2lO1BowB5EUd3zjyuC9yzliWmqTbpznTh896jVWjSuGp3jUQ/eczFuRmiX
zyP5jGcY3kQ32h91jUuPIfXupE2T+VNn193Ja7HoBbLdZ4tImJhsT6vnNUEY9LdP87Lbhim4BbD5
xtsfy+at5/m5bWVuUcrqMmDMvvurmf+t6XyUoBiy9CAsb5VT/7+nkyGP88QT2I9rba4BNpin91Xz
J+GIR+ryil0MDICxXpfFhJMk+IBa6CMBAt0rVkOuw1KdJrf1oN5+ZY30N/Oy7t+1WtqRGQ/Ucpvk
2C6phfgnVHmMJZElr3mCqSFvC/hJmvDetYiCaM0U/ygx5lVJgOguQ+tz6HhDb9zA09+NEuLU1IZP
JRlhdd+8Ym/l7js/bja2nXbvNQVccxtuq8mFPdT+dfAKKHL1pwuxw3/pNBzU8Be3l/5oUNXfp+Kb
U/PftuPgrcSc+WJKrVnMy8F+6+shV4PdPGuUytUQgXm1q96mCAcBxbQ36pBoN0Z4EUTZKL4pUqK8
9s9ZWfZP8ehSyx6WTx0W4s8q2Q7gIREJwNiL9mEJKQhJy3AWwnmsVHDOS9+PIgrLMKOfN46twjon
bYO0jV3nRtCIUoyWtsbEAbgKo1Ff9V9O3Oc/A8fG9j6sxLOdqWIbKk5w0Ca1aNHYwaqyqwL+TLZz
taD4OWTBKwGe7N3uhZic1NxTH9HlajPNXFMqFrxZUfh9bjbE3NALLByQMGpaNpaTPEa9nu/7WHfx
uDQTvItrbOCMXPyw9cPcfFxSIDVZVTxbbe1tSr2Vh5zK3gvvfyLQfap+mF59mNvnEXuFdmS/q7B9
eZe31bny1OFIry/chFEuqTSLblfoUftrl3nxffTgcFRDqj36dFN2WqKIXZJU/GBKKs3QKdcveBud
Fb/Ca6qgr+hXQryC5OzQZdgoSsHOvPqOoq2gh6nbea3SqzFGnhGW29PGGXUDW9PwCUZPs9i1qXtU
PHI579trtXmEvdcugNZnr53B296Pho95paR85jHQssO8J4GW9hmiyGKemyeV+zoMvf88bw2kc9c6
XnydWzIN/S2zlfYyr8PJnp4NEPPTvF8MUg1nXoXi/ekCIgeoZB0P4e52EmVjrkNAdZt54zSqq23A
UO73BVRuipm1py3njW1gcUfVN9B5TpdnJNRwFXH1I58qzy2qJHAhjen6hjIQeGIBJJ0nZFCyExrM
cpH3E7H2vo2V4I64mje/LcUDIa6KGmb/f3aeW5i3oMsJ4TTWOcBtNT7sGzDUX380ePt43+c2j/s3
1Z7kaVbzGrP3OOr/09x0yLa312Ncwz2dDna/jnn2j50jjPF2QvD9TXvd195PdF4xT+7XAsfHXjpE
zafu8+/mbydz3/q+ptPGS5Or+a6W4SWK9XIfiMA4O1Qnn7vSxka2dRGgSGyRt1DrQv8Q43Guyepc
e3VfbSVdnq3S4fNcO2U3rO5742tRLOs6E+s/1syrG90AsokZ6K2JEmTMXtcKLMOghK286dDzdmrN
3wC2j76Mqb2mt//vmc3bKGPw4VVwtOMhQeDapmlz0lHw3GYVvzHWY4mpcKuWgOfM/pRZdXUtprw4
HeoHBNx00geIUsuRCIM/lgKwT1jBCWezODCuoknCU0siDEpkaT+5eeoeb7O1H7yUCiCaeYe5yTiu
XrGz6o+3Jn1Vf3NC4uxza/MkEOE32UOau7VhdO3HiI3ubYvbaSX2Z6DZ7uG2BYy/70FTGIdbk1UW
/PDzavg9W/bNT/pfYAHmMyRNGdBFLOm7/nuZXmGAHXHIcfw+qZTy4pEY8/5+Vp1MwRAQ/d3ftunx
cV5QSKfu51OaNyQqAGAMu8j97VjQmzDrcDJIRvP9I55VL6wGpNe9XcUieV8yILktm2+UXY6MfIh/
7+5t4+xICGF0zd2t7dbA4MARrbojzUuGscFqlrEB46bbsayMpFGgdVQJzceODTKKYlCyW5u3b1DC
4+rcNvrdJiNoZVEjjN/ez89gLLq0u9je3o5jW9AH3bHTtvdzawAcLE1Dgp2b73GX0uPPkhrvtfnY
FPxVy8iqcMCa7vk86YOkWXZ6nW5v5wc1vVsOShBuGff93obEKO+rIfEYxE+/LltxtaUrC+v3fB32
5tLuW40u4XQPao9htpd3OHPPx23UDKmmHOTmfq4BdcurDCXl5ve5uUa8GiyR4SLFcTERsHqpPjbS
rZcZL+etNNdCK8GqwQKIiqq5jpUlLxqj/HmuHWS1HVqU7Rge+Nh4dVvbrrpw6fmGdzb/e5Yx/9aL
nOoKgKy+DhbZUNUbtqRxIazOs9MWt/27/6y9zSat5Z6tDBP3adeZiTYvCvgm7k3OiyIWqe6IPxxm
4CtbbaurR6j2zLB0q0xHn7cXmQMhWjibuS3/UHUWoQhDNzeMNtwzjlu3dnulh8RRti5sI+129Hn/
eZEfmX8c/d8d533mrdrAcUCnmdv7IohIWJ/+Z8fb8s4MSVcFzSopsq2m8eZxo6q41lbrXiZ6/X0R
xcjqpY+/JpPHIe26Kzmd7poHynjpFfAAVo5heCpe58vWcoIwRSA3CsWey65z8cWpVEm73PnpCi0e
botszAQYcG6MC9Aemrv/xzVpzWCfc0D4v7+VMr9t8ces6it/3Ko28y0yp8rvb7Wbdphm5+/ND6pf
oLDSc1vSf+3q+JOktb4BQu9utTK0r42af6H0NNI8+fD7INpTGT6u4wx6Ulxl52zUjUseRw+S5ygW
0oq6HHsbnw0XZ4YMk8KFWajXHvzRsffGjjIjigOtRCofvT55dAaqcqKKJX0e3PwppLKfAd2on9Mm
9FfDkMSHQrej99DwloYsgk896exNjwp1O8/isoORrk5Q7Ftm9tlerROS/CBZPpCInZAs5C8d5j8w
6kxjmete8BA7JGCtVqT0NsbqMXTy9sHp6djP59QE5CAj2ePL6ybJM4GJJyNsrE0U9wSI+jBZtFFn
vbkaOERYqeNjG2Rii/1ivG+ybFwNatGfUmqnGnRbfJznGVP+/mTo6bu05bC9L5o/RVU5jdunPebd
wBlQdRN6Gki/qS2y1f3pj33mhUmalCcEYvflt2bm+fse82xZmt3ChFi7/mOb+/FuRzGFJwDO6J/3
nf/e+t62rhQEO9v0cL/EebcSO74/LyVzBE/IQItXf9yW+ynf75LSOPU+ccDY/Hsbfl/8dPvupzSv
LivnuRgVFxfF6c7dT2v+dNvPGWssZ83e+b16aua2+f2Ub8caB/fYgRb993u6n9XfJ130JhbVJZTc
v455b/N2DFFoyF6G/sftEPffxf1K5hZEVNn7PHmr2ugxdYb8AyQ5vUC1lI9ZnGW7dhiGvV2m/WU0
G3qotum8FUL5Lpuh/cUF5nZt/gyjOFmoDJFfo7wTa8ao6llEdXkosJbZ9q4pUV1pVGnpefc51sGx
Bkv5yw7hC2W++WV009/OM+WT6SLWocQgPnpmYZ5GI8U2vqzGF9HTrw4aQ/6QpPra6eBhGL7BxQ6/
eYSxV7EyNA+A9VxcsIjlEAYAYDGtmDdh0PP6+4ynKk+z/mGJkBoLyx9eRkiK6yEKzNN84C6JgI72
HbYV02nNJyjtkMAvx4yHGLqd3X4qJDyXppTyOl8iyZHyMF+2jc3cGty98ZqRlFg4KI9+av5KHaL2
13Tf3OkG4iRl4NrcdRfqT8Z93/npLjc1+Tjf/NpL8o+8Dx5vd8mMV5hPRP+AMQRyqjvtM/SgchOV
wgNNZXtHh0TFpnVE99xgkLmoyjH6R8NSdT7j6XslZ0DWgfcipR1peagonbtNBpA7KVahxp5AJvDW
oVqrthAXoUXBfvTQksA8KZaItvo3V62LVdNiXh5q2kNWJZR3VjxjRTLyEvV9qludSi4V36LWlTGS
1PLkkFgRXcLnXvOqrzSPx3VdWS8hbPblzDEHMFKiIOUtKlpz2MmhqzdO6ygHEGNM1PYT4TzyHcUN
L62mRKdYKLuyrPBxG1rxMTrlRxQz9MfddenALN0iWkz3SWpkJH11vJXdpHuKzOKg2uiHxjgo17Fj
9mdLz+tFX3kupGLVuLnIzH4yUV+ueSdGeC7HGOI2ifaW1eah14zXsKUd/gewUochxVm+3FKSPT6J
kpRGTLnc+ZAn/ouOSS0ChAgfdMFwFBrfm2pVHjdH1AtvsHduRI2728qIF0ry2gZx8FrJqT54KJ6L
Xv6DSbG18hWvPotQrXnRGsW6CfJ2BUP4WbpD+UCh0LCBmtZsTW+Lmy3vMPMn0dcPu03Fu+hLbUUF
UXcpYxg/lg5ZghNTQNpI+7FPMhhdTRt8uiPiocYvX3Jh1BuYN+3BmCYEk7RV5VpHkxrUswG++Dzg
ltZYxnlegg7sh3Aym54ti9RO/NRgHS9MMNtHAYJt53FfzxU9n42htMk1bR+ll4HlqulJahVljo4v
+m8kpaLY+bCDvvpnLMvXoXTaV71X0XSDB8beMT43RR+fy0Hqey2i/Ch1R8oQnCh5h4ETESAjjKsX
p6yplJNlKd05t4ue/sCLK4jGmTAk3hPqwddFUpcY1injEzRWINrwE0iavpeZqqwoubMmnLT3XiXR
tegU9RoKatBN5LMWrJ9lZcTxvi/HM2nidkXxRrwoZacMC5tA6DlF8C6FEh90dej+IXSMpXGkxe+h
jmwoT5zvtRYQjSj1dE3YFS0+uL6dXQ8ReclMe+Apoaya0tdWTquGj8inbGBwwRJgXHLtcLh0dH8n
Hdv/XsZQFJOSijArQf4GWvDR7XtzV1iDJHiqi2sbxTvdDH+Ug0gw8Yshg2tJhtjGhKIvQGbMt6go
ArKJepBvsulmSYWOR4Vl3TFtycvnBU9f4vmbVMjxiVrIZTmk3gdV4oCGSpJl4+hna0pw+Q4bZCUF
tCDgtvgPt2a5CBP4s/xmxAlwYofpQg4sexUP8E+Je697NB2bGFX/HsKVdQiS8QIwM1uGfiUfKdpz
93ruQLiU9sbIivSd/tS46gbzwLDWeXKG8D1h0Pvpx5W7JAZenIz/Wk4k9Fsqc3+vFoarrvBlfwyG
ShyEmlMyV+Laokol23QuPcIa1sIKZ015SDBkOvjOpBYPqke7sU9KYPQnXQ2GkzWkBk6Qrzp/3wev
JKBaCPhTICKjB+rY15VurJQAELmVZR9l73jbMS/ExphmgQRd25EQ5SiGfAdcut4lcLkxUAmg9RGm
hkD7rvRD9TJP0uHFxs974Q6Zcywm6wD0Ejx2oTfJMuOe9Hhhl/mqVLHekuRSVxSs5ucR54SGnuHB
6Qq8mcrUhcSduyBQ/EVkdP47P51gOwQGjlmk0iIx+bgqCvG2wmmWFSzpTdoE5qPRIMHVbLGOjLw/
6pXeHYtewUouTD6C3P4GA4wUj4m2kpzdE9Tx+CkmbsnP+TGjjnQ/FkV4KO3MXiSYlj6Rt6E3YFMp
246V8yT04hkM3vjQtYR+BuUjITFASYXhBgU5OEU+5TE0NQDPG5Oy9Q2d9nFbe8G4SQpVvbQGw5vO
GL9jxgc41hydB6/Gn7YSJalqIb7NhjQ898lvvs+2C8UkDFW1gls1OfrMs4qu7VsSxgFSuNPssKZZ
1WMV4g1kkHR5NPDbQUJYCLmWQxi+kJUurpkxrvAJ9Z94czzL0UpWXeSo+OW9qE4sH8JU7y9WoBAn
Lh84V3Ov8Ng6apWMsNq1SH/htr4pPQsuahocCM1e0lA4H1HBD76oSvDzIkfBeo5J1aJ8tNqXPo5e
2qacCjerj8F6H2LL/KQGUFtTaCMPll/USKgNHkKFmx2QdhprSWJpEaPV3cQ85delrTjHedLHuIs2
0VsU6svM7qqHsYS+MZS6/ujXkATTbFu7uYG4FY0W0sUXK5PdhwF/et0RdtjPs3Q+zAwkL1gT5RE8
4KaBy/ZtyBmiGYGV7Mst1zjux9R314SmrYWAvLrMA4FBE9q4s52HmKtaJF3MTJucyY1h5ZLo/ErJ
eDdl66wd1w/WWB0RJyoL69CnerSyvDoC8OjbJ8IUBKI0wozCx+BI1Xx7JdEgHSxPGosoVfdyzIdN
DeThXBtF/GT1NaJlQ9cfMAPG27PplkE0FJ+iQFuTVOQqCfW+cDOphQ0zMPe5lWyFVMyTT3qNknOl
BIZkaHurrtMNL2QSLUH0haDbf3HsYgvPQTkSYMeXgvwpGV+3WFSewHa4iH3y8DhODgmgpR68Gmie
Kgesd5GDZR5n+WrQNMfKq7l2d3q8OaF4Jdh+CbxGO/pFiuZZT5DKY7ZADq7bqAaeXI2rZ582GMDR
E0slE8FmDLv4aOYwsQ0pN933sjfDELhCdVGdIvzCiNakVxfs6i4cTxG2pbXTAzXAhxOnLUu9FOlR
kbXcCYdevpP5aHtVkLBOCSgk1ijGNnWxQURQHpIwT3axJZ+UmtLzvNTaiw+p9CUiVkrsyukfMnBr
S5xb1APvUbHI8wTzDTcEhqH37VGBibkYchK5Chn7sjAvCU4kqoSumAeQQeIYMkgdW962K3lV8hos
eGC5kgyZ4q+avEe+IGubMmKenZuy+kSwOb4lTTFuiGDqX2bmfE+j5CFI/OE5tr46vRdPDiaNiOCq
eo0ZZP4UOyTubQI+Cwv1+67FC8HulPRQgyGZfaqtTosnAGB3jAkFA9GLvtyizc9ZjJNKRrZXM7CC
7JRWwR6nyQmE+gKwe2BaJKMGe9mgNll10qkf6qqoVnUTOquw6eWawsyYcIDRbrEeyLAq90Net576
w22JcNvCfvR1ojbmhD5RAV6tU6l4j4O3x9Oyf06wGt9p42TiWwzGMqgriM8UYjyEbfSV14a5byWc
DNNru0UuHHfZVpWxzREr5UNonXyEd5jImM25zNtqmUX9eKx83+DRPICqCw356CeKtUzCIF849UDn
ano6pbECoLI0fHtJJ9RbDSE5q1GzK0CCYBQ7ERBWwWrFSUidaSrDA8XXHwY6gc9+aq07NXNf7B7v
VD1tVnpHAnugp7KHIZastXj0PrAEumIN4C0dxR7OaDbKhVlZE3fRDR6p2HwoWk1/MEfVXca8VCk5
GH/aghiO4wynVvX5OuoxXctNMNGee596LwOv2W1WPFK7ehB6umuRGH+TOjnrERXnplJMfJaTQV8N
k0eM2n+PvVw+SjXvzlCKLnzz9MaBq32SALqiZh2+QrNB5V2csXqLzxTXmlfIzQ44ZxetV5UCkq8+
DB69H/oy92z8gn2kxWWXD2sMepJPYnGcfFVeKNj217r35nde8d2KIioVnWbYYIHb0Y1LdNTJvKeT
1q9XFFW3S5m2JKgaDYiVGRkHXUGegm17d0by+Nk2XvlGb4T66MgLHhUZMsrQRrm2elQLpXCzY3lA
cm28epFWEbMgwaFRp4FT3hMyOOmuEsZui6qBQ9+GqbEGSGIjQDDRz0Espyy2OfRdyBhg+iTAXdEl
Uaem4V6tclG2h3FarXhDe7jPJiR6trz5N9jwdAefPsofk/uyKkeKldqNs0pi2R0whdLh8thaRx7C
Rrgiq43d+x0DkEzdGbZvH+B9KDj09Mrj0AXjOkot5yHWWo2X3KMZ+soenNRO6aivHm15EZPJWq5p
R9D69PbwbnapCCRA0avrBt/AlVZ34CDbBj1KlA7LMBjYDOrcCduFstLNbWqGh4oaN8ygi2Bfqi3j
5RoSr96e05YxmptlzTZuah+izVTQGyv2m+E4VCMZ+jIRY3w2C9RrMTzxfVQiiMog7R2D0rGX2JgT
vrTQ2af+JXQG/1MTe6U1opMunX6BbcGwTs3+aok+3pWu25woh3MBa08f50kcle3GIjc2JU/TUzGl
p4vmRJ0bPY0iDZrTPJ8iLkkLw96VVHSywvDNTWi0P6uoYjY3M97THTEkzbNqauNieaqnyTw7T1DY
FytFNTE6770tENIGaU5Wo8ZhEtQdn8K6k4ssiDFZUXHmm1lGAmDd0kmQ3CSz09C80M9KykXlsM4o
STxHXjLsjQT1o1GAcFvEXW+dnQw/nGb0H3PUSoXFGFuWqnEE6GAc508y9cUmj+Nf85znZObv5dNm
f2/77zKdLlC5mFcnnnr03abY+UKjfOevXXip/h/NVNg+rGOtKxa3nf9/Dz+f/ty0h19cECnJ/q/j
zrN/LZt3ENbUBZnXmKXtrdJg0BZ/3I7pEv+4uv+tnXuzSVUse92APfB/XuYfx3RTMIJdR/l9MYiH
yLSN76YSdwvNTMurlQeMx7CSWlvJkH5qvkKSsDK+S7ysl1AP4wtKrY4xe6Us51318AdadeUzESJf
h6ghjwwv1ccuIU41bxBK75gE0ntrTAdmiR6aO8X1khffKz7nDein4lSijOlzPqg1d7EbN70slXdC
7bt5C424wNLkjfcwBo5C3xdx+Zg5yXcnX9m+S6lZRMWosDXjlGAncilQe97OLgjxZhvH8IM4UbyB
JBwe/LATT8LBznVuu8zky6jnyauZmclOswNja+FR9apFzeO8gVuDagmjqr9Kz+8P5pAZvPBt52Ok
4znfG73pR1jOvAuSvC7PoUIPcd41Tl54+BRfgSUS/Ina5tjgS/xYK6l1O7iWeIdAJWTP+IphHKHR
3Ug6+zkS0fe5BUMtf2bRIJ81IlF70/GMzUhv/91J+LlN30tWBejgHEd5mMBDR9GVSJ8ZY375jI2m
DQI8lVapUmEjmlTGBZ4b6OvpOweIsOpRvn6UUKjXY62Jg8Nf6orUhP7utGvjhc9KIepXKvWCXZir
zlZacnztMcye2yagSag6KqyrHuf1QelzZ5304/Dh++Fq3qJz0PbJpO0vgYkuHAZYtuJNv3J0fGZb
T18KkG7ffIQ0Gy+vtF3I6+t1kMkFraD35UwYM46hX9K2CpGqlO0ySEPvS3H0gxHZ7Ztwkb/Vdl5s
uz6Jv6HvX88blAU1wyC2nVNkc29wiDPQjeF6nljijX5V/GI1xCk8HBE2YTdqn7Z8mNcj0w7XgSrj
Y13H8VPmS7Li844Q5hcUQLpXI+RHrnYZY4FphV68pnrTfDqRmWwst+32aV+VL30avs7rPWSmVK9L
+0FEo3KSGpEyaFTeV9NCMQtwX8ptu95WmR4i2lW0N99T9vMGrt33UNxy90wdinNRoxI57nRf+GIe
MHVrXonIWTsnNAz6zXX2kdHnnPf0Atmsmr6NTlbZuyfXVcDXuxdRVNlzht/dczkKSEQexK15lhJY
nCr14sc8d5vYDMvicmxxK5/2SuDQBx6ER1VvrXwZC/8qfHpXxbQ2gse9SyIsoZrK+H0IV0FChUfl
w7wFMXqE/7ohV3Pr8zLTf2ryKnqa9zFr0a6bxBzX8wYOFTDXJvrnfsqW2KUpwuBKK/sjjwv5noN1
jnqRPncICp4oCSI+n8n3Qg7RMRZE7+fZLIYdo5U2esVprZ/TG01zbmpF8vu9EU9uIrM3HKXth9pW
PuaW2walLNnkcTXvg7ilWNVSdPt5n0Rqr5lSNo+1BRqI4fT09JLvFDcXZ1EJDMGmA1GwkW2t0gw2
PDLkO7Y26bLIVXro03FLC2eTOM+fS39onxoi0PNONhUExyAzGx537ORIf8TmTNX4ebBT0NLXLiU6
vXltZT7QESneOlMzHkp//Jw36hsi6CBG1dU8G8LOXck8HG7n7tviVVKr/mhVsnqFXbmYt9LtXPCi
ZqQRfUWdPnv6/J5Qz6qeR5DhZytyirWXcR3zJvOKvzYeBP/3pjOc1X1FijfugPEXrTYD0uU0TsLt
HwtvH0uFeFyR6vv7jhOHgfAXfgUwn07B1EAyeA3hzemU6jaPjlkzrJNMo7rmvluY1dlOK5KP+5nf
WiIWimV4kdGd+2sXqzEBCseDvDVDtaS2cBMCagIfpxILj0U2DVGFjnmSltcfhIYheo3FytQz9WR7
Q3gmhGPT+Tb9S8UbiZ+AWDL6VT+hLQXsVPk7rW+GdzOPV8RNnddeDw5GXkweVxjyqk0yLio8IHAJ
YOJ3FX43pgi3VSOsv1ckiQ6DvLaUv1fkLtUyMee0nFsh8P67KbPGd3Usc0KC/zY/f9LAs659HB3/
XhGSeVlDHIIb9N97eDH2drAZMiq2/3Om86dyQN4Wun6zms9+XjZPRKU2FJ86pBany7qvGEM/XVnI
XNZ/rYjbwlvmBYYYf61QsGJfUnqgre+tzJ+I2vHsgau3+WuF2lPgUfpu+fcKDT8NdOp4N9/3mI9G
wS0ET6zAt/OK+030U+p0ZGHL24p57bzHoDqM6KpJLjTdkvsKBGiES2r0R38smzappwJsYzTGv1d0
VffDsaNw/9cOCaoJsjHNbXkkKJMKrBBBHA+AK1redO0pfXrtIgqzU1vGV6y9xZqfcXj9H87Oa8lt
bNuyv1JR7/s0vIm450Y0vSeTaZSpF0RKKcF7swF8fQ9Qp6uk7JLU3S8Uk6RogW3WmnNMl7SLpcsG
7pLlWrH06sa9yEbQBWMrc6GqR+pynpoXlwy/pcvW8pKlcbtMnFK9yCDslq6RjZeEfcFSqqa8+NRE
eTXC0yVZusukFPVFasPI45zyQjyxwqvJ4oISVuX5jPQiVV9f4gSLL3Kk2yt9EfJqMRlqUQ4rQSus
pdfY3ln4FAtdI3bPuN2dpWwM60ybw51ezTxnlIv4bL6OL1wQKoIO5Ox3SQA9xxvOfo1Zwo08icWu
j1YJRruzrJiROYuas9sZCfcO1TlLaRF4CTQJKet8JaMsOyd+U6xkkiW8moLdTPTROavtapWUQ3DG
7VqvXGMQp6Qs25W0cvfEQ7oVZWP7JJORlFVfNU8ysvuV66NV8VOyCH010E5+Uykrzw0pbxujShqr
2eObdLSVdBPJNfrwunRDajPUbKinP4FJQAYU9HR8s/xJKzPl5I326+0+G5H0ISEwBhkHDwVLE+wS
4fTz271q60YbynvG4vZfAZvVK9na6ep2b0/w80JQG1vjZ1d3QUL0EhRkog9b2e2V3rUe2StjgKpT
uPHTnzSKylkslfHbn2xVJ0ubmxzdtrQfszL5aiqjebw9Ni7DV3al9el2X2Q3T00RBefbfboorgRN
KRuVuMx1k9jZqihQ5KOBshjJgxpKouWa5HrCP5vlrRWuEpWm1/cP0LNqEed6t0eV878fHoqAqxC3
to5wTrfnuV34w1gBTvBocfZlp81vj/v2Yt8uMSJ8pivgEH/Fa+e312baxU0lypSfo2iPISCLeSrD
9FWazrUAxPmQh0G/KxIlIruY28sxWJAyGj3XkxCKD4Wvzk3tF7W9BoGSvGqqYS8lWJutAIT+aPlg
Faf/Z+ljhGupzrAheNadAkUYtxr/YSDjE9evXp0THAmnEWBM3HXJQhqKuzdt2V4Mlh1Yw7Tikx+N
d4Vj5Y+5HXcbs0E+pmTB8MENWAvfHtCp1bwYxuFE6sV4xE1jzvsqKz5lA5S4rKPfI/UeVrVLdRzu
/oNU8ufb/8wrQu2KopV3PkFaeyMuGU+cxHutw2+vXUDLWMjElXR+mPCKKkSvHDTFkb5Xebxdiynr
H3REWj/e/O3Pv24LSvZ0VhbjvJtu84XGc0zXwr+u1fWIXid3KUdwe6JWaT979ziTz0IVWqz/vv3b
6/z1bupSa1f6QD0klIIn+Hb37W3cLqYHepWHNQv3/nd3/vUEt9tUaC4LoXfi26d6/17yUR/2FkCU
bw++1plClnCe3ynTRaKOtNet9JBl8ReatOGqNA0aW2VDnSipt7WOXsB3EqBH7EoWQCGX1LUoCCqN
f9Vb0YDqHdjlicC/3m4rQKSRQaub9OeUR1ApvWQbRrK8UP0jYVFvJnuIC81FbdOOsTkzCdu618xy
K4BerlP0FAiMwk7MvFguCkyUCzhSj73qxas+zD67qevslDHoT1mo6dtcjncVigAlUQ/oSigHFRb6
PjPMJQ7ZLKXMnyiLht3Kx44lUVzB5Rz1XG7asNxLAbc/iLvhzm/qhT9q/QW/F+Bm07r6oarR9Qoc
mBwCYVtJdzFp020Yls0yjUuV4RSkQURQx9oTbbTWvTJfWloSL9uwSFaOIvp72QnSYovsKFoK6kR4
yquq34VJ+tK3RnAWrls8tQ1JnkMWXm9/hcFafA2GyrjU6tDfjc6QXNTySwSd8FglwYMcTLFNRE0c
eaPFi9h31Re/63dpP8nOLL/aagKNqVH69cL20ZgrfLwlRYBZoDj95XbRUOE44Wo9Bb2Zv9i5+YSI
YEYY9Uctqs1zzWoSpa3t7ISiyCUdsGEzeoXxrFrjCoDmU9mjcKQKHnqsIr1Yw3Qa5tu4lNaSuXYX
0EXcYykhOYoYH2dZYEeZSVGQiqYChaUmaWxih6khYC3Apr0aQUXgJ0tKPHON/hJADVoYJgXUopxa
2Mgl8LvR5SmmyFwTS+hnNPJHssKiR7t9cA0rPkWB3ez6jOpQnsYn5ta1E4vgVLhmdFVE8ZjrUXIo
w3PZ3wd2Fz7jIga0Wu96E2NAk/tfwaaA9566s6ocwT1Lozwozirzo+I51SJlG3Vn2oX+MQn4XKTT
hE8xu6m9M+YQX10Xb6mjYLGsdLE2SahbZHGNKpj656ZqvQL/P761th3sudGioK2Zkz0ZKoe61uUC
yWD/waffByli7hq+/8VIky/EOqtAyYU1d6MFKMLkkA42Qew0ybdd6ZnzEpnYEg+EvbzBp1LqDRh1
rtXUwE+p3hPM7N+VTbMkHb27TrckLaceeXUvEUX5o6B0NQuHVqzM2PwoC1U5JEVh4OWaiQB5SZEW
4DZ9Vux2YfIsgXAYBdV8puJqPOs0l5VwyD85PpFrHZSBXeHUT7ecsLpBRFTnHg7kKk0XUqN0owv2
0H3nX1XbTnd2YNdrw/KDA30tZ+tlTbuG7jmrp+53JR1GD6uKdkKOzt5DvDQnFNmescpoN1WgpRs/
LHuwP5Q9Bsy4r0pSPo1O3+Fid3UAM5k8aYG7UhngNDFuYpnYL3YoTnUYdeFMIdks6lSiaOP0geM/
n2fAjGjU+skm1Ft5yJQs2fjTNcxLCb1fmWyFn+6ET39kjnZZHoQszqYSN1svbyWAM93e9BWb+aSu
S/zukbzk8JHwHbTZvCMT7Ux3BjQGkghEULyiMbJOVGI57nLPd+ds+kG40p7ysAmsGwRwrBC0mPpP
PMxryAOPAVtDo62LvT65/ULo/odeo5BkO4mzM2CWzMourTdR73zOu+zQsE4+6kpVzpuJW5Q1LzIo
t2peAsxrPmYxOsnBdLvzt3Vye26ZjC9+2aiLlOiShVuN+jJu3HrrK0WzSurwBYu2vHbFgUi96AUh
oLrRTFa4JrqIjzi9Jj+hxV7RdiizadqVGBprjiCiWbPC/qDSHbiWgf2c1ljqWas07PtTZTnE9gBu
PjcfvATFuVorH1RlEHtp4KDXUuIWdCmerIqDtIuNao6k8oMYCvPJDrUX00b8qbiTlkToCxNdz5qU
bfO+nMT7nhsdbRuDFq3UUyuMUy9T7eBaYhkOXU0PeNCOA7pvK9A+AsGKVyn53ltPklrI15BuFEk4
fVhkwcZWlRCHQqcfqsTkIo2ucFeCYwVg8T6t971ddw9qlW9h3OtzOj8Yk0fjfLtw0/LgED65760w
WmHhhmo/huVFsIFY2PjjtrbN/tPJv4o8emu7kGgET/sEKs67s04RnXJDNOb97SJs0g/kXRw0sjzw
QaICa6p6/Fiq6UOjtCGZtpq9BRHcLPUg9Neq6+uP5E/eZVzb6kOZ7Ryli66GigQ80B39JeyUz2wF
nE8VEdK9o3vI9vWvfmCkK5CkxmIKyrmS7PimWGjV60nNksjsra6CYZ3K6oGarYLaKjgqWLK3LIyT
XT/VJJmY1S14Rlx0bv1oVIG5MgvOjSBGD6QrpvbkWfoR7oX4JGxIfY3fhiiJUHfO/CJWkcCQYwiS
ohGRjlJsCoRzag0/JxEO2lCln2uUIADO3Oci6s3l5HJ1KjqOvdDoA0iz/xT2b1WrNlu7jcotnuiN
HrjxB0MrsGsAulgi/Fw1kxKjC9xoiVYIGkSr7bS4So4706rrpUaLFCEWU6kS+6cqi6MDw8ZWjVUH
Ca5nz26nkvSNx3qQWPkmtwJVRFhu7A6KWpzTNnB2Vhy1C3/wyvvYjDZJ5Wl3TtTXi8BkYctS+RLi
gtwN5KrT4kMfhJA1PnZKP2/Zb2B5OQkY6c+5rndTum987cIQ6FxDDhzltk2LC2vhmnLex859Mpr5
ydXc5Y1D6lADflAzibQt9i5kCC7btgqXbZLsQurT8aD7L6a6CuktPcdVae98HQrXmFMl9TqFTMk0
NWdJZurXMu+TtV/29c5pfLkB+d3MMmqOMy0M0ye1a7ydqhTRXEYFdqhMfoYJxKbf/dqqHYXFpFzX
vM2l2Up/C9eBpp1TOx+K6qSHcX4MNH1J706iwyPtuPfdcSVt7R76kL/Hnx+tHR9oQByqVBmNobr0
ZIIshg4BshO21Gu7wtqQKK0uKfAkC10Id0MoDrRu5HEItewFeujsUqfOrglbqtx1F2yEJgCJ1FGy
ldMuK1CUBwep43LCLN537c603R25uf5dY7XFk64RTuFQyGAwGoSwXlLDvgZ4+uLgo426cF7BpVj1
QzFJejU8wGRiRUWFpMzJEPTUUi6wMsdHN3utgqx8jPSO+FQFLtvtIjBq9c0Um1hPZnw9ps6KVWSr
cTp5meh6cuWRwNzO5dufXV4ZSzBze9TKyUttVQvaS+Z9UBBN6cIXakQRznIRJpQG8ZCItk8/dFRr
O1mZX2o7XCQ4kRaC0FsW0AowyMHGHS6/v4LWB6lRvyaXoMZXxUUiRQT/ZmwxrDnjNCuTvjpdy+CH
mj7lh8gO7vVJ80rnVixQUKKgKdUHS8o9mxf3HBvhlcOsXTZTHmIGBXLUWny0kWcf2CIY21ak0YIa
br1x27zckuDzhhA6vNoGDThD00x+lia8svt1TnUK1K1JF7Y7sUXCJlk1qlDwi1G8sFN+a71BFlfQ
dw9Ro3lOXRJkmh5eu2gZTsoLUfO9NlWsLvwAX3BRKbsorNrPw74aDLn1WviHY6er+xgwxtqvvHtj
EvhKCMl71PvzTmvzw+CNsyy3zPtwIAfUMIdtMZCJ5tcIIvLO147AoEjJ7IW9panShK73Gvmav9SZ
dYH9VerFpKk7s/1Wfqq96JwQHrguOILnCQirc1M+WBj8V4Vf1KtWMRDESzNbDKHyENzSN9itOAtQ
qhOl0fL2OHnEguRN5YV+GAUtN3/S2zJZy1gcG22Mlxm+pJcoyZfsXIfPfim12egP5Z1GiO/M681o
7eZAAvrAjp+8tu13dsUyJWXi1UjjfW4YZFNpm8+apKDXMp4faK5px77vUPmgwB6Rhzx1zQACsMCk
lJLEs1BTvd3GFtI3YOM2vzG8oaBrHttavrKolmfAbvaCOoCzpqG11BoRX0HFuPexF1DN8LP0MzVA
/XS7gB/bHoCaI1RjMgCOVKxr7DWIhRKxGZUGaZhv4PJGpbIEXCjRWXObqcuPLatoinoeRLDEfhKd
IVZR28QbGpylV6OpnS48YYPG7RRzGbh9e98SnlENVDsoeE6LLPVoSyI4jYoyxqA2S7swCPcLiLPW
ckPfsxwxZ7bulHs3ifytsB12Mz3h4bOoM+lfu2UTPkd5xSqt7In41rVhFWluA7ojJPvH8Y+3Cymy
55qEnqUWVhX8x2L44ItpqDCKI9m58dmMPX2lNb59dBomMxY/48EomnzZQgdCCej0C5l5wSO7yue8
0bKll2bmXFZl8VQTdrhwmXRnRaO9jLUXnj1jDM9W6/cbOVSv4aSVzqKgPhR64c58ierGz6Pp8EPG
k9ZCboZsxJvW5yeyHaONiBCZ+B08yzJQrUUpOXuH+k4379sBe4vmluYdM32y6NvQ2GCmIeuEIqjR
ZRdaQMOdVZOD4ljIymLLvoClWSRtI66Zqi5FneTHiCFcVYItq0ukckw6S8Pptb0pYLvgP5nfpMpK
kYitEfKlOiZrxsjS+rspqWcwfQhVFXLQQPWCfaPo0Iz0lNneHuNDW2XbpuWEGhFwruIJaeX5/Yq4
Scxu+oDiXb7qSmHfV2mXzlJd4glmCnvB0hCgo3pBk/XZj3EiqgZujwzv2DGDqroQJudbriIEMIu+
Wuau/sgX2s/SMidqqXtFxeJBeQvt82St2qHmeSx7feSNEuiY2iYta8KJTu6A+Q2zgHsa+7xm/p7w
q01B2lQMu4k+8XBBgLDNp+ivVktRgU+qaBpk8zrANlMYPgHgncMMlrcvmEPe/Aa1dBlXLGkN9hBp
VF1LRfG2lPZOfSYlNBhAtQJPxMxg2bBPMfyFao1qwO+P5Jh4Vyjfq8HtxZvct8FwMRnCnoBbw0WL
SLHt/PJBBNK76Pl4T/siWnbUhk/RsCZVuwU/Gsq7VEnNFzEOBcmVaH5jJatWWVe1BxDH1qKPaJS7
D0RZuGfF9JNZ4tE0YPaZe6pKsjfu7qFl1JFaVy40VAW7mtUVY08yXPWOHqsiUlDPnoa00R7Nh7Jg
UeKPLoO8GPRZH5n9AjWZvm6VNr/Ynva5T+TwHGnh1okTwp2VaHgOiVCEUhmAkbTYcSDa25ujgTIc
nCbkHpqaXRl+CYMmfo5F5K1whRIAz2A7z82qhhXXYeCjYIQLKjOvTBr+Bd/Q2sjYcPRq+xJ4Hfas
7gWhOTukXHwygBQsXM/LV6aG3yU0PxJSaW9VRzFnrWoo9xXFGsAz/QSZq4hI1svso8hxPxE70qwh
qb5VRhV+0CU16rb9kLcT9SxCzB/VQfvBUXtnneXAd/JUxHMUztamEQ4ZIbg21i2vec2CO4YB2s5u
vVbUfDzXpfFQs1DJ+Zk/UoYhvtteENFe7oVJHUkNqQrKXvlwg3pXASyFUa8/e72V70WYW4tEFf6+
HzVlZgg/WtV0/88ybsDJduU0rDqfJ0S/XRTul9qxZ2PyOSn7YIIwB/dpx9DsVgNGDl/Za+29bedA
bYcOMvc0zLKxpqBUti+yUJqLr4dfR81apP1TYFMfTO2guUtMLP7tiPu2aUATqUm7LslMXTp0wpaF
F1P/c1Lnmg5psag6FE55G2crwBL0akSJY2LszqYbqRtriHu23u6j1Zb0ElpzHSu9tivG8QPeWWza
AGT2vl4+CWaFeeqgpMidQZyj2jF2taOOc/jRizi2qO2IzpzntfEUhynijSgv2aY8OWB0PolGO3aV
c/GL8rYeDXe9oW5au/f3twvdrpAvucUhMyvjpGvhl16WFcjxfhLZ9PRoCmOfB1ZxuV2oVGt1TRQn
20OyZPvOCmqed6yEUq69AJOCVRji4qH0WdP4aUH8LbQmaF+aJpm7VTtrxJOtDNa9G47xQ0ZEdTy+
Nn6gM3fr1KLL8JKWQb7EVlJfYls++60erhrRtnPETeOZtda+rCp7keJ8GhEHXYZA7y/S+9SbbYuN
hWlI1dEVsRMGSZzzLcuyWN3qLWFW0e2b+n4iYujEORPOVR+4QWVFJKW3Xg27ijD00LLOKUgNbCck
s0dJu72tjjk8jnGjN/tMb+Aw4pdiE5VTyq7Dz1ZvWZt8gvINGIv0tviUUkFeVE2pMiqJYh5Dt6nG
cC3wQrCEM9clycwYdaR5yHTKkZadZis7suTBkKvCZJVRKRqQnCFaJlXizanV2lc3iNFN0E5Cyk79
ShkIUE6IOCTwKmVLlCl7EWUbaeGtMvUjCCEVMJ0d7WGmsZ/rnRdF8Inj3lqNiPJXbK7jg0YhXGqc
hBgWvKXPJ75raYHOw9WoVw7nfGM+yMr60GsueIGEmSQdsen7bcko3b74Fu8kYROwtRqQW6yoV7gp
vU1nVid84tl9MoDq0zq8I1k+fGJxjjPDLY9xWHLAEipJj6e+r/PAeKUFASYGgQL0l/AL7gsPq4wS
wAGbNEPEnD9AA8MlxjKkVLT0U9hUZxitxdcAmbFWef4dGuxokcbFUqtE85pRTp6zFYsutWcT51U6
F628H90ek0htG9fSLj5BQlyXwvQ2uZq8OikeMYGk7urftxPWu/aC9lDCltwi4DVWWPKRvImcxWNr
gF9B6EYUxZPM8G8NXTtp8JRs5sYgwOsqfksC/VOoh/ohCEHR2zXztl155caxgnHhuHW8clWaHaz+
QQPpVHuM7LGbBES2U6tbllzw7T1tl8mh/Ezy7psOg+kls0t7hv00nyeeV62jqg6P3hjjzcMS0RmB
vUyhocC8amdTQ3luKJZL21S6BzOokY4gv69dMVeCSsOEWPUroFsa6aF6j3wRmB3RI+Yl6ES1Dqnq
zNgBNIaJn8BxOkTdZUVAcRNWFFQAXWut4PdiH+C0fr2rqBrN2hJG0czb13no7vK68fe3CxNeyJqe
XXAsuoy+ZzO4+yEs3L06XavbEU1cpWYrhnNtVvQfRjABuw6NHpOm7j8kOZplJSVaEx19f4V8jc/D
qFjPxK2zcXImUXjFxkJTU9bNAj2MERnJoXH6z36Ne8ZzDVyzNOTHhgMkQXlP88dt6iUZaCP+IAu+
T2icUcwEGDbiJRaOfev2aPdT9VL3brS1BhTriNGCU2yKhOqOjUbVHWgzWjiw9d5ekayeLysWAnNR
MWhqWqvvDFavpeCsz2rYBb5t6HQo649am+6jWvfvzQgBW2snYjk0AS1/Tx1WiMBNiNr4TFnBgvYk
qJGKjhouo6ydmw4rQEaZ5hqzl9oGnfeI/Jsjs8hsvITK2yhtIsVoq5oKDJBRqUBHpSXNiijv13yk
L3plHwrZMNX66pe6ARIYJVm/Ueo5HSiOm1BTwe7guFLsl9jPxB7m1bbzMVT0Jac1jaNu2aX+dC5O
29GAH68FKOhUxsqqgy+G0kAxywfUCLiEfhP88H9iuMnO1Om1G5pl2tAuf0TwDsoAV8LMIDNPY5Gs
UwrXgQEE2wW9MDTfyML/44e4529B9p/Jpq2IgWje/fnfp9eO8ID/mv7PX4/57//64a/F/f98+ONr
Xv1xvF89/PKR6y/56TX9Ur9/0A/Pzjv4zztcvDavP/wBkjVshrv2SzVcv9Rt0tzeif8lnx75f3vn
H19uz/IwFF/+/efnvM2a6dn8MM/+/M9d27d//2nDeP4LBT89/X/um97/v/9cvSZx8pq9/bGtp3/q
9//zy2vd/PtPYdr/slW6kxbEZN1wmc/+/ENyTHGXpf5LN0zVIRKKlberGtCWs7xqgum/qf8iotOl
PGwaxKzwoD//qJk6b/dp/3Ih3zuOC7XLZE+s/fm/v4TLt4CQb78gX8p//v4+z3tiQ/8dI4Ij0rAN
3oH57jhy85SgutL0NzIGTCYzuo9WQx8w8l5VvVzaNgivMHz47iv6hxf7kaj+94vpPx60fW+Xuav2
wcaKHKajAVYfit2VrZrq2WHX2ZhW9hta9btgv79fS/vxtXwnSgvZQnLNOvUQDEUzG0KLtKgRMq0Y
6hBfbPcxcGmNIPmvj6Wh7wJLn6pJiM4tKATYV+oNa3VqcYWLhBYogwr79dffxLscg7/f3oTY/g5s
bwb4rSRe7k0rsCmZSpCixzEeByanqHMmKEeczKU94IIt0ds4dfMVz487wynNGqPQN79+Hz9yy/9+
G+8g6riQItOsO3tNsXSFA/el71iBUBm+C9RySfi5P9f0lo6yC4T31y9p/wiX/+s1jem9fPfRcQIV
QwBucaNrar6ApWazdm+2tYLEQY8PY0d/HFPh1bNZLTHZU/mBkrqs6OuR+1SdzVF7dMvOX9ZppxJl
7B+r3vuKuGOYsy/6aLbJW1dDxtco0Ucw+m2Nmht6JbI5Ei2eycBut5oXBrNQEez2bKjCyHC+3uYe
Fv/JbqxKfKhN/LUmJ2aGP/y5oeiLfOc1qlm+0o+AA5xP6hfLTAixpmnYIXlyKuTy2At7yu/BCbM1
7dIOJZhq2l+lSzIsUVVMto4mT+SQbPOB2oWTkm7dkO9i22Ru023f10ljLxITQiGN6vYQmqzXFDtF
e66FCCwM3eI4DdVnx0FXGuq9xvLRSRdFAKO2w/5CPzAwf3eU/uSEfY+zj5u26qTXRhvd0C6ES6dw
x8NsblcFKQSqdQpU7IKucqoTSKOcbsFMp/m78Ay+fvAVmPXK7ksskdz3iBRnWus3v3tr0xH6DwOX
Mb3l746iCBed1Gwj2EhIjvM295+B7+sTBDvY2pF3tMPwWeKy3fgtDjG70F9/ffj+5Iwx3iV90LkR
rk6EOajdgHVlXmfow5wXOwjv6hSm4ugXOU77IuVAo3Hy6xf9cdb/+5SZTqXvPmwmlLiIcx+6QDjY
W+LZV3FNadyPlIBiaHr/61dRp0H/n77Td5NBkFuA3djs0cInewjVTW6gDRgL+ASJy7fo5kU7a/1k
2KaKrJHkinzBnjGYFXZtsngfr6rM1bvfvJtpKPynd/NutsBrrrPzZxMXalWzJkPrMQkwGKtoUCtP
XAtbvevq8W0QDcMi3/i2rIfu//fw0n78xmGJaCoZQSFCyuchkqdGF8+se9EDF/QWAY/GSPjr+6Yt
Nyo0wf+3ZN6/f+h30wKRjEpkRi2/gIHyJVKVJ863t8q1X5vYoGTvZZu6oqj5m694+jT/9BW/G/5b
1Y2J+MsDKvpmOiMMyl+xDYuAhAtcI/Ro1QyrYe0CJqtqoqQKtL3S8PeoZs6/eQs/ObT1d7OB4eaI
0HQjR5+G1NOx0YC3OFjOorEmqj+dwEAh22RkZnK+Bl5fbjqgvSx2YyqMFNIXVTgMqwLsEk3J4ndf
zE+WRfp0+3cnHHaWrlZamWxaJThqsjw7NRuQ3E7FNfFqvMWlfPNjwD+lIq9WVvZrUUx7CILa3XR8
Ixh1X8fUWT2Ai5DER3vpSKn8NgPlJ4Of/m7wo5+cA76KaXL74S5t3U08ivC+DlBwo/OAlecdYr3H
5T0I8y0y6t+s396Fzv11eOrvBj/V6ZNY8wt/06Wmv6C8xvQHyXKmxoQNmB0bO4J58KtFe0rBTLpt
sWDlsLdznRak0r2Bj3JnRZoHVAx8c1M5ZDhURMvMFd/55OTjgWrRgx03x1hVd42bxezYus+5MJ6i
YXwIJzR179DwmTzuBRvppdHo9f7XR6L1syPx3SA70vE1UzVERwH0fRFZeKFZF9C1MqP+oR+C+IQb
0rmY0/bKKRpxUHt90uf2n6rIpHyXxOglWNea/iiW1gTXb/z4THqTM7Nc7DqtG1s8d5iQyUeCSajF
4aKzrXtBnpxLNMVM1hl0jSCO5iEBvtD/qq9Orjyy83yp2vJrLup7ZD50MV0dOFQLIMyMz4Xih3Mv
8buZws56WZgAXlupNRua5MA5qupU0iJk9YAYJsuLSfeU0dBN3IYidIy2KSnv/Qa2V95p64aoGmkA
dSiLct10tLACki5mOV3FWaI6YE0VncDDDtB9Kgd12aEAMOPo8de/wE+mVv3d9JNnaVSKpPbWAEH7
GVLDbpYoxTpzwk2klbeEvbsRFc5SN8bfDbjuT5Y4+rtZRkpRgYXPCABpgO4kXVqR1mktcje6Ey29
0d50FmPVkGSAUGnGUftq9zWgClFuWDkHM5MmjWPaH2SnUWRNqwt4/0fyv9I1vbpH5s/lYGG0VCze
dj5UR83Wt4kVV4uh8vJll4WgY2Ji6WRSXJCuqCdf1V68HAd6EcuIYNvo4CmRM1cEhDkCPQ8pWQcw
OFI6ln1+sNgezpsxceauTzXYtAmZyKimDOk5rqsDagmYVHjPgVsZOTUetnM5rJgZO8FlNO13ClWN
556iAk4uxUaHarCA1A9J0zQ4Lev0Da0hAR9BgbQoftZg5FN5QbVvqfGbr42owbKvfFqWYKnzpJqp
Sc6pJlgi+ivCE9AYmeYm6Bt5IfWdUA9FmkvbCT4RVNQdpsxHaBbKIZeoAfrsBJq/mpWBOMQxZGot
tS/krD+XVu7MCN+5NJ129AtxKCPNXEIHyue/PvB+dgy8m+wVn66ZiQhsbXt0zyzQN9CZgNHbJMaC
OmzDuU8v63dzy88G73dzfOQwlDSwJjZp7+wowKlwZro3I4ov1pC8UfzmsDc5lQfqNLOkAkvy60+p
/uxjvpvtewgrFa8s1pVZf41oEwMi97AswnmYCVsUKFOtT107XhoryVa1yr6z7kg0tzqIbAXayhkc
BpddVP/sSxjctlB/U9X6yXSrvVsEtGVMBtIYxZu6TMG7yLsy4LSjL5vM2tBeJcjSmPFH4ze/922e
/Id1j/ZuelcTzy/oGLCIj7x43bVsrxKBqaLjIKM8+cEAfrYYCzArfojJLaTrvqjGMYGMpq4yJC6z
IBrmbdKTMxskJ1TyaxHAoEizD0qaAHUri2SugfRawuXbo8WVCzdJjwlRJ/MhEWBSSOeYYSJEbaNO
oB4bHzWWQtPQGff1FCwNvoAoBGJt+Ww5f3MA/GS5p71bNnS+2hVV5aQbUNFwopKIFmfsuXtfHYp1
QFF8jt+9mhlJdIVotCdkg8SpobhA5Yh+c/T/5BjU3q0g8hSjeZBY4WaIUJNrbrDDm03QlnetjGJY
hKq3+fWHNacB/J9+43fTOQHJbaclfb5JbUuZpUrVMSjViw5B/syW1U5NUg77uF/bFNf2TVVekswt
kYey8G4NL8VfPn6OJ9VQl6KpsUP/3rCKcF6VJkRl13zy8vBjmGbxOvD/F2fnsRy3smzRL0JEoeCn
ANqRbJKipyYIGhEF7+3Xv9Ua6fKJVMSZ6uioG2igKitz77VjZ6+LCb/A74xUJg2l1u6rnFWqnkFB
Lr1X+KPV56FnNtAQl+40ML7MiMTaaB4fZVpRdJYY+Zm92kgzjOvebFiQk5VxjU1NbooOZBWFVtN0
7xDRdB/UzG2TGteNKPQd3ET7RlhRfpwmfXj6/gZ+1aL6nPK2amVcung8901CnlSs7B/034Xf1ZoN
BqS7m2vzp+ich4EIwC6ZykNtkW/C5HFl2yaZ8T9+jdPv+0cpXtZrnlaoYPYEj3HfxmncFJKjAtgk
KH0dvQWHqSZZYdlHvY7vuAD2RlPox7Ijf0cj8OQfb89XT+7ppfrjezRSR0yVGs5unTp1FuvulRfX
uq/n/JpdZl2i4v/Ho3tahf725H7aIKTTI0Zro2Qv4+gF+dmPrpZg37oRmX+h8KYjUDXj+p9dHss9
vRN/+8RPO0PSNx7iNqPcU/lSVyh1uzaIQOGf2Sck1x154KGHLPQ42zMTxyrBM9gVSRiN2v1aEILk
2QgBnNU1w8kwiGmjtekGK+oF3yEXeMbmHHRrW92B8Pqws1XdziZndYgEsL47RtL1cFnUvePHQCp8
yEK6bwt0o3TGgMmZE7BrcgN8fNgkPXvUtaRoXE+VYOi0YikuJUXh6HmPgGrXgNwgmJDMx4u6AaBT
0wLEmvKO4RTz5rAfKHso1KEjevpEizXVGAxq5BDG5W1dO9N2gH2FNC9t8xdEyB7mEgvQbh9dGite
yX4093l1k2kZhqA5csMO+KCv0LPjkYSyJpZql7Mp+FWfXlTlqG3G1ExzX6tV6TcTPKemqLFw5BnU
TsMjnE/oIKXIUtilWe1tlMvxwgE44ENyeq5z0t8czXohgvTWTrlDljf/bLSTmrMidm+xkL8gGTQC
iOzUDnkWzEN+QZIBz/6IJmee4stJS+KHabJMX3hlKnxu3BSWSys3yJCa3TznjOZO9Y7lkUPT0qR8
z9G3hJWK6FZGJe5vcSX6+bFHugfoUL4uK7L0IM3VT0b/IakfJcF8aXLRjwLirBNRd64vhp4RleNo
QZR6BledflSFfLc7kjerItaPyu0XxGq2HZjw20IxMnhTeBU2qVf3QTEDY01jbT/kArNfZlzkBTzJ
PHEoQIehOUhwedvZIeN2cTarpUtqZeUd8QC6Z0nWlwdn1IGEjCsBxHbd4wqDDEZifcfgkekfajBW
1ijlsDnMCgtD7BWI6nA3no6cUibWrjDsGcI02k3Dai5T2uKbbq3V0XWJRxJNxDGtf5gccZksTbIx
nOFXqZInN8URqXF0XSNOhGXlvGAthlG5kJISK3VTw6C+Mio0fxkR35tG6C9rrhf7JnPOUlE3sHgW
97SmfQy1fquqMkE80ui+7Of8whFjcYzhSG86bcWrlDniSIAsD5XLO6mBkF+cjnC+AjEO9AF/KDSH
wQISW1W2zobMNbGZu9x6EDnVc04Keaj0WduqNkc41XhMxMtFPGiR6V5mLXGvI6NHSuJIXvZYwH2S
sr0wKr0tkknsaRj5O/gzGF9umhp12orbRRldeWhwck99+45md2+xwZNy1N016+o8x46evjIeNV8J
q0r2dmttgSp3nDEJO5RTt16Xo+QFdQ0c5RpkmqJaEWqM4k5yBgETyWlFGauPI+FhnZvL2dH7u74S
xyJqL3OjZVESDPxB79Q+qYGvZS5/LZ3cjWO1fAArMEnVW5rQJQsJY3H/PEIDmpa53cKnJtguk48L
ytYthUpzLC0ZfcSWJ3d5o5ZXaxQ7SWblJUyNNKzEqAExGmHbEcXXC0n6Cc7eGl9Zre7nfEDmYRXj
kRNVglIDlxohJAeOzhzDpN36EWXJhpgMdJCl1u06HKXLkMW7gVzN7bQOL6K1F1jGy3AoEiF/gW17
W2MocN4JG5dZRrHzxj7elZBiUpRGdr7X1XDZZOutytYHHQpUgFVOC9CELahb8fDGXedHVnYD5ua5
oBb01QSvYG65hiRFYd0veCoieduiBgrrTOW/TmM0BOqJ8ygLjfeqW9/Ssr2jnwPcwZvR6vZxGqQ2
SS8z8hd/9byVg2TxNrYpcRnce8/U7wYDnrLei/F+QdqTBJPRqeuiX5EI1bXVXfc14aedaR0tsgP3
q+OeDplVau+zKvkls/S96/G0dnazMeoB1XeS7px4/eGADw24XaTcIhvlXphYy7xp0y7jvULH79gE
22QIOf3enH+1LUiMGcjxRmBOuDQ7VW+wK5yU7PaBtIi9Di89sNgKd6gHl0BAGvI9eRLPm1woZIB1
i6/FJQLTwxSQe3kw6m5zFkEqxrzj2lutkvmFGRsEv+hDfe82mIxrJn3EpQH2lQtGqbwKhZofO6Ve
ZEIhClOCVkpBQYezax/X6eXImDLQRmhEOHdjX6PxtTHbk4qhFhci1of7CKcY+5b2IzKmV0dOKFCG
xnuONfvMcaK7ypvQjWtoa1uCokNF7Os1em8bltEEbLyzH9N16XYnCl1QDuO6iYgBQQIS4efKiieZ
22PAvlYHeu+NWBxH3uTSao6tJYeQ/o/aIgt2z8iZOW9imd9g1MVsSwi3GrJHPTUxVq9uf57POC+1
zj2zTJepKvmc6KdUQURMvKWOzGnd2e0TqaEPNBnSsBwYGXGfmg1/CyzGRDQOODVoDKaH38jaVpV6
tzOAT6N7FJN7onuPZ0AWKLFPrfIsc8g8tLVHhuk0aodqfU76yr1qZzN+Khs5byPLOpkYUEy75Xxn
tMWHo2KxMW0cGKLuXm0RDRz3XIYsOhPPhkPhnjNh95TzI21VxvkYscwdRyVCBDvE9dXU8CMJgoWw
KawhjXH6GxQZhSItM5qRTecWE6mhMZdgrUih63Vzuy6qes5b6fIUF9dplRuwFHSFenP6UWsQ9DFX
Yh6fex6YmuexROW6FV1/nzj5Ffb2mBhIOfoGavVQnVRJ6Szv2xOIvzIRkE7DhJqzeSgkoFejbw2G
jgt5C9QKgaxx83Cor7foohW4XHwcm74E1Tqs9aNCbIPtUmo7R1Jnj2lZwKtMLxJV3ef6YOwbHb9X
m6rCNzKNWgFEr+/N7KFgnkuf8wo0Cs2+yPg/X8esLje6mzabxTPOhsZ2t/0MVTWeMnTXfRmomgcc
Aes+WeyXyk3uaqOjG2YkdK2KI+jUl7pqfrVul4VW2rxizjLDIopuC9092l4L8Tav9wk0Jpyri9i7
UW4yJV1/shHwrZzpCLV1fTPTdtpgBl5CDXfzsdQwUunsIk2bDFSOpA5I54aQ7mtcBJo/6/GZLLW3
IVbncFH5r20xXaVD9EvJ+V3ZzIJP5XfNwTK0Cu9RmnXmt3F8QTFpBF5Pm9IB7bQlrsB9EVaF8Scy
PR5PYzoIB9+tXKJXAgrRK3E1+ZSgXm57954GqnNpOPOPsSqYXOOdxAVIPUeP06udBwBdNaRVDwet
KV6Q+dPfhSA62u0j6owA4PxFNrXOrjSdMWzIAQMlcTJLLNTe7MvFYGrPtcK6w3i0JRRXXYqKTVTa
fOnIhkbkzn1ylnfr3aI5BlixZAxKt8o4W7kpjf7snUCc9lgURvuqEle7pObUaWMO5c200BcxSTL5
oWVGvEvygScWM+uMRo4zLLrCIZ8oM5ib7K1+4ekf2YfIZpiTK4sp9lmZNHk4tBmvKWJ5dya5RZ34
CnhRH5RhdSjGKA/LEoKNYZf1hSNtGQi6ZK2wQwuzkvKL0Z63k1U9CTOCtKyNzh6sSnuKvk1CW0+a
h0Evf1Ymr4LrUN4A+vfrNqOpGxc5BKGpxWgmTEoP61EtXhYmljVtEhlLlGSVdolSoSUEeRXkzPb3
KwkF+AyGfEMQpHnR1tVNm1NJeJONhRBDCHHWbhvWnEa5HMKzoFS9Nqe7yUE9C7CF5hRnvXbUdS96
XjpLhn2uEbNbphjzx2wXzXTnOyz3QU1nf8ubo4fI7NtdntF+YtJsbPucTFyGsvcj+LkHbHBaKIeW
UMuF5aiv93S2GLKMlto5C+gaUVl0c8vikObZlSfjt5OhIeArLc9rijULddy9lHONhADfC0KU5KyN
6s3aiAOQae98cKXYkfIb3y7Z4rwbcU6QWbQ8LA0iSqyq5B3n8hqZwIWdZAeqtatIgcmq8/4qPq3M
Wk9IirUk6U2MP2Lj2BTgMYdpanq8zrasnrSG0tjJCVRd9fdZT1ZfzgjalyY+6kn1o0J8gb4AM087
vo4pEg5RAak3CuKFB/LTkcunw00U5+m5clfrpzNU+EHHR0ygOkeL+NEcVBuY9bQTBe01r0JMm3CK
oSdU79XJlzmZ72MFE17nRa01nYzNIQPqbbthWrNzj4mOHSJV95NL625M0GY07JsUxXm4Djm50wLJ
YcWx0SeBlt6gYh5IxEfkz5Z8nStshgkEVT+KNHNfxbJ5ntJTqgj1wR4pr3YYujY6t2iAb7n94qlq
0ZXntPHJSDMbYMYCuHUuUWkrKIi1i3SFkWm1m2JjPZs85wpC+caazTpcbW64cuSKM31lN3Nl+gxV
rsBl595whPzh2ASF684d8ILpRFeW1ix/QAcmuWVeyGCUQKAHp3H36F+1jY6EFTYgwF5YQWNAeLse
8EPfyMr4Ecny0sszSltvZphFv9YvHAjVbSHyj240Pd8QpXucnWUHzF9sTZ68wQC4y/kq67BAwbw2
zC7IW4ZJnPjLkLWlPfNmNJc2b48B6SnwJuInYsFQxbXzTZuZ72kO5bJdQEZZlifeRr1cQgmhI6xi
Qu3aMb7mbc72gxw5NNAX8NeEwa1begVXQyt9xDqC1b5jEUjI4LW17s7Nxb0qC7K4NEJ3Zre/Xjpj
N5lFxMrubAydcF6LHzAos2UMEgfwGKUxXjzgOyitieRSPbpxbXUYihj2xpWxDmLvgZpy2M0cDjb8
FvtutppNUUskXpyjpBXNfjsuju+m9ltcVrcTGOtDWS5NMHn8HLpRwgqf1ZvqgA4bDrviyMw7dNkt
whoovr8sBZba8m2FaHlRK/1Ma2sy0WZQLASHnAYY9PdH27wsJ+LVyD2iowC6n4T4Vp22fSKNvGgM
tckWF16TG+FUKOe1UpRWZTSSxDuBmV+URA1rO8imYjr+vfKu+F0gAXkkNJsVUyMH9UPglqXcERPk
HsZqSDk02j9lZl/arendlOZ0ra3maz2PTytPg9Yi3zLdLOgJE0HHfSl0MBlytXfE2fOSJJXFVUY7
mL75JnOti0El4twzWALT5iPB5LVPum7EJW2itmnWE4O5ONSaAcedzlATUaHwi6S7LisPS2aQGe+6
zjat8AyqEzakjbFj1Hxry+rvSlBCoYXaeb+4+j4VQNXNhfdtFRX49oi9xZTFe9ScuigR5DBoVmyk
VnvNeJ8B0dpAVxEd2C66GmbF2tTP/F5FQtq8SbPUSfVLW1+NECP8pZ3jGoWTc6ea/IHp3BM5QCjg
8cmaQ/NLOfa9G+fTcXajUzypO50nGvh6N7JviiIDtKE1dF9tIGFe3ZlB2jXMFjkRBqdHdhgYSpR6
NwZCNxwkB+O1kUTPmtvtLVoJQrpi29XpsdOdMzWcgNKisbalNVxz+ADtp9MHP015kZvGfm8s13PJ
1HhuF+lLpd0j4do5eF0DQ3EDTod/WdaKLY6jdir6p3gVW63lyuuuXkOCcAbUIs1r3TZXVNQFsZol
PeK+3CiZPy2LQl0JUN2PGPn3lHI7/hgMDVhcZKDGaSMVwZSRZJl1vcf4VWcyqXhDm9mKfbqiZzQe
HR7O+mmIDaj7iAJCDJVBjruOkiUBzmQXV8OpitZSWmEuY+xAdhP3L0/JCyu7XQXfoZ1h/GAeuzG0
NgsH0osWy3puvfxnNDW8iMyifbex8JR7UAA6qA58K+edIIcU8BuHhMQ0ExjYjdrJDhQOecHpLgZt
FHYJ+NLcK35GfQE7skscXxMRuhEjw12jzeXeGUjQgXhh4wNMrtwmAeVDgZ2ylfvsHyjpooWEjXGe
sWukI1E9pHcNw5iGkyWBnnTO0YncK5xbP9QSRcHkzpxz9RPugE5rCJpDBjGZBOC0Wz1Yl2gJpl47
kIv40qV995JkTRrCMbb9ODfP2ilt9tiozMBwTUj2Y4oa3ioqN1R1boeO0H9M5EAF9DnvCnh+Z12s
o8bs+mhH8sCR9IfrpFn7M8gsRxqTF4tpOlfSng5WAlWvTBldNwqyXT+/aCkMEX7SC2Q86Obb8aaW
ibrleOucZ6N9bmM3CT0nfRTgQYD/pBdjhCHATLh9pcgYQpIbsC1zY8sbHYVukcqDBwAPk2gftjVd
rorU7eDUDm7S9A2RPKxxnG00sQZ1wE3Oo0lG71aP14/aA4XRnqBhZXcmwL4HOsEJRUM2R89B8rwt
YQdOItlE9bBcOPF463LwCoRJa6VDuyK8/K3njSLfww2tqt1mzCx3C5eTe9VNH/fNxpwGXEjkb3aC
U5OXFNuBiQGUGkOyvp8Uo/ge5qa7alZczKVkKOUK9GQr5+ALGv9oDC2rOYnNFlooGemU5bgTuv0u
ZYbJ4iSWxXEHLkM4QWlZSI6a6melqedhICFogEJvVJ0e6LXLOkjzsK/qJkyS2eO0rOeB3QzAaMFC
hU0niBebWpKHm+ptVPKH0Kw4yM3uSiackUssW4dm1J+HDARZy3tkudxn12h7oCJaW1AkqBzOTXlO
Oz7yqSLajTnWZSCK/uhAjVU5iiQKglt8xnSJSOx2Z/r1Rj154Bni9iqJ2p/4rWw2lSTaJL8jjyLz
UWMK5RfzOB54lK883P8+iqIeTXZ8q8XACUlDis+Br6hjZLkN8wuuvO3lfbM4Fj2kxqWNEaWg/+l/
6Zb5w7OTW09N7Ml2Q1gIO61BZDISC6g/RQq2d+1EOLkeC3wGmzVj/XYtkKk5OFtUw4lzuYz2IXJ5
lfsZnEGelwd9xTXcuyAlpaW45yAOtVHqe03V2nYCLSOq4c4i5+oYL1yON6p7afaVX7QxbiL6tblT
gYVKtX0ylpLYNp1sGst46dc2YvmkwdVUkE0ncEv8XvUcrhbf1iiLi3jUyVV2C3yAM9A413NuJ8cR
G0FjHzRrhP2zcH/SEmGYO3OtQof6RqtYYMyhAcLJkim0t3y4JV7YxG7eHG6NA8zLh20Z+cQXTrvI
AlhCHFsJuWyq+KCOrlOq4eqrpgsCfJzNaOf4cowOQAhTlyRzVQjrAJy7ykRgtepdU7jjIgyWElBK
bK/mbtUmLbAQ8wRlDBkR2y7ApHsvF0Cb0uFYOyXvQu6yYizvVUKPzNTTmNzh7GAzPvXLQvwohQQW
6ACjTtL4OWv4CKF0OowTR0akqXASBwcNe6I3txIhcpAkWU1tGXvMi9IhIGN2a9sl/XY+ddCSPiRR
svO1RWyHwuLG09qhrao0BimzR0tMfiyLk+DNTk67io3XbCIBI13qbZesCL0qGq4Gskof98+bPc79
votm+JfFeLbgolaSVAJb1I+/p1FNjp6S/Am/9fBb2jl89sihmljcBf24YM3wQBZayArDJa3IzulY
6LUc4bfpjjh166rdGfHak3Zg8IiaZBnaNOJwBn14s/mTurgL2gFRsujw/TMCx+Y+RowzRJndVgnm
bT1KP/Jeoa1qPHsnAN5gZ2Na1TikyPXjdDc7pgNpxkD11Bgsoe0HACCWQa+/Wiq0jdqYnqBijLF6
S94h5CCP0NRsiA39WzIx/0NZdEBa8DziAEy15H5YYfIN5p1XzHey56UqGgqJqXY+LAAcyqzeOkZy
W1gLD1UvXqMOXqOSybxHC+wQAtAzJ4+bi8RBnXLCVwd1BLC6n+uGigvLDYBD30hAgesLcnStyh8B
AZZXZBg3+wFOKWcNOrJ17NyrWH6MHekFOUOqi1UznQs5J9H56HTReYNCAu2Fo1FsKcHyibX9+4H2
FzJD/ZPWpa0aDap3Ue01socDwrDOLF5XMk0nnPj5x/cf8sUI+bcr5o9h9Zw0Tkw4U7YHGHXFONm9
qjs7jK2JoPtuIsCFqVgca8V/0+/8Vhz9+XGrZZl4huN9bNE4rjxGC4OnSMaTYIYy56EDNwyE8df3
F/fFJF7/pCExZlQSWNzjfT8WzyCicImULBX5KC5k16abCTjv95/0+5/8y2Bc/yQi4UGKaSHZ3s4p
mCXIqH60i4VmjhmVAUpp5YuikxwrHI74unmf6LHctCsZkWb8wvqB45B3ByUXU4vKHP/j9X/SSaKN
Or1xbsnCNN25jfyYmU2GHTMDP0usez2z5eb76/9tA/vb9X8SXyRW2dgjsZJ7WFkc8OP0De0UQSAy
fi3y5Tyxxoo+jnPoW5R8RjSMQF1g53Yt5JbeE+7O8ZjR9Cfp1OKSyUFGWeApenquaXnkahY/UVXe
CKZjgSXQRLqMxjE6kAZlWg5/iUZe4pn3niN+LobTYp+vr7y2fbQ6fbvAPTlOegdowOoZnlNV2pxg
mtr7GQ39AXwfRET8c3T3kWXTqIkRaUfdrqejF3qYqQDtqTLMY2sjoCeShcHBvDSLMZwiYWA6Sv/x
MuryC8kfVr3/0Y5MnudZsW0m4JboINGjFLvOUxULus1v1kY3jZmNnCb6s6XSHpe8mDc5u1tbGwm9
PbvYOF7vbHQOPWdT2c1nzkBFhxshKBcAJBrgldAsmLFZsSKWoUg16oHsILNOY/1nduSC/wrKpsLp
RCWxBXJV+IOLqtSs52RDT4FnuO0JGSyoSlW5EoFzmrrJBTE0A3Ihm/QA9OROG2jDGbTE72Wz0JWu
yvy+9hSt1cxkhC/7YgnrfqXREQ/tvl0icxPbxZMSdOOEYBQJ+cmPo2KfRwvnfV3yDjcKroE6L7o8
3lhJG/tNPCVI/6ta3hZaTtkxp0yl+voWo3ZzaAUze79scF0wKT9RnREnGgn9XNHdaBooTKSVXQgK
/G7t5oSTBmwhTkgNEbxWs7VoWwY4dIWvEvLmYOG8uMqy/bYdhJ+ujGMmUb8sVQ83fY7hzqnzRnLI
K5BDBTRpza0+E5iHSHXst01uRwjcza2RcWtje9qT0GVvlUYHnOxW6BpjCc9XiWELkup1bdrpFKSR
bWTkXkgLQkW1yrMFlAg9crjRtl4+Lx6euw4nl58vPJSxnWKvTyEkf/9G6189ip/ERal01zHtJm03
I0nmmFgxl2bsr4rxDt91QY6BnQEscTfyhPAovPjl+w/+Qtz9+/v8sUXUZrcQ92BiNLU9OGsj4zpL
IbCMOgsIOYOvUQNCMumeC9UT2uL3n/r7DfvLAnby3f6p2pqA5c7DhI/HwikfEpbz5J6esQwJyJ5x
t3FGeGe3Qb2Gr2+w92pIi8veWUl+Mfj9/vElTqvl377EaZf+49rxarj0oXniHbsofG8oX2JveWEH
Y0RY8eLrPUIQ2g/GFsAvtNIZeUCBQv+A+8Q4N01mud9/k98yy799k08K0HzCLV7bU7ovWje0Y6Yp
2UkNXg/5mWrb8seEjy4Zqi60M/D6ZaFnO4m561gt86Omg6osovgKkmsDJ6RbzonsITUnK8bLsYh+
oVvTg6omy1EXdg3QawbrUM3PC44CP9Vgx3x/FV/s/8L+39vJ1kAfuVbVHmB+jd0CzOU8/2QG1IF9
YWq22t7N95/0RRklPm3/ZU70SpQMyZ7ewlUzRMTCzeVrhc0bxhzdAqZxv/KSPuX3H/e7Bvzbz/Np
Z6+jOFYd7vw9VLIDSuKfVUf1rqXFB6zIH+5CzM1Yipupn8lcnuGV00Vbr6C6E6/a/erAbweQzQ7Y
FR7WvmRSH1XGvnbt+B/346vVQ3yqB7ROShTDlodKRcnDMk0fHiCpKm1uR8Q02Flcc5OTbb3E5Gl7
LiPTf9yZ0/L0tzsj//c3t91u1k+K/70kYYj0JagXZI2FnUYmugfthTFT+itDdnFY8SgRw209mX32
/P2n2189B58WTTgXbjUr7n51MvggR0cbGdXPXo5HAn/wDwAaJN8S4HOQ0nbpUCHc7gWyuqno801T
EuueNu09cBJolI19SnmZm8OSRN4m0ebOF6ZiLrIOp2ySnujTDI5xScwUp5L1EVDxQsuVCldk1ZlO
P4vjOi7XLI8J7e7K9kYuywOdmytsLE+JRxQn+/sJmGKmTKAEFJpOnlf2tIPZfAAGtvqjk0xn0+Ta
fkLaFBgcUQbLpD0xASEmupEPiWddVhqbUMGxHAAY8wlPmTupRu1oRuJZ79tklw3ZsdAJFqvmI/Pm
jl6pdkohB8oaieS6pmsaRG0VH7EMPnz/S3yxi4hPQlU0Q2i6lVPujZk05aY+LwfR7UpdOxcDyumM
FEXAhUfmVv9whf39A2GLf3ruRreeuqbhtMYRtCVPG/cViNzFqB/71Alh+T4WsYwCm1nx/vtrlKdn
+v8/64b3absYUteeVZ3l0AcMQL9oo7Bg6iGcfnyPNQd/6ql4Q00NF96DPdqB2g3nKZ8wRtFm45bX
m7EdLxcEiLtKohYWhiGxmFv3o5wcYMtEpYFOYlgy1a/ff+kvNlrjt7/qjz0OsyOp8rTJ92uePIJL
s8J+IazYWqwNWuYLo/k9SX6v1jrbtQqcY7J4zJeQYf2rsjktyn+7bZ+2BQS5SdO0JAWaGWxz8mEo
ZgbHppRFvt7pdKUqrKsQf452Homd0sm/NdLDjBDg59J5r5kFEziV7Y/v78jf1wzD+7R3eOacsDty
SnXwOjJrrib0IBMvSvc0FHh8ll6PGOiXF99/3Okq/3b1n7aOxBvBX9mNtqtRG++djOJtAKHm24Dc
jLb8x/v31UV9Wv+R/5QT0WPZHt8DhuDacDcCSC4Tw+XZoHKmNWm+mmr6R9H42wX8t6v6tOwX8Qi1
pUaYvgrz3gWzEsx5sbUsxC0mrAgPqKLpVMfcHA/dyaQCNfa0LFDpjUPvz4CrGKGUT6rpbvO6TINq
Qf9crpa2Ow0nGDYbTGqnGsIbPdnTwZNWHON1uwVoBtvOCPt6SvYlDN4wN/CvJU5/hzAgY06DDhd+
+rqWt7pBr7RKJWJNxo6orbtf3/+mX2y3hvdp34mKltCqhXMjAcsdA4YM4rA4k3Nk0nxUjOp7bZOZ
2ntXTzfwbv/RzTH+Xq8a3qdVtsWNmyhhYMcam006ZOeIOem2aba1TcwZ5acQwImj5oZMAG+HWiHh
EEsKchPPDw1UDhyihN0Zg4M8Z7JvPXB9fk7qvN9n+Fy03GbsYzx3S4fXwGhSpo+JEUD2P9rljJnY
TuewXuJsW5r1z6KZmfvRS7maHfnLYajxjyryi+XC/bSyn9ACGrsqerca7VEWw2lq1/6C4Ch19t9+
vhO958+6fwGPP0eY2PZaa4/blPFhXKJXn7QbBjj3HiwT02iv1zG/U3ks/nFdX63E7qcavy7xPdSN
l2Ef0X5x7rxZY/N+JtA8qKpSBdVcDEyw9CMqi/PJ5sDvzCVhzW1k/GPP/GKRcD8txHHnzsPCyXHf
r0WLMQfCNuLoRzWLccsStRl4RTY2gpr/uPL/trX8sfdoMxVSnuCohMqIlwLjhmlgCEnF2ZzP2QWd
6Si0HaZMiyI5jIyKKpyFumwHKz9rECcHTp15gS3t5R+L8Vd34NNiHBuElJuJ6e5muV7FpLibtYes
R7P2U2N+UEPTRVldtf/Hc3b6Z/+ySrqfVuUJ/JrpCeyMyOcnRlVNfafTV9m3urpAy/SBlJDo90Rj
8jkI78DfF+ckugARJo2ZGUBNd67W5O77r/PVxX9as9d1qXLQtWpfwqtghmQtIeE946u2atveSnCP
0dq5XBFH+t9/4BfcEsP9tEz2fTSjU0mSfZ2K+9lSzc50lyqwOvOijiy1qaVH0mMlXxA4gumz0XkC
sIjRkPtRS68pEcb9919FfrWqfFo6V969LI8cTHM09klaxciE3C8o1/JuHRBFLh1lmp10ia/meb3K
7RnFoYEKPTexJyXlRqPfvCcgRQa1ZwBpX0tn2zt0kjPiCIPJHFUIgOhkNejiPQvxgzuO7hlRKf8o
5KT19w6RceKf/blq1bMcoxnZ/x5aD3g/m7vUG6OxiZPOpX/YvpWeQaq9Yy7bVXPeXGtMbrwCT8Uo
i3N3SQgSXTP9YNTdEwmkRyLweOUIWZ6iZGagpnS2Ukara2cDWBAjEwmBnAXbEePBosZIrnQcLPrs
HDqt+5Amf96oqdpYzDrhch3KdhTYX5gaQUGtn/TGeGKAgopnrl+Vy2lKNQ06QePaqDFtO0w2Z20g
kLJfr1MBMarqRnqe3VicQZVHmBBlN3hXuDS3A0lBcLM/TcMGaQMaDHtcdx5mUdOS+Z6oiisz65i0
MRWu4tE+yjJLtlS9c6AN4xLEJL9zDFQXfb96lBnOeJ95wDKd2r2h37sGUaJDuO+PduqguANeTl+k
ZtgbN1e6zDlPu8m2rLQzhDx3qBU4bETdcWlJDpJaeyVlI4kg4rShJ+2VIxEgpQ7mfIiWC8dQDEmT
01yLxp6DhccosAjG2Wked8XSULfV9MPrck02ejF91LN32+Wu9QBW682p1Fkp3GizQEf1TTeaQqSb
b+hIgXNWCCYqFxFNRYNskyYRgqq2e+zLdtlOLT+uWsyerTNH6MvpFUUBTX2rm5m5Y339P87OZDlS
ZOu6T4QZ4ODANILopAj1/QSTMlP0ndM6T/8t8p+Upd2sMvtn1+qWSgrCcT9+zt5r09C7bzr9Zs7t
o5G738KADN5M6A+HCspGycGw9QyMBjpKn+yiwvjhBs+ZhU+uzJGx9Zb9uYz+TTMjyYT6DAVzssgu
rPCJJ8RUOhZWjZph9maxyEc14+YDcDXkLXe4MZkfMOttXodR6BDtwKFJWAh9hICAUCimjiY5nkMh
rmyb3HV0g3gCx3sv07cqBT5rMw9Y9Uc1tP1dZBuPVhQRWluPxbbOkSi666o2e/+2j/3VvLAE534q
r11BSKEEYdMHhC4yjf4AzPrhrk91RFHGd+Deu34SbFHzf4ymykKQoRNTSPuZ96zaBt74Rm4mUi0d
h7lT/PD8AOERAQ+Oy9jOz8RDTxzbtRstFbt6i7xlXMdfLd9MkrnjBTj9cx0xkFHT7BADnb6SAz4R
X8b0r5RoRZNcNjtXGdgOzPIhU/UDudURs+fgAIaCCYmfQuZL1EUmA6mopF2gnJ8OXa/KrVXwYxmF
d7g4ltyZMNIQM/i8dYh32wEZBVW1D5DcwyWdI/q31hd4XmULJJwhB2602EkL6HlVX2HkwvMpne85
Dd5AfKZXpAUlhKIgsoFh7N+iy3n89535b7W0tx5X/ygSWlGkI3ob7mMmF8/JNgXva3zKjfpqhN7J
KMV97IVpEeEkT4aFMufff/H/7lYK789yTOYzyQlcYVLedA4qcMLMLrZEW16ZVPfU0bm///df9Zdm
hfdH4WUHjlrsRqDax4fnFfGXi0pmxJ/LntrxcuTjGebETVr6/3Hc/eWo/434+8czlUkLA2jM8qOp
cKYCCEcvqhBlQ52XlYpPM426vU+z/b9q2789zD8KKyJ9qsgipg9QhPWd1HYVDive1y5qkB0W1KM5
QfqVJSz7Rl2w6Z1rx33P/OE2L2R2ZLBXHNx8AAOtonlbYj759ye/PuH/UYF5f1Rg/TJXlZ8A0oq1
aVw1UiJMrPEqs02Nqlr+4+P/7dP/UVkp9KBeFTPVT+cGkxCzKdWhYKKdc45c+IaZPf/4989jraXT
//pAf5RUGpEFPVSIc4sN7ZhDZA8XDgGfvwxA5NschwQKQRC7z6Y0P+eoHbB3obT591//t4X8RxWV
Nm2FMN9mIdsTNuuAnip+mnsr64iHSKUZjn7hrcCpU+1R2v37L/3bxUn+UfjMgVe5k+2DDF2keWMv
ACVLdJEI1Dqge2nZ7HFVNCeBPlRnxquIGm/f9gxFZit6+ve/4W/14+8O9D/eKGRWgmvJaiWa5A/A
/0OIe3zAVUKSXhVIyni3+xKJ6B/m2j5HNmBMrUiF6aMWU2RWvGg7I1yv8Q3E2hhJkeQrZgJjTG4i
UmlPN9/N4AAKQkhqmIgH58F+orP+H7vsX744+cdm58fQN7UEXYBu6i6d4m7nyieEb8WL7TjPDIqw
Yinz+z8e1vp2/Y9F+pvk9Y+HRWT5mHLQxUfClaotni3mTEMkT3NvQVVahySyGsttXzCLzix5GPJk
JANIpmGicGRz9jUyvXVUT9CCEX26sXjvFx8M7ToAb8p3r8VsgIP72Ir/GoP+5lP+r795vTj842/W
PtFbRa2S40De3wG9xg+ot4q/VnzJ0b3GxXJFZWlvXEJTVkU5AFjf35Iueptn7kcu6dln/czYOW1P
xhJDJ0lJUSU18ytxcBzH6RM2Y1IuA/kqSnT7FLuIeFlRVIj2k18GP4suTg+FMes9L/N9uQR2SDDb
qwp6wjUlE/85Ow3g23bzRBBPsv5Go6qIfgJGjASSSGqMb+PPsSicg2VJ64euqdZoovzHO/CXQ0X+
scfPKbRTJ6fHDz8HX8taZCVt323zaTxjAdmS+jLsSun+x4XnLxofIdfV9Y9vpI8W6dA3zI8VbZN7
3+m5qZZ4J5w4v8LW+JxIE+qLmO9dAyBTXhlO2JotMliTpmM5z8dANT/HMnkSBv6Xf1/af6tW5B9b
vUx6YS1Rlx2jpX5OB/Qa+Rg/Zdr+qJcl2SSF8eFh5fMGVIkGUq//+L1/OWHkH9t+mg1cZEoGnkRh
cjluzGU7V+rd11gPWJDmozur/xrj/vUz/rHLJ4Zsl6mMy2NN6t9BimYf1c0pzfKCRb2Ip9FCs1vw
XrQdnrjKPPz/PVv3j32eS3NTaamjg7WKXe0lOjRT9uEt4lmg6AiDvvB52tkFo8iNMor/6AYy8ftL
c8D9owQtAUdASEiyI4EXAzqdqAg9bVmbhKW9E5n9s8rxTfmWWA5iVTsRjXVXLcMz2kq9MZI5uqqF
SXhOlD5bQsA3WGwihopMh1U24L1wGQt5LJuNZSI4UxOJEjbCZgYBKWgNuf6otmiOjD15E1J1hLC4
FsKslDnhlL7JqP2acNgWjE+9LrRUf2XFMQi3govDlIoTKW3DNjD6OeRST/JimmAhX8d9aSdGwPeD
ugx59o5hGgFBE+2UbZFL04loY2fx21KstlZO1T06GLVLVXHDzhwhgeTqSPJgs5lr76u3JwTpJr0q
UIx6a9A6RnV9LctZr1wVIM7pioX2ufALz/1grULaI5EUeAS2jO28WLdKLdexnV+AleGe0/hM8rHx
SZgg1iuDVkvIxRA2GK7LXnyIOP/qEP+EaZDPzIrGizNZ4lLVBZcEF4ClkbcvdSrKELfDLc7IiaLL
xG6dZvU2r7zv0VFfo2/MW+UlDsCh4YEYL+uoGyQlTMDhBVVQWaoV3+cmyY4R1cF3jH6r+op0naFv
Ng1NwrQdMXs7pGVqaT3lVfNM7meypyHOuW8t5l0gBr0ZW3w2S6G/ugH8TxpQ+mJ2jkgBmh+tTDH/
sJFgTMVSvqYBWE0V9dsird4TDM6HLiXhR7YvwjFAdhSVuTVm+5CL4NWPGeZMbX6K6cqS56OLvYMr
YrvYzgfnJryWcSlPwiWPNWeDgCmw4MoyQP3FRbFVtizw/pKEWKJSwP2/xmdl5V3UtK8ZhErqGcw3
UeZui777ZUziFpVoGs6V/owWgDKoF8+IRihfXe/Rdc0LuYBcjlsP/wb9akhBv5IuaDZmMOX3eZV+
Go55C38U1brZY/ko609gPVcqT52f1mCnrEuKNpnWxclOpN6gGnihfkJSUw92KEVMRLc3fJYGUSo9
kZlYtvBrYmp/Bq97EyX9GTDLtFfkv4TCkS2t2uJnjKgNl8QbGVzccEWV7zqvxgwaDCMWQ3I380rE
oYNhZAM28qYpqVQFk9i9pfuvUQ4/zA4RYjOOr6XGdVcZy3QaLJxRmLGi3bAA0Mjz+h6wT0eHIfie
pA4QsZk2QrIgpuEDPiWBDG6RJBv1aJ9Vr69F3y0YMntzJa1KLMZFcq46nG/DeGNkNEYyE+uHmITx
tKTIZFGlFrvIqK9bhwZsS4RLNKBlWxx5jYEehBXrQefyeXAmXIMr4dkwAxqPzUckUPa5A3APCZHU
jgMbYI4NqNBuQJQ71qOzNBPJIdj7OLj2S8flwBk9Hsakn6xoSK+JmW4uvd1222Wqj0XeexQaMBCH
ka5FPtzFdUyfpuFIDfx0B1uXNlEdtHuMFNbWSPwvcMzyielpi1oCUpxD6G8WA3SrVkeOI4qvRJUN
/sPopIbJ2s04nTbTUBVhNufFqTChRZTQHbHaOhgJoqd5GH65s2VvrKxE/z+rF/zuEf9XUPFawms1
3f4cZ4ZzNUCUIUuroqjiC3Wg79zUk4M5QAXwxoWJSal8BhCMh6augzBVwcVbjKeBKp3sgOmCCwUk
WtzLXa6QJxHC9oxH4sO2VzU2ktct9ql4Cx6W37AmucQVUtWkxn9nmYhtpVjRw7QrTNC7m2gQX6CJ
H/2YjkxS4nCIdJnvVNrjuableFgs5w7nB9kNZfBjdNtl62Hnx3cD/ECLcS+Fvo5jBp/umo43oH4M
/dFEvsJogLBNgJCeE9E8tKtuFyfqMyuMQw3ybBOJ4J1owQrjC74C/iDsmcq0GCcIE51Hu4SpOeOS
ra3hHJTORYzjXox9frAc9TqYJicVMcMyVk+lmeGMzTwARp7xyrj42+oTOkjA8lNd3rA7MlN1fokJ
qnOy5Hd174x7SrRLmrJLTjkRDr2lMBaZQY3j0P3QgPlA/EN9d9GcOXD6QuX4v4rcQlXLUmyNutoV
VotggyckvObYpzirYGPM2P7oxWKS/5WJMt5NuaAvZPtPdpc9qVJpILuY4af+0x7JVjGUQZAEaZTb
iOBYeFE05ODkOWGc4YKipi63Ivc/Zz+g+5ZA60BJrHfMX7ALVyNnDI6Y1Nb+VudEKg6xH91OI5Yl
xHQYfAyAjMtv6Y6Kuc84WPg0grvNkox3SsBraEzZHksjuTNWGzTo1xcjFl+EDv8sivliaI+4pwAL
EE80M3ii0E+4P+BU3gK3IZE1Z/zndmeaBhXLEPn6oGHM2vP8nUZwZhIHxcaomnfu/L/fiyIsvAGk
WDOedT4Guzyjp+8bySnQ0fsSt6hlPbTX9Dxwh9u9t82wreG+Td+aGPBlpr1Xy3boE3Sjf63H+svQ
FdFMpNMjnaNuWKL6u4tHnlyveEJgGPyxJ5TXnsn9qctgy3DOJzVdXitORbebYK2wtsl8tk0WWvBq
ecAT6BH/mukdZp36oUqy2SknX0YddXs3sM4iCl7rHgdP2VfHNqCzSSWFa3F4Q7OhYJY4/hMh7M2u
A9zErjZke4MccqxS53Loac7jpw1NOT4zXDzFLT46Z/2qgxzlSOFs0hTDdK9Lez+sRdDqDT0WbE6H
WYD49NjIrrHLfut2vGq9+WATKIaKYLgiX4PjozYQg2C/4SUrsLnA8zB199wtAvv1DGLegC2x/qlE
J2PBtniPQd4/ZI172wzmLzb8s5Jwt5QHpccMGtYVsAPMY2R5DpA9FBG4nRtdF3US02cFOJIlGPMF
Xf6x5KiSbvk8jPFDJJOHMcdwFPBuH1xl/pQYUXnCIFcplq+Z0nB4maW7C+rxZPTTror9d9Fbd6yU
nQYsykbSFvuqVJ9BKX4BweAYHjIyMewrYrHeM7asUCkkORP/tGzzm7S33C1VTLZdnOFnMmUzbWfr
ODrRiLMLk3MP7gGwYnq7oOfZEmJ8ycnGBldqnzAjsGna7bRjoMPttLTOWOXvKoXfaJG8dZVDISKH
1A5FZ3WXOEPrJGAmhEYPeGEscAT+fpNTDXVmjhrrIDoaTb8ZzBkfJhVTt1/W/dFngAPnb4xPDvb4
kOFKGSaykkdILzAo5IpZagH/wGwzQ8RD4taui/ZcEYFGcQBGC0v2j7ioPo18scKmZj6bkAmMIisj
scny7NW70sCKw3rmV5HaClLY9IJEOfVQ5XuC0b0NdNczCozupovetRxfMoa5dPvEoVkte7lfhRA1
+rBz5/TiekV1AQ4HMbINzkA/oNl67TEore6BS113GYdJPfmpplNbV7belS5pOKYtiBrtkDHOqbsG
oozVoWsZcmRITO8CvFSPOO9nhmTBt4qylReRXRzZJ3tcyNsuxYDi+yrlluHRnSvMaYtGjTWwPurA
8dRmnlsTc7GyTrolgk/NJFZNMzlADE6my5AU3PJJukKQmMISixIkhYv6pahkPIHulqjFbMOYowrr
0f3s6QHsJ27CFJ8Qd2qzX2keRrBdUu81Nv1ru+AJxgmNMfwn6Jtpr4STyZgq09WT1ZjRecyhFtkg
fyRM7NSPop2sSbWkQGFamw4xKcT9cDKz5p4pEWC4LvpRuHN853AfJhsV8AV1w7yvOKi25Jk/W1UP
J6hbHn0EsUTOHmMMGsB+y+ceA8GGZFnr4E0+EEiPG3aIDo/uOOiLwGXkOa7E7ag0L02FiNmPrTNB
qy920tMYSvG0pOb0I0lltMXS9VAqvu4ZqFxg+U/gf8pHZwqwr3TzGXsnMx1r8E+zLVA0wC4ApFi3
5ylCHFUDDCEuwc/3rDSszp1Y7nLbQt9Z2P7e8Nr8wRmmj2l0NGJUqs6EY+jcliPzG5k9ohIx2bF6
9oWIYVzJ8psdIj2b3v7ZWb23n2FWQMafvzHbAXIw0tdp9vXKw1c7iA+PODff3AUomi781wWLw2Gc
WdW4R9NtnS0YxwzjOWvmm2bxuj21z1e1MFhLSDu0bYdWvpT8Y1V6e9z58150vGNL2j4zDetfcq9s
qCSbjFFiQo+iY6ESUmhwz6hgi2RTg064/e4y7n5tTpW9KCjmFQ+LAqrhzLd65JEtbosmGoCouNNj
wfPidA8euJzqQ6WQE8Df/xxkFIXeQEKU4zeUl1Y/7ERvo8qlK3xKjOHOIAZ+We+WhfoZsIrFmKwa
k/iHjFvqqaTdyamj29Z2OFK5bDj3oyWwarZr7ZFaz9iIryfbUjur4x4MZePTN7wKbHwJxSRYo2VS
jr1OzCxaQ8XHLhbejjedN0HGJDmzsr3YSc/WmhaQWvW3qcokVH3MZ4WEAhZwmg8cXvFRjYiUmXlj
mE7GzA9t5qlsbe1E3zC5Zv1cjRwru97v18gNdF5BbrWhJwaL3Xx9YLa2r7zJ6++Jo4fVhRKXS2pa
HDrygdkPF6gYjPBYOQ09AE683MB96dZaoglgclhyLXq1vcbc48oQyLktsu4DcYtHE/iTzskEg4Bk
8vDm9ICyDPZlVNxYs2tc162QN8ncqpPs8rsAIR61cR/tB4K/LzYmpRd8+NN+MtpuZy7xx5watzqS
1s4Ex81VFKN9YWJn8lfTWCCDl1wvn4kLy0bYr+zH98gp41PgR1iXuGvaQXSgOOc4NZ6VDp5cBICg
Td5TbhUX2PbbVI1Hv+mP0qbY6/qEzGDyQZYUokETTPew+AS/MG4Oll0iV9cmMcYJ/DnBPLYCEec0
CY6morxzgRsBF1mFfUfKyq1o21dJU3Tb9AR9uHxhgztdSm0V52HxLnMeWFudqmMTVVdN+8s0PMiZ
c5B+MV9eQjepUV3MxXLHhODiD4NxLCrep5XyZVbmlU5r9B1czw/AjabjUlI2AVmsD3kz/0DqfRGU
nO462hlwKWP2S7lYACgxZ5NkWSNL9wbXnKwxi32uaSUUnN/K9oh4RDIRKisipDFvhi2H9EsHxoe/
JbN3ae682q3HD1JnIW5Y7qcGQQcL5r5UWXTlN5iT2WmfHZrhiAvVW7S6lFvhaPgeOn+3c/NcQq06
mQIDZtrVxq7y8mTv9F17GVOpiemaEYMNgOrlxpzEfJN0jr7g9Y3vzIoqFGdKfx9HfbAlEtO6G+BO
XXIwqPtK+G8lvaztqoThNrd0zwRn8PxJypnBL7XXNjHzm1mg7bUlBq+iyMw9LQrrlAv96hTt0zxa
n6Xsp4NFcvnQQSKIentPwp99WsTch9zIltcUPc0+T5L7fk4fap9zjPGE3luR+TJB/KAVIq+ismRy
Yy7lOag1d0+XoiNelk9pFByuBIYgKbHllgB1ub5LDJlzBUUCsyFvyoLg0s6XKxoLzVkXnbvvzSXb
z/WSZdsgA57RxCAAh8RLLl3rvTBIyEMRz4/lNFIZk82Kl70QbYjbn2tO4LBSBi9rLlI6d51pTxfP
c/03y/mdmqAj9ynvahiLQ51u5LrInaFGX0LzZw7O+Df0Ac/o9BrrZd63CdVUHSz+VmLJ4zUjEWPd
R0KBFXI/9SMVpQmvo5oaIM3pSFHu9iVMfgxUBZoKvLhTuo/HMTjaQ2cwjmw4stmBj7TbJsrypLgy
aDBALIFy0doIJEj9Q5QurBj9EfcVrKbREbZUdchziMZwCJgsANko/EY9GBkddxOtQ8iHUaeAXvuK
PYRu500krRi0MFJHPVVx5O28uk1+iLJ/lwLojGFztxqWklXNYzk04BBhYrW3pOOau6Uw+Z7K5FFx
moTNIn6aPkbNxKEdXJetd+2W0SmgSNws9YhqsuQ2nrV63nkt6SJzRN+xMsY9G5JESYnM2S/7JJQF
8ByATC/DshwTy6BLJCtIbnG96ZJgBz9Eb+BIfgdG00BI5b/eJtaLJ6mo+nF89wVXkzR1+cPqr5kb
AFQJPYTE2pa4vFoIuSAH03ZSj+zdgB8X4HRRshKuhxw3r1rGPUV2dbu0052245fGtwgvCdJ2b1GR
84Y3gqo8A6RdZulhstLsZgo47RuDpIk2oppKJqp1B9XMkGKwwNea8y1wWCGc+EA+ggMqJeTGmYN3
EEgaMbSHgC/XIW6ku4YgWaeWYFp94lgpWwogvnM4Wav8vwJ7qmmO7pw5E6GthmOCiXQLrLffsjp4
dT0VQIex1/FDXHLDwNUJPffLnZcnoaNfitODPAS6H0nR3TEgRk/RTqw+Zqus8ZyMLkkHt7Uz+kWA
17bWsNAPcoOz1xAmbXb5dQQ2/Fxr+s4Le1aD6v9JMviA5+qBx2xKsUM88OnU5CIPjvP//q068qZt
AmppK0HI8YPBrUf3Gp8glxx2LCtIVkFjQY2/sAc4seXeOwWeqLmw6VfmIAGXBVyibC+9P7aHrEfy
4sXukxwhVcxGwz0qvimS7H4OKlg6CYvLQO1U29jcIvOzi8rHxuy/rZbLZZk7zTYLQCesV0W/5JZO
I2w1MNjN3i9KIt99KCQCAi7kkMPcz+9GLX8NuvK3Y1qmGHppa9tLf1PX83Vn5UaIHZffyHRz0/Tu
Nz0DOCUENLsJ6V+prO5ZWZ+RlAdVjnJbr9GByzCgcyKXsveS+5HRe0iTD1ql59y4mU7Cee4+DEnX
Qmh6NlPtvxUkWOP5VW9JtfY4WUo6s4+O730OafbtRbYOF5K9Qm5jkrFmdYn9/keUwo5iFVa7lIyZ
5yxgolwV6R2YT86JKNjTgGHB4AHeMS6Fw+qn7yyK4mB4yXg75eoCJauEWuLcccleZWj6hVfhWBX4
CyBBA9xp1Av8ludO4QrOAu1sl2pow77rbpJ4Ig2ypujMZXqYa6M8mL1X7I05HnZu456axf7Qs/mu
QTpidm/664QL2Fw6IHem6OfUc510c5/h0eSvRfayxer5bjmGQgaXoodLbpOI4B8l5K0/0nf2k+yw
uERS9Oo7XeSLMPpzICK0cCS2c3+iMqJNDDClUfOFKLOnXFkfkeME5EFAxd+20rmKlH/lK1Z95GKL
tIplvK6RwW2Wkd3IZFq0b2zYCdbkGOcARTg8f8A1blq/gGbirlfHdGsrMVwvpriLVaxvAh4R1PFl
Y4EzLiVvzljwLwqzULt4GJIwHzieKg7wE9L1dq/Xjdlc8NMn3uLsprH5JCKrCjnGMm5bUXJK1vVv
AlgruQNsJhhPQ+De6do6Uxh89rZ8shvvYvNw6Fo75JCXQYSkcVohM/VXO1QBbyM7aU3DhzYKt5yW
Vg03spnSYng1QB9vNS995fsfTUqXCpvMe6rH7MtrM8iaLacbSVPv0l4fa4Gu0fSsmQWViQ3ovhfo
QnrnOgztlsm+7ybsUblOxoOX4nIHCeDcWBoNZLyqRv1k4K4Xf/Xu1F2l2YqY6mZGeQnJXLFgckDe
6Q7o0A/CuumNAJtlmuq7t1HDMMWSa/esbL9l2TihMajkBj7HR+byDrAx07TkNL/w6bpN0HHoIiHN
wAC7xNm7q227oJisg+pJ2oggwf6vUZdcKHyzuebaWOwSIW0GZRTvutF+yDTmEgsbsP7cUW3UmuMg
zs6VgERTeM29NWVXbcbLnKfEg+emjA9LIx+cIPiIx7glOr5kTlrXh6ZnODeVwZ2q7WE3QInjSJI8
ITXJhQ6GjYcS+eDGSaIPTm38ysg4Fkiipj+/ecb4Rp0G9lU8BDZcY49i89SkQbYl9SdmzkDhOJoe
rgAyifnKVfaYtHV1WiYRQ3At7WsVBcWBtnJ2VwWd+FCY90+lhrUz5Xm/oS9/jIrhOpqc9DSigt3O
Xs92GUBjKCHTQO/Kw94bDThrwAUZ5To58yqnODD1FEiGM7q/JjYnVB/pT6B7gMRMIDhpyfbD5py+
qB5IX1xKQukLl5ZghwIkHxL7GEPQvopiV590Df+eAujS9rDrbEargCZoGLqx058IGKKlDqA9okDc
gmQaw0aOEboSmJvkHBSM/9A750Jl+9iP6eZKuilwRdWVmXCJi6aVGibgXBrOUpxqATJpafQChbCU
G4j17CUzRymjw2lPF3zGzh/dewu6VtvL0iMCyO66yU1jvaHi8Kf+pasm3bff/yuajfTWJl193xie
EwYtqKreHXrmRVz9Ulp7g1lbUIzg+RXavoaqiFHLRrScGcCNGm7zMCkezCYq6fAkzU2SkW8E9qMK
R3bfnRsJYMirnBhdwVOc9iYnELQU9rB6x9SWsUCZ2HeLJMGBij4si+JQW053nSfqgfXJp5665wKp
wH6NIeNaXBwgDjlnk0A23sj+tprdN1d390BD94h7vH3svPv1uXD8FxpNKGRzpN5dECkGHEt1nEWt
7rjpG/uoyUvyLKi5MancR8o8SIKwtWzzux5FM9umVXIgObdyhHkJ3WzcUXplNzKV8qYGv824tvGg
f0DX45JiXOcMMfeuIijFcCCo5g5GWQhXel+7M3sPyQBVu9zMGZcT30vpmEW89UNms9WR9Ls1mO3t
oSIle+IGZypQM7oextS4l1NTHcTMnd1Kcz6kCf3UnmPnWKFR3wwCzF1gjkA6MaJyCJPj5rTzdWsw
mIksC+Kc3vFc1D4aq8sU12c1KH8HZapgetY8tfHw9vsns7JDI9xmz0JmVKRWc+8yko9yPN2KEIkd
cjYvtEmGflsMJh1QWisGriYtSGI34pljCPd/HgZw3q2aBk8m60O2/kmTPfs7IPI0fpA8hVXgyRC8
wbwpI4vDKnDAmRis6vXXkadiErVTXNkFHeUegv0W4A/3GGNekfAXZI8liLHpzdcMoMBtf7iIMa9U
t9JH1l8GigDobEQtBitAb9N4/EVJDfqBY+1Uiv7Szd6jlZTcfnz/trNNIh91dqqK9svLyyc1uj8q
k34pTRGI0oDBaFQ1tGiIFNmlrbWmtySvPYmBsYd2LWu711W4UJEfw+vCXkKCRR0aKbHEJdqOabJP
vdG/N0FHXqdFu8CWK/ht9Pv9VOqL0AtDvwAJrY69Lykywhp8xtwFd5+97Kk1IL3SlbdoMEkMFgD9
MntjLhgRRuW+JQH8SvoCmzKoQ4u4n7EVFa+Vom+5WB+Jk35gpYQkprNtNNnqQdQFHoLF8o7EL9w5
PZwuG7dH1oHdrRbxGkQOEPcEDFnO8A+55XdU5b/0TGPe6YsfANsV6ZnVlSynB9ruFOi2+c5b5wIa
ih6y1GUQYTDvt0Vs03UyyrCKA1ZAXLdbpzS3NE/HXT/2z+NIA1aNoNwb/WB4MEKF3d9XjVUfSZq1
TpGl7qFMg3QffAz9xnIxppghQGw/TSXBjaMWtFHZajJ6dOB5mpI9cm42iYnoxmHawYOLrue1vF7q
9MboFBizFauLjnevbbhivBafjUqTbSBbcSRiEwIcKgupxE/Fd7ubZnXDxCfezbnUtGgBdLvuKdZt
fsBc6JHhtswk/UT4iahNiK3UXrlbnVCtrO4GDxim4WKwDIiAuV+KgTSnKP+myqcV5dMMifVz5mhi
YhhVNevgw2oToC/uQoKN/bIAR058gl4B5WJ2RR5vLNZGeNk9nTWPoVdW7qYFmXPZklRhubF6BL5L
yk1UXkdSVSfTVlycBLKfaYFjTttwuNYOV/u0QkCAvwlzaUl1OXuXWtUfCST5g9mKJcyWHv2PDtpN
EFCYO6QXOJrmaO/yH5xneDxt1WsQfvAJC7bVkOxQFOf0YBmLPZYRh71gdsb1tpl35PX+AqE30WDH
qGL4MnoIUv3sTDHqwiJ/d4hiYhLiEarmzl8m+NhNs34RKnCMUE7wNQjq29Jib8Paq6y7omEN4Yq9
YJvh5PBcK3S51OXDxMB5eZvypjx0rv0kV4lWnUXPSHLdI2UyMZqB/bN3vFeZt9C7AzccA8CzhtNR
iRBrtZFZ3u2nOSn3nnbullWPQE0U4Jeo8vOQIlNZ/x6DGstaG1RLjpiqMPFpePltGbenMQcYVbiN
PvVLRjd8mdE1kalKqcqwXTpMz4HeoMooYwasHjmmo47nc+AVdAhWLrUoAMFPTAwVaIuwaILgRBrB
Qnu+e0bnk4ZCxG+AcFdujPwpxOAfk7VHSRSyvStJaKTF6R9qUlg21JAoURJ/2npO/qkSv7+KTe1Q
Y8jxiKARfnky3+hkAKDQnmrFjhkQTLkJrOxq7sfHpJjvKWWuGXcsOL0QJhnTKuIIgludRTxLLV6i
ila8iiN0FC0NDJkOV/SSZ5oS5jdiqscCQXyTcjnNV3+PG4zX82o7FLl1vwxrgcNsc4QVvtFlAg3B
bG+i0T47Y0zZR99rcEoCzVYhVzJNcGUYOwBxTxh8DmejGdP9aOTGxq/709Jza1Be9KMffLkLBCe3
XddgUkG07VFKDOweAfdCxhBhreijO1bxo3Gnj9yH2xqo4j7SVrIdPZ4UE9znLML7Mzrke1hzQPD6
QAeakdDP0sSpUhj4zVsneaXZIAmOaaq9YvCop1EchgYhYCQg8Tm9e+iUdTPaaGCkootCNM2V6zP7
Rdz5i14SfdHKeUoHZmN96guWuPNJaxm5l/TIaqh6PMtT/FxWnSa+o2k3ZcuLkLi2izoEV5gzdr+Y
nI8hCi8ueL7D2KFO8v9j7Mya20aybf1XOuodfTAkphun+4ETSIKkSEqWhxeEPGGeEjN+/f3A6nuq
2qddvlURDEuyJYoEMnPvvda3CONm6Ffn1G16E3UvVqYmHoRxH24xdhdTXkqhtTubHctUGQWOqrHT
Ow4nRMmOB3IeNMRNIaLHuHjJ0kDdVLHDUYwzBWohM2LT7SSOUmSOZl4dC7t7zxvHUmrJOwWVl5jG
bZbFZztJw3uD7Qof3OzuYuKaAHjRNo1a58svlKSLJPk/iLnNH+TuZUSXzqHQ3+fkt62FjK6OW946
iXMA7Qqh35nm5z0tOheNDlebfUwH/Q0E2aKKc6507n+laf2JFN78wfqjwf7BTNUn+6Kyn4Rqv1aK
9qy59RFC9wkjHD3JyMk2SkbLxnD2vTNnoFfjPX2L579+MX4i2zZ/ELbrkWbpBW3dfWWVgI7hUXBe
Mj0QdtB985rtvfw6oTz/65/2M/Hwg1j4J9X2lNu5k+l4nuvK+pTLWOxap/xAyEayigfjeep6GOOj
Xa7JiZh3KER/IRf/GZ3F/EEu7thpnSYoL+g6zowH694+QflJcaxSCMsWXWaN62k9QV2+TnYN1xm1
C2/ARDfLupcQrgOz7bdJybIWof5bMXkgkmBumItleBmMJdHKKYc32ceHv36xfuLKMH8Qk5vM/2u3
mkNEAFl5C0LbudVK+rrEKrWzaK9a7o4XZgaQ8fAP/PXP/Jms3vxBSm6POGlpn0Gsoilhwxog6PmT
Aj971esgjbuZsisdFvlOUBm7SUVIOZQQISRybzaimWZPYZjf4057zuwkX//iaf3E3fxwPf/pujEC
2jOWaG0vQGjR5epzZ6f3oIfDaPfCM1vtu1Kq34qmOcAA+ZWc/ydvgPhBca5UBf5X4jG9zO23KvIz
yQlwLXSG8rHIPueqvnXq4KkpzWL/17/nz4xE4getuVX1Bctwn+JOyKy11HoCF8yxXzcFpzM7ajgh
Vnumm9PSdX5qqGTQnzlf82H8moV0NnsXC28nS4U+PXqVbii+aWr8RFMvXheUj/h3iTR3S1L73Kbo
vKIqu01aKR/++vlr2k9WtIeB5k9vVIP7HU+yVLy8qYj/bI6DQj1v9kN2FIJcqFoN5F5hvohKMZoA
jSLAgc08XVM6BLJ27nU/viZB/V44kEzcyJHrcaTM1cN5OMeTZh2YsxBaas60iZW42w1MTn3N5U0f
a9NH32NtRtuctmUY3lMLho9OS5WmaOcJOq+EgUQAWJt5aSBcCmVqd1o7gmyOA/NgWshXHfJSVibK
VEQqkra6ZEQRtS2nI6BDROGsHSf6jhqDaCWLY6ymfSaZkQnbqL0DfgmANLGrTaMp5OtVdO1JQaf7
l1ud1zEYP9qFRa1LjsepSym70WDZ6BHmg46DB9ElIVGq8O2BFyajvEhanZm6ru8sjchRVZ8FQRSh
62MD057MHF6lVMrPmd2gkihyE2Bo6zxXNBCYPg4DD1lIC9/FM6lDlqJamS4Y8k54ubxuEM/I3Hbd
An1HV1qv9BlNK0EVup9m+QuYVm70YFRhuCvMydOgHVZZYn0vWjQ6fZG8EQn0ythv2AuyBQmEjcxD
PeTJwWydRViaiq2FXPO50cBZGYopfmHI+IkbQ/ywZWJQ6HujMJN92vbTVyDvn9Qp4vgtAusXIJ1H
VPJ/OB+IH/ZEmVpNprot22yMVgX4bAVildP7qGQz6ic993KOsYcE2fCqoEhIQ/io5KNVyGRR0BUW
px+ac+81DcZq35LukdW43GvDljjxDcA4JkmUjakye6y+VEoyrGkW/Mpu+pMdXfxgxMJjYTSiThx8
c2q5h2ZzyYhruOIFcg+hyw0B8RlZSTckv9jUH+em//R6/bC3FsyQHZ0ogL2tpZPX6/HLgNZ2hSC6
hg+kPs/s+lSu3M+EumXPlKLp1iYOpA+QJ8VtezJ0N9khnQ4Y1M4RxUZktts+do/dML6oVerbPYPU
SimehY0lXhvbaWWFSDJRnNH70ZO3SHOWzzsrHdsFYrjyZhX0sB4Zda3ypuhcjvjiUFECDV1ZTUiE
S4NFIkFDTavIuYZV/xQy8uBC1hCCE6hDWdexgpThnsZ2RcSK3aztNDlWcVpve273inbNmk70XQ0A
g4XEabF3Pj8W0v/6Mv6f8Ft5/f3Va/7533z8pawmIJFR+8OH/7y89e23+r+Xf/M/f+ff/8U/vW/l
5S3/1vz4l/7t3/B9//VzN2/t2799sC0AX0637puc7t+aLmsf359nuPzN/98v/u3b47u8TNW3f/z2
pexYCfhuYVwWv/3rS4ev//hNW86C//Xn7/+vLy6/wD9+O3z5lr0VX//Xv/j21rT/+E3RjL8L19Z1
VTVcGt/8/9vfwMMvX9LF303d0HXXdB3KSaSPv/2tKGUb/eM3y/q7KVS+hK0Yp6C+oGaasnt8iW+o
aobqukgcGeZzEPp/z+3f3p0/3q2/FV1+LeOibf7x2w+oaFNwRsc5DeeCho4rLOOHpSMRGX01s5GM
cirnFgnnzKwwPTFpO/ZRUmxds7tXVfo1s1LbD6a2uOD9VzkEixWF/HwaCmaAbZbZJ1NFQzKm9XPt
SGudgFiBlZyZuz+9uP/6Bf78hH+A7/CEiayzeAXQVHOT2o818E/7NSlhFrueSLdpawxHsyJUlggq
H23Dq1ZLLnt6Bn2PSMMNOtyrJtNi17rA3aKDmpiCW17Z/vVTWt6nP5Vly1PShWq5GuADA4rZj+iF
ca5cnHVNtFV6km0iinSq1EPtsOXNxdNkJf1HWNwHOmlLQFv/TrGol5m0vXYN6KbEuc6TJwy9++ha
nV8pko7TQApsFmU+Yw+20AkdSS+Nt1887+U8/sfytzxvmydsC93iP939MSLAzZF9z1WjgL7WvZlO
2lM3YQ1Qwfp/FANNNyt7EUrfbi27TNahGLKbJiittbJYGkQI4UjFYWjavYCFyl86cg4s92SNFk0e
ZfYH2XyY4mH6Be5LOP/7Bdc1WgO80K7tWLz2P160HWVGngH6bbl8aVjQyvzjISwYRE29dfjjU0Rp
MERZHiw9CJhrLX+kAYjtgziR9R9/EUiqODkWzHjdgMoHG3n0c7RjflWF0+9/enzu8WFb4YgEr76E
ufBXHl/oMmYF8fxUKwZk0lLKJ605KkGcXN3l4fFpA9nyNsSlMPbqxzZQ51vTh+qtRWa1tUV+a0iJ
WmdYWsy9KwhTAYODYMdyd6DX3Rv2nWbt0uf9xMEb51/nOVGtfSChC3GOPmoXgRbiGI8Q6B23/4Dc
jOBOp9U9VND4A4ueeOD4fz5WYR3cxKh9r9tc25u20pGfRaJzMQdoW0MYMpuxhaCvpvZxlEp1IuKX
kUub2tvQQfD7+FyIhrcivuBIb6k/BRhAT48/sdj1p3IM8qPe8+SI3CLzzREufTdLx1aijYxY9MaH
AgUJqF/E1ZauH8kV0I96SSWzlSFi1N8/C9+i2AkUvTWa8VWVJ+VWy21yCJMxif3HgwlWdisDmsRz
E+m+SIX2p4feVEI/nJ7IqW6e0rYK12Dc3xtxnW8VNZGfVP0lRtX0oS0IaTbavtw9Pq2VlI6IW95P
qqHuE+Nb0qbqpuNI/MpoQd2BxFLoLVnFq1IzNpmRiXjz8qFL+Yn4uZcHaVraNZBEy4dguCQ0Zw9h
ffMcsr6fqya597lsnx+fynMbSXNad/7jQw3y0WHAUaUhSiWsbR7voEnG+wBqZGU5tXP4/XN5bj6F
g9g8PsI2Od6TiF9gmINp8/gHCA5pPsN3P4CSeidF1p16NYPuUM/inI/D7x+1mdEe0SO9l44aMSgP
59LPgqr0q2gyNzLqYHnzg01EMlc1d8VZwYyWzlj6AqE46xzRBB0GPgzVljV3+ZOi8M0B6m8wycZb
JQEdbY9T7XPQZyjy+GMIJV6nEbnHnYKdUYt1tIT6wBC2HJGPanB/18gBe99dHki35MUBPb1Z5g6r
PIqUY5+I4CjNOjpm8aeWRG+cJDH6eamFTzrUI09MtYLmJSNoKqiJm9dLgnTcWDvhRGAqx9jfnwfO
xgqJuXHYmXcabafQCpnuUc9pBBAcE1cxzrwp4WZyh+BYiaBcV0lhnkftFbEZ0bqpsC6h7NWDk5df
kDInHqI8rF5hEr4zC6YwZqS22wwNma/siyQQfm6aiCwsxaRn3hU+wiHmfI8/ahNCbXvp0IcEMZ/z
PrsLhebjWJUX/KXIiZjZe7UWBbvC7gEFd7WyEoM9Hfqx3w6m9g6R4S7pmukjzr9Vb2VEbDlKA8Cl
Nk+ywqOtImVcp0aSXDDCpusIQc6lMJnQgJmyfaqWp5ys31NiO9uEIfW1zW1lrxoWxsHANZ/dytKf
6sLeZqkoLtD+x63axg+aA1ZEdHSVHWz0PDTuYLi0OyWxVzZKDbPdiA+4FPpzxGQ7Nd17wr2Grh5b
IjrLS6iEBFazom4IoEjna7Okrw00rRM0EBs7cVfBbCOSilydYtZC2B6mG71pGKBW7TZCexXFFbbf
MsIxpPcnR9GqTTwQwjtr1ehlWv7FiMW3MsnUoxFXJ2ryVagPzZO0a0ZMgtIsCaAy5ZPeXUv6/mor
jEMAeGGrmhjf1LhMyXEfv7h5rV3rATx3aTV7HfiSXFltf4i6eNiHZKzXq360B99cINtREk+bKdbJ
Z1EQntlxv5vo+r+oywP3A50T7gzdXYoFLFXvg+gRx2C+SFakOiNHdIxUJkTJ9KpO6ftaseOtMbnk
D2PZOufpbB3TXtuNjdWc6Sc1Z2hIS61nj8zn9c/1RNxi5UgX/QjzATfpPwtl6C6WBSqwVuKXx0MR
6nuCBHFnTScFw00Vn/VKz85222RnGAoGcn1dvEcoOr8AjyaOLt2aWoODYRwZ8nXJNhon0lTNrvaD
2RyveRzre2VS7sosPQ31OeN9T3HwUQWFq56EglCS/X1YIQLk/Y768Fx2jODT7uwmtXZ5ZJyVYnSg
+xHMChJ7ZAjZm/syaMg2HtSlr/x5Drn2giYrz2URwHWQw5dA2qA0AK1pRfBRWobYqcLR/D72qiaf
r+UwyVvvjqu67YNjZPX2ymbCaJJfOMEs6eBrCBIyMYttaguv5ByYPoIF4j7Mclh36FUuzfIwVWC2
jCqed4qYCKqyLVbK8UIWrHKoUfDuEkM0yI9VXNfMvvaB1XSrTETRy4RbKAglmrvOvrnuHJG6NwbK
Fvl5wiXL4EbSRV9+p55o51U7l8FWreR0ysoWg5CO1T6KOPgWlK2NMm+DoBd7gVZ3rRtXWkqEtwqU
fGWaQRaQTXR3zO7zqFczJxmMudhM6io+cW6Vfuk8q4QvnpPGfhuauFwMFLTSddy2Q9s1IJg7sVHz
DBuw3V3bDq8LTOQElRo/xTBGx9Pi7qTV8ytI9JC9vcIcPATpFv+Ddg84THRt+jVFTH3uHWwPgqCs
FXa3wbdhUlQW3bBOa2+mRl67i1tqnfSTOJWzQwir0l6D8UR/i3CE6UNk2z0ppFS6WdLJXbibMo7m
mNdGthdtmvx0QIAzw+ba5ViEjzlL8IwmhYFSDPAg6omuqynx1br9gkMWaJ7EFTxfkLW7G2RLFmYg
7WRVX8jITdZMicUmEm3oa6U8oe7kzqqYdLtuWGxR5Ow1k5UpNwZ9zUhAnFpuiCIPWIK4zNAWMc3D
WXtqhfk6OZniK3XxrhaACIBYr7qaFhfoq3VBPiS6Y3zU6BpXs2FjCJlIPopoPZb4ftZW27g7nNBP
w6KSGrIe2NKYvTCnco4os8r1hJDZw8DUnN0x+B7Wbu6Njd358C3fFxg6dubU3eOKc0UltAvFSeFH
4yIwdMJgRyZNuMrsHutbWSPV6wpsjUpBVolh6wowp87Y1hrWloXZsTjke8CHzOh9g6A4bL1CrKKc
qPNAR13hJHbx4gbucVoccZHW6Kiy5u+h0oN2VkTqVyUJ3DEOX3ijrsEuztDMsLG7RjYehqa61497
NiI1cyy7Q9t36rqtXOB+y03Qh4W+5fI2taryFQJ5ds1Uf7HkXLBVx4ACrU3GgQE+gaIfi+UQ2fV+
QZLqMU8S0gxxGi1lrUxzl/MjgA2I3k7ftsd5oGvtsiiiqiExRyr2AdEYE4XlWNEuD4x9nCwz1RMA
smI3ghglYi++cQp3LiNl9aqiqf1E79JGQvI2RtFnx8trF/vs0HT0jOlWVlOCbybqmq2oCZ7qVbM/
9drU7I24e5lkPbHBBica93JfAur0G8tI17WSg8Fe1krNSodtXbJWOsOs+bYToJCUmbZ1lC4///Gg
JUgnaZyTJDipBzPsq52q4bOPIIxDadGqndlaJOz13ECpa8z7MM2x/EAB4Tg8vDXTYJ2iyHwxMDTu
DbUpDwhqrqNSKDdJH962h3sxlRu1gEfjDQxx62TuX4ISCSxCh08Ovum1ZsvyMua6us1EQHPLNozr
YItPceDsayClXrWsv0OHxMeIXKwwYF1RX6Bfj9MzAmSDSWLa7uKU6BNm2OzdxpPCmVFMdvgiU3NT
ayQ9CCX+0pSa6Tkhzjsy6CfSTpsPlasAE5/IDCwwtami4lehOLXwYZWKChsTg+pzGQabMdGiWynI
Ata58OEaNF6nyI+VbGOPNUPLOnnRIoXM5yR5/9iOgEgY57FGVtyOtXE0DPNJlbF7HmoIC3OTICRv
2FRgFW4IHH0XjoV17cR7oRstqr7HPSYs+0bWYLIJEZTuavzOF4QlaGnmAgDr3CBZLI4zAutjnn/U
BxNAgyHejND0XQbox5Boo4vthqgnM2wTWG+aJ8UOP8HBjj3VTWs/YqfgrQfIOEQD3LVp5JJpjW7Y
g3WXGy2CmK6qeXmvteoDNgrHV4P73FUjp09RYFetk22A2H4dNUP5ZE4ne/hmEffwyUzcY6KHp7mj
DRwQubJrGwLW6xbVsFXg+6bfEF3JXi4W90zzvrHaL6XilmBF09EPE9GdmiDtTqUpiFIfObogVkSm
zJ5RnnVtVdcm8jjEyngFD48zgt3W7xVTF2RPSueEIOJYWiSLpGrwXCM/8wjtRn2lLrxZ5N/tNl4K
QWW0It90rO+OQxd8nLGJIQpquGEGeHWGWe9Ri7qHWLe9InDwbVs7K3KUVzrnOMFCFty6Ck5wTsYr
+ZZkrJQ9XAryFdbO1Be8JZbX2pZzEGX7TM2Lfj7JXhw4Xii1cxbkFJUTtftWL+fs5ASZz2EM1nAa
O2eg/va5mQeHfOGh3ZQNEWFh3eAuMFmTQ4nVVhZRvU4kDaTJ6cxXhhB4tm0LvXqB08qs43UfdNSc
Tjbt+qzQtpm+gI0RoPmkVL+FKanfIcqHcAybNayC8dSgTN4I2BpzKoxr5nL36LVZ7ZKs2fW9JQ+4
Ckq/04EglLUotng/UYTYZraP2yPLkoa2weVMTZLxUC/ZhGztt0Gxg21eDOWh7MEQRx2CtGaQXIEE
GJTIOrYiB6BSVDI9GZ9+v/RDPbeukJAE41YC5sklj56kEWvHmmHOYUQov9fSd0gbNdjD2fdOivLw
uBfbrHDZhxE7z7I5ukl8f6yAZdrGG+A7iz8GWKTQZlJtWpkzpltwFaq2mhW78VuHUbdi2Od5IQrX
EJp2qsSNnk1k1er9MRkC4xw0qnE2lOjYA9m4uAU+IVy/x0p3kVB2avCEtKmu0TIBpbWuUGPVY119
LcbCuQUZij+r+y5B/d31sM7Qj0ryciRa7TgdTSZJZXfUJ5KCsdCtMHyNBzAi2IoHukBqA+ISMcPL
pHTzaurTBV/BgxbF5i4FU7ZCwTvdk4Dxi1bHzi4XodjFmFXp0qWtT1iEukuYfmMio5EjeXEDURz1
NHvJihCDp4INa21OudxAWsrOapLlZ0NVzlwWz3EWNnsr1NLnIVg6Cfkgd7LsA79kDrMR8GSJozPm
7WhgdENcZp/Tnh8e6rFf2IWCVA9tc25OGdYwTG8b11SKYFVPxWsPhFkbgh1O4NqfhU5qelm1xMwG
S453+Iw5JTtAkTkjRAhvOcPHqyabeYfw523W2i8IOtTP2tx6hZkWN0Lpb+VoB3sNH+gW7lj1XNfD
oWpDC6Zzme8do4he2lByyJ5z/3EgCGzsxMnEqpKhtxuK7Gwuvz+mnWoVwm31KELcYxq2T4/NirQi
zGnudNV7S38XGF/HIHMo9Mfqo1Hnx3gy5EnFEeskfetL4A6nsrLeT1XzNpSZzfcGgRaYfbCPiN/0
KtsdYBpBWsfjfR+yHGWorY7Mc9LJl3P9suBUDxCK4WkyAEXH2TnH6+NumVHmof0aywMU3T253CF+
L2KPh8BBkbgslUSMk8BlXrDwLrR98VJOdf5i2gCFXbKeFE6Sv9+ZlfTrUKnPSAY1NGtFPp5TRp0b
FZyCl4lRvw2R62kKKzHH6fhYOaVxG7God7B8WrSzT60ZYYDT6ZqlJRJQw+I7ay1ktooFBo01hT+L
CN4pqNUtB/GpQNcFGIy2c7kPK0U8Z3h9j5KlZjK7qxqfFBxsZ0sxgMGQl+JhL4Nn0iJuN1Ja0G5f
qv4EyECNvR735DwhlI0mP4kzd82QGJttipmgRSyAB6l5Cl2r2DpBCowAwAQMBnQGa6h12ofUzOEx
lfSk2+TSqzLzC4grpypeFOIuMtCq9uJiso/t3Ea+i1opg2t2Jo0k91V8JLQsxnUSlvrVlq+Pvb9F
MTnH2rDSVXdX1ItvJ1O+cVCmkAyucqCXMjccmxW1mtGGD9zbSiM5qnNY0vNWvVCbUs+Sh7wc7iwr
GrCBhtp67Fm7XHvTWmNLIqC0DrkkYjS0G8Uf3CTaOEMO9j1DWa/SbwaFZQs8KUpgYWXWdCKtg/hi
zuo+1dMvqezcqzW5fll2eF+1ZN7ZCXeRWimrcl5ab6l0vDknxsq2PwWKXR3BWaRroQTjXtfUL7lR
fSxjel+En7bHBNsQmAnBETAId9UwTi92wTjCLDDlRInqoQjHQj2YPiGUNK7mvH9xe5VFIe5xPKlc
m+xusZkZmznTjU1dCHmLVLbClDDyzskpAUqC/SKlv0gV5WAQmwTg9AUivZKa+5Ca3cloc31VRGXt
UbFOT48Hk9ngE0A5Xi+VnMMyQBkbTSd9KZAfVXI3k2ANn6JPeIF6brqeC20I5sPspuFWCS2CKZRc
P1iFuavB/ewLJzQ8JUqfRaLTd6gB8pCVBpWnnDE2NThud7UyVRtLhOoaEwfq48kRsFLxoOoZ6ZpB
B+A7UINrsuzyHRG2K1mYHFJwPHHMMy657LVLCPGNCfdwrCq1PLC2O4dQ43wQ22Ht/X64c6x3Nory
LYiMdO3oTXhVoVTEgxzOCp3PCLzU3U37h7zzTsjKa1MiQXusW1M0XYD8yX3N1c5VbZNWH2WvWiLw
wzpDeOo45zcouFEEW67wlMZ4/8ehSY2hnlQ6oFiOERxisVCrcn42+ktWdPqtE7G7GwPbBmGhdYcQ
NsNqNC3yibWARp1wi2NdYkmyYNgvBQt02FWHrf5Kxrrt1/GXwtSu1NXiatu53AHh0tdjq3NjcF1K
0wujPPnqZO17wnNvjjY2J2B10AJyG35PK7DhDxQv8HMQ6C4tYMseICJPYKuELq1TLszG08pJrkxw
cK1o1Htmye/zRGdMmeuCJsIeiYvaJe86DqR0vggP2GEPtZwofjYQ/6BLHUj6s0zzSFt1y6ihPLaq
HazVQjjIc5vMT1R5EYHMV03ZMqcg5Bw/Lz6IyuhSLxzyesNFMgBHivMjyIjMs3uzYKdf029XzrMA
2TLrst0GtBu0wbmprVT3qgjbQ8Fm16ktUoOK6iP8XgTNnTx6dcd3wcHXRnlEl0TboWqevUkkhh8i
Nd2Qy+A8z1anb9WMJkicNThDs2PbVdX7Kgo+8zydvWXJk6OC156dVLvEaj3CoYBqN0r1VRKp7ZtE
8tUunuMR69tWWEniBWGKegYccZ4F5lEN1U9zUDjnWpkPEREjat2c3KE72XEgTp2iZ7QUBWAghR5Z
OqrQfs2S6JWcg+UY7OFNOUyU0EaHWsRFtBh7sgKPHWeNbgKwBsp5vtrdvI+HYdymWaludNVJ7gNe
VzxsdLhE8e0ehk5Opak4OHGWORjK/NiJ32AG9V5hKa/2bJD4ZMZblvHMD1LgC1JBxzRSWHlW5nyW
cX6tFOz8Rq0eCgyF2y5A8deXWs3h2irJbSWFMA7niYmP1fiDUSI6pkTcqCk6Oq1K2/3MbDseUpiH
TNW9WEAjwVmieD2kp7k/ToO2UStaayQdbI0smZ+MeYRVojjJ0SpbeiRouVdhnEeXtiufjEnsQk2K
mxYOCXQ24DmqsW0ax94MhulFtcNlppMegts/9oyhLveJG9S400zSrxNk95mN3z+eRnZfFqR9h6Jz
xaH8YBHieeiH9tXt+vlegzENkZWdmumt07sXsD14feTUHcYUfzD+I7kH8rceZYmNyGg2jH/iD6oL
7jSJwW4yrSl9g0wuwHV0vzQFM0cVIIptw8wfUtObbVvZRjrVFocr0/smS4CuDZ2KTc+yuyPPceGr
Fuj9liNhXBGnWYE9I3eY2eFAhe6HQt4FJhECoHWVlzl9syyn2ZZo1bf0DnFrFRZhUrRhNjK36X0m
7iJ2gck4BND5TICcGS5VqKSuOKG3UTfR0tW3dGAGtTMB/VBaZePMY/Lkgrpc4BXZbiTK0kuY4JIu
4NycRPOB+4x5K9+ZMzYF241SL18GYLFWDFuJC12u+ra5tDUzxDDRCGRMhoQrdqbpVmPrTedc9/qa
hLpxmoPrWP5+ohzLizYnmKUrTfpEvx1UtHFrXM7arYIso9QLWpewuYBz/ynvJIPf+NRQ9c55OLKi
YbjGQfEePgEy9bDPdolN9zROD2YGebXX3b1q9R8HjQItLQLM60r5LIyeFcEBMTi+liAZTnmNEawZ
+68o9SGVBw3IFLdrNvSCxqNbvQNzjrmAC2JnWUPsEaIePyWNeFYS8xveAvMIkeEQ4RvnTgvBMFWA
t0ACcNIZSC9JC3fcwSplzkQOupdxCIX/UAyH2Gq0A9l1X6twSE9hi5vdzpNjEsGQGY1vfRnd9CrO
jmXh3FuKRA8e8nwqQ8wnuAQuoSsNv2ml15dT5bsKw8KuEtd89lStx8Odvda0sKhU4uGojmQg8IIO
RwyE6kG5iLb5GqmFdux7FFhgJcI7YIqVadbpDtSftsYa3u5jJ/BsermProPWMYMTlsIqbQ4+VA71
AGcGTpFwET0UI3wD+HBoORC7QJrbKVIcdMUi4rSubXi2hk3rX93rDMGmtYpqfxsQsCvHodsZpg5N
uIXmYGdwompjCm+yIxktRGeAILNp711C6Zm05XY2NDhbMBUx0axC21TflFrSOy3lDR8q9xat+y3u
23yfM0c/auj/VrMaJ0ju4bTmQT9dldnG6mPO/R5Ltk1LOtLWUpLDCu7AMHbEPX/CaBT4Ya/cAjuk
TT5FwYWqZABsN85bmiEp1ljer2pq/KSlGWvVer/0qTYGvg9vDka5Z5xJ20Klw9f3TwWTxCMsVnul
sKsrwg2Z/qE9B5Osc74J8QW5qX2LneMgOvsJPRE4wigUvtkCV7HgsllqhUZaVDzVrPiIbDM/w3kC
HJez3bMKndRhwsSrF0+2UemQ5tzvlSm6dT3FzIbJqmVNZ9SWVnrv6y6RJE1ZlnRBcPKEod2fS6v9
MIIrOQmpvHdHUZPYxjKYII7f4287guAZL4mMIW3CSKlE+a0VMbPwvF1awI04PM4iEcGFGC+XyiMZ
LRrxjXpM3qnu9ETTTftoyQG8g46MVRbuSRbJcOLVB+FCF8qrVRPfdBi8N7PFmjhXOH7gpx7nvCPJ
w5QcRKQGgItGYI6d4zTlveopw/DMDwHg0E3K1sbKeZwXlbGllNOxadKdYVP25xEn+xCv66MClGFi
rJ20iryqiPkN7Cg9lRkmvTr0ckA4h1KNFxBtapIXo/QbNYGFEDpOh+xikGwBz3htqo+RVUooXtj+
naQ0vKy1KG7TrrnHwZmtyz6FWfUcx4lir/QquRtowY6xUyv7eSBGiTT26JYyyhWNNt+KQN09aiYA
eXCpwoHdWddNrKO9eYkn9RUOQvFuzrWdwCq1Ysbeo97rb9LOjb00QU3DZLCuj1NLNpp42OBepUTI
r11ITXv4dZAkIIGfMiMlUoD5PcoKF1OufchNI3hOoYhM6S0JxftOyuGStu7iuc2ap2hOnqo2V7bw
V6NLVLJUJpa5XJ2udSBlqDoFo4GlXSh3oef1qetLfRfG4pY1NcAd4hfXo4ZkOaRo84wuNHgjohMk
J/cp0jKMmZyHPaan4ilOP/YhqJxEdp/hlSfgQdrmmOtW+TGNN0rR3U0Mzre0PVhmVR3TLJ43MOx1
5A9ZQIlkfzBpyV3XZiX/L1HnsVw30gbZJ0JEAYWC2V7vHUlR0gYh1/De4+nnAPxnZtEIqp2oS6BQ
lV/mSXXufHYxNjM5RjV583BpPUyL92b+fSDuylMdu7xzvUnDqxW1V9Ok8r4vHJJ68Ivu0gON4gWM
08fWmU40MgAVBQjvKY9lBomcts23zOgQB4YC8jn7S0qdDdKCbZ7ek3DMVnXBzggfW7Qt8kIdKgpz
7v7c3uIV1bFOuvEnwuRFyz8tSY2KF/kPc+wAdsQ7zxn7oxYFPwnMjj/rhteF1P8aeajtfC0wrjpr
59UxXFy3HWeLYNSuPdo+id2WCrDIUd/ckvAPY4PdxJR2nyIrfnQah01S3sOeDyZiyoklp+XHtDUp
NN/ljUBgiOt4PTX4YRqrGe7pkG4ZJQSsihm+EWu6DirnfvJ69HmEmtVQeMFGj6PoPJHS1zntpiI2
NkUFHTotxktVGu1N9Db4Ks+8Dm6AVDzBhzK16KU1Drw9PJy7uBDRhXak7FSH/X+YePtXK90D/Kjs
GLckuH3b/UMMoXjzgynd+AEwIQgcEMDdd3oiqK9S9nSyYXcAKBn7P/tFkCs9P9wgwQMEmo1UGnb/
bdmFMEHn8VIt7O7s91DgIl07ZrqesaZb45FoLFFKojkE+Ot0R0pbX9kTHbeGVhNdbkF4a36ZH5nR
9sc0ow66twEbcyCGIznP9Zvu6YTvxaA7J2G3f0dChW8k3TkXxd2LQZ8LhspirBnNDMHUghYA7uti
p93NGvAO6mhRKy8fuzPRKtwpNOKobQKMcaUzpboNQqAHyPKZ89P2qkq727z/2FHLYANsrfqR6dz5
YSKORTtoD16jjxJc9TbrAeBH86aPxQWMbZtiTmJCdBuTGr7VPB3ony34iJO0AAuWNkl0QSfXOdI5
1IcENPeJg9yk6HJbJS43iKbb2R4XbkW5VIfi0yYAJ8i53JaRTt1k2q4NGeI2ZnOiZaG840zBNtVO
kuC48zew8bPUHLaxk/Nizax0/6WFY9j7b5h1XuiUzhkjY3yI+vy63FzTl3MJXJ2rGfJSVnm+1gNG
0eb8Fi7zcH5jacWPcqIpwTLS/Cb77gMMubYz4QOeanTEbBUzKhgAAFBcw8GCwXl+bKrG2Iwms0dL
gln1uzi9uS0KhT0zDQdDwdexi3FtJxUhAJgtF9s0k3NOene0644hh7aqSqUQK3BlMTAEf+KV7t7p
w4LBa9+9xXWNGYZdSha5jI505FnDdjaLbKky/lYlU8LnVbVZ5A+tJ97DPeKzU0/UDQBKB/Y9QNHh
DXlLVL8ZGxyHJSPFS1iYCE+aJrZeDmxE4yBba+AYYqMN4Yr21pVTyLGJQnGuTf23hFQmB2I0mgdf
JQ1qXB597a6d1jy5Wox335uSw+A6l74EIuODtqGxPpQ7WGl8FkKnWDMLrM/K9t8m1aY7gaSyp/uV
vepo73JXffSZJtdB55U7FzCpj7DREyAgTm4z/KykD/8mFmLXwwZd21LAlOvleEutDg5LSKNgFJUP
px7MI0JGfWhYTAEh9O6pTuuLY0bTtVT5e4GQkvileZ75mozTU042LQ1EsfcsJr27IIifExYTqDhu
fHZECWo/U9O1Hik3adP46UnnDA8NQ0RE8iiSTyIHnz3Ojc9AD4DSYt9g3E/gunQgNleRUe3MaEjR
w6TPjx3LJTjrlwHCcc2PBnh02iYPRhfN3k0Gc29y95+xKvBdtObRtGv2LXUb7fu8pEgzdsXadMuG
z8r/3loclMDVRNshzXfSAlBpKmK1pn9VA+YShv35USePviotbCzFpzZkEXuCIL9F5ZvohvjV28Nh
QijdYUwztx7NczuD5Qj6oU/tRnM2vd49NKM9HVxIMRvVGP1muRddGpkg4Ga8qeYNtuURj5ZxaJwa
8CS9pgdfkjkTsnRbunzOOr/5LhgwnGVaVVLizfx9Mm+d1B9tbsUXb2L3nRLAxJNkbXjbKvQe3gml
dbXnd4YPXWEzgKbidkjO5uyqM4yu3WtZaezGgJ+hZkr3ZsXVN1ze4uv4CbYAprjJA1Th/Pj6llxE
/kNp9MzKDtz4wYVW0X3k23isO15hDMzrbXZApAnXiMPhpnD8/CwiHA7LFlApdKMU6jHrNix9Xb8t
GqzU6YZgrAOaRE7WcZrvNgDMpykqnk01DVvr+3IErE3+rFYX9xfdswjgVYwSAbB+Dt7wyGUQPMZ6
NoAzsGQHB7chY+/hI38aQGI3oMLAUGjiFduevIX61p2VYjNiPJuMTO1CS+ekRC2D1Fr9SU0Vij0E
38iJ801m5iNv2KxcO7OWWLFN2MuQ18/YoOvG1HEUovyv4nZaa+B3rmPhG7skp5k4p1zZlGruEo8f
BVL2vQtg6YMDqnde+5c9hX9bLsw1nK3S+IDWZe3ZezBy2hW7VAkyZp1JaKBNot7YeO1UPbqPHq6y
oYPFiSNsRItNwlJeeK4zX3vkEAfWCnfeXmgZLuZ5pBpxP5994Q+bscADNc7bAcvGlxElHc8GlSZr
ZLMG7BhwPAhqHkKcniQY2HjP/pzRhh3o6tQuvEeZG38Vgb9V40htXSK1rpzaK29p1PMBmd0vlXQI
E0KqE1ZC7+zWFTwnZk8Aoi9TnGWPTHmfWiCNKztfmlCcErpJG+x8Iw82RGLRRVj+10oU+JXKskOU
Bio9KYm3PJ61Y44Nio//lKQ2DPMJkWzyqzP/OvRuO/szQQ49D/OlNBK2cnmLzzLeQ6hqMdcQ41I6
tAvGELBwg8g7tIEYHkaOt9mJYX8PT28yvTNC00CBjaGtY/BMB6aC4taGPI2L5mTEqM6anrm7qJT/
wRb866M0bh0sF9ug1a1LMkR0AnhlMTtemxPkt7fasHWbNorhb5vpwR7fDtrZ2DB3SB0beKcw+w3n
D/88zZdw9nppZfHSOWJiwJ8Eilbof6boBE6X3fDn9RuOTBwxHIAYDbLr0Un6iSbX7eRCufRN0/kc
zTFgsJXXu+9Jbatr4f3VM9+6mhWLgzFfWjkTTh03eI/8zjk0vif2pUGgXOo858tFi22M2EKQ8LKB
6eUzS8PP+sNiXAyRRlem2bt0mKCky04gf8zraFgRJYtLBikJTUFQvmYM6/IJOiaALJDnWy0b8Qea
+VM6KGRF8BYotuahtsVmC+LQaoND084NEogNuuYP3yzUi7XbyOBsVi2tO7p097APm4OGNLLPix7r
xEB3yWTTjyQYtg+VQttx8g+mZ/Qf6OogRyIkRVIaPwG/Al53vMNgFenB1njH+B0FPO34idHutwZc
A0eOYT5dyfhVVK29FbBqr0mDc3mkHgLANodkXvMftcShQRyWdVKN1r4zjb2BsQtLnzKfKWg8JONh
r2jfId9nApuhB+g0wfNe6UVKcMQtGc2XPboaq+MjVmw+4wzX6NBn8X5APz9MqA0sRG52IRGAXOJO
4NmV1V87KJitn7wlk68DPGoNIpMh+CcMcxhbYLHBJdTvotdXM4j4Y7LVnQIEyYyqGY5aTuq8qsAD
Fp1j7CZT+ieae02ZH4GJuSuovuwy9T1ennhP6ZTEr4WXoZ0qCPwcDXhmdVj2hvBubQl5MqiC8KxG
84fJ7fmBpBvAKWxWAu7GGbhQfJlUnGyH0Q227RD1wEAc+9KxukNW4eMt7O5fH7Y/+1K5kL6tgbNf
PFzZSWyiqEHeaNV2OXeXruZdy3EcTgB+f1HMB3HHM60fUzYFaJclLivlPQw321cq+WVTRL7SrVw7
9qFxZ9o5vhKqqsc8yw91y3uY2vr+rfGBcmq2fDMxIuEkMP9L4w/PnZoLvcfeNjest4YpEZFH1KXI
Me7uNUmsYOtzhNsl8/KcBJZHpuefQ2V4KMSWG8i9exGH3MlhZ5PH1oDfB9yfqIQ8jujcoHiYutMO
/+5M4BwVNwde8iY5kaTpdkg99o4ObIUVffzN8GDCUKGxrAw4NnR3cA5GhMVx9iabZXLo2DkYcZnf
KA7a1xbU2rwasmPkOPSoD6DEW4/pYTUwz+AdPuyYeAqsgt54rP3pMRjmcLewL62xBNt7zj7DFoSj
/tIwspW8V0HTrAzMuz/acnZvurZ5b1xNe4Y0XcoUYCv7em0f+Jm9zyHJcdBe+yqjSVCVQHvUNJ2m
oEBgdbwnua4PKFf6Rhqgk10tsV49gGCCWgnErME6B2DD03r0tm7giZvlKINUPhacBB/VLYAc/sGk
UJ2zkJ1o1Iw3/uLM4/QfXj/MpjqtOy7G9bGpzmpi5w22MNy6nNgBMcyH0c6q+4v13pl5egk4tF+6
huGhP0QTVBiSGHLoSrrfu/y4LPy6zdLMKJsCMCw5g5PfQselry53nA3iJpYDZ+7Q4zME2jPfqPVE
doTp7Mm3TGPV+kjuohfeLvXJOuTMu89fZy+HJSMOocwywfQ2UazxMx108+722BD4PSIOu6Z1CLPu
7lEmdQHeVu+1sbLo6Ej6rSkA/voqHkHBcxIO43KFpvLBTyg/p41xqMwenlwDqRt8DCDAiYQEQF7E
2bh175bUDuno44nInP6aRAjuSaCBpIk5K7mOfl0uWPbsnQXfhF72XB9WEnL3GdMZNpuhP5UcjibT
PfRdUN7xFwTrOnF/lmaovbLYf8/GqT9pXV0fNIe1oIcBAgHM+MBH3gBkK38JdJJtZDjaO+N4cYQr
zx+h6YBumk66TZthO2YqP2ay/q2GMX6Z1Lys3TYTG3uyO1YMG77kfKGbpdx0wVQcU9iTbML9t6/X
b3pfDMiJw73wJZIC+D1oftu9GSRkt3YCgVRv2Vj7GkVVdY0huFdCWy8TGyD6N1kJ75Q5pX7GTX4k
cQ1hU/OBnfnstJukUyeqMdoDtTOB7+7N2ZPW4BBbjpV9Hu/DEEu6L530sHyVlXF2yHq4fm1hYJQZ
SvSUrC0+qWBAmombEv2Ufe3UHd3KrS6uFX6jbMjZ07RUYLmgRq9QaClV2QKLnC+Sm+w8y26F3/wb
fdwZcmwxFfy/i0+d1jn2ZbizwwITz6wzVPEE3Wj5crlglYBzLcPnqFHwYGJaeIT63MBKmKVwsvFm
NfCH01gd0r7+aYnfXayHv3qrMs9GQUmGXaJrwM3n5O/1n4VfYhNqCybpzJPzKT5/ndjirszOacEf
qxhYTVl9sNVUuKKNzrZOVtbYp66RzGadrt50VUuE1VUpTOEck4amOOuzatlQ04vh4CRBd/VdmEh9
2cRMSGIGfhJnS9gmHwl07kcSgTlsGUn8L/PCNsH7HN13/ChWCQlddeM+MDp5juYLSZyaSGCvtjMN
9ZDN+qzL9uQ4zmbUEKTGDjPeX11DnHA9f2t4BofgoP5RRMjmAaPNlSREISAZhBH7mcVVMctjwmrl
uXP1nQv564PNxSZlO/Kd9NMqSqt3e8aRwejOHmOY1ndpYmbrN1jFYyr1PPHo60J/wKzYqBEDc+0Y
NvvsIbpJ36FsaP6KukbU9146R6e92tIun4EXj1fT8vbx6PPootTY/KzxyWrq1EqbUYST88bVXOYz
ZCwvtabpZD25KL/n/SMMnA0sM4Wp4tNg01DBQ8pLVi9XGgemG0dyjQdYIT4l7p4ZtL+WMqiuGcxQ
nwPfGA1ETalXOmgYQjS/iX83tn9lurfr/Lx+tCSYz7SU/WldnqvQKBjOezqkFRvLcqe7O+6/4NYm
ZXADk3hJCv/VtVp4TNAs3vrERz2DR0+NItVEpYHnvZ4zsXWCsa+AHreV8yoq4dz6FWTM1sERGMy7
V3Oy0lOqwRX2Jv8ap+i7X941kZGkslwqH3hNFL9thhdOWviHgsTcOpx1POkGvyuwkfswxa0fd9kr
jUSLbb5+EfoJjlR3lqtcSbwEw76Oc/UMmZIdwZ+1VFxoLvy3cDgQInYfiQmLfcRwsxmr/FjqUGgh
f2YXbN772cz+FjrRU7Md56nHRK4XjbXxInEaknRcJVnM8UGrPCgsslsv4aaJ+rMH7mIeCeC3VcWM
U6tfTRakpz4VxSorW2pkNFh4y/FE7xw2CyZ+A0RGdU0Kzb8EkpuC3cbV9n3eLwNbBHZdh8XMoxBM
VlaZ+vheLaw4Vjdd+9T/NxKP4cjtpA/mz9r266WmXAY8deIR6ENbffOLu4kPiFIi2c5l6jzRWMxC
3VYPgsHbYU58JWUr3+pq1bYj2QnL6uSloX00hEuDS/cjJomy1+PUuZhO5xAPPcuu0s7MQPSLKFnh
yXwdbEruwi666KPRk8TUzJ3GeJe8yXhVjhXfY6ahBw5Mv4vEYALu9iNRcxVs8lAnhGk6bFFN1b/X
Uc3U/8yBoeA4j7KyxLsKxznQfscyh2C3ibw+3w+EG/nPOP+WSMCMh2ZPTfdGrAondThcp6ogFBn7
u4ip7DnClHDuzMJn7XfddSqgK69jy2jOLec+4pQ6pEBaW8eirL/5Seqf65qaHnAgMGWbsWaKihkD
7yiYsbJork4xNVdvvlQF7mYV98zO+6ij97pR2J7rIt6OprcxVW6flosxfxXrE6G3gSkTvNbww+4s
nMWt6ZKnTTaj8psDXKF/OUImDIaQqaob8k3M7AUyjOOaOdj3MFX2wzYTa8smz+VsHSCB5v67WRv5
iWMvRxQMb1truVVnrdlJYZNO0KoDRCUa2ueNnw/wPXHMaePVuthhhNauTWSprZyMfanCYjvq9oeC
iEMoVoA0tIb1aM+93fbG05yR7YR2rNNqYGKYBpjxMLC5vq0/h5rlxh37ibJDB3TqqHdrEcptXhY1
8/Cacg+DE9/sG3G97KOJqNWmq0k80RMvvtEclvQl2VDwiwzZYXgyJOEO4F9vc+0n5Tkk6IyJKACr
GrDWkhTRI8l3tBUWwIuDw1Qn4zmYN6UWvXZsjNdpbkZHTWUfQtXNEWmyPJBWH88DYEVJfvOlAC5r
PTO+xWtK14F1xPzQvyrZHzQ5nXVCKvgQqa3HJbj7WouCP7mpmgfxhD/1VARnRDl/LczO3Xs0MK6S
sP7hFdrTYD76LRb2L148Nu2n5b3GXLzOCnHsQlu80Ado5ptIvLRk93pMTSwSDXxNNnDXcCLXzPtj
OqZxNG9uEBVR1P8MlbGjqugYlLW2xwFkbkkexYfc9F4265pO3MoYK5KtA9VZ+060HknohnjebCdb
dLcmkvneUeCgzEl9z5ooxY7Qsl4Qct8ijBAwxcN68PucN7oijrjs/pefGv3o1SZ2a3PfROP4ApDL
7ekS4qAdBuGie0+GnIhnGz+wIhONywdQrkYmDx5L3pqnbvphKRY7S9e+8VHku+XemZqzmBwPyTc2
Nw5DgKHK/sOzW+waaeMvLRHzJqu7TKF2cPJuOqPs/Qllkh8KNbLFjmvvNnYm7ZY9dhOR1CE99fme
D91e4Uhsdn6dOs8Wj/fAHrNHguawXU0rmNjBWxtYpKXxzsRuziipq6pX3ud/Iw+Pd0O72T6lwVfP
undrjHscbYhwSrda7BOcGc3WUqumiprHOK/AX64gjOZ/kkxi0pxx0D6U950M7P90sL7bRg50rwFy
pr2Hk+nsKmewkB11L823pgEVPhsCaNx1NK1la44n0ce/NS1JCdcFDSY2t3+0xFcdALU3c25vaGJa
DmRF+s/MWlbdHs4t0GZOQW2ObaxK9Y0r8UZZMfpXmhBCLR1e7iUc2zZa26XNg11ZNU29GSzbIGku
9siTrQ0Ejmi+YmPe9dqhns2BVRFpbCKy4CQKhlLkHh0knPdY+caNqcj3udg5wfFGiUCBeXBmLiz0
hcnnBYEH8eZPevvg7LxaXuBVHuOo1FK40GFB/tMiFUtM4ipnRnaNyQRoFXBZ5R+q5JT1RvYi+Ky2
oV0Hp3JecVunP0epMxAZwQ3vUsJ8HR+OVzGC0MLo7Fpg4IewPztFR3g2LmkAh+6wHmtOjwlWirXh
uKwUNnYFLwBSjyzGrrRJ262Ism69zOCWiwF5ijxmP89H/5UAol7u6MpXVscfprZjP28xym+6lxH0
d6HzQggzKIRfoSZVxzxLmvmulHBczCkdErRHoblCKjcrQ3tPvbB+H5lLTznlYakZMjq3o51k23aJ
dSzfhRj9PcWR5qVOxDfh1Grf2x3RM1Txm2a7aGu59uYUYX1a1FNhUBSrySFfh/q/Nky2DMX671RJ
uBtJ+U1RzSMTFomtT74RcaYRlHLr4ibmeZVesyPh5Hh1scViO+qeXaIRHMLxIfYeTS1Z9+wJHN0z
i+6hPlUWSF8Gm7wuYCvjvG3T3jypMqeFKGfkti1icy4vndLrcoHU+7+vdMXDSqT/kjSNIF/Pz7BO
dFwl/EoHWLkbgGzST9w2ZzQptOFIdG8a/Zw3IIE/iIjwWvtrNBmmUJP/ImLLJAODFJw1GheMwDuN
Gos3x2Hb3iYKF0ttE57snfpVaLVY6dXfsax9etfL4hoV2NM5oKyM2mteinHXZjChkPAIk6GcFxhJ
mnEEPrbormISxt1mxDdWqAQNdM4NmM38M+WdOtEesyKIyHbfsnDiptj5L8sFEfh/X6GSESTiQTJn
nXfZG4fM0NdGbOOZ5kB+xB/yoYp8OHlj8neZ1Cij+ZvK1Nwt89luHtKGhoVtKGJ+hjD4DIDxHGVP
T045HyWmpIbC6NGr1kIC3FQjR1THTn4XVvk91ozmZM7sjnCM13rOU3iY4/t3Q2NRoB653fcudHf+
3IsTbLk4la3zluJ7mxr95mL+81Mj3SazWKUaArmqQKAQXrATQ29/ulF18EzUYkmZ8rlXBCAol8RQ
zpo42N0tH3u5ywGXrL+WTZtvB2SIX9/rnhGjD6ymGfnM3cZ+gP36Q/s7v5muMBJRtpy7BdAQhOBb
4hkA6YhSsO+bJ6+p+Vo8mfgR/++K3LkT0Uus4cowCliFBYOo1Lq0vm0fClH8osJpU5eD9xSGc6HT
NttFjYiOqQ38yK3FXsVYwsiR8cJEXnBN0lEMbxnZtOHLdt6nQdd/EHFnhA2fIG7Ldl+Z/h+vjoKt
hf9n49dG+bb0iPgMdgE8RLjYNK1mI80s6uuPX5vtHtMRjoqm+ZMyGijYyUpv6t+gKmFC0F37SZo/
PlHgUe3+Zx6Yh/miOxK8+liii0BfNU7vY7uzmswkms7ecrToNC/8nK1vNx6XvC0wisPYux4hUhbf
eqR3MdGedB9mDy0sWlyOuHethHlP6wfdDrRHzIAggwyGBYoFxMs5a0XUYdlsw1nsMOAY4ryMu5cp
7TxdVzGHM5sp9Xzpxg3ey+IUkgrA4uI9CVt2Fzj7V5x7ZLHwb4KX7uPdVBBXlX1q8/YLd9R6We9T
nmR7bhtyK3NehuCSfqAg9DYfmQc2WFU0O6j74FqUv5d/w5mhMvhKV0IgIVbVsE4Gh+Wcb+kI2nA4
0ZKLM6ju0MJN+z46GuXqpJBzaE2rMVbyEE0642UaDPdZ81NpMj7FDYVd4D1NQCqdBiLC6e+eHP53
4WbJtn0zYhUE/mCLEqxJ4o4rk+3JFk6Le1nS5HFsiw4TEb/mBbjOQ5MzY1F4nwT7fnRpWX4TlNt7
KBJ7hbOSJJRp3WD12rd+vrTOm2dU8N3mb7bBojCfNQO8//ZWJwN1XlwhUnwDGLZO6PNisNp/aIX6
xjfkHFh7kGP5H5yXr2wb34uRx+7Knceqy8Ve0uUJbnXhZCenSWbv1ozooCXvUkahsUeus07LRdC7
cwLL/gJch+A9Z8Xh1P3q2xrVQ2PjvNJ1s99lEQG6OTJJG/g6HUWzqTDVYV1gAk5f9nuDr/ECdT+C
ot5vvn6FqrmLChMZA6THh+pgsOo57la7zoxdRuBt7dVCXkWv7KNp6SeDkrhzb7l/LZdiOMTV7BCZ
8icDZfnpUY63jmuAWJgb/y0jUTj+t9Kpx2Oj075uZ0mGQZtRaWw9CbERYEICslqmAokGMklJ567c
BiD+NGL76eH5Y+lONiDU/C19dj+CAlgeiTTGzx5FJrqZ3AZ+epfWO1Leqa1Dt3Q2WsmsQrFm7EM8
92v0cGLqkaczYADLWYeWv9HS7C1qsZcaQfLbnl3XngBY77DC1aa3i7lXV8xi3kPBwGZZDfKy4fYW
9Ba0sTZzzsxyFmL61/JP+f/pt2Vc2o4OBDSTml8t7Caicph3WVI2NvO8bVc46HsMf699oKc7pRNM
8dXUPzuZvysMP0VkFtdYlsHWqUNMCbVt3PP40ju/yXYT8bTVd3JodzHgkIw7d/zZHngiiXvIudpF
Dscu5oFxAuD2Yrgn+ICvVgw4rBAigbpTWafFQYXxg/32LNUDkbBRcNg+WElAQktBL1Xzq8oRe1MR
ORnsln9eHP3QHYnIjd6hsib0AXNg3iY6ASclEVeo86wyRArA5iLA21Rsedb3BGFmVTukqokvzhZ3
i3bKXk/uCnfIya+dV2MhaXguPGJTivawWFTrYfxpt7V7cnp6r5pYGget1vdmnY7HuE+hx2eArSOF
ONwq52fJNLhvVP1tTDk8eMygaUotcIBPwRqZ1D/aRoHBf44uYUELd0XMzyDtPUKqdprOUc/2Ms3U
rcYZgk07xB3cEca2SYdnwPXznucH+xQzN/hrUv8jlFmdEZXaXQLudq/lxT80WXdjCx66KPTiPdCn
n+hHcgVut2AeKvvthK8SOMS6p58aqDKBqHpic++BBCqHaTPY5rfapcjbajAz14eqz20skYN9HufL
8ksZs+8bTFRihxwXjZpsbbMo0p9gEvRnVZktqFSKKzQlUBp8981FYmEXpy5tr+52ELrP2GjcZ85J
z/U4Jrlu4lEhocln6tBNYUosF+HkGFufNnnagElsc/6v4OZwFymfjMw4xjaIaz5O2BfJQYyIl+ME
r2lvZzLZtx2bfjFJeBBz6G3M+All6VyHpIOhjoesXoVz6htn3if91qAH8BysxDic7dbt1qpqd+O8
NlTp5JA1wXtpcPpdidQjmlNoycW7RNk4YCm0S39HGTV8rdku11B5kE5xelr88oVtYmDE+BOaVsjM
eORDa8VlsY8PFMaQJAfuGgXJbjlKYiqO1mhIaF6N+SKxm1BWBnCLqVZ0EUN1IQizsYpi/C7y6F0I
Jc+ka9aiwICMxRFrBUQ9z2WuoQ/RLpvDhlo9pju3YOzdymI/Rra+bTy3enpeyrJEqC5sXkxfqWgN
3BekoLnyB9f3Y4nXF7WgCEa3f/h48IkIcEG1nRfleduY9kKtq/Dut6Z4abR+raRJLeYoBCFsDDx7
x2NsqKO0Fji9eIf3xjlDgFovzm3fIiRsj7px+9rRoJV9D1oxp2JMkg/RvvFt57uhxdshZt0Gv3NN
vH+MGJgCeROxRRG8Z8Jc2dXYnw3sHMgw9H+0A7QtGkzFgRXg3Mayv+NjiRFWc4+JkJ1cOjcY7loe
HSvFyHOxivL5vvwp8PdF3N8a3TFWNEp0uP+IqroKPopN78VXgjzQgHTnlX6iuMPmaJgZT5N5eNHL
EsZJbzCuhxO+ZoSyU7Y0D17Iisg6R/XttUtUdCx8fyQuGVjvQ3y3ppxcn5HWH0ITDfUnHP5ZqesP
B5fwidI9qIuuqj70IvtpC956slDVYn9fS0cHKzbyyo7r4ELFCf2Q9EqxWFFY4WJ2MAmabwYX4VKp
vtyS+tXXbUdtL7g1MKiYi1BeGBe6kPF8IS6Nk61lTfYqnXNeZiGwZMaJzQs8fLiVH+yTBMp2OzQK
x2n0wloN8aoIJPNXq91xTGPGWKeHzi3UOWV/hg3CsPB+BMXNKEtStEkcPUaZHSvfkLMHWduzR0Bl
Jf4J+mgd6UkKbdIU66ThcRSNBkfAyEn50EPcciM8Bh6GJzTziDmM224XhYEAI15CoyQOkIeHiH73
VW3P62HsBWsbuXVkEoHF2PrFlImwSYq/uTzktn4mspEdXT1Gl3BCc23h0N4M81qxXPj+/AsbVoTw
Ym4R96fLyHxUzjGBjFEMB70tpYXaOnWimhSeU6A4Tj23eWN626yFtm8wrPVTYghNQW0dQeBzoKBD
9+5nzqD4tlyCWvyAoEBIlAf5LPtQ21cgQuNRWddupi0YEeffMuTUakA3Q0RAfRQpL7Yky2dbgT5W
D/T4W55WVBjO2q8TAJZ1XNptyAuXULgw/CH6dzfv56Sc/GkK1R552a8AxPw0PEffOQbuBmnFwyXi
/HbR3Qj8XZADdJKRfpfFc0hNttIQa78hEG3ypP4OGQxZnQwwpPqWcgm7nPlHXviBOYTGXhpUV4Mv
//lj0bIFSnOiL1wAIcYRG61lt7dcpCaGQzV0HJixKs14gnIZilsRT2xZp+iWWfqk5uw+qSq/6Hz1
XP5WSP+NYcz2A8P/VmRxQ/Ma3u4SeNmZnsFz3aX+8f+PLrglToWLAysZo09QEcDnkO5vIbVBy+ZZ
zCCNwcXAKcH1OAauQCxFG1yP1Ieymr6oXGk4F/3u7OTgBYX+I5byr9cU/2VxdmsL3admDSMeJtbx
ewIOhGQhexatv2L5SzZJa7MLHHHJaOXAuMVP87WCU/U9pbQ3LRqxD9j8b9g1RHd9EHtfVvKVCClf
hKBcmlQ0DylnoPTDRQus0blEZs0YImY42ayUqnKqjkYpYpoo02EjRNAe+pAIAzeI+0aEu39KNa6L
r1+l7ltskqGWKalsUc2/jOnFAHVnbZb/YMpc59aPxXX5h4HO5CcV5a8oKT2QgP+HuzNZjhzJsuyv
hNS6EQJVzItalM1mJM04OacNhE7SMSpGxfj1dcAIqY7IrkFSetWdC093D9JpBgNUn75377moZwMV
oxrXpb8gw8aFbETYalzm8jJn+n2sRN8jdmBw9OdvQx/KWUBH8vsvSRxSe5lUr2EW+icCzfyTFxfB
CSaEXtVBZu4FDqJ9rSgFJ9RCA7GO5H5iRxuYqq1ca04AGMTWgV6/PQzZ2UCjetat10hOm1QThtdA
G0pNYsH/4z+Hpngh8lIc7NmvGSfEeX4uEs5SJTl/sPv4F77/LkrcyVxlCz5P+bLbsKnVa0MAzcC5
NaKErUuQUugyr7///P1LmlcXK7a7Q2ZWP6dvIF0iyQbGho86zb7vKOdoRcH2+77rh+Vk3C2/NL7/
ArEiQjan8wPK+pvvE4lTBRxLiB3645c/Tik5QUbf8Oc/eel/I4F//F9w2jcP//b426+y+e3mYff4
j7D2v/Hd/18iultED/zXRPfr97L9G859+fI/cO7C9H53LRs5nuPYru8Bnv4D5i5M83fmqH+QtB1C
HcG8/8lyl/J3h8KFXOrAFD7fR3pTW36z3IHDB0K4RCH6Lkhz+PD/DMtdOB7/1F+I3oYUtmcjEbL/
IQSnjc2sMdxIHYm9aogqk162axf7AYBI/U5O2HwspcjPrGwVOYaF7pp9ILGQ7KLSs8jI6xWUvZA1
4ZHVnfQ9WQXiMCsfEuFgVKi5MEYBG5nq6iMBmXzTe7XYEzXb7gAT91c58c1v2mqdj6HgqV15Y4tY
VLfsYm0z+1+S6eqzbkVxXdCNf6n61H1HYJMziQ3j+84JU9oKRfnlAacLVqlMMJ4zIhmY2ua+fEGh
bxIYkuMVatSIGdrLWtw6lmX7Dz4OQ2PrBNieCxiNbEoYJ66qolZXfjtPH6bs5mlXJEOXrtrR1x/I
jbqbIi+9+UhcUfyEHoM5HSsb+eo+7SoJHflSWAnOXRsd7jmlr0oXI00vSikc/sxHCDCUUMSgNBbV
R1ySQCni3Cb5rtDG3rEVzbkE5AeHC+ZTBUm6+MdabJmWdsVPX4fyzppL72EaOIFj7yATJ4iVxKYp
hpfU0sbZHSb5NVuSVOTF9HI32cyjNzYUWYz9BjN9ggidc6Jt8v1s24EVazRAfvg9eKdcJhttGuK+
9Bv7qYMzsGLshjV8Gvvqx+wb41fetOWVIAZkqyuJqTIW1amC1YOxJjO7rZ6Gdk3TFctOmEfQrLqo
us+rwubgY+QHDNAwg0Rv00avUgwjWt8FeV1uLDdEMk70LMKeCP2O6kSxWRpozD/1HNw3zKvP2maq
TWu8X8DrjPngjVoi5tgL3qLD57FnaOkVuwQlwqnKCV3MmM3jIDTqXU888nZhA99GY9tWWCh7Z1xl
bhUcoaXYewDS9hMDkui2JBL6jVmaPs8SE5btWpzgDHqzoHtzAzZPB6bHH7V44vyQfdZ9Tni7i+po
6/XxxKtZOgx26s2bgP7jvGq0zzv1SXW8tUumS44KvHULVPADQXvZEimVhGwKXXQYRuTcasyLtzSp
rWtE7WrjGah/nFZG51LgtWlKHMo0hUmzCzw6ACu2wRAToxMfgbAYv3SuxFcNuuSINTOFtx00UJcY
4xHHm8/bWbh6ByCgjCGPMfLK3aQ+BZOvjswVZn9tkZzNBNaX2I81CYmh5ZBshD/+bUK2/6LYobcM
toLPvKjRENgjkmP0BljNevPHKJz+aTCMhAi5fP6KE0KwD/bEnKfzne4K+bKmc2Sg3/KFfY/4z3x3
yx4NEAio9C3NY9jpZddfYiqA9dxFxo1lFy6E7imzdnNpK9RMMgsvHiDxq9QdeqbE6ditMkqhes11
Qz8tEG35qxLkwibRA4Xw1A60i6W1lrWVXmwzzo5eoKu11zcTxnvUQ++loxpqIUj3tymS/p3u3Lhf
cOV0MfquuUqRu35ZZNI9kbpLFk+eZc/KKV3qJRs8Wapq/AB+SpnhOsOudqW/8Zshv2myECBiL4rn
KZvDF0h6PnM4jRMKBpG9HGqRdKHz2wxzZdNLKvIdzzsdQE/NB6iYPEKqNG6qRWww8FScWrOpYSXh
LrueZTqQN5uG6iEssChLKzUf0Woy664KfTVneUNLqCGeKR5GRME1SOmiqLo3MM/WuUSQwxy8ycfb
iDQ+StiQqc7oI263wum2k8AE0Z96jOu9GGv3xoHIuq8x2QK24HbfWfiJ6Dd3SXAM2rK952LRoDQn
OHpelV9HZWo/T0ban1o0n3tE1fGXomd/24Iy/ZFVKbOQVIcJZ8lJGPehp8QbYY6AdDyXue+0nZD5
HOhOuBgQ0RpuDHwuvPPcN9/qwIY2ovHYHTWH4kvCQ4hkCyjxl2ohtGT0Ss62PxFjlQw1R3U30te4
KxApj3na3DFDb5CWh+Jh8Oz+kAkwXyouhwtLjv2M9LvBED3aBXA0Um8JEFLjYWoEAQKgdtdxlRKO
20dj9XPoOd113kBTqvN79hyejUIkL9INyweFpQTpt51e/G5Wh2ayvLcRUki0gkcR3djatj+og+U2
T+gGWeCnbpBvOoS4wkTfV32TflRVPBxpQKl1SWcXewr5XSyhRKYU7nCIpzz44XdSo4KINRyXtPQf
o6zy72tIjYeuw5GYuiBpZZ6bu4bggXPlZhGco24YVxUmO7nKvDK4iksfBo5DqKqDo/yzjsZmZyZ9
8mxwxt8iU2weGc76qIxm9lDk4dHT1NnwurOqeTdlNO1qJFOwycPiGqnfcIPjmKTDxrBJgRlJeIlS
Gd6YmKBZdG3H2xO8MbzKvibwAIKLXNFvFD/rGOAWowV4bZwKu+nSisg6B1NCB8WZ6+ZmKmHiRWMn
Dggpm7XbW5vM8yKsrY69JZwAycdYxbeCx+tLl4FXY0tNaaFB1iaRg9rGpfdMkCnh4z6PazRNj4Gs
uEEn2tUhK9zRBap551KJnWoPf1luNfGtHSDvowC3aNx0wKQaN6pX2rFLeoh1ei0DK3rA4CL2FRn0
CeM+Y36WjuifW5aXe2vwuGuntMOXV/fMn6Kl70/Dvkqeah1LqFdW814YKPiRhICsGwlnX4tkami2
FzIq4Xk2VrpBgmyhAzXrc1z04VHr0UN0rJtLmjjlQ+6nhGpTcybnBa+8boLKe56nsqIvEXprWTTt
0ZZOhVnY9vlpAALbQBOn7dXsc/A/d94wDS+AYmiaxPRlZ1vNp7CMEgJduTqcrWTpv6LhLR4qIbsT
3eqsAZkzfyZBtGlu55Wu6K7gRHC2rlUam6imLlRxjZvdFsFTLWzjJwBfR60ax1SP0giRSIk53wZQ
e666AcMJEYs1VZSjAbdamXIYHxkOljyLLn/I0giA1UYcFjUA20ofBluoO7WfcmmglUgtVhzX+Wg7
P9SM0oPmthwbdeWIAGg59ddrouX0qLEJg6Hva/9URlO03JPGAcrCxPLSWjeD6KNTExXhMs+bUfQH
mMuvcscxkNv5IGkwFvrnSbTZNREVzaPfLZJ5t+uPZt13L62op2Pe2OFzFoAXdRRyTat0pl/1kBnx
ygoB5a0pdvGlEzkPnw3n8EA6mnIOLUHbP6iZ0icV5Es4LbOiFRGHw22jCRLH2Y+RjSF/gkzPLywA
axVjgsrW9QaUN49NN1IgZu1bnGPOLNIIhFpmQUUo1eJTgEZycVIZP7fgtp9ryxsfzbm3Hh3fTo7S
zEJyFa3ExXqWW+/hEsg42u1zH0LGV5CMiDi0yKEHT0ORKsQjEtr46FYWMsGpefesgHz7XHvWGU9O
vGsKu7qeEf2RlDFbcChz5LI21LtTjH3CX5udrT5yhH53Q1mpHxbN433JjXljtss+itEkBOBj+he5
vEnGM+PPfDSSpyTF38HCbAA9zCkl70wihm+wjYek1rXOeG1oFsxVPXtOQU89SQk2DJS376CHEmCa
gopOInhXkTRhf2GdRAnlePHNGAY9DEYjhOoyI0bMTcBYcSm32J+1R1DqQIpM5FgIK2Quz8CW5S4Y
+WGohD3n6PvQsIbBddeKUaa3zgugfX7b2XftAjVeScedjyEZDnRwwQeik6tvmbTmV+zi/S29BkHU
sJ+X68GBxMaMpeTAYFnTk4nF6sqyOuMaLuf8CdQxYKplGJuiSeFpEYYCh1ZJBh/grqTZFw9xlzLQ
m5tohPAc0mIDINEYW/ox4q4ei+F2rMk2LEolD11qhU+DVzTofBvD+BHkfn9kwCtgUEzzy1R46n1u
jZZWDaE062oO9QFOOFP8JO3Di64i590WAjB0k6EDwGf3SUMjvUSZqT/9we/BwKTlNdAbc++TGndy
mznALKXCAJ+B078NZVgdFz0tdxMR6kLmLCMNJ6ZgFmC7/dCet41nhXuETxj/Qm8sqIgc5wFNyfgx
tKHzq16Wa8+OQZbodPg0TBSJaoQyPXS0HR23Nt9x11sHR03BMwsjQxtChGhvanzArk+8fcg6d5kt
ETSrkvm6BCJEfoicGdmZvIofSN+juyJLwz2mTYROaZS905yzT7Fp2RefVXljDqTyBFY/39UCZ2wX
2faTKab4rUP38lkVPvP7CGXomjIhX/cjCEWHo+iWWg9QsB6zkIqrHtirJmo8sQTPWKlMd+40Wjdz
jstjZVcxapjY07ewl7mBja6zz2XVyXcLcO8a6E70UcWROaz7Vrpofn1Kxirtz0kVutkOLb2LYiuA
5UsUKOqO3LA2hmmLD7woyHObzE44SgAFsotIbJPWNvbB5PaPox4sxsMK0PoY5de2SmloOZC2fqWx
G30OEmLEhvmZAzbRLbFcgkp9onwrz5MOigt4GG+TNoFeQKwL+N6d3S8yNjWEE3MMN5gj3I1I8OUj
aZDZxVpMb1vTa8Or0BMTJYplajAkxP+QRnhLJBwjIBdFlIdkaNZPVWy6V33Ni6RXWlG/B01sHnRt
le+9MRPyPuLWrmNniezqAw/jpGlUBE/5zbYdkoTmsMFsT5IGtGcs5f1iMXRv5jYcTiCB5IkVuSSO
ZfQ32QIltOzO+qkbS79UCWrpOnPc+9DvUpSeYWZtMMIU9CLT4aITVR8CGgcwlhL7BiMHacJjGeI1
kxNrKJ8HCr1ViP30zCVCIGxZ4idogRl+Vdx/t7PhXjDMKk5DaOhfPq49RB1gLhqObM3JJ4i1Jpzm
ALtkbYBBxprUrYZkNF7NzKKdOlsq2tVgIx6N2GHsNXEyuAxlpLIji3iHD8opCZPrq97BF6jmu6bo
WVAgw10HBHkRL0B3+dSoGqoX6dQhpsi6AAAB6+lpHqT7XAlfPOT4F++l8v0fcTT0p65j6EUZC2Jx
ZfhReiZgrCOqY7bCd9OGqrYd22HazbrsD3k2Rkd3cPsXq6jz+6BqaYJgGaNkm0Q+3DMuDtHIxe4C
dZkN8eB7JRW/UfKYryZzxvUdESvhrz0Iir/IUeLSebNTPRMgr748ziSfro2kgGAJh+O5V5oXTOhw
UBOreShkghI1xLLMCTissdljVvkMJxcDf1p2NvxZkPFA3Kz0AzZIf7JjF/d/5ovnJCxq1gynwNlO
mVuq0v2CKYC0twvGvFxF1RSqtVsxB1hHXA5sqU3akUQFAh9VQWTKVwdM48NoZdFrxO518UDK3o9B
5HzOpAWgo0thJtijMi6TLsC6gQZo11KN3XWSO/IZtWn3OehozmB3Td2Dq1hYyLGAsKznkYNwknGq
SwC/G4eh6RoTEJiX1OtqKvofdZ5Sf9UGcM6dAq3w5Ioxgr8X2NUnpJsKBpEKw+bKYHD4OPWqu64p
iBihqR6w/eA4VIOu01HkelaNR7VtWn1rjCEyXLoahOnWFj/Qy3N9TNOhv+sq/CrA27xCkJTX5SiL
vZocsYn0M6KjogJVjp2Z122V5wUR8DZA8IIghBebd/HkJjL64uf3w8bn7vmaOIrC0q1FdSNbN76z
NNmTG4hn8y8DVVS2GVIYQuuJzhIFIF/22Fj+rHaFcI1mjcgBfGZk9kQNDHPGVEDRFd9A4piuu1bh
uKrcBjNvwVT4ptF2CTk4H36m/Vjvw9libhWIeyz7xTO0BzpiIL8PXrLMa6ZWW2choRSmY92+wflO
yjUHtfTVg8XTrU2R1/ecSItntl2JT2KIFrNE2jFwCwzzB10OHEMLUVuQu+emUDVyOydbvOzSzzEm
TqLiVDjRvOjlwW0jYyerzP2BXEoBFh3NZ+IdsIoKw022w0yzdk3ztHvKDJtYqTnXN0k+NLchOztH
prTnfG266h7zIfjnqpf12SME6hxXpbidAigTOaYLSRt0Greeg6HBRlu6A5xQ/SiAH94GCdsdi1+6
U1nV3Uf+kF9LOeh9zMPJ9F3mL8g5cQbh/3N+RTYmZE/1bInjBNsim1E11o7dlXAtCJBpXEaRitP8
U43wdx8g3P1JB9Z8RazN+FIEsbiKSOzbFdGkv1q/MPZuUiabsu77F7zY+U0+EhIaiKqHZAjDyhow
BchBtsghLIjik5zdOxRD4aohhwlBsDEA9asISlpku+lpbAPJiuBnL0PRcP95pTRf0x7T7liTTQQA
Wd6Nhucd6Wy4r02LghE2GUKyWvMP5Dk4RLHYYC3HWod0c16dweyfjL4ZKR+FP5xs07MfHMERtjXx
UFVyi44UbxudDigkVu6h0OoimixNGbeUxox7gBB4uwgN0MptreF9GHSL7jxuzDuUHBPbGFkw5HEJ
u7+fLSvctiLpPpqpVnsWzHIvLW44EVG65WYeXdMGj7fkv0CfHuGvQT57IRXzDa/EXUZLk9mbtZ9j
YhNsyR0sbbq7OjjWGs22rw257YuBcJ6W0OvrwZzrx3axojE2NKh6RT9LgEsMeSlSgtJ7c/0MpPRc
iC9i3H0Mn804btLI8XeJynt44H0YXxDmoYqxapo/fuwJYAxt/EW+DmYVb87GtQkZ8hKZOXgUV6E6
ySt5r/O6/pEnnXdyZ+3sfBhLW+4i2mlVXZTxNi49mz2V8NGdOwAxXEuzs0C3tk1AM6+pr3PuqJeh
B9DaRR3mxYbGJYLUutjNQx29Zr4b32ZV3nBYR5ZwEwymvVGFCq7HJNabGUDg/Wi1+aHQplWx4In6
vejYq/2Bo98Kwiz81cGdogxfqW/v2sFwT9p16zV2KEKSIjSZJ1snzg935MZu24HZxxR6u66bh60w
Qus6hiV3380lAIwBIKzZmkiX+lYxfy1RJLko1wKP/QdoRryF8+Sf3NBDf0W5/mRCUGxpopb1seoU
gVu5bd+bgWPeAaudbsaYqaqXqfmtHpx5J5s4PiDCx87aRGH6qUud7fRoYJz1Q/XiOZnEJNFOr02h
1YELOTBX5hBANGS68SIivIoh/MIa121smRAAwyp5BvIGdCczGRCFZDMwhs2P2Mdi5Ialwv8C8JvB
pXPnM6reDuhLS3zrsCmDaPCvdJ1nl7hxF5D3PF6EAc+qHSs5rclhb1Bvh94zkrcKCUtMYA2YWSrR
ZDmyGVSKR8ZN3p2tDQMveYQ7vJ6ET8dzVMHPxLfLgZ800mBQXR0xxulNX29cG1NQ11QcSQjKIelB
msOhQFbKX1BCFmuzZMlODQsRQfwN16UhWWzaQhrDrhsah5sC2R/GjMI1JauLItSEj578TiWS/AP+
rXuBnNg/6BQFLoJ5Y7pgD3fIvgNdTZuwcq8gJE+4i/KESITJCZ6KNpLQoTDSQzs1P/BV0Aur4nLM
twPRTNVGIUtHy2aYDtRz6IZixd5Mjz9oiH5YWVRJ+QavPfljeEaQjetRgYLwmxhtRQJFR+1dJ1ZU
iHrG/eHBpQEQq6do52tdGevQiqha+zx+ntPU/UgtjHBpqcMbkOQm6TG9Wb/MwZDceZ2BrxzXHVHJ
Yco9tXZVlzBmsANYiAZewwI2t21OV0GvQR/GGEfXI468L4p4zsgiMLMPMWXVI3YK5W7RGfkLqQoU
KdozVd0IyVr5yl0hnVc854LKQ8YBm5cw0TE4RuabG2X71fjg8U09MIRQZS8QKOlCIY3CQxH09Ch3
ZiP89z5XnFHRj2Or6UQ3e9d1rPUN7cw02WHBw3JFNpD/CxU0J6GWSuM6bGMpNqg2Ix6cgJi9o5al
xE0ljKEmnMxFsJOMcKNPhiKECq+sl596e5jKrRvY5qIeoumGOnm09M6ypIvoiMd/peuI6LDYp1u+
6koAFaovojuMOt2SvhipU6tnBAMiSuuTyCq+Y9ZNzugKVDq5DdV8CYs+3SIxKR4d+nG3TbVEYZip
aJFrd2Cy7DaCMOb59VsEq0atXMRkCIFM44cFAhD4pqhJktcxzh+fh3w/NjII2RdrOt2GHHnMtSXr
ap1a2J9JxogIxakcDT1Luina2NataK8UniSNr/Vy+CPZZN1lE4RPoSmpo5JB86pQFme5kEGmt+49
HV3ctkyuxAw1n1XW2YWGKYBAG729wCKrF6RAJYNn6a+nucJBS2PBLYrwMIOovdWFMDYCsT9MSZFu
Uxe25aq3uvwkw0pcZQHMX2n1PcpbHwVcoXy1slTh0MTzkq9EO/7z7CJLW8VTVT75XeODHmPg1esy
ufNrhwo2lkROt5EZPkPvl/vQGdUnGUzUy8J0qqNsg+aBs1n2xJ44UdmOM9+SGWsKHkajoHsBnkAa
fSQHJLib+pY+Pf3/W2cwAkJQ/JqjR04+KJKys9RwnBvs8g+dJbprZ8YeU89ufHI9zsMG5uANF6xb
kQaUL55+hXFGDmrDcRTNKkNHAIRWVSDOie3w1R+VuSG8l5JtTu6scV5PRc7hN2vN7NUCNoRNTybm
AdErmAQjGd8sC9kXpbCcz+3YQUON+QDlxqez5DDhgMy4qsPQTfeZ6cQPIWfPeBN5TW1dNXLGnVLH
9pNDTX0pHLqludnVe4CrQUqzKdOvhmx1tJlJ/nmWpBvJLQ8SIjXP6+GEzD6xvDO2fnEb2mhnNzbC
7bsckac6/fMClZvkoynb8pf+7d86Xap3/fX52wOy1I84KaL/X9QoNrHs/7UY5aFJfrt+JzTwr4qU
5Vv+EKT44ncW+cB05X9IUbzgd9em6sa2RAVgOxZikD+lKMHvPhoTD3UwmBVfSvm/pSjO70xBHJQr
iEcdNtvgn5KiSOtvQhQP675lBi4Ue4QvNH5dFDTVx/s9H1v7r/8i/hecfJyPozEiMofIOcQNUIPY
PgIujlZdj+Y68Bn4sUY/+pTJmx7LcO4NnN4y0oQyI9iBvwr2Y5v9KoPOQZJ6qcv4dfkzcxhK9lg2
p3bJXjGq279c3j91Ub8VHY6ZhGHkv/7LIsf5i4bm+6ULCw6NG7iWZcJu/PtLzziWy2a2x60Keon7
TxyzvkPpjO3WWsSshYrw5cKiXrEhXKV1529qgRCRc+w26wgWGmROSiFcGhkQeODC5D2YGM5WVcff
heFXFfeAg4yk2A+zj1Ka9y+7mlMJ3C4kj7gK2wjhORlGjF4YV1rzkO56VzLpzhDNu7nHJX0IZ3qs
yoHpOqjK32AieyO67UHq7LXpYuLCluuNjImFfLgVreutgpRUm//+YklkTf/nxXK5AQUtVtN1/1F4
1BZzkMpu3LZda636zHuw0pDI8kY/Dq45XgV6uDKcwN9r6A7rKkjOg5xCKg5eylCWFsfU5ZLG3o/I
nX6xTav1N1HNmfgCoY1fDK0iYdt4wbsPndGiJ7/R2XicGVf/w1sJ/pO3EvBS+J/wg8BZ7ou/3LJZ
Cmzd0Jgk0nR2rmbv5FEi3vfknCM45JiCMrQHf1qyNoLZN8OWBMFK9XcNBE9qMOfWIj3PKDKyjhK0
lDXCWrtm0DNX7R0n7kIt84N8kvjY2G/KfGfG7bwRiAcoHIJtzwJ7FXcMWv779yX+k4/IYlyJHAOA
lMtv//6+ZNb6rm7CYevi0MBxsqFdSnOeuy6u+PmtJVdsPgT4Ttm1sZjLmdeWe8M1YVkxZukWwJ3u
U7CjRMj8D6+NFeYfr7rrSi8QSOoosql3/+FpE2lK1STTktCgCdSm6gAY6+mIvfAUNu6+HaL8aYTo
6ruV2KRt+hYjyFj5uaqPkZWLn0UvskOdJDd23OB0KUDjNE1C+rNMb4D3ndolqaOFXEYQl39xO6Aq
InGeaHz5G6fqZjowMVQZTCbuEAFxvkWk36Pqta4de2jv8sJcOTK6WI7hbeoqLzcaJtdGQtPaLTXg
yRueKzX8xBftr2kV2keHPvGhdTjzDGJisIkUd+X5SXK2fLp7RaO+FMGSK8G84dDN/QtRcAHIoJVa
hOEuoM1cqJ898IYVontxmsWvpvOsY+RNV0TcTevYGVuG7sjWMTia69iCZRIz19vBQbXWNB4RZRCE
Dous3Xp+Ce02r6aDm9ArI72H9GEZ/Yw6d4NAPNiXCrZ3Q/lSNLbaaABO63kstgw4q1vq7Pfck7ct
vvqDUamvtAsMXP6+2vXNHcYVAgGKQuEnSuiY4i8rzGkB0pNgWavwhfOyZKyrHmKUTAwjm5XfecSY
arljAzJZC6wrt6sCID/9Hx+AXTUP0myr7dDeOwaknj4fLoPPa02dbuS8N9KX7lkauZXiE/+IgTGn
YooJ1cpavj50AeK6+r70S1gVk2GTvhVcijGECgF0krIc9kQDSi+rWlIzIcAcgsUna+TYVkLK3RtR
Dfel42wnz0brZsf+yXbB8w4j/Yiqfxmcpj8rLcTm+/6JODMDNu6C5E70xY1D5+pqPH4/Wqx5xZph
uNoo+uDEkIrThJ5uOwa9ov/8OCNU2XjEv0LFWpp44y0URkhmJrYFRScF2eVIN8jqXvNEvbsA2dZz
QYjk93Uh1O/7q80EQKprp+cUfhAZ2eKAn3Jc25ER3mVVswfS5F2Tnlj/8bh7cGWYvIKNmnWF4azh
bTSusUkmKmfDaMAjTLSXjBkHted9yYqMlYkZMLGBEf6y0PzZWuLgIPQjn7dpgNEP+VMacxSf5NjT
dCZ2vRxOGVSyjaWIVAZ8A/IPNPmKxFq9p6nTPLSO+cvO9h79gSMGveCIH1HCn+uaxfS1EmNHpryb
F2clzFUOl4Rhn9FuKprjN2DmiNDJ+2bXLw5kk35/V7XebmryYZ1UGgxBB1t66DNK315XBBTaE/As
07iufcPaMv6K9lPpXvPBwp9V0VulBLCXEDXX5E3vtrKdK/Bxj1OUvE5NZB+NjmuGLqU7cXR0mAKg
WRO1uk4KZixpUdO6t8DnpfHE7e/0z+QuDzvgA9BUOr+4zOOnrZcwKUseE9Nz1zKdPr7vV/65x6VX
uvm+W5JpWX+W+7hd1iUG5ggOdbAOS+4N9k3WCJ4KAZoFNXm167Y9MJVjGbDllh7fEM0MIs2mfUzg
+x5px3ykQ7j8f3nx0oDJQpMStIv5kVblFN0OPvo/eznCh5yg1B20m3lfNtWjCeD6SuOFKGGvXpdh
fDVXKIeCodoPPZ1wWhpq+/2K56iDgVEyN8w6JkdDq09DXD7ZsMUuSVBdgIszC+OQC253/GHSs7hx
ofZwJx2pjD54ZahlnRLbTTf4a8Y59tGTQ70JtXqoKHh2okFg6Zhpf0UreK34mG+YQOx0YVR7flEg
sGi/pc4F55fegT82t6UpfgxLE6Ue5Bt8gF3mmPWVcKR1zIrsrckBOcz5QLWF/3o3LBt7Okx7YtsM
IlS4jHntttskIMOswteKIQa9g2gBkC5lV2QkaIewkXx/BBUi4x2OQFK86mo3BkmwR1JBS50khQIi
lBmG52yB2HZp8EyQqzhEHmA8b0H3KBk2+9HB/+R2L1NImSba5s6orGkl4WVuDdO6+77I+Gc/wrqN
+bSoBfORMg8fiYdiCZ90z7EA2WlECer1R7qr3i0jjPtUaYuPqAz2ceWCA6XBhL9Wn0nBKVYzI0h0
EIilpjQpeLDo7VZpNq9ngg6AXjfyYMP0xzIMaxFrtmK0sQvpBh/m0qSnYZXrKMtH0j+LnxqMGd4s
VbyHyaeDjgCCtoC3OAP1pxUOHi5DsxZ2c3YfR9lFEKPzghLo2LkO+dzLFAQH23yWiuBbTNEYyPLp
AaoblS3hTLHpoWYtpntlTj1o5+U8THIRn1l3j06lgjXS3yPJOWgK+IsglpVJoapRdC0oMMic+zmq
P32L29jDCbrx44VaRAd9ecgAtQyIPRNwRMQ0eWl2bFTWPMIgWRYgy9x0M0W9GPgjkDciKKf+Gf+W
Sz5LfENrbuUwDf0sFSbsjGRlQ7rjcxsr8t7m4XHQA80ko373hJ088TlaJKMkj2grk70TTsMFPQfm
c3Qq595xcby5bxKV5UeRlPU6KLM1oertuWgrVh+nTvddw/XyRjw6lrZfk9FRHzitb9Jar8euV492
NouDbEImmlHwLucMZE+ddGua1sHTrBn/8uyrLMqeXKeh3VGqmyoyxJUskuggCQbtRMXspwB7zIS9
27QscBxV7GtbV8GesS7Cm4K7TCU0dfwF7qic8I7RULxSbVNhM8i9I9HGzBBVU17F7L8apMUBRh4g
iTIhK20Bitua59NdD72qzsb8GgWd+Hf2zqQ3cmS7wn/F8J4NMjgFAduLHKXMVGksqVQbogYV53nm
r/dHVb9+KnZlpp8ALwx4Y8Bld1IkI4IR957znT2Mr4rVlZvsU3Aijug7qpAWEQRGe9PEzS7Ql3EZ
JbQtmKu9aL4AD0soz9U6PI+QBU5ZZVE6XvYBUXLBOChkqqYsh2V6KxCPXmaSFgHv8pYP1yaDjE2d
JXeXpWHv6zrgOGqn1/D0pq49SzlfYXOfB2QRG6RFdUqFZZ/VNhZ5vor8/PHVu+qYzRXZziuH1sCS
WouzVaX9udAtTNqR/4GCdrryoDvURqcDe+6opYbV7nWzhWT/LivBtRSNQVe1L/K7BjiH4fOdqu3b
tOySS2DNNmfKaU8eTQkKenPfmdVXctQPuWOGqGyRqesl5ONt5Ft7GxfDrSMM4nkBH677kd6YKwEK
sbbfpoDL13CpfoDlCj5Mq7mXmxvIuOl95ptoWuN0lSA6AoLL+mYOWHrBndpXeM+frXTUNrHP3+bU
WkqJjWLR9OPhkFu8UQ0EES3jJbLxxWBm8qMZZmIVmeTvpi65i449tNdNNSL9yaF6sBfculp5DcMw
3WQoo5dFZxP3XlMthIfdQfnHtZr5CV5EbYu0Xr98zXixQOFYbtBdxORsLLDP1Xd0wMuVAjwvl4hS
7OLG04tx0+ODi5RkWVYtaLiRtrTtPjZql15HtbEbausD1bJyB1sgmwSz1Wqg/btuhuo7249ia5Pa
xxpYTIpL7SHK6heg9XeYhI1d3mKMNm2PJi7EDOr1z7Fm6Jc2e+9FLKBwMIXctSpNNNSat/KslmED
q/6yDhrlNgv0lWt4j25ZsIQYzSc0IQIKglRu+Oog8CMeNDYVb9e/xlwi+94idTIuRJYhHyHMtJu+
LK4G8hH1eU8kBR7ZrMC30dfAmhQ1/phgJfdoXBSqd9WLElU1x2SMbmTYEEiMFRcAzIIQT6KAUdsD
/9J1k4GgXlU5XcDUMBH0MnaR+rLD9BGHtcQyxKW2iKb7pByxTlGnsCdfqian2Z8GbtgVF6VsNdJw
OEXEiqYv9YCuuVM2FIqd9NJwo/IehTj5Zr299XKyY1TUQTTkiNjQatFuDancplVd7A35NWsxD2N+
v9fpVAyRmtzU4oqeyrgoprOPQXmbaPlwZxqxd4H2fWcNZg/Fo/kagPT+0HfeqpKdfZli2cyj/ENH
6we5tATgGzzUJV5SOX2U28j8aEgViz1/2U5km8ACFxCbVn4JBuMuqe0ntao+0nsIP7g+KTVx8MJ+
wVyLpH0IYleFhhh8Kkf/h61H8ZVWhOMCOvi4fv0JrDJgFLJg3Hs4Gqluw5SxYzNYoOD+piDElwuj
ukbSYB8654fMID+V9IU2WQNEFsDo82iozS5BD0o0gLutexg2URcCEJim5+sRMpP2MkURfdFiCdlG
GahDBA3yirm1hdGSeVb6CY2IvicbaKGoI4YIDbJqm6GjQQC6cEPXuifWEQ0ztWxCI7INxEX/0MAV
Xgbqt1Iz+uc2QOlapnCnncQZNo5pKtB5AfrGDuD2aPQpNqlsesg2AzBXinKZJPnn1zpOgH9mNGR1
5cQZZePcv4bjwuJas1PRCDPC2jkeXositMn6G62Hs12N8qAxiPnkFKzaKC9GCbWol89FE6urqjcf
CfRDQFsYhFyT/4tryIST2jiCenXLvLAsgr2A/YdQJWib3plJal831rrsw2gFC7det4hJlm4xVAje
a0hiBvOgNyZB3BRmVmh6ALiOiE+2MC7DrdZJ+SnKC6OM0mUOD0aTbntD4NbaSEdghXR1FjJIAhSI
07me8E4J0XpZuQl0HI6VfCgNYAtu5d7G9RgRWR+IS6NnV991zuYV3wvGhp6zjLGbFf4zP7bJKC9t
RM+ew6zZQplFdDMo7FOdni295RtXLj6r1ahWiDjreGUbQlu/7mazMOggdGXVxSt9253+/7HRX6Z1
3kxorZs6SRF7q3yhTVnfkz1wI5PG2b1uhYTb5Ru19u7cghBFXQ06qOvE0GRm+PF1o2tHzyL3rN3P
DWlGunzngTpOgahnLnZui92jOzrmwrU69mfUc+D+s6Kzr3cWZhOS1OHuX0+ruaU9IRaNrllHHhMY
d8vXvS+ZMawqGmp8Z3CrNQdZXlqomvdqWkLJiaJxLcTwRcUB0MsxXcG1tNF/modcbfJN4tckFEF8
ovpDy8jQMGwgMr+oe6i0nhPtRmF8zVun2zhqPCxSSSpk7uH080pM7H77Ujg/9+8+UuAR768zXnR+
SJhY73zDfJBui+Ye50sBqkcUK42q9uLnOmpN3350muk9Oe/Wviry5kNcEIqe1MjU4vJpbKL+zkYf
fhfBFFvlPkfGnFR3AKHs/fWy9reoCVibfYAGeCZaIOsdZELYHZwOEqrjvRfe6JmWbDXfd/E/NFOE
j80RpRuiK2/6H1WCZq1i4Vg3vhnuu8oY+JrX7dISxCSPXpgjtOi9fAkLlliVUlcPvudrB5uvfgSh
/Irc6/JGNeuFb9TZNu1QB5tRAUBWEDCBs21cdZwgaaWPKMXVAe+XFCXZsdYDgRr4sUVeLMAm6Zcg
QJt9XY3rrBJyG0zHptcX1NJ4XiP1ja/M2Eb7nlk3bTW+dDiib9haNNtQeAr0mYSgnqa9QF9QHwBl
uooffLARqlBbGFFkF0mweZ27KfiltWIjqZsKx32fiuXyMurltdvzMXexmobZD13wH1bU2xdZ7hcb
FaqsNKT789aM7sb1zORHrOsXud6mN2hsqMGQ97aRnIWNNo5pdKOgUj3XgBpMdTeNLeemodq79Hwj
PoT9svAgQpgGC1hfBfl9FpgXMtfIYQgtML+uo9xIonBvOV+uipQ4DQoapKnot9Tg/S0blA9Rx183
VLlK4ggFVk8RN/RSekLI+eCngwmESAXRbrCvNIshvXx9mGAslK03xC/Z2JG4ZWsgTRcdUrkHo7Fh
JJtIy4nJI+i8cjehQUr1AE2M/GAlfya1ruvV9Cryy7tJlLKIB5I+Nayei9astc3rBXot7Ne6LPqD
rrS3Pz88brPzUR4s4qm6mTfOoUgIsWe96OmiU2SJlfAHAkCfzmN+a9JaXuUpz8WrEBtmCViBvqlf
IHxAZXZBY6QVZLXBiJeBietTuvQ2KgoQq2gsHLz2KXhV+wNLPC0DTGBb/HuGGeebEOxVqKXDEzVI
s1XryabDprUXrL9+vofLTgs8Ir6mKgDVFpTnEYnp3ir3xnaNozP7IOzn13M6h5YbUYbf1Y6CcQh8
aK2rOkzSppIreOr6wodvuirtyXHg2uU1VRaAAm2yhvYZfIhc+1lNpb9SIRmsXLd1l8SsEpBqtyQm
gX8JHeoEr2Xy//fq08odHob85T///VvWpHhq7168IEvftjqFfbI9ijjnS1C+/O2/+NkdVSz5h+aQ
EgD0Bqnj1Cb9h2F/+j8Z7M8J/lCFRVdUox/0Z5tUE3/oGlZ+xzYNmhI6/9E/DPviDzqClJYhbGFz
M8W/4tcXU3MsA9XPEe/7f/67aVo0GCWdW8mfaJva3LVPGkMDdUvXVlktHi2r/j4o7Q6541VcuQ9Y
tH9ETkSaGCd+vPtf2UmznWvvE4E4Ja5QqylIRRbuEG9QvYHYGO/qHCqSWvrLUZ7tj2mm+vc/F/qZ
w4NR+atpJv3aSMINgZMYl+dK2tGFWwYO+Zh405rWCdaDH1x5yZOTTtXIjvhuXA0s+sindR9/AySz
hR77a5VmFJYdBQiROdD6BGvDugOm3BmvS1EQYk9Dokf7vHbj8LoQV/SQzSUwV3DMKYUpjS8VPsYS
uDlfpSTkhBCJ6AsgUPw+xD1pwyEGoZXa+mcVrcJCa6qnIgb1Mz4WSgNu0mTHWIm42aAoLqAmr5qI
Y2zcvHCyQ5ep69EGoOCdXyfegjGFaFof1rI2IcERIF514sl39Iexs2PwZNGNlyF/0YR9EZWGvyzD
ql8NfokqpjAvvZialA90ky3hAicXXKIAAS+qI9R6W0jEC6UGG1Nmxj0fGb5APuFLPghlOIJjnwSr
wEZv6cQFtHuOHJYa3qia+k0R+Y3RhJ9zpVl3BSJxq2ehSiyNSo+BuAcokzp+a2LvJUnYiSbUsxcl
5pSSiKWBF7tQciT4TgluqIrkrlGf0yJko2h9HqRzP4zebW7eeF6tQaxWJ/CgXOdV9Q0FCmogKsje
GJaHvGwvOtfbxIX+TcW+iHGSwnDkvUTQBWXZaEufkIBFohAj50SXg8oxptXth3bw7zgJfew6vYHP
8iOeGhuijTjBRysLsMFSAfLHCIjRM7d47wcEv5P0EccXonV6Yp3nLyO7IIcVLeHK9jvv/xfbl3L4
t5f0f7DYTmvgcSkK/Kqq+5J+ebvYTv/Fz7VWOH/otgT3abA+/lw0/0SjOH+QLsFywolEw6NqowX5
c6FVNPsP23YMVkBnUltQsv5rqaVq+gdBr0hHkJIIJG5QWP7rP0DOeC/Zzc9VtJr9729lHfq0ar9Z
bVG1mFwKJ58w8M1oljnrNGNjNrOp/EikmZSc3RRHnwwF+J4/ukM0COrxXlSbQPlUo/Gn9pCpLFNO
0hWYs2iIV0mHXu+DJKNxuATVXuF/8m3X3gcRNIkDvpnOWgy+WboPXsKBZs92jIywqin98kA68rQY
emFTP3k1+Weil2DJ3ABJgR23JEgK7aOakQRllT3N0aFsHxtITNlVLQNqL0Fb0CcpikaNLswG09+y
CDt23HgKNH9ljlQLNoD53XITYsj+0cdWT+E/gnO6QiIpaSFRVq7XAA/SftHgk1Cmjpf/lGFcGS+j
oqZlJVIXm6Tdpf13p5P+dyWJ7E+tXqNXLWF7tUs/G+3yE/JOEsJw35DkJCQnE4gcUC639GgIrFQk
gvGNVmhWQm2iRRyrhkaLNXgwKCALEbYcEVp2TEubNYO+G/WT+7TMa+UCt20u1wi6a6rCfC0JFdX0
/lH33dZ4EpBdd4ptYeQlxTEbkcHkzQ/b8rsnhZBEc9EHfWyvyG135UXv2WJ8UWyAbF9SP8qKQ57g
DvlS8KPajn5+Gb7ofoplY1nDU5k69EXpii8BZ8vkwC6CFixGFtlbd5yb9fZS4PLpF3WfaEMFCdst
q82oFoq8IT24D5/xnITZZxmYDbFidtoFmx65jLXNE8dt8F90nn4dm/lUGcjJpOselaY2v9rsHjWq
O3oV0UiRhb20AM48hhBLLiyWT8yfauWClQtLjAWhkirNqrB0YrZxLhv6VVsj55zoe0ACSMN7CNt4
QjLwkXrM2zz4HpVN/w2vFFU4jOQyXU8bEsT7o1r7Sy1MZAEDIRTXQiSIH3XVD8UiG7E8LOnXqVj6
rMTGYJW41jfINK0N4DJt9bXeRWTECBzDICaJVRAcjWOYGVGWds/0bqbUUi126/WYK1HOh3VEXS2N
Vgk/tuFoNLjACSiFEEo/C/xEBpNu1ZDDFyGD0SgZd6rvURaZ+IqPHoKWbhlmJNruGyurHzFj42Lw
gb3nC6/yBn/ndW1h3bpCa4F8d2aYXFme6vv7gnAtUn/ris88cVV9OwSXYdmo8oUjlgJEOOHWK4Nm
0krnkRNFCvixXpmKaB6xXrhINOCjfqFwiFqEUBrzhxuNtfkITigR39WAV0XUDHrMQxhnQ72tCZ3g
0ObEebkfSbgYt7kUAyoNI60hmygQNPtt4ViNvSWeAwyiwoNVPhSOMwz3aiBls/SsMnLuA3C3+QV5
HW5CNlaEEnUFBmYkCjOOh/ISGXEbfC79XHSXGA5ER+InuNBV3lX6Z53N2OROpRK08qFJe5ekHhvq
U2CTZURBj9CW8SZF65rvK6OPS9CgQSIeCjk5ezNdlPnOK9IqvjIQkNqrGKuzfYntOAw+D6VDq2kR
uSZ0dFQiCTl+kC+djnaT7dsXPlGuQFJZLm3EsAof7qJpgbKpLGBElsvG2wK8kSGCd9+SwgeF2w3y
Qq9GQZEafrOxSZyKrQnoFaVaK6Edi51stMkq33rI43TpAbnsG8AK95HfOpSXcre/ipSsGe+w+XeQ
CcKUnFk7zokKUTxD9BuYoaO7QsqQfElh4IfIzJESrAJFdM2adravk5vhIhKulc5weT9e/5VqnEps
Uer2NE+jklZq2weu92ksh1opdgbhTnr8vXEsmJRsO0cG5mXaRFn8nMErVShEBmmv0gZLqgJbvVPU
ME6uOkX41jNIiZIIl2YEFAfJPoXFuffpGJI1a9ijAQVxaXZEpz+0vnQ5QLvMvPGRZrvtHziOwGTt
pZmMNxrb6k/4fLCEJaPBzrEOC/qOfA3sbB2ZLRsk1BkkGXlEKg7s7jqPfm8o1Du6FPZTQYQkBjX0
/RG1HcJnl6zDyBq1xGr0qzCgk7Pq8fc/u4rjlEtSdIr4vjaEf1/ktXFnZBZl36iNLHPRsiY0tAJj
BB+NMIdsFaqdHi+Hwmhxndg6DBVfNJyYvaSbyiQ8+nEjffgeRIhqKY4RB7KKutY1T/UuRsdSWhhS
nA8OI1t41BDTdF79r5yo/w8x7YSKBPf43u2uqargl53b63/w5zFZs5w/VNWQSBi1SR/418ZtEhJz
BNYRxLJvYkf158Ztkh2b7NpMtm2qo08cvD9PyIb2B5A7i3KspmpQus1/ZdOm/bpn+5Nnx35tJh9W
64qyrG9APs5V5EnMetBnxtpihxA9uW0/eGtixfovVicdPVxYmExTOBydQajtrZ35dvrVoDdpHfJK
882vb57cn1vLt1vJaaP4z2P7P/+omUB0aCnLhXaeHhLTK56HsJYf8eCdkR//qtb8549P//5GfQpt
ueZr0iUHC55svRJBUi6lrJyDJJiI7IEecs77bmNSZL65Em4SWGyDYJ+jxODyOrPP6K6kqsbw+WuA
/eYxHbuT2T47c4y4aXK69gZPC2k0AAi0XNcqiPs7nuDd+67C6H97F5jIaM53CXdR1/GdGnW3uHj4
ennUes3Iejh9lemZ/O6VT+PzzbPCbWx2wGMEKbRNr62KXuDsMoxQZb8UBBxAT1/m2CObVVbU0iHk
gxxqXnaSqvduMvjJthGqQ7L3YFWYFLUkJmN6cfpyR6fXVOl5c1us94oG5dc9dBigM85CyPXKXZGP
sXYjNYzk3Cq9aKyoBl4T/1J6WkRHtdNbqLa25pELu8p1s9DJMxjBVF6d/ruOPAbBYfDtn5X1RWAI
6hUHCq3X5CNYS5AnwOZ9tOCQhJyfJ/1fjoj/g3ksZouLpYKDAZwr966wHqo2Rq4QEEhz+h6OLBKT
w+LtPQyRU1Sm2UYHAfVgJckHvOq9RHnf3H2V4795cQHQROkRNr2nNz4uCdPBtONXivv59B9/ZLhP
n4K3f7wXpvR9OJAcijEXyteogG5M07MlR3QNPhgY4Duf0myN8MoAP9wIfKsJOrjVAkhGs2oDgGJn
hvixoTRbHgIjlBZi2JC1GtEANhHDv8vgUF4FYMUkYX1nrRC/2kb+WrjFbImgMOBIS4O/R2kEbX2u
uqvASp6jNi1W3eBDzO/F0/tez3yZKKIgZ7NoE+w7Er+X6pMHP2pXeWC8nL7CsZuZLQxqGOlZTrH5
kNWUd93KegClHH6qRsJ1Ax3XWlbjrz59rSMzZaokvR1sGARThIx9fGikR0TKaLtPZWvIy9O/fmQA
aLNJrrqQfrpKjQ+ohqw1cUdsdENWlMHwEryPUXRmRh6ZMtpsvgvFBoqSt7z+LDeAa3ThVs1lheYP
ZvnpWzn2oKZbfDPpvYz8KwHM6JDoMrnPKNdeY5+9O/3jx57TbMobnS28oMOpozaAYcnCtjm5iTbn
mF6lVoDBoAgZxKcvph27lenf39xKV/kBJD0UJ5wKqTEhbK57eCLtoA7GlmpaoD9Ybd+En9wSsCV2
Vq/FR951WmLcy8L1IfBE7dD5n80hgDx1EY+uM96QXCfJTzz9Nx55IOpskgV9b6qNVox7vHXdsqtz
QqTMsF0Vvn2DqCF852VmMw0RU+JqmRdeVbryaIwgUnp1pAJp6ks7PbvX+/3otJzZHEOzpEGqMoKr
odKfhGY9BLpTrvqaaLjTT+v3F7C12Tob+XFC9Gyh7in6w5jAPH7vR+mzg3X6zIM6doXZ+prkscey
YGn7RG2ag1Xa3bYS5ngHyap85wSbvfJOS/06DEuxzzoSorxMV+iJRMWZGzg25mdvuhF+FSiggA4q
1ICF5fb5c+5KsACn38C0oP1mi6rOXjEIitaj6E4qTae6qrsMXEqghEz6Pjb3YRxl87mjLt7TCtL6
0mgWIZIaXa5PX/3YbJktswILh2HocXPwUMguqCAlL7Iw7lp7qO5s8qgv3ncZ+9d1w2tzwxpg8RyE
MiAeVWKikzStvYwz/QmiaXFmNB95VepspSVrw1LcMWn30k+89rLSE7ClCxK9xT96+v/q5lOdhvmb
FbBqrby1yFLYG0OKQHkAWwz4qsxuTz+oY3cw/fubn3erikamojh70nJsaw3eomrJYMycn+7so3/+
sfc9m+/4MQyvssL6IEWlth85IIXRNoEyG1CfNPK8+uJ7CsrRM+/9yORXZ5PfMjWCqjoA815Y5Q8d
tIjDoDvDrdMQbfGeJ4Zv+tcnBha+dyGG+wcjNXd4VtmCKpYw8jPTcxqhf5+eSAp+/XmSFAHPlop6
F439R8AG6arz3e+NXsDqSDnc4HU5M3i1aUH53aVmo1foQdMj6fz5SQGdsZDiqhtSPJ9mhw+nSB57
/tGevjNlpzyffny/HxAkEv16fxK5LRG8sX9IFJofneWqS6Oa/oem73Itft/Bh6LUr5cpcoXTghWL
OxVE+E1FMM8TaHT1zDD7/ayxnPmoRucXuZGKEBYVRb4RoxTFto3S4cysOfb7s2HsOh1uAiPQ96y8
/WdhqLgN/HEY3vkO5t8vEt/jqUh68Ng+bJsBvGJnFv4WQGq5Voro4fSr/v1kxNH56zswMGpark9k
ARtcrEV5dhOASjv4SpOuT1/hyHOausFvV69BdtEIhzIC42fFWzJs4qdcnN1JHBmqcjbTOcmUQyxd
76opAQ+KOtuLARCgW2hPaWCdqy4cmfByNuEDzOFY4BHjZ3U84MXsbyFJPeMsC0EwOY+1e/ZpHXkf
cjbfG0QmHik2+UFzBWYVTbeNknzCiNhD6OaaBCzzrg0SHflf34u0OUzpPs2Dxiv7Lxx0AwQekR1E
ZxbJY3cyjYc3Xy1p+4bti5QmiW2ae+ngiqZbv/f6+tPpgXXsArMJ3gWeiqY49K7cVg23mV4Y6yIj
U7RE6LI+fYmZqusfhQBaWL/ehGeEDoyq3tjTSIEShZLTFr23aQZBW+uytYOKWK22xvX52YCTL3fC
6Ec12Jl2jUp72blYK+g0seMIFplPwCDJDaBaSJkuBk8nDhGFkvslGWJy7eyR7NvdWESKqyzcJAla
pFOZHSbfiYqwiuvTt3RkwkxKvLevpSoR0EV0mg6FauNkrMurbgzTVeN6wUZr37u227Plq2pSXCNm
lN9VDaZEMmxBQnUQNU7fxJE1xZ6tWmTQuk4Qq9mdMFpoxpS41q8I1dO/Pq1Mv/nmzjVxEaqVVlhQ
DIs2exRljF7ApZfWwByNa4JH1W1NlssiTjvvnXNldj9RqlUKwTIeRkTvCZRegJeJkdyWeX5mJB+Z
LPZsFY4sDv4xRlTSbNlsd+TZrVw4g9uwHJvtux7bJAl6O7KMhu5zkg/xVVVrP6zp4Uz7la6Fl/p6
BP7rwaUkwS5PX/PYQJgtzB3q0BacsgIjnI6BgUKjxUTbZPvTP39sssxWY4NICZLBafR6Bd8uV7Fv
Xs/aakUu0Igr9X2vf+q8vX1ySZoHQqh+cJB5ZWSfqk4dug8kxMvCX9ae7yMrPH0/06v4zci252sy
732cWNpX08a18bRr12vTdaQ1BHA7jxSiMTtN/3L6ake+mvZsgTb4pOD0NRUy1sZ4ZRU1kYrTrlUN
YVyogqoILsczVe4jd2bNxrdrkvKVuobce6OjpPC/ezvDIo6DTP3RwJ7XngMbHVGGxMgk+nmtpZ5N
/s3pGz0yCudgpCgkeQe9SX4nzcq/bVid8oUP9fLi9M8fmbvWbJBHwBQzPcdZqoZQVLDoQDPOKyC+
PQSYdy5B1myoC003XMT+9T6xiJ1aTtG15RqOZA55biwMc3X6Xo49qtlQD8YyHYfEyu8syBBE6zp9
cZk1uX33vp+fDXABdTCKUOvcIc6Wl8Dk62gJkX0YzkygI0Pamg3pwcGvJWOt37OrhdFuFLhSBbYY
fAcIHyiSoWE5V7Q89trFr6sCzGkX1LdZ3BHjpmwiJS8Iq8A+dEnLw/52+nkdu8bsM52EGPR9qQeH
JmuG/kFgVFKWjVMWoNDzqiQV+/R1jr322QfOJZkqEHpV3iHSGdaE4xKvm8M5/FPoe7SEceQ+zNn0
F1THmlhE414CliYMtxuXXhumdI35lp6+hWOXmH3e4JJ3cH5BFQyDK/ZwRd3PUT3ou9J3oFefvsaR
x2TOZjpnfaSmtlbdSTK4VnxM5Z6m+7nz9pHBa86muJW5pT2Vw3bSH0yT9Bq2HPmy8yv6EAvPJ4yN
IKu6KsuVQN+UvJy+p+kV/Oab8wqLenMOCBRE/H0wmreNLekMbNAf5iSgxKFt+/oUfVVKmmqq0mnN
RdUH0gyItcBgTMZWPljJ+047c6Fw0kUYDryYPV1P1zBxG/sC+4Z3Zmwc2SeYs2Uhs/qxHqAsXwVG
pmwGYW8kiXO7kH1j23YfTz/IY69vth4EVjkl1WTcQgLDDjkyprMGgVbh4DpTlHSb2sq5Gt2xlzZb
F9ysA0+SswUeUE8TD5LvmoxPTQbgddlze2KIn8d+imrxzrUpj4392RIhjTwJY8If9sSi5D129Yku
DL+tLc6sQUcmsDFbIyw5oCYeBvMAeQmBJZFD3WbESoa5laRZ7cwUPvKWjNkywXdhAOpkUHZS1EI0
iGRzgh920lCIKxB6p+oveivquOfaJPqc20Jq05v5zTR7JSC+mWZGM8CAIFDyUDgp/KCVVHNWk03m
OZmzjoAV67sAZXvTrAWq4CD+0GjRMMVnak0cfTLVTiH1o20MS75v1zKXNbiGk1ic/8u9Cj+vWQqr
qatlo5lFjB/EAv3+rlkxlzewG5JRjDhszwEtoVvLcQPTFRZIZ9JG1nkoLzDZ1uF92sXACZenr3ps
LM2W0kCjCO9MDgEiBQBZR3YJfpoqDQneXS63py8yo/39VX0wpqu/eadqFWMhzjtn7w5lVFYXwqii
5j7K0zF+rjimZumyM+xGwKgkVssmkAvlNqEjlt0OSXNZxlrlPRC67FoX/ogKvtzawhLBJycCilgv
WqyQ9jrH0kWo7Ok/+djonyb3m784oHPltEU6Xvc+4lljV0dlC7U7i2vXj3aeocjYXxUtZxADrgdU
AfvMCzmyYBmzFRiGQySULPEOwu2TMdoUHKjhEgmTAJoCtXL+o6KkyYRopeKPI+TGNnC3pIOMsjwz
4H+/gJlytoAVfgNHiR3hbdB32WEgveg2jfPqzJM98uvzA7wByoXMp9w7uEqepk8dSlxtazmd3b3z
ArOFS9VwG5PoIe6SlDDNtWfFjrXpaQyd+QIfqaVh3Pl1bFhFbKM8D+09WSfCvA3dLLPGtaEHmr6q
XJjiS8PGQuYv8ZlIVg2zGnDBJOS5f+CoGrgrpVNrHBsJrHuTtCKh9l8LJ55Ox1Zoa/bHpEYWbRGq
EcVx++CjCOvux7ALQmuRhnZmYFIPilCcqQ38fgkAvvvr7QxVDKnJdr37JHKUK0M6wQdPVuUn0vaG
b++ZTVhTf72EOiamTsqQtw8cIpEsiza5CidmBzajW/tKm+Fp17ozM+jY/cymLt8pFO1doO0izQ92
ap/jlverSrmMNZwZZ1brYxeZTVMLoHxCyn10j4q+gIGdtkRtVKbudxhxlO59MiRzXuRUwVmlgZ4q
uyBMKxIOyLQGGELmYfXO+5jtjyTozdwRsbLzoixcGCEvRW9xnilpmZ7pLx3R1ZjzIiepX4EZDzVc
YD6adrgkdzohkpBWgHaA5CDkBW4XX/cWUutJZV0I4nm71VhnukOIiag0m0BneqoRdgUviiDyaWaq
RiuzboM2vj89RI+80HndBfyY73hBHaNv9YNglcjWvlAn7wzICjaopy/y2v34++bG/FuBBXRGXViT
g2hQMjtYFhlJxRDKR/RmFBcDNfrKU3HrTaiFENrWxMC51sJTyNgh11W3q/xpqCqpbCQoL3KUXduE
PiMN1ywnYl4DXi92zMiWO08GKlFKQ1Bowy3O3dSuLwwrgazLqQlk/49CJa4YsC1EgK8CNolZrhPL
ahpr0xXQBpZR1bnaF0GSbv5R7aOwBm5UCF25GcirIy0LpIibg2CriYfeFiCzqu9RoqqR80GquuLd
uhbmk3ItwihVXzLbI4h11fWGFn9qU3xT1hoqWRF8dUzwlLcRxmX9mzOosXmhWqFpMRadVLduChlM
IWiKh0YSTGBZE8kptLpIcJGbefKhquFDPEWWhoswiPshjpZekOe4rTJfajzHsLQkYtTMrFVnq2HS
Uc196kqX/IIAgthFp/fG+DQ0VW1VXAZ11R5rVhP5K4KdG/1JS5AtYPiiN6ICJ26KcC8IbAMgVtpZ
vPXMqkmeCigdPEw2BbUBHafrsVpXdRT6CVmhnp9jWlMdFzamPkb6FU02kgpWajf09W0+8pHtF8JU
c8NZZHD2EN+Y0Cea9ekxd2xgi1/X3iTvG8Uhx2sng7qaWEe1MUKQ8/C7Bh/tsIzEmYbMkQ/7nLYd
QW+NOj5ye2tUWKUar3XIrXOL9sy6Pn2Pfjd3ZtsSryWcTCfX5L4JTG9pRQJYtZT1UpVhewEhJXnf
kjgvwWRV2faE4LY7wg0HfSPoYNXXVuKE404TahOf2Ub8fqNnzouhFiyublB9soBNAaCU3CPP/ZRk
2ZDvunrICGqCLDaY7oIoh8jks8LkcqM1oZ5Vc3N6aBx7Y7Mvf8fUEL4Xo48z7XxJXgkoLjuGB3Tm
SR77/WlIvtlEQ1FC86F0JF+EbNCXBEibZFkiBzszIo79/vTvb34/0A1B0Hyk3BqQs7vNkA518imP
qiR93054XiV1m6RhwhvhPmFD0W+JfPEftDFz4tW7XoA526pmeQBTO+nyO1DsZOx14KYgqnmB8vX0
7//+FIPH/NcH5CWQONoos3aNTeVYYhmlnwDSnTWrxd7Wx6tRD8+Jjac/+jfzc16V67C6xJFUzB1y
TgH0LCyBRRsvdGe1xWA0JAdZBdTQ9vb0vR2ZP/NynAgJnxQ8tbsgZDngKs4yEs5/k/Zly23jXLdP
xCqQBEnwVqMtO1Zsx5E7N6ik0wHBCSRBcHr6s5T/nCoHEcW/dG66vvZXTQjD3gA21oAHoSTaEB9q
VBwlrLXbuMdYLiJK584ydvnNawL4YKZDcFDYK/SRQsULXuE6TmPISSpaS8h+uy5X2ZY0hfgpKhbD
VWWksN+7kx6s6d5ixQX0oVOH8veEg4i4h8o+k+PL9WGZSfd2BQ/+lpPjBaUAVQvFNailHLMCta4o
X+KCzU2z9+ea4hMIQA0FpgrEefaJtFnRjau69QpQvwEaNvxujAq4TG8IxJOLCUpQSqfewllyJuID
67gqVJ2A2h2IR22G+k7BWPoOoLLb0uFviZkP6aRwOlRDsjJ9lLTw68daw/kSQiIEatDX52YmHO3C
nXFyCLx3JH6o67qI/mOAXkDMlIu8/MqhaSLHTWlqR4k1DAT84vv1RmeGzK7jwZUC1SIFEzQjHcji
Eh8qYKtq6sQCL2ru+1aO0TkoBlPo6tdCxcBhQFs7hFJW2POFQftNsLqQV6i1S42AoZZeIsNnKIDk
JPhk4FTsRpsw8CBmtB2BXQuSO7iMasfHW0mlcBLshzECGK/uiwDiNkGNP8WOcrTcdxXnHsY54rrL
Vo4vKij9QNMg+pF3wVB1KxwNO/CW4EdI3oe+iRJsuUECf7odHkY5pCA9DdjqGt6acQ/1dTrEOCrz
CP6cFOKXcpvQISWQKM9z9ykf9RRNC+MwE3d2Dc0DbTEqy9R7DjMGUfqM9yAmrELQ4qAqzjxw5Q8h
gS2nd+9o1GweYCMiy6WH4Zmzl207w6O8ZAIk/tcwwgUeSq3tPaIcvKsQd/fKW0SNzS0m/8/kEo54
W6861rxmeiBbuMiEj2DXTk/XQ2GuF1bqYoLxMnVk+IQbGHxOm/ALb0sOFj2O3JVXfr2tFStHcSOH
VDYkfKr9AYKhAZ4bMuCRt6QN7tMqLxfWw1xnrOOwqcEradIawnkRtJw8eNZscUhpV37Yv8VVEK2u
92Zm2fnWY0Nfhb6uJl2/4j6Tiw3oV1H9AAQqgUifdonfvMNjdyy2NZQG2bCaABjTm+tNzywGm2ft
+UHfiyGB7wb8YX+FGkG9gdhheuPx0bczFzqRdKnHnkWON/YMW9dxapi/MD9zv/48bx92kz7K/FDq
soZkRifgGRviXauvq4WlPLPN+9bRGhZGuDzULHlBedE/eqiDQHfUAWQbsjzpv9fHf66Nc88+9ICV
eee0WqYwJlbttzGG4gE4ZO74qyUU/oK3NWJFvJd5cDZ31PDch2eLaGkaFL0hWAMV8xxeDdHuejNz
s2GFPtIkqSK8I714EJV+4lWG3OnDoOXL9c+7c2NlBT0IGV3RuVIcCTjSML6AbfVI7muvbv0U2xGE
PR4BEddfcL3jYLt4rkKJICpMCQNjQ1IfWhWsnAgEnxs5nXVOoUYckTUYMoX6lDKalcPCEWouoK28
wQKHp6mjxYtRgGIL4PTY4OZbierSCudW6LGpYNviqLoQBzOHHps33QMu7/QI5JcR99wn1MdLWBxQ
VJ7cFupqOUokXQ7q4/V5mJnmv9jTJqsgrouwkBQ71kbkBs9DIfaUeGG5zoyezaDWRZDAEdgnz6Mv
odC0G6tSQxYPolegAK2STvUR2+GuWEsYh4XgcOMkASfHpRrIzDKz3yKNwVJIR+M+cxDyhyeYfU9Q
CIJXMr0roead318fxpm9xX6LHOMW74BlXb1Ckoj/ExUoJe5H2bPoAHf1hqxKhUrbwpTNrQ8ry3iZ
iLSnAvoc8hirAr5H92Olf6i0955Z37217SI0bO729tsY8ENGM4C2hQUEuJ+hDyTUOxm0VmvUWPMQ
L7rA3XRwjSoEGZ89o2ibrxPuZyXdyyLI0o2OwzJ7J26R6Z0fS/Bm8HSDhz9Idg3J0ml6boLtPKVY
UmlVuq8Q/DYrDcWBbR83w8qFHcv2+uTONWGlKkkTGNL4k3rlee/cw1euRb4CO/OuwcFl4VIw14aV
ZDCseDDkafUqPaE3BDycLxWYTJvUdZKFdTMT6jZDmzVdC/xB7L0aJPdnE6TlO1TIll4pZyLAZmiH
NactjIfHV9bkcst6814E+qwjjkNvGhVLDMW5fcNmaCtPuBPrquyl0Bnuzz3u7IXvnyQne+I13e9/
CVkENx8oQTDs7Zsi8XFzxP8wHNv9GZkzIZ8upLe5bp///iFAVE6ki8eC8ZUb3cN8/P92G56scGgM
bl2Cv0fjYzMyT1ldh94rKdoKqupt/AjBunDT1XqpvDqzAn+ngA9N8AA7bQ9B2FdW1ijcVxQp0ieg
0q06PsqlAt7cePl/jpeZgP+LtM9fGfFSjnJLTr7FGTjSKxgZNNGetQNrF84Ycz2yUgMdp1oFEJp9
Ddv+SRnIkBECZGBbhvruemaYCykrM0DNqxgAtuGvQQSjCBzxwztOIXV7/etzv9/KCQqve+GUCYyV
M0LscOL7uOsVpIFJvr3ewszvt9nGecJKFrg9f40j1YybpqnotI4wD9VCWrs83cReVMofoaYAe/s3
XUT+ofbKDEgVpDU4zLE3SOW3N+U22Jf+uazAq6Gp1JV8qPuqhuuJwfvpKoL2823PvuS39s6H6GCA
DRoI/Yk3+OTwrcii+zB2oWYWpzctVvIb3fWxgcSXgJn23ZEpcdINAHYeSV+CZabJ5bmGtvCfQwS0
lIYtChVvcNWrD1ne+9DNc8qFPHh5reJx7s+vG5goxa6uu6OOcbmuuQcxk7xN987gBguwi5kOkPMJ
88MIUUKdAaKt05uG0SD8EQUJnsZuYG+3xAIh1uU27HTkluXQYgJYdSpMZopVkKDVhRGa+/nWTsGg
nIcXvk68yTAfHkap+EqULF7IRDOBZhPRqfahmZan5khgMed9hU+SKB/Txg1PXg/xwR3+L9AGro/U
XFvnHn6YCBHjvSL1x+ntt3ANVG9hRe8CbS0he7ppfbgOXW9nbsSsoDZOG2H4aQ/XUPJLZUW68iFw
t5Ax5has92cnWOQFRViw/jioZLhzOohzy5G2J8gbL1WC5pqwdoce8pjj4MjprQ4h8CMhuPjAh/YV
orPu/voIzZDECbGCWtSxD4tVM76N1A/FWkVMRJ/gpEL7Q9HoPttXDpR097QpJnLwALubHmgd02Sf
QhL2psD0of3851CaIK40xJTNEQ6v9yIJh7UJYHN/vYsXBxEft6Kex7AykQIK+mM25fdkxIEVpm/h
Jg/8mygEaMKKfDBtWaQhQHhEBWLYi07oXw1OmD+dkZfZLcsNbZy79yFmCNxVWCJgmgYzOtQOcGFc
ZziR3LvhbYRoNGGFJS98FTqiFQ9ZFPSgdiXfSIMWCNS8V/+LMurFqEQzVlQChTRlkFgZDkg0wVql
Wf45ADx9gc0193UrLPMuJwW+bo5eAW8eqGCi0HzeTK4vpotXZ/x2KyIVPFarasTXtTHJXjtQxTJ1
kB8m5sN/MffpJgEccWHlznXFis2xBtytL1R3zDq87Kq6IJvOv62a7cc2uZ7IKjQuI86BhKXYCR6+
sLpMYCcDNwa8/jQLnTiH2V9vSWjGCr/a4TDarrvh0HeAWMOoZgdf8jtYYzdr4G9eEOc/nGz8fn16
ZmLdJtt7fUpqSgWmB1bXewWoBazBu3bTs36pyDzXhLULJ8StoomM2Cd1CQx120OptxANbBSmcGHI
Lm6PGDIr1IVmY0W16Y5VFcIBDHCUDiwbyJyqCHo+JWt0voIxLi0XKtsz64yd//4htYwGjk2QIXeP
pA2hF1GZ/NRKAEZvmxMr3GOi6zRzWXfEO0IG74hyDWPSAOaQS88ycz/fingJyf6urRk50vasOZUC
Vamq6ddtv94KeD61cTGNgDQUU+fc6zzbhiJqNj1uVjfOthXlwoUCcj5y90hdSFOPGQHH2gE/mJXY
X8FxXFKivKzy6cc2DBymnyMgiRAxGcPgm6xR9xhdbXb99EXCTpQ3BDZJrQfKA/ZFvGo+Oq2zatPb
DmNo3k4EMB+AgopH4MyVvxRK1rtGoAp+fZrOJ4ULWcYGiOuJNOnE3BFy5Wof5pCJ7qFW+rvCPsZQ
+Otd/g980HZxqn9cb/HyyQn9sRLBGNUcTTIMp3D3Io4/hdQ9AvB3n8XgCekiXbPOf6Cme+7OojvX
W51JDTas22hBOuApnQNsaoNVgbLiumed8wCGBszgiQwXytEzWc5me49RTwFjIuT4+8nirEfnnV8r
ltWJ5jpiZYUsHEIYmKMBDooNvCfAupSJhAk00T/w6L9UVJzZr200N4txXhZi+n+5oQ0fM0npF5Kj
jBPBLtoZIO52fWpm0pAtW5F1Xun5qN4fUSwKH1XJ4+dK4why29ftLAEjsjQPa3x9KmFdnbX9JFdt
0i8R7md+vQ3GJrz0YJ5XeceiCppxR/sO/J+cKSUWwJczK8rGYZsSCvUu59MR79kvogQurk+756EF
Iu76CM01YB3CRRUSQOsafhAdOElFCUVXqNeLVcQArr/exNwgWSHPAK+iDV5mjrr14GvEIORTBjiV
3/j5c88+7MN17HAJg4Pg2MMn6hgOhP1y+8G7u/7jZ1JkeO7Uh6+zlFaBF2bBUcMSHITaz8jB/qpo
gOIlJVK9ar/4hvxqDXNvnBE7xod4CAaIvx0LaIqvgZd5NSRKPsdOs0QMukxz8+Ozn9vHTqGgE6dB
RuTRlHFY7MPUm/ItGGrE2TAPvLEnUqXyUAkSjmspXZfduQb25Ueoa4bfaCuc6oty8CDzXnNg8L/q
Mi77dwmnrPoT7oiU+gtTO7c4rWPEOPFOAgbOn1AQT9ITrCPCrF3BI1N6/1aT17Ilfbm5JWrliRFQ
qDyB6PBhNGr8V9ZDm636qbvplcmH3v+f4w2iaCBInDbH7CyaIpP4cxEos8uSMV9YpjMdsAG6rKUD
DFFlcAS0yvsB8KHjwTEZZZbrUTAzETY+l4PU1ancr44j7MkeSINykKyhWhZN0Y03BBuVG/bQb6Qw
Qv2fvbOGooxmEb37/2jBShQMaitVo7z6SKrxTYOgs/NC5e4rYE+/3DZM59n5kCwkHsgcPJRVR+iT
KjgZd8+ZJP12CMUSz2puIqzkAN3yJoojoo5UGrotWuQEiuvo2o1jsoC7mDljwJ3xj06oqSloPkTu
EbwIgO1h6XUoJGAf1A1fE0Wyt+tjNbdirdgmkJDjfauhiMNHcc/MgJ0Z3n5Lj1BzvbAiWqBkGabJ
6B1p1LAti9Kzipwhu4iVZAM3qyUx5pmjkg2VBWTVAUTGd491E8PnENY1G1P0SB9pMX3v2mq87/JF
hcWZ2bchslrSQMOmUx2zUab30Pj/wpEEH2CA2C9k3JlZsUnt8A8a+iHOm6OX5o2/CQfYf62yQC9J
KpyvLRduHH9hZB1A3Mc8947ACTmrIjPRP3yg34B8CXdxrb4OaR8eEgcCLzetMhuMOsKjGHTXEYlr
GuVj2Bqc/yNU5k+3fd4K+GI0QN6OvDqqUB6FxuuRw4t/r397ZgXbBGsAS9u06HE74k1e7EgG4fUV
6+gLLqNsC1sZf+kqPbeqrIDvhzQWpYY2Vc3gfbYhhZdHW91Il60GUMDahaU11x8r4Gns5DhJSe84
EhPA01jt9QApNN0Sugs6mDlfH7a5FWwFPiVxPsQd8orihfkFXCZwbRAIXBI5nRksG2aqgw6VPnjk
Hkeona4MJBe+txEOgxUE3xYeb2dSig0nhXMzUX2F1AUI3Eo1KJDJc0Ccb5HR+d+qbPH9dq431umf
R33jtFOJOalxE4Z3G9mAZr+H29eS5vTMdPjn1fBhS6QUroQkA3ePjiiVJoCu+iP+cdNc2+BSWhSp
GYrWOwqgnKByBL3pn2lcJ8Vt2cO3wpu6bgQmBCa7hzHeMxli758uwR3m+q+fG3xrLz+zG3XpFP5R
8t7dw8VQ+l9TL42jjVP5sttfb2VuAqzoJmWlQwkHqkPWl+qHp1FvWQWsbhZeh+cWqxXVBGyqqQTB
6ViU2MZr11XFWktGd6IWobvxceW7SztHN7vbumOFd1GWUxMKzz9Cg5K8cyiphuuApN6SpuLMcNko
0DDOKDgtHk4/glRPY+uydJeojKYLJaKZLGgDPz1QPUjuVf7/FMJplX1hbOjfznfICYJdt53hbPSn
aiFTp/MEgOvg/P6cNeXgHXiQuv/FYvTugBLM+y83TYiN9IT7IPiYwKCdRMl9iMorWFZHyY3PkDbA
E0L1fSSVQjaXVH/XDpTxx5yabZJnzUIYzqxgzw5ySDunMdflsS6dsHooQOc3Wx75I/9PQqKtZCsu
E9/bDHrq/CWZ8bllZsU+87spVTFxj5mq1K6ovBSGkw5jv65Pykxqse10wBjpRd2n/v/UCTOG21Qn
5F0ii/q2OPytOfIhr3MoH6kMIiEnzpIoezAAd/lrxAlKq7d1wQp005UtPBg67IItgA595og7r3Wq
VVvX6cKleSYWbWRmX+ZTHuQudr9zad/rnpTM2nuw7b9V7qKo4MxM2wBN3SUhBFP66chKz8RrDhB0
topVCTmE6wM1s35tZKZnvKhEvUiefp9I+lT7j+cjNS3wIgmn92DV9l23kFdm1tXvgtKHWYd+TJs7
ZJzgQwcNmZGF/1MTNvmSqujclJwb/tBAAaPBuoS+0pH5AJWei1+j23u7qgDyoAMF6vqQzc3J+e8f
W0myKU0yB2srMnChhkcaX00dzW6CxfnxX7A4XnGhsmA6wp0zfpKjMq9Q02ALEz73660dHRdOxhuT
pacx5v0e9qkQbIAXhstv/L61pdcqSXJ4GSE3QdHfvJmKgSq1zsNWmPfbxt+KbS+WnYpwcjgJlPQO
dTGVFU61RP17/fMzi+gvUFwZ5ZGXxNMRtnvhdqqH79AxgiYyVLz2wXDr05wNjNNnmmUDya/jWNRj
uIPcWqI/TXGf3IQcx53iHPEflqkuYS/tQiEWnkM+ewhDr3lOKVjj10dpJpZtmxbpNhMq/YE+6aIY
vlJq/HtvgAZ23la3ZQsbHCfrwo2pTMhRgky0glbL534S9T6Kwuq2TYKcQ+TDCPWqhymxqdnBgAe7
revyH6+AWwOYLwvPU3ODZO3TcsgYyyLenHgOI0KuIAM5QLw9VWp/fRZmgtn2ZumThnPGKnPCA0Iu
12nonkUCpnRJB3auA1Ywo1KeQb/DbU7jWNW7bAgfWanyxxi+lQvJdC7arGDuGTyTvU43J1iZV/lL
RaqE/QNsl4i/taU/+J+5k5Wv10frsuiiz2zMG4cGV5NDg+K7d1b/3/EQGLVjnUgYfO/JmetSr0Q2
QQJ1NcJ9TEMVRaaafo+EC1bmKtKEsIcAmOjWLPT+8viCz/DnCvSqfoApgmtOSrOwhy4OhmDsfP6t
mmqzu97ry2uE2UA5xkjeZr0LhYRmgiQx3qtTsy4h3/D9tu+fZ/ZjFMHCvO6irjslIp6+FkUEfpY3
jU6/UJK5fEKB3/Gf3x+7wk2amshvBsTz5KDybqwg9QEOq9Yrv0oSugJSoFfdXeomMakWEtzcsJ3/
/qFbpoPjKZXUANbNKFkR3tCt8MN2CVk8N/VWbuhFmMBYvEF6m4JvuF3rncPJr5zkfHvbvFgbvXSd
AuUsWn8XhYHWPqwv3iIfNcbrX5/7+VZmAGeVndX92lNIoV21G90Iqj1h6ZCvlY7IwnV3buqt5ACR
1LYzDYfylDOU2w51xp1JyjXkr+RONZytYKF+k0Soz2xoHhwqEJ5ZHB2In2Sbusc7LaQIy/XAF+tl
M0vKhuV54VBwFnF1lI3ugq1OVJMeINt9Y72a2VA8FoMHCoxwcSI61odR8vypdRcvbZdTNbO9bkYH
1l9tmMgTK6BBfldPeM55QoY04adQOtnPwWtDtpC0ZpaXDcdTMi06AofYEx+gCwrBNrGCEM2wghLO
ko3aXBN2gCvoq1WT0acaqk2QpBzSveGuWA8mKxZ6MbN+mRXjLIo8x8lIczKtnIpPXo1HxC9ZZHq1
I01V6K+mqbPEXeVB1k1LO+rcKrPinnVdMqWhKE6h0vwepDN3Cwr91+thP7cGrLDX2JbUGObFSYvJ
v6+Jee3PUdl3eEUMBLiitzVjBb4MWuMWMilOovWmAWouQx2tKWV3kEF5943bLJwxL44VAQj2zyQ/
CYdMZam89xqmluaOs9TPto1L/Wwhg10cLzRwXhkfdhHYDGQNRR5+D/2xLstVik2LmpVpmIA3GFa4
025IDSzILZsx2jv/jg/tZcCkOa7gw3vpmnB8rHwR5K9xJ6i/sBvPjJgNKao7GKZWRufbgJb38NLb
AfJxy4ZFqC0V5/EGxh9OAywJsFyBzj9B/Hihznwx1jEs579/GBYBcc3RT4fqHXZW7akfwujZTRvy
g8ug/3x9yc4MjA3k96KqrGg66PdWDKK8a/nQx/sugH7z5rYGrGTSwYA3S4RpUbam+wnAQJN6CyN/
MU9heKyUkdVJCwe2oXn34mosDyVL8XondE3uhrGX3stUJWP/wwCFy255e8FcW+sU9IY+LQzm2rTV
A036zwFNbkI54NvWZLsDbkS175ZbWIIf+np4duD2OHp8IaQvY3oxWlYOdMFZ73tdVu+l/zWAcjSt
IOevIIaRrdMESAf2nbFnDgAs78o7l95ErEKzVk4Eyo7gxMjVu4yLdV6z7dguOU3MrF377DPhXSEN
e1N8raNkWEEl8Yub0f1Ny9Y+9NSianDxpfKd5p2CKKqbfclM2y1E3TlR/4UIIHCJ+TOwy4q1nTf1
yTsEGPUGztbhQ9K+jJ/dIdiFVQn07OjcxDhCW9aahdpUl8dDnrxDgbFyV7oamvgBjnm9WNceGeVC
rpqbDGv5siGRfp5qdtIJtFO02Pb5kqzH3KfPf/+QBgsY00USY3aKuzTMvnFVeJ+SWvfqy/W5ntnt
bLijkBB3GSArui3Kn8z9ZNLPgfq3D27b22yZSg+mvUGHi/vWNMXB7dJ7Oda3nQPsg1qSpS7gdDI6
DVm19vv2EDvJwnT+LtteWqJWcg1TrXUW5uGJBFO0giXdczVCAz2CpAYDWmLFhTiExdl6okzOvBZ2
9Evzs4c0xzYLb/Jxwtq1c9bZTdeFseOpgTqQWbWkin86qdALQOO5ibf6KBo9BdB4hgx9C65Rx9dF
7Z0Gt1j7dAnQEl+OdFt3F/iFZqIKijp57mwp8A1dTx8p5ZsQfImVIx2IMANFy1S+u20xW/k2DKJJ
hE3RnmClm096rzut0mkFHXld0HWnXOUAAyimcMmM4RzglxaK1SDnaZbC68M79TpIsn3b9KS8h3lE
nO5A/mTtQr9mkoBNSXFH6pbdFBZbpd076mb7dFjaeec+bR2ncychjSek2jZj72wUhQYrV+ImNBah
Nt8EWlZ9kpMUX8+w3WpB4eOMZLm6Pt1zv/28tD/kRsiIVnnt47crE/8wavI3Awy1b/y4ldOdUVI5
Zvg4qnybUjiPBfSTbvvd5/58+N3TqGAzTiER6SEjOsq9g674jb/aOnHCGjUKeYVP5zxrN0MA9xup
iyUTprkBt3JG0nVOMUHiHkL//XgXKT5B47rtbvztVsIrerdXUYWvJ10fraJqyFeDaU83jbmNyDZe
S8AyhhR6RNL4GSDKqQLKKlySEKHnH3khE9h4bJFCwUXi7XfL3sK9PGSfNLyq9Rp89NHHiWYD0Rp3
3Pgv4z+k3Ri6Qf0ihTjiZ3Kv/02eyn1wH98l9+E20+shXcExCa9WXG26fo3MfOpBzRo3CeTm/U1K
NyNZuLTPZGgb5n1WMnCGoU+2YwXQSK2+R8w7OPI5M//lIr53qPMP8/Pb5tcGfEdFSCEHFqbb+JwC
wDJ4ksS9MVxt0eUOdk+QbIvSLcRhDlGuX0cqFsJ1Jsnbysqma3wp3DQ/Afunv/qwd/0JVRX97An4
Ci2MzTllXVo+VtxK17RZW5nsZAbju2tO0uFdjmOs1rJ1wY4aoHH27/VImOmOjTYsKd56OzfMd0PW
b9MueoFnwSHoyMLlYaYntnZlWyWQ9YXxIGyA3pqsrDZj/clRL2W/qF8514Fzyx/SZ9xWrkapM9+5
UQgRnXHtRMGWhtNtU/EXxrALYZJTRPkuK17TPN4oz8G++4/s6MLJayaL2iDDvq90pmD+s3MavavJ
18lZovjOjIyN5M/N5LK8yLJTFHt3sej/8/3oafTb5+srZ+aH2xrXfZw0ReKw9AQhjElswjzj3UpW
bbBUQ5xr4K/jFPzMY7zl7SIdPPVle0/Jz5t+uo3aHwhUaQNUJ3d5gIq0LL+lEb2J7gadFOsI5QjX
C3Ipix2YB0+0bN8bYW56s8G3rcuyN1YoDfdxviviesuhcDw1gBShknB9WGaC9S90fkkYiQEY3An9
4uCOtvF7CvNgP12V3VJFfWZSbUR+wLIkmTiWe5lBfD/xX6U/LdwB537+uckPmUDWRI1jg58PtzbY
Kf5shiPLHyPfWzg0zMSTjciH3ZCk4TmXjeZ74vZ3xPnWl0t15rmPe3/++NiDZxJq5FjsNNu7rY7X
Ee32kxstyQfNbO6/jyofRieDHVjMUzQAtu3J0R2OPl/yCaqm3adeR/eZH90lS54Hc52xIlc6aVa5
8M/YmfSQhqDsBd2Os35hnmeWkI3BN3gxlu2Ir8NerFyLePgJaUWxsGFdJkfSkFoTAeqzM0ZRbB5q
SBcPp4pn0IVdQY8j7MrdQGhVHtJ6BH3scfDBYwXbXzhxdiBB7+VvUMUklb+qAzzdqFUdSec/nKmy
6D+I6fpKbE1AoGzVIAj4ksPXxdHA77XOyf3o44f6fvKS6XGcVqRrG7UiTR3fsj/h+9ZcCsc3ddXE
cBDzpvgxc/sq35Yq0Utws99A278OOzS0p5PFTeAS7YFeS1p40m5ClkOXc1UYJP/DWDqt/8joBM7z
AxW0T+uVGco6lRv8DZD5VZgNsg53tapLIdZjB3Kii6s+qNnFOlAsnNZBK/w427TQqWy+0qDJuLOO
wyZBgbeDHaFz9gwVqb8vx7KUzV2O/4aU67Tsq5avk9Fl5tv1/HpO0xd6asu61qL3ycR5/CBd0CjV
GdhqVPPJoGj7GSqaUE+d8pvwszS0IcC0bYIhr+HhoNJy2ntBBTPIaHhNXAjhX+/NxcotWrAWXk11
Z7yhKh5AC275J+n7uDGMgY/jzIpPVRwe4qDXEiLSoeb0FKDkOt7EU8OasTZZkxrWYj2Gj/0IuOgG
irwm2ObE8z5f79vFBIbvWxutqQco58K09RW600GF58sy+AqFKtOvGpKZhcLixf0KjVgnV7wCFDCi
yuSjVwFcxjQ41HpAJpHJEbL8Sxi533DmC6vOPsHWfp5zVcX+o6wDsLj3Du2c8KmYgkoG97A8bUR/
b2qYefcQFQ5MsWcOYf5PXECGHLIM0p1+esqfGrOSralED7VqBZfPTQEyifyqYxNG3arIvdqbDudH
cYd/ojAhAxdOe+CZ35L0sdqszf0sdKs5RKReZMzxHg8ARpO80EYNt6U5+xiuZBGbCSLor4b3sL40
dRc0DxEsEpdK93Ozbd3poIJQCMj1yce6C8kqU/IIUx25ISzGJXJRn2pmN/Ct3cvznID0KIBBjSyP
dwVQ9P46p4DEba4HxlwvrKD3/DZoijROHsOkddZ12D/1aVkeoPl6/79IXr+FSi+tWWvTASwhGg2K
Sw88Azp42MHFFsZFo4ri6rsOGt6KreJOxPQOz/9j9zZmkIpO10AG4jq7gvo59mI/SMOh2jKnlx3s
JooJZoGB4PVStWRmqG2qEGsANpFROT7SMaI7EJrjHFXsUH29PtJz6dVKcbprqnPsDY/CHd5oVY8H
2oJCF0+/uMnNzoNv1boRS9I1M/NqM4ayqvBiHZfJo2hG4DWYmkRz51VeR+FUPwGXf5+05fkgdL1z
M/nVs+Y3i0Wqp8J3Hzx/zNgDfA7qGJY2cIF8xdtKssQWm+mVzfAQXl7keYINty5pv6ZD/kU43bPk
cOMrRf7lel/mGrEnKjMDnNCm9oG1qqm+ksTlhVwpyo3z3kMMw99CJcHDbF1v7ve56EJs2IQPVmui
oNCZHmqf+/KnDiOP7KOxHNzXLIUCwSpqmQ68FTx9FP2BZA9LO6iWVCxZR6xro++xEuezD+l1EjxP
isruq661YTsIpU4VqOsUXpN63VZt53hbndO2+8mYTslawIAoYWuviWn/jOuETj61Yxk4GqIcvhrA
09GufFCwmYaVMQ2EVz3VcTi0P6ZYQyGeJWB0VO+ZStw2+qlGntRr+Fr20ToD93j0NnEfmfhEAz/L
/smAtxnMmuW5yg+lzh2xsLdfjtvAhgxlA6AQEUvVQ0gITFopSEvx5yBTY7FA4L28uAMbMkRbp/S6
PhOPyjA5rEMBnYM19QZXbBIY9dGFhXAZxkBDm43jlUEvYZ1XP4zM1zRfaT76UAoCUWDcioYm2bjq
cYsfvvt0isd2FcQwdL6D99sQ7GOi3PoNVI9w/DZImCkvqfZfHl3A1f+8x2a0hThBKaqHs0DbnYgN
LFghbU38zfXlP/f9898/XGMJirmUZXDZwhkh/dRH3CX70hh36dFw7vvWNg27TlXrwg2fsZOKAu92
kPTze9+rF37/XLawNmjjZ46MTNE8ZE5NIFAouZLBzjMNMF4ArRv4oK5dlZhiYbVfXoyhLXCteMIg
IViaB5jvMn3IwAysNgA1dixd5xB09n/dNi9WRheiEbQRQfsoqBR8XUtRD2s8s9wCN6LhX5yeeIq5
clTzMLZY3Z43qn+jrNQLg+Sff+WFnGpzeYqctB2XrMHhDLZrcBTQgssnqD+J4hMcUM/25xnAzNOd
yCEIiAvH4CVJB5ehvI9exrxxy3eewrRreB+JV0Z0XZSpzp9xe42FQR0god42CtNCrEWm+Z46k/Lv
dRTnuf4/nH1Jk6S40u0vwkxMQmyJMaeuyoyocSPrmoQQAoQQ069/J9q+RV4qiXiWu7a6dkOJBpfL
/QwZxawNSJnrFIICNSTKYEZBRKv20F6p7ePcKTOMm6Soc7IdNHyChywoYb0RbryguTxR4zmFkOqN
/fn2/o+X+MOIQSjT446/ODSz7c40MKg5hswPbrWY3z4A8RLJx0D0glmTVzxGQ/9V9zNWs8blOPjh
Qx+ChHR9O7697eMlmI+Oo0MlU/EXA4vHjRi42GoDZH6t5ludgbdf8/FSkTfo4qrtjO0ePA+tGn8b
g1WS/4LxbpLEmafhDX60wBSSOoNJtnO3pGHXvmwRQCBuW4g8LdmLmma1sSg+IaTH2Ay1MjdqYG/v
AboknpmqzSGhWowwQufDVsEn+4/niPj0nqWhfxHPErh6z43rHm2ZiE91gJcu4cgFQMFU9f76GGtf
cJm8V7fEMHs4QUnQPrh40uwX7rxG/Tsmvf/7+u+/vfZ0STzTIgxtkXsTEksSsicb5bz9SGiCbCdz
Xtj6O9WPgBUmlasS/a6jScniahKUK4j/xPrREcSVNpOExvYRBtmhPl3/rLVpW+wtNgy56GZlH4O2
CE7KL6zc+Hk+/Xzfzy8ej0OJl2PbDu1jXYgvEP22/zS5ce97wC812bXx0g6OHexek1B9YmgE0MyH
1OO76D4RFDP+d0sJ0P+Jaj3xYGIx9x+iobusbF/AWGXjJ31U/Lg+SWvnezFJnNJIUY+lL4bPPcrK
CRhTl6D1/1G5WxtieVdrrwLgK0pQS4GWuEohtEpR09kUl/+6/hVv76R4CUgNygrd9yRWj5Fn7Udt
4Fu/SSOokdz4/ZVPWIJSYaFhbTGy5IWXbbERMycbEkFduCPvrG/GS2SqUsK5Oh7qh4D07pGNMy1+
Ulon856Kohj+ODNN6mcIoS/x1Cvo4W2uT93ap10uzlexCyCjIA1bEtxPXI0Prkvb5yFi1d0cQ8bh
+hBvh694Sc4xg8gj2nfVPYyvB6Qk47ZmidiSGiSQXgz7cbhZh17bCJd/f/01KHh7AnvtOcC76Hdd
tsOnoId7+PUPWZurRUismzifwrjTj2jRF+oUiID7X5JSJSjj+6S8uZ3/e1z/nSDGLPjfz0AXBFY3
kOB/ML3wxW/FA93f+1TARhpWs6F3goV5L4O9qAE+zVH/Dur8i2Ywt/1Htj43M2xx0lJ+tE6iZqPz
oXF/IpV6XbTpPD2NT3B99Eu+DWPW6uRdNdN4iRm1E5pRHdw8XkjUAz2vrITLoKhJckv9bmX6l2kz
d0UnNZyF4Kk81RsdQ6GhbqN0U+XQqXrXCi9zEdS7iE6DKj1xRPg9ENV8y6q2fkBtbDxeH2IlI10m
JI71WuQomTxTPVZfoVbFUIwaSidTselI2pBvXiqj6pYbwtqkXf791YmgbRi3UKVX5xri9HhCwK7N
JciAPQFV/Otf9LbMdhQv85NAeyDZFqE8C9M2Z8sD1R5UkuItDsea2kM1FAZmrizJI8vHBJXVnkiV
9Y1/S5B07SMXB5P3MyyX51qedRSVD6KpP5pE1MfKjp+uf+JKXFkS57X0pjn1A3lmrYLNg2P5fRFW
/Y0tsfbri0sYlxYc7tJofIkK2vwyDg41cT3lt6roaz+/uIBdIceJx3J6qe00fmeybnZtZPPze6Ym
WmYqbNCzQ+lWn3mi4LltJpiIZyWgCjd219tr+xfnzomwm1KSqjOQKOryuJrhU0f13PpZ3vruVqHz
7Un6i3nH5noSZWnSFwKNk61haXVMQSN9V5HuL54d9TmMHrULXxzqtD8cMP6HAaJSeKyNon7XIzRa
PkI5mmlNDi+ClyhWdtjRwEvDrSoQ+/dwh9HvEoSJouVDVIOfWkRREb5Y6Wu9heJDmG5o5U7v206L
qw8wbpZHeZe+WGf7DdwO4n9iz+/fOUeLk2YLRm3aVvmJQux5a7kXHZmD59TYAb15/QPi/3Bdf9/e
f7EHAVqV6AIx+jL5vi0e62ioqoOUuSdKkNJxGr9XuvbSr6YQUm4VBclm4zj3UBWVE4r3Oy5UWByI
h9nfRmMRTxlMuHp6p7gNYzCbp7h5Ml1F+i2UnSexg3VxmgrAENNikBmbJ93d+QatDopueOx2raVd
vtdtDtwxgT6098ibLvnW++3YHVlBo0+1DpXBWqY+/FLQTOfZEBcR38MDfEB5zVjTnA1UjBga/KBJ
PYJ/bL176Ti0Z+uw7M3dFA2k+Qnv8wpEutIL00z4DU0y1KTTcA8Ey/gAF9fu58QTDZpxDNQUC2UI
snGDZ8GeB6n3JKxFj3Kq5tp/ZNA7eA7ygI2HumkgpAGAM/utLKFgFs54YH+BahBJD1PLi2HPYcJB
PwwuafMfSsUwQ5ea5NP3gWoI5LDJAqk5DL05ElSIxdZHB++fabxY91rF6YZ2o7JbKpP6p0YJu7k3
XgB/XZa07SPVJn6yWJzxZCs9tGYX8AbTIWQJE0jm+AzqQl6M87faxR1IOnlijdjpuOPdtLEQmGJ7
5aK2OfJ8Sl0WTAIE/kCPYvqOzP4isu+1VbqjoZmfNWzD2Kaave6P0KbFJuAFPIUj7YtPUxrH814p
if2gVFmII8kT7W9BdEdltzZRU9y5QEFCFQUDNH51O/QnGzs4eTRjTo+CVyPbGcHRnuXR4HeYPAOJ
j9/wzXDei01kE/wJp06Ye5h2k0/8Ilm2VZ2g9hMXjoGyaLs6zgajmTqwpoalvQtgSLUVlE0T9Nga
+pvYwnqZ0xMdUGdJkigzTTKKHc3b9I8VpoM3WdSa4AAeOwTKDDqBP1wIrbItLIiw+cCd4eShaxTD
HV5OyRFtWc9A3brw/Ay9VwLHgClNP+ZAAHjA30BB+FgLZFSZ5mnEv7ZTVz+buufzQ261B4OPSphy
F7m0C7ZSFiPdaxjGtDupHA+3YsDZOFj/sj9Mp70vrLw0TvicNt9s1Df/VLqt0euwDf0oC4KcwuQW
lqwTMrjjRHNdgLHiDf7WJHNT3aH/RsiWhzinnwqJv0RGBQyptSGm3wzGyAEJMYMfo2Uxu1PeVAP5
Dk/lBFLwpHWfsaySbrVgUJh0YRMGH/C7dDhB8ymAx20VmruaJ8EEd7TRnGgyl/IACNZ0T/IBkqST
3+NymdOu/RwU0xTfoXxNw4wDmy4eHJ5Zxb4eXDAcqO+KH0p0LCg3dgD6AJaaYTMmm4DOCXlSQk93
UOug8iFM21JEO9RMqwbBQwHmu9VJE8mPDqmcvymZb9uMRAN2qaSqzVP00JCLlVkuEWGn0cJhsWYQ
lDm5XEq7G0bh+jPvAgXxX+FjcuvCYG15Cg2Cg6lmZPlZHPVsfJB9Otb3zqtT9tkF0Vh/hu/geGn1
EPG51hOBAU8EvY1Mg7T5jRlZtdlkhhLOP+hYZjatp24bkqEddnGA/6OuUVY8NKqYIZsNvfFwe3mQ
iqwu8T/8YkSKXxM49g+uURBuhjtOme8CANKaXZgzhEEad0xtFORd6ju/AL8IvHyQ2PYBa6dvEprJ
PKMTLIG5SgJsNojXk7sUrbI6E/CeOYrRef6QwYSueQKygP7m0Mv8FTQglf/gPqpqDeZBHWFQ4nUZ
RE0n94vncpB7miCnOhCXd8U2BcQCk1hB5gRJkM2Nd6j7wgZZ7wOD8TEo2yAgO25gWXR0qdQ1QQT2
8QSb1Ria30nPPMv3VMOn8A7LgoNMiFBbRQad7iE82swfvXrQYQYt+Qhi3BIWllvrzw1uHAKJVYj1
esmhMfB/3qiGoRyMkqugx8mDazYLa4c/NOw4PTEIPhQbLy+wFaArg7+5FowfedKkwU84w4r4iyKp
QbauQlpvypkHBdzUjQgfEgITww6a/6luPqWcgiaQ8jTh9yivobPHQXX8mmoHibt2zNOYbX3aAS/E
42j8SfCV5EnGfpg6PBHrtn+yyRzel12s4m3EisR9C0IZ8w3MwOz0kKZq8BS4lIPgxxhh3oeVQd6O
w7wv27JvdqC2Dx9knRua9QHl/8q4Zd6mbgz/EHOrqqzxowQm92IoSnGaQiziZh7m6BN0qqy/q0Fn
7n/z3qtgE00riP/tPE+qPzBzd7/YBMHfBxdCN3x/edHPB18kndlqr0EzENLP7rHPQ6P7rCp4Y58j
lLI/UpVD4qTKS/eU0MnT+9brQ9bCSVZO+jebw3Bf1L4QZ60SyJvX3czZhw5YZZAKoJ0bQ/66qaZt
NegSAIu57w3fFD5qpWjlj00H6d5OtsCTD1H1WDU+0ThIfBZ7KOyiq0tiqHZvoHI1glCUIm3YAL9k
m33jQ5oVZvA6eokmb2ZbUTC/yfwRRpR7j5ZxnnW9D8To7EexeSQDcdPBJn0SHmp/4uOh5EUNnali
7oO7PvTi/j4CkiyHkFsKxRMDZYwfaaDr09jmcX/Qo/Rx/MIg/iDSPM43lTHmBzF4dAJ4AUXjQ4I+
CY5O48liNwV4pTy6zhf91seuZVnVTGzaNA1eiFkzCv4cVkOY3pdzKL4IweNzomP/ex3BBycZAjpt
+3ws+gxl+JBtxraqhjwDx8FOWzTbkHP53IMONFrk2r9HG0bI+yjw82kjoA3iHXKvmPws4J6R9wJe
SoB7QuR+HyQUrXqIbEPfpSbS/EpDB8k3pZQ+umFq1IGOM/I9SupgQkSAxu4uHylRdwP4knzbuqp1
D7oheAq1sFZpEVts+5VL2fwBVq3fFJpS04MEhh2NZXdq2MSXutFmgvbsN+SScNidXVd+nCvAqr6K
xu/IEX2mMdpSAy+1jLjL8x0GBjjEgl7QaZ4lBpSURocGTLC2+VOlinydqMbbvgTh8j7N5SW/iIfo
V+eV4sPQAJz5dIH5jHdF0miywXWHQn+lJowuDFVi44dGfc+nvPmjGdi5d54fkumOWSY+hyy29+0g
YRODtEOfyCjTHn8do+pBwhgHFOJ2LMq7SQQT2Y9xL56Y8WZ5hMJgqJHS6XJ+bJRXRUHmRCl/d2Pn
mwwCUczb09mQxyi37lubxn6fKR2p5nEuJ3PyZt8GOxp17FNaWe93mHpTkZWQU/5iNBQ7sl7XbD4I
roJ/xhkdy8NMRfitGVwunrQM+zupKHaMLxp0kNFI5Tka7XMT7dE5sJ9LeZGSxgqodOskzGgj47VB
hvshcl+HifjdZ98F5ZdB+uIz3GVteg9ljcFs8poScwaeqTlPbaeBuUjhFjfiBviS+H45ozahZvrQ
hNO0LVnB+LuadH+pSViI6IT9UOQn3kI+nEAm6LGZkPrdeDOhGPXGi2lZvyeJCy9s7fBlDKLyFMLs
8NClYV9tcOe9y9wKRJkFcIrmNoA2fBW+9DEa2Qcst58o/RGk0vkW2mKlhrCs4Y896HKynNlLGHQD
EpdOPg4dvyX+d2n9vDVJy0o9JXJQzcheprnpt4F8thZHFA4jczb0sFAdSLGrYJXWp+wWM3BtyEtN
5lXxkFk/GC4PGJR0h2eYwR0E8/LNUF+GlAhvMoi3XYweSD6AIvq+vXCZ3FdjysrUnUDK8qJjJd0O
uVXeZQDaz/0WF5e71WBbW6tFyZCEBAyLAi0dK/PAZiSRSXgExEHfouevDbAoZEwMGrkdq5MXoRt+
eUKEHii1xM6/rs/T2u8vShlRzKHJMZXoSSVMNhtG5n7Y5wkBx+z6AG+3bSK2KBuiiOUgeCncORgg
oiGVDr6DolI/AwnvDrrsPbPNE7+80SRaKfMtZQZoHPKac+fOQ8z9zIHujQME3GAibgINLif9jQO0
dLd0E2CfCVAfZyb4LyjqoWMu8f47RB0yrHxGRjMODfmAPsv4zo+6TO2rvUymsS0qKd15yms4KE44
JA70kAyvNXsjML/dToiWFpdDKaaohL/XmcFIaee69kkzkxx5YJ5KvMq21/fC2uosAkEwXEyZetad
IWYEObLQ9fdhIT/MOC43RlgJNcllm7+aKlBS4cleOv8Ful54JPkMOA2DrIciukDYosdTzz2zqTpU
Ir1RlF0bchEC6rKqXGPk/w2pw+4HpMo2AjhUxFKMCIRZm2m/zcb+pl38yqldml2KuKx4m472DA+f
AL6keGDZne6pFjdO7dpKLcLCFFg4PJRFfxa9mpGAFvEo7ucRIK+Dp6vkFh1nbZhFcNC+gqcvq7oz
yZGlmSRuvk0gN91Xc3VLcHFlqpZ2l/A26mLYs8bPsSGquy/92BSozJibXLaVeLDUphuqZqRw75nP
pEO+6Bko7LW636oBHImK4vGTDNuuKW+pZr0tJxz9JVgHBHQ7Wxebs51Qk3hhYwgP903rsUuyiwyO
bqMGZNUTFPS7iyjY5XWj4Esr20wkFSTWkshG3g2I40p0XyqqOeBWWsldcCI5lBl1b58ifZEtZ4BU
lyz5iDr8jWO2Ns2L2GFQLPWLTgcnPoETEQjzKKDHvg3i4DdcPDZo4Ty15F1cUMzxIozUY9GOJR/6
MyOKP7vOwPIrTacnbwjiGx2Kla1PF2GDjWPgJxDlPKO7XvxDgDXBs9hX0x0SJdTzrgfclZ4q4MX/
Gw9lj1Q1YRM58yH8EpgL9ZAF3lNQGdBDvegcpTzrRmzXtICbFegZN1Zr7esW8QPi8qkukUU8X4iS
M3ZnbaMdnr2dy8IRsIeX69+3tikW8cP4lcfnpCSnetSoxvnBBr4oPubRQ70hYBAbGeIX1Pdv+Vas
xPqlBAtDGbcHnZOcSCXTTBXehgLUhv4J+uG2gW4vWBq7PBimbL5szusf+baWVxQthVlswCFVXqXj
WXuxqgAaEvmIemgUGmDos7RzMVT/REdCKD2Y0Z8fYcpTi29oFwTeA1SXYF2wzVGfGpLdBFqifGYV
Q5Z3/a/7T4jujXxoKcACA675IhGZvjjYtdgzPN688mlAvSV5mm2M52+D9on/Hf0sA+zZ0EiIzv6r
oEjC5H1fwLTmqALn6AyX4EpUWeKTFNMa6/rfJpRy+CKbtBF2Uw1GyZ+WtpWC/7VLxYhqWQ0Ssb6n
OgRNFuqEsfLuVO4gYbWtfbT73IYrgie+6HIPLYeIiD4qt1Fbgn01zqDUYtpwFZx5DkzzFhXCroRx
YJfaLjM+Hve/lFdGHs1sXY+oYEBQcMw/oYdQ4iz5afIjpT5OWNY19SwfuXGcngurIvE50mGDd41t
nb1o9KRB/U2hp4KvsFNVlrtO5Zr9NDaWZNqhfhpHJWqXUxSWW0ikG/dMJ1KGv8cKogP/ap8JGGDx
ep7ZmUag4J6TXIXeF0sLUSjAtsVIq+xCh8TxKkgfN8+AdQ8xiuheB2fyMVElBU+zI5JlGtq/9Ogl
Xa7oEZU/lRZb2euOtJfSEjMoguGfxLGFZ007bU0/aPFBhI6huRLUXpluFMqqsd77AHuaA67wwIpN
CARgdVcX3djbrKvcmHwIeIqi5k6ObGgpBJFGwn9f33IrV/pShYdoOhUBaGwnEpOuyaKg7PQBaBRU
Qa4PsBK9lko8IwIX0YxVJ28QwNXj0XLEa3XnPHWLz7OSby8FeWZeSMfoWJ6KwfTsaNJ4zrOKBuz7
hCdkssMLQn29/jFrs7W4aCAUOVZVHOuTnVMPOEAk+OJuTsMyvzFbawMs7hiGFE4ksaxP8I33/xUS
t8hL0hjX3wDJrs3V4i5ReQX7ByTRzxY4yUdN4jq4R3VQSpGNZZxQSJvV6E9dn621wRY3iqbo0KK3
n5+hjd9vGFbkTl2qbjlD8t6JTt6YtJWba6nmYsSoCuZmceYGkig4swBNtk8wzKy2QUrB3EhwbjWj
N6L0ysW1FHhxqLoNhujxxDjyQFLbZofiiP1RF/VPEaFXZmA4+o33IbmDk+Y7B128W3UneZ9LH43H
pGo3sGHeo0f2cQjjR4vO/oYgbWtYfQ+x6htZx9pXXhb19esvdAkg9HY4Da6CYP//DegEnOfxwm0z
ilZjgodfXJfqxn5ZCRVLaZgabZW2KhJ55lIkey04uXfQ2t7lc+vdXd+SK+cruvz7q6/iMCnvWx0M
p0tZ+zhMcf9PbnBvXP/1tTlbhIeBTyWD2cRwIrL+Cb+bfS1QpBvRfyJd+dNExR4o448J6kQ3dv7K
CVtqlViZFtKAWH5mc1HcBYmkd8Il6bGMkZMWyc1x1qZtETZi9DxGYAO7U5S2o59pWs2fAAMb7I2J
W1v5RaQYZ1LP/mjHD5zN5ZbkI9mTiH8rWXmrVLvyuFqKjNg2QFeERNV58qC1MFFpkcIgQBADuGpL
wRJo7U0v85VlWapTqLzw2z530wc0QwH6yWwUBNUz8HFj0G/btEqjrTRQlBlvbIOV5VmqVeiiH20h
WXMefEY3g2jr53kK2fvOzFKmghg/aHydu7Nrif0n6qEJWsJG9BaEe21lLnvi1ZEEGBmGxiw3cHoD
3wGFTQBU5rg6WAuN0JG6U4oH6o0IszZRl39/NZY/gloRI4c6xQQNrW2S4nV6bBvhv/PKCxcRANT1
qghBYzpzisznCNyItaB1Brotc2g2DlAPAkZydPWNmsHKwflL7oEaOfd10Jw0sTVIhB5MZbNShgOB
APJsb92wa8Mszr+cux67qnJnqSIFoHdbez8kaFy/SvzXy/XgubYPFjHAUVCRnWtA0YcrCRJxN0Fy
D/WPSx0yC2sYq/v5zZRh5YP+0m6wrvdaV6YvE4GMBa4wcxA2HrZ5ToIbN/bKXls6vaqI6DmswvIs
Z0ef4ark+kMCCZb8cH2+1n7/Mo+v9jIRnHp+w81ZjVGJ9jup9K70eHLrMbo2RYsEAJJ+4Gt1VXG2
Ja/8bQ23Jg7tZPRf9zOM6W6x2FeSt6XDq4A3nE1oLJ6pR+RjXQKWFTEO+ScfNz+NQIpuyvpzVUXR
jXVZCc5LIRniycn57ZA/BzYfgJ3LpeX3MaRFxMOkQJHf5n0AqM77FmkRDzjs14a0pslHHQ3xU3Tp
iAcTs+frv762RMH/boGhk5bOuSjOAzrzh6kk07YeaXqUZc0214dYm63FyWdpONEmohL3ZsK2Q05B
6MJj2KgWjuQCUMnrw6xt5uXhlzQlkFLNz1FEggk4PtTKn0KGAtSNVV8ZYKkEAqpNDW/aQZ5dBas4
OxbdXdzBEu76n7+yEEuTV0eNDTSy1jMJgEXLgt7FGx0Ocb6DiMv7hNiipe6HotwMUTd6J6RGPVTQ
ZiCQMgB9xe76R6ws9VJOgpHAuJJJ/H5PS1y/kQ97mAaVmnpjBvXj+iArUX4pD8GMP4NpI9qzjbsi
qXZ4SMMnj9q+omYTleEwfYBCAut/O+bNwy3dzJUg85/M0KtY6QFEFsKcMH2Jk0T8IR3UbTKf+Ri4
T0WWlnWyCW3seVlfkvnb9S9d2xOLow/YCSBcw5Sfje0BTFR5HUYb3lXQRYOi0S2l6bVFW4QAG004
jyZgLymKS0cX5PSn86cQpmc0+nfO7TuTwKWMRDMHQTKyMHnxTeD9aRBCo00CYMstNeg39wVJ/lqh
hOiqoWTYOV0e5Rg9QHytyCYePkdFfMwh/PSeSIOBlsvSEFGh+jfslJfCGl2MQ9sAB6TKW+3fNx+B
GGARMeFaXReQ0R92AWCdAVRfNlWV75V5AQTpI3iqhwGQP+CWik/X99mbkQ3jLUKnHUnZTI3DzDm5
yZtxGwXzjeC/sihL0Y0hBvQXtrbDDnXpexl73+LQB1wPmoJgEw7+fMvlfWXKljRCCGfAvQtgiZ0I
EpMNYZNCn9Hl24CqGqx6XRxjkHUAwuT9fdDG9XsuZ0KXOj1pK8I48rxu51Ucqc0IpCLw8O8zO6BL
IQ00fQE066Nul9QVpNuDIp0sLlA2vE8eOflPFuhVUOsrpvVFaGhHEzHscCTxqnTprbbdyrZa8i7T
KRhpgOrzLi6nrzIyXRY5+/X6ln0zNJJkSbgs+7hiM8n7nSy9DWD6caamBBDCsL+xcd+MihjgMvCr
qWFQiNMwT3Q7PtQHo/wxU70Bszm6A7DtXeUqDHKZuVeDFE3Jgbig3c7kDsTzLgn2E4k/10N+q1u1
tgaLWFX0ZRgC/9rvaE30AWwyOEdNzY2MaG0RFjdHKwoaeuA074Bn3vimGhCTogOdml/vW+RFHCRT
6PnRPLvdONJsTLrnMeoeXVvdMllfW+NF3MtLmzcNsC8733cHJsl3HtX3MzSvoD91Y5++PQRdEint
ZGg89BgCVJff9YBG11RuETC2FZ1+X5+lt5eYLsXIoN0d5B38fHflHGMZRpgKwi+mvVHuf3uN6VJr
Z1ZGplV5iXDp2GxRiu+3QzBXGwNU6+76B6wNsTgFMdQP8NvjsEtnXT3kYdT7nyCja86odVF1oxi9
shBL4BtnsrI6R5TzImp3PmkPjPMj83jWkD6/Ued6M0nEdbA4bRrKwLqNk27HAjE8gEL7kVzAVIJ0
H4xR/S5lDjqngb1lcLLyUUvPvp5BxxT6OsOO1PVPGTT2LAmHnrV0flbMXfzp+gKtDbM4h3HkQKvq
Xb8LbbCH/9wDE/XDAL4VOA3vSeoxc4ujGBjtQTCX9jtPeGAKwc6jhurhSGpQygEuqcBpO1z/mJXd
toQl92FvKJq7/a4opN6o1ol7yDP/GyZB+M4RLrvjVVS3tdcOnjf0u1bKQ6Hsfg7oAY+6Gydy5bwv
AclpVwe9D+WrXZ60h3L2sryix+tzs7LQS3c7xXywEpqkvxgD/LC8f+4AWcjT7nBp01wfYuWIsMuy
vJqcXg86Sk3Uw7lwshkkyF54H98NYfvSN/lh1PWhDeIbx3FtphaBRYI5V1ZlAJ16plOBWmAhqzvO
E1f8e/1jVgZY4luLPmxQQeuxl2bIU2Yx9GTIMXSjnD9eH2BlQZbdGVCaWkAdyLwzZviuChNmKdLz
JBfnqU++Xh/j7RT9L/V3vGrr2QYjgmJUPBQyegx7Cjqyn9XTfI9PPF0fZmWuliLwcZ1r1Q3o98As
4wGmUsGm4/P7bCfo0rvP9+ImJi3CB4c/iWKD3IARfJDNHGUdv4VmXfmCpYALp6n1kG72O2fdj2BE
f6wtYRhzfXrWzsUixvYAc3hVwnEu5m8yzqahR9n6UecF3AIfS3crH1yJfku4tKf0DEoZ63fEtT4k
8zznjb+LJBTJphxbecvYZWWYJRCxShilKU7HLifgQWd+mufRYz7HaKWHVmhve33S1tCXy5er6nvu
gcEYfoQbceEfmpRfaHvwOTQQlJ0qk6aPgbuoBPqTmdyXiMg+BA+TNh1yeKkmwc/gyEW36Chv7hDU
GS+v01fBzcFRs1FlGZ5wnBjQ+/l076PvfuNr1379snVe/brJx5iyLgpP0oPkkpkVeQz1e3t0y9ca
B3QI/DURntCsT+OMqbF4ChpV3Ygyb+4ITM0lwr3642UE8tiEys+J9egqPVEPLeyNlpWaIVt/yx/y
zXCJQRaXS40MuA7jIQShKRIbNzbk0QAz3yZtde+HzTsr2stnG4WUU9qkPfuozMjLnQFR0P+C13kX
HhM1+/lTXzoQ7q/v8bVVX+SUQ+jZpgb5H8rMIv3KYNgI1xIi5/dpkKM2/r8LwyCy6geTQ00TdFL+
YfJI9HVyaex9vv73v1mZwZosApukYxxHncNBZPUDXrdJJtQE3YM8zFgIw4o8/NoZwzY+Ji27PuSb
NxqGXCSTXCdiZsxjj7Sp+U7mPeJpEjFACiuINevi7PHqxgX9X6T5G28Z/vXAy7WIHFrxj1bFDwOL
7oM5/j4U0b0sqwdZx+d+GrZzABcQ595zk0bh8sE3RXXeKSf4Y2TR6hKs/Nl78J2+Pndvb7dwWdGa
tFCeLUr5IiN0a7TEx7D8fWJf4bKgJTrYfQVNmJ+mEdiZKeTgS0pagPze+ZD7ft8XLIIAEwIcad27
cyX1UO39mNnvUes3xbv4P+FSkof2vA2I89OTm4EzlZz73+lkq11cz+rT+z5hcebBwE5jyVLv0VJr
thJ9LZQoqhsHcm2FFwdeNWYEvISLF8iIjI+DF4KLO4sb/jTB2yE4XBqj67Jrp1LU/kflg1h974YR
nQsLOzP1zfihipHLQKR/I0HrBt8WsjNwpaQdKARMdgxmVTKy+xCo4fwhvLQ6ExDj+cE3YPj+Mwmo
uIGzJnq3ZcjBJnhY5jW0qEH44eO2Yrltz2UnWbmNdUg+5Wb8f5xdSZOcOLf9RUQgMW/JoebRVc6y
N4T7c7cQAoQAIeDXv5NeVauL5AU7RzkCpYar4d4zsOCJ9AH0Qfpu9Mnj5dn5envx7Lcqc6RHicPY
A2cDRF/KcA8C1XfIlqCjZf1cKKj3XW7p60PTs9+qHSjZSQ57lDfWjLMBLQGijqnySVBdgfxf7i+3
sjBlNolWa+Tk6ZCxBzjhsOMEx+Yqw+4MARqFncv5cbmVpb6cR/PTBcCXhKN+NgbPWazbOz+BXwnr
PfM0wnjrsK2Jcwc/NQGjmRli9lHwbBiE3d05anahwpavJOfHy00sjdW5d5+aAK4AqhmsYQ9/IhMr
8cNnUE4G9D/CSbbKbFiI0fj890/NxAOUnoqAOi9THEK2RQtVHU0+hHwlh7CwhO33EpKSYAlA0uiN
FuFwI8rxBfoIIbDkTN91zXBMtApWDpSlebe2m6loqHG9oH8Lc6jWX0/wABG4oXsGOybIX9vUYsHN
//eIGQYB74o28Sty0tlPcNckBHlyOq4srQVPN8/OH4qhHj0AWpOXiUbVLI4OUPX9tZYl6qPaECe7
11SW2V1W99SrdgZWYcUjrz0mUYQMDAqGTxM8V+ubJG4qgpt1ngVzyiDg7z0wijtMs/cdmBysDfvC
QrVTEx3gnEEw5t2rUmPwILPyLZxi9zvM09/mOl+rii9Mrv2cFCW4L9KZshcX/qb1LesE+8lC0SSP
bdNt81XybM/vTkDUpezz9jWTkbitIif4VTurQrZLXbA2jawvXHcUnnhl8ZztGd5v0EMZy+uWMb4S
AgvRHJ2b/hTNSKYB7u3r4ZWFPHl0K3d4rBUECS9vSQuxbJNsJ6hjUY5f+6o9/6w6AbGCwTtJNoNj
o+cWelPT1OfxDwdmURAnvNzowqjZNCOg/ac6KVr23oH8so8jiAe4IxSGI113K1vt0qhZlyCDs9TA
Y0+8mrwGSCCrSwjzlEZBOexyH5YasHYm6qumpNCdfoHESSeucenow1tCCAwZLzewFIPWnkShUGIi
w5IXEubv9UCde9T62SPkY0owq2BhsxaGXyaPfC+yHjxxFjuRMzvlaxgHw41qOij3QUjXlDk7Uq/8
AfudY9ECCbmpXzaJF7JCfQ4B3erVxTF1qzhAEBSszJtuBKp/qEH5u9zOwiKzubx9E4iJlol4hVSo
CVMZ9gFMgo0HXrVuxmGbH4wXWjeTrG6B2YGw0CvgXY24hhI/MVeO42x7YYN79e/wn5ySwodSNq9t
UXZi12oQzG6jqCvE1eVxWljIobW/KPgzzaWh9SsI7jR/mCABZ14aMYXTtkixCbhhxSFOXwfJix7i
uU0hGgDzPiH8bOUVvRAoNvt2CsycV2qUELPl+TVYXsdOAYTYUeC3i6hbu04vjZMV8NApDqno/epV
Jy691rgv3jtt8LptEqxgh2jmGA4OZpkBU7GHR5PcK+BAr7d93Y5wINmY09X5q59l/A7ws+lGJsXb
po/bPNquKXPoY0TtPwqKjr+1G4/5ledn0K/c9n0rcQmrLKiCAmv8BjuYmO95IVlwl/BaZivrc2Gj
sCmISsmu9GKPvLj+XL/CkL5Nfen0biorHq/g5BcWj81CdIEtboDvy99R+Q7v5VnBRGvPXdnqlr5+
/vunK4LgpT+VNXPeYtrmV7FsSZfOYVatKSEvRFhgHaZQrKtxEMzqNQsEHfcUhjlmFyOTpD48oUuV
9sjPtttCIbDibDZu1SUc514zsPA9g5Xxe0bYNjl3L7ACDUpYqiYypi86IuoGTjPBLh5cCNIVZJsv
jxdY0RbyPE+iUjmvEozhQwxwwr2Mm/gKLkwdrJdZcmyMWYPIfZ0g9WzuoaiCBk/iwnsTYnxXJTh4
yIgE3YMw3u0ML77ZR3LPS2aYkUDRbFO9yfdsCuJEW0HioIGmQsjrNOPNnXHj33GXQwm95n1aaP+2
J7hEbNoCbNt5P5hHwDG74S0kAbRlg7Hfl0n+e9vHrQMWQqR5OQjlvcS+04J77FLjX5swaFeSWgvB
abMK22mcOyF08T40kBN+iCs87j4qXIF1tbKBLbVghT/A94GajQpeOuhX3iRw9bob8qhfGfyF66Fv
BX9HPM1hXzW8uSq4Y0F+LYSE8xiup2kMJdYUOpbhbjznr7bNhxX/xiSjkzdB/cqG3rQsbTXpUZvl
blN6bGXEFrb8P/nHTxsmRDYLRum5jTZ3fvl08G5E38JiLFKV+7GtH9ZOM1AAt+reyR8I8LYH5Svv
LmPdWgQulQ7sijiDcOA4INH7AM7S7eQ39/5s9pLJZ+bED9WZFDvR+SlIqh+oLG0cN5vFWI1hMM3F
7L/AMBiCoD1IUeGgpmMEceGVqVl4kNrcRdPJ2KsS47y6qu2O0of0Em6QeCO0eXuAxuWPAlXYm01T
9B/eIsdvF8K0r4Ubhs/QZCsAKg8a2e0vf39pkmzqIhNzlXWufxZMI0+dEsH1H74XC6ZfCH95j3ID
ts+6cXYQ779dLywt7Ai25XY4+53LpoK8ZGef8h3y57x7yqoyGDeOnL3lQDa7Y64fvlCQ99tjKPM5
ASogpiv53qUOWJsO9M8rh8FZ/QUmXTo/sjmck6vZYfqfyzOzsAHYvEXl+xEKMUXyIgPIvO0khPjr
21iQvt61cH+NV5L9S92w9gAJ6X4oheT+C6B79BG59/gth1LE/nInFq5lf8wkP+1iSjZR6Udj/grl
MGzGpfYPWR79xBLLX2voiW7bkG2uoj+5jWxRJHlx+0jPRwYZFn7ftlnTbKuJ2UxF1wBrXweufFVx
Zq46lvzOfBBwcRNcme2FabDNpTOtziZy2n2ZmDsl16102+iKDkUSbxyi8zL7NBMAIpjRGXL5zqPE
n6FcngOFMwQ4GC/P9MKmaHMGJ+H2QoIt8D8O4iikmJ2o5g70bYTS8e00iCD7qJBejvMbAG6TcK3i
urDAqBWF/gx0+SRaeGd53PHgyh0lQFvA72Hyfhgf/BKI98B8fAXctxCT1Dr43VqE1G1GifI+SPhw
x2B3jKM8MsfjmvDY0kKw4hETMqJLZHwp5rOupBcV/0xzteZqtvR16+LPSQvtEoNdF8L6VJ5iH0im
F5U14UrdZeH7NoeQwihzCKrCfTE0n/rrEiiS8hTnPNtGTfVsGqEcY+DNu1i8w6Gc3vm18106uGvz
gKtjJFcLkwvLyiYS+ryH8HTp0Rcw++coPkJeG0JRadzCwHwPecdu8NJ2CCDVfzl6lsbt/Ds+RSdI
ML4R0CV9NzDri3ZaQx3zDuKSw1oKbeERZpMKIRSv/M6BNH1YuNDvMlE3feMq1Cgjwo3gpqaB8wIr
y6DuYGzvt841JJo2Xsls4pqSbhBGgmcvsqjeUOpjN/BEexoBsl5JHi3NlrUJUEMhIJlx8hLHlTji
1M/22oNHwgT4++tA9cp1eeGZYbOJWiy7tp2RhpxzqLwCHD5O8jiN0KDqUuGAU/akzu4Yp8rNPPkC
9R5/XqN/La0Pa1dAj/gcwUD6PRy0H+wnNuvfEWQmtlkMeX9uh5/WX8YLGvi1BxI+cojA3fR1sHPx
TLvOgYvfeATZ6EGg4htCeO/BRA6xA8acLtSh1XJaQZItzI/NkYMmNmT+RY4EcQnFAtbAOi4OnLRr
IccB2M+wb6pwX5LVZ+DCafAfROE0hnlZt+yVD2eTLwiN1zex6PBGm/Iy2HZu27jCPCjDKSi7+QUW
GAQVSPgTwT4MPoKQ/T1c3ny+Dh94tv1788kLwAeMHtlrg6IK3ELBKaYzyh0Nm81djTrBSle+HC8P
J/G/21Fwzs1dhmMHgjL9bgLE6yZox3mX5+NaGnmpifPS+LSOFeqopPRIfYJIp7eLW5RqdKRZGpTF
WiguNWFVU1xnICPveX0SjQFty29D9h57WcKhYZPDE2bDnGCsrAMB8ol1KKAyeoL4QwbFZwEPJYff
KNaYNOE9WamsLHXm/PdP4wXEStwLMK5PPpfs2MGbaQ/ZjzqFu9XarH+5daEn1upSRQ/xQJGpEyO9
/sFwgj/4sM04Xh6npQ5YW78L9GGpg7o+ZUB3p36NFKn0URUEf34TiRQdsC99tA8ijiL9CdLEcP5x
66mBqYbv6pU5WBoga28PG5eMBTzQT/D2Cu9dmcGeJqy+bxsf68IHMEcC2wuqTlN3xnI5fgzqg8tg
CgIcwKYm7GppNgLnWIa8PUEjGlaHNUxCRCvc/SizNSHUhSGyC6WwgqyDUbfNyXeQFxd+Mt9JX9CV
W/3S162IzoKm4v3c1SdIPUJpQWVOcBWaql3D1iysUbs+yuGmAtWUoT3hkTfthaT0hRnfPCWGNf9c
noOlLlhxzKBsTXviy5MJS1Tds96wOIUtMpSILjdw3nf+AwP2YrtCCu5/m1fJVJyqDA9gWFfJVCeQ
bIfVwsOcmGx/uZmlfljhHJ59wmC9rJ5AdH6sCPBmUD8ttwWarU6s805GnZjFifZOd23yHmDDXK4b
bi+NkRXIyGmE2LYFfnwC+qADmcMuNr/aQj6P3aoC4HlRfjURVkDT0IdaTier0xnjel2NuUq7vmkO
mYAYUBQHr20pxPHybCx0yK6bijrgYxSPBXglJVwBkfWAn9d0e769D4jzlVYWwsPWG+bIMuZ536sn
6ASbPcTnQDNoR1iNwTNpawzaeJ7QhZyNMxms3wDMFaMglyxxjKdNuFrnWli7dpEWj4MQzkmiOFGh
Tfckh55AkAFypWuGM0sN2EHedzmM/mb1JHyAS90quG+HZtgW4LZErFt5MxFVKE6TVFlKcQF4OKP7
dpyBtgDAVfDt8ppaWL92oRY6/+MkErc7qanmRy4cCqZtCDNWx5evkJj/C6Kga2XOpQGzTm4a6hjQ
T1790vMQXbtD1RxGKcu3yz1Z+roV7lUhFXSa3eIEyVs/gPwyYAZpRt1409UfnlFWqMcTqysYbZen
CT6n9RMDFSy7SQYfdILLPViYC7sy6wZQrc7CqjrFYsivYKH2hH1KHDXl2SEak99lWamVIF8YLLsc
q+G+kxQ+K07gFsHOGYQC1BPcbE15fmEPscuvuO1TzDZtb7NMfueFOnPkDD32zVBuKSd4sX/eIz/f
lEcNN4Ms725hHHdn8BRPg2nrpm4XYN1zCr7IKDlJVMRSwYo2uXc5ZB4huXToQzd+h/Bw0V9fnval
wTrP0aeuTCjEDo7IS5zlOWiYKhv8j2rU8d0YOPnfl9tYmm/rIPf9mkUVpFdPMoAv5T4e6FTA5Lcb
V0rWS32wQ1tJyPqD+YTYQJkPJr1Pkw/362hahf4u9cAKb5x4Izog2lvmkPJHmCMrloKXVK3UXZZi
zwpu2IRK5JOkOQneQFnRwOseMF1w+mBzD26vSgcp+pW1uzBYdk2UiQ5owmyoTrzM5vkXqLFRdROj
Js+/wYStL//aNOd2XTT02jKeSKhueUieIMQ87WGSuiZ/t9SH8zh+WrQV9ZThUAk7KUWfGITjr5Bz
eW2herGyQy01YAV4TCoKzlkynHg/RT8o7JX2k1Lh7ThUa7y9hSVl1zxp7Y0ty9rp/NDQxTXw/HD7
i5nQPy5PwMKa8qzArkzTlbxk4he0wH4zOF5DOQVIsSL6nY39N0K2MXUBPLOiW/deCHu/XuAS2uju
tXJgmH1Fx3oq/7nck6XJsMKbQKVhjArCTvkAL+xvrDJ5cx+LufceYEahm5fLzSxNiBXjGa0mn7Ih
P3XZGeirg3DYNTSK1vRLlr5vBXlHZAE/0HE4dc4MDzI/kN9nDY+gdNPPt8uemdc4KAf34wn55lzt
UDJM2hSvsni/7ftWNq3z4BlZjT47VeXUwnQ503y+yvMhajY2YAU1qSFWIvqcnUbjTgU0p4ncw57L
20RM8GIbRIPnntv2yujHrIKQZeVA7Xd24XN6eXgWFqmtywqEHHHhEasfuzx7CMtIH7iKjjjJ14Am
58ToF289u6YKPdx50GHUPwqv7FPpwB1gbMyk0iYeq4NM9EsAluBRiuSp77NVOsd5x/uqWSu6Kz3V
0Odj5BQa5B5pAyKer4W+01J/C+B0vnH4rBiHU7vKuJryD6Y8fXXWgY/50O2gofv98vwsRB+1ozur
4XmfOSFuVfUMu+RmiKIblGqBENjWgBXeisnABd0/O4moCf0HPfQN+5WoNl4rbC2sMLucOqGKOjIP
CwBCXpB6ZDiJ/hxMQ7/6xl9qwopx3Q6u0zfTdIKrLXydjadb5+BCnZ9Waavg0/f35bFaWFR2RbUq
PZ/AnGw+GbybrlTe/OBils9+Zd6dEs/Zy60snIC2QKseoZIx+Sb/CFGGBgEz5GTH4Gn6w2/hCKVc
VDXETLuVFbywwOyiahyHUYJEc4b9txc/eVAOeTrAwe7qcmeWPn/++6crD9RrjVPmPrb3pifxbiqS
qN8X9bwGNViaeivOz6AuJ1dN/iGT4cMluCrAfV59g+1ZsBKBSy1YIU6m2jdxH+jHOWsVnMwbHWZ/
mQyO5TsXb5z297aBsgI9dl3iV6RiH2AZhuobh0Rm8aM0TZBvC3S7PEplPxoeD/kHjVi3Z6Rw90R3
75t+vV0WnYoMhkJu4Z1iR8M6nPl/jzAC2nZFsGuigigSgYflnSbwt3+HIzwwhZPF28bFroC6cD9t
FZH9I7Tb43c+yN6DG3rWbKy12cXPmMKzHRcoelKOgN1t4ZmDX8E1OB+BvLk8+gtL1JZUEZVkwFYT
/sHbUl7TTIe34QTaA24+a9f+pSasOBbaAQEBaIATdyiwFzD5GT6YE7p16nhB/HG5Hwv7q2sFM9zX
RjMY9CNUWKKKtcUOGvHxFU+qYkea1QW11BkrpP0uC/GKlPxD0Q5AhAkKoi7n060k0Uo0L7VgRbNS
hEiXJvpRdrjSgPlnnoYRhdzZL9dkx5aasA7uSkK1yam8AKI2yNpDbnia9W5S9djsinLOT1umJLKl
U6ayzeg8kvyjVVV58OCssz+LDwRaTzu4JLKVY+LrzgBC9+9jgqqxb5284x8wVuaHCu4Dd2cfQtxM
vU2bSGRrpqAkmgRuKYbHzHj0yLMq/IWfMa9E4DkM/nvdjGzRFPi+zcx1WPGhDOqff+43AnLH+8uT
8DWx3cOB/O/hqXRoeAJr3Fs/b9w9ZSM9+K3wfsyt6z0ZgFBv/aE4829BH77JNAjGcaa6X25OygOc
b737DHIxb+BEvXVzzZs0Yc62siZwl//+aSaBLusMatqJ4i7UAKji1LD3wzVsbedZGlprU+B9H5Zm
ivtHgP7gg554fwzkNa4plwd36fvWZlAFOZND0vKPCg1FaTd7c6pgxmZWrnPnJfzV0rC2grDMcqgq
ePTEStc9Mi8nu7Bth70qe7pTdf5bkwh2Zj2yQds6ZG0MInAb4QxF8ZHJyUfC0tO1OI71eh01+rpH
tuKJcCEOApHl/hEm3jzNAv2NFXX3LPTwUk8R289JtomWC9tVa19wI1XmQU0KnAiGHiiMdvrdMA3V
xl3B1unsOl1UCW/0o+8Q72qI9MefHmyaCFup0y+KbmLxSE/Iij9VuP9e1Z1cS/UtLFtbo1OwCgau
2MpOXQ+MGDNte1+MrNiUbY1sbRMOPGrIZBI8wAiulv+wJIDu6DHpOOx2j6No3XDb5S6yVU5kmDDe
Qvzlwy3+eJt1f+lGbvKBw/KxYrtLytBvk8z75c5lcA1NI5h+5h1e1Nv2DlvQJMPe0YLWSk9IL5Y/
4oBjDy4qJ18bnIVj0RY00bHJcpng5itj5nL4TJneO4RknvsbR+LAWZntrwk0EO84J28+v9KKLqBz
OE4PtHLk//y+a3y4AecTnY50nBM57AB4x44Y97HHilQ1cQIHHYGUARiqA8z81iAaCx22tUqyZFIS
UpDkVLV1WeyjTOjbsQTvdZdkIV05rL++Zka2Vok2MNzmNIvv45pARZWbnBwMks5pD3HoPG0mt9tE
6sDAnn/Cp4Ht4B8ZJlNCTrjC+tE9dNjb6TCNw7wtOxjZsiVea87y7p74AJSS3fZUBo9Dl4f7yzvY
0nScN59PP98P3XZSPI5BQCXxgwtzdvY0ZP2o03aedLCxFeuEz3RdTtmMPoShF+ybnvO0yutmhxW5
LYkd/Qf/5kjXnWQrcOMHsjkV7hkRkA1AAF0eqIXdOLIOecoTL4QQNjlFDfwH73HPJBQFMe2o620N
WId6TOGknPmevPWJ8e65BNDg//EgWrij2PA3CIs1Ycfj4gPWifKYzeN05PlcHzJI3sIguxzvAdfw
04SuZdIWFpYNhoPUEYd8WSdvAWeSP13fjx9YX3n3jJHs16YRsxVDIDGWVZ0/Fh9lh3xganTsX49d
r1ekBhY2ERsQFysnbBTh5QcfgQGZKmCY3A43foXNq8yBCL7ci6WBOv/9UwROruKt76vyowOaeR9z
yDxCO+/H/6OFhaVro+KKmAXMG6riA/bX+n72+vGqo2vJs6VRskJbACVdglcsb1GlMne6VsMhbkhw
lyHTdVBhvbKjL/XBOudFHeUogTXFR5dX2nk0ftfJXVfG7vDXtmmw4rvitHVgiFZ8GNS7b+J5cA8s
LoZrZ712uzRUVoRXmSJjSBzxwcHM2EFBIdlBXBG1JOL+M4OZubJTLSwoGw9HQQUa82EuP+KCU+hX
i8QrdoBTlHeNW66ZPC7Mhw2HgxEAd0ea4TlMB+dmgrtnR+N8U8Y6smFw1KdADTptdM+mpoWZOSs0
QACdU0KYcmWQln6/dWxXg5dp5vTig1Fn9gBd53jaQhm5XzOVWdhwbaGSqqSz5MytHsHISlIdP0Nv
5Q6WMteQp/vh4xKWuu28SdfBi2xYXD41PSNVVz3C9T0GxouxJw9MqpXpWFpQVogbmNeU81hWH1OS
dPAk1Bxy3uQ0Nt222LOVSkQH99ZkGKsPt3G++xWY6j4BOt4bqzXw9MKD1lYroUNcwPzSh+/ORK7k
GX6jUGQp3LcBRohtvsrIo3/Evr5IBthwOJP5irKunm8hGRk4z5Hnifp9Kpuqr3aZE5X6m+gUSfQe
1au+fgypjvVjJWWOlA6U1mQJN27Hg7jYXsHZZ3BT16k60kAngtXJR8anYervImZo6LzMlIzOT+MQ
bkg6db1TfzA+w3ONJwI4nYMZfNxTUu4LPtBUzE43/BaszNVtE0aFpGnWDE3ZpaxroxHvfMXJbYDq
x7QzIy3MS8gE09eiopm4HwgBJLXqpi7cB21gwh9KytbD7brwIFhd4L/184QkcnAwXeBdAZ4S1Hcd
h+HrdR5Fpv01NbMebqQ2jX8yM+0jBFxVo7azC4sG7hY19Fay+iWmVVMBxBQg9fmcZSwJ/1Hz2Odl
6mSgYjmHQIm5/RsytBF7r8JQmKOJpzFgxz6phoKkiS5oV+9QZ59LvmNF7ORPvheqaBdMrOwNgEuk
Mm8ZMVV9zaFuNY5wQodsJDYa4rXFePCHfnR/Y4uIg4dQiTy8Ll1Shq8AsJfTAyB2UQjuHvBD/v90
GDr5TQD3ifFZJySe87RSsZpeE5UX0V3LFBv+rnC3C7/B2dt0EBShrgd+F/ygsCCMJjx7nHId9cWB
dQbyVambKWc8lnoAf2AWTe49Q04uIWavSQ1BImgdU69JudLd1QjjU/YNZFPoIMiYhLjQuSxKzPB9
IvB2mH5UCcwm5Q7mnxWfj73Au/LJSRLWvzpzT+vvGlr96slAs8O8xzMLE5RuI7+Qr1Wpam9nYKwe
ejuWQ//2eTZ4Vt5G6HH/rEC8NIeOcl+RXUDDWlx1hUSRaNdoTqrrjqGzw86JZAt/EcHyvOue2hrK
81fEcXjz3YWwcnGltD4DBQpYBsomRc4MQOT9rEvpnqKoTdxbRXWb56mcHd+FtHBsUJHruuKhD+El
8gaas5/EV2FSV7TcZxMcaMUucgcXyvm+68n2mbdBq8Uujsw87HG8B+U/UKX12RF6EiOp4HETc/bh
6ympVZo7FJxCcKUoTIqhv2OwWFKTzcD455zHR3duY3VSQKdhSsaGiUPbYatNc1RT2UEI3iZvsq+i
8Vp5cjTJPpaKOB3CnodleFTwDIze4TvktE8EIZ79bJvZQGRt1KxVe+CyZ3YfuJkG9D8BhzvfZwYi
f1UqeUs8foXuu/WcJqM3ekdVahkHNwKJlXzazUPu5Cm80FU9paqGk+T3LhyA6U+9uc7ynRQeb34V
pa+KK+PMcxnd9ZmAck5atpDABAuxyDW9l05nBsjCZqzVz7haQVj5oeJeG/9jGmiHvJCxpeQNos45
PRhfZ71/VfV50/4PdRDd/GBF07npJFSmHmhdzdE3Sry4/SuC1Xj97vvN1B/jUk7jTs9kdsediCbi
PE4w7ZuvEXqyy3ewIIq67MkjWJn/yLKehuFodOI3rwQPuupveH9QvFOCxKPugXI2evmOKyAyzruY
aafs4FKmGuhAAwyE7kHTx/+ZuU0s9C6GfUtTphHKgG32jISIYncONixSH6t5oMUV9xigMVkH9K+P
/RlCv0dJQhgJ7Tj+3evHMPLbHubsUKCaUtPIkYBbUretim9zWK7GNHWBEmgDbCtCd0HKclHw/+ma
ZtmJDlyp41iMXtHtB6NxGqWwllc3YTdyBq06R4yxxJYAQA2MuXOYxB4Ch/mJ3umJ+G22c3OA/ua7
EDT+bj7ktez8JoXSp8iQvgsjLN2xGdz5px9CRqY9coi1NtCRisasidKqzCMlU8prWoy7BLxToDel
DBtyjU2LlFezyNwS0YlkiZs6yMgU5crLduH+8B/howyQS4w4hg8mILspcJ+wSbFrrOdNPESS2HlY
ZyhrvxkJQeKy2J8PuAPJApPSEDrXjVpTnf6yH2jl/PdPL7UOe4AW0UyOg3BuOr/bV374v25Ur5df
IF9eSfH5898/fZ4FsKlzwokcixne1bp7HD1nZQaWPm3d4Pyo9/MsIsGxbpt0Lkk6yrX8+pePGvxq
+u9fnURyciFVSI6tdn8geFNWQVqozq8auvXXW0+zEnjUsRAuOU4FZAtpvxsbfdg25taTTOSt9F1H
49NtV/9VSTrKAxxyudhf/v6XrwACKvq/RyfrI+6EYxscC/VBGbSl6l9Kv1Tquq7r/dBMK80srEw7
qRqZumlmyOwfa/YoPZyd+1auwTeXvn2+Un9alnWYyaDvWnJUNYeaRJeO43vJVhbm0setZxh0IpGK
gvr2MQw0/Nrbq1yc7ZA2FTkw/OdmP/32DGLIgzIdOWbyDqZquy6/coe1R9fSb7fitQ+pKTQ8/o4V
PFVp7e57FV6xct44NHbM4vgiOEmxNJujgPYUCXd4qe4ur8uFqLWzpSFpccsLsNdE1Ox4a66iSuxI
1j27g79SclgaHitqzRyU7ZhjamlpHrM+eNBOcut49HC5B0uftyLXDKA51wpTGzPnsaRU70X5K4PK
78oInSP0P+842J5YkQsWTRJObuLjptWBO5ocA9EeuKOumsw79LF8N6BWyz7aNlp2ujSaMw8srYYc
kVBOQeUGxKou97E/Pl8eroUTwM6VRm2UQ5sVUYyj/pd29UOGnOPKUC0sJjtROnDcmHQwB8c2m14g
bbFrxhOpH72zQvS2X39eBJ/imMQJHFgMRifu24coiPdZJv7e9mkrip3RYZVCnvcYV9Ebr7r3MJ5X
duWlMbcieNYdb8cEYz6TfgdoKWwuN1WdsDqtU9cMEI1FRR6f5r/KsNg5Y7My1F9mSvBlK2wnwl3X
OW/3bfPAcMUebtroW6Ze+nxNB3MhckMrcuO+hk6s0wdHOU772Wv3XVGnolmTilvogJ3+7LuqiHJD
/WNRDGmTHPviGynh99rmh2CNwrLQBTv76SGR2vZl5B9d58CDZ5hBTnyl6rCwaOzcJyQ64nyWvn9s
C/cKGc99MvfHTUvdpv4GjV92U6+DY9M8SfobJYfL310ajfPfP0Wn5xRUhV7oH30l0sSDam0Up9AE
vfz1pQE5//3T10lWuh6ZiX8MyKufjCmkK/eXv7z0u634jMYeQg1AfB9z8TNUPnzRryCgtxJHSx+3
IpSEHvwSagyKjmGZBLwpHqjBz8s/fGHDtbOZCThMwvgQW47JWwdvyh75S1e8a1hJbmvACtG6Asiw
U2jA798L/2enUo+fvOKvTV+3Cb0ObOEc0mLc1ZmV3Oy9ZNzh3rErimhl8BfWjM3jReW/BB0Va0Yb
9ybsyysTbkLlkMTm8KIGjCcz3uPHWNwi4QBj040rxubuIm+WJFGLnVeW8jdw4Tp1WK5TcB+/Xx73
hVGh1qzSOChJq0ty7PL+Lzccnp2k2ATjwrBYe8AcsCrvzDlK/VdpriP9evk3L4SRb0U/FLgU0r6B
fyQcyYvmsU/uJuzmlz++8DqzExMlm3KSj/jRYHzHwa0Al8S7dgadEr6b+dXlRhaC1TYPLkwPs9Dz
Pb6FoI3LvvkEeXeasjVfnqURsg5swyHCx310Yu5uA3JA6XVak9xaWDC2NLJICtN2E7YBqBPsoLu3
a9ecghe+bHN9S5NopzlvAcgn1v3fytlSJiaJTe6Vsh4LZ8Th70zPlf8s6cqGuPR7rUdwzOI8FPT8
GGsf+8ZA+nBNdmfpy+dl8+l4SyoRihAp6SPUf2H1HdDj5WW3cA2yWbx5BugmFDr9o+fcZtV11N2A
a5RGxS3k+FbCZ+mnn//+6af/H2dXshw3rmy/iBEgwAHYklWUZA22ZMvd7g3DvtcmQZAE5wFf/071
ewsZFosvuFKEFiAqkROQmeeApLxtOtAd4VH31JHvsv18bOtWXG4M8t2pgdppg9f1aXYA0hSAEY+d
zNrc+/RQ3zGUhf6+/74E1iR40CGi9NWZAQXVzefrv2DD5pllk2gyC7VocahYEpWa79r/yfR0dss9
TIwNo7cRi/00nMm8QvRd8wXFvpjIs0der29+41jted2+DwqZOgpvA2mTCMxbgbxqRym3lr444jca
0/Zd4ZU+5AI2Vr//JMsdbKx/Rw3fua3bwMTVMo15wIyXfF0/VF+7h+4hiOvTcrt+op/ZDTiYbnED
+1KdPrg79/WtX2KZLece6iaXW4bkTeQalPsOdSa4wp7X5ctaeRoQPYmaX5qQ34zDenDPlr3Og+fT
TMKuMCEdo5Z4SlEeOKYzlsnOzUQXcFdDH9enYZLRoI69W9hYxiLr+ApEL/gYiqrFoM+qOEQ4BUFb
RuozVxQOgZ6PgJtzMnbCDzgmDnsi1oRtI2gLdVwD8wSalKcK9ffrkt6wfBtaGAVT7TGm3WQASPXq
83jkQTKzQxC/rnCtQDelvDZegRwxWJuTa4ZT3+zJ+9+B03eM1B57XcQEWKsMuRyoJwVuLB/meD7z
u+m2vJ8TeYfWj4/lWRzBeMYPucjvjavRaAZ0XALFUcSLgDkH5ue9p8GtI7DsKKx806NFG7eL/gF4
AIhVUTcc6jPFvi1LclJVokpeocgEjDxovDRRRbqdTp6NpMDGBm7qQOJygZ0P+uPcvpbt19qH6t9W
h4ggsHvLpngLQG2QXl4yxlOx/rhQ2FxX+42Ias+2LiSb1nSAvw0pvcUYYTyK/oOoDYnAqne+/o0N
n26PuDqo6V96q/By1D1m5hM9NH/qCnu6FYXexQWxFPIMNcUDV+ei/Hp9xxuaaE+2KtT06FIgLS1A
fzGK8ly3/CS6PTSpreWtIOdJkvsE9gOwatDZ9XFYRrN/CPYMUrl89I2BkqrqAbgOVQmWj3z5VHg7
mrJ1ipZ19v7AJdHYNBDvnfURZLfHZG0ZpgoHkdY5TrGtgNvlPKXkJEd/Z9Nbkqa/CyMDhno/oIcq
cdtxOU2T+z3MCTmho2MvQm99wbLMpgaLydwiQrfF3bI+FOs/XfpyTDLWu0Ln92U6Nhf9rua7bOIf
JTWnYJ0PCR5zJ7/LxlTgnUzbAs8W1PnCOLg0B/8bYXsF7Pf1hduDqUWYATskgMNtSJGBCUL+1ZOf
RwTD7YnUfNSVyyfE6tZbT4K86nCN+v7z9cW39m0ZZ0HQOB76E67QZZbovr0zzR6R6fvOltvDqERS
l5KhdpPaaz/1SBaVK/7xpBdpeuyFjttDpSgBpLPbLXAtVP1Kl0VFdb/HqfO+qnNhWapp8iacPEgG
1H2Rz7OYsFgccwNcWJYKvMwu1S4SJAaR5x57HNj0gYriUNrChWWmjKF5D51piNASjSyJmpLr2rIl
E8tGQ04qIciM+BneON7t6v5ie+a/oYj2sGiWo0cqnXGUFZpBovllbPFefH3XG4poD4eKcApakGO5
CcjMbn1Xxakufhki7yH4QxcMbs+Hul03r3pAGKKmHh9nD703wF7hx47Tbkwq3EJPOoclVZ06txw3
I9dzjjkAux1pFLVUHgaAk2xCu1rgYJCHudrZEf3WqV7+/yY8z6UBixNiRpIqEYMFK/anQ9ULkI7+
vnLdN43rFFDx0P3a+XezvO/cZzr9uq4y77/pouXu99Wniadeiif6pGLuLyGnj6Xpz3PLz7pgf2t3
Ttj67fqXtiRkmepAZ+CeutD7Nl+ielQngsa960tv6b1lrRmZJAjWETiANP1E6PojDJcqYqPIohpY
TseO+I/mpMWfSE/hytIwjR1W3YFX63z9B2y4G7shaRJtLXqBxHTs1Ckgzm1ngjto0X+vL//+PYbb
850VaEwCeYnZRfO4uvdT2t4q/pHO6TlAI+j1b2z9hMvZvDEAjhbtdbrc8vjy0R/vF3mnqx2vsLX0
5f9vlpaqLAF3iNe73HdFBDaiv4gJ5xu0w5rz9c1v6OYfdAb9TGG9F99QtH/1BsMUNfLi0/XFt7Zv
GbABLauXD4glS1Z/CgP3rKbhs3DKg3u3LDhA52y19rDgXDroqq5PrX6+vvEtqVgW2/ql13kM3ngi
01eF7juX+IfK9tzmfg95KyoOOOokH4DRs8bZsOPPNvZs9yFNU5dWNbukp6COi2ffzb5mXq0O1Uu4
3XbUuwHB6HUTJAGoIskvVlQYjY6pyWnx9yGZ26NJGG9USmAsI8kCYIeQmOg9wqYNydgY3Sur/i8T
c9Cmb0L5sOjumFjsgaSF+0MFyGn0rlWtBKTZIx4Z+h3fvmE9dvF+ZCUo1kusPU36tALZuFDpXe42
O7elLalYoYN6nluoS8pUdvKOIGLEqhr27kobe7cr903Zrp5T4zBByHyalv+I7GMfvFxXlK21LwH9
jVM0quBdAXoskM7LE8+/ojMLTCk7Utla3H7W5FIDHgg+pW0Zxv9x2zCPYq+JdSNa27116ThWq6tR
uBfOBADMsoyyltSIqN8W5e283G38ALvHbr0gQswdtEajqU6ZKSblPwvSgUOyDy5ffSN7UlcAAcgg
nkyXsZZjPKTi7Cl1TOXtAeTAVQxgZcgGanhGhrfYCn/DudlZfiMbCKx4BDrjhrMWu79oZeH/J+MP
ZdFGeizO07SjQBtmZTfcBRlGyzBRg1xp1l+7sfulm2Fn+1tL21FpAgchYZAOsK5j4clbsESfr5/r
lmZazoD5XT20PiTjiNuSP6ssuJXVP6FqjkU9u9cOb1RuBfqn/9WbsgKnqdlLvzakYrfYNbQo2FQj
BTYIGEZ2Z7GrL1tLW84ALTZj4DpIA3oH3hEy8Y1zTOB2i127YgqyduF93eEmn34CSv6UKvek84MC
tww1G3uPFuMlG6iz/h8MbYFM1Iye8/26vmxIxm5BCpcMWMEuhH6RDMCa/x9Cv+zwz+IPtxuEetXK
IURJI8lG75RhOqH0i3gMd+6UWxu//P+NA0MYXWa3xuqib26HrM8ip6+PlWS43SaUYvh5cGcs3uMZ
z5/zm5aIY7ZvNwdNjPZexhH0mmJMTxilaU8sOzSj73LPciwgOfOoLNAk3OYyUn1xLrm3o+db8rYc
C2YPzTQv0PNLjj6m7MSbv6+r4IYztzuDFsXLFeNrLkhXQFkfvDjkdRlfARyymwtsfcFKNMK08Gle
QuaXYFcWU8xUcyNU+VghD3aWKrn+QzZEZHOid6Qr/AyYnWijMPEYmLux3mss33DrNht6BVCzEFwr
8DLd7RD+o7mKkYY5xV53yZaELC8D5FtiuMH6i/tVIlKXj8DYjvAJYfaS9w13YJMAzL1QNFjgyMbO
nKlbPIPbJXHI8uOY8K2UIJ/AG8zzi59EElD34q7L1p1z3dq5dT118ZDq5R28gbNIYHIGX5yuPvGV
HvPwdutQNpjKwdSYn8jpNPDP3vj1mEQsi/XWJlBejzMN1vVG++a5pvmx3MhuGCoxnG1MCGH3Hola
Iu+Gea+RakPYfzCas3qt0hpLd6Y7U+1+mCuNxpi9/GjDRu22oZ5xNxwvZ2mGBV3x6BE6OPwBsIHf
I1JFAaYA8D7n1zxhvKF1gEbV9MXeUN6GB7CbhLKgC/BCC7mgwzy+BOvCS0+D/kr2Gh7/Lay/E69t
VP+RoaWhrZA60qGLlehoBIhbgEo3t1nlfOwMxuhaMz1W4YtXH8J9cfkfNOlBUWbBv1GFDvdqJJE/
65tD6m/3EaV1kZdtrjCjtJB7ubb3tB3Ox5a2wqwz9WAZAadnsjL33geVPCbwu2PewG7Z5i2rprr6
P/037XIOm2Opnt2iJOY+EOjuhQNGcuAuP9Z0D1Juw6jsDiWMz5oKGBB4nA0WzPcMSYkL5XVRv+8O
AJj+u1H5S+gOPqc0WarwM8a8xakz+T+jmoJDZ0mI5SWLNhjgEjqatKMJz4Pv4znZM6XeQz98VzYA
/rFq2R2AXxQxPkvqNXBfwWmszop17Y6SvyserG5lNrkJ8lwuiiUVHvQZmU6dFzw4hhzx81j+ki68
SbJ7kYt+rSlJAga0DsxwVWDgPZLAY23LXQasdZgYHDj6yf9GGwK8XOCg7DxvvOstsfhFXm82XrpA
iChdRRKW369DGtful8z5VmG46oBaYv3Lab9ZXzDTeg4AgFHla5KxALx1T7463brT3bp1rFYyYzLd
FKEHU60AmaP9NR69/4ryUB8ONm/lM9USahKYlSZmxQhONp38IUyuy+XdPBJLW+Y6isF3Rz6RRFY3
SxaevJOzPP6awXR9ff0ta7KsdelyPOJ36Jpp1uzH0vMvmbfXrLixtF3U9vvWzB5vSNLlS8IddPwf
o/shwi5qG+YYhIyK4LlKJhn3H+qi2nFfG5piF7MBZhMwr4eFhtR9CtmNS+XHVf19SNp2LZunZZ5T
VbIkmF8gm3OTLjt6siVsyz5D0VdqIJBIaZozvG8s/M/H9mxZJningFRdcZJUEllYV4RfnXkvGG3t
2jLLNpwn5NEjSRwgvYxiuQmCbEcgW+do2SQTXZfXqMaCMvAzw2PD6P3S4Aa6LpMNb2hDGktXAjcM
DThJ7mG6onUQp+9F8ERhoNc/cAlmf6SOUHDLLOc+74PRBxS6ctZzyIZ7Sc6ctFEQgkcuddGgOERT
sVOq2fg1dhF7mNDRpYDqhlnI8ewrL6J6vFt18SU11U5Y3fqEFVZlPfWBFAFJAPz8EbyzD21b3nWV
/hZi9vK6yDZ0yS5ouwPn2iFwN3J6mTwKqKJl5zC2Vr78qDexKfQ4YOi4S5KG/5yX5kzC7JizscE1
qDuOik9AfmFo9wMeGNr/3HPB64NSv/ygNxtfa8xXLx6Wpfo/pVvGrvjk6Jhle2awJRjLfEnTeiOd
oaVAvrrx3DLR86frh7lhvTa4BnV92QWshP5P+aegKF50hkF3MR4pBRFhIxEXKtPp1PgE41HO/eCZ
k4v5cyDvPF/f/ZZcLOslE4ALSwLfY4rvss4Tkh9KrskfkBp9FpZoVoaS52hqH8B13I2HChFY2jLR
ipgeIIMhwrU/3LsL/cDIeLouj43TtKt7wvHp7AQG4g7m0yTQX72253wod5bfELdd2KOYtBrcDCF7
BuiQ4WhkkfnBpS+/6I0F5RWdxqZfYEE57aZYDzIHL+UwrztOa0MydrFD46k2Be0mwWUGlezsrqA6
Us7rdbFvyMXGTw11OY1+Bbl0WV5FjvE+oYP+fGztyzffCEbzes6KVMOhi+9N7p/C/OD9zu5JyJj0
QeIHZXGq+h44ip8A6rZzmhtRyO5J6Kq099JxJclKPwgyAMr+vphOYc93TnNrfStZN97iK1g+ru1D
qE7LMp3KXr0S/C/SzOz4rq2PWM7F9/nshgYuoCseGPk8zP/lHXBR+j3s4w2tsRsUiOyqSYXwjT4J
Pqn6hxHLyyGdsSEFMH7ur5UP8XuoW5kWmcx4LEe1q+PVrJZFrD3Fyvp8ed9Ec2t8aNN2ZbxPde9M
CzKXrsEkzgyQyLPXHwOhgdOlv5vRBF/idhUOMyg+pSwO+yOPXljX0kSeNR74JLHusubnceKYOmnd
Q4NEWNzSwHblLqC24bR6L38ErmfSTOKjlxZR3+6N6G0ooV0VL8PVp3UNVZGNYh8RO8onWtV3h47U
rovzDL0TLENa1BL/7Gb1XU/2mBy3jNN63wmA1l/kRYt9+/JBT+sjqPI+NOn0sIg9z7vxCRs9A13i
btAucDJTM1RRatZbUQi0zIwCc957ODcbccmuYg/ACgQThIeUt3k04WOVDlFZfL0u/vffxYH/dfno
m9jhySUF7q/Bu2n4pOqXpj+FwbMOZNSwJ2UST36cDw1i41NWmJpSOLEerUSJCsZ7GgRx4eydw8YV
zS5pj35Px3JtKJIaUL2VWRyMGDZuUDX/NCsdTfRLeag6hF9heYmxyBipspomzFuLiHJexYE5xs2M
1S1fwdxQ0r4hUCiqYqf3bupm3LG0jdcrG/0CfQpF1auVJQMgXU+TUd+05zsfPVS4zizLuggAFocA
d4iwq95jmqk0d2eahCaPQzpEzCMPI++jsdvD49vwSjY0RtHmwEIsZ5ZwjDtXSj4A0XrnYXjD4OxS
N3ED38mB0IyrGv+wOvKGrPxhYTq5bnMbTsMudwM1TbcIkhRXkQw46D8UaOOLbzyUx9LBP6AyAlGA
lhJJA9D/T7qDLbuG/ufY3i0bLl0yeJWgLFmCFzTXxi5x7nMDkOF5D2J0SzrWPXY13Sy7GtIBSOpt
M9/kY3oW/hee7kTjrcO17NeF9fKxhP12gCiXzQ/HIYlxdtzpllJa5guwwHUYKkMTpeXwcQYqPZgw
uj3SkK2tW7Ge6FKoAj/gwncT0xmPUfl06o8+gNh178ykMwBJDIo5jrlJTY65ZHFqi3DnAWRDNnbt
O08b6qFBiCY+dUAwqh8k3yMQ3NAZu+5tVOC0viIs8c3ymflZZAT7RmQT63IPJ+ty837nEdCuf7eg
Y1JLmGEo9AJ3T83XOXwaVPjTM/N9l/dPTVg8XzexLTldTv9NRAbElxYOuPeSCcBHeVbd5UKcji19
+eSbpdeKLUCaxKBG2pSoSGclyBI6Onl/H1veMt0ReFzghB5oAkLfO+PNSVXvvcFuCcWyWiKnYkkV
OjO7ov8uZ+JHKuC/rm97S3ssox0A9dfnEq0BXtredOReTFkkWvBdmoMFO7vsXbRL5YAUgSYZ1U9C
FLfjXL/mRibGP5iW2PVv3VRsFQQmkCnz346TArQp5JjTtyvgnsZQRYa25ATAk3HDA/C8F08Cj8aL
2COM3ThfG6ejnWrpcwHVaem3pfwl9bFQbmN0BMTMJL10DNfhq0i/SUws12hoP6Q4NibHFDIQLQyX
Nx0sG5p77ftR2f/g2RRf/8CWVCx7LQ2YG/CywxLqDDTiQq6Rx8Ifxxa3rBWTZeBHIEB05H4xP3Z8
rn8FgtWfrq++EatsaI7JKdccxSQvEUsbNZL80NO9cpuDe7dNNseLLsD3MQ9GyQ0JiojtJn9bMreC
bLVUqivUhOeLIjhlYo2Q4pyvy2TD0diAHFnR1R6vYaPlgv7vto3KMv8LsGOJzszL9U9siN3G5nAr
9GCMl1evIX+Qskc3RhkvxzjVibDxOXKUdYKyCVmykjTxa++L1y4fyHKo6xnLX+T2JjxpDr6LQUPd
a7wMxtVkmntv5OlO/rElmsv/36xeDW3GVtDaJ6AtItkp9U05fMDbejGfM7TE9MfCN7Fslua8q0D4
cvFkLQMHkmLitR3C6hAeCIRkme2aU88FtwXK1gEIJ8Etony505ixofqE/i6hFS3XtZiQobXBFM3M
uTO627l8bgnfMtgiB8kPr4B3M07ZB2F+OSJ9KoadZputxS2TBfHqWqkx9ZJyKM++rmPwE52RnEVH
bOoPwI7AxZVnIHBl9Tx/Z0Vw087rz5kW+SEv/wdixzjVis75xHANyT80dXo3sZ2E7H3B/AHYMbch
zSqKsVmDwF0HYVTQ9cTr4ODGLXsNsxATxfSS0asmlkTdkXWvRv2+Kv4B2QFPwAIT4A47uUvk+2M0
1HtRe0soloEq5PGNAOcR6rzO48qcqNPlFzbv2efW8pZ9DnpCv+AFYrACd1Fgmn/c9l4Wew2U7z/i
/AHXgWpDOYUpvEuTZyev4c/uyuWpT6vTLMf+zCex04ewdQCWwYZrcBmhxRsIc9Cv0YpzUOyBA70f
BrmwzLUPvdUlNXDTgiE9raBl9j3ymZlncLLvOISNL9jdTqg/tguTQEwZFMtPzHPHzzposrgJJv6Q
jQ3bG6XZOGy796kEAWYLUjGazGL6Jy28MB6YpDcajFJPh5yP3QJVSBCylSNnSYHL+NyzW69lMWDJ
DgVFhO/fXX4jZKba7oJaZcStk34Dm/WLx9ojwACE25AemQP0JxD94RwMnaOQD7dNEYAKonV3XPP7
t3KgVP6+/Tzj1eoPMIfMWwHbGtz2VZ4o8FaTmZ2cnIBx6texc7DMughrgdcXBAHk+/f9up7BufdY
L3tV+Q1zs2E+RG9a1bYDACe7JQEX263x9hgQtpa2LJkyGpBxhI66s0gWMtwK/1gHLfjafhc/GdcG
PcHYdSaruwkX/tI/6EbtPqipaBXrOVSnFeQTsFCTIUQ/FLjdDh2nDeixNF1VLy7ykSKr3HgWoFEM
0zCMBlOQHd3ckLvdAyWchQfN5S1wbVcRcekhHIz+67H923Y7l20zT3iHJZcY2QA20F1uOQDtri+/
EWbsXijdgGPX19CZMH+9BHcTfkGTcRu85Mu361/Y8Jw2ogfJCZ+9AKlJXoDWEi6hx9RR61QnsZDm
5fo3tk7AslnayTnAMCLywtJ71DoLP/TNXB16R+Z2V1TTGb83C9AVZ9Z8CKv5PtT+hyHYaxfb2rtl
tUEpwropccPFjFpUAPagg885JhbLajtZ5gFKVkBz7dUZDvSE2Ht95Y24a4N7tFkJMs1L47hYGyde
hPwv7qIn5Q237jTvBMQNwditUbUXgvbyUoHoTXUOhLxxxN4b2oZO2q1RilcgOJ6RmHAkJl3YJOg2
jNxpb4Jya3nLZl2MkXi5h+Uv15RyXs5Vw+OhaE7Xhb8lmMtn39xvHQUc3bKDxuBR6u/UK8C3EBT1
js5s7f3y0TeLqxzUj63TQGdkW0Ue8JsiL0cjEwghvx/bvmWs8+KDpafDFxxUNCK6zl952+yNf23J
hv6+/d4fAwdj5Xj4Lk12EkU6xeM8HeIVINxu8FhWDUUpRoBnCz3Gvi7nRMlgb6hvS/SWuQb10jFD
Wgim6ItoZf2L7pefmSuOpYB2e0fTiLZZwaiYOKjVqsGPUfqJ9y+JG9u3Gzz6rurLkqLmgOVPqz9/
6/3uNg3SQ/jihNsEQ43pddddkHSBgxDnoQSb5SGwbixtGaxEDe9CZ4Dr8zJlJ6laAgIm9tchfbcb
AiUzaQH+5//1wgJ38tLLjnkCG6NoqhuF1InTpB6bIGra4ZF6iCDH9m3ZqetrkL23giXhmn1uaNh+
cPN63dHFjbzDbgokoQM4PRcR+1LUd3QFJjzgOwbz3wAASzxw8l7/DVs6aQVXjIEy11EYLPMQQ9gi
4p5259ndu1QJeJU/a4Xc5kzvXbBvjz4LkwxSnwtzZvPfl74g2eenYGgTCM83ZEdkG7/FbhGkDl7V
WAm/2eIZ42K+gMb8HvLx0JsgxP675xwxwuq7F1IJM9Nz0wcgQj+Yh9jNU73qmpotpZ+sQxkDVjJu
YcGHDthumWpHh+WgwqAJoPTkyWn8IZ6mtTqt67DXLbwRUuzGKV12bHDTNcAoN0iAQyeZcf85tnsr
2I5eqKq8rXDXxGUQZcIoqPitAbTW9eW3dm5ZsJ7zMu3KS4XDZ1M0VbMTSzXIg6K3Qm2FJD6cih4m
LPObEB1FGVM3FbKdY5u3TNevSh8DfRoPFqF5mlzyKd19ztyyJCvQLjKfIAeE8bDIHi8JSDVe8HSc
Y48hdk8Uz2ZWeZX2EzSf3KDk1qJRbU7GYcl31OYSlt5xO3ZHFAN4kYfiDG4k5hvGiGLt1T8KPQyn
rg+7g9+4OO43eaB0lO+GbusD54KdddZHfug8sTy8LTOx43H+LRH+8Ts8ZiOphxI4Bv40p8/gup3d
p9EfyhQYZNKjUxmt4+BWH7LUp+JnByRIUKwP/gRuedlxedc7lTee/Cpt8r8WT3nTkYiKLVkWmQ3u
wMpwFs/tJEIWoZPNaePLkMbrAa3G+pZJ8gunMprmulckqd2zt+hxjkrKlX9w/5ZRjlkLbhDZdq/o
zAg+jGswnk2r99BJ3jUc7N6ySQFoEvAMBMEzZMO7qPdCwPauYecvwB9naq/csPUZyz7nbh61m2f+
c2+yOnxIdeP8nCvXTe/9BW3gO97x/a9Qe6Q9a9NBraXGV2i+fMykQ+IVTMw3Q+vuvBy86389ao+1
09p0HmCSvOd2YHQ9r5hbXCKCIcMf15XpXT+A9S0bBXxRFiq36F4J6afbVssWmQcDbPjsZ6cun8od
h7b1Oy7ff+ML0q7O6zx3vWc1D9RNlDukwV2x1ObQKxR+yOWI3nyg7VADUiwcXuncd/fC642OM5g7
xViOEeY5z4Seb5rAU4cm3/FFyw7DvPFr6WbZy7honnRt3cauMzSn3BzC58YXLEv0QqdUJSXes+9j
mAEjY+g9us2K4RBjCda3bDEYKxF4eJMFxJRyPwTV6jyygbGdeZd339uxumWCCqDTc+4t9QNnFbmt
GtreVWWuIwQeeuZhcPHA3RINHdTtujL/SwH2ZzSgdi0ncGRVhSFvXnXHluF2ZZOWr+CrczGA2zY8
zSLGug+DVvJp6Cf1aAZ5R3Mi2rNTGGeI0G2YnXmDiUsvqNWZDpP+ApuUZRSg0+5UzV0bRG0+iPYx
cKbAJCOgKYsicgoZnqRLpzxy5jBkt2MpGvnkeNr0j2QqPP2tGYO1zaK8yEl/08xUprfXf/SGZdll
JRW2bd5ROb1Kvwuex6F08junAxHgTojd8BB2UUnXU1gWNfWfpZrmF1LDx6m854+rUSpyJnCkXf8d
W9+xPIRkZZaKvp5eiVd+kWvQ3456NDGIzcCcXppP17+yJS3LTYjBoNu5H9xnH1zX/qmvBl3g2Dtz
zJ/aRSZg6C/zGrblC7KR4uNcBuxGeWUdp9VSanBrVntd8xuhx0aSJzINWblK+qz7Dp35BCAZYaRI
tTQ33sLn4aB2WS6oH1LPT81UP8xNucZVhsLK0OsjdWOP2tP4OepX2RIY9oyqa/9FNutwuVmboNpp
JNk6bMsDUcqByelO02uKrt+7NXUwuICk1D+WZFC77tRo7RbSVelzX0wLBkeqe8lNda9zf+/au3HK
dulJNSEwYXI4NAk/YxIaiG6+w+j5or+Wje92z9et4t2nFI/a5afAK6mqqka9eBI/RJs5yXqVAa5y
Gk6kBp4Ok3tlwK1fZJn5mDE6inWYXjUoqM8yF59mh5S3eXborQy/xbJwLfxCG0nzF81XBb8/5WBv
aszipztRZusXXLTtTaaxplntoR1dvSgf3aG9p3SSLnkfDbnZO/YNXxhaqQWpsGnlEPrc89A8ak+6
/8h+dH9WhQg+1kGDC9v1g9/6kGXeazPUYadHZE2B+1ECueqxd2Qdl2xBL6NmzrEYYo/tEzSK+UuP
Q/fyWTs64tRpQDXUacDxgVJqjScJkqx0J5JsHZBt9tzlZdMUaBLhY1qePWRqEVlpRk5ZIPZInzc+
Ypev1mbkDiEGt7x0oueAzU9rCfKxxuySYW6cjV28ytB/NWPirkA7iqaPs0oFBu0Kt7xHIK4ejZse
jSV2LQtfGjqRj8VLP/AghvXc6lGvd47he6/MW9KyrL73ZQHw7pDDUwJU6ByAUOyr7HzXuTHSmD1U
mq2vXP7/1jJlJ0SaSw/4jn3zYMhovixoldNjMO/Yy0ZEseeVA9kA1hyZyouX1Urd4MLHMnBzAjRi
3QvsG77YnlsOytDlOqPud7k6nRvzsQoAlcSC2o8rlQPLoPcJeNeBhJwdIr4EfYjlBRTjbeiMhN1X
Xu38M8+tGb7mbpEdqo1gfeuegRnvPBXAKb9PPbABzhGhImUPlIgl3HEwWydvmXzgAM2yz4l5TsMB
iLzKlMVn4Onz9MwL6d1cd5Ybh28Xv7gmS17VXv/aG+ID7D5tcYftZJofQlP0qF3+4mUuctKM2QMv
wtKNWt7qKl6Mr3eS3w2PYpe/RlC6TDLs0nvQM5f3ysyndeHuSeGhJHH86j/XxfRuRQO/wrL1amFu
6Q/p+EK7Ds0avjfHre//BPnmp4A3Mmp12KG4N96GZb3zya0fZhl+u4Yr7lv18jK3Oe2jfpZiAkiB
E3SnXgbrEjtZ7hwCjcPvs+I/RVvIwHs8yeilKf7GqJdO+BTKnZx1Q5NtFA3ToG+vaMbluWAdEO8A
TBH5k07PYZgdaYrA/m1rr9fRLFqNz5zXaH+uK/2QV2iLu376W0Zi2TrJc7/16qJBzg1yiBO6atK/
NChz9jrUNl4V7HrZgHf2ZRU9eW6Ksk0T6eoxryMMNFE0CjrSEwq3IDGpPALiejY9NQ7YnQ5Nlnko
hP4eYKg3jp0zBsPzaOCnI54O4V+qn/jOfWjjNZvaBbS2W+ppYanzvOYrce58tB7PNfiCA4fc0xSK
96Va8WR2Ho2/wraGZaiRhs7Avjy3ylkAVNvmpSNlHE5NvkcN+/7YP3619UboObMuCMXln4LkJ65E
F5xTNeFFXzyitvsTWDj5B154QdyQ8XOZunvBdsOq7cJcoNApsfbr8FxJZ4gDLkqwGU4EXHKURAvL
/3tdY7c+YzmPqQQouhcQ99khgKN/KtfLNOIoZpqep3oR7uPsDK577B3UxjXgtHH8OfP491UVfSSZ
X+Ks0r2kdCN3sKENCNM5Q6d6+L3SLL1Bh1XVRdWKu9BYjvlL2Ov1r6Wtg+/XBbfhqmx0AzIoI0Q1
k2eVA2Mt8+EI50JmSeHMZMeb/At//M6Lno1xMFbKNYWW4pkUqZqf0yAHnxLY4FSOG9fsr6360IT1
6H9LPdR5TpUOy/6GOH07PqWlbFMvQr87gIhiXZgljVsj66qJCmdw6BnYk2XRn+b/4ezLeuPGma7/
0CeA1EJSt714T9x27FlyQ9iZCbVT1C79+vcoz42HMVsfGhhkgA5CSSSLVaw6dU5TRGTn900a/GGC
PIwOE1/P94OpdIaecuqXw6MY1BwGx3qmYtqwdsdJGQT/PUxyhMRdB+LXV4Uy5b1OveVm6IdlY1c7
FiewTvlxbOpOVDR8I2E0HudiOEofeVf0Tl5WmbDJ2kkW+wsExaK3cTBK7sViuvob1x3IG85vL4dd
/kryfojmNZprsgXk6m+/zD+I0NSBYjQYpmN0s4N4fgs97FgHu5VdC1mLYuniJ5nF4mWe1aR3aCpL
N9ytYyHsVvZejxgWUdCbkTg9lRD/5Hj3I134lia76wOs8zktoBaTpGX6RESl31UwCdzik/6ybWo3
s6cAxaqhbefnkPps3Mmxh1unCy3mjTqB6/Wt8zf0S+Se2kK85XXTPIR1PtxUDaTezu8iRzRqc7kb
MkdZHAjvJEv4j5nMaIutIvDpp+Vupgx+xUNlegJ6kIfVFmrCsXVtMve+T3poZhftPfh+o3rnc9Ue
0hlPJIqn8S6okJE4/3mOybOJWtqMGR2ie+hZGr9CmiPN0ulQ6zne4jdxPMBGIpTorcpqEoX/lDm6
up98U0Jyar+WV9kWOsbhtWwsQp5DwEa3fHo2Uf+tLRggVlldH8WSHWlsvH0lkSA8P10OY7TZWkJv
UdKnLX8Leblcm8Dfq1rp27irNw4tVwj3G2FLHAajEMv83EKDdSTpjSSC3M4zAuw2LrKdGcIvMq92
9cReFrTEPkQxz45NsSWW5th6NqGLSZgIPNFO9z4iSWC2lSRNWwG6DTKiV9lLb3pb/D7Y+FzX09Zd
8+GM7j1Tth5vwrd8QHkAd9c9kGXyqMrqNJFoq6nSsQdtAQORIGYCkxU8QTRN00tTi7lDI5gZtti/
HDvQty4thiG3tkB94S2dUADv6/FrGFfZLvQDth9GfQqK6Pn8BnQdR1aios0ENPImKk+mzFsgHvJj
WQxfiaqGfZkO827qwx16GR8WiBRs5Kwce95mewDQHlK3TY5Hqoi8krhKnmYxg55xibd8nGOBbNIH
MoklncEr+QR4bf0idJm8LNO8JaHnGt3yb0T044iMmHoi8MrB0Qwpy++7LoouohEKfZv4AcKOKAqi
PeONpV0EKo9yOIB0QyAyj78krL0IWI7HWI6O5UAF9SoVbyKfigdNu/hBkX5LtNq1zJYpovm9MxVo
CaHuUbfdXQ9I050fLXAKkvaAHJ7fv661sIJWzSlYiOMcnGwcjFQJUi2z8Y5ADIXLRirPcaT8Olg/
Hik14yPvUF4xqmqOZmbf03UJSolLX2XGp8u+w7L4FlSZBvw2ybOS7Xzrx032Hjd9unEsutbCsvKS
FawBJ68E2sUrJrLXFBbOdyoThaC3WdzQLeN2pEN+o4kApwUjoyyesPotMMTxl16cWoKq/K8IB53o
9X7o8peLZs1mjEAuOhrKuSmewrQLul3sE673Im0hJ3z+AZ8vPrXVJAyPOxHmKBSRRian3s/N9Vwg
bsJSVf9MCqp855/z+QJRG7sj515Dk7MZ3kzUsmNJzHylxuhhqOKtbtPPDYXa2B3ZZaJblKkfW/Sc
FoduFPLPjpXe+/kP+HR4yuwqQVNJ4AxiSGWZuNkV5Dr0pg138YtG57crN4a2bo4+K/MCZD3RldDf
ED0fIVZ2owFhSCEGoZtd511RuhwNtETSVOwISO2HojtM5I3FIL97j5N/z3/ip2uE97BMNG0LD51h
UMODFua+T5ZD0obfoEy+9Z3rkfXZd1pGCrwPjXNviK5yf3pF0XhX1HC94rBkL177XomvSb5c9wJ3
g+959pptRYiOlbOrCGnqybonWDlagmwy645LnGzsatfQ6yHx4eiM/SKZobID/TRJsh2lLdhj2RZW
+9MYCayGlhf2R1PU2SorF8ClGPI9qm4ggSzKYceKjaPf9f7rqfDh/VtSllLIHkqWvH/INX/M5RZh
v2vodZN9GNqPGWfKjLCXehaQI8MhI3d+SumGP/n04MLsrM/9ML6RfrXyB0RXkpBjIsrbVobQfRE/
+k2lHdcnWK6XdtAbmHJsHNW+G8geeumWHIDD0uyKQIc+QxlnoECIza3Mr6vsaYn+PG/ErnmxjFjl
npG8zdC3QV6UQvNDX+2D8ueoD+fHd02KZcQqa+UsCiBK2dT9aBb1R862gHWOWbGT/WzyIBPYYL49
+jDrCqjbHQjfLnptO9Gv525MASQBND6d1Q7XwByl/S1iSdeLW5baidzPsxw0vWN6l+beLgu/xWwL
puca3LLRJCBQ3ywwK7jicbGbk9fLWNgps7tkymoxJJ/BZ9ui18HEfEVivnbxeJqL9q/L5t0y0yKd
woZrNECxoH4A6uFro5qNnUgdW9FOvtNwLKNxwMz0tL3LAcJMQyALb8d+3uf8tQDshY3muo2/6Ow5
UcvXtW4lmo0N5bAzOxcv46bNl1UEOGC3C29uPHRfSQEc7LfzE+dadsuOF0q7QlcNOnUKcHLU/S4T
9a6MNjhYXFNnWTHAOWMGPikwkZXNa1B6b3FUXJKmpszOXy3eoDq1Cl6DinYPhcI9BAs3cm+fxt4Y
2nK3GRgsAyTDQPMZQzRA0Iekm74Dz7IqRz/yYLjRZoua0DFBdt6qS6KFZQyUlmKUh6oLvhIv2yg4
u4a2DLqaCrAyeZBg90W2x7XlEMlpY4I+T4Zhhtbd9MErcp23eblAJof18jmd1DFsYuguBeYL94s9
2Hu/FEW+6wpULBOoDcZTdhfHeiOv7NiytsxuMy29D6IUmEQ6XMk2PoaZd2yFPJy3CNe8We6YZFGH
RNvaS+nr9zFW94wUx8uGtiJw7Y0zC2tMW2y6/QiPKfp5Y7Vdk2LZcdbGc88EmLAhUnVbg2yb+vwI
DMvGpLiGtwwZy02yeqVejaFCVYjheyp+0OkiTkTK7EqNF2cov+nUvxJGVDuQAJwik+y9arxGk9LG
nnV8gV2uAY9M5fUdNLXmqvkWV3Gymwz9aUT8ctHa2vTDlS5rYMTxDTHJdwpxEMkuys1geixL7n10
Ohia+FfFrO+8hILBZ/a26gCueVl//2DKgOZTM6kByuFteUxAGDEUzbcEXbOXTctqZR+GB3VVWaUV
aPn8ct6BvPe+oJcObRnq2OECPoF87qpog/3UZde0IBvbfX27T66QdmLaDBAdXdYjZmz6fheSVSl4
yDcKhw6XbieloabDmE5hS4BAACYLyhswFc6CQajgItoh7BjLXCPWLaSO8Ig68SBXSw7TTI7nF9Tx
9nbWmSdJBkbnERLwPP9Wx8mTofU1HOZxhGLX+Uc4tqSddfaHsvH9UNOrRMl7OYzHCP1+KPVdOLwV
RnPTTTOrsLgpqDQKNe4EmXasvahNlDI76QylO3DdZICn0ql6NjjkvdC7vmxiLFsNhhklZ3AjYOfM
NxC7gFISu0ZXwoUTs1rDB1sNJ9SPKg5b5Xn83UxJsoO6Vr7jldpieHZtHstkScNNkxBsHhQ3v2kp
bnr6Vcv+pvDEhh9c3/UTy7WzzMXsLcVYI54F7eW0U12ld50atji8XTvT8rI9BWa3jmJ0V0/ZNePz
fiT+zZTOG4ela3jLbONEFIoAHHwV6Jemh6wR2IH9jYuEY2LshDLLvHyIBoWpL+mNWbJDuJj9RdvS
zh6DdRx97QKurzbB9yIAVxUJxukwUJkfzz/B9fKWyULO1ys5mP+uTNr/OS7VvzQcNmxqHeKTDWPz
DQ9JVSj8B5YzFs6HPMkelZzucMuWu14NTz24k89/g2Nx7Y72qiI8C2QMFnLTl+i+6cyxDPrsOE7+
Rbp7lNkd6mIYO9Zk8Ij5LIu96EgHtrx+qz/GtQiW8YJ2VEJ0D5s/XG5HEFFMCPEvmxorLh6CjvTa
QAw6hi/JACT3ebjn+b/nR3ccOnZnup4zCE14OHSkju5Vw+/0GNwFmhzApnGZ4doS63mJZnFB4bHm
dNzTBqWg5a1CwvD8B3w+8ZHdjZ4RjVS9BKcD2pB31dIelzDemHnX0NZV12vigKBgSa9A54DDZmDR
wRt4uTH651segIf/OpRAR+A2CiQkf0d9LNrp0Mz5n0FMns/Pi2v4dcE/+CujFr5UHdxhUr+k2YmS
p2p8uWzo9ZEfhl6ypp3yHidxaehN0S/XKq++ElFv7BfXtK+/fxi+DPxaA/4PPdKSPLe1d8hYdOFm
saw0aNiSQJ8HLmosQMwRHma+RUnjemvLTCOoE5khwFEZ+i3qROaaxtnh/Hy7hrYcKxqP27zw8NZt
O+2jIbgFSfvT+aE/N//IbldPFpqi89hbHR/A1F8zcAyR7ArJ1I1z/fNsEQQq/ruWXWMmDx3NyLME
WXYgZXdgIbkxkboBi/ofpE5f52krM+WYpt96wkHvPMoeJ4Gq05ukKY/ZuFHZdo38X1M9P9OuMSx7
LIMGLX8auco8+6uAomQq08s2tc0hPPt91A8GJcN8Yp3eG1l377Pwt2Ijx0FiN3enk679Bm1FV9PE
diy9RvMy0vYbAYZrcMsg/RRpMDrAuaU6fKeeqdAtXutdMCxbQtuuJ1h2aYqAS0COw6thMHszFIeG
evdZMN1ctqyWbRoQ4BkQUEMd0KAZtgKBln8RwzuNhBXw5n0WzI0CG+Y8hIc4kbuo3EgSOvai3cKN
DF48Te16wkLWYc/aLDmkot44UhwTbndv+5E3tNWMjZ5FPwb+veevXZpu+EzXi//XEP9fvWRzTCOw
3/nprWweaXg4v4rrv/89zo24ZZx9U47cy/HOhH8lcX/0yCvKvHHGdv1F0h00sju0aV16YFqDlWZI
xU/DgsL7Fn7ENePrbH1wmGlbTiRTcD2iKx8AUF9hUFekaC7b4nZfdl4BB11zTHrMb2Mke+LqwhDI
ZghOoqCK/SRHJkbmEPEKU2QbiiMtxI/zy+raLpZxsqTnnTdjnysO/mcj9zzYAlK45twyTphksDCF
HRNx0NSW9yEzVwpEdBe9uN1n3aeZ4jJBbNiNUE2NtQ6umhCI2fOjO5y+3WM9ywWpdYp3b+qQ7pWE
36+guRuAVWvnexXZSOU5pshusC4hvSKqBdiJavEhch5/8QZxqC9MQ0a2jvpsKvSDadCa5pB2QCYm
8P45Pz2u915//2BOYQE935ghcg4qfSeb+AEaBgdPRhclYSK7mxp8WXFlkhD+NBjLa1nQ4SuIQLaA
TI6Ay4ZI9Rnub2D6Qc2sK3aLGm6ypLieeXXapYM5JJA/vmySLLdajMtSa45Jarj8k9fF1ZJlFU5L
b2PzOEzXxkEB68wLBc4JJGmP1L/x1MZh5tr7lt3ybuB1vYDasc7I/VysUPjuO02foCiwEdI43tyG
OtVB6IGGAbmkIZ1upoieivoiAB+Fdrq1MwPSeWGNaGnyCuAc+j0orfdFtTW8680t7zrnUe/TGnNu
0kLcMBJ035up0RtxgWt0y8fWSefzOsOOyZr4EPL0uqwvyzxGNlNw3jCRoy8ZUSQd7uqgvoVi0NGE
WyAwx56xYU6gUmmRXMC8sOHNKx/8pNup4CcS2OdNyTW8FQN3NDEgccN1mnnLQxLqfafIew8Cz1Qv
G/lNx5FmY50M9ETSbr0iSPWla78htslGseGrXGNbTragSQ3gAl4/IvPtSMRtbJpbVuQbsapreMtg
u6AaszmDK2QhexiCaq9H8RAPlyUeIxvvVOAMM5mEtbZQ9GpFclgQmqHl6+qitbUhT3kKMGzDE9x/
63ZX43rA61Odn2qxlV52nPd2mzJrASNgGZhwOajalpEdu6i+7UJccxg/ogMLVGJbqGuHAdudyeh8
LWgPhtarScv7MIN+k9wKBF1DWy4XzD+aNBkCtaZqxz2iZHSJeJsaRI7o3m4/7jx0jksPWh0zJEvJ
XhG1hwUU3XciL5I5opENg8oz3vuyQaxDkwY1URnIXTeY/BijY3sjleKaI8vjEiA5qxJCUGg3VpC3
744Ekf75Xeoa2jJhknUsyBcfcbK/InTR5R5fOLJlvf3YkapmiPDBZneV5z/rYdg40hzvbEOcQhIn
bV0giB0GfYCTYnpLWMRxHtsIJ9zSFpCF4UrPPZkeSi99bBHXHCI/+ZqIrSjQcazZ2KZmaKFcOEPE
uy51i9C7m25QsP9jMheWhSK7J28SIVNthh51M/FdmKfXUZ1vBFGul7fMNaxDiIDWC4ZWeQllGmL2
fUxemiz7eX5Duh6wLvqHELypFNifUoINOaFUHNFjgv8DhXk8P7xr71geN/LioBNguL8CPZZ/C+YO
72noLxMhp5HdhF60XTUzipfnUnxFH/19iPiyq/rL7g92C/oURDrz2QzugTm7K5FJpeDiPD8va1b2
kzSI3Xzeqybg8wRrHeEEp/kbH/bT9MObvN3QP2fzXpLX8w9yrK+NadJTRdqowDdQrfZFLdCwORwC
oEjPD++wYBvOtJQRXxoNaDedAWb6IvHDTHcpjZZ62RneVCPfTWHMti7Ujs+xYR8D9xhIpGBqYyGu
ypncqKi9miD7eP5zHNvVhnzAjIU3CyyLNAH62tLbLmeH80M7XKOtKh2AN5BnEkDRIX2FbOpOtnrX
Bn+s5J1BctlVzsZ8VFFX10XOyFXWRjsRzivf/caGdc3MuiAfzompR5tUMMAnlrXcAU/72nD29/mZ
ca3p+sgPQxcdjxFZIWiIoRkWghUFOA9ZbNEvOEa3AXFJOKd1wHGCgpnjNl/a5zEtDoXZAka7hl8N
48PLCz/te10inip5dDvTf3g7AIa0JU/pGn39/cPoFeg4kQ5poOlYhfsh41+ED05zPW1UW1zDWzNv
ikwiP4rbHM5lfl2jjfeuL0q5Q5Vxq8vBsW9sqoJaJRPqAglKRSTlf1TeON12QFU9n986ruPHitTQ
P00lUl/IwUzf+0Id0Nlskq/etMX47Hp7K1zLJpNq3UbIDvIx36Vm7vZS9ZfB4yIbHjcLmSARgFB2
qp7GBcoXodg4xz5d2BBtkv/dNyyZJ0lZP96jYzPYtzq+Uaw20O0gF7KU2XiVnFI+MV8VTwy5++sy
HPxTk6Kh7fy6fnpY4v2tfR9K0bYs8POndJrUbm071Wp8GlmLjmA//qML+en8gz5dYDzIsoAxNCGk
JLv+CULW7R6sq9WBk3yLNP7TKyNGt6IfnYG6fUJ3wNP6BWxYe/8nem2y9l3MoCbXc3UdVc0l3W14
mGULMueypqLuX8eBgHRa5+EY3fOUdnzjhuEi6rIRLEjzGJWlTXufNuDomsOlOPS9bG9S30ct22uP
qgPTn0JJ6uhHqI+C3n/L/bhm0rrdlGON2msuwYw2QxkznECuIpSBAllfHTXP2iuviZ6Rx2s3JtPx
rdQGu6RNArXb0qRPjIrTTMu99HS2RwE/O7Aya/Z9uDxO5aj3TYmfPFMPG5fPTyPDkNqKDOVSqxx9
H81jPiZjMe0KOZj3sqkmL7oFUVqJcIdUY/cDlz0CDFofL+Vt2nO9BVD/fKapDZYp+yYs0fOWPIFo
8yFvErpnhXjRBCRiIMMbEazKDmoxw0bI4pxoy4HOA+sy35va+46k8/XU6+yQ+/Sn9PojlvoUhqDM
n9tsPsgQeRdebEm7fH7EUFvQwe/Rq0CWOXnSYxPfjctLKTgIJEX3PyoACfnPS44Y+psKAmSGC0Yy
c58rbaL8yDxfQKUgasGAunHcu9bMso4QAghT7/XypOs63CnQpLRqIldirszBgwzgkuvTQEtxPP9F
n3sXakNNUpa0PgOp/T2Jkij9QgKvCm5FDPXjP5teDMFG3sFhCTbKxKiG0HAZyycWNOgb1c1eDz/8
TN/32ahwx8BmpKQ/NisbwfkP+zScCKmtRQB5BkZY31ePAdjYOD/kc7MU10GtQ1XvJqID9WWeUdTr
NuIv1xdae1+CWW6YwZ/yKlnwpy8C/reog/GYxenfnqdvW/zdWxj7+b5KIV51/hs/93jUxrDAioYo
Hxb9hJRIJa+9VlfFtY5o9fP8+A67skEsiRf0jc6b/LVtRL1vKUjxPDLdyChDJxa5iyrBNna960ss
7yozNcRhF2aPnEMWbregvaO5q9Jw2Gp4cSyPXY7vF40bz1LKk5rAiE7S+jQnLShnWzBGjNHyM/TV
o9+pf4ol/Pf85Lk+yfLh8zylORpViqeyAh8mi2l8qqr4n/ODu8zWCmaXhCeqFrR4GuaQ0fuhN3P5
pFgDpudd0wUj36qpf96XBzuyziMwQHeUhJ2+H8d62Ol4kYcUUib7lIxfVYu+VIQR4A4oyXiUaFK4
1t1LpxtUrbc4gh3zaMNu+tjzlw5cpU9R2ZRkN45JDFkjENhsnICu8deD+MO9zPeaFKXHhn8nUYqv
SZrkGuyeW2hYx0LZcgkmmEJSVW35qkIkhFqzBIfeNNEXGir9dn4vuLa2dfKA7bsFIVHunVg8Y11k
995m06FEMBqGKEhWKoBMQ5ntqk0pNdeUrR/7YcrKTCRz5HP2nckkbG9ZqD2FA7Ycxz/Of5Jr1tYH
f3iAPwbI1+WjPJUUOtswUH94kjmowQ9Zm255CNdDLANNSZUMPSK099wH7aXkYPZsCW5WkWy8jQPa
tTSWmSqSpNHkh96p7NK1p1tctUne7dJ8dXo+O/U1uaZd/jyst6HzU+cyWG4ZLCTAch3SZv6nlEY9
pnOk9iVJ9LXykJ4q6y49jFJBgqgeJQhzGn/fttA64cL7m0NV5XD+LRw7xIbiSGjaBmlWzm+ki/Sr
HEucriHfqjU4Vs6G4qg2rrOelck7pH/6K5B0VEek6gFk92Fe5z/A9YjVJX7YgdhsBIfAmLyvknAo
kMvrjoOkjkNRY2NvrOb5W9o4BGnNf5+AfrGRTJA1O8l25T6PV8rivpzv1AKoKI/Aanj+SxwBJVu/
8MOXtCrgQ1IrftIDUgcSZ9wq2iL5euXSXrVro/B48dFg43QgmBQQL/GT9xa18yMpTP01W6mZzn+L
a1tZYUJV9ZDZgvTPCYIDDSSl0qpFVNzXEduwHtdkWWdCDxhwDEo6fmoD9jAuEkm6DOKQ6zxBA+p2
isjj/4etuj7HOh46NMcRNLHWJzBZ/ezmwrvjbBN+7drB1jmQi5HFFe5ApxYFaIiNaZT6BhBw/1UM
3haRnOMDbNROAHrMDknk5lSPBp13pSrRqOznW9xojtWwkTsSIgpqqYg4+WvqCDfjF0ba9zKJu/08
U/XrLjStuYOLdpdNW5RSEPHUuV7eUpXy/J4Uw1SYHToSZLLhqh1rYusd+GXc152sy/+5anRyHsoE
DMWdYS+XfYJl7LNHA7w8+FbSJACP/siHtPwWF7maN5IpjhW3C8glqacUnOTmVC7DDaGIk6L0ImqP
kNol5LBu6Ci8AWMXEIWeW2Sc8olfyLJm45FarjENkY5P0HegSKkF4nah40XF0RD1y/+esvDfFWdB
NZ9mHvwpE3/cQ3Jtqx/EMek2EImGOXgyUzKfAjFB3ncRxU3Qb96UXaNbp1DW5T7kDpv5l4MgkegO
POVbB6prcOsUoqTOeaPEdKIjJNW+EA4ugKtYIZ16mdHaUCSR51HujUP+jhTDW4ky5aGeEOOcNyfH
BdgGIrVhn7AUN8dTG8NvgnKo3EEURT8oLci+gj9thBw2LMtxNtiYpDjxh7qv/O5EWqG+lTQMnrNl
VLiexj6/Of89jtWwwUhdN5Jq9urxBBnz/LWjYBl+afLZq17Pj+/6Buv4kUtUqzJOoQfsYQ1ECibW
XQd/cIW0YPV+/hmub1h//xDPyFqmnrcE88mPB/2gx6l964wYL4swbEiSX5tGU+TZTnoZPMjqsBMI
OC5TqaA285LRWSZ7UwwnQ1a+Ur9pr0tIMu5WAoQd0K9bTN+uZbAsek12gDJA9Ccjo3/HGYWicOj+
miIEsOfXwBG72lTiJeTM/Haa1buKFLDwK1pOd9Ezyfz0HiiUjZSaw/3baJ98SZYM4Nryx+prwjS6
Y4JcCx49/M814JMSb9Ab4bhjW9nAHzkC2j+WuTmFEjGlv97QZFz8fX6+XINbdgGcA0HdGtlUQ73x
mixj9C1u4q3rkGt0yyL8zvP6Ji7NSTd0USgRThSCzLq4jNaf/qY+MdWA5/Wi/i48RdDu7C3PQAJt
6b057sg28IfAvLKkGuvvusvHhu7K3ii/Oc41RI3YVe9XvLsXZJi7KzmwIhqRE4dekNgFAvpdG+vj
egfLYIjMagTJTf4jbL3hq5yqEsjWl3Lqv+WBPz5CuEQfvCh/ibje2NuuNbP8Yp+VGlraIv8BSYNg
Z6AKfIWL00W9rxBbWL/zwxlZQb60Jwnjj+CaHIHd7OKk2PdmC+XhMH8bKdSzIYcqd88fkRksDm2d
7olQ0a0au+EqR9B+2RzZcA+WBAM8FlvuSR3fGL6M+xgUZIeLTNJmQCKczSOlA3scIUWU3YRLqpOb
JUm7jYqHY4F92+R9A4xx1hcn3aruKKG88Y7odhO871oCy+Z1WS6Gt0v/Y0TucpdHiDXz1YH4UE3d
JQO4RC6bJiuuFaAkRC5kSB8VzVv+BfqIcXHMUFO5TL+U2rxIEKQa+6JZ8hOoyCH3t94o+oCtBUMU
ZQNObi/7DsvCyxbYyHxI00c/aGJ/L4G+9PYLJXN5vOwBlkEnjdA08bLiFCWTqh6TdGznY6/oIC5z
UDZcTqmwMb5aihMKzdG3NoTsyQA13o11/sWz90k6yobLERRzaNChCpJzqCRVuzCMx+g5baa6vUmi
ItAHFKi5vIk588Q3ESAC2E+a0h5oqcD/U40D8AIBEQu/B040mR78hov0D7agRfQvr61od12LntfH
Crxa5kn4vIAwWy7a5NFHKlRcDXNdJA+1JqTtD4p24VDscLc38SO46htxS9t11Bxa1tEeqhlB8BIK
fxQHf8H96F8opvt83OepyecD5zGT715WUrEFWnDYmw3/UHORjbOU5Vuu43gvKuRSwwQ8nSXRdwnd
jEIckdtvwA/SsbbxuugRye50n0LReac7Za4LRD7n96njQ2zsYlh0Il50nJ/8MqEvplmlJer8JURn
8yvSBa/nn+KCAtjwxUaEBc9o6v3o4FnBLgIuStGwZ5Ui/a1KoGIh1dDuAQyK92VSHfwuvqipIKS/
SSc0dVYxkB6f+in2738dKKVuhjuPJhs8oa4ptM7eMhFQXC45csMRezaVEftUp/K4VEl85RWbpSPX
Y+yjN5PoQBoxhahYZygX+PuZpi3IBBg9dALH1/mlcj3G/2+swKa+GRJfT/ftsuT7MIvuV9GjHsm8
Y6y39Cw4BvvsdLGOXxLmpmxoIn+MY3wjNFzW+j0M0BM/RjEZYNcNYJPDgH7txw+RjyDIC2uIyD6W
fjBER0hI1/kjgxBF/rRUk5yDjRuQw73b3FemWRqoGw7jvT9CtHQkfDzQC3XJqc1+pVByZUKm+fs4
9F6594es/AqpwS22fNe7r4v0YY7CJGm6ujP+G+gLABCtJDt0WXJhFtVGE0KPdjSVSKNHXYxjCQli
r5GHJiDxFt7e9frr0n94/TEAVJEVhr4ptczkRLIxeCD4M9o4u1zjr79/GF9OTWFIsQRvxCzyUTbZ
WD50QV9WlyRhgsAWlPBJxSAJ3qs7LYCq0HEHMCcSGofz5vzp22N0y5xF3mhGA6nBN+aj1WTpIGmf
cNpt8e19amAY37JkXxa1hOZWcTfHa04+MNHe+N03OocXQWnxBCuSgnAIZALHubjTATf6fmbFQkDh
KnOv+uuiORLrUfhhhUk6FV43ifKOcKzAqFHT48WWXIxjgn4D5aCKsNBMqzsyM7YfG/l34XmnDsLZ
Gwe26wHW/mQALPg+kst3Rg/sCV58Pmoigp+ejMUGks/1CMv15DEZAlGF5Z0I4HrKsPyb+chTNSLr
Ljk/g0BY2zSfYjY0kK6+0+FIhlfmDVn4RL1Fb8T7n3o1jG9vU1MmtWg4vSeg6Q1uSNjGJUXWf8Yx
VM2Kzz9IOy9FtfE5rgmz9qzsoKkruZ/fsZA+zgSJtn7JnusB/vr8lnU8wEbBkNGDLiTzvNtwRjFv
DAG8ARP3e5yXW4l01xPWLNwHozBc4FiNivoOtQxQWrQoru4H1ccPU6aLl/Nf4TicbDRMqEemcq2K
u6ABBDZoFrQKTqzn/YZpOFbdZqRRICmE5HJY3YnI2wHTXO3JiEsx6BH3aC8INkJo10ytv3+YqdKD
ukk25fquzVqT3wcsjpvTPCJZzw/FHEzllk6A60GWpau+NERPpb4jLaQg/br62xSrGRbT62XrYdl5
2WG8mSg4C4mumhBy3EeVLT/PD+56e8vEQ94n1HhVfgcJsxfdI51Opukta7pNzvjVun6LKoOAW0Zu
wjwwoayGOxKp7ypKH8PoRZXkpzH9NzYWfyuT3FTjDBXDrVSr65ssO2dgO62VZ4q7NNbDgczjFeDs
2c2A02bD0B0mYiNn8h7IsKorh7sWGEjw70wjZMozdPldFn3Y2BkiC/A+UhreMyTVpUSaW/vV6aIV
t7lr2Owpw0wW3OugZSexLM1wP/hjT8C8WdItSJ3DyG3gjPATaNdlgX//S0u6JCnkpPdzVgbj00BY
M807dPXXWzrujhW34TMgMo8qX3n+/RwApgPcd/IkEe803Wbhz7XilpUbmaLXocMNlfgywB1PaYgX
d+/nl+TTzHYQ2Mw2bEZSqo5SiPzFze2KC2x98Y/ygmfIEKCm4u2aIbwrfDzz/PNcH2MZPas0SbJQ
d3fIblc7RtFeMemLILX4GNve1SCXGBTnd3JCwQyU6vRQtf/H2bc0yakzUf4iIoQQArZUFV1d/bLb
7fb13RBu+348xVsI8evn4JlFW26KGHYVtZDQI5VS5slzoAF7/dM/jlmgecO4ocSbK+5l8iJBhh0i
W/dLW/JLWw1fEAEdjsIWr0E2nj2/uqk6ue8uakJogA+UnVfQ4QJRXhkKEIefoTVeR9fH9OG7G6BJ
w6nrChggK54wpFk9IveY4bmHq0PrQVZjSXDajfxyvaelxQ/OYhM8I6YGRXsuxuHnzSc54DkpC3kS
Y3tLoJw84SLvaev79b5WNpkJo+GzPRKrsYcLy/TXtkeqedDDVqhirfHlIHjn3Rnnmedklbz4Uz0u
Wu9vpVPuvGSZIJSE8Nhy8lZeCs96RQ3WeIh7AJmmGDqi1+dm5XQ0gSioEHf7tqL9pQ2A/PQ98VNl
EF6jTD5Cx3gXrAP7yjTz3CqtOPfQC6zEX3CjNpv0xhDWVsAwc9qCQLifMATB+MvvI6RaSpauz89a
44aRF7SC5CZz+otKgSQmfvDqbN9IVpyFCUapVQyWfsuHayqlD4LfJD5LCDOEZTElGw+ble83ISlt
OwDs3+r+kpSFdxS/i5zqreDwWuNGZCjrrSqxgnK4JKmcIH4ef7dIutOTmuATP2gzzgKrB9EiCied
Rft5yF886O5s3MvXvt6wXJX6/2/2pZ/9qmHIh9TZfB6tNb78/+5YSKBm2sZVivMtgCIvSny/90XA
Ni5la/vGuIcXeYrTc17C1UH8K7HxbkHF1BviZ+XGrlnrwLDXFhmdBpWA9E5Q76VNnPEWKMRXFP5u
FVmuTY9hs6SBVLryS9hsg5rCOoa/bJYl3mW0Jt4ktiprBsfLcOll8i/HK/VQTptP65VPNyGNFJju
ORgkvatr7M+jGjJ3CBkY6V6uf/zK3JuwRlB8jzPj2rkTKereBFhOQw3IFaov01/7ejDMljG60HO0
zh2Ze5YfRF6o9lC4di3CIdWt3nd0mhAZXeqkRrqW3smCJQfF4+9Dke0KqDtwKX/aly+nglQgSU9C
GpPytne9jBwaabfzxtfby1b84IZiinzVju/odqQjROnK8lk0VRG2yvmWxd1tIlEnjmqNc40L00Gj
6PpYORU0bvJxw8LXNplh4fE48iSjukcFPErblmL+CrA4a4lz/rdvExgm7o9WZ/UpwJZhjMDWLUmD
X5qUMhpV9XNfD4aN97JG+jkbBqhQavgenU/03CbgmIA+RLkxT2vGYrjnhHQFl8gqJ+GimyEFQmpW
O30dcrmliLKyEiY2prU8XkCCAz20na4P0qdY7ErtgsQ7jomNiQsO9i7oH+BdPdA5zJomObnW3uD4
X5iYcpDJPDB8fdJNX9tUauRuNudmZfZNUIxYENhictG6lv2DoPj2bJaPE4Iep+t7aG32l57fuVFu
95BICgCRCElRMIAgfSsdngOfe2JnLJYuXb/rQliI52d5ydOwYPw2bvHtKEcvT6AWsjawumujMKxZ
K9zjdTugi9hn05mMdftlGjaphteWwTDlIu7mfEJIPw1FgrBW6KNSvqeW+1+wxGv2LYRhzDyoJ2sQ
uZeGfqb+oS3mJk1QprWvdcOMZT12IF0Fh2OI8MYvmVvujZNUu4rWHceEwtSpk3tU+mg9m0EhURSA
8feiqIsQpMPgY9o1BhMRE6ssgETe5KZhjUqQe5+W/JMz1/3G03xlD5lAjD4RUlhe42MQdvlcxAqZ
iSCv2a40KSZpeSC+N4Mu6KFl4tA0pKqAljXvz6Okzkaefe3rDTvWlZO2lRoZtk9aZieiihdCYWT7
pt4wYR+6rjbEjfDthT3/6K28Ai0HXuPXW18xL9uw3sLNuS/A4p2GrMURDWZLiB8n3S2ANrvAWph8
w4JVPDOhWI+9Q2ybh74PnIvnIPJyfQRrs28YLwI6JGud5fzJXBSWZrFvozIW0YR9zRvWW1DkXDtJ
sDVVg2DOYr1p2uYbLn7l4/+CTmS6F5p2mH4S8PsEBFVHh21G8VYiXiZ2orDImHWeROvL5Q7UHA9J
z+6khVc4VL5uArXzrWzyMiUD+FoGaD+hI11lUT+16c0UtGpjiVc2qQmjAJl0SQqi4QNoq/g9yRET
xIlXR26/xTK01sXy/7sTwgdw3C4qqf5veslHooQkCBXNANptDGJtqQ07rkHWbrl9jEGQbsb55tRW
d+xEXD/v2qgmKk+yWtMS5c6gkvIQbiZJP8lwJm63hUVYCZ+beDyGuO9YVw271FDHQeY9bBEA1vNw
UhAKHueXBtvJ89jp+nBWYncmKZOfeEoHTorh8NQF4LKYPvuz7n/QqqMnCzSze7DJDqCafy4860df
E6bRD3HS4ohSF4IS4E2qrI9XnZp8SyRubZBxLQbeA4wXQlhWnhpvsyhrrXn/z69vl4yoi/TLhTou
3rYxgIzfGWIlu0TpHGqyJlFdxDZIcvH5xQTKiyKj5amQm8U5a59v+GWqG7cSTUkv9egFhyRJ9QGU
U7tEm/Hxhk0TFNmB+UGzi4AO8Sch7eKrKJrBOQ2aldmuQBv0+f5cgSzGRRFJXXVRmvU/CuaU/aGD
fM2362awNkOGf/adupxlVnhRTPH5WjJym7tJ/bavdfrnxxfp3HK/H8dLNkz8vqfav518/nK98Y+P
VGqio0hf8BRUturCk/GLX8Phx658dKZpqxR0rQPDdP2gmcZqXDa/Bly+nxXUUwpNdFgQe/pyfRAr
829yQmEh4yBPyXgRqk9OtPDKQz25G0UdKwMwmaC0xwFeSWsvanP0AK1iwFuhkqPzrWDY2tcbwbC6
GBzeVXq8JDF/pqVDwpSLXYknagLHRrRdIM4ZRzVJji1UZquy2PUcoCZsLPc7VnQJiaPOz9hhKslP
4lC94YeXo/Hv0Bc1iZxqPs6W0ydI/y1+rObZE0+a+yVBR735pu28qJvTXdc7MF39aV9xhocHqFTR
F3Dlp0zwl1J7OyfJsN3GBUexk/I4UnHagccEYiSNjDcmaW3jGJdqT4DqqFWWTsO0ctWxVqI5ESff
eBGv7XvTcHmGgGnWznhNctQSszKGVgiqe10Qou0y278gYnLo56G28f2yRSqZpSrSHdmqXV35flOg
rHebnA61wvfThVJGzqiKLVrGD9V2VnGtD8N0W9HQmnUg8gtrMZNTXKn+ph0T69nibNfVBxxFf+5O
QOgcMdX+sgxLF22dyEPrS3cDOLliaKZemSj7KiV0QvOtjew3teyjTx80wsjxgtxStnOnQEu4b8GX
jfzu/g4eKTAaIMiYgnODs6/IteuIz4Kfrje/zPoHh4ZJmRYDzRNMc4DVoFAC+9prXBB7FNkcY7uF
AhCAfBFSkVs0NWu9GaaNGjCKKHKM3pI6OzOd/Kvc/JSR/LkN8mi7qHjFyk3MWOcA9JZlzL4s8eWW
gnhwqHBWXZ+ytcYNI8/IyOqewTsr5feX2E/nx0YhV3K99ZUpMqFh8QS8u/ba5C4T5XOCt/PCyMfm
8bMPapeFPvF6NyuDMBFiLOfcTvhILnHV3KkBPBNTP7gbM7Ri4iZEzConHqDaNrkjPUIvwm7yA3E1
dP2WX9e/fwXHQ02AmJcGPet1ndyo1o3acr53Ji8OA1QeTdIP54Y/9lMMyUznxuXJrogwKDP/tMWi
a6VKCoyLDagP6wFIPHbJPpgmbPnPxuFLx75ByeUFg5kP7YggsCIoPrs+X2tLYjhsKPLNWYqM3p0c
qT5lErxxVlId5yUntq8H+uf3N9K3UM3tJXcuCo0OQ9M+9oEtLpUryPF6D2t71vDdQzbZXjf75ILY
sLxRYKH/YoF7d+NKszZDhll7gKXbqW2Ri6S6OvmZNZ8Tx7m4Qb8FOlrpwUSB9R54iO1J2BdBEnoU
snqFxN23SclsY4LWOlgc1jtfwb0ma1hb2Jekr6AGNWXZKeNIQgd06278mw7gA39hIsCQSmhRF+lM
F+pDUjcCkWdeFDA5VbD/1TYZkgeE7Gn2yYpTd0LooXLK4I1X2htQdJqDxqWE92KyEYeGdyPQ5/Y8
qOzUzpNjgXmtrTy/PtZEDtWR8NQD83/cjKV1IGnSEoD6gaE4Jpzz77XjWuJcgtnaQ22mBPhxdGQr
jxy3UvVIhgBipWcFMEp1caH3LeuwdQOKy3DROy11wrzuqH5pxoFlfGP6V/aniZfqAmVD+S/wIgrl
iIiMVnOPxOBW6yuOwTV2P0rkx6m3Nb3jlfcisjKKEaXKiu6Ne/ZhCVHtMjLXMAMf9OrwNK2+aM3+
Kwbvl53s9Qsmckrk6ejnSa0vfYP6hqWDuLGacEyt110fb+Km/GS0q2DCx7eEk7DN0xoXDfV1X+PL
wryzLui7ejZYI/QlXorYVay+8gDGdb3xldU1cVNUlv5U8ondKc0hSyEOtT1GWcpfWvDU7aU/cyhb
jo53g7CRDMyk3wbR2Gb9J+EJcjsI/t/1QawYgKkmpoag9AZGg6is09OYgtWomXaloqhJ2aMLR41B
O9p3bVK/9jMi2C6ovjYmf+27DddVcFyq68nXd8BOd/ccQoPPQ933Gxa1ciozw3Ad32UdXlJBVJXl
+GBNdneAumb/quytgoXfZc9/ncrkLyqQuaUC6mp5HtV1Ox06aO3AqOobr8ieWZUAWKFAt2zVr1NG
2rBeLkpTVr3owdeHOW1+2om6nynbkj38MJ6OrzHcEDL+AeIbOo1G0SBQD5Zzxz3aRXpXjMlN7Ftv
uEWhJFJsPIk/NB10Z9hl4rmZrkiTRs0U6WY8iyQ7VSoOnXZh4vlxfWsvT8ePZth4Ula1tmqb1mnU
Frd6Gh+T+Inm+Sm2hz3OA6MwDFOUdlc59phGUuk7Egeo2HA2ohJrE7Rs+3c2X3Nf+81C0CXH+aGU
M2AlTv7oJMA0TDgIgja6PkcfvosxBOOO2UxWQaF6kEUsvk8zSEp3D238Kocgcq0vCd84CdZWwjDW
YaxKi8RY7jxHsikZcdm3L80gQ0tXW/U5H5osRmKYLOTUZnuosiwqAv/bMOSIRbHsGwLVW2fChycO
OjC8rKhjp8GVJoMoYu3dtQURj31mi6+7FsKEThSpCkbeumlUgnsIxPSgXiBWcYShVId80OqVMmCL
+y5NNzpc2WEmigKCdEUagx8hSljk2w+kZkfH/+67v4q+uNk3JsPKh9qlE7ZXGuFkvuGzfGhiFXkI
bDJHPWeifcs39/HaaAxbl5J5RE0Vpi9QN85M71kinhIFMizPKu/Z2LKNR+xaR4bNI/GIBP8Ig7F6
O0wJi1z/e0qC24GcNdsw/pWdZhvG7+WlTudYppEbQJNjapr8JgjiXbwSQDkYJp8hRF6KGcei1T2A
i/a1QZUnGL2+lgU9Xl/3FVM0QRbN2JXgM4Q4dyPh9BE8bOBCqm9ZNmzFzdd6MIzdB4LfHSiWW9sX
mn2ucKcT067wHSbIMPQuyWMKoFoeBXlQn5WT9be6TLYED1bOQhNl4dd1oj0XwITUvnfAtpnV7Wlu
X5F72TjSV3aPCbQgYOvJbIXDNnHaGzlYQzgE+4pwiG2CKypmMRlTH5sn90PoyHwV2nu+vmvWJsYw
YbASzbSoLex6L/letcODFPyxC5r7uui3lHk/xhrj+w3zLTUIPAjcRETT+mvnd2fJ6JJMOFiNOEOm
4xdJ1JlN1ddGxAMgHdXr9cGtLYph0q4jRM2FSiM/jU+d8l+p679cb3pt3gx7Lhj4vywV4C6V63+c
poEGAwvHybrzeL1xkK99veG/O1UznyA2EJVOfKuLESqpbNoq/FmxZRNcMVveKP0hzSPotFmnxPes
J9pxHVWMvl2fobXPNwx6wm2KMR0vMyTvZEtPDGiX601/fH8iJqSi9JzSqwccRK6DupwiD0ev/Mrz
fwciDmOtPnntv9c7+ngMxJSsGhcpHgnJqKhslDzO7eAeSxZssRh87NWICa2oygyyFyDai+j4hgqL
m9IrX9PsQU7qh5hldH0IHy80MGTGnVbqoQbFJoZQRDi0Gy2eO72V4F+bH8Owx1xXeGOhcbvvTnOc
p4fZAYDt+pd/bGLExFWUZZfGqcbRxJkovkFoajplag7uLJ2lB6jubOlorvVjmHItE9I3KY7ungb3
eRmEKNKf5/wrqFWvD2RtCQxD9vy2rocantlpkfUqPOaERa2DG793kvP1LtbGYLhmkkhVpwW2kpQl
v83rnpxHorLbCUDaoxBq43G3tmMNmy4nFGoiFJJFY3zR5XiCzGOYkU9t/RnnSXR9KCuzZeItwHRo
z5yINOpa52KxKguZFT8pL9kYw8pUmZAL6hIdeAmWW8xP3Rjc2fxzHvxDWrZvtU2pLSryvmnzBBcZ
hXLvIWDJEfx45MTjfN8TmJjAi1nbI3ResQwS1FVHCxQcQBTGw64wATGxF+VQDlkBPZEonmw/qjJb
h2msb3pbNofGF/9A823r+bhyfphIjBTJxs6pMFduANowK7sUbNpYhrWmDav2BqliOo9ZlM3dQ4lF
8Lt042G91rRhz2leN7lvd7jrWY7/E+YQQMbIofVW6f2aBRjG7IIZMnUHLACtxUlV9CgRIZwQS7lu
YGufbxhxOutEWJTCI9TFb+Xs9KZLnC3lt5XWTdxFnvnUViN8M/Lx5GQn/rfZnWl4/dNXZsaEXZRV
xWKBeEDEJJ5PJfk2SyuU07ix89e+fTn23sV/Wlf5qKVH857dDVEjrODkTeU/17995dwxsRagqSHE
z5bH8lDcpmBNDGs/psd6BBUIoWxLMXFtipb/343BcgZhxaRNoyzwf7WgdQgL7rHPVjEGX68P5OOo
JfGW2XvXQze7cu59RMmatLhraX/UXB/9eeygK54+uH5+r20rspx5ixN7bUiGKTt01EWeOXg+zPTo
CPVfn4/3PNmKyaytumHOgR7UDOkk+M55eEYtzRtUsNzD9blaa9swZTF3wA4ur8yuGUEnOTUZQCN8
w5OtXINNbSuPlCVFSehyDtnFiZXCCZ3K8UMbSODj0A5WONVIGVqjNR2vD2dl6U3MRZ+rljkgfYls
J3eOoz1bx1ZOzzSHCJ3tTCkwPYEev/MqBkVn5cmNl9DKBjAxGD1RwZINgNn380Me25/6bjrXItg4
z1fm0URhKIewOOdo3i++gawOgmSvsfPTrgA8BzsTI+XGZli5PZlIjKZOGkt3OAGsubsfhJuEnDeg
dh8ZiPGsNgSLxxYZ1NqQjFMAnNFNm6gSsV+tkmMPFfooSfzmOEA8+wCTDg5U1urg9XoDSbZyupmg
DBQK1wlV2IsiG2/9oY1K0oc1CS7+TH5d33wrtmSS90CW225LjYub68KM4qYAPCPZe25y4xQQpUzr
pLCyCGwwNzEvb5W0H0Hq+Hz949e2sHEQ2HkTtFODQ1PIBg59su9TaFojqZ9sePU10zS8+jy7k2ex
HGFfguyOrCLkAD/3uP3bdL6v7eI4cudWp1s6kSt72YRouI1LlMc6jKe4MPdLYadnPMChKev69YZZ
rkyZydYzAz04+G6cRS5JDx53v1gBgQY3e72+IivbyQRopE6SlVJix7YBPzeYIODeN+4Ra1++GMk7
Dzlnvew6gslxCnlEaOW2UArs3Sy6/uVrzS//v2u+YkEz1xQaCYEIXkF72PrjS6/frje+Ni3L/+8a
T5GaLtPKSqLBQZi9n+7datqIsK99t+HHC4UQPlv81UDmYy68Y0z4XZk3+278JqqEDZPggZctfjyA
7msno0arDetamxXDfMGIMPYJ+BkjDjakUAf9fx4h/7s+42umZFhuPVoKFFeYlrF+Cvh8mAFJSiH2
md3YRbNhSyvfbwJK+rZG+GTG2TlXgBg2IJqu20/XP3+t6cUFvdsw9Wy54AAccCeY2Mkl2UM52BtO
5Xd25O9kMjFVoHRizQD1IgSqPrMb75/qpb3EL3GEaoZPyXd6DjaGsLIxTUxJHI/WrAACQ6SJn8EA
mR7weDlNc7aV6F+bI8NiCxcSxa2jcZQVWX2yIFIM1YhxK4a/soFMNAl3QPUjMviWMp/tEOfyl8YW
0RSMN0PvIC8Hfvl9S20YsDcS6jf5gIMnrptorKb2bKGqMdzXuuGBA9BXu8BdZFE91UmkROU/Nb6/
qxCDEBNcogYbmikov49qWp8IHe+9xN4415Zj/aNdahgwy3U8KmuJ75HiFoRaJzDQnOYgu9c0Pu+a
G5OVRw+Dk04IW+HNNc3nirrgQQfQb9/pYHLyKI6st/rtr8b8URb8Ufr9PldoqlZpMU5ysngS4fqW
hl4dhCmLo1Q0n69PzMreN1l4EtIAH0AwMaVNvnf6Wz69LolhPWQ3s/tlXx+G9UIglLkVxHCinKdf
kzQ4F/aEQo/4PPqtDt12i5Zq5ZQwKXkUK4pSZXYSTYN/Hkd9hhbhPss1RavYnComQLEUxdAH/OEV
yptCkGql1c72DdutWwfYrQo3HuKLQzx6kTeNN9dnf8W6HMP1qhRUQW6BHVTnNjkWEG4Ofd4h7TN+
B6NufdrXi2HDIE0tHOAKk0jYXIVyFLeOF0EK8j+rmja8zMrymlQ7AahfUwvS11FRt/h+IO9DUPs9
X//+FTswoWQ+VO4yKkkS9VV7zpPxBsIA57Frbuy+/ETbdN86mxCyutes9XULOE7XndVETgBo/7Nv
BMv6v7tHgIY8yErkwyI1TPJgl22U+votT+AqJ+cxK7YkAVacvYkf60ALKicPiCIw65/ASfE8uc2n
RMqNA2mt+WX13w2jYyLgDYi9I292z6OXnpzO/7cvqmljBVZe9iZ2DOhLsPUDkxqV7Jln82Vg5xg8
6OUYKl8cXSRD9y2HYdEFdWYbNMVJlCaPKv/Upz/dHhVPHXYu2+L/XLMIw7QDUQGpnfRZNM3Q6SoY
cKpOF//cNwDDoouGVqSwMAAkPht27xKIMPETyhjDQW3pRK0MwMSP2SA+zzX3l2dBDf4Ur+m+THmr
N+4VKzZtgsUg+6uaZPaTaMzHJLQs52UIdFT4Pt7xJMQbMLo+U2ujWPp/t2VTHzyXUtMkCgZ2z53p
2CKyvq9pw6ilJCLp0wJvG64OUPg866Hc+Oq12TG8cuUQRwBikESuGO+zCuF0uzpBKuYmm0Ctsc8K
TFDYLKpGdo2bIOFwXwfyriyTQw6mVIQ5b6H/uOF81hbA+XMBKnfM66kADHFoplKENi/ly+zEQbNx
ZqycSSY0zMcdvRFQwo4yjz7gkmqFcTqdZZXsEuEgQG/9OYAOwio2nVgaTdCpA7ztu16emWJLgGNt
fgxTbvw2CUBCnEVxo38OAcp5697dKsda2UcmNGwsZE+g9oYXR9VDVaC/VIEV8v7iguA8qMiGW1gZ
gokPa/syJWRZYs8rzxxoTNVmG65/rWnDfD17dqoCRWuRR4Yu1O74HDBnw8jW2jbs18qb3I7BmhUF
UG5Rk/yXAcu962gwQWHpAOb9wLMRora7b0JVLUgb8o3AwdqaLsN5d6IhDJTXMgYuxVONe3EHqzlA
vHoOXWKVh77Ki0cOlpGN+V/rzLBeoJFl44AZOMrY+FAzsCpN0Kmbx1fZtYeK23tqKgkEBf8cU9XZ
Tepm2EEoBLstOnKX5VvsSstqfvCANcFgeQ+hkEo7SZTY/l0ztW9FNjehclWUy37nchs2PAJmk/TB
71lqvgkuxlMjhLPR+EcHHPRFTECYy4JMFUDARE7tfeqmmoYcDDthDI3O65v1ozVeOjCCXIWtNQGY
HmC2ABfRefZfxZCCsZkfsiB5tXm9JcS61tHy/7udy7xgtirEphFX/6Ly+YtCgUM33/puFQHhu2Ee
a9NlWPWgkzGdbXQyjeLBK5pHd0l+geDh+mR9dGgsk7V0+24Mjh4HtynwGOwaAf1JXdOe4E7Buy0w
9dr3G+ZNNR2SqsNeqsBWOhfO8xTXUZBtbdW15g2DZrQUyMvAIwxp+VMT4h4YrgBh0Hpbl/iPkjXL
DBm2DNoX0BX4WIASWFji31ACnQ4qnepgpcgKpSKOhMUeHak2lmRtSIaDtogninhJltVFI6LYlvwo
faYjUHeOx32rbhg4gTInCCsQqwUCIQ/zIpNnixJ/wxGt2IWJCmuoW3IEmJMlgH1kyDE5XvJFeRWg
K/Y/WV/tiIRhYUxwmPYdptIEW5f38dFr6jMjW/Pz0cNtadqwbNeNhxiiPXgYNqV6KpMkO7AemgGJ
AFUe3oxvnV+Jh1jofGPKVszQRIlZ9ThmhEGHtvH6iJLiBmGTfWttQsSm2RsBKYXvbkZvDHPlZwfb
g+jyrp1kosLwbMvaNM+SqOrZvxNr6sOYyT2CjMsyGMaddHObMdDmRBlXdtiUrn9IJrve+PSPPOnS
umnYukfoqIJhpyWjoTPkdxnqu9TQXrgEsvT6/KwYs6nm5ulMDOOM5D5yodX4miafyfy2r2nDiC3u
j0z2gLWjlOTc1e1dIjSIwV0AxXZ1YMLD6NDHnLeIUxXFfKrL8p8BsLlkyF72NW/46aGvPGB5sXWK
qYjmmn3hZROBTvPmevMrJvWXYluJFMg8ofk4cCOHlc2BO3qLU+hDpg5sHhMhBjKzSXhga44U5NJD
aDCi+rSxwcxt1WwM06RAjKdi6QVU4+QYM8ojy0uCjdNiZeeaXD3B4PlFm884nnjxFLTydfCrR95M
N4PYpRTHbPOamXgTI2B6r35o3fGTcJ3koDPfvcFLa6vU5KMF8tCFsX+TjCS8G1L3iTQcSmGk6Ych
zEm6pRf2kel57K/KAxTLpKr3suoHmN6fpevxKGs9VFz19sYOW+vA2MBS2xVYq0r2xDR/VsRzDu3A
8pPtNXIjTf6RH1qGYPghCgJMWft99SP2pHrmQfqrCGI9HmTCq5ux7NlpQqbgaElPbcSx1sa0bLl3
90Ex+QSElLN4WzSv+4T8jy4C0WUebJV1r3Ww/P+uA6R/piHOBvqUcWwsldY5UPYOPzTeVqHDWg/L
fnvXg65jn7atK96KhSO5XYA8tVO1R1d4amPlP9665C8hXBSaZ8rx3EtvubQ7JA0Uog4zm0Fp+P9/
eC0Lb/gmNQVJJyeZvrVe+cwr6h+9fOo3zvW1rzcumNS2bAWiteRNqckKfSmdJ6sBk/S+TzfMmpWV
6EgykSfKmn48iTxL+6/5ALHD8/UOVtbXvF7Cy+HK4Unrh0wVPQGipSCFACnuQW2hrtd6MAybxhJq
GpR6TwDF2dMRdbOBE/E6sXSICtp+C6G5sg7mLVOWAthrKaenpBwrsYgLdTZM25qLjYTuWgeGMfPJ
0cjtSf3EB/VIcc2Pcq9TG05obZKW/9+ZWT+NZKSDoE/FlGYHIcHbMkiEditbk3TDDNb6WAb2vg+I
e0OGAmXDJEahcl3G31tif3Njle8z5L9umG5uAf5VkCcOUGF3bsemFgcmUrkVrlkbgWHIrWXZYio6
9iTLwgnByaGQywW14TRssgr/5sX/KyTEiHnHVG6VpqU/ek+cBEP61E/lpF4lSmgVSFachQlYd+ko
Pom+95sHISpRfUP5K8d1mic1WIt079veP0Fvi/GNcIAAquNI3DT7Jnw6zyR0fB++bmNN1zalcT5k
E7fQ9OI1SakPNdiL7sB7vkVEvdK6eWcNuqHt45GIH447DqES4OlKaLJL+5kRs6ZB4O1fxlmpnwi1
naMSY58dKpeMex48OPbNOyvJRupOhY3d0qhHX1f0wS3ULqI3NG6cBgK6B5zoTvwQfgBeXNyOnTCI
B7Jzq5u3UiUsh2Y0IE+JngLwC2SSllFLuwCkoY3Vy61740cBmWWSjEMhSzyZ95Oglz4FRzcn/YOP
8r8ihSikqKu7hfDX9er7IHD+2+VwTDpJfw6cBLqa6inuRnrQHrkRWWfd2nJTvWZt1xqnRK380S0a
op4YbnzgEnPtBeH6su/zDXffDhlSbyAUfCKqrhQJ48GeOwl5B7kEKiG0WW+FKhcT/uAgMosc4o47
XqO1/tk2JC6qsMiBB8xCkcWgNbkTs5cUz5zymjZHxlNLPum6nnp2qEFsbX+qYzhEdQwkzel57uY+
fpFpT0YoyFii1tMpVnXZ3FCHu/ZnyqaAfYn9ntInwty4DaCo0mgfYlgJr5+05bQoeJAFXgAqzEYF
xoiwBOnJW+wN/Ic1J9NTNnkT1A/KBkTLKDYn2XMqQB/4r29pW4KssAFn7BRC0aYKbmSFSv8vdIYG
EKruO4/kB93lRfM5sKE//Si7fi5QkgC07/9SWk35D9+hojrFMTQtfyF9FJQnbuVzFnxPXAuQoQgU
zxVzbqCCjhfvrZs3hO6q6mLkrxKJvhEJb0FNAwah+UGp0bmlyt3i2FxxaGZhREZ5qohw56ca4Zhb
geD0IwN08XZyQeC+4SJ+Jzs/2EgmJ6Vueu1RN6MXkmdnWoOZjCs/wsH+mXH3th/Fz4T758IZv2pu
HwIiv4BEb8tBrZwvZuFMTXGRb5J0/knIXBzoDGK6dvyi88G+kTxBZf+U/Mq8QoZOMZGNy9TKQ++v
qpnU5xycWvMTbSlhtwAzdd0ta0b+bzsNszse8Xytg+7kcxvBnsDi7RbEZuXocY3TlPkindK2kE9S
z7Lj4JcLnPHl/3B2Jd2R4sz2F3EOEmLaQiZpO+2yXa6pa6PT1dXFjBBi/vXv0t/GrS4l77C0F0IZ
igiFYrh3kChD7zwp6T/Nrb87Tu0bwl8FuoWk9T2314A/1GWVq085cxqrOgfMmtyLVAosIcB/8OS1
tYaGgT6c1D4IpGi7vriNZN2jKmoQY1ojVzyiQF9cTjiNXsWjNZbpZ9Ark+Uh7VIw2ntD4+fX2gbj
sv95Qr/tUlyWTnjlKS0wiVXGARduXcScWM0UNXRw8XDjXehbiT34KRo40qzBAfDJKYK4HKjrxesM
aG3nXJTpWP+yh6Yr8ghv4zm8o7MfNq8dB7n2R1qv4/TUzotDz7Kbp+XH6uHm+ACiFSo/B+XQrd/w
KiXLExgn2+ZvlVPHYkiqBZPrRrL0O4WgrOgq63npAmq90TL02Ucugmw6874onVdBpprFeZrRtxrt
6EUsuedj8hoepcy/1HKQ5BHtZUX4Oc+w0CkIS7Qm2tU8cqDGLpvrl+DpCu7tLpTygrOg3omN3hyc
Ja2m7jK4xEvjkLChi3lnoc3Ux8yjHQ2uxHBaGCjrHrCurPw7y0uUHj3B1fC81hiwfXQwyhsktBIA
VhEckAmPuUQlvY1KoPaRu1paqNeXqnDUj2auWAuQTeU56jzCUQb3hSzK5alo66W9LyqrGGIn9AZ+
8b2sEb9SUcogP4cDwx4nIqqXrgnD8nGw7ACIiArxux2rOfcnBwcbZvwHRwrIfbUxMtjKiFd5ESRe
WFR+pDKvdNW55TMTK/J0/lh+ymtG3FdutV26HTkAkV9qQKXiacMwJws5AmuWN39JpIz7iAufYdZd
0jT4uwHQR/raEd44D13j8z+hQti0oGFgP9fltK59ko94Qao/RAbN/lpu6MoX9I76U7xw1QM1EgCb
7WwD1pGyT0iyEn7ywPFbnVwnz+SXYFJE3Oe2ZcmTArJZqwBB2nePiLUIIRHPs7Ys4wZ86fJBYbj8
uRZDB37mLB3lA4blrDnhAxE87uxyeRNr2QffJJn9/uTNaWAlEqlk7852AxhWLQAZ+zX1PSpPNrD9
MIudloqeee0Nzt2kmkolniM6ISLhtuycKq4AVexYqRdjeLUt7qdKqOBBebhDT5U3tcO1zVnbXTzR
AklmaOC7rjbAUj95WxMhnotp+ZfCnT+9LoPDN3xF/BDnUYAt2HuY3MUdHoTtrPYcLSqD8pYUaJuX
vMvwlhGhrFOM6/iSZvlpw2kDPB5d5bSRUzf0o72QcnoNsnC1Q5AChwD7AeVUpoY4y5j9OejUhP8M
1jDyOaL+GFonZ50cnnjL5P3ZdKALefJdytvPGR634Umuqz98EDXm7t8onEB4qVlebDhaUtIP6BIl
4Rtt3WrDZUWyWUVdX9ZIBVPWFNMvCZSB7NPqZ/b6gM5/4qKksZbuZSEBB6Ww0/f0lFWgiLuk05x5
pwJoFNmP1GGue/ZaEeQP7WJJC/NVveVfCNKB/K5AM29zn9cKPVtMStL9UivtrIfazfxm40ywQPPU
ARIle1i57Vgvg8+K/q4RRYPktcPGdaUxbSwfE4A5iGNXBDcchFNiQFEtLWWvTsB/yuZvWGMYuqix
6hB2NGYpHnGnkK/VXrrWcBHpI4OTz2eHpln3XK8T3QxAlQKvlKz8dTsMNq2vxdgp8Qo1zQF5dpW3
yKivm4I+WKrg4fn2B34/AYPASwu0SzkBFcYN6qvdFN3/yAbSPP2a296JhuJRDdkdY1aNKxbBg5j8
n7kz3AGh4Gq5wbHcmKc9rhkvbYk7dn5mpGURcjRWtBSgae+H+WDKRJ8mlAMF2baXrc9Dnoaf64YH
1claSrJXUdyeo78JFvRRQgGgiYr1xfg82StHBJ+pk6qC6VTbg7xfvfLT7dMyRHn6SKHtWqRgaV5f
A1KBNDmcPweVeJEq+7mFlpysz2wNnhoKEPnbHzQEzq72/AZdQ+gVyFs+l60Mzp4PQ6b9tJyLGhz0
tz9hEt326XfpspyuDZ2LfHxG04sd+7V7ynvw6BbOcArBr7STPv5t7QsPcNf592dq1gSOM3X2g23n
z2k7IP0qHuuh4hHmch+K5q8y/NEj3xV1CNRv/zKT8DTjFf0ajmqwx2fZ8eIsFgSInCPnW8zhTteQ
8Vdp1msh9ecOgTN+qMtumPAuRCDSRBmuSfmhdwAkVatm7F7QMWnJx76Us7h32pI4UZWCOHw4KlzN
ghUra972fnX1ajx7hqLl5wXDQ15VyyTN3EfqgjgXyL55VGXBS9UcA65jtj52OOHWsnjZVdcJJZPy
khI1ZfcO0Mr3yg4mCetA1jUCqabEZPgD6CXPSz59GPzgZSA0ngL38Z9H3TB7EeL+2KfFXsuowc71
scRBpQUZhV0h/UCexWqXcY3qU0xDaI9Xu582KwfmahVZKvh5W1m36txvPJg+opi3YTH0CyQJbG08
PEaCh3ENX+xGXuGS745Y8xXvmFTu9QwbrjYd/1qk3CIyDQhKCKWdx3ID9T0VEpDeO77L9IHt/+8c
S0lFipzqssL8SoWXEkg7my7co6s1HZHmT6THWF9yb3mufZ75QQRuE1qC8tVHhBPZ1cjme86bInQx
Lzl17re8aasxj4oBVfBj96Y+uOQBziELUWN9Vr4ovtUTt+j3tKp6rk5rZwXj37c1w+DGmObGAmSh
3Kn0x2c6o3SVBosDqKNmjEmIAzv2Cc2NTVuonAXrhCxs1VV4WhZDC5hc4a7d+NMPfd7uxFMmLdcc
VR0QvBDRT/vM5yD4bFt99b87wHf9Ng4AAXN1OFM7RUXDx/SZSoBDjXNak/o6tMhdD+v0IUfcJCUe
8dPSvIyC7XzIcEL6eGUqKwew27hogqJ9QRUwjPnUixgd0GpH1UxuUB+zxPCaT9o+tx/Y9vRLg/Hb
Bo2P6dnnXAx3aPe8SzFCd6rAlopH5U5u1mDB+uwloJiyBbQu8pmjWWGJc8cJKPAXZb/ufMCQwXI2
gb5zEbUarEwEpLyqLd9vMzy0cEIL6/PHOmtOqOM9OuCYTW5ruennaA6pbkH8Cczi/IpiEpIVINDO
55M7dv4ft9c3RFL6DOYkvWL0Zd4/C9A44+nZFSH1aTR58wS4JDD1LQptVwt+847ZGrVCcw2lCiww
hzTlVfQdOLdy9vcQ+i+4PC75iFBK4PEfgWaviyyQ83Tz3l1lEqRuxaVbB3iNQ5B46l1SPyuTubD5
sfKqPkbJ/B6Mql0Drdvof9KxWC9uWnc7sZJh7/ocZd4iFS3n1MNLYck+lWM1/OFnCOZvq4Bp9c0V
vVNoESLRUPaj9+yLxo7QDa/Oa9Z1O509ptU3xXu3et3mCoqbbtHWuPoRtSzaXlGlBffTse1r9jgN
am3BSIemxsGR4PG2JbSqdJdDtDwMCcB//4DSLv3SI2pE3jgIPqVZLuV1gdmcLcVCb8fMDd5YH6AE
qn+VV5hV+lwiYmQEHVbNGN6t+dFWGKpZHWbnLadRI7DRlBNckeWsn6al2uN2Mm1fu4ttwCx5wH/J
PsuukOhEcv0o68gzyAjTHSU1fUEz36nkrteF4fxc11Zxpu60giGpy6ImdI60o+O1p89NepiMIYV0
52eq2sfckz9U1bzg7L1jVqxPTuZTPzmgUBqfGZ18GdkL0qn3DnUL93zbEgy+nGiGbFvIQ6cD7Z/z
vLVAfsC/8LlHO/2So1ll/3cYjuKf7ox3Fp2vI+jNZD485yBripZV/aBIlL6EmeN8vP1DTF/Y/v/u
C6myFlTfWHEFltPkPhTAXP/hYl5w/aMFSWpxf+ArTqiDEHNANDqug+JrLhFq1Wn7JQBb1auVZv7p
wBeor8+cDKpbwLRK7ETmLdD7O1cmS1b/kafLXq7lt94VX9CcE5ixOzzZMwIOgrPVfi34l2M7114q
yg+LTrGMJn0X8qjFCFZUVQRFs2w61PKErWseqU+ndELEYSfjFD7YgBKJYXwPFl/ZjvRNstGcEll6
9BTKnCSod5wdMBnzge3cOb9VUOxd80bAs2zzuitIkgfpJegwhsORiZZ7nuK3ISb19cY/5gWorpUD
SVKADvg0fMGFAL55mhTNGi+D+zazPRhog5D02RIvk8pDlY4kfirSqEaVsGu8T7eVyLS25o9S3jMW
rDN+xlhFVZMi2VjtvC1MS2tRRaAIrWeFbbfl93S2AI+Y7yqmaW3N+4RpWTigKCTJilLhA9Cxl6/A
0d/rHfmtk8bZbl9959uIXAPSonQJmjkeFcH01NmhiOzU/gRKzx3rNf0CzXppCRbBhk8ksdX8CvBN
CfTIYx27+AGa3a65I4Q1wOWstR3Pq3gi7FBHLZbWLDa3KkEn6pBESv4tD7h/h8FkNzmkjXpLW0EY
MjlZMKHKms9J66g5msBDupNVNYhcb2izsOO2xxB6ApWP3G4+i2AvU2pwNno7GxVISHllCDMCW7rN
0Og3BpjT2k/jmfauKbzbqMArcnizzianFsAjndzjcjbtXdN25P5oh64ZkgCjtQLLu1c9V7z4ZQNw
dCePYdq8puu96C2RtZAOcrqRO9n3zq46bn7qP+lN6vuaphe47MpgrUmyzO2JA6DjNbSWGOSWz33b
jOBlt/+8rZomKWl6D8TEuXXyCsrjgPxwRK9Coy4zJlFuL28SkXZbrXSdlMhwCD36ulO7+ZzL5tuh
pfUWIi8dmJpSH0tLnsVTw+k9Q4lpx8sb5KI3C9V9B86AdCXAPMK8nSqB6xNN6DGOadGw78d+gXZJ
TYFobQetqOAcsWPLc848PIQkAx5z7ZJyPD8MM7j7xKbdEvmEyZgSTIDf3rhJONv/310kAlOCqlmg
NC7YjJvlZ+DJL1ZZ7mBLGnRfh84FMDgaXOaUJqob4rZ85MN9l4fxQE/tHpCiQS31OnjeVKtnhQzm
ZS9LJP0luI6yXC+3xWNaXTfegSgHjT8EjGaVDb7C8ntN/HrHokyy1wy2KACAz5i7hd3hSXXuUzq8
Ur88H9u6Zq+2PY9lWEFvxg32Jvu7mPZYaA1C0Uva/tKIOURffaLS4JTTLgrFHqi4QSR6NTtEV2SF
qiJOUyz0DoNONBboe0Fxlvg7DzbT7jVTbcKscYvRI0mRVQ997wLmbvR28qAGfdeL1msh/dStKE6U
xVXYnqpyPbU+cBnJmbvWjskaYj9XM1lUpi1nChBZWqNYz2vaZ1Pk43/nIUM6MnQV/XRbg0yHsUnw
nW9QdY8eEwv66aYKrSXTqRIdMkrT6fbypoPQ7lywhyhB0u2sqf/VHhDxVGnNj2m/jpjb1QtmD8oO
4U62nkmW3dN8L/ds2rdmtiMvZvQ947bq+p6cbFGLaCjBWH1bKqbT1cyWEG8smwG3FQgo04ipUIJG
zC2uHQE1CaP+8vH2dwy/Qq9fpy3etIU9kgQTAeesWE+q3GlgDX8f8Oh1a9mnHOJX08UjwYtXk4sE
d5Ua2YNU/dtEnGuIv0MQV9/+IQYt1SvWhZeW2QosmgTFk4ut6NemIPHktq+3lzfJSbt+WddD611o
qVDkPNjFa9arz8eW3n7RO/uaFWUluhRJEkp1KVP2DR3Mn44tvf2ad0uHQ9iBKQlLl1P70HTyYZ32
OgRMAtHNlqoURNW4cHnQoo+Ux66/B8JrOkrttp1rOfOy5RBI1n8L2Z8oXNdRoPaCfNPymuEuvHaG
tvJ4CjqChl5Z4dJzuDrTfUjHbidgMH1DM9/Mq5ainLYzHYtkZssz0rURE/Xp0LnqhV008mSU8gYZ
NTLdN4sV3GeTS3dqkoaT1Yu5bVORxpYVTdwmuOtbdmnTQx0R1NeLuOjCURxDAjRBESruy+xjxYOd
N7NB4nqplgBOExMtA00WIAfXHYuIbyfBvHeghitdL9Sm6CZ1mQeh+PNLkV8ma45a9ULsp7BOdw7V
4DB1cNy0WkGB6fbQS+m1D0NpL2cbtS3k0WgKipvxhAGS2ErD8QooroM5X71ka7kzRVs2QvNscZvI
d20a+d24RzxnUiXNkgtMSFY8pcg1ghZOpO5HO9sjITMtrVmxN4eL51CHAtE8AKN5MUx3E+HBzlmY
Vtfsl2EQoGWzDwObBOr+hPxEPZkkh6xXr+/mImDAsg1oAgK7J96/5t4e/7khavhPbddJU25nHk1y
W5ynUKHLpLvw1I7tci+dbLAzHR936NveDYhNgbfj3Cs2viLHnszNHnCX6Rdo9yxAD0sMCDKadOqt
AEGYEwDegljdAxuzY75Zh8ctWjf3ehtK6WTLNyB2vGAe9TStexVwk4A2lXp352ICeOlH3tGEN8A4
WNFOLv3TIHaiKoNi6rXdalJZ6JSQjwxS0N74c3OHFsR85ylqkr5mrzOguXxfYnVgXZ6misZO4/6g
sFk574FEmT6h2S04ZcdubmFZPlVRgWm/oAIUh++fF7F3wZs+oRnvIDyCkcMQB1wwcppYn30uMISM
SYsgjKU98520huE7eo236K2BLsB+S9xpfmLDiTofp45f7EOg9eh6DP6tSakEQYkl4CdYVVzAfX3J
GTsWLevVXdFgxhTjcjgFi8YKk95wQxLP09sOzmACelGXAt9lttXmIzLVy6gRZPgQ1pj1EPBNf9/+
hsEQyPbtd2ZW1hP4fVOoqlpmHpVjpy7OEu5xdZt+gWbEdT6hQX/l+AUglAVHpOuTKCV74GKm1bXY
GaDKmFWuFE0qb3hJPYSG3vKLlOnLbdGYltes2HNt0i7zvIVCKi7774AS+VKw7O326ibBawbctnLM
6bLlUS15seT0mMqDYe0/XV7vzrTjTVhZIVIatld9R8HPjizH3nGcBqHoILikAcZ+vyKAS2ewz4i0
+Qv98PLk2GiKvy0Y0xc0c3XJGJIcCIFJVWPsz8vOhK2Pfku/Hlt+i0zfCSdruOXUPZYnvbxSa7ir
HDcGrvIx129vTu7d8lY+z6E35zRpmq5B46v81oV9icHFdI1q5LBu/wiD8uiQuAUIiFtBtkRq014x
AVpFdR98Oba2ZrM06AeLTng21t780Q8aGuXh8vn22gZXb2sW2wzuRFQO4Xtoy1NZ8BcgDc9p96l1
u52coUkymtECobZorRCSKdtLt6iHSZD723s3rawZLObZnaAReKnbLu1j4Oj3p26xft1e3KT02l2b
AelxchmSwKLgT2nI07t2dL/PQBjY0cvf7x6gcf/Wy8mpy9bzcapp171ZbMm3U93xCaa1NYudwwpD
iTNSeGRgTz0llxKWe0QugGP+97YtTCot4PZBdpCVb/DBvhz+BHD++fbqpo1rxkpyTumUIb2w1SmX
qvjg2fZOUGNaejvod35gkEshV4xZ/iPv2mFfSL4kt3f9e13x9P6iJZ8FQXc7FJGMc1SxvIxatjj3
LbDtd3Zv+oRmp/OAmVgOrPPEmr24aDDfa+dvrGl2FGZTjP8WcT29zQgXaTE6doZLpOlOdT/8Kmn+
YHPUDpYKdOT8QeZ8D9Xm9y7HCzWzDTEn2HmYiE/SwD+3ar1zxyXJVbEB6B7K9Hh65xGpucQ7CJ9Y
QnmRwfAAnNMd/d/0/DeS0ruOwhmOsiB4ZG0HkWIgJM3JtZf5efsFbhG83lYpg7bqHUdgTlszByOp
SV23RUzzDV8ibYJjZqZDjVVjNa6FJWkyTwU5u3X3zXfIHoa0QVV18FrHtrqcrci8FMXy6BVTHtt8
jdrG/XhMNNt33xmyxDQcyyR8xKKcD8prqwjkF8cUR+87wnw6D0sCwYSEnAqkL8gYXG5v2yQWzYKd
Xo5VOOP5rPg3TCrl0ZjnkUvdnfvKpDDaNTumtmK2VeNNhfTF2KuoWeodbTEYrN5w1A/CAbwOonoL
CRcL1BksQ7Z9dF8FAIR2zMokHe267brCIQ2DWfXjfJ0m6xxkdVJi7Pe28A0/QccBU/1UNMFIkJ9N
xePSsjuF+AZ19S90OcRATj29c6p0QRGMYXlkxnP3hHJllJP1UPeOp7dN1a5VN82MFPCUZbEn0Azq
jMltwRjURm+bKgJX2H6+Xbh297EpfCvKgIhy7FB1CDBUP0H6vqw0EcDdteQnADZgcnUnL2460u0X
vXMDSjhrYwvc56qrImBYncGsc/KWr0G7hyhu0Ekd6GsogDO9IQKkUV4DrS/vJ/8ur4nAZFEtD8pf
M1tOg0GIAqmWoSTfwSQaRE4d7I0DmESk3bQrKmRiVD0ebjmwXnBFudlJqbct73Vbe0wS0qwWrzYA
4M3IhwyAYARg0Cng7BPAQL7eXt6gnHrf1GI7TggOLu8iMS4fiwD3n1tMe1GbaXUtSO5T4IpId0Q+
c5Z9GCFpVAO+r+mtvaSjQTo68pa9ekqGy3aZUBspQZlPJ7RSVg809KrzbQmZPrGd/Dsj6OsVfJkN
XLO3VCdZts/cDWPMKe64TZOIts++W75M60IpgfNl/jpE7pa8COe9TgDT4tv/3y0+lLU15QNcT+d6
18CiFx8t4sfEot21GE1p8iFEoigH4npcgTbpDBjL5xpMujuvN0MYqHOOT2Aoa1AggOAxXuON9Csg
uNI4LdlHFzSfscODvXHo3+OIUE/HESGA3HQxBwBHdy5Rzz35H5wP5WOdFJ/Dl+7zcBV3t4VmOg/d
mBvgrLkZ2mHGeowdq7j0mb8jLYMj0juq0tYbXGDDIqFcblgnK0DD6TDlydDwNqqG6tAIIAVi6b9V
yrVBAznluHBWf5oAIs3m5bXLF0yLHRKRjhICqOGw5H5gg31lqKKZTiIKS7ETIBrkrzdXdX4wtktH
0AXsjvE8rhHwO3ZuGYOb0FuqutJx7TpH35boCxBW/MzY8pX4e3RQptU1QwYEkAcQRrSQTBW47jIP
CBWXWuxlrE1i0WzZtXKMvwx4y+VT+/UfU05tdgjuDgqjXb/dMqKFcEkhGLbUfTQ0SKXGMxhjf9xW
GINo9L4Am/IlXQvY7rJ4NmiZ1vuZhGD64ofGszBBpl8ASpZy7JG05vZySu3+0ozLpWv3IGQM+3e1
CCID9PVYA4IzoXOXTKXdxzMaBPqhFzue2nS6mtMJgrGqpIUQhYXh97XagFasYy0Ant4ClqcWH0bL
8X6NS3lNZ55ixJ6IndDHsHG9C6zjFUcJC885ILTQyB4t95KtbC90MK2+XTvv7sbWtlTrz2j0oA04
bSsf/J2Zlx/zBjogCapifu6qDBevsp47dBVTQh7bYI/jxLT3TZfe7V05FuWkG+0t6lRsvfC1P3ZD
6WzpHeAdh5QudpJv0cgEMDrroB4yzcvUUg51KwY7yYZXv2kTH8XbQy5AB/nwQtEiGsAEX6Wqs1yB
FOthko/s0VyapK1ZKAvHqQOxhZ10KZCQAJG53xFhuLWZZpt964u2CZGDar0FPcot9YGA1FiAwdwQ
bgv+2lpBsBMhGH6G3vgFpIEqDAcHRyta+RhMYXltlj0Af9PiWliQVhl6HAEMmQiRfVxX8L0OWbtz
axs8pN4/5aNdDcwiC0YDmUzvM7F4kVrz5mlk9FjboKf3T2HYi4hJIrUzTOKPhQqAnARWf/WdRXy+
raMmAWnaT300D7hA604ApQ1w3W707jpP7QX6JhFplyxFQX7heMoBR5UP2SW16r/A8Sfv5w5kJcd+
gGYFC+BZRNn90yRrYax+xjhMhRddNpCDH9BsoSagUC4qpF4wC71dhFfhHPT1eteULXM6A3vbTjgw
ZEt3TXrX2tm1wYL1tqm6nVpn9Qs78QkwDpfR+0gZgDydrolteohumnp649RIvdavs9JO0or98HIR
9yT93tl+zNsQrLLhTgXE9Fu2/7+7VsZg9YAzlyH5tUH550sOFKj1c7o0MWYFDlUUPb2DSgD7N0Ml
et2iEILmdFT9gNKdnw8pqY6RMdSBPwYBOoRyoIecJsXauF/BHnhsdc2GgzWwMJ+xrsAdd+ZnS+XA
MxBd6b4cW14z4rUoXEFrdOAB6a6JKyvrTiCl+3Vscc1815F4SzAPazJnzRPj2cMw7BFOGlwb1QxX
CHtdXIaHOshISgBF2zUiqWonP2LwbHqjFBHK8axNKIUcY+p10cD6s4dM222xGFRe75Oa7ZZZXo6n
z4hl5278RCYKdFDnkjkj31Eb00/QIs2OzVmqhhJ9spmK58KLZ3Lx3GOJa71fqvTA+pCBJSEZuIVy
RFq0XfatAUTMIWZd6unNUp7Vp0FV42qsuunTMooqDhp/Z+bRJJlNo945HJmNavaAO59GfFrzR8AY
OzGja3WZq8Hdkf4m5d9UE//J+bz7hs2myvJzGfxCDwZAziUYLJQHKOTxA3rqxwjkFsfMV+cRn5hT
VqJEZsRh3tnJWFwAXOW2lhosTGcQn9LFHqYt2dYJMEpmYZfH3bJL+miyAc1+0c1XTcDfDn4xGyi6
9YTbndn9t0mmd6Dg3KklGH6C3kPlANGBoakBmdoqBwp3GbhRkZc7RmDQI50/nDCrqiYbHmjmznnu
2xOpzg7rdlY3bV2zX9lYpKrGwsG1GJxBPvNmCbFzGxqUU++cGte2AOEP3ubg4vMjpALiPrOSDLPA
4PCY4yzY46A3/YZNcu+swFewtBZw14nwBgwSTldCRHJIOe3tk++WFqJ0Q6tADt4fi8GJMHgm08jF
A/h0bH3t1s3nugAmfu0kQOaPKcanGrXXMW6Sinbj1jX4zPoJS9voyeBAIW54c+y1pdM5lv4wzq2H
pXnvPjtV+1fO9zr1TbvW7LWeaTjw3nF+paH3KFfpAixxt3v194tjZPvfp9nUEje5bJxkCta3kA+f
SrEX4P/eSl2dJnxpeuDA1ovzi5Lq4/8w9kb2cXR2kWdNH9AMtez6gayydZCbTq/I8n+aiHz1pvLH
bUUkJtlsDvSdpmdV281k7iGbxvVjBXj7+zELg6h3bQ44hlyclqF7A3V18BXo9CKuUv/vcRxo3E9d
e1IbOeKaV/mv29sx7UYz6cpTCOVWzKkv1Pk6uKOI0ae6l9j7vWNy/9Nv1bhrnfsQJYo6HqazRUQz
/2cFhoiWy2/1vJ6P/QjNuDFKvdoFZtIwzwLsHOW/pU3589jSmnEDvkICnqhlSSvBS6SGa13sPbd/
f2O6en8VapncT8EskVBeJzPJzhPa82iVf0452YkmTLqsGTkHEXPQ9YIlS7tEYVMlneM9gjPp4yHh
6D1WWdo6BVoYWcIRqLQePyn25+2VDRvX26rGBVNPXguxs0w9Tewt9+wnsOXtuFWD5PW2KjSZFHOd
S5bUtn8GkPX2IiAZjYq9TJDpA9v/39m4UzhVaYHvBSPl0yuYJy+hYB+Ahv+6HMw8uzo/eAqsfTIv
BUNVtvub+OLvZjcxbBL+5ive7R6EnHbuE+zemjD6XXegvQLP4DyPh5q3XJ29cc3SJrVbrO/W5TV0
eMzQOndMbzRzFYVd0xIUNUlh9Sdlx67bo1NpJ61tOlXt9YuXemilfonFXSvOgy91WSA9g/jqy+3N
m9bXrHV154IvFRxCNXK4yPHqyuCLwybQvy9+cvsbBn//nwartm3pmEH2/cY8krKT7e9ZlWlpLXvr
Sg5eWgXZq3oE9on3vOsNTCvrV/Iswem2QvAMs95JoTC0VQr165hEttN4p+1hYQ9BFcCQZkojtth3
Agn620sbDEnvq+JLQKtWQdjt7Jwy3+4j0GaeGgsAcrc/YBLM9v93ex+qwg7WdYJGsvrUTP3JbXcc
sGll7UqdZnfMPQGRu233WAEL0M6bnQShSSqajXLpdsNQQU+qDnDwcu7+wNyHirKiCXe8gGnzmqEy
zuQCbnWWhLx8wDzqVYrXYwLXTHQAWEgbbK4xzaY4H5dzN+5Bzhg2rTdRlQMPXNVmcOgA4pYBQ/fm
XvXcEIfpyFNjDb4isJCxJOPNEtU2uUO96EfpdfEyF0nXHYzD9EaqyeZ20NtQmi2i2dRxV+4G16iD
T60YLwjcFpEG4IvvAsJOjQLIRlffHb5Q/0NeKNfRswXkr7IU0FAcBLsIjHeuju3h89/8kasDULXz
UPZ+gP1XqVxiXnTPaVYCyH1N/N49q5pfiT2LOE39yyFF1eGomhmYwMWKIxcAb9+iD5GWhyrqrt5S
lQW244dWB0FV/aOo1F+OVDvxqskGNMOtZIFaU7jdsLi+fTWfq/pYzKEzLDnLWPB8gDwaFxwsY9h/
7e29mrTBvPSuqTxUwdTMcArKO+FpF3XiVWQvBSgxdm9Ag8/UG6YWNolx6eHRGkvE2ytnsRXwU/e6
5EzLaxdssAgGJg3cIw1CGjY+9QsozQ6GNXq/FCEcle/N+7j+87Y+KMcdDKl09dshVdebprwqE3Y6
YfMU3EJnLkEC2/XWl9uLmySzaeq7G9ay6s7pvYUl69Jfm5pF3SyeHEwF3F7eoPD/4WTiFMWmBXvP
qkGBQaX8f4TZBp+p90xVQJvmdohXDviPrz0dzy4uFOLkbxPbS72bPqHZa6j6tKgymyUBHoCuBOPv
z011nPFQvtd1teu2HIBGJFJIvwqD87qEGEHaeykYjFZvOlpAkucX/gDJy/ata/3nsW6jfCIfxFx/
oe56LBTR249AbZHNg8QhWEt7rq0hGdw9Qm2DauqAU2OP93fFoTup1V05bb/XrL8W3l6YZjhbvfuI
eQSxDh1ZAh5BpPKf8OAZyBe8d25rvmn32//fGVanyh5MQZD/4FegrS8ieyWH8wd6B5KN3im+0Jkh
Jc7eSL3eIZX6Wvf/x9m1NcepM9tfRBV3xCszY3scX3KPd15UsZMIEBIXAQJ+/Vlkfw/eijWc4imp
cZWEpO5Wq3v16q2KA5vwBP/9+NzNqygpMTzasGZe8BMmbXGR8GjvNx+bFstgwpEikZLCX0+3I/nv
uureLTy9vrz1tq83tLav3doB7z0MsldkfTxc4/M7h12Xrsw2v98mPobqIjLrkxjpmisCBycWcYqe
sSgAqVX0sHkrWvbIBCOhx7CSbbTKUDH/A8rWW+JvucwW8TQ5qFC61rllgz1aX1Ywa/V6Me4riYlM
tOmERuWdyPHduBG5/LVeK5pXt5tm03LAJti0rKYFX4+Pr0vnF0/6ly6oH6ijD3k5fEvA+ntZjixH
bEKqeooO8X7Th1eFrA86KQ9FIg+FD+r7rRlsp2Dcvv1cB5MzKpi4qDvX7nfdtbiEN1xC2+CGEhcR
uu12ET7/f25bjv5ym0dgE03jkUtKxRc2wkl2fXmjZHdGD+jT5W23DW2obzQlU5BPuFICTu6Xobzd
3BHbyKbOSmRXGtCMXSU0vqoWHCrZR7wWmeCphhdFoFH/+SfuFDTiGOh9tBeRCZ4aGS8WxWGMwy56
LAXa8xbpB1Cc7HPRTNhUDg+kAR7uXx/HWX5v22HLdvurXr26Ar3Rc6nm2G4yl+dV+mJ/i+TIItsm
QKqqKU0AkYJsu3+i29BID0HuywJoG3xdz6vvlkRK4hb47txLrvuQH3Qz3VZbDX8txsskmMpZQAWN
/X/9jjUWklT3Aq8evBc2LyfbzhvaOZVVMDcDREYV45GW6rgXVR35hnZ2ddcORRhA0GVwYKG6djdD
/rZ9N9TT4V5PNYHiu01aZHG1nMI4/ErdXc2t/MhESS2pBHd4jE8HWuquK+XdjEYdu0TGREjJUNOp
VpDHfEo/o5X3TZ7UX7df4JbzNNmkYtWhV2gdhlfxVJ/cCin4YKusyza0oaRB4UWyT9crKG0Oq0e5
rUeW+9MEReXCceSIriJX3dTBaMkML29KQXkTXF3edYsq/UlBv1JUH7HV0PdwoKF4r+Fm+/TTqPKs
7IvDMH+6PIdtf4xbNPITVSw19iUfJAgQUIWIqEe7r61O9BccKtBapQrXKCHDMaru0W5xd+DABER1
WnpLNOLTkaz7IDqJt320ATi07YqhqnyWU4u9hweGLrZZHjQ0I07zddeWmygo5oLSwi/hWqPcsMwA
mI8PnhttEcdYhMaEQckEjcJDDudRiuBX1bSHpmDvUk3vVBSc4kIdLy/CIvzuOv0r2ay62Clnhs0f
WnrE8xKyH4riego35NI2/vr7q/ElOkFydM+DHc6ja9yCq+Ss0W4y/ry8AIs1NpmkCr/WyBt7EHzS
fV66KeOQIrQaPFwe3iJBJiAKHV8DLWdI0Ey7M+Pq2KJmZN/Qhsr6k0sAMUFURSFWQ0Efuz4NLg9t
KYKNXONm9XReUHfddtRYFdmshH9IY/HFr4KPNGlucQ+goDEPs6DLP67XC0FjyUyX88lhW3eN7eSN
G1jLUgL4iaDUavLm8FPnPzb1z2QrM2YD8LiGbvdll5ZeixthpP6Tz8IxY8n8Oczj+yTRJ6C0jsWE
Z0q83HuN/3FSzpUXNZ8Ltz83rdqIwb8tfKi5+690JwvTfhPhCNfn6ejLq2KUKKN1ry8f49vCF5og
K+UBtVPPC7YQEH4u+6skcTYyIbYvN/Qe7/V6HlZkR1TXRxoNt6unrkd/w/DahjfUPhklWPBGbIxX
/EAi4U7EeTZNycaT8W3bGJot8PTUAIM14OOTJRfXjEWPS9U2mVPg8l4W9mPRy5YU2xayHs0r+zXW
cTMEyXrzIX7SJlfBkB4adwMy/baKhKlhAYDgB0YigPFd0wkwvisAZvUKNh1s20aZZqCjSShz5CvW
4OHcBRks8Owkf1A2O9/YoQmgSmQ6qH61Y74GATPib9uxVZsCGDoehV7v+6gT/bNBHHmWvSH/0ARN
qSUNFhJh70nzY9XaElnky1prOVUTNBXGdPHQ9RqGyfva4baI86+k19nmlWrZFBM2VfK6AjUP8lwr
UiIv+PU29bhF2k0uqoGlQVKtXuTqBq/SiNdelH+9vC8WYTShUkOv1hcl9mVNQE1phgtB1j9Tdl8H
G0bNtjOGsk5VrrqOANJQh9GVP6MScxOMZTtUQ1WF27BmLPByQn33nI00eE5I9C4H/KDbrM6w7b6h
rTU4bTo/XfESyst82OOu/tqQb5d337YA4zpmeS+GJILUrNcxDBlSo7iO631gspAYmurPdUz1+rKs
EOF3K/fr9nvbcqomVqrHNS4Ug7UfVI1CjM59cof4+fKu2MY2wFIl8aIBzCpw78A/uBqYIeHX+4Ze
1eDVzZHIKuEK3FlXsvP9k46bR4cP/sbgFlExeaiKLveGiuJaQovAj34znNUoP29Lu21b1mlffXvH
J6CcBVR1BQAEyMK1hbtPRxNDR5cEra+7VQ7XZAHieGiQsRUitIi4SUAFbqK+qThksFX1CemgNXS6
xvP4074TNfQzXgbFhxlONS+fVs0vlJ9dHtn25YZyVrWWtTPB7iIGXgCwkA5fC4Ab4+HrvvEN7VxY
yRI6wbLgSkL8frUtq5+xHfxdhfpvYE34F2oqJoWnVnlcHQ1sPZ6RJbIRTnmz180w0VPuFPQypnAz
BKlzoOz8IXNF/uPyBtm+31DWeJQiHmpIJe6m9TmGVNOKRA7g0SBxcHmO1aa8tUfr4b9SqrkaGyAz
EcHGHGsaGmGgQN6Es3dYhWnTPbCYBhNARQtexEsC3Z0Vjrkt3Q8+Urpz6O5zvk0MlY5xkTiOAy0j
zV3aioMvvEe/iz+3Y/ecAuq+TydM6FSzNHijrGCYDpB/8EGs8oQba1OebEduaLMrOZ+EXgMsK5Zn
/gSdQ2L9/zODxYqaTFQhbnM1+TjwNfm0RlU2H7+2Mzb0eQj0MLI1q7vCh/HhqzLTfRGV0MRRLWGd
aBTHwJ+va7AqzerYTeUvlLadLuuBZVtMEJVMlygQBTZ+tXQxxD+VW1gMix01CafSnJVgeUBKpK2/
giwrA1gCTd+BuNmwo7ZPN1RYIn/WzAsiudEMaqLIa7Kk9TbGtsijiZ/S80yncoF9wx3Qik94lsD9
W6NNm7eA7evX318ZoG6ZBO+d9cmDMALNKdKsdKOs0rbxhnuco7dJ3xPE0HE1uiW/YuL7jFgcar03
Ilq2CQxtdfjECpFC4mOPX5FyPhdxGWVQqKXaqt+0TWFcwt0cMYTQsQbY5xU/iJiV9r4SNLS8LPcW
pTVRVHIKR1RTuvDAo+aui/JbpxTfE9JsXC+W0zWRVE3XEjFUON12KNGOmhx3v5VN9FQa9qgj7vEM
X5NpQa93J6RDEz01UBri5l3P1XGO7Rq/gfRc3m/bhqzn/ErcwUsxBugdAfOr2i5z05EdHX+Lpt8i
LOF6yK8GZyyu5VjDiEFYELn5H5hy83KyDW+oajUphNBWRJ9ffPuTEvEfgWra7XCa/E2z1zjSERj/
388fgYZrky+b95PFlpmoqdBrO1L0uPk4Lm0AEhm5W2MseOtv7pDtdA1tdRaPg/MbB9B64XsGMrrZ
Tz9fFhzb5hu3a+N2iimBr4cNHrw2S8sbwj/nQNVcHt/y6SZeKi/j3kXIFTKPQPX6SJFbAUXbyKvr
+R+pBJmjGv0ADMLNuU/aa3So3LBetqEND1lSMEKj2wAQlJP6VRZBfwj89Ne+DTE0NYZvn7iuQ38D
jAiQowQ7SCjIz8uDW8yuCY8i3hwXTOHtg+wr3LzVjdwrhCbVVOhqggLhCYXhSjwWoKllBd0pJMaN
WpOmH1MGm8unH+4gzyUhGxeFRbwD4yrNecRZQ/+Nw+ENgkAQi142Y3C27Tb0Mve0zof1qRk1g3Pt
xkt3bNtAHIlkW42ybaJo6GeSpG2h4IZdeSMLr5cZKStO5/r9ZXmxbI8JkRr8CRj/1AuuepIepvlT
XrYgugSXyRbs0PL5JlBq6AJW6Rh+RuHO9YGi6vIGTQDYxunaRjf0lA+tU0ZVAIYFvF/jit8EqC68
vDO2oQ01LeYcjAJ5gxdTCWK7QBzAAbBhXd68MILEdF6IXyApJ2vxVLTN9KOdFTnouRkPNK/8bzVz
9Sny99HeYjLDShLXY3UFGpyn0E+aMaNd5fwqeOlcXd6mNzUAwxsnoHwkVMM0xPCO/iJQBovXK//Y
pdMWy6hts4xzcOchmNKwC36QDuaSBs1dEYMxgIGB51D3n2W92crqzRPHUtYlvrpPZifCK2phw8MM
4vWT7sfg0YsW/mXfRq2zvhq9jqNSMNDbPWkXAlXUCB3MYpyzzo13lSBiAYatE4vqVBeX8qmu+/xD
7UXvdDiyr5e/37Y7hqkLq9TpK4fxB3BsMi/OxIB21l1WezFwYfumMEwduHAgOzkRTzXamfzy6RDf
FtOoNkpA/9i0v0JSQWJ6IijjRSNosBn+8NUS1GAoY/GiMtW1mswZmUhYP8HOKhUcqBpAu59xUY3x
KXb8fDwObqC6HIzeqDhOzm2dt1zfqVqF0W+RdmFUZsNUNfm3pvS86EPbuHHxIXE6v70Kia8f0ahb
zBn4SToWXes2SMB+0QdKu1VWuG7A+RFdV3TbHtDIJ22TrF9GtHj5WJM+0PkLi4HA29XCHdtgGAR0
J3cmnafiae79+TSQeT4t01b/FYu2mijzmTg5OChV9Q9jYj7EgJtdaY834C7sw/QwBk3/AiZVtkFC
ZJFJE3MOavXZ6dNFPLFJD8ltK1s+f5riZWo2/BKLdTPdqaLsvaIMZHpX6K7IgN1+IEUu0bnTyXfO
YJiFsCJ+G06ueBpqNVzN9eTfhHhsoUwzT4671MrsdjwkfbKkY5HecUZv/FGwUxWnW10dbUdg2JyW
+0nOY+XeowEjdT8iKcHmE3GcsT7t+3rD7rAi9ohDA3JX52p5rxVBKWXi0l3VXtAG0+Y0ee71bp7e
aeUU71ypnX8COQb7BNR0rxTjay3fqmtJADb7YWFOn5VxoPdtjuldzbIZPc/xxJObypcqWFIg/qoN
e2k5WRODHo7xXHPQZjy5XktOYVk1D6Pm7fXlY12tzRvG2MShk6FJOPpkh/foO1I4mc/ggN7it0Ue
6cxzR115Hu/4SalZ6H/cpuvdcZ/KmTj1WKlOoMVVeO+mfgXO3O489DH/2el+F4I0SEwyz7ktC0fq
OLgPqyR4JKPWV8RN5yqTlXzZt3/Bf90J4vMWxLZjeueT+t2q2G1Tv0O+zjkwVL5mSL18Sjy+xZS2
OltvnZah5SxOgpaWY37rou3NiXRpg7LLbnnvT7T8LuhINpwkm8wZyi68tO4UYcWtiihbIW0ziMLz
XWSEOBZD1/XYwWnJm+J2juU/dFBnRulW67c/pQJvbJEJZB80L6RstHsnuN8/1hxdjG+CECHKxzzm
JPw9yHiKlutJqHn4NmgWB9ENIgzqGbXEnoPi/17M1W+UUExLcRALH4IvKkGl+1Vc5jmgiujyWX+I
qzGd5GloQdbivXP5XNSfutidm89zPcZABSbFPAGpMQ6Eb2iL5UY3if7yijUCAQvxULjNLU2hngv/
yJvwdsj9byX+vSzPlpM3ka21kxaS9n13H4ZFfjNonHxEdhHQBH/1lI77xUHp2yq09RCeVOOxrwHo
yTcM5Zs8Cxh93blXnr1OZj7WrE7vlEeagw6LJtNp/kiku2RtzccjX8gNmmCce1f8c3m3LH6JyZ3K
6oY0VRw392OMjULw9JfQ6JuiRNfueVljUevMrxYFaDfjOgiae9KuWW4u+vyzU4tWHi+vwGL/zTIB
3gZB7PNO3c8CzS/aiItMRKT6prxSHkOKdIqaRP1hmvZxIGNFhsUUNUj8Q6bUfcy6MM4GoJzQpbsr
oo0ds52JYSPbmOH6koO6V01VnHjp98dWDfnHZuAfL++ZbQbDOuJGViAO8tU9T4i6HUr5j1YwYH6S
bPVTsc1gWMh6kDXXzazuh75DYUWX/2xbQbOUbdpgywxmHcHM1aKjfGzv0U6lPuKqagD+6pIbh/Od
omUWEwxd2C5hm8x3LWl1BpqM8YZp8VIzJrOgwiWfSnjZ49oN6/K52GyXYQBUqlutSk88DEHxM5yX
OGuHXR28YWfXOV/pYRysnOOVVPfwe9OsmPI6Ax1/cAAK/tvlr7dootnlmQW5B8hZOt/NndMf6kp/
aFX+062rFzr1nyTJH6sw3IMBxmoMHXEDUHS1M1X3oqHDSVTxL4XWiJkLtoKbEvjvjQOxLclQFMrH
REU9ltSGYGMuJllcobjkXbyIf2oagFeqCYEj2xWhXWP3/z0iAvrkgjEoPkfu7dgO8jiEeGRdPp23
ZeuvTtCkKJK09mfxMHOfXqsUxM95Lreid7bR1w18JV11iBJ8nWp17yrEf2mS/yxYvdW2421V/6sb
9CR1JEUy4dPlzLK6IPqoNXSw8fsthl3bFGZwUEUdpaPT3bMS7vWBdZo+8goxL6XI1gvx7fKSIDYB
+HPXepotbndPq9EfrsDXJMWt0IuHsrZJVV77BQGlklZZXDgoOcyYYmH54iL73X91KrCOUgCSmqg9
oXPJ7BxKOsF3uywdtvUb1qGLNWO1HsWDnvvm1BbhLxbI5tTgP5cnsAmIcWn2EndmMgzigfRwa4BQ
x/JissG08rbj9Fdj6bb3o3IRLL0jSfpTVe7vYWLzC53b4hhKcKmXBA+YWS3sPm+7eE8VC07TsA0q
JTrUi8wfdF59Xq1dPajqzmF+tPNMDHPgg/Dco86QP6hy/tJWozzF2hvPgYrI0+VDsZy6ieafCy0l
Yr3ioZ/K79NUSLD4RHV09CRvfl+ewnLuJqxfOEpUXkKwCPBBngR6r5/Q3frz5cEt525i+pWMaD11
tL1Vhb5CEvF+CCvnqi06de0n8fs+QPJj/ZNs0WPj8pS2LTMMxZxoqRYR5g/zqHTG2pZco2RMH1Ax
oq72TbFO/cqWLsFSg7I/KHAqfX1QUwJzlzbxczHwZkMb336LxX91oB6nOoqXRjxUtHFOngP6uJM3
DPFdECqwsAuhimPa6q1OmbbpDOVHdzFa+13IH0DKmCcsS/Qimm+iBvoJ/fxoWwz9/YSGIm5zEGUo
EbPZt5Oml4Be2Hmgg+qBJnMwHcJk4gdVEwfNFoSeNiaxSbhhB7ju/SaQDn9wui5Ut0URcbiGWvba
2fWkjc0qgVqptBpqnZ5pPumPBI+zO6/tny/vkeXzzTqBmaMvs06D9Cy8Kf7AuR/8nkZv2lAX2+im
X+AJmlZBTc8+OthlxajkqVxPYd+3G/7yXA0LXIKSnlWDDuqML/RHQmX+4fLoFlU3qwXUAA5nMSzp
2Z9RAS1k9L0A4iKLIrVz6w1FR99bOc+qS8/uQn+qJp8PC/jMs8tfb9E5s2IA9V8ItcE63tUL4Nhs
rOasqfp3i4PeSWFZDO9k34any3P9KTr/O2aFIN5/TVYh04gNQKDc6jk+h6MGDDAePg0Cz6a5d2QW
J95hSfLHcn01eU30HZzPG8qxGt63pjZ0fAB9ijsyn5xpgyaDPNdXPkFSwndqnf25AC4v0SYMhpar
SEkxFWX3kLpcvXfYUPiPZSGdJXPiDhG6y7PYFmNc+S0iV4GDjo9n0vOJwMvFvcVCok7FWIoHv3fT
95cnsuilWXlAQeoj/BY3ZjsQ5z7Wtf5Ypps9qCybZRYd6KT2XF1M5Kzb/Hs4OuXRnzv/AMO40183
yVrp4i5JMlb03qVzOR7akgQxzMs0vpe1V22chm0Z6ym9uojrhjfD6LfkXNfsW+ESULyl4xdvFa/L
p2CbYP391QQhH1CPNNPkzMFyiLY/6X0ok/Tm/2EFLAJllh3UiZQ0x+P1AXgrVK+ohmWDbp5aNNM9
eelObEhsVh3Mc0TIorzhQcz9s6BEXicBwm+Xd8m2BkPD3bzxQh1FydkdZflUCK/6tiBS8qkVYgTy
deabsUSbVhhKXiQDXl5IhT3Ezpx/dHvcXaCYU0mzsRLb+IZ61wsp1DJS9dzKEH3CXL+v/imqatgw
+ZbhzRIExGx9xTQaWgK7BzxCW4XZFFft1eVjsI1uXOWDClqgDOLx4U90evAq1MlEaTI+XR7eogtm
EQJBem5Z0Fj7wS9758DDuDm4eD2cowExtn1TGPpcoCPVLEepHnxZ/iQzZ1dFN7JsqTddd9seGQo9
p/FAAZ/WDyqnN4oj/7QM2tl4D9oGX39/ZS1ETmvEbpbuwW9T+s2XU14cE29Kg+vL22Mb37jEh0mT
Do2Y5wcwYjnvKqSJDlHibzUMsY1uaHEEIGzLkWt4XriYDq03JjeuN26B7GzSY2hu3XQFkljYm6Kc
5BNqlNCHJFneDTGyJpd3xzaDobs6dJGbmeL4PMTjJzdF/rpoENGWhb+1/5bXrInmc3M3iWWZOj8E
b1q8Ypt3YRS+Kxo8w5gK48NQsJ/Ag79r6i0H1GJZTUhfkfA0dfIgPvtoD5fNacAOrtM671BsNFw7
awLl8t5Zzt7E9hERiibQbnwGfb4++CyKr2Q/qX2vAJPr1WWVHKNUYvSROvdzGzj3CYujT5e/3XLu
JpgPwCBQYCZFfEZfwTDjIfqqDdRjh2rNk12ewltl6A0f1iR81XQo54lOxbN25Muf0Lx2ePP5jyMb
Togzx02usqZFJ9uRAo2HSPtWkMkmAobSk3FA5CxwojMLna8zaqf+uGuuO/+eImCuLi/Qdv6G7jNV
tUOS5PFZhYx9j+elfklzP/94eXSb3hi6709z5Qx6Ds9kis8cxdGuJ15cot2rtqxve1LflV7f3gT4
y+UJbcsxTMHcpF4RcDc607isb4YwnR+kTouNLLBF4Ex0IZlqAfJ7t3hG/Bl4t6FANiUTS1l9XsDy
vA8iGZvgPVQ8gBtuyQv00o3VFx5q/6VqErXvpjXRewAfzEHhJNG5JlQf4R66WVjBhKWK7sswxiZk
j6S6AfehF51bjnengGPVZwPemcdIki2fxKaYJmyvZV4Dlxm7VEvASNC7cclmTxx4QX/OstPZAOHS
vH9ivpjuolB+vSxgNhFYBe/VTc9AilbWQHac9cC+tT3Msk7GL6lsd2ZUTCQfkjSTV01AEtSUxODY
lCBiFOUhcPE8v7wEi46Y5RJooYmQuKvyZ7gs5TNxYoCWmigRe5iSgjgwdZ6GaNCcLxFuY4De1wW4
bQk6GoU08L4FGEoeVi36RMoAWyQUaFfQADbv8dhw443xLfGZvxB9zuKMjTfwZ91ErosHcpUjJUJm
8jQXjbomE0+Sg2b6y+XlWETKBPhxwgEjA6T2YagkKAC4/uAGbnXyttsm2mYwgnFMEMcHb3D90BL/
W6v1ckgFMBfeuPd9Y0L9BCBJeqGMPws/yj8qV7zQot5K51gE1gTzEbes/DrS9YPrN2VWEzg/Dl22
GLktd5QJ5BMjQFmBEuK2wPPyGLLpgw7uORSQDPpL7ZTuMR+6e2fJNwzwH47JN1wKk4g2VnmZ655U
t34Lcowh+oXm9e8H8t5H4E2P+otbRmdVyfe1JDdr9+EKKe19kub/13iJKNI5c2T+TOOR9EeNvkAn
pwQwXUY93eo5bzstQ/9d1rCicIW8bVugfmKKQKOOnK2eKLbRDd13q2hsk4WG57VNp9sBftWzTYpK
y+Amvs9NQ48tLQavAX7LSDz/QHsjZ8OqWJTQpKqFh+hPDiMYnABCRhP5lUQIH0ZzxXfOYKi5LgkS
RyVm8FdeUOok791h7I8diuQ3ZiBve8MmJq3lfKg8EYfn1unOcXjr6/hznYSnmrLHKnYfxybceFFb
bLCJTRvqOBwaNG4/u3B+lYDeK48e6m78Ag7nXwPxNl4oFifbxKgNQTlGQyL8H3BjqgTNt5ECd/sE
1XFguf5Cq3kr3WKbyPDmOQ9bAob18EddCvcj0+7vkM5x5qouOCc56sR3qbhJbEsnVPrlvHOehZvX
1z4T9DRMvUQKcTNlaNMSQ8HnSvdou67pM13QK17FMvmY91zs87H/+HuvHKw6ETPtO+Y8q7RLb9HJ
NLlqA0+wbMzzdN8mmQA1FS6KVq12nilIRx41QY9fGnrqvsTmbUxh2SQToIbOPpIUgO49k3GsPpIp
Ij+dHLGbXadsktwiiOJ6feQ5z4RQsIELFBYWSdIdq4qLq8tTWOTVxATHHY/9oVQQJKF9VEvJCCF2
4PcKNS6HqvJ3dUcPYhMUDMA2ilcK7jwDRw3HZyrvp9zpjlHcbHnUtpWsR/RaoqLG9dJ+DM8FTz6H
Ejj6MEZYMQ+j7+h/nO7DnJgQu7gUY7IshD4XqnGu8PJUX4cJmZWpcNyNfJpNpvz/LoTIwU/DiIZl
FkdUX7uD0L9ybN7GCmzDG3o9zIqm85Szl9oH6ckAMsnrvpPhz8vyZLn+TASdnvjiwYtDEV3Yohj5
0AIN+n2Y+/asYic/XZ7k7SX81R88HkNVx2z00ces6MGkCgLiprx3kqFetmgD3r4C/+oTXvhh0LYt
T+CINnH8bWxHZ20+c8fKkt5oLdnPGpHC24Q4G06bbU3Gra4KAmRuFWBNTBb96U/0pFRbvrVtOavS
vFKOoadTrEEDidpG9KZZjnyFfwHvUd3oCiVMpMwfue9I7xpP+tHZOKa3NTIy0Xbg3ouUbkb2wkiZ
XrlpdHJ1Ot4LWd9VDcqLLwvD2xL3d5dwdB338mihz6LMQYAGIZiPisvqYxNOuOovT2I7HeNan92F
yyWEJWa+M7aZH2j+NXYR69g3vKHy8RgTj/OUPrfUWfjVkoMBvw/yaNw4CdseGTovFsZKz2dBCVY4
DVLHCA/PQXCejbN4ubwE2xSGx86E43ZdWTvP8LDIF3/1Q4D2ae5Zvq+uJDKxci2nKo7DfkaPdsSy
RX+gQ98rVKJGTtBuHIRlFSZYTuHZga5BJH0mpeP8M3vJZ1XR+vMf6PzlfbIohYmYEyWLwRDQkTPI
Jo5cgZx5xFYFQE2s8IzLc1ik1aTDrVvguuqA+mfuws+tO9znScKKXb70X63DXZ94itOoepmLZHyv
HC84tnnyXbCRTVmqi10U1kFkQuSoU0QFQq/kOQya+op1SKa2DFVxeb6FXrSdtqHVbZ+oOF18+rwe
NJdNc2IiugM7hH+6fBC2CQy9HtC02c116p8ZQ2uxlVfBb4f5mKLu6vIEtpM2FBtBT1WV8+w8o1nj
FB5pHZXNuRwWtdWD2jaBodbDHJRD7w3pM5dR4PwgU6Wmdwz3+Vb1qGWLTPQbeoB5fikdYAsSXpxo
APY7UiVetr4zL+/R22/MKFnvxFd3H5/rwk3xYD5rghByDahSJgeir5BEqDNdO4Ct+O4u5ypKjFuc
E39g0k/Zi9LaSa9C5UT53eK0QMhcXowlIB6ZmLjCcbQHD4sgGwagFQr5kAt7LIrmTjjl1Ty0Z7Rx
/ITyyKyjW8Q7FufB7EPe6tD30cOGvcw5ykr6iASZ1MWDAnL5o6CdPC1lcTNK1P3tu21N5FwIEzOq
QpBzuICewm+ApWi42IqfWETahMq1rVsEyRjDha+I+NRSwLpZUe7DLCI9/19pq5dUhWUYBmc2oQ4j
diLwypdg+lny9OdlEbBpjKHz6DVfxHgw4+lcJB9dZ66u1/13aLmlkrYNMnQ+bLvB68BhUIJixu1+
sakqwPiQVi7Cv8ddazDRb8wLY06LuXgJBeL5eEaTYyNLkckVE3J5CssqTAgcsM1543OVv2jut5/C
rqpL8J/X8/ny8JZTMPFveuBauChBOvt4blKKO9xfkMBJIwjr5Rksamc2LZ+JTHQrO0Th3ORzGxH3
TESaHnjZhSdnBL7CD9IDekfUz5fns23YutJXdrJ1xNylrCteSDO0R5oCZAeEUX1zeXSL32Pi4HRY
zXEiRHgOZ1yFRUPJbwqoV+als3+TDyraqESxWHsTCMeUv4SkGIuXtgHrKfIskT7xKM0PKgrJA0PX
W/QfQLjs8qpsUmBoOxcOCujrCnLMOYrAGdiG2MLVVROgum/fFIa669wrKddlcvZ7lFnWSOa8oy4M
ylhUe1XFUHjB9QxgexKfBWu+tp2vD6hN3wKHWLbIxMS1ztSWUVPG5z+VwSAtoac1tlshHbYRMHk7
tROZxLxhCTqRuMEjM6NtKeqsoh5IziOQlBVogvtJUZhIsrT1OwIEaQRfeys7bdGYvxBzhMg5Wtzy
hXoSSKR4LRHKFAr3Ny572/irLr3SSNrKoHcIL1/iOZqQJJLDpwU8AxvbZtEUk7gXHQM4HYFAehmW
eKFAEgqEB0hSjxmoGEdxcJIOPCF+zHZ12gyiaF3mq+WovA7BV17zl38D/RRZHd/33azpO2fnjhke
vS/nhS9Jy1+ITBGhAbFYsuYRL2ui7TgMZXfBYpCjwWH50sK7aw+I+9HpGBQgDNin6pGh6mET6iJx
Ao4CZ/pT1M0Adtng+8jieOf2GIruU14tMubFC5NDVF/XVRTmN0nD1VadkWWLTAQdV1rSAHiwF3Qm
9W7nYeEfOkW3gDmWO8REy7G2QUUFm6uXWnjjh7lswZSNEo4nF82CrlEt2WxYddsqDC/e9xgDsiEv
X1aSrxN1SP0RfepRFnpZjiz2yoTLxR5IwyqVuue1bnGt11hzXi6v37c6eT/0wwNR95LpD5dnsy1m
tcuvtQ7Pqzn35/wlrDoPdHVjNeZZ1HXR8fL4tkNZ5301vnDS/v84u7YmOXFm+YuIEEIIeIW+94w9
tsder18Ie2xzESAEiNuvP4m/l1l5aE706+xaaiSVqlSVlYkMHCteIFzTvpMDRxkEerGgsGt/5FZP
7twTw7JhcqNT8ByW7WXzjKa8dgZaIyuC+27Dvxj3NGhqgDBxznKevydgUUtodYz9+bgUIZ1g6y21
tlqGiWvwFWnauylcBh4fMljSyjT+MjRJd7bHeuMZuuJzmWHnIIJDvdmqGtzn+BpZV+0TLt4j6hbZ
Rvi7Epz+hZGLaVp4hQXX1ENUaNdy0BT6qnqRKWprSjJyJpPDp52fbaX/VtyViZcj4F9Cz7kNqCwC
7iRL8/MEQkkdDjz+t2f4JWi3qjeCyBWbMdFzfLTQKcBwjYkcveGRrBQSsowhgLxtM2vjG449m72y
cJUoXwRX6j1IDsB8OUJq59/7hjdMHixC0K0rVPGiuopAodj1MgtyEUJtZFRWjpdjmHwLrqW+ZJl4
YZlH+32GBqAm0j1oiz7m6SYZz9oiGRYfLwvk9jJ7GZqee6EMlqRTHkCdcXffMhn+HILC0udNB38+
qBl4ALcbDjrBQ/o+b2tC5Fjdj63NwUC3oHrbwkcgFQT9Jp3T2i4YRi5A/A803CxeYrwP2eL94iA/
/D+ihZW7ygTIZRCpzEqAYV9iyC+g8gxG29qt/ylE40Zd7PHD7W1YMWwTGFemUDJP1Ji86LFszrL3
h29qYfRyigz3fJs//z8+aeVM/cWEx4d2li5e7ZlP/c9tWwWXLi7mO8tEJj7OLxRkqmv6v4cUbQEb
9ZI74QyuiY9jTlVqFxuA+gfW7BL7AHSLfUXR7TLuqkwAI3l7Q9YWafn7K4+ezFoT9N66Z97W6uLH
pVsDCjBBmuH2+CsH10TGtX0LpwFqjRcuCnlCpbN4kni9/Y5H9ALdN4Vh2m0N8GZvz+kLl41WHzRA
P/oUJz5QZWFhc3s63jeP4c7bbiI5WL2rl5aQ71msgi8B5c+o5qT/3J5gzQYNI5dxUbsQhcclCCzh
kYESOIwJ7yLNZXvE4boPbPuXeHuMqrAPtJcNuHsvJRwsmnnrXZeC7GQLs7RyrExkHHGh5ZVJjWNl
T/KBzmjQR5K6m5ON63alB9o12duyuq8cv0Q8nQ1yfmR1B9wrd4uF8repOidKswGqCAnu+j60y9aa
wrbyIcDsdcg85n5Jx/3tTVv7UsO9l6MVQ2iqq14GTRdIwlTPvv4G8kDcn/fZ0F/AOUt4M+WseiHE
vcYJ+lJIXdJHWzf6ziy8iZlTfOp8P5vQZEGqZt92ArQ4dXYf8Mg1OdwgzwQeP4kP4Mx+Dy+mjmDe
UuowtvUlQJ+yf5+Fmkg5Py5ANG451Qs43UBuwcHfoisid5aYQIZ3e79XHnR/DuSrC5OXekRqY0Zo
mrP2czlUY/Nd90BcRO4Era6d702EIgE5FXNYWOgzel/nlac3UGJrp824IohEw/rEYiDxwUX9mffo
+z7mvV0G9/lnE0anYTagqUGzTcIgcKFZ0j2rovzY4i7a5YFsDzjtaNO9vZQr950JqBvGzCbzbC1L
CXaXpa6VJaLZT6V8sAq1VeZfWTITWJdxr2+cHB5OUZBBM9Rpd10t441vWAloTEydH/dFCQZ0+dKO
8/e4RMKTLFk7P0i8HUjFy0enQ1/q7fVa+5LFx746enE+EmuObfmSTBaPw6FmjvWEtvyq+HnfBMvE
ryYQ0JubaFH/79klJdR3orpAJ9HGWq39fiPIB3Vg0oA6QL6gRNuH2kqKn8HUePc9hEySOhST5kqU
iMf8BYw9xShpBBku+9tLs3ZWDedfZrYEh7zGPpdoS0KLHQuZM/QfYgnfPEK75evtedbWyDBw6vW5
5hX8mgD1d6hGtGOPANftbo/+9lf8pQUP/tnEhkyWe16KyaJq1M6f9YeFGiwArdeGb16bZEkjvDpF
TJeQ3wla79x2oxVOLVjkYlATxgrETQsbye1PeTuwZMFikK9mIbyJpT3aIPXHi6iMUyeMR/UYpJ27
seNv7wQLls97NUEMekUBFK53ZqP9ewK1UZii8en2j18b27DkMmXQLbQGFPZrWY1hnPIx2dstExvj
ry3OMu+r387mLI1rijpMlrN/SIWMQ1kmP3O9yTmytseGKWe1GBLPR4KmTJZou+yTIrjaeA3Nh7Ki
lfsuB2Ok2EhBrK0WNb6mdWiWJb5/FvbcRpQCNmJ7/UZ6Zm2pDMNmrMlrIqGTrfQ4HcBWlV18kMLu
kPFqNgxibQrDpiXweMkUzN5Z1kjHxmVQHaG+noWd78272wdqZQoTL5dAW4iAwdT73+X3R6Yki9lz
Y9/ZYshMtJxsLNGXLXxD1tjvY5qosAdqduPnr+ywCZTjKA2lpcC91OYCGB3ZV9MACqPNHN/a8hi2
TIBh022flj+TGClL387nozcspfVss9yyNsXy91cm1/oOq8c6ED+hFW0DvdaB18RjqogKG7CQ27u8
YnUmSi5zO8/PmqT8idRyLsLBib/wivq7mM3OR3sTKvf2buDn/fdTJubRJOmn5hozxfcD6+L3XVGx
LUzO2yGT7RqbkfltkAZOP1/Kvn0cXICTB+Jccrs9OaU+d0m/gUJ4e0dss+ZJG6/1VaCbK2HyCUeg
Azd18KVP8ba5vR1r67T8/dWWI0mGHHtQNVfl95901drHJsDJum9w44aVEBbxxthprkMvxUHEYyBC
aNyiqnPf+MalqlztNr2Tt1eIStXgDKNpduhmhe732+O/fVZts75ZevHQ2l2B1Ud9BeI7hzZzz17x
4kKXb2OKtfU37tW6Ac++Zu18cd1CH8a4ei4l3+rMWDk9ZnUTbF0imzq7udJZfpHgDnrIXOZBbdtq
97dXaG0GI06KkXsbtaOKPETzT3UBuykLNbDy15oxsrFEK7b2FxdIbdtJQN3mqlv0D2LTP4ESCX2c
DhTnXQjkKFIPG1OtfY5h1gKqCR6seb5k3pQcZdKGwtJtBMqw37fXa2W7TW4QMvdT2knUBWbLlmRf
Az9/ZpZfkg03vXJiTV6QHq3IdQcJ2cvkAn8I0uuvukEafA6+EOlulNLW9sOw6jRzKgiA0PTc6lru
rTbVD4DrO/sKWlKXVE3lbra7rTzf2mT0v/eT73hTDZ6e9NzEjh0Jx2lCZHZ+UymeAclyPjau3Cp/
rG2+EUXlIOH0VFerI5/GaOj7sCzaXR+ku9tbvza8YeklmOenNLHTM65zb+8Q9YMj24IyUe3et/lm
jZPPPugYsgYbkwEg4YnvpQoeUt59HHm78REr22EWNWPPkSjjNO0FbXh8CGs79a1oGPNuD2X6LHkn
LfBEenS2t8SiV1bNrGy2loDuEiuys8wslFcmCJjle/SDgYFYg1zjw+29WTFLkxoEPUbUKjp0SIUU
L2Q/PwMX7ZzH1HcSe8Nq1qZYPvCVo40t0fiu07UX6kzVfoAYy1NNSHlXAdg2K5xdHoPwiWn7XHZy
fuhKmYS1xbcof9Y2wbB4j2aKFm1vn4tATREVAdhqifV+SLdsY+XaMrk/eDPKpEo6+6ytWBxVpetr
WnlFVI1uAmr1/r7sjW1WOEtGmnIOOnp20kRcKlFZ7zKk6jbsb22ZDAt3naKmnsBX0G4OIuJWvxwH
bjBKPK69jTlWVsqscfJSjQHJsBVUkzo5QeQrYCEn9jztqMO6fxgEN7d6KdbmMpw7L2MbibmYXzMX
ROhtFdeRBrh6V1oVf+iaTcToimmYRU6IqfNhHj18k4QuSurXwQ5sDfdpJNhmjVPntKU1S3HvUgaC
A59Ye9WJH3ddHGaNc3R7dL+yIj0zv6rpc0uQaQ6FboryLmSMbdKAONq2dZYO9cX27SBsGHPD1JvJ
LvHSrYTa2vIb1m3bksJBzAwiQV3e7STJhyZ0y3iLOnw5Ln8Ti9jUcOFWmsdzKrEBdtNh4NR+Bg4n
tIvkmtfZCeEuNNHjYSO/vHZmDSdOA2HVaHScLjxHzo6RONJC75cAriq2lIvXFsywcxRHgomT2jnr
tLZKQLaTxr0ECXO2AMIrH2ESfkw8BcLGcbsrbarMhU4oc4A4nWJLYfstf3R0v88HqE9uPXRWvsgs
dU6tmnMSYNWyphIhdxSNPKC87rIRs8zJ1dgMIIl3rzqx30NfT4auBGT7vsGXJXzlVieZokOUSzDc
9fRX72sRCll8um9sw2W7Vd9g5AaUO17lhsD3aIg2xRs5uxWrMKuVBbOR62WxdZLjQHXIBLfUoZU/
fR4/TJBxiIZW+/4DOKt+3v6aFe9kFjDHxKNFCc6+k9sEu7gXp6bpvqToiLxveMPKizElJXJgeB+z
MTumgcuyaIgrDjCiq6b6vijqr8plDa4XksTIdFq2L0PqBsSPcrnoWN/+jDVLMGy7nOA/4wlEap1L
qux5FrkXfMirAo7wvhnM8qRqIVRaJFRfdT28EzLLv6bg1frn9s9fuTnMcmTrEShaaWqdcD99LBs2
IcPJntKJfwF514ZL+kOr88aFblYjBdrXdeIE7nkGL7+T1SepavR/L0LE9a9JfopTEY6uF/HGDse+
O/o1PStgQLqiO+ZVGs1sw4ZWNsssXLqUJmwoZnyt19VNyMFgdRIcYOs7t8q4AHqmRlZ1lXWq2pjv
40KIKG3yLVXotV+//P3V1SVGCT5qAGnzcEkishlqVGmxqTkXvO11TeIPKIFUlKDf51RJ9jtROujD
ArrOj8DNfOPiRaU0B7M3JKnqECFGePv4rTwPzfqlcgYIws05v5alfRwy+CwJFizp+Y8QN0/DvNNf
75vIcPMCfSYu0GvuiSj3KuDl/Xn4vFDd2h16xzdd15o5GbeBhgxtzLxAXZKAPwy0PwBltiNB8t5u
6YbFvn0KSLDs36tTANBxO031GJxRRENjBsntNAktqx0Ot1dqbXwjiNezrRQyJsPVB0tgOGgk6PJ0
/n578Lf3GxHCf3+8zMd+YLwbrkr4h5Y/tzl/4II/s9p/bEZgxW9Ps/YNhpPXpHQtRuP2yHmqnKjJ
6XjoUCraSvutjW/Y+cRkkLhJ655EkTch+q/r365M9cYOv+14wdb230Uqrb5KXKi7H21RhTJXn8aq
CP2gvevpTwLnv8O30+B0YFVXF9nhx6u8fuAB+hTvW3nDqyd9JT1ST6hQt8GTT0p/nzqbUi9rC2MY
sW56AL+tfLgyUj9BcsjfiSErwlRM6q5wgQSG/fqENFBMKLvj5ABI2dFZRBQkW8e7FscsWDqjsgp3
lN2xGupqB1TlY1mmw+6+wQ27Rf22nNDeCHVl0H7yA5gXd3K0ZnLftWBWKwXozHqv6NxTllm9HzHL
++BCO/2+Yij5i9GjJgHYMZl7SqYZRZ86peVjYaO6dN/iGAbb9eAwG7K0uWBHIVVDodnq0k0muZVz
aZYoodwCNRLJvSxM8tSOyiAZZQjNFnptoOlzn1Ik8Q27ddK6gKQKwqPUQ1/0qNEpRBLLB0XUcBqD
0jk3QzX9EDhRP+9bNMOWFQnkMKtcXLgFacohy95PotpKnq9cob5hy7EugbiLi/EqhBrKaJqKMf5s
l9CJ2iq5rs1g2jLgvqDGSPws5AEgUZA2/zDVIH27a3FMWg9Q4smh7hJ+glR2Gh8roH2OI5DLfH97
/JUzZZJ6ZAXOqOVk/JS4CIQ0Q9WCN+UXb94s3q+sj0nlwaZEi7LtumMcdD/yqgK/6exuYWsXh/53
yE9MFg/FU530Wc7/xFuTp3sX1NkdksFJNX5H85HyIgu9HVtV0bXVWv7+Kijy8N4iI3jMTjFJs6d4
BPKqG8UF0PItp/lHCu2tL1qW8dUUvYtWycqa+GmerOmUNWDH6zrWRpnMSTSVfhF1o/5WddaHvhXt
lfddd0pz+znhNXDYbt9FYnK/DjW92q0jr9D4K45EefZREQqp1wDclkHfhl0MkgVat99iMBQ+NPbo
hXmWzPtcZP6hBFB+71cgfEQcfp4C2r3rhhLQvIo3CxvVLxIUv5ORfid24YdxReOdZLL9UiTSCevG
+6frh+AJjDS/Yxf/rQnGtAhBvIAIks5J9Rwgeg2t2M7eV3buidBra3EhWfHsApvyAHQENALUUNVW
2GUD1FNiUBsMiaj3btN9FIFXQ684+JDERRuCeq2BNGKt7MhNh38VtXsI3UAus9Yp+tgLawJ5jP/Z
tbsh7HNahyJHukQov9lpT3vDJ1s4F3ec9cPM2iBKJFd7tJQm4PhlVijA0RT11P1gUYLkASgQtXCt
I5tc/qhb+ZRnNAubIIifRtVWwMv785PH/YeETUGknLm5Bn6XW3uufBnFZT2duJXZL2XgWqFlqzSL
CGv1v0EBeubR785ACtBdZdlPiFHLU+G3WWTF3APrcFcdlZc10dThJQ196Ppf2rXOgXr5e8Vm9Q10
au2JKgCy+Zx+5YkLpPlU9rtaFBlS5Ap9ZUPeXxw3id+NHrXSEE0jV3fu7QMIT+Q+4x16ZxM/jgBf
/MwLzNxp4T2KroWTyarkPCGt78z5idqBOPROvR+qtNyXTf098PIllVk/AQ8+hKrPHwviHgPRF/9k
vd43ReecYgUVMDbXALXFpYhq7XwQM+keOcM2oSVnOEg+fMvgnC8lyNVDVXTTaSjFZ1/W51EG0ynQ
fN5BkIt/dkcYeF701qUtQF+Gm0uFRDEURnXykXAomkOcPU2PdmJ9DHJSgwIueCC8fQw0/k9eVMB8
JLIJgetCObLKn71Kf1Ut+epaOmoJ/d2AIz0UhD/YrP3oZ3656+f5C0MH/w7NbuI0V/6xntkxiKdP
YNr+CQ21PBrd4qQID8DEoX77uvsioW4oqfoqAuRDIWPchE6tnvQ4W2eepnMYjIsoQuxe0jT/kCvx
a1Sq++QW/mcuNMoCMw0HJqr3wTwebc0v6XKP2R6tHlNXQeSETv+ApygLcVn8aPgI6VDxs+j7x3gU
13QKkggwl6d+KIATBWg0tN3xW5DEkVWpPUnjR2fW56Zy+50svRMa944dbZBNbOv3VdZKaAmhV62x
8nln9eLBT6tvkyoeaVB/rh3+VAuWhakcs33eig9e2fdXTtlDbHMGTYHkCjbaIiQ+6JP6wP4I+uy9
65AP+eiEkwc63872DnGrBQ5l9WQLtU9y9gkMF1bo5hy2X+IfIrvM9zS1sRBNcOCC/qad886n3lMb
Q1Sa+ijyE8sZQ/Aeq5OaIEOFRo4m8ggXkQSf5T5uine+NeYHDaKfXwmQoNHcBdb7yhcPTqkAzHWb
ugt7CenQSFRtEO/deEz6ECitFhjkHJo7UdNCWibCZeTtCIh8IWCTzY9lKkG2Kye6Gztl9SfpTW36
EYx3c3rMIKVghXruLApC5FR+p20m37VopfqRuVbxwOQwPQUj2mdCT0/ux3nMCAvrpJnZPhPMcx5L
dMvqqIyJ7/9OoZOUfS+IYzvPeaVZc3YcDcnl0UKOMQ8HSq3mSGarPVqyK8MpHuixgURiZEv1KXMr
70MWoCID7Hn1Lshi79i31nDmjVL7DAQlu94W9XuQfvyC4HjyOBcCLec4r+W5Si0VDpzmZ1zRLCQ6
9h/AeJofeMKnUMbiF2elE1GfpUeRFv4+ZgOE6+eZXrt89kMnT/twtvN81xYOmNmDpDoU6GIOR6pt
SJjU7mHqc4h1Qnh2ycBMTeQDIo/fbdfvcqqeCPDsYTVa4mkW4wQJxI5kKhKg5UqBrK4KlMtq9DLv
RjuxiyOaGtw9Y4X7s2M1zLhKaD1FMhcURxDIq3E3tcKtD2WRNhFgADXqklCsa8PBy2KU1/ngAraj
aeNDmGZIvQNDdRRqNdS/IDwNjp0V5DoqUs/7rKvCnyJ0IeGScGg8PItAZl+7ntKn0pbBr7GX8F9W
ypPjOMrqkYwOiSCw7J5LUhZhj+dGFIAo/wjS1XcTOGovsseRHeopgxK2/wyWSehczs4kfkNrRnwa
cXMfO5nWfpjmdbsrQV/C4upzB+Darui85r2c/HRXCFKeLSuNL7zx632V8/lzWlrpGR3Sam9n6J8B
KO2lbtJiz1qm2wP3PVjgKMDNaJOwTCz7SPkoLwUUgaOgrsCl703y2uO1cWGKMe+Ci64koVNVY+Sp
uNgHsdUAW83LQ2Vb3aVGhjXyvFyAfw6rNbt6DqXOrbDyaHtMyhbnlvjTlZDgcx/UIhqJ551cyBzv
bCcJwiyVyS4YYn+IxsXt1HHrhB0BqNBxPVBnIfLCJqHI3AvIPu7jEqDrjYTCSmTHjchOFrIf/dn1
TmCZ51HbANGYSUg8d3STxPDtygr80H8jO9KzYGgyTMHY+BkSE8O+hUY5+UYaeH90tJ0hW8YPqXBy
8uN2cL8SepscTj62yOO575+EsMAm0LU/qF9+uW9s49VWkjgYHCdBJC8JcXaU9VOYDpu6Lms/3Xi3
6Xb2WOuMwQm2+6Mslg7gYZNtfG2zjSeborUNDF2K38454GhSxo8IJvNQEX1XBYCYZE0DJOirAhhl
zGCJj0PKPgbDnd0ToMv570Gqtc7aXNb+aSTc/rfsZyt4EmncbNGlr6y9SewHnds+UL7HT4wk//jQ
pgRN4b1rb/L61QmCRWtQ/ATnhMDdAjPhzsfhh3D7cB9sB/TB/10gWqR5JeYBYQ0PTnG3vAcpCn92
mMbewUWD0ZbK7dpKGQep9CFjJQbNTypDGlJBPaIGZOS+p7/J7TflKCQA5K6PwreOflMn+042w/62
+a6ZgHGG0IKIDonc6o6KKg+J/dYm3xzG7XeznrZ66tbmWB7tr56yaEhXCw0TPwktngdvIcDy3JLs
HK9ptqieVnbAJPeLewRFU0C8/11xvgWpxIrfCRQnJlp/iGuQrQ1JcrHrSsRhU9DgmQba3qhYLnWC
N976JlrfgYLRyIM+OE28V/HZqT3kaukINt0DC9iEV0PZzNldTV3kL8i+27DGtQiuJBlbX+hS0Vvw
t1DPmu7zoSYvGaqF0rbJBHfjCSvZpV7F3YhabX7lQzE93T64KxvuGulJUCoERZpOw5XWSzc19HPQ
TY14677RTa8W4Cme2HS4yjx+1AFS/66FV/R9gxvX0hSLJoMEmgYd0vRPVuHp5upgI3G0YmuucRPF
SkmITtjDtSz4t3LBsciK0n+dRiRb3dkrK2+i9rkz2Nk0I2Sf/IbvkY6p9wtJw+21Wfn9JiVZY8Or
+a3Ee8DK0W64vGtLgDR2hbMpurVibX/h9ZOOqN7BFNlychbhsCGQ8fspQft1utl5sJKRZMvsry49
y3fKYekvPdOm3Mue/RiSQIaBBItiRQFACLJ+A1K2th/LUr6aKS0zJJeY1Me+rI6sEI+J6vb37cYy
5auh0VWnBN4bdoaQnKkh0px3TX7MfYAK80NjsZ6cbs+09hGGORMtVZLivGKmcVFuHVv5UMHxbRRk
3t5zZhYzys4dhK+g1zkJ/lg2DvQgUP1F+erfGW/CjUtjbRLj0ohLr3GbtKpfWi+2Q8G5/DIJTQaU
y8d4lzbdvIXkfXu1mFnNUEGRj93csysliCbLGem2uRy3am9/IFd/+yP2Jyf9attjKoukrYlzZjFe
cY9ZQFyaRMrzO7yzBPDu/IuA2nQhr00yqeaKAnU6peHE7bnJd4XPyv4HV0FZTGHto4XR29tpq8jz
PUeFecYVJ/MqqKaS0heNMwk6a196bVjZ8j5aTWbGWxoCmROpa/sFvNlzCI+c4IE2ODt3GIqNuu/b
txwzuZTB/oAUaefbL34/1s1O5tRxI0JIe5mnptq4F/5wl7yxjSalMhNd4oy8JxABy7zU4r8EKLQd
5wut+r5BB65sanICvFzGEYP2569yZFLsprh2imQ3yz5vPlI2NUlwDqqqmJxfqA9p1z+QKW58chiG
wXPuMn9AVv570VCyCFM6ZfwTLfLxAgMp9L/x3CQb671iL2Z1SyONV0uh2RWahRMy/ukI6FcCdceN
pV7ZT7O2pWSP6pJdMCQ/7aCsQorCYvXc6mIQXjgL6FAf7jv7hldpCQJnh1bsqkow2A7oBttl6ZbO
4doqGY4ELHRoyAPZ+pXPxUdkBftzQ6wtgsO1wZe/v7pTdNvwrmyDGuRwlmdHDJdEdUxL+JaPt5dm
ebG8cdrN1yoDwaA9on8NdF5oMH9aHvOTjepcYvUfZOCAsVrOQG949Z2wH3TsGp/EqZqbSdi/dODQ
g4/U1KmoUrXhTZaj/9b3GFEiGfIplgGYnSE93F9EkZKP6Iu0vw9j4k7h0DbulxgC3tDvrZT9Ky1y
mdz1HGHmW2qIUUxb1FWvBHwxSH8jKe5nz2IIvlR2umHwKxZj5tk4ymFStYpfJ8mGBR13aIdEHZGt
3srkrRw4M82WqXnKRjemiIQDzb63KJ7SfZkmXrVx4NYmMEIW7mbF3POuewHvg4fKWVlV06kfh3Hj
obY2vnG8BIopWCZOr+2Mknw2DNPu/j53bhyvDKHK3EPT5hrbM78gBe2GwvbTi2T53lJps3GKV2Ii
bjjraSE7Kmqr+8VYJ4P93FhDEA5d1g75DrcLzVK4bld+uX0HrCyZmW4rHZ05vpqcq7Yhy6TQCKQf
czEXasMy3g7qmZlxY3PvWUI6LVTM0ICZ53tXQb4uhdStRHceGnLlBP+I51e7VHbnhqN0u7v9aSsG
Y3bmcuAbFhhDemnHLn1GhImLriF9oNF0M+R3vR5BwPrfG41q1ChBuh6DI6IfweEw83AqUQ0MfMjR
3v6OlS1iptXUcaBrj4lLRpN2p7yWRlin+/y8STocl+No2wNKFxJB3J6VAK+0w/j99i9f2wHDYiYy
oLxWTslFU/R5+wnKEawHsmusNjMna4tjWEs5OnHRMFFcIEkLig57+t0QcGnd/v0rg5tJLDrqNI4L
tFmD3f9jvGiwuxCIje4b3AxMKCBDXJLyooomj9oe4lLpvImGedsVmikroAmExeomOA8zHFJsIx0D
0qb7WnSYma6aCtIUPuf8KlvoGQ0daPSHgW04iZVDY6apBNMVDxhXF1SqXnArTdCl7k+N4sGdC294
Cd9r8zIfbPqrTfqePiSOnVrnJo1lsdXivvYJxrlnM1i1XTT7nKnqfiQl+I38mH1E/352uH121iYw
Tj11StsCRxAULdhShcmGr6JEYOu67Y+7JjAzVrKsAmCaaXHhaZvsiS2edSndqE23ZJdXTMvMWiV2
lqIsnRSXabDsHWkgLFsGauNSXhvcSJ/TOKflNGYlmGNRkoQ6+HjqBk/vb6/N2uiG4WYdSsBS5BCH
FkX3vCAufzRtEm9FYSt7a/b8412L/KYlU0QYyHypGuGdP1R91Ofk9+0PWJtheQ+8elgQtB7OHFpH
F9XLL9Tmz5TrKbSdbIuWbm0CY/0npay86rS6TKgmhRBtEhEXyDTnEnf07W9Y2QTH2ISyZV6eFXl9
UWWPynaBKXR8J0ieOcuHvVqhjCtwz05edgH7xpMuvS5C29AWOePaT1/+/mpwwGfY2BMXRz8tDkOG
rbXTzerv2tIbwYJO51qTqcLRB8Hn/5pD4hwym7bV35lKM1v7UZtq7cF2ikvbgMcrKasnx8vv61tl
f/Xzz2WpHdnXFxp4XsjqtNqN030Nk8wxrs02FpYoEizOoAEFlBku5kVu0VmintvHcmX5zWb+NsgH
D8nkEjFn/zUZGDsst9qI+tjGuV+bwLBdIBNnsBKM6cVPEZKgiEDYEO/Ahb5FEbByOs3W/USCbyYZ
JFT9bESbmQe+4KYYP9+3PIbV+ghGPAck65cWudDQ95MpmhcKLGiebqWU137/snCvrItnqimlJcqL
8OURUojurkg2r/611TdMN4HqwGD52F6a6x8cPNXR4PWfmyneYvtZ+/WG+SZBBfhbqtSFV1KHuiT+
56bk/tf7lt+IfNpe0IJ3Fg4Psgd0uXRArnpMt2+ftZ9vBD6+r0EoGC/7WyGZHylY2AKMLLcw92vj
GwY8QFe0QXSI8Qf5Mo1oaq8nROV3rY7Zo5+VQVNZVlddkqn/ygT5DXXqbgcOpPtEzpjZk0/RLuNa
eQG/K9RFg4Usuv+tYvbkazpAMbFn+YV6NQdYtBkn/Y8DXVN6X7sG+9M8/Mqy0GBetVrjanYGoD49
7iUfxq7Wn+5bfcNuEwHmTj/3SoCY52LHB//wx74Qy328bwLDdtErk1CklesLt/EYlThIl6WpEUqm
W6dzucXeyD+a/fhA+oyjskHVOQGkGk4DuGt9kEgfllpvoZt2ozK3cgmZfOIQuiEWGZHXGKQ/7AbR
fWVdf3C2hY5WcjZmS34mS9nh6ikvYJF40ANFh8HiyUCS0eyQGwJ41pZ3lvbZH5XZV6dK5n4XcM/H
tiT9J2UDAzQ3m3W5laUyO/P/j7MvW5JTZ9Z9IiKExHgLFFXV82B3231DeBQCAQIJBDz9+cr7XPhn
uboi+m5vx79oSihTqcxv6MRoWOVQ/JLTLWM0w21wmvwVQfsh5XPvP+z8kRna2wA6eQ6G+n8Ogxjw
xPd37Jlst2Xl93Mv4UEe11ceWvAJ5qIrYMH1p489fHMUj6FfofXTo3FCAnZFQsjuTRHkst5/+rmF
P/37X18VxLHFoWPRXtUKHYLTwp/EVFKXqwvzo3Nrs4nmsYg9Wy51dxUJGPQGwL8ejCyG7P3XP/f0
zTEM/EQ9xEFUX52MbfgSwrmhmy+h086tzeYU7tfC1+XMW/gmL2sKq/QHuGl2Cb9oU3/uD2xOYbgl
F3FdxuhM11D2bRTMcrSGSItLmz7/2AJtDmLQnAxYHi2Wf4X48Z9M7ZfRw0cezv5DoJ+EqBdYFv//
G/ApJ+Ace/nYwzcFNFcKUpOFbK8WOe3+fFo3uFg8/3vl2ZY9T1jY2qqk/RV1oerfCJhiLMw8m/qi
uui/zxi21f9uYF4aLRTMuYL75ROFYVyOMUH4FOCaYXojPhQAUP743/gtfL+r7XQqU6oTXHxY689h
e3Gy6ZI/fZ7/npVsS6GPbDmh1MI1g8xR94aJbK+eAUecX8bVc50dhUnVTxj0VG1OZ08ftBFjVSSw
CY1km0Bjg8hdWc6Y9+y8sAFQC7NRtQOBZKFg47VotNUK1L2sWALt7tBnos29u3azuupsr+pDBGpl
1KBrSReP7wTeOGpe4T7cQv9Eh8sMoluLV8wt7GFo1rG5LEHv8kSZeyGv7uDnbqqMQldU5dD8oLc9
9ZpbOnT9lYaHjb229WCOFuT3OW1KB/qGoa++6pYOXxowUdYdL1b3G+nH8jGkhN33c+FmYAuyp6Xs
1kfCCvEMpj45jKxp8NfoCCLNNAYPY1s5JHEUNGZOlI1D3cu53nXS2jyKpmVJ2bLoJ3cBgjdqJ5tP
nd/8AlI7OBIUO9MeBL2KpqD+R7/rQULOGgxBNuw46dWd9dRIs76AuhooNK33U3ceRB9az1OJU5dR
c+z8dX4LOB9fcREKHkc3DvLF98Zd3ykJXlzQwJhjsbAGjtoB6H8enC7AYAM9QqmeX3snkEiq3QaG
NPB7NamMW5SqugITpJgaAegmljRZVldelwVmj0WknRkTD2xrWws6JRy6OjsPtly7tQ8ExLQgJAlN
1Db0spEMY06gjIGugWO7R64ItHLIGoO5QtflbdBeEaAhUgsUgICooMFgkB210q7GaKKfb0i8AjE3
FrO5B8klAqUQV7AomEuWjd4Ym72eI+9zH/vjiH2lTgrOEvweoCQq8NfizvvSiA6WPguQPX5eOM34
GmMV3AMu59DehjSC/kYM3JSSsV8gTA8qcve5HmPnK+6VOCRF4bfXOMRUZpktv4L56/7irjvzq17U
a5vJDmJhGes83t5gao6BI9HR+lT5TkxyLlv/MAMy/7Pu+/HruDb8vhhts5zEe9ud7KSTw1OLH8tx
jT53I4EXOXFd1BXCwgJrLiy8YkbQj6JkjerFveqhkHxbiKZmj2TFaPhB1FMwHLnk7nLoeVH86hxo
puya2MB9kfaAIO6DEMlCzCdLyaiv7G0Yo0+UDl0R3fXE4F2cGOV2UkEAlmXw2Dihy2t0y1Ne2gLy
7WEI51/wRkzikyn80a4UdjVLX2ovg6FVT5LCLLU6EuGyzMbUFLeBXKEADt4PKH/ACBoDatMYqsxb
LNAe2q1luKv8IoJKjglIBX5uOeCj6tJdrsYyIJ8lpq16B6x4HYG2aZneCTmPz8IFYA+v0SN4n4ju
y+YR6nNN8dWtgLtJ+4EUHnqzS6cPTaCD9smbsYN8243PgGFCBT0GF4pjbQOos5C6itrv1kHYphFu
rUOdGrF468ENwfu5bZR1R5S+ZtCZLnwGJqYfEJ3CdQaJbRxcv85AgGVN2ihj8NkKKIZDNbkdJHIV
LeBfbFcG/5sRnDN2W9Sx7Ha26YoyXRzDojtSlab/FnVNYZ5YPOolHUkls7rqyiaFijCdj/AxGKtH
0VoAwyp8qVdufag8sJlXxw4ehVD+amoP2M+YmCgHekeCJNhLlLqeLLQPJXB3ZWD4ueWn1V+cEfFZ
OzLFh17dMumidYAVtoD8ar44FkgiO+sFvJo2Ln7RaJ6tTluIUL0uoeVz0vIV3906DbDuAwYdwG6E
StikVQO7AcVJXscCQIgEpuES5FYOSid1neYeUMI1BInbVPeB9MPiqnCo6TOv8U8QF98zddoDr/od
CkbgWLGxWSWA6WEg8rhZ3ekA2RULtvcy0J1uV3fe+VMDwkNBJM4Qb8bCQdy+9GmyxDiSeDNBFsG4
RA+JDFTQ7AvlQp256Ir+Fup4ofzUzRzHBIePZ7nnASmQIvtoDm/tgjz0qQ+G4AbOJ0N1JUqEfTKK
qV6zxVY+OLRF7+1IWOGvtQAOpjRcAkzEiiprbHfyXo+aLo8avRydQo7ghE/4izByVZBin+Fz8gK3
gjazasQucAJPX/1xb3MG9JLAU/evbT/Ru5ghhSVo57I4lZEdJBLdAPlf4Uv6nWBKPu+iphTtdQdH
JJ6WUTfcgVU52GxxIQJyXxcce0IEjOqjVyrWpzywZDd2I1zIG4vVmHWz3lLEdJG1NSzpOJ34C4jk
8oG4AXANNNb15zrS/WEM7PSwguR97AGSRY6kpUOuaygUqF0wVe5VMItwuG5LVsGkomCTpEj07Ro+
QtttVTd+tJBb+FCNn/pmbSG8tQj5E6Zn9pcYrK5vSnAmQY1dSvioBj18U/g8w35rrEn9Ytug+NYX
0/gcTCUYt7UI1t99q0HvMDj37rXTr1OqHI+nkQuAH6h5lIIvGzXrg4VFBM8AAuv3MFBpngONUqMp
B+hzI7ivoDaNL4KUPF2VmugfwvXBECWwTsw8j81vUjtVlPadDNdUcGRhTEpQ5GXBWJH7SJ0IsZgH
2acAd5IbGM3Oag8FDnEHpEUosrU+bcoAQm0gFPakvWLRopEmIvutBEzyeokKNHIJnJ2zwEjnl1HF
OmXci/Su8mZAcFrQ0dOi1HCxBUYKEQ/xJ35QpC2/Rprh2XMZgDAfVQa8xmLp15TQGjl9XWJbZ17p
lKmNCaIVWsjVDyui6Y6gj5N3E0KaFQ5Jy0qKMJ0b3u0juCFcIzztZ6l4DVysG6wN5EML/UKANXpi
ZaCvRDyBj9xKYrLFNPVbZObm17KI9fcw2+ob0QvZNTpELNcFRUQVahI3f/7n6zLPb+iDaWxdjdvV
4llwzS0/4vgPD1PYjxaaL5XzfeyL7qmjcZVZaKbMGUEP4tTqtiG0UkUTtTtQO5s7mGdAdgFQ2fYq
8gyqBHh12l9Klc6bJ/rxmvOTRQER3N55M/E+29LF+yC0IRJhy3H4EpRzT1LriMqmvOnDJ2BfpquO
m+B14bjWj05IXvAj/L2owvkHVUNztwQdKqkmFO6nBecwPdQgV39D6kKuEnKQn2qv7R69ggxfCgv6
ddLTICCpXpnpMtt2+IR66qASzqWs1jn1AUpskxWyplXWuU6PgwMJ2iTFQGWXgEWKInKdVpzHGl7p
P5Geiv3AQuqlqMDHaxHONFfYL+U9pKJMdNtMddfh/JARRAMUarg27uTThLNI3gVOiNJC+bBtDEAK
BDcYl4gvIUf+Avu+4HZXO1o/EOhi1uACz8EjEvSE6ZHXDEnjUpzMsFNGOeDEPbsR4JBcxyEZf6Ki
NC9KCVbi4PXDvVwtAUO6c4PXdQUvup0n57f2lXluPRDWk9KPcYVoB5e/sLnommTEFj3yXugia4IG
RruRKsm1MwgRZCQixT3qJgDdI+i1JbYj0J0r6nVJQKOs6v2pZON7yCWMTUJZ0C85I2X1HDqCOck0
47TJDNSu036NcbDhn8mT05I4SoG3wNJDiCC+qzA00BnciOZn7O46x7FgjgvcZZKphbtpAl0gbB0g
+BeSRL6zTCkIhOoT4CfVm3Nyywkt9HewlSIOiYNZHtvaKZoU0q69gi0uvlnf4gICWVZlMAxy44c+
OnkfQYzIT0sk4ikpQOffU2rt00S6CfIo6Efi1PZyV8QAefZBBDNMuiIHyqA0n2A+hNHtDOPCJ4Jx
8cGdHdQzyK/sN0pJ87WBIZ9JVms6vtcTX/cK3kEK4xCLxDiofkFKmIMGjWhTR/Zaw4TwtmhVn7tL
HAGAj4ITChJ07A9OVEPNATZczXPb+QJXEodU9zru2tRESn6CBuCQnuqFY1AFk58GwvG/IdZ+Rz0U
WhKqoqjZyd6sJimBnycwMAK7Y9+OMRa2OW3JoqjwzRe3776BFU8d/DeK3xMeopMJaAM5qEpX3yN3
lmpX1mL+JsI4+lR1KMq72Bv3pevWnxePjXEGXe7yySV8/V0XscOBxON1Fg2ngqyxRXA/Dj3KAS+E
3zJwB3T5DZEL/YQmZ3v0G5wORUmj32MAj7mglfbpVJ8c8BUwZgid+BDI0nlyQlUr6KBAhyMVqhqH
p7JwoIWJqm/ZrdGqn2paTD2Y4cBMQKzMyb2+OHmlEKL6RNEAk9nB4Vg08F/954XiJjD0uGRC+7DJ
Jc66b6306SM29DClEvL+r4Cvsqe4h27CUbAY+M/KQRm26AlMDDNL32bETkWm5IyDGeKv+MRBVNQv
kHHAaRrhxnEfCSauy7HxfhahcN5oY/h9RHUHiRoSde7nmVRsOvjaxCKhBRgQBYxJH9B6KX8hjgCg
ZKg0hylwiyPvHLI8Nq7EFy0ILUji68bQB+qZ4bpzmtVkjnvaKCeN42Hf+C1qr86W8c++Q8G0F5TW
Fe5JPtLOAnGS+3go0SDv3EHn7eDrqxA6JjpH6WHCo0UN3l4Tx1Wv8COYyhMxK0RVOPXPZprDg6Qg
bWTurMlNPARudFDNgiueg41JFKkCyDs0Y3yCWNX12zB50TGOhAMpj54QfoTDo/dpHBf1da7A/Apo
DPC2O3g9AMKN6p+hp2GSuIdp85xUFVBDWYFsftU6gMQucKz7XqMx+52jdF2zVQ/yaTaTVPsa1Jwd
eI5F8LwWI25OISn2OIyREjSIKOxgS7iZTg4PzRVOa3tfatvuigo3PQDwIqfIuIUVYeKhBxwkkp5u
EsJ4bpV2NoACAsjRy08IEQ2PoHbQXaSD7g2CDhRaNaIWO9LhsAYeIroLUAHdep3ojhMjo59pCCeF
WWFqKCDEDv7bVExxc79OApfoqnfW63A90erUUOCO2Pv4oD2XLIld08/pQBl91DMaObVH+mc9K5he
6EbTdfenk2nWqHvSxl+GBDI89ds0n05FKTQCs1ywr+vOE3crmkMswyGHsiyA6tsPXgXBd2cWKFXj
0ke1p1zcPfhUQSJoDkGtFRCVsTvuQ90mKDvnu+xGbXYxYYCKK+6jiQfsKrtZI9pGiX9iiOQuL4N9
x+T6cyDY/4eZuriZaaeNdgrf3E2cMDAljNtEddfDYLLe0cWghsJBA6vvpm2qQ1RX1RfqBN0Ph+Gq
k0aD5HkxsJ6AUNLBmxV6N+prPeL/b2APfFdEUAyf6CxfvEnF99Ao7187jIud1KPxraFQHKacVhBq
jvSh5VYsKYo5ecD2qyaoSHaI9qZu6fchnmBgT9w+QBAAki12ZQgMcyJw8YE1gxd9caKCeYcJlL/6
0Pg+7giO5/uY54aFkYlqSyqenMKjfVaWHc75ToEjkvQgDyDVNeTJaxoEfiDQoTRIWHfMGaULOeEA
LRzIpqw/O+w4e0/XgjxBHrV5JUtgn/0w1C/KUdGYTGE4OJnPPXwBcTqT0P2RO40cIzOi53FPB6I/
W9L2+8FXBEpGvMT/idzwINW8fPUm6pa3HQenHEwesxwb9DPfKD70E5PQmEs8DoWvUvhshbSSE+Uo
Ovv2yJ3TedT7051CjdxjzjVPMsRB1q3sjVfI4hlc2sbfMwRk+Tdo+PAcXQXq7CE7013Pjlh+QI/P
eNiu7gRtFA0JzIOB4/daJgQSnt91WL4V7tjG+wYIrP0wj+FTwwn629xtyW4YXejoe7rj+YR7zytf
G4FDNx7RRqwZZGm6ATclV1fl10rO/TNSDH9TwWnrlWFc/ird09VBh5Vkqah5e9+ZlmQjruLeVyvH
5QrdJlwoQpdN0V4y2AFnjkSnWsKlMoBgFNqAh6bQaGoG1rH2oCt3TUiJew2KSjCdDkj4OA7lSVWS
z7pXB3DeoimbR0hf3TQDnE2TWAcovmJO5vupKlV921AvqD45pe/avReP8skreR89l4sj47QZXfla
VxIbEnVzEeQWSkHkmsLK0c/qoaa3EjzK6hiuUzF+wSNcc2BLCLm1QJCaZhg0yegF1ObTlZmW8FOI
+hpi6J3VuKtRMxV3VIlFpbEZ6Wu7rkR+7Zg7dYdYVavInGUN2x3iurN73K2g9ALCAFxvYk8iqeBi
6rHHuFzg5J2oFaPEBzQbx68+3NwxKht69AUvQDP+PXFiW+XRTlNcNPuwu1ocYPJY75/UYJYLyIZz
D9/MPARUr53GU/LKq8Q91gMidpdnZaeH/KOTH23AfohvEaMsRyffJyRHQdAapNEZijgl6xrAFufy
VS9IDokkzhB+ZEYEqc3N+NKriAuYmPbyYkYhaaj4WUMj6cL0459jHDx8M/1g0GmKGmm83CvkHl38
R6iG7KDn+cF3P32mv4ajYdfNcP52aD6I+A4Z/UE13oU3/+eXxptvBpew/aViKEYvZ53TH0tN1c2E
/PORqS6evplcuuuMk9G2Xi6gkebxLvWlzRfUYx8YzeHxm7klGkvO5ELRJI9H/8WX5ZINMJfevf/w
c990M7HkkRK8dEErhOzXMfTRPzAxv6Oh8xHdGhJtkX9NbWivoPWU155Cl8T4j12/jhfGrWdenm4C
eOhbVpoaOyZkc9atXz0PqmGQ4Hp/ac5smi3krzZe4BR28PKKYvqlW3R5iwuf9NyLb8K0RQlDARz3
8lZF6H3LzOvoDiJhFx5/7s1Pf/avSJpDE8cMnNp8rodXMiPlw3Txg6ty+pt/PTuearW0IH3lnQ+w
KPwQ/BSw3Q+5UmC7bAJVaVQ8dBZ+DvXIzHGGL5rXzx/7nJsopatso6HvvHwKG1RL8iZo7AW4yz+n
z3jrTYTi1HCErjnWhC7fxGmj09gZUvTgA1z9nekj5xX+zCZWHRhRQzAh8nITBfIJtfBI9v288kt0
/TPbZov0i52+QavH8fIZsslQos+WSu0+tPhbjN8c24AsAx4drLjPo5VIff6xDblF+EGJckGx3SBM
B7OzVh0CIz5SfRA4ZP/vXu8XKBIGPraMG6IxPsWYwX4wqf+h2v8VRq2JoS9aE5bL2oNSKbqotPwI
EA5vvYlQVziwnzVIuZNfHdTgHaXH4YPjffDxmxAlZTAPLcWJUfT1t9U6T/MY4cJzicPzT5Qd3n4T
pmjtENw/cNpBoPINEwY/9Qb7xc60yzBSnv70BD9C8sOf2oTtMPSY6bUVy5tyTQG0RM/9Q/xBPHoT
qi4kfF1vXk+lUk2ScvT7fRQMHzw+tvi9QYyzkUL8X8FRriLBtGw/QQL1/WA9k8626D1U/RO6SdbP
daje4sC9Bn38pm2uu8l3LqSyMwfgFsO3YpTvQBwsyFVZoTsjDGYhXrSe+m7VR6BwaFdvglfqeLQr
etX56cqyGHnvBepCvv8TSv8p7vHszQErmgoDM7TE8jL8btyffv09WoY85FNaKIyMpk9cVzjTPxnm
7qS751qnkGu9kPDOrd0mvjnvlDf7LcvrFjqns4BwLzDZl873P9n+X79tE9+ccgyNKX6bWmf0n99Y
eS0l2lToqPrcfYb3I+YVaqcsxwX3ae2eBOM3TEGJt3M/4X+PxUAHBwPH9zfjmUNp67QDKQ+AaGKX
5RyfEnK4P/3F/fyxR2/if3IpNwU0zHIIssJvnKw0herRfGGLn3vxTQqISGwCzSzyJHVqTJC9eT/A
3+VDmyDcggElsDKTNyqW61gCkLH0c+IEUZAMsGX/0A9Ab/9/Tz/PXzoHWn4sX6EVeBI5+a7G+PEj
Sx9uEYEBoGe9S1s/hwr9jxV9+tRjC73w4v/OX+EWDMiYsCBSjih/4cc1le63JXAAm58T4rGXj73/
JgFMcFUd0QbyMASsYMrtKkJucRvXD+8//t8hHm5hgCQYuI1nyfIeoJ8WjboRstQjkvz7j//31gy3
Tjp963p+F2D1IUb46BThmHLAsC7szHMP3xzgaFEPYckGlnsYkMDyaSfKS/ZI/64NwngTsCR2lWIC
eaBELXaS6vWQeEUEvdVHEHMvvP+5td/ELeSP52no8P6nu5n0yd2pfBrNx+6s4bajBXRb1UPQmeUB
mgQGRd+pfFJOf2Hvn3n7aBO0ilbUweiH5U50CwNYQM1AL70gWnF6xn9PhnDb0loDT4SAQbKcNVUG
XYSk5kcXisz9XGaryaV3Yff/qZL+9Yc2R3dscD3T+NQ5U+WuG4O3mtqHNYwf4COz6/viGqPg55Ok
OYUA9/shcW7dTv/+Vz2+FjVzMZ9kAG6SZEKZP9YaGsQfsnME1OMULH893jYKbWFnRlDoEXLofQq9
8gv79Uy22yrSaQHx63nEmwPK2ILVhCEBxl23MVfZ+0tzJqCjTUCzquuc1kFAhGzaLY24AULrg7t1
E9CYXK7LGPY4I+Wzmh7Mes+6p/ff+twH3YQxtfE08Q4rDoGEDrU9UzeGX+J8nXn4VmVs8eFotLo4
20vMAEBIz8naA/Fzqb4/s+JblTE0cONZr1hxVtyXy/fY+fX+mpzJn1t1MQt2gnarFZXjemvXKxaO
gHJe03hNeHGhND73JzahO+Kojyj3KaCP094h7RPgYrcSonSihS5Go+/f/yXnPsDp3/+KJwjBupWB
PzCw0d11HAMNBkx8UlF7Yfec+xmbeC3qUC1ziOcXUerqORuKa4V5nOyT4aKiwbmvzP73NzDfix3a
YfOXq4TSSRgDlAycxYXQOvf0TdTGbkk92p4SGh8wwywPJ/DP+4v/T0ExCOpvotYEGKgFkMTKa2Bs
T6dky24ksKTRJCBSapPTtYB2FxLzmfQWbuJ4QZXugfcS53b8TPpE1kEKKIYVn97/LWc20lajce05
qHvAd+ewjt1V1Vfm+w88aC5Ew5mX38oztgPOsV6QKOcRkNidD2NHgiF44z6ppvr8/i8486G34oyE
RpIailwEx7PH1oNgKMyPafaxh2/CeaXQx1RdG+S9Z76zXipwCfT0wYdvghgwa3C4faQ53UzHyQRR
AgtDeWH/n/uwp+X6K0Mor4A1q0aPxFoYMAEtEnt7SLd88NU3sbtoV/bUYV4+gDjgJp2HCU1SiEHR
5P2FPxNjwSZ8HYPHlgE0wJSec87nFxApvnZjf2cHNAvBdMrCqQTSdDi8//dOy/KPkmur4gZRRe2u
gLvnYG9BhhncjZ3jFJeue+fiYBPEg1/3rGAly03V3gE3l03SXteD+8qb4Of7P+DM994qtvGi1nIq
EQaUwT+ogCr5aAEVZ86FE+HMAv1Hsa1tcBcDiiw3ngNUNVB+qviQLBWUN0+n0F97tQBoLAAWOsw7
x8lMW13DYfzb+8ty7rU3AQzsgrGx42Oggtlb+odROVn7+LGHbwKYrjDmMZoHeTOHn8QK+BbMFy7Z
Rp5789O//7UonfXHKDzNbMFMAxiJQmim9C6t+JnzfaumxWMGaUI0f3LGzK6K0aWTzZ2zLlkp9eNa
NBei6sy+9zdRDL6pZhBaBR2sCH537j1IIbe+9e8N//X+F6D/J7f/j8j1N6dxJWF23SgAMJPZALVZ
9V8EUw1gVknVVwsq9rEtb6Hg0By6pmnDpOet91YJeLLLDpQ75hDvyh09fe9ZSNLZAb5Au6iOoW7t
l9WcdgAWvQpQvF9jS6M9LLTNz6aM6yyebAsP4dont+vaiayEQlMCTlrsAh8ECki3VD9kHykA4SIA
BtepegsKyAKDWBWnYzR8VZGojgHgKXsXc+cdvFLGrBL9I04vKBkr7iQxLdubCjwRnS7aAThw4EXu
NXNfg+vXgfc4qDLFffq6sCZ8nHQlrlu3jlPGiQewOahUyQw81ucAt60fDTB6sPij7Ws/SO/oyTi+
IpUHHbh+GYFoj6Bv/MpD0kH/H8gQnQIseMLpOhFFKlzcH6QDtxeuej4UYEtI5pQJphMNfVbgrqzP
AP4ZaOSXS9enla393AJHmZnQJbt6YQIgVuE8O7YobOKtQLqmCkoYD23ky+MIY78b1Q+0RWd1DX5M
NaRaEqk850cvq/Y10No+h3FnsgrMlCOFvNw95ODYgLY2VzCC9x/btYJuhicaAKvmsT3OxQQrLRFV
dwTmS1nhgMFVSg4I+lRPK/zQVwnCv1e1Mu9h2caTBpKUCZBo8QnE0DwCouI0YBn13mNHQGcKnZ5f
x9PCbwpFgW7vLbfJAnAhFo/ZX8YTV6uuvDYBR6J3IbMRm51wInVCE5A0gDHendfzIW9hs3RdwEJI
AiYvxzfuVeYhUrVz3bLF7MKgQDnprQUXAD8u7Tde8frajyL7ysdQHOE+8MXMDKw7Upsb4a7qdQEY
HD9qbb8I1/G/0IAPxU67/vpEAMv6oj0rco4dmICUWmPMVjP+K4iW6rkclP7Njd+AteiXgJNVoDnC
LP5hdMtpPw1Fs4fkY5xGBcS7LTB/aLRDrWLHogLYPrRYqrxymX5YnDr2kgCkjn3PFnADoHNZpbKB
7ZuC8q5OpgK+QC3ouCCwVsttVNnue2gMoH8NRM8P+M/FLSw6i5MMfp2i/yDvQBQyRyBh+5zxht0A
qxxA0mWadkpV9gZDTpg/snV4LhhTHWwonevJzs9B69JsnOG0q2LfZN7MXhbe26uWsAeQ9GbYvayf
4raeknG0abiULxMZh5SySRzkBO5AC13vFAopTTrjfXPNFpbMvgrgNqDcvC2mr94cAAsM4YIdiy1I
iFYm2IJ1ptADStxyBn0uiL4BMvwYYBBS1pCwHgm7s5OrszWYIMoXd5+VLs2dtUEGtihLNbCVYNnA
tXGsKdKD76qEiXa/lPREE2BgNcXs4MQ6zgYzDHs6z2HmUp0xshwW0sCVVXIQFGb9qQabNXVBjQM6
T8Bn3skp8G5tRDHOlp7A+zY3fDTfAwVxNK+PXuKy2OFF24NefQnfx8pm1Ig5h4cbMiF7agLyLRIL
LCdDo45C2gFwTQ3KMy47YItF1v0NAB5mwwMhGd7D/wJeRfRbuRKXibZqsZjlc+u6yFKi35mSPUau
vqkn7zYSAXIrgPmHYBgw1wDretLipa0ZBUjW8UFt6G57txySyprf4J+8hMbW18AeIBe21ZyEMQJU
ecDbcSPe1raM0PnhKeiS13Nb+kccmEfrwWJZemW9BylEgGrbypup7Mar2pr1uIJ+dqddmKIWoR1T
11H9Dj/GfEND2Nm5kXicZfiTkLEFYDewR0eZJitVZ3YF/FcPYUjA3h0BSUjhzB58rWD/cwQLEb2t
GYSQlE2wFzZNNTzPlQEHRdoomRW4BU4xuNdEulfRUDwGAT2sNU0t4y9CktRo8wts50doIMsdHUC4
sQb2kF0XPra4X2YrLe9MXOpUtvwAuYidX7mpjcbd2OvPvOVVWlDYz0KQCtGq0hHmKOOwpsyjjwzc
K1s5L+AX78CbvO5Nm8iouRMhXEVxaikhb2jFWQrUjMUSyfFYtOC7NHX82I4O/Yk4cxKwpq+a1XbJ
ws11JcYr9Ntg0uxPYxJWwEfX9A1q/82IGn1tAOBfY/nYLMreN0EHsnyx7ms3PAZteT+szs/Wh+Ms
xCTTojL3TJ9oxgp1/vpZVA7MSyv0Ijm54rC2BDY3DsA+Anu1G+LD2EH9E7yIPqUl6UB+5SIDrL7K
YaYJi/ZwWXNiwdaGakzzWIjlCvRzAeSmeoMd07K3DJa/wJse3amEt6G0JnVqfNTKH0kawXFhb/po
etCwo93JmN4Lje0a0DC+iaEYvAcnML5Bq2ffAPWM7kL1+/9xdh67kStNt30iAvRmWsWyKnmp3YSQ
ulu0mfRkkk9/V51RX/5fqQDNDho4LDGZJjIi9tqeqX7N2PYNqhS7XtbxARBhtR2EqFcGk7vt1O++
rn/OaUKtx+0/5tJHVZ/2fzwTRbGvUmtN4/68EXpWhY3bGMcmZjuMJgMllI+QJou2agz2Qw00gvrO
KQ7mUPaOfqym+K6Ig7eyyQvWWV7SeM0CkYmxqVRx0vJoX9CglLYxjHDx1A3BpsO/20fhQU6kIoMx
Z0+WN39gkIXUyiinMG3Su1Lrn9j33qLukM/dcIN6yVhl8DfgTtaC9RmobRTZbAKob3LOGbbu5EVP
kzlszTzeBR7xcDKIdo3Zrs4FmurcjFXluoq892Tw762GF+/nMWOXwh03FZNcxyZl1tk05XrUSTSh
YTUJrjNaLR2ceM0qPmhIY8qgepwyCCPp5K60OXme7e4+ntXZwaPeDFnx7rdxvPHM/JwSjqtbL+9Q
tJuoQsyK7H15ckp9Hzfta1u4L1Wvwji3nfVk5e6ud5MfuVlZ63xkwvgQC1ap7QQbfH6p/doqpP/D
3nl1Y+Tb1LLcLlTWlLHoiXnYFNvqBfsvhBTqxaQDYpOLXt2r2XK2WiPEU+HDJSY+lOKPT6dzimIg
bm86oLkbYql8E8dzve3LAuWW73T7NlXfisIPzuCECjWTv6ln8j+qusmCcZdNxauIqXd2lnkbl2+A
R/flDCqrdTaz7d7ASxpb41Ur4zdYyHLV+g27GCI9tiBxq8d2tMnJY61aOii8SSYoLdg2XH0+KsND
pd72fxORlZtzo/raA6g20GC4SgKsXDW0gWtLVBbzZfheu93ARhTt6aD+qTV1OGY1w12+0+DGgTEc
6crd+QWBbt+tp75UB12fuucI41Q5Oc91b823/dA1e8NIzRDhz94p4nGNFSffT6mQJny01+2YrgkH
CUZpJdC7bjtIk4AGo9c18/CPk9ZhVY0IvRJnvlGEzmEm1d/RKX6khTXu2vMNqnEMd92zvLZjZN6h
6Vdc2QZzxal3mqFQaJP2A+iHvXaxMwmtdt5x7tIYE40O+vPE++7MUPicFFEdyq+wNJ1TbajnVsp6
5cV9tp1ny7gdOC6RamdnOEPy4JcwvznKhl0pa3NnJclHLmmV9xz7JxK5bJWJKN4MQy+2yP/l2sqn
OyhJ32h7PWBf+iEQbt+KwkGp2RfiNs5pOTKNcWvMnI6V1DDGcMx3/t7nQAHQxor1m8BvZp0NzBUx
BdVRi1vF/Kq20RgdtEzs4Rewl074j7bBy+zAXqjQJPepccR/0g2rqYhu8OrFjdrIaozLdUvnuVQR
NKP52aA7u++j/mXg2rBth+4p1gLnxejTky+a2yx1HuheJtmtdj1SxnGeDvmE8CMBnOL7NLrwj4Yh
3tBf4ScL6QOFDaXMRBar0kKPNOq/3Xk89PlQ7RrPisB9Upztvc7bmkML1clGwKpN3bziMuNibQW4
cMLfOAv6X6is0MEkd+Y87sqifi1ldCgCZEn9iKqZABkNESJ/vbT++F2y00sV0upxN0h07Mq/6W0U
SrY/Us9oHjxHr9aeQ+SWBlkUzsq+t/L2WBVUVDqtGA6Kex54Fr0jSPSesX9+jibMvDBMr9yEcCjf
akbyjBYG52r7gPKMLDdWt/+d9UmjhwRH7rbxy++za2qg76UDkMMo7uQUV/eEO+SX7XMgZJ241Pkg
/2lpT88UP8/Hon0QbMA9XsJhzum3cqxEroygAu/hKpTCcDtobM43BvIlhyO+PEu8dTNDUIq0sgjT
2OPKjO30MQ7EYU5iC4eeVq3NwnRu6zMUpY21cOgi1EVCYnTv3DQFyW19Jsoauuk4RKo9UYhQ6wLt
ytY1K4K7+K0gegs9QtI12gLrBTG0WsUYhrA1Ty9GO/zMCRPWTu2i8+zn+k54alwrVzl0iqqGQFg/
1XPhrvqscrAobveMeb1SuhA3uYZUG+ckg5C2tHexbciQ/Ym0TjfV66BpppXHXgdbwDlFdss1jE+5
HgtkNkOT1GvHnB48VQAikFyttfwRMEawS+JZ33iljwNvW/1JtUiuhyTZtLM42a6619EI63W0dovS
/RkbFj1aRfW7pGVxLQaj4m4lqo1lZRnem31s74Q03yB9dKtyaLo7Az/tXVrnxwzCwcOst8P7UNCK
iNZRf/LMqXrzxiFFOW06AA9i6c7U9KN2P7hDn63ElLmobTg+w9pOjJOKLHFj4E9ibyJVyzIcWit9
Bs7ho32PEtIHSTUfS83Sb0q6QLZNV6m1nivtlHVFfsspg9KZLICZdb9jqd4ry/+DEfsvUBJOWAEe
4DBF52/VASFyKtpXTUTNXQRJ40fgSP+3Vbdq1Xk6QUHT4LmMy+KqcLQ/fhkFN16W9UjYouobIiz3
1lF9tYed+TA7LnIxWxghaVC5imKWli9AD/QOe5/v2X9l7GloK8dix/3rrezqgs/j0OHgxVq6soAD
HicjzXZWhczIBg/FTcVq0TgGBPZpKzh7q2aHKmqySXq6/gk98zkISf2wTqJ7MVY9Au/80ZYaoBC8
zjeToQ/HeHZ11EFZyt04GebQM2kymeJzJilJvIodL2h7Kl+WWLkJqe2V4MUwrxqGAwp3f6Myuw3H
LprPnUf9upeRWtm2Ye3rov2Z+NX7IB0UsR2YuFGlJUGV/mzppbmO/ETbooEPVkol+R6ixRHaA4iZ
VP2w0Iqu0COZO9i3GhQfJl02/LQCY9wjPlLfStWYj4rq1ibSyn1SVWony6xAD668VdzL/FDhXLjS
re7Zb6V9KlxdPnY6Z0us1Xem0XjfkL3flX3wTCEr3lle91di3fZqQaXHfd3iUuBhKWKo+tClctoJ
fYzvO9NI8zDhGoxiGlzmTokAWTHd6ene0vz2WyMHH40aAp981fu6t6l6qFjSyZ5x5qJGbObPucXh
rJmt2Cj2bET7ps4iAg5h0kxndjsrm+0HRGw5til+s3FlkL63g+ljA1J0+6It2x3ZrFv6XsAdOdwB
hnZswy6ouD05fbRFR94fBhkgY9Lrn13GJWb2sjlM0wnaj+AwKGOxCWbtR55ZGM1nE3Hr1N6mntWs
xWj25HIysBelO26trFPECeN3U/PSVSfRdNtNlR01yLhgOfKwJDy9q/rxmy8dvBstQz61TmfuEkBg
eyfXuKLrpsUdAWliptiPpCNPSRK7K2ipb4kY16aRf6ie26Pjl9qrMdEjOU4O2nJNlGsyQDOLgORG
2g53U9W/512mnQiPfpe2pbGyRbLOnaT9601ZzsYAzK82Zj/sCvk2xLG16YOxXQVB057IfteAtWYV
ytQYofJRTKSsNf3yjEkv11WREXJz5HP7Ocd/SZd97zFFqjeAOKyd2Wlkh+y5nw56MdD0wiC1084V
5c6y5vSv6DOibN1wETZaHRQxplB3sivXK2FMZfLZFEEpQgQCCi1ea2nNCvpRJaACRf0tLcLNTQwa
7w7ESgdyo+seY8NuiQKg1q0yX2+es9J6qEpo8Ru/bhKQiD2ydEObzGPt2BFsBmlX+bHqW/E4lhlB
BRgM467wvF+pKmsQEp5rvkMqaZ+jGQV42/nd05yU7VNKhfjGAwtzZ5RdvkPoD2xFd/s3QNdtykCc
1Zs5kV/rttpNjEPEDRQOe6+dTdwz4GZ7QmFU1bZe3zVe0N32ZaNz0/MJdLXaOEZ1Mh+zaRK7PG/o
NZiIpgkLXO4sPrlP3S7nPfTZKF83QV7fm67k/gXHi7AuqgrtFjVb91Cg2dh7SeWSto2bbk2RijUo
UOgCFkXN6azwU+FAq1TawsGQ2sE3rH49AvEiLHEcNKRzehKdgUVtW7nP0mvVbZl06dG3OuuHcApF
RKXciJTy7NZsiKICvB0YN4PrFcfuv7J8HeUwU5p3Ab7z3krneauVY3lQZHLWg1foP0hrRaEtgRjJ
NO3DtipJt+dBvy8QSr/G8JOxnOd83Y/j1O7VSGYvyyf23KZM9znqnK3X5/T6je7cS6bGbBFEIV9H
wcv28hx7uWMeaM2tTtMwoQnWc3mXG1X/LFJhoecfiyjZt8EIWQIDT/++K3S61uyJmJ2u9sAO9rQp
csPjcn1r6VIkN1GiE5aPOEKUK0cr5uKo42fKrU9rko3M6UFZ4dIo/rTKITMD3e1bYlverTf6xSGz
5+TBqa3sgCX53K7SVGuyEygelKYTUEEMYepIaGFsRd5LlbFUxyhuXtskD/Ztw2mkJ0UVarkfAIUA
H/dumP7w7hmz+8Nt9Hkvm9gK9Tjqj81Ui3Kl2ZlxP0sqGWEzR96DTvvNGjad/liRpVsP2Aagd2fn
zlRTftdcM92qJnWPRLHFoWj9JH13wZ/bd7gokRzslZ6T0zQd4zUHZKhTFbAz67GH0jE9mn5uTqTs
k9G7oTiQ3qQkHfNVg31pvRKRG9+Xyuc8HQ31t5CD+KEABOwrpRUnDOLqcBhSaxOX9IywcZgkcbXm
WBtu/a3MrTr0q0msdJE3+6qHGsdBtxvJH2EPLDvTj9emXZIv6AIMTFdprSyoHKNeCD8EYTKS4DQN
8ybtRXJInegXprb5Nphi42BFBqvUqfK/jTD7+4L2/Z3TWfUfpyeRdsvFt32msqO9whrK0U576ehX
3KynnpNE46xJM//Os5FUr1IWyItNrpmoXtqo8psuHR8cQ1RrNeXJXc/UACXjJts+s/nrzbi8L0eX
El3JHVo/mxR6bxX7572dwpZeudSXGJShK26zxkZPX6K7mrhwtgRxqP7vXKdungsvDULhR+leyW7e
+3rqn4w6SMqwKHTrmeuM/wHewwirpJm3MEw0cgLCCA4WnsrHdm5JqZVYaWutGQ6Rla8lnsLrJFXe
Qcy+gZMtN36fW9jBKhoRrDhI4u9pBMwqxLYn2RUwyXAs0/NHZxYDR6kw1o0AOr82SmkDSMRJexXE
bv2rp2PkdyFUD45AN/eQ0/J9F/RI+MuSTmyzTOnEKGymmWUi0ViP4Fl2FaCMBzCXUViqXCM1qsmX
GtFDKKKMOo1H+I4SPP+ZgG7Xh9HeGxEf2iRyezFSNWyFNp7c0gEW0MfaFmk8KD2pLPk9SEV8axZx
AR/Ncl4akbxVeQRSo3Mahq5O13KY+nwFh5GQ3IrZJFfB2BOquOWgRTjXDAgV6vOJXzekbIJWT3cw
zCQFi6k/8X8RSJJrfASfroWujOSN3evxZlRVFXZgOp6Hc++8pgZWbVk6A/cnpZEX89MdF1m7XKug
Me8sN2gIAcoZhbVst1ouX0cr6sM+GIKj6wg9X3Wlpe9kVouWgowaXhPHsn4LOekk7nTne5CZbuhM
QEhQ1de7OYchNHkBecHGYROpRfGsglJfaxqJmTHwvduqktU2T0sH0+Q4ubeKhJSw6Y3EJG2kbucI
Cjafo0jWQZ15R747X7MK2Hi1fIqcVebGWsOrwTdob6KqDdw/Y6OXBrUfLSl+mLQFe+x2aeE8TXqB
KL1P5xc65rO7rgV117YdZCJ0u9aTrMj8s8HLFupejq+jMCbTWMP2bPK7yjbtHgaVqzgWuVJOd0NA
eXBTKIDIoW2SnZ1Yrdu8tmMzhBTtbgavRxDVDI9m1Z1Jxobb7ke+etgGdrWuqqYotxr/eWvORAvg
sbzfZRDX93EKZS7OB+ugUn3aOIYsXqaBNG9XYdo3Kph45aCjdpNahIxjFndDIx5KWY2Il6JvvpWe
eYdgkFYGk+pPAN0S9oXfPKZnXJ1XB7e93mvvWAOQ7eBOrt/MZTkdSIpA1KiYRFPS3JZYllMXjt2d
QxXwbwQAYl3FPalGjNK/FS17Xih9UMSbCZLXNqg10m36XFZ3kvod9/yu0w5ag62rjIsX1cDR8KPo
55gNxI/zVP7qsx62kZWUuwj6xUrPBGC2TmECznCBT+AALW4mSzcTku4xcD+k+fXW70zthlKfY9LO
DPQhrvucqDEGCwMwCPwsHId4SGE8WuI+J0TGVQ1c6DZh5Z9DEDfbCDWpPfQhbQW3GkpTikURvQvT
0fb7BD/taI8dKoj9DvybnrXtlmqifvLxsVtHgSz+VJplPpDlk4BuAH25JYyZ0abYbAh/3NUlOSrO
0cmCB3SebbwHxD6Qx6CjyqcmLuado8iC5gOtxmsr0ECVUOl+GCNitpVVtDIJB2eciOuNKT1lVd4d
+sjwQ9cnu9UTH+5gZDq7M2uMZAIc3HU3dm68biYYRJqvxZsOEdMBACKoP0aq31SwV97b1Ci/OWn6
x8VpdDcq789ECPScljLeuPq5TK77Z5yML4b4lcj0e8aLPLpZlD9aomDW818dKRLGTSQjsbZe5+mM
kMqOh7CMvGrt6hSATN06+j3QnjYKALvRM/OGjVX8yjeDdkUEsM3PqXFNkBAa86Ld4gJgHdKzXU5r
RhRMZjCFpZ6p+zEgUxR5TrQrQVWYYc5OTK68tU5qsPWVaRvRLpd5T23MQVbTRyDBqC2nAFU92Gug
h/wN+CXQGnECtCyvRuAZTZFxIpHjZpll8Dh9AVEptYqfSaUHz37d+TuHakRIQRv+5FB0IPfhANHz
0PyAojPelwac+XWsJvN37NOyaVNTv5uimE1Hm5w9igQ3ZA9unvOqC46wUsSzU2QtxyllxgIs2lOt
MvfNn3g5XCPmBzfR72XH39rqlTrZlhFsSKcFfyAM0FNDM8O29qEPl8lcvmq6PuzU6Ac/08TLH9Gm
d7/a+EwdLgMdFKCtUWCkHd4pbtIpIJYdc6Go18HQKuWg3gPJrCH7n9NNM2H+/JuRi2W+pqmhcm/S
yC6O8RgjlPGitlDrDv3DtFeQp2/rucsJ7/vudqjZZzUosM+tA2csN3RILjltDqHjxmRDyPSRKEpE
45PKNozfqoJoMoDVOAooavYODQ5mBsIaJ2B+EGbfxjjXBWcexhk7LnWpFfrlRJ3TtfRnYWrmLzpk
p3sBQ9GFSyWs33bAl5xg3DzNWjDc1nlXnkw7N5/ToZgfezjVz0YDUgpGl5CYAJ+xx73sv+ucnaeI
lERoZ9xu1i6ExmBNxMY2CMdeHjk2pu9iUNmwsmqzfXInb3iAkNj/NLHDUKu0p8sP8q/fD4caUibp
B8WGFGZtkkLCL7pj7RHGnStNVIwwnNDggBrN39wt1TcYi7CQRgXz7sa22t647SPRb/2CKaeNKSlq
NyXRA88ueWDlxt8mo/Wnm8j0fXdvoqwo9lNnDj9qSJB/yhF26qrWsnJvk9llyHSvuqV7dXw1S/L7
K6+IYih5NuBlZixz3jQ1/yOO9fJxAtR3ytOJrWtyhgN9cvPzYMccGk2dA7pKK2fO1wxy6nMp1Uhh
hQZu4r2z06Sna6vJx0xPX+FPnFovOSCceg9RUE/30qhd+QsQV5TuuEqhtCclTth80OdC9Dc451KW
ynFCpMzumNm7qbeSXXsejKfOiHSUcbk6TXoTtK9pXMNbFoVOa3c/TlytKMQ02iZuYY1ydRLdKM5L
ys4fozkqvmOkqYqPfjRQg9Q6HLX9VNQEsRD6sFYgkpTwcY2mTlbc2+I/ljTZugK9UTa5SOKMVR/7
oJJq6cb2MSrhGK3NpjWiv3rLPKhdh6R074nEhXPles3emmVWckfuLfx28jjaa0bQxKukAgPOyV25
a3ty5ARRTO+T57ycs0ztKYXn6XOamJTSk9ZLT3liznQImD1XEZ18HhhInNqTTWobJAByMoiHOR/H
v23LYuKmk1rfHEK4oy11CpGt01BTL70IUGA0JZn7IExyBmEWAyA52q4F89PVLdRduaOZjwCQPPfN
UprkBObrANgyyyjzb+aUtNHDNPeB5x6gwaqbjuQQbQrDmXWWu8prjyY1ZePQlgYtGj0hYBlyrUzj
O7fNm/5DF8z1XWPqjbcffaPzjjRxNP4rFQ1ooFRfWJqe6LlRgQjkDAFV5K4jkkpEoEwd0KCJBzrW
NwSg6siDZLrxuFmDYO3MJIOii7b0NuiS+Y6EQHavk7xtV7qMK3PnD2ZR78mT+hrdD2do2jjl03M6
Wxqbop2hgnUNn47riK9MrBtZqgmBpAZayNZMeseSSfGE7NgYfppQbP0H0TjyDboq99lyMM4Uw6TP
ki2deh7X7pjL8R1ZYiCWypBc1RWGzbfIEIrhOytPJGS4CTL2KUoiqMvQIcg89BHJ196e7WnvF3X9
WEjDZx1VwxxBb5vLk2fW7u+yqTCAXXEgRxvN7XLVrepq7CSJvA7nJYv6buU+tmUi2T5FPoy/DL4Y
kbzblL/NORHGG627o02Pka3P42rIHJzosufPOxj/4zT8r/7FZW9wpnGl131aeDzSDhsmPF2A2R0N
VqE3o5ELvEAicKWhrK7LF3J5tNrVK1uXpMeG+Tt5s2IV18Zaswzat7RrItIL7adLq88aULuHJtb9
SAvi7iyocsjeXN4/f+tLT1/I9AyOhl6vOv0jobl1H012sIkKLfmK4bfu2Yt+YtvROfXoD/rwk6BC
0+xYa8+4huS60GhtLzqKRzrAOj2J8g97aKejsJCd5R2OYJVG/9zXRmfZV+yA5uqbMv6YcuYrZaDC
/G4V1Cu/9vhFZ3HrKdUkHAd//zODdA2CPie6ZhF76csulAFQFPvJtBOPxPQZIEc/9KpuxNe6ue1F
P3FiY8OQ4Tax6TrZUvkFLOc1VndFMnGhW9ledBKbiT84oBPVxs30nnpsLR+FCOw9nziC45ok4dfG
f7HiIcbR80bEs7HGRq781P7I1RBvvvTwpU+sX5+bNM6IdsW4KOFvijH44qOXi9Zgo7KcQW0k2KyP
QtCpeQbda9ccRC+M/5KVlTdUmytljJvSocFomly5MmvtNuvpLuGs0a80pV+YodZidxCBZSazJdRm
bN2ndiDbLn3t59dGf7E50Lcsk4qqKxWt0VjnvoNPickV8POnX9h6lgA6gmVmqOuOmz4f7wBCk7If
T6VtX+HBXBAFWIt9Ac45AGDilI1FZ/Emq+dfObz1h2wwycJx3JwBxQ9fe5PFLuHT9iGIQkeatZKb
UWu/66N3P6r442uPX+wTAsMKLxMMFKm1VyIt+6CXrkFcZjRXju1Lk2ixV9R5kzZ+zlz1W5Iydarm
MEmTr2HAvP/jSGuifvVrDzJ6NtymrhEa6fC12b9kxvkQvPNRWeMmxaB6VCP3XjkGV3a2CxN0iYwr
vXLA/kONm7rJyM5wDd9k+NOstL5Jtp9/2kubxGKFWVwudK2oxg1yC2pbZLlnFdyLygjnhja8r/3I
+f3+0d64cxOUkzzbmEyTfqQ9zVtFQ1yHOr2rYR5TRv78dy7MInOx4npv7mzuWuPGnHNBhIo50lC1
45WhuvT0xSKTpJcS0+hHmIDJr2JKDHJQV/Eul77DYomNVaWPaTczRfOStvCMbeinp3oj7CglTKtZ
04bxa7NqiSGjk8cxPcmsqjJ7Y9Ri05LjMgv/yke48CZLFNlEwcrM53TcTOQP12Y8RaEf2a99T8ce
mCbn6fNvfeFnlpC8bFKSlgjBjmFEpIed8kVl/nGWDkh4v375/EcubOFLRJ410DYbJyWCFRo81pNQ
rwU+lCFQDP8Yly7VYFkkV8S9F6bXEpfX2oNtxoE/nhNsb2JOtD8GBfn3z1/k0sMXsYbfRvNsC17E
H9PspGCsn9DycXX72uMXMQAyq9zNM5u/vYronSVpFno06P35/On/wdr+753OtRcrD5FP2nW6mjdy
cosTFXd35ddzi2ay9PE0s8wNjXj0d8n8DvtcQLWePTw5M1kjMFPXaDH/awjdIPDO//7PJgbz3j77
B6WAXO4htdvD38/f7tJzFy8X0TEEMXmKt+bcsmacQzFnV/bd/0k+Of/Ni12lLWtqKbEOIr2bf2sm
d+HY6g7lkBxndCeeKB/iaNroc79TrvmFbfL8m4ujvMnQCSZFkUDYQnY1msEHTsBfuImen70I9QvS
0TR4W4xVR0lksLEkELRHXTnLz8fRcprx9KV4P7PilnLanGy7sd/73ZjSJ57c5PQOf/6l/9ducn7+
YhEW0BhQ2fGlsY4JrYJmP4qjKWmGqtqa0deGf6nfbwclPFoqY4yEaQcTqUOzoPkVw9nzG5w343/W
gAr8IZ46O+ENaMrAZQGlbmjN0+3nA3RhKbjnD/PP453ObjDjZYAcGn9GT+50P/sC4eP8ly9Wb+cq
P5dRHZP2RD7SlXaNIwSFLTKyVw6kS3/8Yh0Hmk8ndTXH24B0dkjbfkJhPnKuLOVLc3OxkvEjkoOs
mPlNOzz1RfaB/exB1vZXdvDz+CxWbWLUpAAV45OKo+1UIVZaX5yQyzVLR8k4nme97Zknp0v3rT5+
bb4sRfqJQ++sqk0WLLfZRoqTN5tX4FQXxnupz5cWtkItZ8lWs/+KOrrTYvom6+fP5/mlhy+Oy8gh
Y1TkDHZVkg2XgNgyWlmA2ep/Pv+B83r8HzuZs1injjAMOhoxODBovRjPph/j7xlDIGf4ipye+eIs
lirGNDhATPyCXrYHX7XvneXVV6KJS8OzWKuRoL8FmXSyRfPwaNH2HWF9cnZx/nxwLizUpVi/7lCC
tnQHbO15njEAmOaNR3tF+LWnLxZqkUrpdFPG001r42e/sr7dfO3JiyWKPJ6qaMysiQZ29syY7jGq
iK48/NKYL1Zp6kovk+zqWwrglPdr8wa9+BZmwpX998KgL/PfeYtOLu4jEHJd87utvXccNb/2Pf8z
P/7n1OgLbjRonpKtJ/T7ujBu2sS6Em9cWEfLzLelR7KwAz6mas3HRg9oAbvNkYp1WnoFK3vpFxYr
FdQvbW+VHm/zvouOnqBhxEeXdItMQVBpUvPvzyfPhdjDPn/3fwapyXusOSv2MxNZAFWCdR8koZMj
ny3oNQuEeyWGuvQ+i7VLe7eRtKgat3Wc7jPNRCy1LVu5njz/2+dvcmkmWf//m9ClkWnK5zzBDBUS
r7Cpv03eNVDOpXFaLF+oC6g5RiPZpnN2GPRmLWfEg0l6Y3TDX9eJt197icVaroeqt0xsZ7ba/OGk
BnK14krW8dLwLBaytJyUAiPxn15o6yyb52Ofe9OVU/HCw5fZ8MEtM9vL2Jkt+9yK4t7WGO9+PiIX
Jo61CI4nqc3xWPNZgzo54Rk77+ilfWgLPkGkkKJ+/iuXXmBx8voALZO0Z+/XornGw5wOcUOjVejz
p196h/O//7PI8Lvz/bT2MVaPTr2+Twq1s/wptGrvylZ3YZdeZqxjDfUaCpQE+4t8W6Ktz7vpTmXq
yty59PjzqP3z90fccHH44+9vaSaIglMZfdOk87UTwFqsWzpDlcK89jwx9ebQJHRSSeL9KyNz6cMu
1u3oDVacm3WyrVt/+EXbiVoVfjW+ff5hL+wKS88UI5i6SUYi3nrNLY5i31KxnTIMyzEHca/GJZdG
f7FyG6ljgoawdZsLnR4hf2Ui/ZUqv7LlXJicy3KQLzCU43LOWVbKg9HMr60EEEXxPwk+Ph+lC99g
mQv3ZJQNgckZM2YlfejUm7QI17DPH37hEyxz4VVZltzNCVCUU8LqECFhVgiSpTniT9vtAMw/fv5D
l95isYgzmdYypt9jK/Qm7AgOTVpWvvboxSGso4yKkaQm20a0YdHlBxgXX7sKLVPfOt52cddMGqVc
8W7M041j2V8LUczFwgXTo0U5ACXgMT3C4fHF8eIHL7+JZu/KsXLp2y4Wb0AaPR0RgaDiOyI7C+cY
OMv4Wx/OpY729fPBv/QjiyM3mfuOQjqRVr0jAdZsK59FDFyoa/xpa1hXjoBLv7JYxFVfDjS7uABP
hg9dVy9O2tzbsbNXRfwUDfLKWr6wVSxzxV7vFEiVCR9yXV+fqVyep4iCrlWmLz1+cRa7skZVnCht
0wzBzzL3D1irbukAevn8S1zYiZYWK06fGQq4vLZJXY+eVHwCjWyrpWojyv7KjLr0BotFPNpeGuk5
x0HSRg9lGm803Vt3VnnlPLj0Buef/eegbPBWkmZZkXjQ5ff7QNzVQoO8NF0pBVx6/Hlr+vfxkXWe
qRNh1ug/IRjdYgX5wzOCe9eVPz7/BpcGaLGoMc3tcwgw2qbIkaJEZfHmiBiKVie+ULonQfBfLv+f
d0g7MFUzNIlt0Fl/o5q+Ffod5ZXD4NJfv1jLHfRHvByZ/5b+4J25Iv1N6V5rF7qwhP9Lpv/zl3tB
RYNnx8c163o/ZNYv7IZu08HZueX8C3X55vMvcOFnlq4rYFJgQ5yvALjlfmsq74BR8r0jaJzdiWS4
Zib3P/vh+A5L95Wxlz4NzcwlQ29o7rupJ9rjYS+kzQFfjWQSoGp/TWT/Pef/kXYlTXLqzPYXEYHE
qC3U2GW7290e7vWG8CgmITEjfv073FV/clNE8HYVtZDQkKlU6uQ5/3ioqZCoIoQ6huRHrqEzATKP
+8NdWTJ7mYZXs5omLkovlqt0VrYRF6imLQLyax4gr7yvA8PkW8LJlDoIXlENTa5BOfu30hPe0Zvm
ravnil3ay9hejSFjIF8JLZmeGK7pMkwLUAgG/9hQoYYg9YbnWnzsG6k727T9fPZhkhYOkMqeT8DM
N7FXsG9pov4Z+EhPXKHEiCd86yb6nzzRWx0aniCDzHbiLBuEphTyyPowOs1LpX+R/L0/AbnqNwef
OAer/pH06nx/rVY7NU78snR9zjyc+HX50lWgz1hK8SGwivwBaoB+2hn0kIfw6KTzDZiBjS3IVqbW
8Brl5M1Z53k4FPL8QkL+DrmJECuZOvUZyOs44H9Aqn+6P8S1dTQCASu3ILPuYzv2fnCsgvSsURKo
gg5Y6+ooRfCzS6eNm9Xb4wpN8RaQewKzPk7pCUi4B+q9BF56TsfkMLbuAwPGtGAgAenF4f7A3vZb
UHn/XyOAZmupghK94S7kAQjcqC4u3GeSfQw2s0jLZv97T4bMcBa1V4UOlONwFaq6Q2MTwJq3Ep1r
TRtuohaomuoF/NDYQ3AQEDBUjvmls+HU11o3PATvxDzX7Yh9TfQD7OoMcp+Ny/nbzic0RVxQMDTT
igpETUMJur5/e/48zi/FvCVCsPbphh+oUeXYuD78AEtJd5Y0qS49PM6Gd177esPg8Rrm9FrA9rKS
RlWtjkM6HXtc/3u5cU1Z+37DugEZQwdDhXdnmx+o551BLbVzVQ1b9iygt90Uq4pyihi6yh/3PgWF
pn7LlDVcN6NrHb3ZHc9+HrD3s07qS9CgVO6+wa5MjKnhUvYo5xrFiIRpCAoZN3iaobqy4VLX2jYM
FVSqVqPsPjmWqH+0s+XJnCU/9n23Yam5hYroEuL0J78NKSgaABNDse4enUefgV7zf91YlbMQjAgo
Z+qGpjmD7xKEtLW/hbxYm5fl/1eRAni4Ks+ZlmIpt9bdIqumHlDq5OyQwV0+3rBVVMW0bqKH5Bjq
hH2nnEObXTvVztYNWy1sd+yV1yNNYdvQYsxQd0bGXVih5dsNOyUkEQMK6lJMjX21PeuCSH6fnYaG
nfICb/ucDunJRZFPnNKlTM1NNrb6sjHeOJNMkRbZW2nSOgtFGxIHBI6gqL0PIBTctdlNjZak7kA0
T/CIhRSggAJGhzoanW5lJda+3TDTeZpblJJiv0xOEzEFeqV8VvEM/77PxwSGrbaDVVo1CyBJPyMj
MbbgAkp6sGbumxzDVsFOBIojMCqeKMgfrJxeRNhtnBor55KJ6ioDuw9BamodHTB3gLYdlEPS1aiA
Lb4MPD/v+37DXANmE9vXIj2VTgiSlKoBOWKxYaxrAzCMVeVp3+R9gQOkad5VATmwfPyesu5LKbbU
KehaH4bJVjmwd7aHZ5/UBbM1/5zqCihFUC7lhxkAA4eEcVEMIIZuo2ZOj934013I40RwxgO4YiC5
FCRCurkrwB/npw9NlT2o5EtiFWfIGsYlis7TrdzJiuf9CyImCl1psC+d3FpOUZok71GLmG1sxBU7
MhFiFLQ/VevCB2iSqoV26Jz77Ts80/65v1HW2jdia56U7tjWOR6QiuLAK/Y+SZOHToYb+3CtecMN
gJsXFCJgtz5BCy+I50aKuByUOLTS2bqFr0y/iRBjTstQFlBaYLmsLimSbmDhO+6bnGVUr85U4ch+
QpEmP/Vg6oqapnsYOvow2Jt1Yss0vOHhTYyY1ygxS2e2jjMBX87AtBWDv1jFHliVjnCh6lDqVh72
jcbwCdmQAoIpxuTIXPnIiymJ6lo3B7tHOfy+HgzPAEKRZHIENmtWlDTuhXN2agUGlyzZcD1r28lw
C4PlS0CA8ObgpRCqEUl380FIATrjLb+/4nd84zyfmUxLsMYlx9SvY55nJx/F+JBvOCiQNu+aJBNC
trAx1GCFtYC8bd8RMn/os/6ST3xjilbMwYSRpV07enkG75zM7Ipq7kNl7UNghabKy1SjLiABRxYe
xNxj7g7vQXy3cSiuffWyHq8srUMwUswKlzXW1SfUn4BnVV3uz/da04YRewGIcQQ4TY+ePUHjQf3M
tb1HuhCRpbf0+eqzs0YSkCQBY8ShBQ3i3NE/TnWAREWIqwNI59KdYzBMt5i8IQXeHamd1r/yybtU
xbyxX1ZMylR4IVwjLRaiaS3/TO0LSqOjwP26b+oNc4UYh1C+h1CnmhiIpLwB9D+7BISXuTdMVYkG
gOYRH97ghtZZKLF2ZNROv3d9uoke68FO0/s5HEHvhHPUuqyIwF+2VdizMul/AcgC0pG5SZFyHZvn
pgD1Y0CQAdWH+x+/HN5vHCsmiAzqAnUy2Qi+lQYxEERlhjJxj2x0PxTgeUWihbwPWn2839mKyzTL
qVs+DhoSE9YxleyEYPx9X9PyMreuRPl7J/d5TRNNBuSPciztQO2iCf/13fCn2wc/gnR42TcIw5A9
B/zBXioRlM/eISUCLy8gK80gCuRaOxfFsGH2HxleMyBOwUuHUiD0cocSuZ3ykg/Imrr8Wgbd9/vD
WdsAxkHcD81YDmCvOLZDUx47i16ADgcnes7PEPj5OORddUJl4kY2eJmkt7abYeaVBGFXAarEYwVe
MShUBE++JbbyPWumYph52o3hrEskIYtJHBOQxksUO5Z8S6l0JQIz8WVzQsBf7RDcU60ki4fJO2uk
OWk9PYXTWMRTwoaNHbwySybcjNQacHSFK9lcdXg7z0B1A2SPRYr4/pqvtG++cYPCcgLfH1YBWg9P
icUvoGfYeB1eWQOzfk9OYNYcNSapcUgcFPzRVkCTZPbT/S9fa375/9UpCu424KgyND94IMABoyTt
wbEe7FFGxkFhlotjBW1fWTaWOAFVaB46/4wSucMBhWk7l9aIXmjQ5hOkXqDGQJvsDAI4MIAomW6c
0CsL+xcEz+MO5T7SV1Co8JvbWDMrBdUk0Egf78//WgfL/6/m3y01ycHdkxxzmr8vc+gC0K3ga2Vp
TQheBzpG8NVApyJRRLyTwVxFKTgTwey4JYS3cvw4hqvznQFJgBSbh5TFdCjb8XtAsseGzKjVE8EG
tGCtE8PDddOg0lYD+j4XCY9zq6FxB2nLLC2HA0iYt/bRmjMyfJ0LPKrrLGOp/f5YAXsWea3PIpQn
HJGXvuYW3wi3V8ZjIvMA6lDWbC0eW/YXiBTc6tz+007zFaLHG0fQysqb0DxNU/CmT3B3BW4MH6A1
oCAGAX4hiJ0EY2VvHD0rAyHG1g2sEiKpbEKkEybOGLFqzBfBrxIyUlAsoJ7bb6EJVozERAMGTVC6
HZ0REDJkmkC5LY6Q/hgOu0zwvzzYKxMkcKgZV2jdV9BWL6HVBjEbUe9s3XCwXctSUBvCwKUeyhdf
JO51VmQrAFybmeX/V98uLKcDQVOHYCOZHus5+9gxetw3LUbMNOZQNkaaFykLK0XlQC/z7OB1efH5
fvMrYRI1fEcI5pmghbbicQxfSkJR/FcB/vo7xMu8V9Tvxm4julybIcN9lAC2IZ+JDGFIUr4QTqhT
DubKnatreA07z0jQgingFDLvucvJwcWD88bJ9mYhNA5PE/dHkpIE0GbExRxE/hFDgiTmKrWg45OG
UZcPAVTAAh1x8AZGzggStBpEx7ZV/elnr3u+v0wrroQsy/dqg+EkBbXqBG/VpRCSmAoo/0FIyCo2
opu3VidwqFm61kI8rsmAOX2A6h8kR4LgCSz1u3iy0LhherXNGhArdvohKyHeWGTWl/9H44bl1XPv
TcNYUryB5vInJM5ciMANYJLdWP23Jn6ZGdP8aF06rZ9A1heUgeBTKtqLlTIIF9Wpfb6/tm+ZILpw
jc1LE8Un6Qn3j+8OUErRn0ET+wuKvFe3mIEC1dV56DYBW2+dr+jMDPYFSIR1ilq5W+JAFufQ07ED
maqbftVggoEYRgL6ukVBU/+8P7iV+TNDfr+YwVbeQq2hncCpEdE5hIZhQ4tPHga2Yf1vnYDLmJax
vjIOPwl1nfQBufGeyhvIjUHrqnLwH9ticB7nwVe/7g9mxUyc5QNedVRLW2sLOhk3yrJfiT/OcdUB
2LevccNMKG0DKIh07i1rCugY9dWXdhg2wtu1VTCspOAZNO2Erx7coerBUIt8+w0vYnaJivhA/L4/
gLVODFOZIWzVNQgPTq7kzSNX4b+gvxYPAU1JvK8H+r/zP7utW2XI2i/6tiDUHCm4eDVkf1DpTE77
ujDOKQjMqmTo3PBEoC97aLp2OLjYwCeigj2vNct2New9IbYcE3B2gIyqsKHCauf5kH+daq9vtzIG
KxZhBrcCL06qGnr7JuqRHn2U4CNv8J9URBJGqtdbb6wrS25GuEi0D+CPtcPTyCGMwOT42W/1eAlT
7+uu5TBDTn+0COo3En2TOf0Dsl19sH0XvOoQSt7XgWHStgsF8aDO9QMUx2TsDt7zmPTQjfarL/c7
WPEZdJm6Vz4jsxwV6FC4t6SxxjMdQnLgjdjnXc0CFKh9jxKs6PCpULpMQVGrw1tZjRJ88xDu2zcA
w6xDyBMMGd6TQSsyq6d2gFqt5UNae1/rhkmDIdodC0iNghS4ReJMT58SrvdcWGBpf9EVFdWQCb+2
Tr3XWQOgmSkHYCpv2eX+x69tf8OSw87tUQwl6oc+m/RpFBk4kWnnfQhma0/9OYZgBp+0VDnuFq5z
8ynkfHoIZ6E4dvy86/vNqNLLwEQ2+fDYws0q8gGZuQ6aod08VB8riVL6fSebmZajCpCmAlT3D0I7
X8FkX0cIqTaQ2/9dVMzM6zJBhgGPo3TAAMznG038ECp5YG6HeLaGVVsx8pnQQwi5w8MzRG71T9Fi
bFHb60I+SM8jLhjmeWm/9AQ82b9JA3LkY1qPxfxoMzCb/xLTohAGAnOQAUsFVXYoALIKij6sUdNh
TKq8hFCmP5CNUHBlQ5k0XmIogikFG+Wy0hJa8L2v4hHqdhBS33xwX3FIZr4Aipu91fcJHircyj25
qs6u49zaG95ibQSGt1BQTM5Rrww25WKCdE/kCgvym4eON8F0DQuvq/7c37trwzAcB2iI7LKUCWxb
Bp+WaLmmW3fVtTEYMUDNqQ/RT87PFRczxFeJvjSeFElU1indSD+tfb7hOopEixogdevk5iy/iCwI
LnlFnnfNjVnlQvJEJHIIIZEGfokzyuOs9zVyH/uCSbO4pUqgFlFTEFUMKoAclWA0apFcOYLB/599
328E9CrwUUZcLQsw482UeFfRb9FBLW7hDXdhG+5ipty12OhbJwey3/78jVH2JCBV44Xly/2PX9k9
Zr1Kn0IsiOkW0wNN3Fun8Is6Io+Diu9c3mVP/U9IAWEBsCVUt7qZ9aEQkCtI0uDp/uevbEzbMOCZ
UT0rp4e4o1uoQ8iDMO40xELut742OYbVarz3zbQd5I3702fIVnbfNMSHngMKbZN9EYVtWO84+onr
AgByFqXVPYydpY/UBl/8/QGsTY9ht6OyK1o4TNwSXWUn17LSWPTFVjT69u4kZlGJVbm6DBpQ33Oo
d1wDB+z94HInkCx2KaCvyZ46mQCqIUY6SQto8QZIrt+y2j9o5oKe2xEvkFzHXcGHypEcLg1q1w/3
52xtVIY5ezbgbpplsAPquOcBAmWaQJM+D9L3gNCc7nfy9sIQZhg2pJQVIYFbnF0VFHbMRDtOnwEB
CPNdHpuwZUu/sjrI4yIF1CpxyyoFxmtelBB3DXeZNDHrTOBD/VYGvbhBU2KOoH3hRo3vbmT33jY6
wgyT7gs1QCVgEjdQKd6A6jhPg3hXQap238wbNg3J+6H39ASbXr4dtL/62EFTcMNjrK2rYc5h2hBn
BBzhtvAofEjsxrp6yS6YyGIIhjnLyoGvUziGiS/JtRo15ML5+AmJBicqB4GqGRtCd3nv/Lg/VytL
YVae9LnI59CBAjJ0qkOIOKUy0l3aHIkN9a77XaxYm1l5UpRNmJHCkzc9OV+BQhzTQ+1Ba24aoQUY
DTZ0lO53tDiLv49SEhpm3VV2NQ7Kqc5loD/mlfiAp6crNKiOkLbjEEXOT3Az+4wvNKy7k/MEiR8P
miDlPN7qvpy6mDl+uO9cImZhCjTF9ewrLc9qIO/84qeGDmMUTnTjjW5lE4fL/698R8kHa7AdNO/Y
0NhWtESCT3sbNWprjRvmjaxY7/qeLc+DB62aEFrdUDa6v8Rr29Uw7TqYXHdwpDyXTnEF+O7W0+yj
YP3z/ebXvtywbZv7HtN0FjchtYz1JPgRsPZf9xtf+3bDtCG4klnWCMeRgckOvO+wYxo4QeT1kPC6
38XK95vVKdBzxavMGMrz1ED/xVdze82Sdvh8v/UVQzarU6w6K1lRMnlO6/BdnkFgJrReMiwEKfSG
616Zo8AwYaBMReHmXJ1ZWH8BFyVoRZFY9Up/5wQZZutlrGdVU8wPres/yyqDFGPCt5Cna7O/DOqV
UfnZiAe4XswPokMYDD4aD4KF+s/9yX+rvBcHw18lKnaW98iHqHMow4dWNx8Ka3jwbTyMtTm0rPmF
gqsAvE37MrZIav7vYCwyzEPZj+pMFIkKyz1CqetQjXYMcuJ9PtTkJdb5kPCOsvpGVduDxESF57Le
Qg+u7STDlJk3dBw6iuqsg/HAqX2sc3lSFjvdX441WzCMGbprQabzoHkYe1vyc5K1mRclKbD81TVr
BtI0oPXxdL8Db4TV/6vkBHG9E0KZ7yHRo5VeR8jeUwjh1WqrIHplukxWYmZBij6nvjoHUK8t3Wtp
DXGxRTOyYhgmG7FFxwyLS9SZN54L8VOkqjJI8m6cCWutGzatrTKs/VoAhTVBK1fbxTPSVls0IGuN
GzbtMkg6asuub5KF7olzwr80dCh3YJiWZV16fe0xRvhroH6aG4S/z9AlO9O2SiJmi5iBh3rn/BiW
7HLIu05N19wKDclQMXU0FqLbqsdZPPMbQZdvnMhFWCSZKFV2hYDgl8L1r63/CeqwV82d3429pVaw
tgyGNXPHo1I0TXNr9QSdQlLyR9Ul9j5HZFaYyFnm3tCkzU33QwYpu+xRS6gd3vcUK5Zl1pa4Q4cd
ivehmwvML6LrAiq1dpPyX2kKXbZ9fRjXZ0gnWjUC3+zqzgk/gJPkERiRryhk3oiL3h6DbUpEFb7j
6L7V8sGTkK5FFiA/ED/RJ0jBbsHv315h+y+dKM/1wUFXusg0d5DcpJicQ2DtKdYIHNuENCwxXcIm
5mSR9r3fbkGghYwHycP96V/5dhPDgLDcDmX2X+sUDwo2CA2qhdtmX+vG4nYzJIJTzdS16Rz7YIsA
r3ZJyD7db/3tS5NtYhVEguSUdHJ1VUxecqWPPJs+jN0i8MkuJCufpG6+7OvKcNSU4F0QpeDqOvRQ
hMyq0P2oh3nCLdeuf1dJzw6oN4qhgLWHzAKrbqJ0s6HoihoszA/QhBBRz1QWBWm2cYVavvpvx2eb
wk5Jk+Zk6Dx1DboOXEZQC0auZIasRq/auGgZMB/3p22tI8N/Eyj/Vgwa3VewT/E4cdzfEOVRB9zX
VASB5n7XMWGboF2aQTyjqABpHfCQgWQPA8kFg6jK/UGsmYjhwL2wdUqgrNSVa+9jXsIQ/QzwtH2N
G8FY3asiZwgrrk5RzUfIE7LYGrpx406y8ukmdqHoS+1PKuUPc8h/9CENYi77PfV72KImYCEJ5myi
wlHXsWzGC4iedBKRivpbcLG1jzcuVLg1zGmGR+0MclrsCZLy0BAH4mvfxP8FkQ2bqfJpBxg0saFx
D24a8gXqfnja3rWwJlbBxqYBkL/H18sKOECoWXpIiAxbscva5Cz/vw6/pPBEyhxgxXEe/eFybp8H
IrZ4Plfs1mTMdAPih7jxl1fAoc8FchZJbz/yJny/nVJ4+1Jo/wWWDfGwANw47hra5pcSQPgDionP
uqmPQR8+20T/rqT9IeNVety3IoYdt0EO+efZLa9FCR3XAkvBUH+94YLWZsyw48SZ+7ETCssN1VwH
avRAGPAqwzs9616QFt0CPJHFdb7hu00QgxMEAU0k9u0wdW3Mq7YCgVX4G2mrfwtLt+fR9tgZr0Hq
pyrL7HvNZv99Rpzm1k/uM2Zz2AALrGxAE+8w0KypavAgXR3m8Ie0K5I/1kzDdGM+15o3jH9sfGlJ
6MVfsUu8W9E21q0Zt6S3VmLCv3AOSacEg0T9VU6zcx1F4z9lzGs/UYoyvV2bzUQf2A0ZXZXZ5TW0
ssdaivqkAAk/7WvcMH5pzb3jV6S86n6U73ponT+A6Gpn48vGe+VZdAm1u8yDgNAIKXDIqHif2Cy2
vOJKyGaSagqPIflm18PZB3wly9trMbi3gvQfhV1frc6KymJL2HBtkQ1zT3JoTSAN1F+guE2/1gDh
4JGJqfTfrqys3/cXYq0P0+rB1V3VQ9NfuB5PiUq7T10VPgXlpiNeMQMTfRDy1gbNAi+u0DqrL6B5
43GNK8w+IzPRB8JTTs5cnV2X1YBycRFZ3hbp8tqXGwbcM0dxkPplV+oBq5eVoXd2gAi8P+9LI284
QRN5kCHTA0EkOZ6X80ly/51thZc2EE/NUHzquv7lfjcrTt2EHzBd6iLJu+xaM8HYO6jFd6N3Kcop
kSPCNDGrMQ7yGpWe9/tbmzPDrtucCVTPB/2FWnmF0lRnrvMzG+2e/3O/g7UBGbYNgCZRYWFnV+kH
7ue2AeAawqv8qCfPvs6Es33BlU3/14f0PtR5lcDia27lRxy1ALQm4x7mMwSeJioBIWEL4fWkv4BO
xXLjpKCBPDVWqjeWfW0ZDKv2eZD2rTMNZzfvLAGFrXKuDpBqAqb//jK82QFlJjShHXwKor9yuEDP
+1sd4jWlKafP99t+0yWhbePKLVXCBzsMugxoB/X0n8dw+/B96gFhf7+Hta83LFumkKL1XAhhRSNP
v7VNiggEZrev8WXnvjp9BKV5mIakv/iE0K8+YAJzZLWUf9nX/DJrr5sf5oqVdirgSv1vfQXupiEF
0vR+429aF6Z+mbBXjfO5Em1JFQpPrIWZE9AxK3JtXR4dVVax1w311q1xbZENO66rqveKrKgfeJBk
N85Z9iFMoRjh1PvAxBiMYcL+CAkr0czymk3yX8Qy4bnrNL3cn6k3/TcaN89md0pdrxTDpcaNPYJA
YawHSB+F8zlM+OM0bZUDrW1Vw5J5qUrcUjm52Vnyngfajxoud91PKTPxB7x3qrrMLBz+8zBFbRva
MUAP3+/P0MqX/4U86Eji4CiskVMkLZnVsa1oS+33nj0SRf/c72RlG5lUY+5o2eEAprNzO3V4zO3K
8SzLJI3cOus2VnqlCxPYwJ1MBn4nkb6q0/GlL+f0eaxQgDwUCZA/u4ZhAhpgc6iRtz30EUrmxxRi
3MfCCvODV9jJeV8fhuMoMt+pQoZ6fCCe+bfEZ9UZVNplPPj7oF3YT4b7oGAysypN+0vW5PN7qsL2
IuqgPxLpsScHe/nT/aEsJ8FfwRP6MZxHOE0yK1ivb2A5jEYwqouiOPFh+FzVfUxk8Tz71dP9rtZ2
seFE7NwGqU6dYdbsqiyjeokBMnfYQpqsNW+4EaEUaaZxMRLIaX3ltRiiasGS7ft4w3lkSW1bOZ/n
WxIOoCm25wilhVvppxW7MOEOWg4iGFKNT0co4IEqs2yOosTbHyD9/nHXAEzQA09mcPPqGn0gIyqi
UXVptKQj7re+NgIjDEj5rB3u29PZb+Z4KIurCvnD1PANg1s5TE1CThwMcKiyXyZorPOYZiQ/66q1
4tr2u69BuKnbtbKJAsOy/YwSqF6N6EiHoCzueRtcHNAL7FyEpdtXQYFsJK88AtllmEA9RH5NvwL3
uvEIu7YGhim3WiAd1FX49qzDtgkHx49FiGpjK6h2wcXoXxLMArkLPpBlIaQk3YEGTXWcQPCxYWVv
SjwHaN8wYqkmgoAVx2jL+DcQtzgRl+H4mDQVaQ9tLdM00h407FgG6p4Y5Ea6iy3mbFVariy/CU9w
K5TuNgXNEM0O6bcizcoIpr4VqK21bkTjLMhDQatZn5VX0u9iVBANoyEdxGmXEZrwhCl0Ryl8os8A
3JUR9fMkDjwgR0VX75HdwvqYhJg6lEgTAEAFkRXoHEVjxr/1KOP86BbDxyFp5Md9IzHMMKhQvFaj
lOMsNakiVXpuHlWAsUV50Kotl75y9Jmghb6nLh/By33Gu+Tj8uK/hJ4cOs0ycI/Ls3/XbRHJrJim
b5imytpGyyrQwLPRHxUDsRxIDZ4nO+02ln5taxlnaxBirZLR1eeCj39ql6MSjLLnfYth2CSt20Kn
5YxQkC/Z7BYF7vQkeNAcJrzmbb1OrdwCTOxCUsGsi0X4NLKZ/871PmV9/yKr8JKOxWme0j2vnZSZ
KAbqFUOregcIFbB9RqHwbnKpDIeGQmyRJL4/YyvHlcmTSZtCN1Zr2ee+Lp/DbPo8yvFQKO/d9o5a
WXCTL1O77Tx5niTn2vG/2Z6eAS4E5vn+969sV5O1QrqEoVShIedQVBmkjjLW2FHmNYMXexZLtwQm
33z1wVoYVj6yhIxt4OeXQownimXWbHiR3DtmqLENs+EjiKhu1rxVyLDW3TKVrw5fngiL81ZRlPNC
vSRasoWJpLF0rH/1ND9CUvaTAmIp2HttMykuWlgNK6cahtOHQXjIKiRsuc4/3V+ktR1gmDxEnfom
TGR+oQQAkCRLfwU03/KNa40bNh/KnNW8g/ZQlFHg6UeG23LpNNf7n762v4xguoZCHulykAZHhYf9
VUtMTCin76qhWwodK12YHJtiCgPNkRlJo5HIJ1oocOMM7rNyVb5xmV2ZIpNnM+NeGeA2NsIt4tFV
8nqIHWHvjBVMms224bywRKAwRWlCvqO4xPIPqguK/LBrDUxqTTpXyuEddBGibJbdJ7sYP0qlgmdG
3d/3e1ibIMO8Cw1aj6pk6KGt8hyy6j67zOhmX+tLr6+smfY8GKz8v+9P5uwdVgOo21Z+ud/62vYx
DmyeoZh3GkJ8e+93Xty7qBL2G9SIpxPYHu73sTY/hgHX4TCG0FaHFbQ18aOkIjwm/VbIsda6YcFF
SdK8DZfW/Q41AGGBWJahMO3+t6/Nj2HBoWjTKbQB1Y64Qr5LNNMcywzFgGqsvcP9PlZOURONZhOr
ERWBQFkE0tfnJTeR5d6nvPWOebn1drQySyaLjs2TDjS/KcYhilkjS+45IJFvf9wfwcosmZi0tmig
QkbcZQSqHaOwBM2+a7MU0BUkm/f1sczeKzsQJYG2d7fMku8X8oKnkF9hPiWHnnn+6X4Xa5NkGHLd
WllWcly+AIwJvBueHP0rSruqfZd7E4CGJC/0wiWzzm5Vfsoojf2Bfu3H+qqSrbe7tYUwzLnNJYq3
xhIjAJlZGWUVH45JW3mHHJIzG9t1rQ/DnN2WOV6n3AoLwZPgp0hdCLFNovXGQyfkuCUNvdaNYde0
9Zsq8FMMJfHh91rW/xPWZPjg1Zvh39p6G8btkzLxJ7dAF32blDHP8DIIOpEtHPfKCEwcWlI2XtJO
HM1TFzdgSe0/fTEAJcs3H1/W8ggmHM0Fd/rgl8tiFC7AREWeZ7Gksv83072MWSX5I0dJi+yBavBT
+zFFHdYGCHtteEYqTEIGNrRTC13bAl1nDXn0kb+ADIP95749rjjGv9BqfSPy1PLQgyflP7UVnMg0
/MNS55NIxZ5CDcpMxBpVOp+7fNlmspL12RejBqH4VhphbY6WnffKaYGwsAc+zZtPSZPUt6pQzg9a
hfwkUPqYbRyvK338J9b4qg85zH3aBsTlURHORcxn76F23Bx0j1sV/Svr8Je0aigyBZYXG/J4co6C
pLEvTuV60VjPdWy1k7VrLUKzltalieMFgWuf2NiUj1Nntd+R6RP7bsQmvC/tQcxoVZZ9mockjwdR
Dmdapu9EaDtH3YSf7+/ZlWSLifCjlVeIQUOQKFTZhefBc5INF9p0L0BUPDq9+5CrrRqLlYU3yYmW
V77KkdpGlYt4JhysZirPrGj26bhxf1lZeGo4SGplSTB40j55cGUHVIDPT+Pc/PBcN4+bMnvZNWUm
uC/A3a7pwhTjEB37qmvWsjiDHjfCLSv0gQUnkxO5kFG8pRQKPhtm87bzx730f02zTkg/jqBSO4Hu
59H3kvqzLebg+/0hvdW4zwKTslnIqQ8a/P8sefK+J/qjaouN69iKCCsYi/73w0sIiHSzR+hzrt0T
Ht1jbclnqfnJ5fMnjAFxsPepLtIfgMh9KIOt0GJtSMZ53EAWurcnB0MibhulKKOP3GreelZ+ay8v
E2bsNIlsZ0NqOT+7KKAPquIdwt+bcpONs2ohbFjpwjyOoUyQ92llDUeVtGPbHzwfliLPlU4hhXCg
XWt5xQHvRq5bxHVZqzGMHaJ91IaEJVIEPBp6yYYvTA8o8o+ZPwX9b99L6fQDz7AWD06lhVfrb1AN
gPBu1M6kpZ9D4rnhSwj0iN3jyqDdJME7s2ujJISNSZ3+UbOdtl+qsZ/ZRzDpOk4VgUuTlUMEX1G2
V39QXq0jt0OiexjtI7AWf/rc+z5N7Wmq5RnP5E9DQ1503cS866/zxMH8SVBo0OsvDHjMyOqcNNYN
caMarH6Rr8ZrHYwPyqsureNfMi4OjJBjMYYH2WT/NFN5BNnDzfKr54nxJKJW20Xd8oYJ73nqOH+A
vk8aqTl41Eo9ZKg7hLfuIuiP/uJhDVZFl1+COU8OzaQ/9FXArmNr/e49WoHr1mufdN3P0aDGn4Dq
XIM++bd0cxFjNv2YTCWJBc14bIfzp7l14tB2s0NvOefKE18t0nfgFhZ4r2p7cQRH63fUfb8PfJyv
Q/uuzrtLMrnI3XXl0RsTHSUOmyLazzZub8G1JS2LQCrlfoRx/v4/jq5ku1JcCX4R54hZbJnvbPt6
KHvDsV3VYhRIAiH4+hf3rbp7UV02CGVkZGQEhil+7LlWVAy2Pd63VfxI4udWP7JksNQJPqZnptrv
0AsLn/thYQ1mLYkzfnfw6o2gmVV+f3YlMmrc7TJb0XEHfhi4I2NhmhSwrBwXfUFyEA6OyqdxSKt9
e2968jwamSOZdIrNLv8G2/TitMLDf7QnSffbzNbTMow51/U/nBHEsahbS9aXaN8Pmz/qO5O2n1A6
T3nFZBVvSAX7bIKW/05+wGIRDLceI/RkGox/rgBqY9g/P0XD8A9UyG18JFWpyQ3yZvPnBMRz5tH9
hH4nNdvqZrbLZRz0+ovXtobEafzj18htqdblTx/Vc8z74d9AhyGh/hpDC1Bgi61KfEeblPLu3Qva
Z8WiRHX10XfJ++aQMRYseLN3P4t4nerAzSNrTQPZZbMSmT85bgrviuiKkeR/DIUlIvPdhOLurYzG
zMX6oFhXL5slpecwCES8I7wiqLoECR059aK4icbnqp5S6QylX7FyCfU1CKzY3ZFfF7Q0r5ks67A+
eKOXbETlnqzOLaSUSVOxX2eoPiy+/67u8k628BlBwN65q71ygxGFNASGyX3WbOrqO8Y52pA92ii8
uS3r7znCy625OGlPpEHkHiC8zT09wINAAfTPVuGHQRqMU17P9bEfTQEHx6Sy2bWurbJ2uzHp7A2P
g+abtRQAi5gD9VOJpIgPe8BiKd7Qv82IzKs7OwY3mU2sxTAQ2WZB/fIIvM99tV/IPK5xv7E/vKWl
jJyb7XUHq90SvY0kHiNSgkDNsQcTcx6Cd66/4GCQ9sQvJcxJoyA6OgsvHVCSVAyHzdVnEaz5IO2S
sv0aRetP5yiEJUDQAN3sdQBJYbYWj5zDTMMq3GnCrwAR8yJ+OtVlphbp0gZJPayxiUheV026N/47
F9GfZakx8BflxIPfKsAZDTEHoXiXkdMdEDEBP6R1Q7BdnzRDc6uavhQw4Il1K53YQODiVH7SEjuz
4ZQe9QNNYAjEEm4NaS/W07RVT5Axyrhi9rNHo39hV52JE6aVvz/VIEQJaMt+MUkX9EdMkE9bCBYk
bLMp6g44wV89gmsWHZ51O75RUZVslS3CppEqM4YFCWgBr+iMVdPTBNmTHdYnXCs5Ro+Q1HfHkBid
wYD+YHVt1prta6dRwSuTyWq6D9I/tft4b6z9qxF4s3T4K6M1gdnKzR6UFbcjPYTR9Fz51pfqwkQs
9llW0auZujOBuyhKSNGtVpfZTaOzdbXN8+5XH1RQA0dsZ064ijAV406btiB7sqAbDr4dQubS/7FG
KRNDK5Luqo6QzL0gRrDxeboPkNusPlILbRSqhIfqVeLUuhppUIEgW2yYfK+n6NoJ63WuVdbreY8R
nvjGvfow+uIQ1EG2h9UCu33nb6Osq0usX49CmMz7ChE2cs5Cvd9cR/anvm7mo1MRpC/SLBAc+R5U
pzJiB391j6LDAIR5Okjxo1iAl5DKk/GOTFKEyNlGxLOvq7huzcGs3lF17hLrehQxalQS1IetcdJ6
5+OJ2LieAVxflAriGkYUPIJrtLde9r7J6vm2UcXikLC/ofK7pMf1SOY1lqGoE+ENGt4q+ors5Q+2
NXsqXF5CnpQ41rlxwjcXFWnVujQTP9fND2nFEMMbZI5D/mata4ZUmmTxz8p+7ds2ZpRn04C4KAR/
66fNvuqxTswE91PUByG3s8J7ChkyaceO/NjdmDsKNS7MduX/yBWhedWKK4KC2tyjMF1EF0edyafK
FISZmCKmMSIOBkrz0XP3dKowUPLD1BjEBo5o0Wzvb2BVd2IbJ56aeUZqiG5je56eKNsSg0B73VTF
1KyZoDx+uHiuTMAJsb+5s13CZiOBrCidZ5aKKkyAz+IW2S/R2CEZhz47wfvGRYK9AoSLLqOd7CNa
5wa7WWuHUj7C3cIdUfP9wPkMxzXfJ4QMaicOW1LYzZe/kjhqWjyPA1wYc9+qSrPT79W281as8I6D
AWTL4Uo7pp4jnhn57Qjr4XXEjsGkIY9t+IWoEEr0ySuGRuNeDD5a3Ag77X/C7cgeqKdu836eHiOw
IVkHemCeSV1+13osRFWVVvM4t/PBtyTHSVhOhjf/wbq82FZydPl0aj0Y4mAudG7s9Wcb/rDtx30E
Qu1Doayu1OOXbH98AvnJViH8U514v2QCpk9BUxfb5D97Ai8QZj2Jt5OiqthnC6GW7tZXEjIESeAW
tprPTrZXr1vwAt9n14PTjDtlSKlJXHFikVds0dtC+TXE9ii0Akk4bt/zQ1aBNhn6deZauUQPG1uI
u/B9c3J6/09APx2usFOuz4FiJ08M+Yo4oHDu0jrYoBA06c6Dch0wkyIsnmwHl8ZazCNJt0Xkw+jm
lI7vPFhpPo7Rs3YvfAyvYC2WfBmCD4Ck325azq3ln2F98rFXD74Xgdktv4rub035gVhRLPHybAl5
mrqFcwQsFxVbZVJrITFfdEln+2JX8lIjHrjCb7ZbPFtaeR/MgG31PxUzB196aUjmgtphvrnAR8M9
DPE5Vv4cL4/UL0fiBxDXXaDhVh8D8/NuoJdKyHdXhFcIkL7tvS0e22kx5fKVd9ZtEjg5rZuKjuUg
e9Ow4yjgqM0tRRLviz2H6bzoeMLsnDMb5cbEk2UdbB8ZzIqXnKAZnXYBJORnJPKPulmT2ZB0rN6b
GbexC+zQ1lBw4b3hGxumSMUjPibh+Vfliy+4jGiE58pDK8dX3a9Y3VgBDZeYkXcYxjwFNQCVdKOD
bYbDYq+lgrt/vFb0aJnuXE3R8w4WpsOALKxUNuMr96bqFLrBW7NUp7rtk72XhbStBMsiKA719uk3
y7XxgvM4lQ4S05uJv2pvfoEwR8Pu1slg81FnlG6/ujrP6r/It29+HbrINpXHKVqfqS1yMtnZiPiF
EaEtIe4CpDUWItiBsiTUKn45O3fW0MSy7ESNTTyoIZY0TFYTpEa6x9Fq0khZr0KY0h2BEnq4i+Bm
5PofIhiyMaRwWpiAQXnsCO9iqSWD2Wvi9/M3IoGTIRrSLoSwgGCiHVaw6R05WiKXsMTgXXvL19h9
uqgbof+OgM0sRFKuQJWXrUzt5b996eNaMmjU5xjXSdwsJtZ4ep6zJUE1nysngqp1cxNjtSkNwz8h
siiT0FnTbfMyNqLI+bzLvUX+RJ1zMwF7Fto+oI9l8U5FXRJX8UJt/BUbEznmHyW3OI7OdTZQ2AG8
rLtAquW5W0zhQ1XOl/al2+cjU0FhmSi2JB4iQCS+X4xRgGpMjMqajntQoImf6F8BIDIAHPdAdP34
OohPX/LfcYHb8sJiS7yD9ClbCPAhXEo8TLL7bckRFREzI95CT5N4a3Q64XBQww+RoQqPR5yWVX4v
zZDqzjloy32a+ZfFwwK3TxyuOmWzmzuMXtEQvsx4hMiYLxwXNra4853GS9WKcmP98Rn8wh2D2LHw
Qu0emjlni6cQYGu2wqyZhjMSrOJJDnnT2zFcVeLVajLcdbGe56OiwJW7KhG1l9Rhdd/hKQCDmCZ2
g91OrHXHZNtP5/UQCScTdvefN/8GhqVMoXwv8ADRLLUtJ6OhE9v6CSqteMf+zT64lxnaz3puPuXy
7Os+NqH1ErZ1oTlLOZCkCKrECFGQuTniLOZShwjC3C+MuVvsehvDwUYit6xowXoHPvsWu6L3PxMe
IUoPDvIkQsxU/2ScqxX81+4OnHKb96mDKimQKIRajDHazQRh3zEfUXJ1FBOpDmICpB9ZzIBMYHVc
VlxkXeDdPYCkOQI262Xa2APLnWU67Ta+YSyq4V/dzgf40m8W0NAkpIhrezsPnv3ark+y3RAdWKWi
71J0GBnvvjzxxgPc8K7MZ3Sg1dIDaASpC3PLDSHp2sVPgzmjHF7pLrM9snMefq/LyzaoYxN079Im
Ntaxvmo7gqc17mzkGSA8HIa93ZGL8ejOgHFed7Y6EELWFr124BO2HkcXpiDcd9HBAvksH2pxUruj
B2G5bRy59XuLZxM4zxz/aNa7Un+rEPU36BJosQsfy+6hPybTiOCEec2cvkkt+tb46m0EcKZ1h98T
azjAjKkTQF4t7qucY423P0ewE9JbGnnI0YFJqPT3FDRLtsLYSwrcS8IuIzzbsVYxp9uxnT3glDHr
JufGsHLjmafG7hM1vEbGT3vO0w15PbPz4wPpW1sZ2lAC4kh5uKzksiZCixMJ5Uc7umkfuG++opiA
YhklHL24cV3EoPw3PU6lgsEEQ+ZZU4OrndGD/hrzRzbWAVdUEYU89TqecHOnfAZxBF06tgQc9SZY
F/vwF8BQ9S2oncNCsVAbRnm/1KntiaTb/0SqTRvvS61eOtk+ngKSore5tCGJhc0sbmH7sBj3HgKY
VmwEl6qPD28tuDuntZgAmNaYyzVd6PjkAhzT8HHCYdAvAgVfnR27o7QQeKXLRJxY4pHXLIxdGRxJ
EJ4QT/Yhx+44R8+T3P/rG1kyVgOG4Fefqy/8XdgDPtRuc635J1/+s8conqq1nNwzw63lqDnjFTLB
8b2Myn3RQ1s0AW4qZHH4Vp9DOgywpKIUI43E7d3nDodJB+tlJDWwV5vrfUaviI5whVcvmJ5lqqBx
hPEp9RBh7z3NeipWmNAr0WA89e0MaFJxRKrNK9ZmKRzdnGRAkXPP7HR0p695e6+c6a/P18xq3YKu
0zfWKkHi6SdHviNuNp47IM/Wi93Ke/GFb2Lj6b+D/Frs5rO1phzwtPCCGjewl1F3yRxvzGyrh6eZ
Kfo+SqQKskpiuw5f9N7QQ1cP6VIh8ClSIpn69dA17NmXFDE6QCA1Ghm7Odj1c9OtAN9Xa7wjASlZ
WviigMjsIIPiIKK8yUsgninWAas+A2zyND4FnbbiP9v+W21hCsIRdMMEKgntt5K4grfSoA/uZ+uo
rWtAvdKqVtiI3Q1UY6yXV4+v3/YapJUGoLPTddaPqpIJ7R9IaInMceqDW49vQEPQEwJi2yuHtRq0
3sZHoUcfPWhWUMdJFRaePOtDWWC4wKU2fE61jfe6oDPb/spJHodgOdjujKzNMFvQ2CxDl7QSEjLZ
JJBmxQuKB62Wy6y3xA4k/LzJdQnG2KILjG6Hl6rWBxcNkAnrbEToSgz73jP+8AdyDnK/2Y8s0DIN
PXoZWfdB0M/APwBMy8Dited+gTYZhXcq5fTPROPHqMfHgtx8JeF2GqLGTzrf+338Ua+VeRisJVQz
/yKyl6Ydcn/gpev1D4vF51ARrDLAoKDq0PnR8EM60bniywkyw9SuuzruFfaxu9UvamalNaIFIlAX
ng1ChX7t3LPx9bNfZIEN6SpmA2eUf0uLwqJN0kZfzOyx/YBXJsj7lqATRSsJE14CvdFG9RPpeN76
Yb7C3oYP/GCtwDK7FVtWh/7jHtj6wPY6qfs62ddPTCYh13udVkwknZxuNKkobt+VYmeJ5RLtYh/h
FaHp5KFINTjUsfZTATJ4DFdzHjZY6AZk+WtHXSEWOZaWB4LGIDQyJr3JBdoDBfi51WvWdtPNC4bX
CffmZv5hbIDUhDnvJk9gP4DdrdD/t0H3Xnl9CWbrzbD5J9hmDYWsRg0WOkMEwHE0KJnD1E8xNLpP
LHCBmkTp7OSj6fUTfHGPECVc4EiBd1tXb6yu3zz0g7DETmt42CaBP//BgrGdz9XO0oCb1JAWc/Oq
yTcf+e4NdY9mI7cmQL+MsfbRrUMQP2JKdMWPjo2Atqi7h3pS8DWp7oHjzUnD3NO2Y1BgDeuNjn2Y
hcr6laaFrlpfjBp+LD4VRsgn7KRkLVEfdJKFDb5C2Rbc48H1je3d0funruv/WrFdI+A9ZK3Dsdub
92SaN5zxmmQaXfPqIKTMB2yLW7UXFhnScAw+bLD/QYgcpkFm81LBagoXAkD3QMwrFhhAzfIz7OSu
9o4u1B7+LI/st70GfJKIBOlye4UHydKUUDkBWS/qY8HU4BJYYZOZRj4Hq/vLIENaBq1RIKdSc7Ba
vj74cwQtEW0zH53juNPYA1QXwJFriN1YT/U+em+xZdsSZbApStvWuvBJ+MlkcLW03ksdDm+b3V3k
bl9bJKJBTiJeq6ixYxcSSaWByxT5bBf17UX9QTt+SWT3NjTdx0AIuM76jjpciAYgm9unnvXP3jIX
w4RBuIzEtXIh5eWYhAh/vBixPDkNSa1ozwYCpDQ1KcQlhYMQvAjcgQ1k5oZ1whun6LWT+shmIyPO
W9OvqVs7QMLroXfHfFj3Ynb+WiGAJcIfd9E9Cwe1dFtSr0GYlGMg6kXEvHafh0BnZPKLQQAp1rv5
QFd5w5P4z7DpaBxQJL5bWhp9Lx2zRlrnrhqzzQLRWMuSTuRf4zmntrfKirA/u8dujdMXHVF/V8vH
9/0rlAuaBNwraMQV/kb+pONGdBkZnoIId2+DpBolb160nN2hu0IBVNT1cAjHqJDD33omqRzGc7Co
VEIpgM6o6Bm5wdvrsyfyKtwqNXAZ3jlL1p0DlyLVjVZ3ZrEsmmBRQ4fMhIjqwuyoovJQodoLpMI1
yyNafIVAAMs/itXvk6C/0Ig/WwDAu9pSCw1mW+OWUt7RaiQsoBbUi1kmgcLVKMEYOGMe1VP+yKhm
uCYRPfwWzgalUH56k74yuKLwiJyl4x+cgV7ZQO4y4vAKtQ5qMJeu7d79rT6RqX6yjIdLDhxCYA6y
gTTNQFESE6IONuioCbVzt1hsqAGzpMC4uFMxLkNaK7QTfXBS61CMLf/eo+lpmJZL2Cw3NxyOOor+
7WApIBbLBjr+tD5Noh1URBTlFrH+9XabBiz4wGxxikOJi9wbKojh6k8fn0RSKTBCi8akc1J8wEBQ
3C0QjXPAsi6s753o/wgh3uE0+Sxx1cpOP/X7Bhc2ouGzX9t4cdXx0akyvWRYEfucou2Zkz/LEl2X
Gchq6KPnwGX5LtipImjMxFTUjnsDu4pNqejihlum7fqvaoavScnMizRSbsRMkgom+1VNzpaxvuc9
iuGSNsVbBUJCryVMOeIdwztmgkI2fVaF05voh7f9QW7tBrB9+cKqV2533ctkB0U3kcvjnnuQWfBe
PUkxv1YWrMS6vb3ilkFqLsC6We2SU505YGCXdjk5M/y5xwiOo9vnuDiPPvUi699tbRKPjp/TeveH
IJUdLyRYG83Uhwc4Q93q5fG/a4TIlKQftYlyr7Gzaa3fRwGKtq74v3HC37mEAPFB3A11yvflJhju
ApzquxiXgs9tvLfWtYWHkcQt3XveDXYUPQaFITLjaLrVBrcsATwnfgY+5mnHGCms7Se/3b+HmV27
bcekuBpQ6SLQB0grx9qvH/iJRTDD2R78XwdHOBhKgoWIphQZoBmLoNC3L4sC3rXJ8oWklQ5MJ4hv
0+glIbiwlI+xBhaJx6zi7kvQrlehtjleSZVvLSqMMlFSg1cL4A7OmLk1Yi0X2ztwhg2m7mOaRpGB
Lj+qsH/z7DnXMKVFm7kkbRe99LOLnkmf3XYuKqHneN903nvqx3ahvGDR6sTRTH+9JfL6zDD/vOH8
rGxMTUMK3SxZ1ZiDQ70gH5ZWxLajQxzv7sufxNVeLBA6U+n69BValVcyzt9Dr9BmSHARj9hNVi1/
VjJkEh2Cz00etcGrXKK8bc07M7IIl/617Wi2krmkrQ/Ys0GPMgVXM2LuMNa2itvJf+EGjxx24Bhe
RhcsLl93Vd2a3S6R9X2LFEWwsexu8Da5M7UgQbtdsxmrH8g3Fu+kl7AzNqfwYQLI/OpCfe9pgk3X
PpLTvqPZJxNI8iY1NQyfqrB0InJVcjhuzIEerTo1jYshOTV5wKZr7+3vD+eJ3PLtKGG1lbW19x6u
TTFPW9EgRRg3D+y+Q5DExl/zVXjwkBOinDErtVg3xQ24oZhtQaGduohASG7Dft45z6XcXsFFV4D/
Dogg3HjY4zrse/W2u8Mbr+Q9qAYQGy7/XUV1sUN8mLj6MCFHiTOvyvHv1ePjpe2KIw1vasredaBP
kR3J2KrHEj7kduLrDiz+ikOLvAcBCh+WLznrABb2pUML7LrvtSfB8lilO6NuGXUYH5uqdePdFqLe
XAeBU9XuaRzdPeP0USQfH1ezgsqgShYRad/dfUQm2V7hp1eZDqpva1ca1OHaxWgjHptEX1zUPxGS
ANquOZrBLULd4qVjxIOIYYONTFwXsCvhc0YDbBNPyNRMFjww4aOJsWQLMCpz4gbHx2e+hWgko2Ec
EcOFb7BH4aT+WlQcLeMUXsTIXyYNy92+P9dMnSJnSWVlVOw3dLmHy3KcbJDn1GUxd/hTP2ksJOHL
H+hv9Eg6HsRbFC1Pct6+u7k6OcwrmTsftFpfYdZ5HkX03PR7vrZ9OgkUBdzCR8dFaKA1vOpZj+AI
wqwSzR6Pkjxb1X5Dp1AGLjLC6PSL+S1qEw1TuKqUg9cfH+caLHA64Two1V2wd4e/Q52bCtvgdeQU
HYVgA1aCJNm9tr3oRv9zEf5cYWKyI9AuptZ02AJ2rEJZbPVc+g9bIas9e3wCDeXf+hnsF8LNn7aa
Z9DYdLGUNs1aa+8ylzimnFV0d+3uMGIIcbKt4a+W48WmFdiCCipawerjSoC4RqSoebssGm+dMrlT
jEzRXrVW9KPInHYME3SoX07h4Hyv6JZE395rx7sS071XPoxWtHZyFfQXCTCdjA9TpWB4A+GIkYCd
YtX73m7L29bSrIcno8edw9B4FyaWC/Ri7+j7MuZSMML99yyxPdSGAt/p2s5Y+UcAs0Lxju2WqURN
/g/x/DFVBl9XPUIEAZmKBRJofO3hcA+0Z5VqtY6+v5w2xy3qVUEZ4ZV8tZDmvI0ps0kRzGhuG3oZ
th0lBfh44i9rTQTuNFB8LbHg0zDi5g3EsJ4n05oYZvDjf9U+HMA2XcDh3kMTpVZVZ8abSCKFfCRX
QaXRJogsufUQXMRYeBjRAtk2eI7gOLm1TrZHD6OsrG+aM2p7GFe+iF5mqoDRaLfkwWyhwRqf6tDJ
Gysog9p7nsOqqLSbdbb32mDhI1j2v24Q3BrllXO3rUkz40lsKzj8ujNBEnrzP93zNOjlFwShGM1p
8NBavZt97ZLJnjNIof6bWPWf1tFxQGvcYccg0NsLwtwuzmIBkkY6yCHxNHEEhUnirjpvtUIkucSe
NdYFDnyYTytuRBViR45D3iDnxzCXwglisGAIP/9HnfrmPta1HEOAI2zcTk0HDUGFEhvv2kLGwUSH
ZGrnLSF+k7lb5yR7y0r4RN5woD5cd3mhm3p3ffVZbe2ZGHzFGhP1+cEoNP7JHoHUQIfJ1jGp9vdi
DWhCDOa5la/SCZPqFd+OQqufwpvvVSzWqUKabLq34ZVF/QnAsuyh1GKBhCP7OA0FDPgPZFJpw8hz
E6m7Y6Bm6VUua/BcEHNIExy466fWyP9gNvjDNi9WgDdj3RatQ788B4NvTdfTVkUodT2+nrCgDJV9
cuVZoAUL+6iAUOBztMQvZrjHmWLgZzXHlvE7BkQHzHI+dOVexp1lbQCkIcDnDJH4uwzqIPv9MHDI
UOz6ivDVh0rnZPX9a8Qs9MR1C8oaEoqRYGDn4mvFTAnEwcQRwe5hebE6cg64+mBYMTQfJ52rlpdA
e0/uGvx2s39QvQRcouFfY1MBLc/sxhPqdwKngxdimeugguuOmUDjhU1s9cGvD+/8GAHvmej6PPDw
3ftNj9V4VyQYVPMELirvCGFLYeSPdMCgQNZYIurlFjmgesmO/RNblNp036GhV9l6Koma+eRVy5Mf
zacWt9xghW89zs+GgC8IeOZ096cSKsADUfTZ3beTQV3nbnWYgR1wA8UQiB/56Be8b799a3xmNf9D
8fm2qAMQAVy13GCE3Ff/fyjhEBaL0wNioj3ozPIa2a1f9g35nSiHQAeDUp9sdRrVwYsY2ZunAF1c
zBWM4M+oAd1R1ZNIqdXDfG1QqVib99kPu1hgWTFuZ/q+zNW1WezMwdScEQr/mu26CT/3qgksG6vA
1ZPwH4zUDlZk/iNDe5ORmyqiC3ihoTLzI8XLbR9C2y3A/7Of6ZECwPY2WHCu3Hc5syhdMTFyR1uk
zH2wk4N0CtjmYPBDUHwi8JC2LU7uylWOocOeuDB8hyhm4S+A+M8uBusxtvuGBOyMwcR0uz3AUj8j
8Q8BqlaGK+Tc+8F9biHX2jpMW5t6T3a9JxvKuwgfJCa2/CEYW56QMnrd2N5AAxTiAmnvoVowcrCW
r3rsPvY1LEbZiaT3I57C4znz+/VkWlI6xkeOEACzisidT07ZO1AF4MfwjXjeN4btoe7/qid86N+E
qYs9qvd99QxqBEpB2H9DMXAGQP3ArQhO2gOuEOSlIvUHxWvqQoKZoM9yV8/Pw2bB8G/+ebSdMqKY
+PVvTrMnxp4+HxChtazPvV1TJ2KXdd1eh4dtQc0goSG4Hm2yxsQnZWMHGEY6abA7Zyc0GYZhmFhS
ko3YcvIN+YQP35ZIrFgbb9hiNHhP/VYfLDKVi2Yw2QB6hGb+TfKpbDbw7RT1ygZge8BBJdgrNrYz
hy5fmP/+bBU67dX/HYho8Wix1Qbq7zZzlx761rPi1ZjndqtvK++yRg3nkHuvj/aJP0gBkGhHOOqg
XaMyJV0I2nWYn+BvnVNXdknFkZAoSZO3aM8BwPI5bG7D2t292vyppKf/x9GZbMepa2H4iVgLBEgw
rb7KTbl37AkrJ04QPQhE9/T3qzvzILGrQM3ef7e5X8Ev7QTGWjvnJKwPqETOFZvMpSAsYkClqd6S
w7+bo+mxTtWToIDcNo29T7T/QOsNlz09iWk95YaG7Na3E7x3ZuLmi47Sa0O91pu6QDne/6Q9gHQY
3MUFeAzANL6Zq6TMUdK8Bg3onlovZpjZYj7T61WmLr6XvdDj8a2sPls/T3eh9ZOtFzMSIBj9FwFs
MVFsJkP5Vtp+f0MYxr540+CKduELmeSsXTS4VFzN6OaQYup306W7uM2vcvGe5gQmu0VK1WbNKy7V
7Vy195MV52Xs/g5LD9hQ/JPu+BAU3S+jxmkjjP61NsWvVsNbNM390sDKVrTAxt1DLR6Hvr/e7tS0
CL9DvlgXDQ/eAI8SlHfYhH+mqjlVtYnRYxq44mWXqul50v5d2UQcBpDMA/qyNEL30+t30vGfK/i3
IHDPurIVBz8bMGXBOq08xoaNNdW/An/eJIF4DEiFgoWnTOqAVP3+4QaJaGn2U5arTdw5p1pkO1J/
7hcCBUXQcbjTwDfPok95NgVKVO4x486HqKsZ2an0utEToBzwetu6lzRY9ip0txV7ti/LaTO46hwn
8aNSxSs9dE4f1yt6pmK3shnjSp78BdiwDfodAn/IMOfUBXyeGjpihc9GAsAmnZsS1Yt+mG4Z9kLY
i0HRyujQf7EjN4SRfWeuOSZOtTy0nX+a2Qcma/8hkfV2rvGbi2jC9GGRCTb+Qp9i16s2tBhcpXNw
IqfiMxvGX07hDVvVR4gc1/6jMRB2ef9rdMVTOiafcxIzmM7s/RtBPcX9elK1eaAi2jLy+zyvCqFJ
3jyRw/hTFXp8YFQHU8ZzPlYh6QomkmE2CM6RhgV1fo2ZDXByhJ4hf2Lu2d5LN5Z5wLsoXPUlQEUD
LwbDsezDtShvBObRLZ27pVHvLG9sYua1L/sL45ZHHkcUE8A2naYg+xGhQUExznepO8ONFwvjjD2w
iWyQjEMWKaD/BG5gsr0FISmj8nsc6XOHyt8lTspBXJ19ER3kCLWgPfQcZMhu4wL4NZXxm2rJ4GKI
HWD7SRfrsY/Wg8zVZ8KKBK0zX0NiKPjnu2rwp2tvLdqXyjnUaYxWrnpaXCZcFlG4UXO+symj6mVz
F0fLdC+Gn9FHjZK29stxxUnF+V6jDpvqAcw5BctJZtqAVv+qbXVqWnMgY/XB5Nmb8dN6dxsBBh3F
7LsJYSvJ78XBXSsuHBag61AMuQMEWyz/5l57mRYfOLRIXmsdvbnT/NAxou/WLfK4wpeqbw7kj3J4
hLk+9civNt0avdal9+YFQ/hrgPDfAof8Wys0LUW1nFfARMmvE6l3zkIk2rcwrsj4iGZrvBd+cupM
cdFe8nd1wn9jC5zFgbmYG3sWL9dCRfFmbfS97IYrgwGODLd+rC0/swt6v4b4k1uzJA9Vnjy1ru9+
zkXwu45QZThp9sqH+0ffV2/WflgO7YRSVkXTn7QJi5OfIVz0KufaNCXqBqd1j+kMTlXA/TSmPRgB
Py9gt1yE3m0rD5PvwKbqkxW3+Y6hrN/XKaXxW8HglADbDRfnoahn8DZ7dCLP7gmxuyuccrjGs5Md
GSd6S+RoTkxSrlBmNCWOQNMdO0XBr1opD3lgg+2KXcGY+ugvLh3oECPEDHYohn4ia+Quwoe3hRl4
iNUM2z6os/Syw6SRWUb+ox/qU+gvz1FqDt0S7lvYrpO/OhN02IACV7PB+jvM2bzz5tgkEylyoDnO
zFWIT5VipUqf6IOPSvkrMp3M7mQGfoDO3duFJdcyUSlX48bqlA5qmyTdGZF/tTNlcq664glx+bEz
00M7ZpLRh+g+YB9pZQ6q9Y+kgj6m1PJrLk+9nl5qTkEnX+m1vdchSP/6iP42eEd+da36x9N/VnOI
ylRuJWdI1aq/dQ1fqP3RbqK02gvj/0XLf99WzeNYFy9msDms5HzPGO+jUOn3EOG8yLOXaB3+TbVP
x+GXRzsU37dRzbhmDgv4Rtk2zg5VObjkVO5dTA4oEXqach85ehe2zn0wzk9DMzzSyf3niuS+Jwhr
V/X1IdBLfhwm/a8mvwLpyPCcevqzy3E71GH6JNV69ED6q7xtNj5aqTuO/Z9IOHxbJ0Q7UsscumD8
7aBf3rREY0XCfqWB3U6pPaiC03D1qk9vBCpXN7+DSOWhKJPHxvlPcBHYstmvBGVvKhFcml4f1on6
ZCz/+LDQaVY+0339tFF5CBA3BBFcHHYhZZEDp+15KBUaqGFPZB1sabHpUZrFutlJsSAva+5dRR1S
+ycmTx0Vv3uQTMddOnePE+E+zRgGX+KX6P0THeelcbkI64UAGHFywvkEyHEeVvs6eby7xNu7jTq3
TU4paHYJDp0Ena3V6jLO42H0l5Os/X014k+AMgLHoHLB6p2p0xRB7itoIgR7oAlIaP0dw4LfksIy
H6bdC/7doFs6yvDSj5rZJPWh6F14Vv9iyugElQwVkZ0ao58iLzonXbvzEzgXHrwW4W4BOXbIN866
5ndY1I/TlD4FWNE8nvg8wupCJUTzcleiICpggYf5byOqY7iIo0BIkiJUQNB4KkPnXiEQtcgqWhQf
qD+O2VQf4gEeRiQHKcHsZrlJqTVNASUUzFuu052m6ojc6IB07OgGw1EXHHVxtBespqWqzuOU/fLX
7LtfQyYAoMdZxns0D28qSw5iab7GaDwnq3tulhDxUPThhuZundVL1FTfk4kDYItE7BxdAAlYAIqE
A6XMly/cRu9drF6zmHNscO2LQv7U6HILWPHI4EbQrhKF5NL8dvz4IxjX04jYA2rk0C/xKcmK15x+
rnH4SKFkX3hI1AgSZICYenN6pDBjzPC76lbZeyliFeCSHpm+mzhPYVu9wan/MJvtGBfVoXL1B03n
p6inba+5X2T3kifxQ9jap3b0/qL63grj0cE6V2xQ/Qbh00tbJ1dYKO5D5n9vvCW/88R8tfGIX0zO
b3XWgfSX81kHYHhtAiBDs9FXzSVhDdGvnJ2etaRLxaoHxc3qT7301y6vLhN4tuknxC6Sowx73Jyy
Q6fDnNlzsgAc+uqIog0ulX9Pe7uPOmIohrCEvpBnN0G+5HvQ6HV80kP7xzVVth07YxEb+E/xXD5r
2T0jbiBjYDGfZba+Z5IBcsFwaWX7TaI7wjP3eY0benuT7lmn01a3UDGIefDCmVfurZ3BweCK5UDz
+J6AXSLCyLgoJLKLllctFgepb2f+tL7Y+8744i7hFvv2Q4XXQGgmEnk3SthL+3fPbR/ymvHy3Kmy
gjcu9LsfBx9tupyazP2dlvmDWIIzIxe+TN/ttIJQKdv3TCEZCyJltmvSXLQsYJa1fK/7DrwSeLdD
DgTVEIwlVHT1UDWUs1qcitW+ZZkLZuM1L1E5PQQc/tj5zwLuLLXztSrao1ObCxfDqzfKl8AbedzT
nSFVCv0A7/kGDitovD7frrLYW7t8JvN8uLXNhDlcqXsPq6j6jesDZS3r1uUpFtq5pLY8drE5yKl4
sIyMgaU1LMz5g3qVUqpPt0YOl1Al5VHKND5Uujmu8dzCJMaXbnbuAqaPbJhyhhlahLBH7pelExyK
gDzF8TBMFIervwtkcle7yzZv4vssDq6enr91kdw1mqwEEmKf6rj+Gy1AHIVmADhdXKpcxGHFqQY3
nApW12qeEbrfaKJjOTfyUdWIsZMhBEnvIO/K0rkWMKr5EINdtTAcq+K2Yu6Qe42N418AjAkyI03m
XRcTKUrNIvJt58wco6ON88s6utm70WRbbhFpWnRkmgtwXfHZY1dEm1w4Q3oXOWEMy09K6Ba7HbYO
mdYdQom+bvZYJ9KtU2rzUvhR86fUt4lQK38B+Cdzl3dZNhSzCykU4Wz9Zm8KHR7iJeCLDT4tuukw
26OYVvO4aXCYfLkro46oMwRYc5dZDTicSkaZzmBx+Vtvk2K+DtJBgc7tMazTO/RuMD/X2k+7kuKv
T4Nd4eIdPlZz3Elz2yGOuRt1JcxZzxNhFXqsJv/aSRxrVyFlEP5oj5BYCq5I+yzOlup+HkNnrFHS
1NOKZFIiKF6wAEU7jVoSNAToZj0N04A6eZjG4aL7DJ+sG0F7QLyGf8qm8ON7PzTCRYbaIQHTQ2n/
G+cK/oxMvptOCPU/JWIJkfEa50kQH0bX8d8Zjki8eFjlTvkQrZmPHlQjJo2XQ90YKa5yCqPmwSLa
0oe6xTB6mNeeXT5IlcIElfm83Ltds6xnRBjK7GPcYNEWZX9Q/CnHMGdiXp4BKtQVANZN8zT8sYtW
L6rxK9RnIo3HINtWK4NXD0zhbv2DcVCwl5jQFGXGjHgTqNS5zqqpPnycbzNEusg/as1Q7cYq8VrV
1K97Z/CqbpuXtfmTV7fjpkxW2qecDWRJBfKQskS98zBn9bxZlPEPkwCk0rCN24UBmgeXQ+nM4Chx
QX4HO+ilzDVzkuASx7P+jpWM7gPHm2EXAHkNrdm+dhtx8G0xnJtR5buA0uboh2t3kGtoUZmiQnep
lQ6LdmmP5Zr/uEs69FyKrUp3iTtS+WfS1z8jDlOFabcekcrWebmPlnEINt46hA+69aKPxfWT9yxt
2AY52x86MY+Le39K5vuVcVeXYsVVgU94sRTSVfez9H27rybl/OqFzr+Cxk7Pi+OJdxWPIwisHD4y
7bFHmjl/Ddupx7mQyuey6ORCJSEFE0/yZshpWCpRmM94WNDip1JGv5LZir8Q58lVOLW4K5U/PWVN
WMKnRFF9n3oe0e+JTPVZEyr7SzdDATMPtxsi2vBL8UpyBC4gRSIC1Aw9a1EO9VYGY3qehnwqEVsN
wBpJqe8aRMWaaciDg6C4lBBoqR6hK/N5nJdXZvMu6Y9nOmg3lQ2KZ2m5AN4WXHDVJiP7v7p0qeeY
wzKPTn2GTefBmcRd/7DbEcjTYTUVNnV8eO4GDVxs/65p3NmXUqVehjvCs6F4zWcJtd9bWS+Uc05I
0RKtIVz9OqB4KTGfwHxlftfdOa2JKh5pS2WWVn36b6x6+5TaYg4PWRZzJHUBy2Fj56Fy94ZnRj/R
l7nYhIlGmh9PSElrGSDbLHQzpZe8SuDNu4Bffp5byRhZkXPcYK8LwL2GoK8DfOZLnexy5losh3zm
bMAO1QbLLkilEvdwqcHNDR/wUWniIREyykv72wqLozYa6/Gx7ZDWUR7R8hwMadLFVhZjQi0Z0dId
HORFdz0ys+QQWqn8S2vT+HMaIz+Dn+rdax6nhU+gUONjnJuyBLOSaD+qcKDG6pAVYbewKFHoMFJ9
aiCmolM2zMvPEJG5sgkBa3hLa7GgQYpzB4+61OYv63NqtmGq1J8EbzPAzACeNC8ifByieP6vh/g+
R6O3vgzZLZu6CDSvP03QyOpJoAVvZTZ+qcz0z84g7Ys2svqpPW96GAPPvjRIzY6+ssHXCBT8xItw
Tmxe59eYMn5p06zceJvQ5P64c2q3D7fY3+urOyYhCrHRz+1xBaONDr7Hs974aazeYP6yz0ap1mz6
xkFJ5uQFN71L1RHsFXfW3ZIaPHmm54BDzDGRgaYpZD8cxOAWTcSKqwOrkBq2RtNFbAyxCHZzG38d
bSN/mZZzUK36t0hr8Z22kTNhPIz6YqfCunmRUq5fcWBygE4EM0Msq8NI5BPGbrV6qM1jafrfXhkj
Hcz5WxGQdmTeAouMG5m6ieejagtq8JqUzWETyXU0m3qo+3VXjx1JBUzSlfO+mW2bwcf5cXqIhqLz
PtTa/Gk9NwyPDlAXA9Lq0VE7UDU6TAJocL36qpx5zwQY9zthvZKezFknh3bPojqnYbS/I/l/11Ib
u9hH+0q0x8ypfcVU48rF0pOr5iwKPA94TzCXHzzjBv6mmpfiaxz6BPx79cri4iEBfmWiy4LeoOyz
O1wWnv9fJ0Lvy83D+MNN8fQe/MmF/fILqdEsuH0QP7ZxmHinObFq8bbLKiVlflsQWFBDVa87QZKE
jx9gGeRbnlTJE3McvT9OrvIfNEIN02cjhGFduDSvjG3/s3hrgSMygyKAFS+8yP8mipxeY0rriNiH
wSvCG32xABL7eTwc4ZbRpOg57eb3pHLVeHWmsegetG7t4G4wqt+KZmWaaaAfkYiGnFCtDFyqwtBf
T9pxYkILZoZ4cBS4Nzi+yVL1bwbpGl+YOOAARdUOkkbMibo+tlEaLddeA5ncp+0qm0czrG30Uoxp
mrwkAS/q5C4mQZBdiw6Hd5e77n95jXMN1I90Ie9TYqEWN/QP34M3e6o4ZxWgPNqJpqdr4VC6oWZW
Y9U+L52a24Ny80q9RjnFFIF5rgw43/oFATvZqv3KN9I4e9z7WrrKA++cswKrIa2x799HiTawCa4O
0xsNNUcyEFhDIpW+uoWg2B0dbia8/xJTHAcO4QeIw3IvXE+lk8qbu31RcQ3nUHnYkPuy6d8atHcZ
Z4gRIt5VTqBWbvekmva0brqIdmymxjnkQL7jg2T6kLmWZrX9OavHKjwqT0TZSzAG7viaN0uEBKtl
Xkt/itB+eAfSgX3iLMomrO8nwBtEB4Q7+LCiWWkvBCDGIUq9kHDFSeA3Onk8xuaBQDai1420zvPg
kfz3vViCru60zheJ4jYY4/QpDDKc4CxrxvQtXD7xO4kP2fRW1kPTXErU52iNVDqaL/S97oL9M2cs
eK+drn+b/cCROO+hxF5SFBW4yLhJ2Ttr2qdvekommrLFtXwKi0JVPBFCK3ECjKMHfePy3KDT+2zK
n20AlgdOQdrXU8XP2PRppxnRmzh1iRWlzbs9JqfYHMcI5dlZtUolKMVJK9hUubKkSMhc/5UZ0ry9
LCNlt/0oKh4EcgNky2UpsIAV40IWhWQ7bpe5rOzXWtXcUjKJMnoGOaOB7ThlI6bcw9vGlz6mBfim
8Kzs8wpWIHf8nqFLt+PsiPwnqDPrHoRXxA0LppXLO185+Zfw/DBoriuOHzG1K0VZwJCJ8IPMB/cw
G4xfXhvZkUbJl/aEJpsTdSeGcUW5xUyvvH0BDuztd1eFfnzUI5j7x1wS6nZkvwztrpnmJn9uXOnD
k1g/nL+GeTaACkyUhGWuKq7dD+LZ2uwqEPjMOEiY0lz88Mjy+l9aqa4/dh0Kk9cu1BoApcVz492F
Nu7qfz7sy/JTwB3mH7Nwe49OIO91Ag3iqn9TIkZUx57ESkGwp11+t2kbjB42QZSt5VZi9Ws/QyiO
7luPgXIeDBoi5z+g10D3O7dEaJCdyxHn0xWx3ASwkoNotB2qn2Rsyz0yYqK/kPyyqJztioa8fFJ+
q+1fzrtZXtZiXoefOvCr7NPOSRf/rc1az99plQeVgOsTUAdN0YUSwIMa8DuMic9A1rTkWB8A4Lxy
odGbO7ffhU4haSNcndCcuD0g+5UAp0w8FJHo5XMaYR2910xdWz+JHtElOSEo5h414wHcF5WaEaJj
5XRxR/SsUcFa95UXxY8lzBmvEjVZMEPBeAQo7fLGJCbfZmZxAUNDZMEJpTQobnPMtdTeY5n25fiZ
qagwj6ZLBfaAtsyQJEcYr8PnBP2HexeIQslfOPsgHkWe6PTMBRL33kaz77obmu+lxdPklHFAVdvO
+JXu1pg68joOcsnQktJZ0oXoDgEHCFhaaoTX5TTpv0MaTUtBEq/LGBM62epW0oddP0beMe2QKWXH
dfZzPCPTyCIkv6atG1l+ZX08kEHgOS0Oji2NjmrWfessbVVyDixxVO0i5jbJgKTrmnRclifH8dc8
gwZe3UgSuoeDjJPg6ksP4Anav4w+EIPN9hosU9J6W8TEYfiTWn6WG9AzYMc+7GM8MBmetjY7Yojt
zFshEztPGx26Y0FoQl/WRUIjOYx1cHHzNtD+thpEhZCP7LSJDBeScLB1RqNJALHmGK8zZ8MUt8d2
1Kq7b2k4iYa2XZ1OakOug2RSdKbgOiCE8vgLtUhK+MoIJbBc1jl2QOBBkqnUd17vkineyYAzxlui
juQhnc2S6CDeGb9vgz7vhow2N0IQx2iULWt5iUczDg1UXSIaBEFJD98w4lxkTucqkjJ4kaXCy418
o2B5EAMQjXfdXC4Kg2JrqNejoUqC+1IJM76ETWLwuA9MssXKPhiogtFvQ6yb3bTk3hODBJnuTNRW
JB2CHTC9Ju42sGFcvhtHyqbGvzGDZTnRUjl3g1U9Cpg101BCXVZLLMfDwNDVu9jazpu27AJRvba5
LrFPuCaa6IHi1nP++VUfYKNDzB9NSFdJwGpgYk1IahnYjPQEOS+JtpZZLVIuGPRcv71Zsap8bMgN
wXizgPiQoOE2W4eHn9sDQRzJ8JyBOyHNqDxNIhjSmKHBexf7npu/e0HZO5+zKxlHsq3qNa2IMRhT
onC3aAbYN1vBcxX3fVBkFBW5ybJBH0EJFybND2oM28e4ANAu5Y3JMaHgqjdWRd0de2QwO+LIJD6d
1soCtR25nZ1eX6KhYRtJekv1MiOj9k+8mZUOzO37hHsiTY2ss4NlZmb65ircUuowyyDGkL0Ay/WP
yUTQBX3gIiPndz6BV4+7ecqljzsoR9W28bJJw2qI3CNKDlxvJBE9RXkyPaC9WwSmD5QP1vLqYmol
SPHOx/e06bMcUPy0pqYd/sL+9F7PrCgA2v3kRbeb3mYriVGJm4yyQ7zi0/8tIlE+iTZz3+KD9QKu
QK5+Z61Ql7u4LKdUrXvPrAR8FOpUljrxJ6J2wkU+EXgy5W9oULLy0wltXQ4H8K1GvYkyV5CxOZrR
sL0ujAXxHHLHqiB7dfHqRuc6Q0iW7aNsTYJbTAUoIR17xi6qL4XXr+N/nmMHM+6KbqIz3KhoqSP3
siibhtV2CThSuxNCXbRJp6KL4tTbx4vHEzqWyVwxuUqUtrB/ZtFZPq3xo3awL/nkLy3YGKaQ4Y9a
Y9qui5ch2VrwCVcW3Kjxm3zBJx0DBz7imxlxwwiFgQcSZ/Zol3ZIk2GXNxRGiS6Qc8sUEzxTnX1r
NlOgBk/uRW2dLjkAsMbdv0W0KyQ7Vu8s+U8ybIIIk3EAjaKVX53uC82JIW2EW7SHm17ow/wRMmnJ
OaArBYvnv7q140yEyk3h/68QZFgrauDaz1KigcYq8Z5zr8bOcECQpKA4dV0EKbb4aEalSxp6NGEd
MBWxHHRtAc4I9AJxj3o2Lb1mqDcKIkb+V+S9mJ6ZCFmgru5q5cKI1KNYy72VLnyS05X+snOzmRtk
Y5phyH8XbHScjRgMKGjRfZo+wxear2b541XCl9epICbK7tic3fCuLYU4NEVRFq9Nkevl22FgOxTp
PPm0lIQjcwIQIJM7Jv6PnnPRpwhvE1magY8/jxO0WUZixY0lvY3qbQ6cMTx49PlrA/c0F8t50QQJ
E7NDMkT1iZ2+ihHhuqH0r/Pq8s12NCnG15jDQCFvhhyUq5JYrLQZyl3GjJn+b5V3kbknnqqAIatZ
RfNnu4o0/cW1aFPE5xUFxWuiNSDIHq6iHgqk3gUiq2frzeGKhSnyJIxSUHmqJ+2vjiqNx6EDi9yM
ommgnsBB6Y/vEiETWFPZrTonwa9kRCpGLwY4cBUso2jR8VkP2IFY5IQo07GLZQogMHYJsWo27hes
5UncFTi7ghxx20Y7CYkW5DM3a36zaqP93CSCisfsOslExepmJBIrzQVMCT3uvMr/VDl1VLmzYDYG
HNtKHgQCwjRtLI7/yqqASDo9SaN+XLVGc7JJC5Mp9+L1HSOrWFYwsT9F6c8IikgOrVHsxJhQBNGJ
dOYcbmVeZgITYl2YvzC561Jurakz2vumz9b2OvkGjnbM/KYHOeT94OzA1RDGcmwfs6pU5R3pdMIk
v4MGVREeu35bBk4wcf61bYS4Y/QKi2nBMLNrwNjodi7Is0avc8viqcdi3nvK4E6Cs8096pcciMKZ
Du0MSIfkipujIEwFAJB0EwOsjwxqcTufi+DW0/PO62JtMaugys8iZ6PKuoXT6AuwKoQGMiRd+pxm
vriFWi7RotodRtlshjeW3cRyRIzZRT8cwAzM2EK8io0Y/IZMn97kOECqpMh2bZyHrwpc1vgbcAmB
hmJZa9HkG3TcrvMtAjRl+PkpdimlMqqDD+N2Rrz4c0RnTyUUZwD5A+nJDQ6trA2LhR65pgvcNFQX
9S8g/sX7GIP2JooCHSEKBWy+l+128gdCkwbHbfpgi8VbiggdM1YnmOR5iojRrJUIowfqTd7YbrJS
F0dsE1P1Dv4eH9xFvJf+kCowWFk6/W4sK7wGtPcCe/nox0n4XwBYM3y5/Cem2rYNnRIyu7L2u2cz
5YKJTohpdUQYgC/dZ2lBAAtQq6Dp7Lc1qffGeQGSStx8BMfOEQEpi8LSIWBBL62tXExDCCt4VYnb
eN+4lq3zwuzPDk1dl7T4UZhPahv4da9OYBF2oS8WYh5gGwhxO4V5HjdXbwhDokSCUlVufQl7V2Xy
4DVdGWV7MmZsPxw9P4+Ig4BT6hERNUkdAd1XmIuarUUK8dokRVh/EEaYiPfWL7wqYK/1SlHxlMtA
uMlECb2Ml2ag62SZhdVMiY4OKMqbPRKp2Z/ufXLEp58qxNZFKH1eDmQRJmmEsOyVaJf4KLSb7XQb
LfvKZ9s+ESUYAheOK38cqT1zr6EFW8Ep8dgNUZif8mpAy8t0ktY+jl3ZYlUIxWirA8YLyr8N08mx
QK8T/DUge0GWTpiF4T6oChNzwwz0W6+FjIv8tMpljv8Gni/cLThQLY4echHxl4XGEb+xREHor1lN
Q5l+8Geq8qmk9gu/sqrTyRmwPo7ITKoWHhWHZjyjJQ9sxN0XbTyiWjr5jOdTUdt1rsNC4uweiMG4
x6/XhT/oURDBbKilmjk4ulScGXEMnanJKXQCMxV3cYb1ZBdUTAxAR0jkEmyqbVJiePJQRxai1PO1
t42jhLQ1/J5rw+1Y6GGXk9YxfvqzKTDvTZ6CAyjnwlaSopqoTQazwbGpaEv+q4MjDWCdw0nQCeVI
faHx21Bgv5WIhCOFudPNquGyguYcTDjWB7dnQsLzYOuq3049KWnHYPISue/zxSGxctRF8ch9Z7uH
JpcdjLvQMnj0oBkx9YXQje2LoUiLPgYHSdAjOF+4PMlmJLvADsNblsoM7trofQz7gbyzgVK+ekrK
gbjBqO1PgwluoRtIQc6Dl/nHWEYaehhz+IaxUd4+Nzb9A4QWvXDV5ajIolkf8t5kxGglsUBXTEjT
6JfBQ7kSRVqgxth1KAUZmFZOzmc5VPJfiQiNUdWRgNY85l5s+6dy9m6yO+Lo5VUCrxN10Dcd2bWo
nEq/BiD34r6ND4NfIDI9as+3IXJ2NYVK7EO/8xSy9SDLgCXU0DGQb25akgiHESNQXjWSWsB3k7h5
GqbYBNMmTKkBlr3uK8wPG2HFgOSjCIgGbDZj7fOq7sKatuJ3i3av4o4BkiDZTVWxtBbeNA240PJ+
8vQfWGfffMfjYMU/sJpYBGigq5UOIPPcLCSdA+Msq3bwGd0CrY3av9f7OuhkjHp7JK97P4Zxzh2F
Ya/GspjPAydMONOTXwHeUnDqDifo3Wi9W0i8Fw1o/heAYrV0yAM8J97acmyy+9qf/8fRmW1HimNR
9ItYS8ziNWbH4NlpV75opXMAMYMAAV/fO/qxuyor7QiQ7nDOPnRMGpeh25vlb82zEecHP0vSSe44
RntYmWUyC45VYxvmM8hJqw5BAF1abLYE9Glnv+YI+c9JbprsQEREwiDNhVx0RP6JNRsgRN2zY0+d
/6RbVe3RIDJLYNGFTM34psReFE710JqhRWktSvOZ8xGgAFwmcm75oB4yjLH7jP0X0NScZNeeoW2/
mSLISrJp+dtAZCENws3X2VrcgqHPNjUowOegMPaDz38+BVnFZtqJRr1tU99alMGLB7xOz5M5sb5i
bFRabZt9l4ZAayV2gPfGoHvdkpEepTsnypefDdn160U2TT7tOJIoHQ2kn5p+KOzR6+ed+lrjkD0u
uxInw5OeF4ioBENykgD+xAPQPsKiOgaxPhu4aHJwK8mFRULRM8QDuhhb/urctMthDTlID1h8sv5W
812jgYqYyMQxrauUTo9UjMmMsW1zqSOl/gS8x3zDPm6ovJi9l/uoYp+va3rh97wjt8DfbEaF53Pb
ozOdt7QPE0v7ZngpCjd9cXUK7c5r/PWNLcf8xHkX/S6HyL2SMebyQ9EMJDy6m9X3X3u8Svu6LOzv
RMAC2aA9yH4j2vuFEgXDc9r8CRzlQaX2J3c7hXEGZMCiXbGAEpygGE4Jy/pTaUCxoaNxf7o0FORk
o//kvtV1MO0iHg57UCp2ABExG3RAbNlWbdukpMmVBY4iGhl8cBL2ZcN+B9RpX3yxPs/egBVBRGvW
eF8VTdNvBtfBkrT4EBzTuJTvqdbVP1TlBN9LFJ+VxQ4cTxAOHIP/S0P9YSzpoH8L5CRuytrmaY2S
6RdZzNWJElyxeFmX11G7YEWNlu67bNiabb2uaV/Xqci2RZLIdz+Ft0tGQw1ArkBz47tOuGOAwT/x
Rx8xCD10jyFDx1uUJ8mB4RDKmHBoPvSK9hm23wqgbb0PL/Ei3ENKMVXhD4qQb9Bp0Iizw4jEyrcx
DxE0mq61PwgmgHcq1zi+Ng20gaaV+cbecS2MLBAPp/Ns1zto5U6PIYH+yZ1yQFAjS5cQg1BKgJzK
2erEw+Czc9UWZouO8JpxRhwI6EbCJcK4usraWwAfJPYdfWvwXGOuO7vgZDQVrqnxNmtRAKJrmWaD
Ht31TKDeEWEjQ9IWfNaME/XXIDL7nyv4b0BpltuRd+RUlB38Wi9pz5LvBbcEyginoXP2SrdFgOVP
Wz0hT1ROEg1HBwfbx0CJvGGsku1kv/4ClZWcGQKLBwHN5lm0SfWeMjG68wQ1cXj96u311ONUyIgw
RHdqEGKLtnRvxheTvHksrVnh+tly8KupPRHs5oEeHk2xmWTeP2gSa576EWgCzrp22YSmSve6GeVZ
JGoKdpOlXNtY6bi4b/vxP8uC39sakSQ8Wgk4gMAR6GgbGcCjCWMccJ7/T0E5RC+5sscbg1h8KDAv
Wxsu3SlaR29fDSwxWTmpv2Zw6u8uQua2wV1asIH04TWPThZ/dgwtHtdSqWorcF1wPEKYGDcL07aP
lL1DePdiVTxEbu2/Vy1/TC2j8xeeiXglXfOW6IVRGavWDNYGeZ6bdmrFU89/r9+S07a8oTLGqIwa
QG5huKw3xd1y9GwQfI3svPKHrucnT22bf3VqKV4qcAFAwefE/W4GFGKmnKPvseD0GNd+2HEjsQTH
oHy16DOjfV7N04tpQQ/4qchv+TRAtmDQGoNv8tyYodtICrAbkK8+ZCypNvX9+ZeJxN7O/JbnSgY/
NKf8ezxhFhC1tz4wvtWPTlxG2WH0/am7LmKezsj6/avPruui/Wl98X1Np57649kQ3Odu6KWA2ixR
sKKNqUrxBaTQ3xTTIPaAQsaLL5bmg+u5/C8rwul5XNlV8VnficycIWc3stpQqQ60190UG3vkJVji
I+ZRRYeT228upvUwFuixWAMyBdjFfg5CMJz6/Ap5OXzKio4tpU1E8Gts/u/lHeI3Jcvmb9MmTKh5
io5Q9Zv/ysytHtsMbTKsIjjReGnEcuHGjA9wWMJLCrT6GVrr3cw0dmA4BZ0foM54yLu7hkL+owZ6
KUVg3rxonE9usnZ/+c1TvVMYJz9Wh+UbvI9M/BxHjmOml8CmRFArvUGZAh6yK0YJ4gdRhWEZ+7ro
DAMaVlHe0rhkXhhib3ogOXLlRKBrww3q3IdRwTo/+lStcjtJIG5Nq96Vi0AqK4kzos9Ij3lcRR+l
TNtTGAztlYl0t2cbfeVGKt/bsJUSZQbdOOufeitMt35HMVZJ6tV8PDt4D+ZHjUePkLiqGj5WBqGa
2ngCQCNRUiJA74OlZsYeFs6nDamaN6WV1bgfPUekWOnM8kgX4PA54kDLg0E+JQwfmO/goXQRK78R
MtGAY4js60Bv+WyXFmLUmvruW87u4yDxFx5d+r3PAiFP/9yUBQpGl9dFP0KpqObLvHhp9mUAcQIf
Vin1YmaofQ4FLdNOBu5qmFuDUDX9PD35TlNctEfBIRqhnqs+02et+xDIv+KB20balQWHhaqI4s05
HYzy4Ih6RqaPhlEYgsUSDYdcmbf2JvnhFnhoKlYvj1gGHOSRRIqhc3MnhLWO+87oJfoO/BwvP3LS
6pmE5AWVXfVHFLl8xNDh10/g/7AUL9qscc51WbTZPxYtkXlTSbiUV1YyMVLtcVXdzjqxkF82F6V+
0GXXw7Ragvu/ik5prbEZUObeJuOq4M0mUX50C8e8LaWa0PcFYKYEovanuC7ByADtPKOcDq6daEIs
KJEAcZ0k57pgaJrBhiNZ2elaB1WIM/wscubkm0SGuGYidENu2iC7YL3VnICK+/Gt9EK6dDRF404u
yQzfaC6REN49RWXrHluFwpx1WLTVoQPUwdTjikoL560OFwuXKPiIkaV928JWG2KgnGEbRFQXRwb4
o//qzewotp5sAJ2PCKYukIVq8VANCCbu0CMIDV6zIsRnGB9MD0ghRPwfiQA9qy2/KHDHT9V0L3R1
BdY/GGHUP2dl5XSQHQRauu85xIw3pCWWTjw+OSVGl+9lATRtCQsKsdgELwyj450Wnj2MWUFfFyXO
IyemQ+c0pDzNvQJxdV5HEdf/dFam81bYesa7FbB/2IJnKooHZpODu7UCaiVzajuHEBk9DOGFVxaQ
Ae3UkuIDqrM5minumLjOIVVOu5pfQ3HXabcdJmvBWYdau9F4qMUc/0Z4251bloffCQtLMKd9w8Er
UX4D0MWAuR0Q8Uf7kb7E3fIPsx9qWvtHfr3w0tVTemcc1r+6cBqB+rh80AFbQYbkTAyfoxpgyEH5
frMzhQk+OsKF/1XNVD4wTnMeGt6idCdFUfyJkt54fJwobygd3H0knOKqtQ1aFtBu9EQMdYHFldCG
3PY4qplCX5WGZYk2mK2yYnW652OWX07eQ/ZleP9jyT1g7hX6uiedeTgEfLNCsruzsL3JHsgNcX6y
rJQPC4KpR1M75iwRpnyTRY8mtHKq9SXgQn2yFZIM8l4wm26IVFHuEysWtKYyZGisCZqAvDuPMXRI
Nl+HnPeR9Y+M8eA5dIQFDSEASdqZddPfd0sVjtG3QZGBvCk8t7rUXRwfoHOOuP0zEf8c2/SBdUMK
MtT+YAfIk8Uu9BKUGfZnAEvnJXRTgZis+aK6d3xszWq66nbNH5yhjbYUPg+upa5HCi6fUAp2v+a0
Dg1zzQKi6MTCNVpQWDNICt9QkqQajDR/6T5ujbkqAM1npzX0Rd2SOZ8hQ5SMCT8OoSUPz6nL/pZ5
ypTWS3QNsMC3P1h5DOpexXjd1Q5e9OlVGXFSaxeK4ceEqeUFIRetLcLEPn2JChx2xp3Ka0Ofx0Wu
li5tHrUzh+MpbdM135i4n93zcp+LSXRb7q8qGpm2plPaVpuCeUd/8DoJiI8C5JlliVtvm/UeReM6
ii6IGX0XbOOu98dtDGIUz12QPCsKk5IrL6AC61AT9sARQzl+hKufAxlfZzeAUgB8tEKDfLfSxO5/
auUZIv5ghNQHzleM8z2nkqYRSEfe/mNdOagTMwTzusyR1wHTdBk/MG4cqqE6BlL5/zj6iw8cNGN9
MCtaHrV2YvXIzJjiYaeyASrtFErJds7Jfwq0BA/ZmlX5oTMzOSGod3t0L7g21KdwpnFEINNPpfjR
zcoP/hQGuR2EjqG/Nk5ZVTsx5enPsiQRayMloyYk+Wtl53ev64fwLzPTiTUjFeDEFmsIqOc+5uBe
HlaLYNiBwiCCeVsFSpxNyR7+oHIEx1vVaJy7Os0D+1QIflGYvsqcReghuFLS81+XumU43Tj3/Vxk
VX2M2nF8k16Rf+lGwDL0rLf8F2Wo6zeolCEWI3Lq/rjgIl+Jf8fnR6oajF2FTOy+0kfrDKV2LNt8
Kxl3uKcRNThywbp2Dd/14M8PEX0JQvyhKqba2/YiLkKQPmlfvhQmdH2i+ZBaicti2+hXyAypQXsf
FvKxs7EsAdA2E86cqhizV71OLDVoG3RyV8hTyGD1jCIK4BCaZYqCLMAz1Isrnaa5ifvLcWCEy+Iu
Ligktx16xPYaCUExlIZh255QyGNoj3REqDna97H/sTiea/dcxmjS2fbmj7Hfg/Ws6MkvbMX5rYz1
JhQjYRv9zhTOW8zxaYY7sswjiINrTchC793VHHEHRqch6gA1bJPCYBOi/6tc5paHYObwOxribcC+
LblNEMRW6bIWjyA0ivAdBb2Qp8LSBDE489HqJTsFiDRjQ8s4q/1OBY07R5RzF2xtMIoBmt2kZJNo
8sCnaUr/EHSapRXWgjQJb0TRjtEZe0NyTqtwSW/F6kXuTscpxGOvmcYD1R1jT+oiQh/Ab5dD0vc8
basKlz3rTTgJe945Wb6mfQ6aku8Fm8jDfVKUINah/vuOUjP4p6DUbIz5GQiNa6LAQAMtuj7y613a
wmQPj2zxDWLmkT3JyucFmYlJkO7ixHvsVr8NToSl+ulPIfFS/Qs4d0KFALEm5ZyWFh83r4WfVtU5
b6oq2HpFnaB7xbvkT9U/pcfOcXdjmEa0h0uTTbg+vKwmRuPBiBBj+Yl9apYPJzNhjEaIbaPSVa8a
7Bk6CphWUXsb2QimB1e5i5edmE76LgZ/i/WbLAC+Dxw7LLsgg2L+aoMDor5+JRmrYf65a6pQCiyN
ca2SHyPF7NeCKiS/sNGGXBZFQtVoXuBEJx9sJ7S3j6qpbkdQW5aJIdRvraKzF48hsE5mIzl8ehVn
tPWI+ZzgU9hxQh63uAsymsUFNSmZmQxvYxMl9YtTCOtf+soNBcdbsPJmSc2Y7SDLQvoYgtTYnIIE
FcqpcrhY8PiKCO5JsC7Z4B06pw+XAvSZHfvszXQMJWjx4V72wb5LyqXpPmBBjtEDn1ScNQcdJy6D
Fk8hyoPVW4mVfd7AmbNfKfjiWzZOYjmailr26LVNb8EUcmtfUxtgGa1Mt3inBI8E9wrL7RCwlPIb
VgzN2sYu9uTEA4+oivI+1fWbOrbPKSEx61GHbCfO1BLFcENd1qr94lc10jvhBoSfjIh54k1lhBu+
yL6toLfmpijvyT1eNKMEAdQj/vgEKQYMhmYNsdSfQggaZNLDRo8aud4hyPDm9iGizubSIEtiQsDv
DE/QE3UyIYBysmG/zHebJxtwkL/7YBwNrvt40OZo8yZasYe1tirlJqNJLIYYD6oPqHUvvXYW6MKt
/P+10CArRt7Equ8P3bGv3gvZwxHemTZF7MpUHSXhu4e/ujw7Tp+hZNYTCWA5x6BC0txegNpD2QOx
2qdtb+U2yPrApw9YrVf+HHBFtNhjIYB3XzmcecarpXCC9VaxLZ0/lfG76daYqqjW7VjNXdDiR8AF
edEhFBe7GZcQmLkaAoaw13CKQnnFrUMVUC0B4Ueow7Aay+QSxJjkPCLz2jCBJ7GLO0UFLSDXV5o4
EGSdEBCCXqa3ILF18D02JD4fqRzdmsNr1u4ZPUF4YZdIW9Xgtx5PDFaJQaIJoIrg/E6agcwFx/8z
F0TMJNMaLWc8jRyP0ZzBrezMKtN/a+tjKVRFEjKDycdsYVi53IlYhNL9iNMhX18Fbub5c1ReCNOU
VwYQT5O82CqzwVasLUI1dhhoKPp+1e+MmeeZ7VDLMgBwxnyES8FGYRSsRPYr/+MJD7T3Y53DzDxy
DVYaa+W4NudC34uvpaoBRjN1BtOlFNSdQ+y61XcyctXva0hiX41Tsyn3qXDT4xpQOfAF+oa8uZmK
Yb8gQpAE6AmPkqkN3LMfVfO2NeDVCUHqwl9DLjpAs4EoPkSe8O2p4R6tQ8lhkY4mlcegD0T3z7gF
6sXVXZbPYvJAQxb3+9muoq355KKh2DalOx4LM7rPyB68auvcT4UNGso76JB3nFnIZBDV+q6UjzZI
zL6dAnb9erRrvImkB1ivwJJwr5i4DOQiMJxUXeCyizTJ2S1idzzwI5d7B1jiHfI550Ala/wnqG75
wItWyT8DXg7M+HTd33mu1D3JbyGFKp2Z/bD+tZ8DV/Jb0+AsQsnn7jM/j15YLM0vFKc8S1nLbnuj
IGn+Fn3sH0fkuwwP54HDG9U3ujguWVJbqrRL4fcw9k8h77/reF3oadCvn4SWzYf1ennTdNVMBIiw
RD9ALUFaiTLyxtPKd1qNAb67OOLIQGnA/2HbzPsl0/uoVbO5eatawtLv4pToIV0Q9m2sUy9I9aqm
XJl2Uc3czXM3g/JrR9Id1TCllLw4K64/gCeB/8+OIb7IuSfGNPD5sTnAVvmRFpX/X9AnqmLpvQQc
9U2f44TNGJoWZm5vnhvJnXQX89pz0z2y4ZcP1lbw3lDODY+DsB5S5pERV9HUw4MYEYShJnMBZ0ZT
XiHWbzujN7l2Vb6bECmcWMjyxHjGr54QDUBMGFdfX5CK3BHykXkpB2+6tX6Eid9ULIjpvWbvGrD0
/DTLtFwIJ+w5VwaaG45OgnIIRWKmx5N+d8VUWa2YmozdNZC+hfPh9ecMqQN/woOvVXWhHbdJGEC9
hzRkzQ7tSPLpo8kkdKuqSBXUMO+IcRhWbzvlfVmidLbmPVnj8VRQLt/xWGWuGKE78Cis1uYt9+q8
3WKnYHI1i+Bfr4kXI0iwu2SmTwqKptJ5dROhnS1UxJ4YjRXuw84jROmVWR5GpvvwmBWLlzUftN7Z
pR+z9Zsj3v3hONi2YigQ6bbBeEnoJGiaHWoboB4rzNhbinXr2A5T8l67avqNgKQj6IcuACiqo7sH
O1pW4/Q1/qVgMyn3zhQtzyzFil9BPNtdXiAlZ47dqk8vavtX1u4LokrWar8ssIEnsOAOgT89n6iL
cPkBuxKtaZQk6aPqWzg7MeEq0CKkNtg7WYQsnBPLbugqsms94w2PEiOv3YYohXjr3BBT4Yw7OEbo
ZQOsVSaVG4FkimkyAa71ZqmFQBhfo7Hd2llnSHk5JMHTpTlIauaqqJI8RkKU3DUHBvuUH7lLVM2G
rR6fp68JtSno5Y/9TC9iirT5gfKy+ppBcwrGvCr9CtFusMczQ3dcpsG+zKjtH5rCca9Z4ZcfJvHn
f1jXa8uY3JvaPXqG+eha/EibVYQ1eKOy/ev51sn2tJXVj0H38Z4q2Qf7yecalaTKBI1SN1E2NMB5
YnkFPOr9U9D73tXz/PKTCNPumoWVpSENyvlH04r2cp/Uv6I5y/4rBi/4XlJh/8OCxdsZoYi6yqBL
LgwM9W8xBMPVbRcPPiVFL3L8Ct3k7IbFH8bvDFhZzi9fDV/jxc8Kh6jYiTPPGUuKxClUT/eCgZkI
G+hDwuF6MXkJr1Xj/aZujJvp7JSKOIkkTrotWdF0mHOvKzbYtbscuXjVS2Ks+nb6Rn67E8MwInFM
9ImFkUmcTBTyXLynOAsGD3JpJlo0fJPTz+SIehNbEOVonR6iOpuQiYdLkh2dccQ6sYYyA1qY52yd
WTD4pIGlY7oclKuk2RPbifIj79spugQUYFxQlBri3MPzX09LVmqJM1KWkrDFS4N/J+h3JrG2Ts9F
4CZ5sLdZXOgDokWMPLwfbJjMmcbVz92tBy3zvqTPgTYRsWLp2b4qh/8iqvWsEqfOi/yWD4I6tfkj
VsxFf7xwTYqvIA1dMl3Xrr3rDPy07L3HEHm63UfrTBwJ38wII4FNN32d9iLPgYM5dvnrwkoF1F/a
91DBN6lVsTmkAcXmxtJz+cuBid8SZHvDU7PuY45ZWtfBl2UNgJwNBE6EewSOW9bdTxab9XRqOMbA
heV1PJ+wStxXKCW70G35fyEdutmG4AUvoVknhkuH32jyBUNQiQ/y5uscJ09SBYZnwiG9DFLPykTQ
NEXMjKXIR22uJo88TZatNyxEwkFfgVQS8NvvuFMAiA2zMfVtTssxwSwkuvIAFFLdYnaO88FHkuBt
gyBr5kvcriRkCSduC0iTs7Z/a0u/iiLPJtkbesQs/8MbIG6mHQtO3Ih6gPNDX10PvzdVHl/GazJC
r34gnS5enzpmr6lEc1aOkGihF7KcIy8itROLioh8skTTpmQbV7Z58YrsimLqRJxpiZqaT3y8DbNi
pDVW6/obpKsAhWnpsNjICXqib01hSuPt20rtqKlz9XOe+Tre2abOLFfCHnHMiZVEp99UoJISJbNW
NdlBMcbSDeSfGIMd010WwYhYSj4jx4oObD9L7H3g+Ev20qmwqZ8wsFiI0lA9jh0kcNA3S0ioHDR4
V4UXFtv/bzTgAhDCVI9YOFKcHOlDg+IMYTC9yd+6abKXIl/F3uts2Lx13jqtj21NJz1uq9bBTr7J
YkA7Z1jbzICWMoc7Z/DzA0zxhqbW9TZIyY8GYqvctzT0Rfmf8OTiIB4MmCGn7EH8q0UKpF+iulvn
L5BpsFFH67ck2AVt5R+ANzp3seHULscUcNm0ndHupj872g2GVL1CbLLRDTMS+hXTOclpnJuJ7ZBy
fWKXA/adOIOBXyECbuQV2dXgg0qkQB8/KgVfS0+TAWfn5oQJ6xwTyKWAr3uPJaj7q+CUDbwd1QXS
AtaZYBi31pMZIiL63JQR3bLePQuThjxKLk/E5Ur4rH3PJ60j/tzsR4xNfSd9CZqYkV4BjgHKHnLp
8KT6snP/9YOA31EhH2jZnKOTOKTu3eywG3Fj9z87eAHr2fGIbEGDVrvOr6pKoE52qCbRq3AVwNJb
0nHcmUG08X8j5aXyHgik6MRN1G7ZXbW1GOxa3QI5W4uwuiuo3LXElR6uuXvsGJUN5yXI3XcE+2X3
s3PRB27btSDIpAGqyMKZ1GWGy9Oqg0dnUi0bWZunOYWmLSCfcp2JK+6HCiulMbM+uWFP+EWK+QEn
eqG8EZECPadfYe0TWAU+WshF1Lw0EzOUSX8JyTFuOg9xVdXSG5hp8vwb+0s6G4uP0ryamqbsh4Su
wq1twgnhMmVh1tuHPMRA9ulBsDZsw9V4MtR++lCpCIgYo1ZBgUy+amJ+d3Fjpj2nSfEhqakx/PoL
84RLwUvsnSJ+6+yGVEOZF+xjwF33GhvQtE3Hiem9dYs+eokkDIpjI1a+Pt1wOv0XOYRa/PEWSZYl
eCdoxKu0uBi2QeMN6btJmjA7Liypq2dvAXaHIqxZQHEg5eyTqyeRkGy6Ll6D38PowmGhW+68BwTL
9d0uXcy/qrilF15cPHkvQ5oPPwFxA9s1PRNjphxVgbCQTMuJ1KdJDnIT++7gXaD9MQeFW8drw/hT
L4ATWsIhth50lSeKb8FCEk44nD5ixGdSooE5gcCwPEjFrOBzBHUncHmkvXiiIUjDC+gVHAF2vo+3
eKv98ctwN6n3tJm4GDqW1TDldIKHwdBd17+9mXvmPPJuEMxNBE58KZDskcniEmO2i2SlkPW4jW0B
xw4dAnSWkwTi4S8m4ZkkMvzbKMjD+OYzyekvY1u0/m9conVwwDPZOIyanIwOi5t4wDzd3PVnS+9j
a29y5ARbNQxqQNOqVHEwcN8IQTHx8BkELXMeBFT9vMN9QqJiOgfs0TeCdBjoNkx44hdvCnJCVssh
zH/7WGDcawr7i0skK+IYWH45m+FdpFkp3nKcGMNn0Q7x8IgcJ6YFpm20RBUaVm5PDK/5tvF+lDeH
XFNcDFy7WTlvcTM6C72Ou6afTkSM/bFkBYUQbWzX9QzCwPnLRG5drlEf5vKSoEH8O7KAv9N2c3zp
D6bGqjFuC6b3zH2n2WvOs/LW7lMg2Je4ZHFLIIuUuMB1HkEZNwMC5R0DuAXuHfKlWMMYrhi+0fhi
susyJmxvXBSySZDDl+ujpwGOHRkkYKv36JND6OMenTks3PipwtsJiqvDmzLtG7bX9dPsZ70LwdHW
620astD/7TDGrx/LruiGv+46G9TPTBH9xwmWAJqrwt49BKaPZxI0xm6clx0p1fPyZPQyMnpnz1m9
FrPoqkdSdAQ66BhvxytnSLj8DOYgjplbKbcEOd/i+xCRGMQJ9IYPXpcG612WQ9DwSug0+AdKNQpe
FQbj/Mogxmc/Kl1Z26809ET6w4o5nE9pHNn3itFtua0q+ryHVlQaJ3+fF0fa9NbZuFET/RKMK4en
IveB0uP98rkhsgwzcbfcR+sVctzoJpHSMVv14GfssTn0X6kzLUjKoEgpcdGmnghlEkU4PDdF1t0t
hw5rPuGmHZ0htVWY3BqPmPhbFbnjekx7psUnnRfOemoqKp3fUculSslUDKBtW9oTBPfr3DyGA6b9
PfEFSfBGjWzLB9NgMUEjgXXVwWQjkLagg8ny+DeGNgtTb8l5RwpCOv4K2dq/rCa88rG972v2jpMh
Jzd1lr3TFzeEHZaByp4kyl/8Aws3XPDDREQNvxXWNN8Nvx0FilVpx2gJez/b5lqk+smNekRjmmTR
ZL/kIkpuQpWGb4u/bHix47zO35Fx2hGpEUCW4bVR3K9gDSUR0zJTQfsaeTlja8xT5PY6MEZc5Ds+
+KF/ky/4qNPKXdf3lpXmTARhksvXJZ68T7XgFDgV3Ao/sYxgddp4AeKAhwb1BgcoGHUmFCjF49cy
BRd1YpuxxtthDqf2vwX0EYYlDFHk1cmMOcRN1iV4XuiprKSKCaiMBLpOlR96c7FXmDDHW5b2UiPB
p/Ld+4pYNsS7Bs7mqocqPK2h28evRSeXzxUp/bQLWzR1Wycto/JnKELq0wpATnNIcWvLXUyM3PLR
o93EW8BSGikdHZTzQp5u0uLjX3GMLqugfebUW2Ff8dJOTxF/aN1bDvXyUjR9mBzQrdjyJwsRL7z1
Mkt+khxDcJzy6REf9RyyoMT0iztq65aBIMSO9vRYRpMsCKbrArED4ynErooYzQLkmvOy2+FirX1m
sXND3iEKiWh50P6Yr09NKQis30ZuM0+v0ez0gz7ZyVHNiSFC3H95alTZl6jiMHod6ZxcKqJVLsiQ
7ModwIZ3tqfFFqG59k5YuS8eJsIcEkcK9mQXNSJ8xOftD8+jwwTw6vFTMi/sKW+PNS5mNk9IAOL5
3C34IM4y4Zk8D2HrvOqy5U6I6OoZjVOOJH/F4rYg+3rW0tuym6Ir2Y2siKjbs2zraGqMbU8CHZPk
KenOeUtZByUPAfkmuHutcdrQRzAKHBnYnaUM1u7WwzPg+J9XfS8u/eB5FUHnkrkQq2IfeySzPwkn
7zpQH2nbPvUZiQx7hgS4e1S6xEyvuxkFRlQtVHtK0AweFsm948Br5MuFTOn75PwlTQpvjkjKOf1s
em+AlcZmzT81bElJU7CRP7Law83Ng7qih81XvUS/bCr77nMyyQJrWznYdu+i5tmtSHlv64zhx+TM
eme7NUyomZNCvPGVJeNPQRjt810BnvSMCLu5fuLpGs1X3yV5cioke+KNxmfl0no1hhUvnpWINCG8
GFQfHpaz4ZRNkjfG+lM8HY07FMiS8lIlpOva/gt56kIPW42R+obNa5rjKITfHcF1ceZzg5DB3jIo
Cm8M3aL10C0k2KOcgI8TM+4NwvUQhMkqLyrwWuL3Ct/oB6BxGdMfbMZQRvs885Hl6FC9OFUZ9Puh
Yo/9lsbBqgjmCkiYdIrZD/m9cc08YiLy9Vvah4Rb2yaRxU0F2NrPi8P78lDIGL7WkiDIPHpDhlQn
iKpKPydaNe17MekWPxTdExuZTvsYDDC98SS3idM2BuHz5P5ifH1fIhZVNwEnj3X5IGeDgmpmFZtj
SAhs9D7RyBLTkzXNTKLyzH3sgVFtbzPpltOWhTtq+C2blegb7xVhrb7DJGGjprqSyOmtL4l1RjgZ
+O/FPYJq11KVRKfUmSFh+V4xNjvhoB0ptqQVRAMUJxZrBTmVdeGdpAy7+AQ/Q3m/J9dBHkwlVlFa
+E2g911s4GoEMw7ReyJZ218k0zEAKtiMBj7CbGwFtpGYz9/JkKJfOVhXfQBShSAfX5t+5heEHNom
hkjWyYRxe66SeviwmjHYNsmHPj1ieAJC67D5+PSWtqY9X2yIKQBI4v84Oq/mVpEwiP4iqmCI8yqh
7CTL+YWy7/Ulh4Eh/vo97Ovu1tqWYEJ/3aed/Mz5DVIAc41Uvi1sHvZOdK2l73G9AVPjg9L9jgi+
LkreFriZb9K34+7MlGxwnoBzLM0/GLAxupJUWf1pNoZJzSRkz18fybrAiYDRkjNL6li3iu3R5fYr
RvswDpXbXIHmKYbR6FL+dLEddIG/dVOwG+y8xO3q9DDGPCho8lNXFgD0yXxE9/hv7GSbWj3n/thf
WfC+0/ARrbEp74k+gNll3GHW6m/pA8CDzFtjM6any8es1s/NetzHC4CWGNSCM9dc1oGF5ZjcS1q+
zSQ+GyaBMb3yMtmPRc9QYfbmmqsVwcseoKmp0pcutyK5YZ5iL485xC0UOytJQAStM/DpwV0aJgwl
sJ5gR/K0RPPwi7Z8SsRAfRoggdK5Z9I0inMGj6JZrbZeYe+5fNndrsYD1j0b+M1g6/bu+C7AjHi7
1J8SfPptZz4GJXlshQub4qptL8vUOiRTxiaGF8Me5h9ebN+8VcJ1b7EJSnwTsZ9gI1h4UiP20qD0
39NJNZjrXOG0+mxy1F+vNmQWij1mAxb0BNFOPPqWK1xGUil97FsCTm17zB1weneLLPBg9CRjd5PT
4ilx4f3jpzKp33MuM9u4fZo6hKBsy4y2Co7x0JkG9jltldeuZ6W6DWQKxS9+GbQ24vFTsKu0tNw4
LEQOCmVjppwuw0xOPY2dTWG3agQ4UmAyEdgL5x8P6Et26Tj5clAJOEUewZsMLZdVy+3hJcBzGbme
RW6aEDyj7ozQ25y7HKLPgtAbcyNc6lCTaoPLpu7TgGYyr6YqII6xG1X01VPAqo5Yodo64l4uu0qf
ISVimZwhB5lXxdMN2iAYoywtDhhXS/cGWMtkdDEOMuGcvHFEYhvyCoHIKrkCzENwUw1PM62yYGGq
5pnhmMJQSBdH6bdPdJPwTZeDpimagEGcHHBmDMZJC3bxDf51kw2QAgGhfnN661zB+dFq7Z9o9CvX
2UXD+lueArosx2MMLPMznhQAtw3jhhnYGTnc4JMzHWWaHXNJWBLtPIA4M5yy6chJ+b28pWPHZCKp
sLCjpswMcBXsuvIvtEcg2YJBaxqS224Xhm+CU0HhWoyLud92XBgNEJfTplA+rpt0ZkbDlEESfQSU
3WLAPfWYE+HQLhlX9ftU1/HaY1ub3ZFURNN3py6BYHZxhoz5C1BHN+fAFWe46fIRXVbjs8ss+4m7
ejvsmEyn0OPmtjWqPwvi1HSLu6WhTtXh78++iZ8IloUkIBrabx12je6SQuNreM5NmB6n3EfavRtp
IS0fQFbMDO/9dfT5kwIqcz7yTonoJDiOkdL3zC7oOUbzfdZfDTOP9YTU41d4C3CC19TgFMzhzDzw
ftjrGVGgoaLMKdJdijhAnI8MiEuhKHNBnsOmStwzEC1hN4vMo01cbmZqCOmn0En0AxgrPftJaj6r
PnaYE9iF9cv1eYoYfroRM3EamcmLZjPAYEBTkogYbIySJHMC6nDjEqS1sBQyVtzK3sPssOUGqtL2
oLkPqyMfndXu0UKaHzZkhwrbMipKWFotIp0aGzd4zphz5ZsaLtDE+uzh71OkQgtU+1z5BH1riV/K
kJl7Gt3Gya/KcQ0XfGzrJmLH2+V4T4WFJx4POJe+FABegXv9EI/t4J27yDaRveKc6YU+1HUuXLEX
g45pLTaMiftaGADmr6YXlwYmOnEAraLCEl5JUhoeVyYWIqbL9Ou5s4FLY/6m1ZgVjgWwQ9VLQ39u
2iAsR5bPf41DOvylm+vAu08UU0j8rq2TJq88JXNevJTFPEGlJKmhH+yoTPVra7dG/yFsbCDPLlNI
SCjW3FhTRWej1g7Q1pyag0c1jKuYNpmtsNfS+kzZ713ux8bfnvihLk4TXnL+jSbeTBLOBjFS/PRu
rwZMNrj4JF7sYippI+QRgj8Kzq+MrdcOjtxAFTYXroNaCtro70hFlUAQrLFbOkGeNGZQWq7eWnlQ
iMSUXjjCg8W9t5DRS0omRG+kyc0SQ82cEIurKZlwKchb8K98nsFviBYjzBU2IUe1B/jXq7GN/5dg
p7c6wJZQh3xPy8e21m7FNIx7NmxxA0ozja+BpoMz0iw0CWT/GfcpLfZJFXfVyeMmNLlAxLqJTg8W
Au3cTFzC3ZUJlWSDnoQgulW0QbMUW760uGV1cPKaghjp9n8IE5JR4rDtwuMzSImZ1pIcE/Z+cYvQ
f8zjyHM1MhOXYqKUhaWPU+8hl7qKiV8OiVOZ18EcWzlsE1dlYN4qUOnTvelomS93FmNA+okxTbnJ
iQllzmEtYO+fjnx/jnlnet2ivjy9JMEudpOpuAXaCro/Hs+j9cO3Zrk4nr2kGc94XLs4VHFuJbeg
0gafOkwSLq+kvlxPFN4BhaCLNkVSCr7KCdvAaBXtZ02skdCnqCUjMglzDyey8cFjxJzEnJI3A1BV
FGKbnK6WWXZrKxsua06w3BXXkWxYmQmnyiGnNVuSDsae0es96c35sXfi4IxhYdiPgQdJmitbhQTd
+GevM6s7gFZi/XWW19wa3B8fwNZL7q/hCa6S6hXXa6yxrmFCuDPsoPul9zr5G6czo8dAmmtkmEJE
ZhZRabwYRi3/BqbqG4zl1cj9tOudYV8T9WrCnPOPfw/51xBbph0MEiHJUY6QFNmrIRBlc5bKF9cI
PJgGSV/sE97Xl2Yi3ghlVxjvWckRmbLWrr1PeH9f1YiCssFyDLecoMK6QAwRFkCZYDMrW/OUwfS4
oqzHjD1amR1dhSB+ZJ3NK0ApEYFxdqqKvkeRvPkBUtqWrk75p2ZIxfZlV5Qbw+/bKNgfTHgTLsyt
/xLhUBUbuxuWP4Wqo6MPCx5Uqbd4R2StShx94MhvqSxUFgKTl6tfEFhXyHznf3RL5NNZm9pBaYU2
jsr8lBX+2XRG6kInD0DNaYAxy23AmV/RrsfnUkJDQiG0IaGn8SszxSEUyqKweJIAEmafNHOZpkZ5
9jLtef88duIu9NFxuUc0C1paYOH776yl2oxs3vPaDMOF2mJwmJ+sCW1tgCZA5kTVIByD5tcyC2d6
klVvz5eebQ2tCwPReelq80WUOvM2LMTKvk1Gk4eDU6pd76jh1NHC4dCAFt/pqfIIiWkNxgACAOfG
SdFLKjJzpOhRjKb1hIGwhYrgZxCe/UYuziYD9SAOs4GzBN5BNbdHxmy2vi9ILqXvRCgF6PchWaVA
OLge92u8yremJGp5ptuPQSk0rxRvCHNmFAE1Klz/UR03IQAO97UonfmSAFDYVo71lxMuiU5svsOB
1V/LjUQDoQOep/Ofix5LQyi5uIFg0MyrPamOeeA7o77qBxwtbQRSJb1z5OimRZhjB8S8b7WAm2Zd
e1WI7hw4Rz9OM/D+jY7/SbMK/qDTGxe+B/sxG6LoIwXgX0EuaSzML6UvzL2pgqR/cHvXA4+Ck2c4
WhQ2U6oobYiqKW6dmM5veiUqH7dw63yNE5grU0vzirB2yd2JBojFK8MB3CxNjX2/GiSjA7WqXNMX
4NoTLnX43ulwJkEmb7XELpTZ1V1aAScPnCn4APgyEZjyRxB2Jr+CIlgOfo74eNNBaGvHInR7EnWO
Efz4QKz3teRD36A2U+81gajedEsf7KwpynYKuEdYk42FnZt3e4B9Ah9cxulxhAxP7WAZZqqxQkIx
09YtuLvNMclfSCqw3WnmMPZ1lj0y2CBHmguSHXEcXwtMwvg602JPw25OS2w8fltpR4HbqIpwsjn5
MnaBzSMxh+/7kVE3PYTiIBNo5CKTf6fYiXdTwuRfuCsNUep+WxTWRClPnn1WmVOyz9j89sHyz1YB
c2F7fFs02RkCztaF/DWn7pjZ/QhpY6fwG+8gzaYkgxNgE56rwqmKhpfBgtzNJ+KXa84vmAAC9pKG
KFPBrc/UK+5mIjhTJfntMfm7DCguA3A5FJ68CMvKm34wFEFw4OyAnNEBwml6u742jjvjiDGWQ4t3
8NDP0filqyn3X0vt6oXTOPDGjUy7jgEnEEa4cvVSNmHSTb51qDu4Z5POSThqc8mO61r9b1BL9pFg
x7mmtF8bwIYDRs50cWTfpWXk8yvFaQ09GG4ZUO5Irk6j6ATDNSDlGNrjCH3DJRHYlBm375GaP40g
eaSh0j8ZvX8tYCBc+iQCbdLYonqIweKLDaSybM9ZNT2LxbFOgL30ofVl9OFPwXpahF0dSf1tMVki
2md7F5IuuOqrEo8KrA8WSDPmG8G50feDsZ20G4RuN6krFyqXWBeHMG1L8FB9vdhnYybCsZCrUsR2
6vGInuNtidsO+KWHtXlBjX8HBupUfwxJcfCr/DdpJtqxe8q5JUzFO9gZWB3MLprvMqJou6Qsvedp
GBn1Yq17xiQEC2GhPpB5/3yKC5B6Jq1D987aVpUbc/LlswveM83kdWG8n3NKQ4mQfEK3cUrey1aR
7o/FeKFjjsZbNORdU1JBMwAOWwXO5c6FJ3fNKW6i2juwNgtX2K3PwOIkWw+uwWw+uWVVfeJmeMMr
80ekGVKaSR0ZK/ELXBZ/72jtF8xei2pfjrIEPYIQYBlNcZicJNlzYdRHZajxUo3NeMIo1BdbWSwF
FyfmEsD1qsti6WyHo4geUp4YzESk3HfUCvg/HBzwAASVd5QzvVHSya6O5Epej8NHsmKhQ6wGiRNa
YxzFZ06LZfapGR0N7ML58kNfNuB0riGU0yGKm8ZtzgzXeagcaKhZ3ue3GA/NJymD4IyYjE3ezGlu
cCnp2nCfaO5pK8nPjmXav25Q9U8snba74XiXv5Pka3SIDdTe+5JdKlxKy7oQnPd+XW5EL5QJpx9d
4mc/hF+xPGSJbkCbRvpzsplUUISwen5q69uWORJ3WluPTTl0H5VpJ5cEn9c3Sc4CiD/3bzwS2fgD
m6r6wA6Ag30p1to0w1bfMuJ5SGOK2/Do47FdEtvfsmY6cgtwYDpkcS/PUxP8Y6zArEnhC4hzpV6i
iqKKbsIRu7FMl/tbzex8l3iR+cicXJ3nltRWP9j3PN7gn2qPdKDqubNvuRnqNd0QAFoOAm88OOUo
qAxfDPlrEye+Z+SZ3xbfaK45WdJNmUacLmouxtWaUhxHGqPwem0qNIMMaiaHGoL9/8/+aX8DIsM6
nSe//KiBolMHeo41tPZDFZBAt8cevQYT0LnnDCxCPt/ooRnc5GHIArqhfQ5zn5E30Y45tuZ2Zo82
jTVEbC9dGMSaYL8HyQ05BsGSrx+tbVk+Y+yz9xKVvgHd3yJ8tklMY4ee3nqp3tpaUZWs2XuWFFtd
oHO82LlCIdk4Dsz/QnkVvVFrx1aC4LxFrjaAy5e2HXrm1JHpc7NoTxDL3Ps9nwryCqfTLVcw5zFt
C/Eq+pnsUZ3n5ELG/qdcFA6vEgR2iUsaSjonXwKI8Kyd3hk/nNaqQmMyJX5gaZ7zrn6dvMrcGv5o
ndoy+UQe0ycR43ll74FC55GpjtbRROLW1jNYNyxRipcNZztRje0C7veWu4L3LEa/XzYsiWyaFZBq
DjXXhFQKZ7lxeWpnJY5mO8KQzGuXH9wUe82EGqHc9cOZNqxrLeEYG8r1Lx6JuDPIQsR2l1JDFpZ6
7OMNWHWIdWwNW+Df3m7uCs2IVyBg1TjKSJWh57R+vlLrSk762KejW9tj1+dYCvGuwPtIRFOeWr4d
ZgV6fIrA5MHatayDP3c90AGLgmrDbbD6Ldgf0eewCWPCx8jtiXAlrG5Mu8QYGzNuJkmVP2LYG+/8
iFUqyKyZM8MMl2AZyNS0lKBx45R6G0nj2WVutANKBFSCjBaHF2t4zBQu+cKhgcvCy/Uyrj1DnuHn
u9XzDU8raNiOLLPHg+aZnAdx6ySNaxzilELQSmXdHfUF9mdbqVdF2cUj06f63guybMvZxz62JeVK
tsYe1aOHHZg1jTik6cdMQBuS8iZg9Nfk4L0HYwiQzwHH0sZd+yT9VGAVnt8Y8WUh2gMUh+xmm+kX
UA0+dZgLQgBrBWUCrABUg8H5W44SPbX/Yxl8ZLrsko1ux/s6MI9ZVa8REGi6GFau5KD1fUtxGNSh
r7jI36G3lNu2xB/klPejGp6tNr3HzlBsVuIo1QBLG1aq/mSfwAEc8XSLOHjinMm+mfmwCqxPb+66
cCkqPyzG/LvIhh/pLd99Jr8ZZt7jbN440kR7KsovZ0AYgL8aBt506QJhPdeG/4NTo+e/ab56z7k1
VOPZ5nJwJUlFUa7mjQSSHiV/5HLt5FMkzQPM4jcQMTWpyfrTbotf/mOsBKiIvMAzDi53kCe+iFta
w+8DlhLhb6bij1CV3EBCPjDgOuAcdvEg11/Yf04s+MBeAvq5xsU5Q837R6Sy3OmlDBdTzWfsEskO
aet5LnjM8sS5NklA+GQ2vi3MAOkkiyOSAV4gJ2M1GjTL/HwbzfopRcHbVvYY1q13Qz96rb3uB0A5
poW1x6E2NBYrdPJwLDp/16Jl7auuONsNAX2m1/FFmc5FK+N7iRNKfqiAG/gtFxuMQ5ET5AkYAc7m
gZz4uaj4NzLp3l0WJYR/OwsnFZ2povswZjz8Li2kcH/c7eB7GeZie68beTHwKNFkdPNaAF4xbBiH
sTMlgNELaxTHdXpy0THkagXfWXJ+AJN9KLV6yEbw0kNGu0bW0JhdpF/KqF85Gn3Y2nsmc0vtpOQN
8zrfJhE0XjyihYy99Z1J4dzkQkCu8/JsVvWjWkQ4LWw+Ma2rTXIRnfF30Om7I3C4jpBR+2a8mk1N
TphMLvEn6khsc+s1w0K8a9g4ujxblj0ckz4etgTKiEcnVHrPc7AXvjx1ucr3bQCAzcc68gHgMNs2
jn6Q0bzshTLmvVstR8Ofn4bJ/sUOgmWnsp5iS8gHWm3TT64xmCAd7KVaiAerWV7bgVMPzqNvwP9g
ZRKS/iNR5Bfiwhh0vTQ+IbKf8YskIKZbuXeN7i4Y+t3QsQZ5M76Gkjkpt3LxM8Xum1GYP9Bznxwz
+I4Wnh5vinbwqR+NhO5aVfWYjuQTgO5/FBMN2zmJ/paKhoKkekfTxcnanmUPh9DCKLQmdyOGIOoP
7Sf7ymxfCru50LW0Wu69ExPitYmSuAxydk2rSAaBjiKtHTe6Z1fLU6aWt8K0L7iJKQ+I0hdtjWdp
GHeeYV9pxOo2rYr/1XlzF8/RE7e2azZ4xl4KZgWEYfwt11iT7XOoQ1Tuk6PK8meSiX8KYiqH/Kih
8cqn11cOc3meWCGPXD/Wm1ptkfGSW+Yp+Pq4aG0bkwRd7qT5gQaJcp9ItC1MST+ZgTG5FYrrFXiD
PROhS6wHYgPWE37gx0jBAFPGNXDdO2jw+Rb3C5QYwiN5V7wvVklL9Lz+DBcpICf20FaTetDQHiSN
GjvpdzePZWtfOqaxVSOTRgX+dq/sdK89fjIZWDxS6fgwC/yR8FzpZ0j/tGhlc8a4f476xwEf6VS1
a/n5qvMtEENRxDvbvevMDgGZFh03oqwKWM68aUCe37sF3+sIGnYmnHqqXVpSrZrjFJvUkzE0CIRO
Em97V6sj58MbprwHu4UXNTmkBzBci02qgj9jzv00cFZvE6i+LXg7b99W3a13umvrjvcJpguqb379
xrimo/no9M0JKbgOMeWRWTbj+Zs5tEU8JLgv5o5idsTIDaxaBglB/aNUb5wX13lvl2xnZP0jSVdW
Qd//8C0DuMpgXJfUfxNWwEdWhIWX/jXtCRdRTyqmA77AnLjGm7mik0YnI3cW2W64chIx5GlIbMgA
eqrnbVnYvNayXisYrWUb+brft7PhHilaAlyi7XMRjSjSZN4qbd9EPZ88MAiAueC96z5+QfZI90OR
UlGVMH6O4p4OxxXFGpsA5WvjGcwlJi1Iv7DJmD0X3rHMg/fc9mrulJq4VVfcshnWYTplFwHwYFNV
wBZwMN1rgYyLjV1eSoomwIAhpHrVHwev1nZq/C8Ai/As7YY+Xtf7KWJ9mxHYqUwFCEuQdI3DHCpj
uk6NeVfgXNwb1viCI9bfNjEdwVnudMeyZZasIv8Dh+xdM0YpBgGQhkXsNC8F1dqItvmw62v1YVvu
5+C02S6F3bnJMGGz7pJDi4ce6LQHQxG7IGGpTD+uGjwNuCbh/kR+AoDrvymAoCV6ZitErgYaDe4H
/EVCPeUU8k9+lSXbbalzGuT7jznHTTph9t0gaw4ba8q/HPpXuWTYeJWidyZYx66N5YYj6Vst+zP0
5mU7A9biw1dqlxpjuhd9ugJwBp+Ub4tARvP8i7CDU+ngaFvmwAkVOtJGz/pfa2U4OCfuHqPR/7op
hQaGYtH04Py3fsZlj5quLYOwf0Ps2VtZ2/3FwUZ4HB3xZeY1rR0xZ22EKrnz7fRLu8uBrazf247x
IhzPeMS48UlWkfxNERHlb+af3Oq/4o6nbwTYYqUD7TPVun1MRX1DW7qUDqUihS/f49p4QHtawiYO
0rvG74uHEQn/2enznTmOn9M8t9fMYZBFXxb4heK+TjMKfrMGVo95GoPiOuZMgcEVP3dd8GViHcdR
sHBTY5MTI4qdK1bjg+d/YKYByJYoA9vETH4pT6matpz7fOT1sXAcMj4yBC3atkMTARVguX4ye/d+
iJduRywHEKo53Uu+2E2yyn4UEL4vPIVKs8IQzzmBjiTgtqRUwyQzEyeHaZbQKxiJ5Pt71CbYbQlF
GiPzPltaRKqCIdi1MYZALBAPRWA+SNl+sZfsx7yLuXRUfGnF4m0Xx7vFmfkPJe+Fi9VlcQVzT+ZU
Udq8DE78QxP63tOZg5sG+l1t3TxrbSQMOJRJWXDUEG9uwIrD5GBrc7JvpulvOVi7qUHd7FrX2JqM
zLYiXQeYxFr29FNP5AP8eh+k3ldad7tcMgv0CbEdZZK3YannFwfcFRhJ0R2nRDwBQyZyz4EKnG37
JhqPi4FhMoyi6dWfs4+BF2RPTd8RK3/D/dG+w3PpbQzZzAAwOaMKL0dzV5iKFjc/088kdwGzAa67
HJRBq/BhZBXL1GReYzS8amMUBMnU4j8ybsf71nnBvpjHF7oRzW2J6XBTe6RaS3k/yegpmOGADMra
sNEWd5bfoodU8csarT1VRnOm1ddhP5EPIlrouovyEwOK9gFvXcI8IKejSXp/HFMXR0wfP+PUv1lm
fWfXvUW+AuAsGgnPzVAZYcuPbwOAU7qI9oFXPqiUMnGG9O0JDyfM7XJwt8z1s7DBdnqnjIAcsc7Y
NEWL/bPo7tuSWz4UR0pKpgeOW9meyDgh0vHK/ZY8vG4eKQP9Rum46JR1tjazz4bhI+76yKajE0RN
Ax2LrWt856pWcQPvn3y1joiq+QK3nZn1aMkddJLyxBF62LnDNKEqi0fQ6yfpVfdBajcAFGqTY84A
TgtzF4DG+dD4eLaaRgRhbKkHz2/c3dgYpzTpiDD7LaVdFOQdIInyWXktTt0MxYvq4hT5NxSGgmWL
p5YdF3I96fSBkUCJYJxSs/MY23RKDI04cPXzOEo2dYjP8ccb4oxRqEVZd+pzwF2WC7zl8l81RvWe
pNfbko4wlANOPQvWhR7cwsHsjOE4qvbMAlJx5ezqEJM38YNxtYFO6h8hrGzHpPUl8Gt773EBIQw3
PzraDINAP0JluUS8UcwhsnZDwjfZYaoGm08OqwGbyzS0ZHuIjW+vA4LX+AkEKpG+Mmkkm9vSk7jU
KOy4KJjE5DoO09bU4SDMN3chNVKXyxm31B9GmFFYTBpIncttgyvKgTH7g+/zWgLCEfSTDYRTImff
sNMSdYrvgiB6iOLlLmiDZZ8Mvbelxx4bXLsMvJnRS419DF2+qh7qQiyHrIIXEiiieC24KViEzDuC
9IzD6MFbW5odOrtBipMwtOhBrBs3PUy1gGICNWrl9vNwR89q6a/8Ffnu/3nFCLR6y3qIFtx0h6Vx
f61Uv/uuebI6Ds122rTHNiAcLytBYitRvJtO9KehBJTZKhyHhuSX48/HQQLpQOvgMkUjnF3VH55b
sp7B/S1NUJsq83/bvP1nEEphTWXDHmh52TAVLDZ+F2QHUEv35FJP4MmuPPWcr7zp0wgYzOihJJqC
GbBVADHK2XgKRv3KIzDBTfT3bZy+RPyDGp7UBp7Yh06CV4JZFHr4nBkyOIibWDKdaFrzraWbeiMq
bguQzXHt8pVlw8ImlL2QufxLF9O4y+DaHXCl8Ox266xKe9dOYA2pIFmHQDV/JRU4J03NMOYlSSxB
TiFYhS+bOtG91+oLgOX0mPD4bXQURQeM/R+TJ+yNbbhXGhjQSxv/1vF5e2NGnemqV3Di01ijivqE
rt8eERbPptvckd4cmOpgDyoZCR0Htx84/+tTx2oDp6l1iP0U3zVsxJ1jlqvTywYBndUAnTma0CZH
Ny0Ip4TDsvOPxNV3mVCbOpaoZuRAU0giLZWGBU1uBH2vkgZ1tIIo2GDdBu/DoCLFQIflEp9LQQvO
Rtnw8BIhWJxFQ5CF+AvCkPhuMEZxOgumT2qVjsqZMagQiCXcZwGVNp57TPORQ50816VXw7X2htaU
0iJQvvGKPzConTfL6H/FfmAcSmpGN8YA+tBIL1ACbhMWiQMAhi0MmJFaMv0X4B5lN2L+Ka2GrWmJ
+lBOLvmO9sNcBj6HIX3EO/dajiyYDRGvXQ9gmvhjux9H2fHFT0fXS17I+IhjPYhnPkIOo6TndvYw
kK/u3tI2Mn5KOLYbbFIL2hB2oRYz2cYS/BItNvkd9Yhb23W+yjkrd66BPOxY+NldaiPRr1F1x49+
yn5JA9dbvyA9HzPzJ8XTWkiz3Ndx5L8mSf1U17joyiy6ClF8VoC7cL60G3gHYE6xpRgW51htJPCQ
S/vGn1QiPTNxzCtt7vTEPWp0OXB6Nm9gqouav551sipqtOeSNaIyl5LeY25XbtU766fOtzwv7d5M
lICq5YaAx+Q+QGUOMcwaW0PSl9U2NhmZxL4EPVo1MQMsBEHXPSgEhAN+5bt5xOBHn5dzx6bH8RBO
PNc3Gp6wFl4k6xG1IByzR9hLQzQ9OW3yXBVWcmyUwFHoWU+Kcl1VQGzViO4bf9IH00ieEtbCLXgq
CJlxwZ+yHHwoQpeanuknXaAopTl/e0ZZ3AZPqfOOrncp8oo+G7PeMJwEOFoaAUi6rHm2g+gnWhDi
Zy5Xu1mN2S4qbFhszKEOSd+T+wFOvyeKRqFE7jzQNHoTDUDw2SvPnNC9q7l2bozrXLCp8n3RBSDq
zA+CJEhJtXPvLfZjVRt/ebKiLQzVVRYVh6ksjB1JyZZrAcIhV46FUALKK4ot/eW23g0TbydZswfb
KPZurSGZYIYMZhyOKflgbgeDeaDh+Rd1vd4miecwEat/rIa7LacQDjBl/scUCDhjUKM/R2hqS278
8MIjCQPEYcJI927H9owXOrV3RW5cLXK066p6tPGXJ8X8gmqA7F9UDCr4NexRo5JklU1Ruvcb8SRt
criGXJzp3Bw5cu2LyPuM2T8ZshjivkgYtySrHLNWohBXUMYjZjRFDk9ix/aHa9lWt6rC8rB+i9h+
+qOFS2CbYiLa1cMSemXzS3g+xrTq4+LndHawaAEP0UBXP+TaX9SZkHo1MEUXtjKWrWV1t3DMmXrg
8thePMRcA/Fi741LcHR7/5QM3i1o1GdgoWhkoIVR42fkXZ1ug7y8jFb9RoquCzPHopLNZItvS5RV
DgKvDH36nT12txbzArJZdk0ZzV7rWT7OxMFI0nhPXc6C4wwpZme//EOStNg4rBa1hS3JEESTDbM8
65p58sTbvKki+w9a2D1os/wJEMBBSKFOOus+Mi+4RR3yf5HWNxczOJF1M8x7W4WSHvh7I7a5pHFY
CXPwEZxDFLzsKeEmkYoD0LLmGvRMRjPIVQMkkAMh+uSYJuS05tjhktlyNahJpMF5lE8AGp4o0Yx2
RdBHOzctgqcsGZ6VMMlK6xqKSOJ9jnJgXOnN74m9HPKMSXDmcR2i8O5UJQ5ZIU50VUddlSNwmljW
fLJlD38nmf4MFAOwRHnjTzMl3xzBL3VdRDsciJSoDYi5+DCuivsA9ZfuZ6eCHybPyc5YDGjaHIUZ
0hlscTnDoGwAwWjjz5IwH1CimiOiBoXto+MfZ3ccrm3nHuZIfncIbCeB4I1Z7m6ag+YCOhXb+9h2
29li7VTZCElfE6QH0cQXPlYXO4WN4olyT3jk1SywfpkMJKvJPAsHotjgYjFLA1+fc9Ytb6uq5B6S
l9vxua3aDwFL2kfGyjjOCPE7pDJQ3YXq7yCVU6axkLBwuUVwFvdfSK1GoW8yfEuC+DtpgQj1RNSh
oMTRwfDm4ta0RfuRmn137HruR3GPCB93szoJyHzjtg5clIsp7k96IqljCm5O0q2SQ1aLD637aRVn
/YeJPf4A64F9DixOOKXMNhNngnXRsNKxMgTvMd4X4QYfZKF9Rk4rtWWIxBsM6392ZVgP2lgAXQwm
yRFBBdi9LeV74JMs4HZCX1fGB4y/fZoBPLtM/HI0sgwQFDKq327tBfmjL1R07OLe/MJDb4YFpbZf
oG3cXY1ucmHrvsPZiP8FqIR+jtG8L2vM/mZmMRmASrmC6crQopQWMHduaZxjOSgI1dQnm9pNOz8K
1SO67H3iPmwqYHQq49+CF2YO/cLGgJTACqsdzg3K0sjBqLnqsvIjsjcX/kazFw0M553hK8ulhIh3
BQiiz3zkBElF6E+F4Xc8i/w/zs5kyXEkTdKvUlLngYxhMSwt030gwd0X+h7hF4iHRzh2wLAYtqef
D92XzpSKLJGUumVlkk4SgJnpr/qpIo+w8Ti/cDfXODbbrRHhF2wrZNexbcqP1BK4uRg/g16n8qTj
hlyo3X718miJHlLIeu26ryFP94VJ3BjOjhidz0JUXbV3SDW3cFWxm9wibhE57NtJLdQXEWijU8aM
+uXLgegk7yvGGPjFukYEoV0hMGxoAprdo6lRtnjKBuwealrarIeo6Ua1x5wV9cx0as5GUzkFNUne
WpdHAv/DfSlBKJxdGHPTV2cVI56rvO5XadhO+ztEPOvLtkrfvpQTTq+LFzjaexQtIvSjWWXWehmI
zM6+BGV5URhJpxXoqmk0DQzuqGT0+BOTxn/AL9OpU2DEZneE59P2t/ncy+LR52QJW5mwTEUZMleM
HVDrSQcK/cEwo1/o46UKcqoDia7tTXvVc7Jd0TvpXWp15bIDIRsEoTutwy/UPbpvcwa0DUX0xioa
kJMDYI6pIAvT3gV1tlTL3O9wWC8Kql/mNFf0P0bCVCU0FGoEhu3cM0lyKyJ5FRK8Kk1a5cGHusTo
mdLa2OQT596L5wlz6aL1JwFfB0uj29LENTRcKwQELSM6M2swzoT2Su85AQHbvYpBQMX1Gg0lyG5U
Re6b7aafMv3q9wq+cH5qODX2H1gZ0jL94cw4A6EejNJW7Z6PEyU1fmny/vWxX1qWUo6E88K6slZ8
InotYuwoXJpir7dyjHsjIJRwwb/nXbIcAlCxjwzsiemx7XA3o8bLIJ7Ckr3UdKzzeRkPZGHzEclJ
xRnPLQ15Ykoos9v6CcgWyBpzfJLZaj4vvTuaYo3ox8o3kc+mVTck5+jLds9l3EPlyybFjIlYmicP
NpSN6eoV8VzuUS/0fBqjAsgT3sWmYdPmVXq4LUBQDvSrEU5Jzh4AVXZaQa6rc71QJoQImmryqq60
bgdowJAFMwZdtEv0bl18SzCeeB+pzf/wLJWDUV485TJ4N+qpqHYLw9UxOuB2j6xjG8f5zzjXffCr
IeZmUYU1muPHZJfRzLOTuTK3zGhNW8+PR3c7rF53n44OI6ztrsAstRD3vU8dMn3h6OWsp9NQc8w2
zFzBkBvJmlNMaQzEUxaYEA85iXVKF6WpbHoC8dCivKUKsG62NHgnqTon+kCUYaVeKRNEyY4GKQww
WFaS7BUiD9cVheUAC+MgmHHB8kvmbN/diARLKR08B/3sd/GFZ6L8bJIZYpJ04+LVSmg+vmg3QDRz
xFwq/u28W77L2pbXuEp8AHNS2gwwjMD/1hhRA/iuk/kE4cLGKRV6g6vVOZkHj/Q9HdT9A79emWJg
IiTzoGUXVKS3MKdB4AhSjH0ztRtIMrEod8FgYafBwp8x3kjtON9bNbSJTeVoQZQGqeIXw9p5fMTt
XTJNmXC9MPzB0mdu0X+RQwaqDdS0k/x1dCQOWKTBlMq+oDrMJAOwpAUOKNyqxyWHMM38ZWE3NHSY
RMn873p4JVt666sTWe/kGbIQA++4S4d7n0oacuA2y/Ug2uDKqsxF4BKIYwM1RHW7G4LAttC9aSkh
+wiIyzMQCrdTkDpH7QXG+4BvkA5AHptYpROPRHSTf/Kor57tFkXYVX71krVJdGl6S2FkMElbcpMq
E4hRALIjN/B3LK5AIOuxudRb21HqtTSYsW6r0RqxMRqS4b9eHmlsyo9DS0sVJUELYAI53Oa1S0jQ
VuSLhvQE0tN5zy05Rfu0U/USRlMbPDKJQRhL63RHNzzwosYWexaO9KaPmxJTubKZYChLFM9YZqcv
Y6SRFmoYOTMw8xHopaIbzWcNS+wNf/P4UChrOljonue+VDWeZmd+1GzgrV3gY4LHwW60p2JaKTmE
H39FKyZjn7OobUhdRvej6BJKkZc52qkEvvFONixEAWThMzGA0qJPy+FJ3WPXfpXRgHifMu7a62no
Qz1g+9qZMbD8jY8pUWz9GGHcHGL2hUwV1GacgfCGqmZuGHblXF07s+ahJRYwPYlTHv1iyS+Vmftf
Lsn2Xb2YfHmG09EK1687G4gCGlEX7/uxJkQFbLXNDpZdqy8D0OpDXCdw1/qqCtizEEbYCLfEAI2h
pNrl8QCvtVFl+T4MrCNiQhCACDrsJT6TExHpitpBkCi7hbMAh9YF7xHOoG64DRzSI9uiLerbOMrK
U8T+ecuznp0aRXHILeyzyzScJ7vAIwr8bqtVQxEh9OQ7RDxkhaRsbvNh8H4YYNEx7ea9eYADgPu4
06V8mU2TxZSuY0QuRdv2rsHOTx5/MNujS9HPTx921lV5uHVuvKzDtqTKoISKtDTPcljMAwS3eTt1
2fCLhxoYTu6nNxrXxXve9WhzUtTOq7Kn4NZq/OgF3yvyLHTVU9TO2Ru51gZhTTlRHmpfc8MkzDw/
kkx6z3BfOdq1EkXU7iCx7ZbYyuEgOtlR4UDdz4C/LhjMmZzWYzyiCDs83DZ8fs63JH28myFe4b1i
xH2pLD4RZO3SOWDVInCXdDSIB2b/wF8ejKFjOl5DS6WMznp04yPBsnoX01zLEmkZt01tWzs7mD1s
FPygKLUUNzG8NR9IvcXuee696pDEKb+7ZwNJNpmS3GRFzDJqU10vqeiGjJbk7mNOnODbYkJl26SG
G90Qm7DCknx+sY2QjR790olfLe71XYFZx1pzGcNT2iigyRi46185dJgxxAKg93QUj3cWkC70YbsX
W57T3g8qap1doGvvBRgQij1DO6LUVcemn/iPswRIeUGNKz6RJzuzSM67A1HjrUkubku1arBveTRQ
CUpTo6vU1HNYFxH9SyuewMjTRm/dUak3uxhlfLF6weSsKPuJ1iTPto3DYNLXjFQqBRBFaoM/IpOR
Bh7y6hSQD+LMkxBOd7txJ4Iiuky+uVJBu1x+CwblPxtRx2F7tryTbHwBwWl2aFYvs88x1h4SoSK8
EMKvAHE/24ZjHBUpCuNc+5581tQ0P3KawWzmC2Xf42zwT4U5qHee6ybiI3ibnY0PF15TRfVhK1PK
YBbfNeFLxebB9HRJ4m5J/ezNBzu5MLMqBds+aygJVVtVPW6jTPX72esz+8QGlAEjPpSi3JuY0cTF
j6qaI66Jj3lvaGmcHHJ5SK9Y23c+cNxzZcUO6GKeGh9TYhbM4OzI3NlKdafKnt0zMDQu6a5vD+yE
FxG2Lgkuekiyfl8SID9WgvDcLuG9rJAU+HjV3N7/XU0PcTzISsY9QfGQ1mxPhzSDak3cZVsT2bv4
waJe+2AuGS571ZNg8b8CmMBdYTJp/W5hmj5YlOax/YiM6Ze0uIxuHGgdq+dhZouTgJnWT8Bc8BWy
jEzH0RfRY7xE87AFWp6D4YDGhjczBpYU9qnf/jeLNPOZj2vSHoE9WuqZQckCb4R0/YymhmF+Sy6j
YchUIOkqQpItVCy0PL/XT4h+VfkWYHwWVIWlBmYl7Jcc3mqCkDAb6vbeLjk8rVt0ejqSpIxumlEU
l652QKBPMSe4AVxXj50FQ7gl8q+5tSrcc2OqvqIu67/ZwEvuunwob9kd6wfDtv0dyIXlybFGzky4
J+o7w+6nENt4/AVPCi6Mg080YUajnZ07tvNDkQnx6tIBfDFcYE3xOPZXcgwdrntI46pI47e0rSlH
UGS+8bM32Fi1GyPC0quxXKsgy++MrpqNx1iW1WFtcrhLZSBRMUZhcIwdrPjORemBGZT5YTC63qES
E3SiJXhwe0FpcN3hZoCrQiqSx9iFL3z4yiwnOWFedN4Bjk6P/JxesLZXFOemNqy3UkbZ1RX9+IiF
Gt2XL7Wyb2tmQkdEAcPeRVZGqQrCMPoRvSTGtjJd/9TklEslyEuYQmaWYDCZ7LDW0OF4YFkwX3C0
L+W2shjn7vHVzQaVYLY/XQGN1cWdZTOgvpNOV3fUvzQmNZJzoUj4ZGW3nKrKbylZZocYn0WrCQNA
WKurEOaTg1ibAkpnTpuTYmGRIKBnyn4VMbmKt5bXe+WplKm3Ts5Sz8VXnPfiAapd+UYeQNyWEVHA
k7bdDvybNXIEcW3X36iCe3nbunUCC4xK6GlLftqLt1WVNSc2950/bKDvNEcxtOK78CURZkmqZ3D2
kZaiJPfGLnmXMQ5t3wgI6+U+WBYn+sIyKppkJ+w1x7SPWuL/xs3kx+ngHjy07rLfLctgk+tLczZQ
oYPW5r9ioUjnj6avnek20ZMt7mtoPdFyYOLVWSfk4rj8sLn0AwJsoNKTOjRY9NSXrutIPpkGIt5b
n2YWGGtaxckyg2cy6juvm6SFswNKTL7NsF7kV28o3elzyqZBEdzNcqxbQQyXaHVQmlTQA7Dg4a9x
Lbtn0kQyPvWNxH+zabucDCmoH0yLOCoWxr+mlIMGo9aU5kzTEWGxF1ofm+RUZ6Mb3WKztufXrl/r
F3al8t38oAaTxwS13mNytVp2wE8Z5Cl62XLghvriZlIzJfTGgL2qWek+1ohpKbjULV8IBZpH8IJ1
gyxLwpnRj9nS4LiB8WOYnNvlvMYju5rta2jTZ9+4MLf9xgE/XEcmz/IYTZuJB41PlN/cwONq9Enl
SfyRYXSh+2LIkphKNNXYAfovjYsmvU6jo0z0gIbZyQ0MYUKioe8Z2awPUEc6+zrzRtO+IgkAtLUz
vfo2YP/xJEEADte6id0f89A6GcRdjMthHBGnPao0bxbc00qzfcjjuePCo6IBbz8IWQQl7SflkyPN
kcZBUuqMjm0Y5gdIXQvwdJNhBV9NQhPR+HPROfYN4ZvORw7m3GKnDkxp4W8pl8nYORSvRPfUhbPV
LcAYjAxnQKTkL72NwtTjp+F6eYHlaUPJjuxo5ZUGmUfmwui87N2DBtm+ljzJiWdgHlK0wo+pVe1p
3SzrY1pOU7uVQTOvSBBGe1sTh2y5UxUGl8dJ6EF0oTVnrGlz0wbqpCuwjONuqEjMIv+1kRQYBeJ5
ORd1008PRAFMM0xaouRblXW2PiBVGCxcmd8nt42RxMH3bACM/SiL0SluFSsO307U6OAQlYshbqqq
CYo3iHut9UK+rqGGsfcz7wc7RqN54s9ylxcSoyBx6DUrCNbzmDEeW/YWHJLGLh0H60CRQTyfWxq7
+lPkm0URb7jUFYN5r9Bb6im6X7pKMU+oODf0g0uzCC7zYC6OpHFs6w3RAulqMmht4yRPN8Ux6pO8
31ldDP8jwVqNTblcieG2K51lRyRPpsDMBjXfIWUa3cWkTQqOKjIrxUGI1BnZL8NjoI9O0U1bdrGx
fRGLzyxiKhV9RpvBqXum4+x6PR4/Jg6eUAeEt7e9xzKzTygm7UABNsxpb7WOmyVMCDPaT3XUVsbG
8LxBv7SKw8nGXIG90CMaz7kFAtWZN0yTYxO7GMQUAAV4Z4AtjMD3tw0FzPKECjLbN0gvRf4yxZmc
b2XbuFPBOIyRAKNtJ4ebgzQGUp8i3PmCZ6hQGOUWPyW74wfTc90IE6v5YjrfZjZ5UNYROO0bj4gZ
NySnJ/iGUWZJjeuoGrENGq2p3FOpMAPcQC3g6G922mSPESVJQNLAlzZrDPvNvXJtk153R2Hj7ilF
wNhkllFwSog+Vt/R02K8gm6V++NdkxicUPDvyZ5uzYzTI7NUpoYyh5t0O4+U9D3PgTaodFMzXAX8
6E0vXnC6SH/biiDLXlzqJYyXjloWoqURYKTvVseP9dQFaDgvvvQXar1g2JjbRfHtHbOOcOimYZ/m
37Zr+yHtbhZB0cyHeCY2FKIInt8umCkG8tbgHaSv2vxtwc3XUFGamIl1RkSiDcExs3pfIGCTelB4
PFARZmycwC8hhrKMTpY6NW1KLoPgAE14Ns7YuXeibE+NOvnLNnYzERK8CvSR3XMRX+cgmkAp1OTm
snvZJ8RloW4Xtv1GbaBwTolqXYldq4ZCgUEbhBAKCQiOCn0btY7OU8pBPFfU+2bwckixhGl90g0F
xZN7wLrxeN85IF+vvs8ye4eZTSZXwPBusS8C2+zCSlOfdxDQd9WJWHHRvvGXzILRT2Nnx8HLsCCW
3JfVs+MA6A5NczCqlyho0VS3DddxRkEOzpENLD4mc7oyx+HYDmnXvIy5kN7XVGbtcCUMPJgQFpTG
bZRxABmLLXb6ki2Ipjxmx8ZKxsUGiLxn7AbDHCAbV8qG5hhIdts9nQ+f/NIllZpA/Km4V+hRRWYV
1aZKCMqGTFQGcLmGWXHhILegayo1f58Xp1q9rYn93mZxgq5vkY3DzT9P3GZxZf9yVU5JU0SLZLbn
xgYFPhKTvh8JUs8cs0iDYyz38+KUWNzLrAqsvmRc67T4pPYwJRVr8QuR6sxezVYLCpDZFRLvsdMx
Q4wdklsLviajfisx72N37LdFlHV7yumHHMs3hQ5hS7GvOOl1NIEETBLvyJaOIoiNoaAJUXLYQHpn
yCSubd95Nd6R1sMZkKxCX19qRnCdW5MMBCFAv3nAZ8AZBAKAJWThQbNFlsrg81Rq+tGPILB2dt4H
0HUsXb2rcXQfioTZM3PwFlJO2bjUqQSxz9yToisYrQ5W2DCxUIDIW1jChLc/rpyMyeSo6bCk0H2g
pgzCsylQRrXdktYsUWvzHVsXpDbXizj30PrxgrGlnMm3N/GnnnrEYp63vYN/darxi0GMiY6pHhr/
jgKZEpg/K4mJj2nCIeYs6B07uMkVvJehzu+EUXH8bqDFMJSnsPKbG9c2eVGQSukJfH0hj1KSaftk
Zc2SbRYESA49A3/3QNFBoS5G7sCB0N1ITbDv5NZ0MsporVqi5AL3KVD21t31eLKnH5q66vhFojYT
MbKkF+/RnYCRZWzyaOuOLW6AJV9ICmZGRnrHkE1BnNmAGX6a48yJ+dHkwJVYARRznozZEukhi1JM
kQ2Ei0e+3f4HqBymsF22jrEqGE43gQB8jqlzLCi99Nv4tRs4LrMADmLZd70NutPAHd0fotkM7J22
h/iTUT6e1p72CgKMxpzRjk3bEDqIA3F8NwfZ3IXuWJfHZhkCSmIDHmJDMAzP1AsEa2ceBtg7afqD
BcA3wBXa40xoFjntI46Txb5u1/hiPpW+9RJNdtdfWscFdOrTzDoxanBZFEYB0/xtyXz5zt5wLRoU
ao6OhaaQ5Gzqmfu9YRdSY5PXOCMXMAU7Br22vSsrZtOhYC0Inh2N4osFzHFwx3d4pV/myiztEJVo
YZDndt3HmmVZayBtnNg4cOOUU1se9zdNNCK16mxkTMtOxqt3WRZbFA1nef9TLwkwLmuqjHdAZiSK
MqGyR3+Akr1jUy3ui0lH5R6rfD0QpGCrgylsmjgjj/i/t652e5cwAhuoje8EpvPKHGlutskgx/FK
/60GryfdubppJrfvDpw7uIbThtHf1uS2I9rF9g2ttVgRoua63d1SVmCI0CwItB/bdhL3wLNIq3p1
zjKtUxwAp7m2nJ7Kai2S0E6W2oSWZMbXrOABcpPQBUNIS9IvGlIj48SMmGygQ/QvWO3d1C/piwkB
jGkK9Mv8LEc0zRPmV+bBvp+5034JJrKhVNNGGL7Qw3y3XQpuxWWiJq3iZBIty7KXLSW0WE3nEAoW
KEOrm38pgHIEFSfvLkq5EvNUyPTi8DD3w3wBRIhaUb+Xg+NT4Sbbg27n+rX1B6ZPZu+pfVUI5u6Z
c24V/LHG/5oW8oJLxA2TZell1t79tOgTt+Td7A7yKfCEhem2u5a5pOt0xJFpZ9+pA4a36zGzyMw3
TOVyD32FS6q8MUb9GkB427B7x5Y62VsHLcNat+gN5s7RZWBMPCBCVN+Mdvm0RMuveL1AVq+kfMgX
1hDIBoTYa+eEJyPHOIzB62pzFLsPXC4aDA9CfHlGFfyMpFdfEG+qbQTW1XQLJPnRdN97sBIwgINz
ynSKcc/ExgzuBrEqbK6cKk4zdNxNZcehzoAp4z3Lit00KoGJV5YH2asY2mXEvzch/bFTq9lAxvtk
aQNcpM5bbPTtjrPQV55k1mYa2uBkJxQUAkrqEWZ8/OqlQX2jiu9yaji2tUczgWm8m4SkcrvZ547+
JEi29jdq0phU0RaBZYd54VQfQM77w2IlDBwnsPuxEM/E4a4I86yitnED7Jax8Tzue+WcjXyUm9Gz
rswcuGtq6xn8PjxnNwm8o2gGqs1nr/jmCGbZVqr6Lxu6yhZK/tUF37MFw4FZSXnuT8wMbD6M6Ql0
AFyuuPyGaffQzCrG1JDcuGZ9Gji6NxXIHFlRMQqvjDKMyb3y1D4mgkiTbptLYFhfOjdehbDpGzb9
A8WO3tagfzRkV01enUy+TKJfTeJQ3FNdxMQxJJoiXms1ZPG0vY3NzAcy7XW/Us0grDGmEwuxgW/e
6yWyrzV/AOLnCs0Uo0GiP11ag+nAJE7pxXwwE/EaE/DdyLT7GYh5gv2f3lWGDHtPdJtsBBtrEf67
TWz3kxEtYRm47XOShExJvuI+Oy9ZcqHIcu8U826KYkGj/RuRQUqt3ae5qo/gCRU5LmS7jhuxG/tN
A/wWBIn4QAIIdgRJ7vwqv2B6zVaQBg8Ue74qtzxN5oouARgGQG/v+tMuS9JnngzvHNDdXRRTasa1
SjOn1145j5UhjrLvBifoFtsSSRGalqDa2swRj0FHdC2tGMWYqXfn2vIlztY0ebR8tZGfbRQcdYpt
KPBZXmtdcXVjgt3FyoEUuPAVeL16YMd8SotiCLvMILgQRW8TCJ1Lw++7kY4g1dOfYuXf6gIYB+bk
e8uM3tqufyjigDwJHYWeg0sro0in5gxVVfVhjs27pbXOoHzD0kvQ11gyyV2el6i+2LGBPmB/o3fk
Z2xBlnSMp0y5XG0Kr923Ym7vRNxSUlQmR2mixdpeBD62r4sfYDyppY+6LzlicGm79twVFI5JcmUZ
ZpMNhkQI0k55BhR0EsReO/IlWw54YsPZFR1I8lxnu3eHKLi6dmq0Y9cLyO2fvaUzDx0x8R0rbwi6
5dFFzU6o89w0pShPADLibdLX5onS0SfP6hGGlRvn92DGHvppfqeAag2agUaH/7BDPqm2hNHeadcu
t1Q9nOh2w1bvF3KLNEIMaIVHzK++kzwoH+S7qS5tClgHj2DVmJ/z7B2pynk2OTyQMeV6jiA41BVT
oNseQTmMtX5rZ/QEGtewuGwHI+ExhLXcG6Lyu91jF8z8+hhTDCzpWaOO9pvJQKUk9j/q6GYU5aFe
nQUrWwNdWBoo7RXEEny5PF6uUTWTvAvEgTAzkpjvPc7lRwC4jJb397ktTzPPM523t1xP7IvllU6I
hp0jlayM9uD3BZqmJPPk8oBN/Fe4PFefRDoeZhkWZhCWGDLIZw2PyCOcIPoQ2jbGkphTAEgbSoZq
eyDXgVpN7Rumxck7uMtNSo33bnSgvBcJnx04zqufRwaZKOmtoIFoCCPU06On8Xe6nLD2PYUYjBKX
8gcUx/gdJSG9mxkFbPGiwVmiPXIr2NtAJEnvWoDXfuyY5xxuOXOyaRdTJEvMunjkIP/ej0CISuNo
QsZj5kgicCqB8ESVhxe+vJTRZHHux35cqDsgN68AKnPQSsGZGeOFvqCPuSe8E3R3MCk/l5Y4XcoE
Gj8N9lBhHwiQ3IC2oSlpXq4z+FKYAOlpWDRbZU7+YVtnP5MESMBYIu85BwT3e8OwDwaY8Y0o8zun
FJeqwKygYkw8q2TtgFzoorWs1Z/TA9g8O6zwymzyQP+YOvQT0PvfAcAS3JgJWznuG0Ou/uollfsC
cfkACvO5yYob2ErnyiX9BUOYe2Twt4ksfmKfY+vkfFAY/BYM9hOssBO4fiAt+rax2gPEOSrg0/ja
yP5pGhx1GsUwhXqNnxrIkE9Mcqpbvpz6To/9R8cE7RBl0PFxVj2lmVGT5VfTPtB4TFlVsH+TGSUT
WtW/Embj5Ixk+YAHtzo2rem9UEXk//Ql3bfbyQyc2yiYCk5jTftop+SE+a2GzQBQ/QD7lzAn+YrT
UBBfMRebQiSDwwwYerpbvLl8mhnSbTjK46SKW0m+FM8vZxaw312tb+vZfl+W5BCQYT46zVhc2ohz
iCqSxzmwrJ3Rz7S/DOTGme23F6oJugddBgC4G9vj2aKpLNE2tk1taLz0wi/0lV635bHF4HtBa2w8
EKsie9ackPFimAOp5Hh4Wcb+VzeIH43jUJji52FCbjpEUrjpC8pCSpwYFPlwPzaMk3gWzjeT4fNb
lcu3hOLjAyaF72x21lWLHu8RpUf6NZRGFpINlZfJNoiSF/qf3k2LuWQiGYBmQ/M0yPpcde0pltEP
lU2rfP+T3X7DBMked53Kf+pWUVPIdeY4HQgN37UuredcmvXB5ixU4AiGIOmw0N1eq12QNm+z0T4b
3U+yGa+g0TDNGe4D3Od026RcZlwmbBtalKtxM8VUi2lNHZXCTh2C3NomwnhpDAVXHN+DPaqLoi1Y
9uzArG6HMxVh0q5fuCY4Nzuouq5bHVrre5xz1K3lvI6QMJqX0PrW07deU5lUHOow8smT5IEfH6ys
Ch6YiEBS8IZplzrK3Y1zbP3wHEQR5Jhp3/In7XTHBgKMp+p4tMHhNzBWY4TV8jv62HdPQHwqknfR
zLcIeCfd5BcqW54dC+BPm/NsT3fYNorQCexz5MYfjFmyrTE7/qVXQ/dckDIIJ0gEyVYK4TwGftZf
XSk7sSHiLVg0hEOsiuWYBz5GrTiMM7tl0Jq0tnlK6CgGpjkJepln3667j3iRxCdpNyoizGJRGu+Q
hMcv6XML+TUESvpeOrwo6C9kiL1L7KOqAjME4+GASihLr94iJntn5gnf8GK/yJQcX0YgAtw+Zo2e
hs1zO9BvMrM7pZKx91O1M4Tss0ugOOgciPM7F7cf00MxinxGOHGc+X2kqvFXUuJ1jeMlJywtDP0C
qZasSqUBojgzj1cdzIK4GgPVb7IdLLRk4iTsUXqG3iM5YN0uCvBgAmaxJVZDkqMSzm5QwbAzysy9
GVb6KF4ITlOBJMDo0vbtj04TlkRSygCzhs2ZhWkgJ1OkSSGPwhl9vFcIkGpnxcTV0HMqNB+FDn41
B1qL15BJDVOET0xXjvg0x6C/0bpw7hn10Hfegj+5YyAUsIFs5WFCAn3JsEEeZzbUuwDDSdhV3Qxm
r+cZCCdqKzWLmScwAY5UeX8m/F1b6iiGExUxKNz5/GWmo3dIU/0VgWn9lnDbnrDnoQ9whx9LGDmM
1Kblpyd8Sm373icmis0HM9uGkyja79jgNd7AmKGwpqYArti3puUT9w3sas3yuR4bVUeX3POg0HZ5
CSxmNrrJZxQmHIAZhIq67dLMvToUi6GHrSftCqCnS13wrb0otdxxbPfkL7wIHDyMIRl+0bPSeSF2
xLa9ceu2IaRHke53N1rYimOQ21RykuceC4PB4bsIfrSxFaCAO8yIIhwCgN86j+kyaNgNyBu+pxk2
YCURssY40WXIQoGAGmORJqRRX1kt0q2AAIeauTTYMpN67o+4FdNbDHHBqce8sYnYTFQHwewuvW9c
eldCnKu48edYn63OTK509Mw3cIuoe/BG239w7Hl4MdhH6pOF//LojdJ+xYzJicVYRs6qePmyh8UD
yVHMdvOGiVfcJBH6va5a+y7Abc++BkfpGpSAGAKLonmnHorIK9BZ/6azzFmHy+AX43akncyDPTN3
qrk31jKLNUSS11G9g0SUOi9uJX0irFLAzlYwLoZBI1zhDZtTbJNED6H+0CiEEzmBfJktYcPpk1Kr
rqwXIpxzNQ7PPQlEsJ9O1fstzPLY8BfWs1ko1qd0rvjDE6g0VIXWAcLfDUZVmTn4AbPOzELhqQ46
JrOUFZZUydZ+DnB6D69kLhtO2jxq0/gyyNgc5hPReTq4Qov/YviBdavSN7otOx5ZhQdOyT3UBsbE
I8VA3hAQVCKnkJ+MZgqerLiwvxO+HBpCa/Fo4uop9dCfJyOqgl8ljVqqhrjb9mhVRqyS/WhOtH2Z
WHd0+M9//N//+n+f03/Ev0iU0eBTV/+oqP+qoTd0//lP55//UP/zT08///OfeBPZVnlEmH3++ecH
eJqYf8n8P9agOqFRg/YKef9Ciqd6SKfef/rrV5e/eXXvj69eR4agRbbx8b0pE6+g2VCWPidArnyC
1n/9Hutr/atP4P7xPUzsXxRlLWIPX2LaTrQgYj9ZA210Nh1tx3zn/7Zv//q9fvd51n/+v74thjFC
4T7m81BKgQm2nVioItLE1aSnzd97j/WX+l/v0blANwimcaLLTcKbqOPjzvcooxg6zjJ//R6/+9Xt
P75H1uSz6qNR7AdjsElsDvOnLKfi/u+9uvXHVxdxMK5cZry37ugbt340FTtrojHtr19+/WH/xQ8u
gj++fNl3ysdEgdlwBKjB5Gu0nYND7ieCTMkU1g37HM9I82++q/VO+Fdv96c7xKSwofccE769nqpw
rNxH3EBQObDCutnOUuZbOzjnv/5ov7mWxZ/uF86GbVA2QBw2tbN8iABccJ4/i4pHuevsmPSd/vp9
fvP7iz/dMw4zgq4V2Iej0aC4Xa2EUkTkv/fif7pJDA58jKx7Usi5YeJm7dE1jTNa3OA+/PU7/OY2
FH+6RSZP9d04tWLfgP4CzaSgT3hxWZ9oM+e3+es3+d139Kd7pB7yMajAf+wTE98iz26SnbpQ17/3
6n+6R+wRpnkVa7GfUuViFBxX0qfw/801+7u/3fzjLZJpZ7AMlOR4EzukeUVRMSrFNUzfpP43b/G7
30D88S3Qd8BtlnyAAm5kmLnMl0amQptgIqD6d74j9i5/fIslarMuaniyE9/2NjFlt2EX/X/OzmS5
bpyJ0k/ECM7D9g6UZEmW5VGuDcMuV3GeZz59f/Tf0SGjBLKDKzu0AHGBzEQicfKc9J/twd+eP0qN
fw5u9oYF2iVVkfCkD4++h8x3UmLKQvjaWSJN9g3BnbNGLRbe9aD1Uh56j6ZOO75JteypbJaXoPYu
4TDCJPoJbbS/yXiuI3DWhXv5wtNa6MTX7R/6ti24nuDrAFvDIVDAc1QIMLwfUjhp+lg/5uw8nP+5
jD3C5ctMm55fxdPybc4zhGLb2kmSy7HZr7/q1WlYqo1daXlDRLRh/DinLW/pU8j9Y3t42Q4JTt7l
TYDcU6n63KWsBxcdE6CimQtn8azdbn9Ctv6Cp+uIAsFnwGMBWtdf59xV76DVSXaO2rfPQtcTHB3G
hHHSJo2uCrN6BxiR+oiWX0wq2h359J4dr1P97xHouoIjRg40Jc3cGT7dXut9+aqVkE7DwnQatOhq
K5oP9nA+kf2T3YFOqT1o722KMdsrKPmRruCqYzaDNSgr3XdLENwADL63QKROFq0WlzZuk53DV/YZ
wVuHpClSroSGH7sLbc7LTONCXVhkk9UjdYX2ZvvXSEzOFfyxtTJKy+m43HBbAWGjOL6LXo5f8Z9j
HxBccqbClHjugE0YcJa2ATzcsTlk90lcTw/HPiF4ZecMtMUDJ4OpOPzpmuUP1XTGp7rT3J3jUbZI
gl8irh2NoGpg6DTQBvEShSsmiE8YYyZtx/XXbX3LqAW/7KzRW2YuhH7RQ+OiJxeoJidkXXLqWg6H
McRH24slCQCu4KPTXKmj2cOgPCO+fraUZfkI0Xq5Y7WynyGcw0OkQ7Kp2qpPezccwSo9RkMFMc2k
QTmvhwYy4BNAxu2fInERRwgExeDqOoAu1VcWBwccR+1TVVEqX7TlV0nFeGdrJLvvCJ7YQ5vXuqrJ
1qycTaAO3hdw7cCtSiv79g+R7IkjOGG9TEBnQDVwRZl40bFjgA0N/T8Hf4DggiVVOwqDVFtBZ8dQ
wCQT1PxqV56XEZaWYz9B8MHASNuxrxXDBwkGOM+cGl5+PWvHrGRbIDgg/TX6BHaWX2BSDfZpN/jb
pe8ROmU6+Ld/wBq+33BAR//zaNdzIwWxHXko0ZajdoMsweyPtmec65Ln/XLg4UxVQvXFGtqf21+U
7brgiYZp6WjAwSdR0UA6+FrR9MmPKkWhwdj5TbIvCN4YGHB3DM169a0jD456ULIneOmby/YPkOyK
LfjfNIVIqdbDOnw105LTUn/IYU+4gMyydn6C7BvCaRs5DkSMXo5aVDEpiCLqZ+QyH35XII79CMG7
6WqjQNtAdpuX3RddgVkB5cX6sUIu7OOxLwjeXeFpFiLMut/yFhhapxShkzja2QPJFtuCb/P6PqRF
3lh+DBM+Xc6lDlNTRH3ubnvykhhrCkaqJlNnAOujImckaAZATNrTzMATnp1+3v6CxPFMwUiVEYIP
PeILamiTH7i3ff/TK4EcZt73sUVkZu0d3P6UbLHWv79K33lr4oUP7S8fmqcHIJo0abTeThIiOfls
IUQFlmUOYGt1P67eK5CRd4j6aepjZc9nM37enr9kM2z9z/kjZknHsV1rfrJK/EEU7sEPRrRVdg5U
mbMJm+0ubUl/dWj4qYdSEAT6NFfyApvQqe1v/wJt3dU3wqwt7DZgVSg6TBr2IlrXgPa+JAGoB6T5
LshanLj3wHjQ0PTogD/cS3kkP8sS4pQedGaWIBvlQxV1DR3A4d3nog5vtn+SxKgsIULBI5arTt4D
p+1pD2urfAAWFh8M4ZYQnuDcGtqkDjAr797VNdi/7e/H5i2EJd4xMkhAFubdokFBe+sColsfd3IO
2aoIcWmqjXkKY0X30Vy+aqnzWOXt9djEBS+OKWTQGBEy8TBxPqooXzwMNMXt+JjMWAQ/DtdHLL0s
1u3sAZ7UagjvBcJoZ7Qk966wsm8Ifhwt8M3aCgbZJt/6EGGu7uM8fD22OoIPm4ttpFBWaT5PP7Aj
xn4G1c+xoQXfLYJW6Whh0Hz6Oq6OnaJ/pu+Yi2RFTMFF6eoKKlfNdN+kSgsjeVbS9Qi101Q1ysFP
CH4adRAL9hNUp3QTAH5AOU1LfTpHdsKAJDabgqMaPYreKHhqVCX0SwNLOtDTB5M39SxKP2yvv2yR
BI+NFtscItWjFwr52grNmJksG2DndXt42S9YP/vqdKSbIx2WFPUTFIqgZEs/NY37KUTjuVcgO97+
hiQsmILvjlrhNYGGCa3pRBqsBPyaf2xowXGVYJiKAqFBEmnzwdJ01OKBEBwbW3TYBlxWBJkGRGQj
FAcxDS/FztVmtfA3DkRDsPxc7ZNyalgRUOnQYQIFy6vvdTn/ZWbuT9tzKQbk2Ktq7Z2Gki0wBD+A
qApVU50i4xxRYOC5Orbjy6FlMgQfmAwlyFDjZegSbUYjuI+Kn9sjryO8tUqC6cMiZShp+X/txlB+
WNnjmoiSYLXmj+1PyNZFMP8IQkOVQo/qW63yFJrReM57tAS3B5fNX7D7ZZyBJDgYUIlh0k1/66Tu
+xjIQG92V1jMbrY/I/sNgg/QQeqoUJmrvj7RRqZWj6HXHBxacAEaVgyrCDNq09F0GwbuI2iFncWR
zVo4shq4WHj3r1Q/towb1yk+DNlwLKM1hCNLo3NU4xkAi5yGl0KtP6c9bJ22c+xM0QXnTUxIV1sT
ck6F5hR4XXzaF28byH4PbacuuGqXZmOYJwkhDXbBs0n6Ry/EjkdJFl1fLfVVtJ81p4vD2NH8ukE/
izxh90InOaZ0wVedOYBhdGRRss68mt6qW0i3bJfvrLls4oKfgioxvREGat8DUGN3DkJRyzFD1NdP
vloTxLnabqZnyIfQ4z7Lg1vb27FD2aQFx7SoYdBQqiAiyyW30aIbehB31kO23IJjtmVOPxh0kTBm
FGc7iP6hweBWzYbrtg3KhhecE8abAgFxqp/J8iFNilt4O8g5kp1DWza64J+dqU1whnFoezMU/XA6
Qm/2WU2ib9uTX435jWNDE/xTz0NSJoO1Gb1vc/BPMtXA8X/bYpwul+1vyK60ImjJLYyic2jUpRX1
fTMMFzg60ukeQhsqPe8i/bkN0Shz9oKl7CcJfsvRvdTAstZHLj9RyzPUviDoX9rBtxPvfvsnSaxV
EzzYHj1EDSwK6wFKR3DdnIvq4OXt9+P0KxfLcm+kj2iNmDbwXu++Agh+bNLrj3k1cgGeOc16guWk
PFV0S0KLueMCsuUQnJcGKAP+k1r1oWm5VnFzVdVPx+Ys+u6otbTOAltIeBF3TIuOnWpnOda9esv0
Bb9No2Cci4JUAMxvczLTDioMWnIcunxC42DC99slXq25BVQvpxGVUM9Fh9zpfh7DnXqaZNFFXFWI
WAioRxARNrBYpwoucADvhHlJyq0Kx+pcgP5ElBMsTeXeRiNX/YVn2wl+r8oCz1iU9wuPcBCm7L3r
S3xWBFJVNmQ8WZvzwebzYHW3RfQcp89O9QOWj21Dkuy2CKHq6yGmWZ4YVCufMpoXNVpa4U+2HidV
UXeWTbYjawx/tdlTkKq9Qu8ngrUZVM3ze0hsjwUcEUIVKrR1uAEa6/APn1C68MMqPZZDqYLzDrOW
VakR66Ro32HRHZ3P2ysuWw3BdR07HAMrwz6RAbypgvJOL/fegmWbKbhuWyu0AighUw57S4Pwi1Yd
hH1me4SPkD6qAb2kYKzGnfAmOYNV4QyOJ9rztTbS/TG+A3Bu4A9J/PXIKjkiaIoG0pLmPjZ2pjuw
7bMHNCFvjg0teDG61Zra0BNJk3DwoVoyFAZ2tvbt9Xc84YiFUQIGtiSizK6/74fnSPu8ZHctTTzH
Jr5+9pUfwS2p9HbBCzyNcQpKUrDpBfdeW/Suf+gDrrChhd44KycSpagivlSz8gLOf8eb3rYVR3xy
t0un7JVpgW+PPl/owlBGiB5N5xgOkd6xP5emHAog83Bv+6aJoChd+xXkwUcWheb9P4eOraGDzb7H
qZAr7GmtV1Fk3B767fCueUIogEaQXpq2w4GU5tGqHyMoKWII9LzwUS92LhCybwgxwYT5Jul7N+EF
PNUQVUqtoKLRuoELrMwhUlra4V1RmsYh59I8wYRyvTThwOYnRYtOs7l2jfO/thfr7bipiegtsx0Q
Olca3R9i9cvsap8OFnAgZ/pzh9PenQx6H3SfV/s7+szjUxBC93ds2kJMSNMqT+gQ5x1mDOAUpLzL
SbU99Dq//2ZqyFf/Oe92gHVgmVd6MH1CxbUc/b7unlzdesii7kMLk0eETtL2t2SrL5zh1OamdECR
yIeBARGSyicJ2R757aCpuYLrwhHs2LoGLC6BItzxVx8Y+o+jle+s0tuRR3MF/4WABTkAk2rxxIPw
yV2V6cKueGogd75s/wKJi7mCGzcUpiFR4hfUiLTMn/Lwdm6eShre++nv7S9Iroraf8BXfWBkSmBQ
dFGm+1hvblPH+ODapGhqknysBhjpl/p+GGw4StL2UHKlicfBrE9l39VUelK46YwJijtaaLd/kGTJ
xOPAgP+lUmHFBrn/1MLjk/2Ofew7fJs7n5DsuyN4dbNAjGD06P/WSni26EltTBVa9WOIXk0Ed022
lvRDikPkSOSiDUAvfh5AKHBsfQTXVkPTtMqJ0b1ZQ1byEwYVW39zLrj91+0vSBzaERwa2i2zhamI
5748oS8Z0TOr21l5iUc7gkfDt7OsHCGc9W19l0zTVQ2avx3D+R4O8V7xSvYNwav1MekK2+Mbjf6r
5qyHFeVkfVG0PeuRLY/g00YfWSjXAAleN0BflGtIH+SxlRdOZEdLNN2Gru23YRZOf3aXf7dHlpm8
cPi2cOJXtIFqfsGd4ia3y5Te5PqJhoZjU/8PcGuEfq9seW2F4uekwamnRccKnbD6/nmYjfTk5kVM
Vu6h34dm+f/HOSnZS1s4grXO7ecg4Y5Lh6afDfnNZH7aXnBJGLNX63yVkUcRzf+oBXAqltGDMo8/
U6O4WXOtJQAq2Q+tv/0d2S8QnHWGUMfoe0wG8bxLFsxfwyH7cmxowVkbG7kQWDU0pBGjs1IOV1rT
d4KYbNaCj3qZgyhV49E3kjeXEZalvnEPDi24Z7ZEU1JGPDlDxEt3pPKjdpavxxZEcM8RXg5IdrnV
6jPq9K19KVVvZ9YS/xQxTGq1JNbgEFQ0DQUm0InI8mmomtefD01dxCsliJ3rE5KnvkGSZmcwuafN
Mc8XwUooHfRdHlNaqOHKmUjOGnsPASxZFRGpVNtIAEIVQBk8DB9DM3m2IHWe0ADfXhTZ8IKPJqRN
+ajYAMei6Lablnc6ojNaswfyloQAa/3sqxDQ1rRSehF7SiZTl79Qqlf6r035yzF2fF82f9FBVbQV
qgp7DDjiKIOfWudLjyjZ9upIfNQSfZTeXH2AdY98/sVz7MtyNKBbgosuZOJwMZCyBlA75c70Ygxo
+R6bteCjwYCsUcdh//sIpUudOu/ObUS2HsIRqltw9YT29H/ToiZ9pDHs5tCkRagSCZ02zR1LPUEa
6KUL4sQH7zimcHimqCfbNNPT2WSiQ1iPoKhz9HigEHXHy/bsJWYowpSyyUzpstZJiMz+eTY/uZ32
3izLndEly24KTpqPZpMUyciGqn+17Kc2BDsxVzay4J+qayd0eHH9mzNw4LTZV1Cw5DuN9LLB17+/
cn6443W19cCAwz+8EhV/rLTgUMFMMwXHzEb4haOF57r/F3AJvPsWI5u54J0avIhKgVyVv8DHYHWz
b0C/uG0psqEF50TBt+gjOMl8m1rckHXXw9FKhHwvetIHWrkaIU9T6DLdJujPH5q1CKfqTEdz9DhZ
Q8rAE6kHl/l8NBMSoVNFZ83eYOf0CrQ9nAtwbjjL8/a8JX4pQqc602UNAPj6LfbBVdoi14KZ/tjg
olu67lCWFtFQz0K/NEks6hC+9Xmn7VM2d8E3YTjp9STkErc42dnMur/WVKuxlW/HZi94J1zdzqrm
x5Za6rVBb6wz7+fM2VkbiZkbgoOG1txCk8Xk0Rm/KcLkstTtwaEF55ziIFmgBl9LVmFwRWYGNW1Y
xQ5auuCfdZGojcOd0LeKEaHS8O7odUgETTUpxDvBRKpSFfVjDG/f6v1jmt6XXBcbwvr2vkpWXgRP
IUDihX3GyiuRcm2L7CYmKzo2tHCQ2prZm17Byjug8dfEYn9oibGLuClDC60pcwgwSEGcKT6+z4gF
UGLt7Orqkm8Ug0XwVAoj7ZzZrH0CEV4QPq6Tp17U7QHiZIsu+KpuzYYBaxcAXOgG6GKHK7scEZg4
tu6Cq2YpYtCRy7rbAdzOsfeuR+Rje2hJgq4LfrpovVojF0yALL8aAckXvd/lVz2g0LCXfsnWXvDX
FsWcOI5ZG+4AkfW3OSCcDfS2/bT9C2RLLzisBndYM1RYznog/b6RjsOxsr4upLvKXPeIw66JNBdd
t/oR1Pp1e9IScxcRVCimUOQNyV8Kb5X1hiVbObu3x8YWvNTVzTAZMq5007rM02e1DM/zzmJL9lJb
zehVSleaUKgpKAr58VK9U5AdMdCoLrlvqbuuKlua9dOvPhGhFqHUNsbelr/WwnRrf4x59dheG4mx
iDgpXpiaAj6vtQaIFB7X3MPZlyY4aYrmElAOUulF+9gO5cXOsx0flU1a8NG+I7wsxnpSQxPZUCQ+
+rania7ZdrRcWzxpr1U5e7DPTZPuWKFs0oJb9kvnUfvD602KOEpR/divoMuGFtxSjbgrG9yw/Fj1
kCREx87bA+NIjE+ER2VORf/W2pdZG90vdeqd69Sg0VXOUbdzc5EEXBEllSHVAvaY/L9peW8zfGX4
pRfVSctulvDXISMXcVHodJUIIGDkS5pdtGq4b0b15tjQgnNaVW8sdo+Rp83fgVXeZsPeyJLIoq47
8srtZ6fVC0fjymXnHygTrfU5PB811fOxma/G9Gr80CxpQat1qotU/9bnuv0rnWxLBf8sMzJS1cFo
Ju1rY3+0CpRc0EJn9tHXY5MX/LSv9KIwXG7SWt3dGTxnN+qwsy7rqfBGZqQKflo55VAjP4vFl784
4ugA4TVt6h6oGWlHDVJw2G5uHaSvWrKjNdMNoJY/mO2qIhKqTOIZmg22NW9clF6eY8qYR9ZcFbmj
tD4rCsXFUfPBa05T2aFLkPY/jw0unKN10nVlo+Cia/1iLf7PVL2ODS24aAYdvN3DoOL3SvJujLvl
VMH4uGMtb4deuOn+9KIWlqbUpCxPr1x+Ws/PCmHZY/MWHLTJbASPY7wo6jQonSOeuZ63R347qKsi
RmmIqkibchKiVGv8NDFflry5sWfrw/bwsjURnNOD433o1fV47gIfnqT47MTpsQKdKnI/uaoV9HlI
wC019W5923Lnceckks1b8ErbTcfEjLgoojD5rwVEFNnvovEPLYqIR8oRagp0i0QRn0Qn7oNiBjux
ULKbIh4JCasKQDqu04JYMPrgNkR5Z7bSvZr/6if/DYiqK7hm0U7agGD874CoZzcpF0ZC+W4slE1f
cE91HpawQ4/IzxeaiHnfHgvlihjDMQd1BQftlyXtWqWC9mGa79WieUALZcdB3z7mVBGKZCiOjSIu
J7QZa1eOOk1HwiO8AyZn7sHxJCYpopGawdFALXDOTbH7uMzt8/45Jxta8NLOgmNKh/fX7/QOVXbk
Twgx27b+9hGKHtCfQTEuEbyDtw6LpM6d1Z5PodEobpUi+42qwXq2vyP7CYLDQnvqGUtDHAuM6HH2
xvuD7zqqCDhKFXvK9WLllyI5KpcS3/pxaM4izmhoc7RNDNILTYcrnDz06KuIKmKMVhiNWuUYSwLi
S1fMu6OoOFVkjpotejnQE6RLokfEI22jX5AuPA9Wf6iEqYrwonEerNm24v/hZ7IgmE4wj6Y7fiox
ExFg1BnN4A4drWW51d8VQ/m4b+myoY0/Lb2PjGksC4dmIBvqbjvtUj6SD4d6U1SRK6opYW3vGio5
K8hlrOrL/oZKgrojuKipJly6AposKHOtNa41qlPkMtDAOWbngm8aZVLV5UIeuj7rrNmLh6rToaFF
WFFrRp5mG3Rmjp77CYnP8YYGPO9me3DJwojAIrTrnb43sMQF1CQ4N6I5RVEdhNH2+JLjTkQXhRk8
nlnG+L/rur1qIWG0vEMQ7+/t8SUWKWKMltRwEnVicWbOuwxj37cZ2dDCUYp0llkGSNj6HqpYlmKc
l2gP2i4bev37q8soEoJu6SLl8vswMsvkulsNla234KHNPA49vd6U6J3pao8QA172sNoyU9GFSad2
0TQzKR1Q5PXKUuZPQFL3F0U2vuCjqIKMbgY7iW+uj3RfEop+KhXMXZiwbNEFF/XKxGo7jTx9rbys
LsqD1yEjFJFFnd31bhAQuFa0aFhO/uGIKyKL9AicYm4w9IpviVLvfgZXeGzWQqJrtW09gSr8X1Fh
9ILbo0ZorTv8yrzVcoJPkMK5X7HSoCFq/tkdXJJtiZAiF0FjV0XWDAt/whK52nr916n/ojb7P0Bi
ipbgn1bW8dKC7t/vjK7NP6nh7yLdbr4l8VIRV0S80vOiwhTXZLRsmuqSudq7rHCDy/beyj4g+KpT
Q9lSOx4JTAhhWtkgO1Ilro+2+s65IXEmS3DWBckVdcm4Z0C6hIpM/xhM/UG7FPx05kmk1RyGNiOd
JgEVzOVe3JV0Cqgiysiz0P2qyoiFL5wn0EYvk2OcUELuTs5SIxhMNWNGm/lsoGKD8uUePlCyHSIC
yQratC+4Nvk28kXt0zjATfV9e6clGyEijzQYsx0elrkyRf3FWXHYiAqHx1IPEXjUOpWZlSqDl8V7
s4XXrzyW6pnrQr2KEIWLjB+YJlK9Ro+Rj6yKy1ylL9tLIlttwXvLrKXNqmbwYDJ/jbn5blTqn0vj
7uAyZCsuHLG9UcEVaFEYTKLyHXLJ7+zq4MQFry2CvIvslLBj86gRZN2pATyxD7CVTVzw2TGeEpOX
e3IxkGkrQtWiyH5syQWfrVslh9qK2zV0qw8o1J6HZLxXTf12e3hJ6UGEH2VJpzvoKfLGa9vwZc79
LRp0n9erZJKmP7rdYrhkhUQkEhRaYT0gkenXY4BIX+UlP8IY4avtXyGxSxGMNOZuPeYNL5v5VD6j
9X7uqvDHfvuBbHjh1K2XKGXuTL4K1Wualveo1vNyXR8rFxqCyyZlmiZex5mFpvp0t6g8c/T1+GV7
aWQLv/79VTwox3IiIjC45WY+SJAfZCdfjw0tuKuNmnKaWmRQWuCdBxQXjGkn9MoWXHDXToVTuFlI
c5aqR/cBac5TPTtPbaXt4A9kHxAcVuuTFl2qGoDZFN9HdCAhgnyTA6Y6tjKC00L5zIvbyPD52H00
Qvhg21Q7NraIQtJCDwySwUGLBsd7J8ze7+Z/ElP5D3uT7ihx2RN+wWSvQJI2LK7b6yFZbhGDpLVa
PAUroel6h8+q+tyQMpHf7Awvm7jgn06Qul6kM3FIT267ePT3GwZlM1///sp9EFy2A8NhaIRg7mln
vkwRqo0HmwVVkcCp01tUZTvSly6wnwu+AKrMHLydfE8S3EUI0jDmqLSYJBloPP40K+hB5qwP/MHw
0IFwohSJ5KE+aJaCy1pt0/Rxw7cKyrSGktwcTel1wVcTa4nDIqNaYNrZPZJ5d2jlPQ3KMViiKkKR
4lhDuUInik3UxabA9VN9j6BSsv4iFqmu6RSEvPN/dulG7fuBNpCojV5+cx2Uzsdt75KYv8jnlJlu
BEAOI6KR4qcNx9Kpd7v3x8Zef9or+9ddrUKKl7EnLuADrrWPG5C4lkjaZAZYfuNiMUOKDDj6phr6
3W59arWiPm/Pfg0Ab7w4iaAkREc9E5JomsziCknPq7poZ09/l8QftseXrfz691erM+RuuMw5F6qo
ffSM8eI5yU5Iky2OcLZCyWeP9kxGo6bmT6woPYGdIUHT8p0jVrY0gr9Gap3Fk0Iq77qW3xjxjaEX
53RswZ+Hez9CtjyC53Ixm0a14kck1r8dOGhSyp3IJpu9cMCOrtGRz5C2Ku3CU3mdvkNuwS+nLj/F
+R6tjWT6ImSpV5Htdlei92C0XrLQQgmsT39tW44kNIhgJSMdgtBbExAt+hIXCJi67r9mo/Eiot1Z
5R7LksSKRLwSXVCNXqwZWmT3D+aQUz6bH/J0ry1XNvy6O6/M31XtfOrX3oU2cb9X9XJTh9H3OTom
FaCKwKWgNbwxCVgjb0luu2B47yl7CYlsa9e/v5p5NEZ90tOs7HvJcJOMJpjlsTtGMqaKDE7jENeO
uV42degrPqclKWzV6s3PbcuRTV1w3GqA3i2d1vqQBT0UsjHPVKN24pnErUTIUtDNejwhme5n1aNi
3MYL3QXTxQUruj13mcEIbluphYlo3+j5DrqG7Sd4o067z/9vrovmiXglWLOSeMhnckxVd6+ZE85X
vV12jtg3J87ga8n0lb2MRmCigdt7vyE0oftAVdQ71GjJ2MIRq5VkBeFa8GtT5xy57k2lIJC5HCJX
YnjBSdVWqfsCPTZ/RrNA0UJf7fYYyt80F4ZeV+vVqrRenv1Pa2Ms/0mWj5Hxl5L/XIwjqQejCz6q
p2oAVAy4lQLmVw0RGJ/ty7YdymxFOF2VeY4GC01d367ukwFV7xqo2+nY2KJ/8tYKVAnvn3jcQoPc
z9zouj3024qILIl4oI6uaWhWGYUnFU54LXofmsY5DrhPLcFza3aP4OrIn8yzzRNPFXB1jr2TYX/o
jeZi0z6xPQ3Z6gle7DaRW3QxFgWn25n33sdIPaTxoHkiuGmpF9jdfqu3gGeM2uQmC6abQ7MW0U1l
N+iVFZee30Va8WB6Wvc1td3607HRBSeukPbTaFojmXX+ypv5PHrmEVtVbRGMkQWDp+VVslx7XXfP
SlY/LUO4x4fzZlxjcCE4oHehG4Y7z1fNRSqsqTTlBI6/OGct639gZfiEECRgT23VwIv6a9DZf7Vq
kp28pd6b/+9L4H8yfEZfbfRVCLLQJxrhMpuv8/Pg6+fsYryvnBPKrYN6bsd3Q3M268u/jXapkpNb
XLT+2iLy+G1JTuZOmPrdofHWFIRgMnlISPHYwRqq2e1cBuikf02p/5pueXGDpyB+p1XZXV6k56UK
T3H1Nba/5YYLP6J14wwf68zdmYlsM4XI44G/thIjXq7xelGuio9u9X0V59zexzeDPSstxJ5icgPP
ccP+aobPqVKfFP2HMtiXwvu6Pf6bUYXxhahCVpCXrqrMV3zpxcujd31/yPVVW8R5LL0F9WXkzdeh
6e4Gy/isVOVOIVEyaxHlwR3Kc2jHAPjmLh/0XjnHXbAT7WVDCyElj9CQs5WIZ0z4mrkbT1F2Z3nI
RR5zTFGJCzWd3CrnpL8O/Vx97aLe+VcJVGtPIeXtF0HV/g+/xlh2fZD28xWW/69qkvrgvk9GYfjt
Ep9VK722aftQJtGt2+8BbyU2Kj6Pl41ZGGE8zdel/UTb4CXIwSNk3xVn53FtXfo3XF18Ia86hN/b
kPHn/ofSj+dWowc05xM68pc7CDaJF4sv5K3VB6HV13wD79LN+dwl6UWf0su2m8mGF6JVWfW8haf8
BNdTiU1/DcWXSLN25i4xWZF7o4gtVdXDcr5a0XjJhgBG3+l8bN5C+Mk61DKddd6Q2C7f1MGq5k+Z
2i3RQ5PH2qEqJqLw6w97dZyoSek0hTEuV8c9NWNb+5Vp7kmJ6WscfsN6bGHwTLdNeE7V+ZqenCf9
nfKU6ae4RS/udkT9tz+n739+Ts/0t9455fvRuc3K++zH+38PrZ8o90ZDF+SSOQelXX5QhhYdYAAk
1iEhAiKscPQkeovKcT1gtON87YZLouwxdEjs1Rb2PQjiOp/GvkWTqwruCVdueZt6jobsSRnXOyen
LFaJDEmznhq2VjH30JvSc9dMVzMuL2Z7k3QsUwILHsRJrpUAX9hjkpP5ivenqTV539t9zydrvTh5
RuXbg3kk1SXyCrdVQ8kmrx8YekjjG2QiKU/+vW1FsgAoHNJTay0RL93ttTDHn01qn80qvkms5Iqg
7VM/BceOJhFM4uZFZPTpXF7nOHzuouGSmntcybKtFhEjyKMF9lAX89VLh1PQZ+el7c8t0orGAlft
kJ9MLTyhH3Dqqi/biybZaRFIkgVLFtAWP18TohX/vcRo5m4PLfEOEUYyqEbXD7OxXNNirHwX5fKb
KgzVi9vE2eXYJ9ZPvwqJg+4mtp02y7WGu+WUqN07NajujH46xNui2iIEYVm8ZIqVsb2qffdUdac0
3ZOflCy8CDogF6jzwq7ba4pcAS2hzXRaRnUnoEpcQcQctEHpFW0etdfMbc59+Uz7Rup9qQrIFbLn
7aWXzX9Nc14tfRDzSGelYXud2uiy6Oq7cOx2ADGyoYVdbTwbnnndaa+0tN00k3ox4p11kY28/v3V
pLXJKy2lRThbT0rrRLzWzkAzDtWEMRYhfeH1VS0gyjNelLZ9Ms30zhz3mk1kGyqcYdxpxrnpVePF
jZNfVp/fzHHPxn6nK9Rvyj3SXonHGsJ5Vupu3CZaZ7zUvZbdlU3/EjSlex5c19iJCbLfIcRoO3YU
B+YGfkcf346N95gg16WD7PGa5i629B1o7nqYvJHNiDgER/GqXukL48UooidHjb5RwvwUpMODUidP
TomcV2J82vYDyZqJwIQkjG0kKcLmpQNVe5r75Zzl6bsg0H5ujy8xWRGe0KqIQntKyZ6o1j+jYWQ3
nuUeegRTbZEgpc2IbUvN4G2pLad51L5N8DLtHJSylRHcOJzVNoxsp35B5zI/OZP5MI5kKqnX7RiT
7AOCN0ONsjiGotcv9Wh8Qwf3c6TDMNrZxrEblQhRCILFbHVlnF90bjt1Mdy6s/JdHc1rk3i3S90f
C3e/U/JXQSlP1bFX8sR4sSMtu5SoT50pCPTXY/Yj+HQ/hvYYVJnxopJbnF20Es5DHu9BXGXWKfgz
tdtOnYxcf1H14DxmcYb6cLjXXaOt0e0NNxYxCnR3Oi6CO/qLUVWnTlf8ptegkV0uRvkSws1W2M9W
8at3va+W0wEqnXeuipLwIYIWbFjUxtIJ9JcA3d1TbVQPgd1fx8i6Qm/12c7DX0nx9/b2rMflWz9x
DZSvNt+YymkOG0V/4e7lFdBlx/p0DRyXurnalBGMSGMVH2rLUcHA/fmxbpxgodMBro5a+gw3/s2S
I649JvOOQ2qrUb31awSXV4tcbdPF9P7KzRQ81btyUv8NbOeDG7u39mBd9Co/R7r+DX3R58Y6RH3D
zxLigKXU+hLEtveX2/h6+7RoN2a7c/mS2Ldm/LlicTCUgASM5XtUcbn7VKZW6V68uIj3egJl+y8c
7GHCyRR2ZvA9yJwRjYKxR8prmYrFfqcvFnLuZ8/Oij2Jxbd/jiU+ikXuGKV1pkVf876toH2Z43Na
jj+2Tfnts90S38TaKZuHAr7ar2443nRa9b6JlhMtQy+h8pyvTbLbn5H9BmFLyjosKscJlS9ZrA/W
x6FK3eljWBmjvselJtsTIWTaqpmmWqC739T4LrXqk2fq79olOCVee7P9G2RfEMKm08Fzpi2q+y3g
5GoDzT6FyvBcZnZ4mTL3w/ZH3l4oW4SIpFlshVYbp9+qzvpmVWNyyqx8T6hPNvgaOl/FLdVVXX0O
E+WvNNbbS5rX7clUNMffnrqsHCWCQ8ZocPIyzrnHx8kZHrFz3P9UJ++ce++j7vtc/JMuFMGmh0EN
TiMJ/FTOpzF7cIL7pvnQON97YPTG8MOcw9vOnU5Z9nV7YpKNE6XBWnvRAt7y9W/hpC8nu6vsa8Dz
70l1k8+DXVU7h7YskP4HXkJ9QQnN0foZhOPZVPuTGrcnHoah3k3O5ljc6xGqf8sL0famX+Yd15Ik
VKJyGBVprheaXn617GUYziCMEHgcgqaDDCFtrXpnd2W2I3hwNC+xGnmW/aWfPSM8F8aUL2ezdPXP
25skG1+IqbGaQuGWKfHfY9iEp2ZZTv2s/jo2thAbuD9aWZ4ztptX97a35iMAi3bOT9nEhbAAvHn5
P5x9WY/duM7tLzJgS7Jlv+697RpS1RkqqT7Ji5DOIE/yPP/6bzl9L1BRSlsN98NBn0JDW6ZIiiIX
F9sCmeTn1a/AFOlHskyR/tncf65v3pBf8nUcSlUCb9XJiv+Tb5J2D6LpKsyspmudVytI44So/5K0
rUuw0/BtlCCR6fPAl+e8U2ybzlxGhTqWj0dx6HcPsiwtGDfwNHiu+3EBeWIxnpqM/bj+pa9L0tdx
K2xrlr5YVPcMVA9FVTcd67hqMY3WYimv+wFfB64stTsJkNeW38JBtkWBXB067jAMhrWsOmcggkyH
2zltg/BQIoowokVWK8GL3K0pTQpk/1M2xllPLN/yqtVj6V2GL1w5oxErg7JhCVhnepy4/0Q98nwQ
Is30V1Qnp3UrwPGVhHyOSdlc9t3b+SBMu9eMPdzWFWwTFUtyh1WnyckwNnr41mL67XVNMq2vGfy2
jmiByVqG/uR3VXYz9RhwaRuV8aoWQfKavauM5VmkcKiTrx5D+YiW1mKkb6zxuGHv+vvJm4Ily5yV
ghKuAsYY5Habs7mXOk0teRbDB+gPJdxQnRNinHwSSfcDWzhymKC6PqNmO7/p8LY5cmEQpvNP+ltY
T/lQ44xX9jhs9X8giDF9wf73F8qPSVuMZSHUx6PfwYIG0PSJy0e7cb3qiLD1/WherF+mgICERcGS
hUT3fj3cW4mFTTvXzNadpS+yAWbbIrQG9wwLuhPIbWt6e13xTTvXbmm8PiMZqpIlKk3lJZ+oew7L
wpJaMWmmZrVD23foe3ZpQnziJ3063gNAlGPMsEUxTZvXrFZK3xFltdGkax10Wed3i7Wb2LR1zWgj
0pB1nRkF82z5iKnvcdiy2ME8h0Ni16P2WQ7zkEooTOXUSE5XJy+1UTkZNEbHdat1LpZoyliSpdFO
i57W3amrn63u5tUHIGF60L5xmbXhAMns68OeQOg48Pbmv0xuNH2CZq5ZBSK6nuUs6dCljcHXuzsu
6ENgI3c36I0edxeKIb7bJuglimyuA9aIqjuCxoF0NHvtQNDR5gHs1Us9fm5ACHbb8NlWbDPJXrPW
JpROMGSYdjGFER4I6rTTI6TDBcKxeoS9+vtHdgdfoBmt27aYi7SU4icLhHfqB+c5RDLpPKdLcOpJ
9Bwu/kPnI/2Xe5VtEI7pQDRDrroVU4wiHMiYTRemshsfD6DrlmbSJc2Qh2UcZuHAwXljdQdzKHh1
zqv6fAw8TagebXu+6kUqcW2JXr3FOL+loQ9WY3tdMFQPn9dgccu2gjpFS3A/etXjUaZdqgfPBRso
8LpwQapM82TK/fK0OL5zyMFRPXRuBMZdekBDJdP6VFftzdofghZA3tpdm/VZmI/zTJMlIvNb4YTr
e2QF3x3RFsTEv1/k4VyQIY9gYNlAzvtcWjjPPZl+kEye6nyVPcpTIq9xJULf/QTv/e6cF8f4Imik
mW4XOem/rnkJymzvh34k2TBaDMmkipqNBmJ0pq3mLAmq+rlfBdpoO2Xjq3ndsVF9eC7NkRQTQQ+P
z7MTjGj0gB5XTzvB4cG5j1RHdgc16Me7GrY00uAhgxtYSRBfV5vXowWqI7u3NBRLLhBfFi3IsKMG
IOnNBTuOjdvEIHudtzICHh2TanyKwRV78aUDyYiTkcv1zZsW127bNKVyaRXePn643W7phoGktqVN
ctFsNR+lt4oCIg/87Ymmb4Imf0S155iP0Ukr0xAju3I0l/zMyjIabr18qspbFxkHW7fD63cH1Skr
0cfat8OIR+04Oj88BS5/tB34Z5GBjzhbvKPfoZktccpQFRilkMCtZXE9ld55RP3x2OlqZturrKgK
VEsTFxFmFZBz0dh6W02nq12tFQglsyKALwMZxfeC1+in775gLqQlfW5YXieuTNsCVNsC0+QIuIKQ
dT5NmKdqCwsMSq9zV1ZsGkjh4BYZ5vbOy/w3nfP9kMD1bomNtms6hjNLZFa/68HpsNqwvyaBaIba
ROgG5Q28TMSLp5Gkn2UmEM9klqegQdv1NokeEKgp7CFvlv2NWxsspw1YeMPi43W5mJbfT+LlG1lg
gmpbIE7y3PSEcdd7UI9Hg5Vf1rS+FhvLxSOcgC9pf+MjhdORt1Q80clSLDbpi2aja10HTiURoc6L
j7JEj7m7oS1TbjpXzUSbNPMwPQgmip0P/Mt+qr6NXd60tmajuRJ+PzmQ+v5E7pAvi5CfAz35saBA
72sAH7kQwYwXeCOqhw33KWPkxyF90fsaUsKQHueIIMdWXJC0CUSwJ22OnqjOXplLF3nuEB5gc/sk
R551j/Oub90gdJ24svMx57DL4Rj3KNJDFFBM1ZlYeaANmq63TQw9SKpaZ2CJMwxBdG63TTSXQRQY
ekzpBrjwFklnvRz7Fs1sB59Ld2VQoMl7Htan/Usa+XR9bUPUpyPCmxExTSuhPRjBA48DNkGXXgb1
ZP0Bk6R0q10WNNkJ+OJ8/htkgns0j6gyD5+v79/gFHRkeF1MuUPowpIyB7hzGH8SjIq0BDcm2WiG
O7egnh7lhLVlc+63L2V9X8+Yx+1drBZgUFOd2nKa0ZvZdhB/Ib0vk2pO6Or+OMvMcn8bpKNjwLNg
65XbwMByzONpGEa5WMdOmZbehfbiLkGsPWB1BGa/iJPgGFY6H9z1rkovli7AibAO3v4SGcBsOYHa
9jLk/O9DCqN376RzthKJ5NkviVdIWPpbbtm3QdX1pp2FrqqYBQ4Tr1bw/Z9w/43rU14d6n4h9A9a
S/BJtTXBy5hCBX95gfp7ajMkkyZqdsq7dRpKAmXvouV/zG9jRlfMzQBa+pjctRt2apzGCfdsRBaE
TxITBs/+bGsYNu1dM9RJEN7RCWouB/VWRu8EMjVFaCvbGTRd70PofGdthELcUYGpoNzq82Dl/Dct
rZVmVbSITFQwogFZVhQwLgeLgVRvN2izpg2rBvdf5F4IOm0FwqWDHGFUbzjwuqBo0hGvJdDT3ExT
l6j2UEMMoTpzpZc2tO/2aMZfvfMGl5KiPn9IA/W2rqCu+nreM5x56Z727Mbqfbi+skH/GP3dYVHf
68aSwKdwf0KVYo4Z4hh7aWt3qX+mgynTTLML/Mh1ImgJHhrT2Q+mD36Tn6ciT0+qRvbq8LlqNlqr
HL33wPgm7ujcC8c7r8wGtDH4Rn14LkAiWdOBsu5XqIenxx5Kpulsz+oZzkBvICkqThyfQ+GLITuP
0y3yBidrCdBwAnoPCVUToPkukj9umKWnDMmZKSredeCMzpFpWqvlcl2RDP5AbyeZBKvxLEaw5Jfj
Tzfs1UW4U2O5nkwS0q5VMO7lQ4qmjMTnbxHqlcjAW2f1mja+/+aLKzvfwq1w0DaB/AM/sU7eHOWJ
p3T/yRdLz4Oi4ONHbT2dy+8j837mavAPylsz3EVRSRcQ9CeN0zl/Oeg0iYN8DY85HKrZbbqV7hLM
u8CLBuAr9R+mOZnOUrNUEDiD2LSCvAmIDv5/hVE9XddCg63qk3SJGMUE8uZ/gSSYJ7qnCSgqXUej
Xr1rpG/nnLTeHvXCVsEnfM+cMuFjFF/f/+vlM6p3ivQ+q9c5gNzbTpF73jnZiY2YwBjl2WdvYN8X
DE04dWFN43meLKzFBpnp3SND2tej2P0bEgjR9B3VXhfVC1sKwbS6ZroYppWroMVxY/X/dyCYaGhd
3qBNOuYp6qqZOwvMIKT0RhL3JHOwLxR+cv08TMtrFrxFqo28BvH8Xp5jtLvPcez269EkHM2I+2mM
HC/EcW+EnLr+aYeWdOpJTN+vb9+0vmbGcqBBqNzul9/McGUF6fMeTanloHg0W8bd3k/Eh/Qzd/w6
RmhIQflLxSnNfxz7AC08drOBFzzdr/VagT2a3e+XLwhLLuHkWBypQUY6AMqJlqipe8RWe2aRiSfI
qKm/W2uwpuW1ONnHXOzJAed+kooFTBK3FIOaM8w6PjYYi+q4p2ZsQTtCB0TLCODYPl16suBjDJGD
3gmyzhtPaY/DLZ1hT7BAMAqRSY2nxGSbjm2wLx36VDmR66OljCaKrP8oNt0PLH9Acs2iPqblNfMt
lnltqhUXMJ2Lt1tNvqSMXAAUi69rp0lCmvmmMwZi8RKyB+5vatJ9uteeJBpgcNbwxKQ/mgkrPkkS
jvDOu4TKJkpP6zCIE/G8v/outHyI6Uc0O2b91myUI4e8I0N2DOauSBMyp1YzMJ2EZsgdYBTNCpah
ZKroGfcAeNvP1kt5P85XXhk6HsoZJcMx76AitMclZUrm+7lgx6aUUx0SxYctDwrp4Mqv2feIdBia
UZ2ybPkR2tj9DeLXQVGFF0ZjVAFT0tbPeGD8SjS6X6x3pGn5/e8vwtC+9tfRwajFBBfXhuE8xUfu
rGfhkXf2Sbem39jP/cVvOOE8TUXb4oWKidQnuLyLSv0P3dL8bcecmH5Ds2andmjapvgNJJOR7QV6
CRWgw9G6TnuZpoHawEuJQqpyilOh+tsgPzbVguqwqC3nrdowpC+ZeXnpMZUgO5rj0Tkv+wkEqbRA
RqP36k8FmZ/z4ud192YyK81m/WzblHJhs0rILxjM+4Yjt3Z96dc9J9FhT4J0eevnAtjLPXvU7qhm
xJ3/paD3+uaJjn1yqjz3ypIgcohG/xTWyyNYUt9f3/3rikh08NPIV8k4IJ37c5S5v2A+/2XrpuX3
v7+wJb8k4GhaJHAPLLgFnAXJ2BCXu9Vdvu6LiY6BcpZ+FumMoLbnXnhW7Zh4a56dncU/KB/NUIdV
KQx2DP/N3f97tGt3G9qiWtPRatfuwlqgvdHWndRZc1et6aOLItn1kzUtrd22tMYkswIMa0ndBTes
KePKhjY2Hap2xUaYgdIOE67YBaE+UK97qL+/TK1e3rR1zVoXWXvokkGpjebb/NC4/rc1iALLiA/D
7nX0Ux7hIZFt+6MdaArWvtmjWKi8NUtl2LwOgepTjzm4XrH+zJ97Lm9XKwzHtPTugl5Y07ZylZUo
tCEFCRjUqRzn5mMUgLvikMaEmrFGbp46HvCJycCRzwBjOz9nxcgPrq5dqyJcmnKZcW9INMQAGfyX
HLfk+sYNLljHP4nVbzaZQtXTfP4mEBOPK7kUBY0d5jyDa+Db9Z8xaY5mrFvu+AojcCF+N/vuLTO9
FATRQTopPHXT2nKfGFxaqNmtN06UMIW3Ct3hIeqJI78ZtIfQGxgZ8LsGDfPoDejn3C8resnT6Gwt
dZiEo9ms44sFk6jmHY3afooUi3OMYRscebOMtveh4Zh1HBQaHNK8DvC83VtAaveLM33fjRevRHL0
J7QnLhsA7u4b3Ff7C7rLEByHaNgDw2Z+exB0T3RcVMn7LJM+XnJ515C7dL6XpKmPOTedRHYZnFL4
ZM8A0O+9873zustePJR4yl23AdMZaFacE7wfKKbB7/FCW3+PxGPQfFUlSY76T51GdusAUucrEkl7
Sbse+/FU97k8dilyzYTdlvVNk+JRiwfvfPKiIIg3tqYW4RhsQJ/tGwRBx9G59a+CIhTcy1tIkFi1
0+D/dd5XaA7K2LjAfiVIFh9DWw8CCYhO+RrNRYl5kAhEVuK+K5W8Tavhcl1lDLvWoVE8cIe2DHAh
impU56Uc3dPCMbDx2Oqaxc6MF361Nngz8OV5iMQXO7zItHHtunX6yGndAppIgBgtc3S6qsiya4OT
14FR2wBmS7FBDzNUroZp/KTk+hCQztZabVpfM9Oi5EsjCzz0HTyNEV8Cv0HjKrS5SZNk9r+/CETW
SuEOqSCZ/Q04buH5qPXrSKhOcVfMqkbWCZ59R4xZc4AG49R5MQe37bNtL3eI+S28I4B0DYpBB6u2
RIdAhWUvQWpB0c+wl8zhc1GdP+a0dEbMIWhDt+qxc45oA2RxZ/tMLYNQdORT29fTVnVZLU/FVkSJ
LOr8VDeyfcuGKXHYYvMBpt/RrHTy0fw+ZlCYHQgBa8KsWTjGnn855AR0fuOVUALeBoQ1IwIOMmZ3
9myQwZJ0HuPMK7MNZDWVPIk5KsHwjxH2ARjQTmij+nxs95qx1s5Q1l6W4xDqzBWXYJzQU+y0x+Ju
HQ8l6DR4/gRXEy7DDXUZeBai22Mb125T2mEwKB+Rxaqm9UvrtPfpbJvta1IY8ruHUeVIFu7Cre+x
XoRCD5IHOboNXBubmsGF6bN9MbxMyo7kGLiUUXry5oGgwdJKhm/avhYNc584DZA/wOaod3X93QP6
FfO+j3pJHQw150vKGfgRfpUKd9fe1pZ8h0EsOiUrUoUY+Ohh47QYLwoYV7uvMS2tXadluIkg7UE6
nkvvMWQ5Cmw2D2mISnUoVBduqhsXyKNoijhwH1GcKvFvY3hjzTSZdq8ZaRA1PR2jPekRrv6J1zV7
k4ehd3Pdkgz6oqOipmoioJ5EZIebKWy+zggc3ezr4WSQjo3aWo45xAPSWEg7K6THtvQc1VlyffMm
0Wi22lLX7ccWBzuHzXYO0PZ/2l8ExxbXXqxZp9Rc/IrYneIiozYprEGYad+akdZu3wfunoTvyuFn
4XX5JXM9aonwDCeqI6GitUzB1QiVrOVwwe2EWZtQSGeKg+FYgw3R8VDhlmUhXvMIIj33otDHl9q6
Pw2S0RFQuVcELZ2wcooWjD1MsqYJTCvv4noRORJPDV43Y+UIHXApa9AcJCxhkuGm1mf3BkW0Yn5Q
Coljw1Hx0UcEiQfNdTU0Hef+PS/2PaeyFBnFvjEm9CmaqxjI6JvRzU9pFHy6/hMm0Wi3qb/ywc8l
9j866/c1Sn/YQZcm0WgWmuLNOCJptXenCPBFi9sJhD32mdum5TUbjVzPDcoyR1LAXb8gfLlxO34B
g49F9ibBaHbqzgKU+RME07pfcqhMgczSdZEbNq5DoJqW15IvEm8CQG5Q9ZtOuEirKf/7+vKGjesQ
qGZx1s6ZBUlKAP+dIoj3YuX1pQ36qCOd+rZFYslxyK93ElINKaZM7XCGUh6L7XSu3FQQMhYlRBPh
wRFycWN/V5v2vp/GC1sCLhzjBGvsnSAmwt73245iGvHRu1qneMow9qKlssAjcmanIq9u0Ip4LIGq
0zvRCYz1AXLwv440CsJLE9pyAiZt0Yw0UOG4igDakhegGKxGNMAegr8QfWzvxgCYaueI7Ek7L/uK
6Gjt3oIqo++frmujyY40Cx3GYthaiq1zQK5rRpK+oV+kyGxtCwaN+QPY1MvZ73aN2V8DOyXYXnLC
AzKyuXeD7HVmJy9MhxD//PsBe9bUfqwG2eiopqrEFIDRhfD3jEZEtrhDM6nv2DBfpuV3kb0wJs9P
ufQ5dr4/q9e++wseDIxXlsejSfC6qSJd2oEnD4KvvwMStFvqfwH17c//P9EuRKey9Va2SUmx+RIv
jQJRDDhuyiYAo4p76YMPVmdmEpJ2tUYiW1Pe4QwGJJRPSr0JV8D3/dySdTdpj2a5TpmFSk74jI2W
n1VDvh5FcgAK9fvxuuEalRhITkB7/37EVOwZjG/Xbda0ac1ma7Zl41hjZQ/dqgH0ccBgiUNL6yCm
GbRrUTfADTh4uM9ufjn8iNQRTNnsi7wMsTR3VX8WJP2Wbu2hWSeE6OClioI+DmOSSZLirbF7gaNh
r06kSt0F4FWywkqz4tJ3Cqz5x3y7TuHUC19xBfKipEGZCpfpjiZCxfC/VLQNTkCnclLLuviOwuax
PPBue6ihKLho88sxddGsk8ucB/OK9dn2ntR5jP6aY0GMjlWS1VhUVTjvhhncU8y4PQ+RY3vhGZyX
jlZykAjog33b+5lCNP/CW9ZanuEiuQ10bjBTVzPTtJ9rOXf9v7bUc/6rnndd7q+fK2aY/u5bmk3U
IEnr4H3L8OTU1QO6GU7lDsgvbATCr+8eU0R//wnpUWcRPXY/Y4Zxibh9R61e371p6T0X9OLiA4Kg
CUIXSzNk7To8+RQ/xvCDKuDvS0+SyWEr96URlaauFx/1554OWOI0LQtHYGmpkCXpw4dB9Jbmh9cE
EkShTt7u1CoE92gnYgASQHOfpQXgG8I2neC1K3RfXbvjZBoqoibmxMWWJV3PH+eR3M1ubwk0TJvX
7jk/HAPJpk3EK0FWEEO7PXRjZsTiB14z1X3zmhEFaQDiVDKnSe6tGKkdpO7Q3yFzQvjDFGEo1Adv
8HtyXoZO1o9qa7JjX6VfhOAfdr1g8kRcAriacExQj520OjKVEl+l34V42ExZLjaZeKH6KTlnJzH0
9MAdvi+umdeUq1XKHtrkbWN22oE0GbOBCAyHrd+GocTQOGdbnXgrpvoOnMLs5K2NZzls0+q7Br9w
DL6/RVUzQFPXdIlnnsY0dC1C2T9ej1d3oew/+WJpx2+dVW6riP3Rv0299FPgM6DY0/CmCsp7Lwst
7ynTJ2g3YlsKCcQndeI6yPNPzt7qjPIWl6frrvNVYuz9OzRjrha/d/tOOnFAlnPJVZILD3Uncqkc
cVnd/PuQy09j5NcnSPOgLWgWTlfwycl5EbEThGW8inG+yJpEB6LZ/Ys0Cx+XjU/NhJOZo654XxKf
3cnZEd+uC2y/Ef88d67flNEwsrmsO/e524Y0iG4C1rgYC+qRxpHeDQpVWcdObhpmnpOsBcYv0rjm
vNz8c1uOgQ3c87pWcB2f184qZGqYnBiFt5u69N4UND3wggkwO1izmbEN27AeCbz7uv0IhHqO+unA
TJF9ac1mgNjqp3R2YY51Jc4DkT8rzCk4HzoYnZgMcIEVvIetiLMVzLQsu5v7JnF4lriFe5PKNImG
4TYYna/Xf85wAno4U/quo9TS4+cat7+0jXJOzrr0xz5Gx2IHPilDGuB8ecYvgdt2p7RoMB1Hvu+q
Msade+fNU5mQoD34OVqcQ4sWrKY13AxA2u9JkD1HJTmQJ8Op63FOSKjLlTeLmFfKv0SSbSfedZ3l
0WM6B02nKCmEmBR8icsEenCAwgQXICq410/5tbh437vmfYsGbVycjtBYt71ZCIgGmZ+/Dxs04Ga1
93T9R0yfoLlgVpTCZSFUaWY98DPOIC8IeDyLKr1+UfFIc7ZD2ZZuoWDPA6qip3UBycfQUgzxbEV0
U7VkTTYvDQ+ehuZ7iwDBcjsJEVeTui0X9dFvjtREduexO+QXF647oqIDIK8TLzQvThg5gkjBC2xj
t3fv9opb16Ha+0wDR1SIcXowlWN8D3ik+vtMHalb7JvXQqguyMpATFg+xBD4ei0QRjWRxXRNW9fU
h06qxat/wwF37hs/n39kwXDHXfdQDMV1nHAHLvQ0p4jQwsJv3qa8Yj+BWRUW52DavKYwK8YjqUx5
TtyMjTxt6Gw/CzF0p61uDhCuQ/Q6VNjdBolxfJNM3M656ZrhPIp7EYYfD9muzpk4UoEiNwqCMc+D
9BbjI9RZ+u6x6JhzTW0EkcU69Mv+0mIMU9qdOWl56l6u793gGXSEcJ3JCpziuDH7+q9geV86Ku7Z
w8TbS9DeXP8Jw/Hq/ImlrDragSYwVlmKsJJ7WxLVrLnppmqz+DeDi9ZBwlPbgwg2DEQ8iDJBuyQ7
LTV/5CNo72k+WiJW03do90A3ii0EINyJcyBB7zPef8tplH/cJs4tkjJcAn8AhutumxUvRLytU3me
8ErFlDKvsRy1af/aJQDv44xOgcgLaNP0QjmJzkQ0xakJuC1kMX2AZslKtkMPnn1YQrPll1H6E5qw
nG+H9EgHDnd5iLHBKZw/CL2+LG1B3/OoW24nNK1ZXg0GY9CpFYtp8wLFcNNXaeXc9RHi0jnP/XhV
nbrMM2ZgdrTpLcdhkJXOs+guleO1xSgTMO6jyDfn43DqItbabMK0vhbNrW495MTLRZxz759UbI/V
Ghy7DnSixRIudlRNhqWDnMZN4/gx9dH2fOyc9w96ccmnVQ1qTulEMRlIeMbgzumUeam68WVlgxOa
ZKOZMubVr4XT5Lhx5r+Hcjyt25GZshCDDiuOerkJz8fmVRjwi+h5HpfBWlhEY9q3ZsJb1yNt1TYI
IcZ8KdDHwZ0nStPFRq5oWl+zX4xvWr1e9U6czgW9ZNkqL+1cjZann8FL6+hicJmnYQAIUVy628/C
L/jZScHGNyzD2d1yS9rT4OV0dkWWL+6y+KkTIxf2Ydk+bO13b5b/O6SaOrB4HIqtKhYi4kJ02fpp
bZTybkO25vPNkrdVdaRzBFqko4wJKQZ/mCKYgNN0p7Hp7jpveF5od4n8g/5H51yUa8crf0TImJaR
fyfdUCa1W2fxdUkZNEmHGXtzXgVBg2MYy+XUBz1KuYXF+5jUSDNe4qbSnTIsXZaf3RXFcxfNZfdt
21tuAZMGabF0keXFgrmgyLZh5sfb0ePTJ1RCtr8Hv1afjklHs+OQOCzCQOooTknJf/SRB/jC6vcH
4O+79mhWrEALogJ05F4K2bxjG7t3iW04vSFVyHWocV9vqED3JYvTfklItc9mrFPkBb1mPk9K3JXC
uSFbCHzT5IbnIu+PWZ4ORPZl2xXhFPhxGsxue8bcueAxm2bXPW/SC49M54DkdILGsI/SJZSMxSJn
GToTRBnj5W/DxxsUS4cl09qn4LfyGS624HZI57/Kdb5kXWZ5RhlMTmdpDKdaSD6EDARazRrdYIIm
K8Cu7FW25nfTD+x/f3ExO10QBgEeIbHAAOVymMiJcPb3IYvQEckzGau2nyKGrqQ1mN+VcxftWIFV
KEv0bvAaOl8jzQPMuPA4iwvfucnKLOFN/mNoho+MzhbHYZKPZtVp1rYYVuyxuOlJ9tHt2vVDOCg8
2q6LyKQ+mlk3Yxk2KWnSp9GfbtEYdduk9We12bhmf8G/Xkl/6BDlBQWMeSkrEveIuKIyTzBgOHrj
dBjAGa70PSNOcHaz9jL2QeJnP6PinoUfRfU8TOUlqoePKxonx0647xn+I3e5G6a43D5f//bw9dSM
jm2uWRRKd0tJHHr1DWbFxG1OzrX8NufT+2ju7tLSNjHe8AbQsc4BhmdiUR592ARDamxZz8QtopPX
NRi+hH+px5Ydi+borqov7GkFhJI5quEfZOT9FMA8xUOI/zkmsV2LXiw+Ej+a2mxkH9C2hQp+8bGt
P7P+keCa3zYgIHwb9NSg9ToV5FJ28zh6AfkwE7rdtu42XsZViafrn/Ha6uDs0OFy0ab2tEeGKXmY
OAvY32fe9JY44jV72pfWxE92bqihVF6yMx+hvoYJoGjjwk8d27l2AEs5jEqtpZdUDBz6rrpkvo3L
w7RzzRGHmCvXBH3mJVsw1LercjDn2d2+5p23WWRjErsWY41qKeYco1xQG1/iwZX3ktpIp0yb18Kr
sfMcCDv1MVorPzcg9fHuy+7dMZlrHrj1gyhqMuL83CncT0EGa0rX5ciLelcYzQG7xEvLOm/8pAVL
q1rrE1nK+PrGX/NvWPoPZIBaVVsi15OE4/zQUn7PJPvfFqVP5VCcynW5oz23WNSu3rqb339q38IL
xzCNmJDQpr2X5EP76Ijmrh55QjFou6jJ++tfY/qJ3be++IkmFF0tFliW1wbVjTOl48Uds4/BTObT
GLDswIW4f4lmwI43z72XDV5Cxg+Y+4Amj3dLZCuKG9RUB9LlTi3Chkxe4sC6qFefc3TBkXmxHLjB
wHToQO7n1dD6DUYsFuuZseie5JUl2W1aWrPdlbBtDeCSE792LlNTX2qX3Fw/WJNQNNstwxLzPx24
BT7P/zRt9cVnZXkKiG+x318A69eUUzNg7veo27uL8xP8IfHK7nO+vKNr+JGt46Vw6kslq3itqjOT
f3HnA3HpiWZ4FHsPaYYJTpWDmADTDIWtImQSpWbx47K2SOxDlCwo32IG0FenGzaL9r6+9h8ggqbr
1nXgKUu2DqNrp/oR+vzh+jG9FsNwj+t16UZuboj+xx1m90BRB2UyO/fBp7l/LPrZckO8rgpcr06v
Y4bB1gGMz+2zZMMIqqDNY9EeKZbtn6DZdo16zVSEmNbKBfsYLe3DuLHkunRMgt+/6IV3SktMJggK
XEAcAFBRVZeUWB7eJpnsv/hyZbltLVlmD4R1eXii6XiTDRJ88OTYDfRHKVpV/VqDUhFMWO3dWFwc
aXk6vu6wuT4gUQEjx5oNIhHqDaX/yO1/VN3w1jYjwyRxzarLrqFzN2F5mn6Y3PeObTK2aduaeWbN
1ijq7BfAFoI3tzmBzeguq5dLY6v5GHauF5zbWeTrCL5HMFu4p6D7X7RZPKlpYe0Wrujoqc2vSEJH
91M6V2hyABuWxbUY5KJXmgeQz7ZbiUg2lx/q+dGh47mq46ILLOubNr//7gs9n4koy6Du/ERSgQ+Q
DyOx4dcNJqQjj2Qw8GWt4XFJLuQ/xYxhYr2M+jgdmW16oWn3+99f7J7WGOw9OXAtSgJHJ/szFRa/
a9q8dvO6eOyjfxgxQ9uNH92pe+yq/nHst0/XHZdpefL7xqt0zJY2hbr3rrwbqu3COHkXiNAC+jIt
r1kpn6e0wyQFPxm7AoXUDRwg5LY/NhLN46FmrKoinVBig9tV/sdumx7D/Ot1uRgOVK/ud9lEVppB
7KGLTopN3dQysAQkpqU1M91qNK8gU+4nS1M9FMuYYISYxYgM4tbr+g2mcq4DslyJKDp6jlzZndyg
cu97vtmA66af0O00A21LxLF7Jd4VpYsx9vlpLmzdsibZ7L/6wo7KNl+nNMRDwq/7L5PE6BBlJcww
rb3//cXaVROI1QFTSZIVjTyrLOAnd1StRfS/Gsr+DDO5zvvlOe3soBHPT4qTeh4esr9YzD6zj+kz
PYtTmzSP0cdjqqmZbE8zZDXlLiMvOHtu+yGVoUU1DU5eZ//iwdb5qkAskHf/y8rbEROtimk9wy9b
pGQ6A81g+znd1hUtW8ka/iWeWfbpukgMSqmX8cnEJxD3CZY0YXHyxx/zcL/UH66vvZvlK+eqF/DH
qnI9MuMZnbo/N3TeiB6UxOdIvnXxf45xxXhcr9yHXd0pVDcYcDjqTOr5wnv/fP0DTMLRLLZZPBkx
teHVuQWx4w2XuUsxRc/Wo2Rafv/7C7OSQqqCBg5LFu9hmM5NlZ8OwZERsQeaya5o7yVKQV1IHsFi
yYWuB5K/+8ratUr7NWQLagOITn/S5Ee+Xfj2eYzu1vz9dakbNF0v2nsSE7B55/mJL9hDJqfbKgyP
GVGgXarROHje3I9+wta3pfe1nSzWb9qybpxlS7uobb2krv6Ps29pjhvnuf5FqqIoUpetWt2+xYkT
j5OZbFTjJI8k6i5R1OXXf0fzbhzGbH6lVSpeoCkQAEng4OBmde663PKsM8j9o0Zft+vOgITIWABv
jBblebYVtU2itbNUdOM2jT2CbpZlcc9/yN5WGTFJ1vJNxHVCt+YwkIDQ2zVq/q29zoJZMInWHNJd
otVP9ygbFOOpc1gsmAUma/BFvf4uSLn5GdikL01Xfx1CEYut/FVH7vm6TRtyAHoBnuMhuqwrtO1N
62nagksaIJOIgmY5d+ciyCw/Y9KP5ptF6/elMyKi0GatknVsvi1TfmiKrguWrN/Dlec0NeZDzPzi
TuhE5NlZsUNjoCBa88t+mwsaSOxrXrQxAafFxLPLdc2bVKK55ja2wQL8DMbQpt+3qI2FbZSlwWL0
2ruci8gdS5xuwdL8hfz/Bx6W30CiaVm3SbzmnxNnmQMyV3ZZyeee3E79HAtbtshgjXphvW2yCP2I
BE+XZi1OQ9Oc2y46t+3ya+yRpmps1M8G3esl9iXPixCpQIzKcMp7JxhvZWA5mXeHf+dqoVfXqYxE
BMY/3KW3c43hVXL+6s1oTxws8k0r3//+5mgua4GJvxv8deIkaWn2K1LEAokyidZ8lKSd424tfFSR
/lRUy4n2tlH3JtGah2bVSJa+wVUIgOc7ufgATU7HTk6meWhFHVVFFTLkopd3U18+opxzUNeah1LO
XdGidnChmOs05uVl6Y9V/QK9iD5NadO1Kc7lfvFvWm+5jYYjqEtcg/QaeF5zJ/TA7nGp/NeGvASH
2FQgVzs9+yjspqBbUYpw+p+LL09d4HxNy+WhDGzOYwgteqVb9D2Zg3aPXKOXEEfF9C/uZpa8hcEG
daKvTJa+3yywQbcLY5m5yVKqg6I1p6yHJlRjCtGVh6mYSxb7rptcPyXeRVLt26l5ZZS2qR85CLdO
N8e8bJMJ7lPJfIccJ5HCy6VunlpvuqzdoUmW+EnNW/0eFHF0G3G5G2TcL9kpT79e/xrTHmjOGjR5
5u9PFxClBzd9LcEb/eWYZM1XS5KWvO051CTqEwq6pzS39bAbFq3TfaGot6WlxEtUKL+II59980Nh
yaibZGuHaVUARtt5Ad6IK4snmZ+dwEbxYxKt+Ssr0TeOWY3uxfMncqsAqX2MECstYdfgqjrRlzvI
lIYeckZrceerc+bU8dY1B4XvP/rmkEPTbBug1LVHx/YmRzqt89Zb8NFaxJs0s//9jXi+stqZKAr0
aLDqMONr9I/AWeGsOs9X3a9Lg35VXHP3ti3FkknYAoFp0fT3RaPe2btZj4sFVfWHLIwuW2BrhzWJ
1rwy3GRJ5J5qaUQT09131LHae0A1t1ymJQrQn4o3eXUzIUMXfBXi6brHG25af7B7SemGIcCZmFb1
AK4Wl9ygqf7nddkG69aJvRqM9nbB1oyySzCtMYAJ3alYQOXeOdKWXDQtX3NPp+Nh6gqEwoZlnyZn
uI8ClcfN6sUZRjBc/wzDxurQJUCrRdWB8/fSbkN5YmH9s3Sy12OyNR8t+SQDZ4LRFOkMBHFwClxh
uXf9R1P1ziVaJ/hKS1xfhqnml2Itz0r05z4vkkDOjxgDfg785al38TJoxu/oLrxfl4PvSJ0Kpd7G
eU0j4FHaCHD6ng33o99bEgQmi9Ldt1nQiJ/u1jp/D8NzCj4h4R5LEehsXzxPw/2Z6l4mUl5YJM7M
7y98tg34MS1d8+GBtYvbdkCoKUBc2kAlbvXcrTfXzcggXEc0rR0FLBvtJJeiHuNu/lmvA8Yr2e6s
Juna8drPVZ8V3McZSJbnUg4f181NauFaDpLdV9+xU53tZPObcNwWnFMex5YuQazW+dlXeTJQ524p
RsvPGNxYBzABS4P5NT5+JptYsjMAMWUjwDBEIR2+1CkZkimYGDpeqzhXv2qviNFcK2zsQqYN2D/p
zVE7llvXIrghAvH0hKsZiuPiI0aLHdSMdjnGPGIvqooS1Gu0RwtYlzBiQ16ZVq457Cqa0QVGCs+o
8e+OJB3qbhmzgMxNsrUDdy7mVVYYjHup3MQVl8D/p1W2eqHJWDRvTcMRsjcQaaMX5d+8VP0DQcPR
7XVvfV84UJK/b2eF3sY17bCdtMhPdORJEOXJddHvWyLIWH4X3W5FToJtZ9afv2XN60R/et4Ds1E/
/AcE/tNV0bTxu/jZF1w1gUI5Kck/kPvmrv5Kzk1S36g4+0D/dk/y7H9qzjbQsElR+1e+sfstzxe5
UPwc2W7Drr7wzUYm9L7t+DpFhsNLCQQ95nuj0yVuJHgpp/vWfTm2CfvnvFm212f9xl0IZ9F8zll1
K2O8Pu9xJlpeyqbVaw6LalhTY5zsvnqGeODHZTadwtzG2PV+QPZ1gJIaeFFPVNBL2gPENjSvQV32
cTW4N12IRkjej6/XFWXaX82Dg3GqFRiPgFLgNA7BTBQutsBjcgTNgXnQdh7g7HidoH9wmGIpPq/r
Vyf7eX3lhh3QoUoLaSKfzzNmX7o3gPmdhyUh/bHMga9TY3DfSxUPJAqH/ivaCk4Vfb6+aoO+dahS
lBMMgfbhT2nZ/hjalp7WdbW1s5pUojkrV1nGQ4Fw7Cwfi/bMg+eotFxvTHFHByrRSbAAhO/80p6d
hzb2kuaSPi0P/lP2SJ6j7+Gl+MS92P/YWu6CJkXtf3/jwXsNNG1KWA//UMr65I+z5VJuUpLmuXLN
U7AAYAcq5LZ8Mvy1+B+zwAYqMi1bO22X2clFuKupoP8gVG6l5aQ1ydX81HH9ahkorL1hP4fi0hf/
HrNHzUlpi+mRwwS5Q/NpDL5aSTAM69UxSlsXVlMvcNWbexGje/sWKSeLKZpEawesV7kbpS3mdPr+
7MaRq/7Ox9wi22AcOkgpqoba6yVeTjJfz46aT7Va7rmVr8u0dM1BiyEfWLfC9mZQNnGgkwb/mLvo
pCOUtWPU5Ipfusr50JTVkxiXY0eETjYiliabPQAcgOnx7lnhfplV/XTI+nRckuoCOUb7QzXMXKTh
1e1a+sfcXOcWcXNnGBbWoNysgmQOz6Aui5fN4jWG41nHIg1KzaWLayNmMfwq5Y99DCeloPLhiT9a
3tmGfLmvjySssPrFZYRfIuexYSKWYZSM+XNPmrhePoZcYApPds7qv65vhcHydZhS45YS4xShL7Kt
t33jYAAuKiOVn1wXb9CYjlQCGyBtiwDip2qMZd/FG5Vx5G3oFONJbx2HaPqK/effnBqYztl0zoCM
qFPKSu39OPXPwlHB8oGXGBZjsa3/8k7vXML1+YV+tZZjOy3Idp/bM0hNb5FOPwfn7vaXn/wo7pqT
k3jHAv8f3CNlA8ABbAE1u8e+v0s3y4YYQtEf8KVyHVYMskclM/dj1T3z7pBPIyb8vgUsBTVjBfe4
gBXyEg0CHVBHaEww4lkn4SWi7AVzIXrFc3ZD3wGVR5hGdtHa+ZoPGWo6G+yzwmRgKth9OjeX66b/
vk3yP9roohpzAwSC3AYSqCbtMBuxzpPJ6y2e+/5Ocj3zJH3Sbn2P7kiPILHb+Re39SzHoUm0dtQq
mTeFgx/4L6FeB0M8imPFKK6nnDIeZU0RiR0pKk9p7d1S/0hfOvZSTzNJd5kU2maROVjQ2d00dXTG
y+zYwcL1TBP4vLK8GwBZLObok+Oqu34NPqX497q1vP9q4nqjHANmsRO7+wj/x8JrNGK/zuqmhdVc
l2/aUs09eb9NTVq6KE2z0L8PMRT0sQQFl8XWTavXrr9VvQEMRBm5dD15ECT7WhTBjTfQU+UGlp8w
uJPOO78Wi180LRTkoYg5bfQjS4vTZr1dmsRrF2JvILPrtTCetK6f3bTL485NT7OsK8vh8f4GMD31
VNYsmsDehnAwZD8XN+zjpRksxvP+4kES8Hvs3dwyLL29IWNoZZ04haySZWXzaerKLDliP0zPP/Gw
I47fAdnEWp7jFGc/U4ZunmPCd7N6c3yvaS/czEGGPpuFAyiJKD7XHfMtOZv37yBMzzhFXUpyUHnA
c2kLjmSs2gPZWchzDE9+bKLq+dhH7Bv/5iN4n9f5MADmVaRbnuRj7b7ORM3H8qJMp2cdOy66LEf8
mcFW5VbZQwHqiusrN5mP5r0TbZdiqlFlYKSQ504sHQJ+gTbHNv92/RdMxq8ds1NTiaptsAVTh/x8
s3wIt8DSBmxavOa4xC8XxemCUqfnfmMANU9D863ObD3eBvF6uolMkRJuhB5Tr+lQ2HkAuf2pkt+v
q8UkXPPbmYbSK0s4FV7M32jWngK/fcojZdlXg9b1pBNGX4Lxfw8L/jA/gVi7O5POt/HNm9au+azv
VmQYVL1T+qF3bZUXz53OQrgWMJ9J/P73N940bLLP8zAlAGj/WoOvmX83c1tLskm25qkB22iK8cOY
LpQNX4fe+VCPy2NObbn6XQN/vhKYzs4tCMNksC1HNHPbGAQ2Z7rlP9OanyTrLIZjCGmh5rGYzixb
dODhtFr6cx1UX+jSfM0QO9uIPQLhY/kZ05dobsvysudFiS9p9imkOyZkbjnmRVQfUYywAQlMVqo5
8Cz6MhO+g50GSafX5Sc0Wh5yLz0Z5UyIbNLDDZlt9X2o1IdgruJU2EChBjPS+XDFPPbd3MG9Jg+o
hy3EHMJUIeXQK2ZD+hj2Wc9LDW7qlFOPDejS+zC/TVFsUIBxiOCJ90d4a8HapFPjpmFVo1ccTyC0
uXdJJebszBpCTymbgmPnu56lirp875rpgIB2hXPCnJkQNZPm1/VdNtiPnqcqMP80ygPYD0OfuNf/
Gofg2LVKT1PhKQGqBQHti+1jmv7k5f1Wvh5btObAAvyu0cwy3AbREVGE/MVvbBRyJn1oTruoORhA
nwUUSKpwQcZTojiWQ2d6bmoapymrB6y6dj8709Pi/qOkJd4bQo2eh3KCcs6rAqK7vEoEZpNX7U+/
/BIWfx1SuJ6I4pzVbpfj3UnB4+Bi9kc4WlKwhjCgt8lVnj+k286GAPwTMo7NTcHcBDHA8m4widfO
WRRe/WWpcXXahtu5+OiD2c2WYzKJ3v/+5owd120sVoI3T7HV03lp8m9ZqcBhU+U2lKVpV3cbffML
W1EBUbghAqfkr5a1MRM3BMxrUfrr2K5qr9qVl2uYhlCO9PEqDOpxjjFp6J9jwjUfjdDTyoqhzbO4
9T33LHjandxqtEELDX6qt8xlAu2+fQjgf9jTl7AI+jh3MksW2SRbO1N7N6SyD2HteVvcVCB0kHyy
IH4NRqN3zqmBkCysAFnxWZA/FkJWBWgqGVK568gL28Fn+hXtZtyGbhrRwEE4iNrqNGwoy5SgDzp1
SuUWxzLoSCe5BQ1INHvBfsNM01PL1XlQxHLemVav+WzYD1IGe5xMvZQk84QxbWupyE24kzAfMk69
ra6kGJvRU2zD2mfBDUIQvfPmyhLSTKrZ//7GbQNQok1FF8I0i+BU+znG5B3rYWRc89iswJ3MVTm9
YOb8DZlVzNDZeV0lJq1r/rpFUxkMK4LBID9vbSPjIvrRKSuKzSReO1dFxL196ixiTXDrzGtcFmdX
vF5fuiFO6lS27codPjZQ+ErVrbfQGHiqZ8y170PbqF/D6vWmOjGpKouWCA6lxKXPxjhkwxMTk+Wq
bbAYnbd2dsYtXCtkcHJSlLFcgnufHaE0xQVVb6orqhFMcS4CZSOWX31IH6syRIkqzJNR1cn1DYje
f7PpDXUDmNcZ35Csd0c1xm2Fl37UYILdMq/369BlD+OQy3hu1n9Ep56v/6ZpS/a/v/EyvJ1Ri6lw
OIJdHpXQzrk0Ycu+peFwjLqCMc2PpxasGIGKyGX0VTyjDjaUtiu9afGaH0ddM2aOi1v34v3worvB
H091Z0nYmYxJc2S6LnjG5gESduFy17fNAyZDWYK+admaEzfBWKTt7sQIQXeUzP8EgYoXl16ub6nh
vca0c7dBiAiGDm8pgXTLfSqmJc4rx41l6v5TLJV7Ehg5ZzkBDJ+it+Cl1dTINAfUIufFZ7LiXZ6i
4dzBSJPr32KSrx3Bqim6tCsQTqPohUZfw0DEafftumzDDuu9eHwnDptRMLxktP0JnN5nUtuoSEzL
1s5etxRhWrvw5AXtFN74vyF77LNj1Sum9+CtjRMunCGKtiK9+P10uxSeJRqYVLL//U00AB9BBAwp
bjwDQfwXoipPS0YsiRyTUjRv3VovG5oUTfgDupLuxq4V8TJFoIWb1mOd5kxvupvRGTeSAO1aztLc
Sbred6BMvG4tptVrTjuBIGRRHrYUL/Jz0U7nvizuU2UrvZnEa07betvoOA2Us8yYHeuRMyigTxlw
hddXbzjb9fa7IhOYkEhg62WUnfj2VUxbPEWvS2aJloblU81Pw94FD71AYWnYT3Yo3WVhIq2Bfhfz
TjaT7qHujV1uc5nVPUMYYPVDmj+67qsbPqclJsiel8Jy3zR9guaz9bzi7N1/I0DzI2HPDVlOAoyC
1zfAJH3/+5svIJinIivMM76k+XYOvSdV5xinZskRGdyWam7beQT3TpfBNtETnXhRPd65zXZkJh+u
Pno/XtHNw1DuVbeiLW5n+q3NWBym2OLp9rpuTMapHbWCTzNlPjTPVzcpBXlyKvnBa8Bqg3bxYz+h
eS9oYWg49qC6G0rvfu2am0AMJ0wgOlf1MaJopnfppY23dqnCT4Q8+sG4c7tk1bcaarv+BQYD0jv1
fOVVG9ngwZPH/vVLOcWKMHpio2MbXGiwIr1fLw0lUVM444q75B8y4t+z5VjzDdOZxVcX8bjpcSVp
RfAxENNNlNsQLqZVa26bN10UrF5ZZEDBN+qyIDu68XRNrmvdYJqu5ra18twAc84gnYwyHlc0s70s
9XOpfl2Xb1r9/vc3YQE8lAXJFfKkGDl8AnTknI3CsnSTwWjH7VhItc0UB1aNaiFq/pjHDL41zOO7
vnLDLVPHQ9FqFVEz4Oa3ZcHeU3W/eDROg+JGNN3D3ISWJJLpKzTHZfVSZ9hdXDC3IlbBXyx/kZlt
BplJ+9qhW83VjEFJ+IYqH08kD1BV+nFdOwa70XFRYLn3ULqAZFl9iJavYI0Kyy62DtgwLFznFS/5
XGRzimBAwuVTyMQ5qyqL2RgeoTo2iq9NINcBouWc/cMEGO6Wpu5iOXAnXkt0/rk8EI9ia9Qdb9r8
83V9mT5I82JQD4mVY2rthVbuTaHCm3U4WIDWMVMhrScxrxA9T8UpZ8WJcWk51E2r3v/+xntJ6Y1V
ur9O8jn7kU3ev1NRvR5TiOa9/dyOyvEgWg2oU2XeDY26y3XRBpfSJ5D3C92GJYRCBIqFGK4Vu2gh
4s2/x6RrDuvxJVBuhIXvF1kVfG8QfdL0WDZcHzXOUYSowhXRgJUFGmO2VN0RzAY/pBhPR0exYfZ9
kD7B9Kc8qco5xnjFkwtExHXNvB8xPR0gFU5B7xcZPGtZnytQ97igTq+9DyV+CM2GFpN8P/B4OkSq
cNtIUcB+LukYxHXzSuUjXZ4baWOVeN/kPZ0rvAeZF3jUoaOgVsgoLP8f+jGJ3u31jTcNbMbI4QL1
gsZHahBHyi++OL+u694kW/NUKrMojRwgD4eQq6Rsp+yeVqMNhmKSrjkrddET5ykohYGUFeEyIThu
jy1cuxtPHI+oSmHhHqjkkFq+T/0hOSZa89S09bNKUjgT2l1Pm0MTxmymblKIdrCmGwDvdIdajXOA
uSNpPIP57dCqdSyUxHENZnbQG7lg8q2WLNmQvz8mWnvEZiCSmEFpDNFZHee8u3SNjarq/Zjr6Sgo
V1UuL/3d9wv1YZ3ZQ+iJL8jkWCKXIbSEezR44zp95Yiq3sfrjOHHuUmGcItlJ2ISfR7ZoZKbp/fg
bfsU8HnCljZSPDqR/N9UqAuJOttZatKQ5qF+0fZ9vb9vgMVOOgx/8iuRUPx7fW8NcVHHQ7kNhPv7
Ud2T70X4oQ9/gQEDCCyLeIPB61goOXa9U2WIXdlUxZMT3noHcfCePg88BQ8ew5Xr/yD2e1olR3bo
ulJMOtfctAvnoZYDRO84eJXth159V/e9JSlkUIoOfcq2dcyDCAGG1IBSTOqOyeDL9ZWbRGuu2vO6
H12ClTtyjutKfQyZZzF0gy/pcKdt2taQN3irkt67LA0W/rUHn8a6fOuE5VFjWr3mrqVEaVMgJFx6
0VzcuUzYaqshmVa/b/WbSEB4UPnLPqcnWJ/c7pMCCwgwFbHabpSNed+0+v3vb36insGWWPiIwOtU
nrOuT/L8f8d2VTtHmahYxz3s6qrWh9EJXrfONsjUYOp6S97Ki2ZRA/QytQ4Afn4cqkuz2d4YJuna
UYoJMN4cuIMASkMWHUp3QYTxfXxOhgXElceUozmrEy0rLSakCsZ0vc9deRuutuywYUd13FMfyFps
ORx1n85GI/dEyGZZtUEzOuRpIP5asRR1034ScdR4Z294ilbbUBLTwncveGOKpM6ZbBQYIL3gtesQ
Gvtj5OCe3mXHmykqPIl1DxiOtGV9MmBwexgeSxZ6emcdyJ7XwNlblJd9qnrhJZzP51Cmn6/biuG0
0xvsxllsbKjhoiGKLO32d5p/8KLnFoRM1+WbdlVz1FJuWR04WP5Ex/sx7z6Qub/jKT+Uz/Z0jnDA
EGi0Ulx66die9kcGQJDJ9ZWbLEbz1MiTW9q2yMoG4fR1qocXtpHSohWTbM1De0nSZt1zVfszoCX+
Gaz7lrejQfQfgCclJ+CtYei168TLspzwBDu2an2It5oBzfIYLF304cehYifBt6fryjaYiY5uKgXl
mPsUIXuKyqIC7XNTxmVZNafJAw/nsd/QztKwruQ2h4N3cerquW3YZ+Xmj8MCkPUx+fu3vQkxs4c8
WL2Cv3Zz6m8y87akoAs45npJD+7tvudvfqEkpEQMm7yLGMWJF/5ZVdRylzFtgOan6xYt6bLD+3Cl
Oe2kZsDf3EzLkSnIgevpnOFrlq1NtSHMDNO3Aa28Q26Lj+9nIT2dMpyNbR/kO64g9NYEs37ATDjd
hLlCTVFcvAUf4WfPfhe+XN9kQ7zUoU8R8JvLMuLn/Gz6FLA2wX0b71b/S28lQDVshY59Ktwo5RsG
FFw85kUnSaI8Zs5Y3PN+tQUJ009ol+J54H5VTthtAuIhB08nDr4wtdgyw4YYpEOgcjxvUELGrTXo
Hgf55B3LR3o67GktqxTUpIhtA5wL0yzvBFsfFF0s1UXTsndtvXEvvPmWRozbXhwVZ5EW5206MsIc
9q9Dm3IXMKkqhNnk7vBlm9JLX6bHgoI+o7uvSJ47DZSNye6CvFjJqQzvA300d1FGEeaqQtl9cRdl
N4J8SfMnQv+HDrODK9dOWCAwol7sE6Kmvkh8gKb8zibaZODaAbsUvt+xDcxUezJs8OiD30To9uVf
rkcBg3gdzCQ60Ju5O8Rjk5gSWSJ9XQDPXdom85nEa+7Z7lCmlAPiUQXy0csfsqECqQa5ub54g5nr
aCYaVuMcbmBKEUv1k0/FFHNaWt6rhvCoU4rndVjmkdzLt0o9NM54u/jdS1M/qPQYFRBmnvzupEM/
VlHwX7kDRcqI1DduS5NjitkV9sb/6eaTqBDI/BSMJiUakpfq4Mn9B624GttwHvFeld4TS2m8RrZR
HyZbob8vOiJDHgY7LBOH0hkFFcxERPG2sjFqmcRrPlqiI/j/Ur8EV8kS+aQUD788PITD9TzNTdOA
pGNaQuNeWCYTILKOd6j+4+kwJtbPRKTo70TLYZfwVmD8rM07Df6jI5jYljsiaHfRsjgXRJ7teWWD
tnX0klvl3YJ5gri8zzQZsIkiU4kzzscMXGcR98puFpIiMbBsTQ3WUfd/chUv153H4Pl0/6Q3ziNV
OwfBjhsDn15MuzF2VvIh8v7JqQ2tatK75p5yJ3CWe+b0v6IbkoQ8sg2fNC1eu/2maISMshSKWRUI
/p8l+SKqNLZDAk3yNScNJoBvRLSf0eix3d98I/1IMWgtOoaX96jmpqTEy6yT+ACM0Ihr+R1Z6www
iOtba1K85qXj7IAwrt0rhRmmODYYfXaso9zToUp4cmzS8YFvzlYHlZ8izvFvttqgdAa16zglTjrM
iQ13tQcfef8YziB0ml5U8eOQXnSsEsv80M1KgMpFVM6flQIeTQ6+sNxG98P+TySjp7OJhxiIGpER
i1+nlx7AGTknWLxY9xo5phlZ9tYQcXTY0lZ5+f8hzNPhw+KBfKwAuOhYckbnFacbHcNhgFHm7aee
ABi1frmueNO+au469RWS4iEUv9cjeSrvRCaruAqz78OU24zHYPU6bKnD0dQ3TUAusvHPa7rcT0H6
en39JtGatzq0wrDeDoRFC59PW+gnw2rr5TKJ1nxVprNT8L1QQ3pQa/oY6+aHl+urNjwIdKTS4HDR
0iYkF6dIH5y+vOmVXOI+9E9yyp6cXlnupwaT1CFLtVA5Gxfs7l41qPvwUwkKl6hYj9WadNiSh/HU
KhvQSJc1v9zwW0aS6+oxaF7ncyJUApS9onuFuvWHcWhJ7LbH+G89HZnURdNceB0nl95vbj305/lW
zK5p2fvf35zbm1OMnIxQR8iy+9EdL+5mSwMY3JRobsq9dER4hEaczTk16Y3bFImzPUpliZAmQ6G/
Lx39rsrBWApyqYow7qaYIcaUqSV4mYRrPkp8L8RMFyx+Ip/d7Abp63hsLQs3KUZz0qXAAMq6gIVH
TGGcG1CuPUmfxjS/c1Zboen9faU6RKli88Ckj0BQU3Ir5uJT2qe15dAwyd6PrDc2g6dALusGF4Ih
9eJS/A1w5/m6E72vdaqDkloMRwQRH96P+4UAc2PiuhxPdsyTaeH7hrxdOMkpm1akYQCxj0O81+2N
B+/vKdVpmzZfjZ0b4biYyWf/V+p/defEtxFtm9a9//3NuldB6SAY7gKgRTvv6w7A+HVd4ybRmpOK
CMOQWYqzaJzVc5bJGrlZW6h9/8SgOj/4SDpMcCGwk5pXya5y3GPq9sXPX+olSI6tX/NTZ8UARg82
fgmhEgwUvnGZc8hNaaS5aZPWCwZdw1qiHMjE7HHbXgtkBYbs+frSDSajA5QUOrmZ8nGg1otzs9Qv
IhxvAYg6VXw9Xf+F3SH/vENSnSC8WfjSqgXu5M7t33Ku7yexPCnUKIGK+BRE0W1YE0sBwWBHOm4J
jHrg5WI4R3DoVfN3wg/dBsA6/rvp+8U4qlTtGSW8K/E262BK1pnR7xcPqA5VmvNhLoYOTlst/n3X
NCewlX12/fGujLaXMtjOZO0/SlVYzhSTjva/v3HjWXbNjDFVeDB424U6CEPRP9c32iRZ82IgXLxN
7RSYs89PYyvvkBK2hGSTaO2U3fKK9/WEN9qe7qjZdmvPRxiivQ5YqokXVCxUsJl6vmTiNEqMhLAd
4Cbv0ry38GdcPTjuTCsB3xG6+EHy7X2vJ3a2f4BBNzpuqcINhDug+sZF3o/3lzGIuiyua4idOl1T
PznUiVK534Jfdlxk7r7g+ddlzyO1lc4M6tfxS71s2BjtF+3IzV4puBcxe+jjBgTWIZvUmZpq3jfK
2dOpMs+Hz4G3iqcmnHOLfkyq3z/qjS9F4PiiYsb9rMuic9cGfzlqsCSxTXrZf/KNaAwSiQLeTQQc
cfLMgiimeXvfhsem1lGdp6lvuxmTj+GrrVs9zEiMN/mxVnSqY5fKIRrSdg/CRMmbtJzOIGW4vpkG
b9K5xDGbdUrR4kQuCoh3CZAF/nPjYWpwdRB4RXW6JuWAcJQw3FjDPa/aeLdIBgMjkVz/AIO96Mil
dBaYtlvhAwo0WcOF2tD2LjaoRgcuBSvZNsIRIPMK9FXD4J6CUL7mnJ/dg3ymVGdtkguTGbALgF6A
NW+Hdg7ht+t6MRi7Dl8KAXWdq2ZPOaOgvbnf6lV9nfODtzMdvZS2S1AWO7uX39NTlofJxI41IVId
uZRHfV2KGnALh/C7vqftqRX+Md4X6mvn6TznmHfH9kozC27KUiRC/H1d3yY71I7TcqwdB9wWuM80
+ZeJ0ru9oHJdtOHI0Cma+Kbygjh7vo1lawy2juIU5fR7iQ6SFSz959Y9Nkyd+trZWoZO2s3NiFxH
2v0V7eXsNrL4qcEedfzSKrYu2tAlfukIjfPp814ts0Yxg/J1BFMbZtm4oe7xnxsVDthdccGzOJJJ
9r4rb04NAvwmnk9Y+E5wzleSLPN47Kzj2h2YzyTNy/3ZKtb1f80kPoWVDdhtCF5cO0aZV9FpwLxw
BK/6a6+CmE10v/E+2ItaJsXsf3+jmCFC/1Q2QDH7JSnFU2o3yOsWbzIWzU2zoJoXpoBj+a+FDO8a
T9bnQqnkuniDQ+mopb4RAhkDvD0qDPZ9Rv2pfupkEcW9h/EQDctZHJDN9i2mH9MesotPi43vxKLU
AVcTWOgqTNBwQLc4rtGF5o76F+wXB+9mf8CYqHC6McDTc93pmYHhLfhq2RPDd+jwpbmp1Fg5uN4s
bRfX7dlbXlfxvSOnlFrIFw0GpbM3TT4ylg7GSl78pbsnDh47tluOSbLmw/VauWVfI4IGfn4XLfLW
nY890HTokhdlHosGKDwIX4emPbnRYtG3ac2aBxf+yjxMksOBkqnhFOB1/1g443SIioXqwCXAczZe
VEivFM1HNiXB9gKmoOveZVq45rxg0KinYOdkojnbzq2fO5dhqfqXY9Lp71HHXQnGD9Y18rdirGLp
OF/r2f98TLbmqpNoNkzA3JC4YcF5KfMvvcPPx0RrJ6sItoJsoDK9rJg3uEM87XcxQ7DUQUsZaF3G
LiNIdoz0ZnC/8WH8WHAbw5ZhNz0tJ5zWwokGirf8xreLVDRxAsvTwyRZc0rwQmbt3Hh4eixtQqb0
ftxsPQcm0drBugKu5MvdSFbcUc+ey7oH9DdEx/ZShyp1M4mCbcMTPnLkAx9AYCSxBxa3N+3m/klv
T1XAXgGqmpHxYdPd1mw3FfNvI9+GhTSJ15wzWjblez7WLpyRxVOXJXMr86Tt2c11Qzf9gOafY9lE
ovV7gpFu8ru7CZBP0s/p0Fg4ekw7q7voUM9pLRvMhHEnJ/hFSnd1kNlrSZ4cW7/mqGMwRbLyEBhz
Ml687YeHs6j1bc3ZhuXr8KUCpbPecTty+X+cXcmS5KgS/CKZaQEkXZVrVfVa3ZPTNRfZ9KYdrQjQ
1z/XnKp5RcpMl26zOpAoIIKA8HCHLvrnMSu/EvXj/rxtIxt+ynM8a4YunsVG5gynqY6jH77ug+/7
Rjd8NdTC6TMGswu89qteHIpNMjPLhjHBS3kqFhWNMAnUdv+dQBI7Ag4d1luKIbbh17+/8qeqoePQ
RJi5C5k00l4i1zlM8ut9s1iybJN2aYpQ2ApQEj6LbHwiTn/UKfvMwp/AXmxsR9uyGv5aQmYUvfyw
DvH5FS3mJ7Ss7Ys0vuGpgXTAbOPDU70x/Kij/hyOFdRq97Vl+CZ0qVNOWzG9eirYoloQ9i+gy4xu
9w1vW1XDS6ema6JCIkqWfncJmvTKIUxH3OFwf3iL1U38kuekPKwy0Ep4kxNCJhEAo3T0Nioqlk1j
opcmGgyRGHGiggUPgXdMGG8f2sJ/AMPcRiJjMY+JYIrCnFVihu07hz82hF8nqKDpWH25bx7b8Mbx
2la8DUSOh9QcrXE5WNJbH4ItOE/2DW+4rJBDJkeyvtP2oKGKe6DrhiuSs52Luy76q4iQ9iGpJPij
z0pE75gaj57cBwf2TfW5eiFuSzmWtmX1tzDteVIs0em+VWzbxnDX1qWSLKICuSabilEV1xbCa/JZ
9osqykR2KnA+9iqqnX03G1OTLgxzNIY1WAUJcphYL4d22mKOsu0fw3srt4+yRiFs8gYvcBQ8bHnz
UIl9ZHi+CWgKgE/vghALjIv+A8BvD9G4b+ObECY3DlSBrkocJsNwxFXvkxPosyf8Ddi0xS4mhGnS
UUlyUO0jIz47/YVPv9plqzXRNrbhs36ES1M6/kcjvyzjQToyhZbK9K10lt/3N6glaJpgpjKfKnBC
4TxBz+aHIZ/bRDZqq+Jtm77htEGmqiauEdEKHX+MxvSxEvGZdtVGTLYNH/wZE1oOQ0PNG8PL4ANT
5KiC6NO8GRdswxu+m7lFlBEPO7IS/4ienPr+OKLOss/uRkqcRrlXx+utdQKbU1uFKLXuk7z0TbYl
3aNqqKSAwA+X5yJT18HZJ1vjmTimpVVQoIvhSuMQnIZledRNdxDtvjKiZ1ItzWju5fWKBqxDlyQ+
6/oDwNS7ThCgf/7cLXrA6+qy3hG8KXoXyPamoFexZzG9/2NXago+xCj7n/WSPheyf6nTrebAt/3T
M5FMYmRl2sZ4qmoh/xy7YSJ3vdt5seGbcZnjRIJ04dnDfkl6PxAHf9ii/3v72PNMwbkudlHEiuE6
DguWg0zdBErkiYpz0Fkvxfm+1d/2T88ENEVMtxkEs/yVHHf4VtRUdMd5XESRaLcqpg1Htf2K4aho
+CxzLRU+ZY6/0qi4Zo58ytGxcf8jbOtrnKppOMrFWY+9ue/lBZcq/bgEo7ux5y2TN0FNisacAtcP
bHY73QItDzxvvi1bz5GWuZuAJsgOLUKFoQ8Jt8g94TseIIi2LyvzTAhTJKsCLcp4uSZueMqYRC6f
biypbd7GqSpal4NPjEKdfCmvmldfSbTsekb1TAwTSBg92rkaWQyAu8vYvEvVFsGNbdbr319lwAsp
YxT98RgZBj+X+ldcbljDtkeMUxQ9U5BIVkh/9cAuS1efs1E+9DsbtCAe8+e0IwgcNXKtaZF0vGZs
adGaWX297zy2qRu+SVVcTEMRQxssCE+UFx+yZRRJMVXBTv8xvDMgo9d2Aqd0WqqTmzuXMNV/A5/9
7/35W5bURCwtLkpKTogYHAwxxKnzhM3xRnC0DW28LDlZpVwP5Vro17lJXky47q3o3fvzttjdxCrJ
rEwrCB/gMuwtH1XkXSbRXkiebQxvm7vpn6ogfMrhRAtzzo2jknLYqpXbZr7+/ZUTgXIbwu7N+tAJ
qXot2yRmEyjpti7Btpmvf381/LR0/VARxz9PxH90FSQVAPvZZ3PDTcO0ZjxS2CtMBg+9FE9wpWNI
9hGteSZYScZD58gMJ4ULJIQu2LEo/QpMdOIgxdYD/7p+/w+A9UzYUp9llOoel1NVqyevQ7fNOB1C
h72j6bIL1OmZsKXScXXXkjzAQ7B6P7T9VdGtXWmZvYlZojRS6Cpj/pmDIgZ4i58NDY8Mtf9KhFts
erbfMLw2Hdigm/WVqQOL3izoBQgykPiSx5luWcjiASZ4STZ+XRQSP1EN7UF57UE3nCSa8613AosP
mBgmUUQsLFesZBzPVRJ14reDPrb7TmAb23BfqB4udThgB/VZ4snlwNotAjbbyIbnpmxumO/08e+G
OxPo2bP2oUNRYWPeNqMbzpuJfKgGD/OOIudrDDoqFyW/JtxKItcrzBuOZRIvEd4VgT8vzlmq9iJ5
C9Zh76Dd8qy8BuiXLRl1m42M47aqsaA8zIIz/gUMwiu8/mHq6bSv5R+53Z/R089VOY1EO2d/IUfp
8CcopuyqQHkmkElC10WXk3IgsO1UCe/YR9nFv+9vSovTmjgmSKlFjOVL+ltWjL1vau27ySigVfi7
i8ciOkOFMWb7bm0mNVMTlwCReSjqBoIlCnCXztm6fNs+Y/37q7NL4kmPQwp+ObfVbw7dNvSGLCh7
7+yK9kxwU+p5OZUjniVAEnStG5JAX/BYBfuEyD1qOHDpcaFoCFljAtQR9aekd5cjK7dEBS17nxoe
HIBTDn0/0LtkoC9Yc6q02KeK6JnApjLvdDXxZTkLArrdmLMD02Bp9tk+8mdoBvy5sqphteyJwspO
67riRaiQw8aFxxLZTOzS4MpmYmOJW0nXXGtvOXnO9BHduvv81sQvdWGtw4xgU5KyOjo0/iSrate7
LWC6f1qlrVvXqdpxOXfer7Z7N4MMIKSfdoUEk3PJ6ScK0lSMHUT/lkhC+u+6+9i3+2xuwpeyMlOd
38rlLPV44sWFga9Dief7U7dsdGIcsW1fBAXP18Gd5pxK74NiW2hS29CGi9I2GgBbWAkG5rFKmh5c
WihR+PteUkzqJa91M1CAVXg8DLIwCeZuSUpV7Nwsxi12moECAvQK2TfJ3wMwnNSF+BgUWyefxYuI
4aEdivMg/UIIqKG5OvrBYfLch6na1w3tmdJyqIpGgdNhTWPOLy2bj1mz7zwyYUxjSNgwDWJZi0Jf
WyYe5bB1I7HYxMQwRQv6faWCyWWQHWkFhcO4OwB9u+/ZwyReGkM6zyzE8Lno3y8tAX1f+wJhuesu
NzK5lxrAlwQZ2HJOa37WZf3oxPtg/ODv+zNwBa0PwSuNkItO3+IocxEfClJ8uz9vSyoZGD46LGB+
DmmBwUnzOazbLIHS7YdoqY5Lnp4gQrGxcWyra5ynHA0OAbqWUbsZqlNVD0kzk3PJb/e/wja64a7j
0nBZK7Kcl7T5GzrsSZaKc8O8jWhgCWSB4a5QWiFOiJrfeQGQYWVKWepu3wXWJGHiPvPyKMC+oaFA
IkC9GJfwrcX9rwz8xkXBRDI12hGqXq1ee/mtnVFMrNkp7p1ziM4K5aTvZpe99zJy7v34a6a3VPIs
9jJJmqqxzPwFV9jzSLr2UOMHjn4x7ExvTJ6mTAxOrhH+z8JBcRo8Tb63T7TeM2FOFdQywrLCo8vU
td/yOEBmE//2O2ffYps0TTHaFEhTh8tZ9eAfYh3vE1fsrMGYMKdIO6D4GXAe5iO9kkgfs5Q/ZVw8
No3cyM4sVwZTYo6VMVREV8QmmeIH0v9MPefaaoJf3HpQs/2C4cizv4B1evTgDn14rPLPFVKdgvxs
xEZ3oW1nGp6c9f4ccPSMnfOhuYbOfAnSjRBkG9m4zDqqy3DhxPnS9v57KbzskM9us+89wYQ6iape
5mBAYZ259RMd54dM94dobx3WBDuNkZ7WPrQVqEU/tEPoJVlIf+4KzSbKiS0qbCTH2HrKTkvYnZsu
urJ4S9PFEvlNoqZ2LGVUeRg+8/WRyOwS0eoy7Gz980yGJnD0s9iNMiQlrXdpHHqdu/B03zCWk9ck
aCJz1HRegIJX1v/4T5Am/BqJOGmKi16+3/8Jm3GMQ9eJfEljP0f5Xg0Iad5hHMv3DZXn+8NbtrxJ
0jQ5Pst7DeOwJri0KXRii60M1jZzw0+H2MmXqUWFfVjkIZtrHFQt2I7ERjZim7nhrEtOU84apFQR
9LsOVYqHy8ndIt6wzN1ENhHJm7FdYPU+9lDcTdEgPd3qOd6XjJjwpsGbeVsUFMefm53CYDyBJnJf
mDGhTY3wFOCgMEtAso9DQT/oWn/r8mZj5jbDrEH/1YtTUTF3qgfMPK//KQC7k+O3dNx5HTSBTQ4U
xiXk/NZiw/Cpi7MqgQTWl/sb3TbxdRu9mjj6/4jKwL957oY2QSHjmvrfG39nCmgyNdVt00Z6xqka
xe2nRQwXMDYl9yduiTGmhtzkz+FIaky8dipII1zm8POCPck+pMGv+79g8STXcNRxAh+nx1Aa7Kr5
rJvqvT9vcUjYrG44qSOcrl/CNXkd9aFOw4OnydUt1a5UwDWxTV1EIJGW4cAemP6EfojbkLenPUZx
TVyTUw5NEWQ4lBo1HDPBn4JiCyn/tr3Rw/LnViRoT6xRB1/Opdse2aRPvdgqibxtb9dENYURChR0
xb/RoD+QkkLntzgFkbrcN4pt+PXvr5xIKR3XzsoBAIjqzXHVc+BnRyeqd9rc8NGprRs++gvKUOhM
6CCSlIf9hhfZbG4co0xlfdMsyKwZ/+2G1RPl3sbL3tvprmtCmuKSglte4ajQYfhSpt617LoD6fS7
EARW+8xuOGjUdymAU9Fyjri80L58ykDZUfTxxpXAtqqGkyrfUU5X4/1AokQXOb8L/o9yuw3DWwY3
4Uxa67AYfdzy8oI8x9xLdC//rum4zzQmngn6yeEQuggwQ708zHw8q7S/FJmzc3jDVQcvL8uwxz01
zcXfKLE/yJy+a+ItfKPNOMZpWk/DlDOB+CW8+HuzoMbY9s2hK+INtK1lb5rQpqKJoiUTKS6ruj+L
iv8gfv8hj+dPWdbvug+70epwr0JCJsMmDgssQEyXi2Sg0K/ijWhjm73hs2M/VkG1IuFCt/+wCP1O
OfM/VT88tptIp3Ud//9xxTWRTg7gshwAfP88yP7ctezMIa1cRRBqrfwEpa9dL4uuydNUdE6lyYwC
vpi7I8v1pZv5zh1qOG8LHsEBxKpQGajF8GFGD3wSTqp8CkX1fD/6WJbBRDz1Xc7CiMAHHL94r/3l
H9rPH2Kwgg9T9c/9n1jrN28sg8nV1ORdGqJuhEcJOZ56aFaNkTpyJg5d6h6mifxVya0c0+JyJg5q
dFRbRASbSkfeY1gFx0l2zyrMz/e/xGas9e+v3MFloaBjHQZnTdunitPH3gs/SX/+i0d8wy1Wz3rL
WOuXvfoJOFuR1hoeh+bpw4ha8iC2zjLb0IYzOw7JmrbHQdPXDaIpJPlwudp4pbYZ3vDmOR9qn3RY
41yBEk6RC1n4Qw2Q6H3Dxxar+H9aJRvp3LLYWSDblH0eohHULaL56uvgsVMk6Xt1DIPoR1qOGwtt
iRwmMKqmU1+A7ABYbGc6Dn73FBL3oMgTKydoDG5xQdgWxPBuKce+Rs8X8rlRvYcG9rNWy/G+wSxD
m9ioNnNpSxwkuDyND7mnweRCN4a2LLVJ6OQQOXdTD8RejJo4o/xzQePDoJ3T/ZlbTG/CoYRY0B4k
MfNafXD03/Gik2ZRCVQyNl9dLAHJBERFoXbaIUbMG/pj2n4v6YOffyDLh0j9kuHX+59hs9L691d+
LFLfDbylw01dfsOj7MkrPqflsrE9bYOvq/5q8BG6446Y8AoOvtZETB+B3DlGZKu72mYew5dJraKw
KbD55/arJkklmkPOP5HiE6njROutVipLMDUxUk0BQrNu9Wke/ARUNREAfWaBShhOhvtrYNtKRmY9
Ow4rogpBSUUXCuBJp3QC1rS8BIim3Sp22NbCcOK8dqaUrs3LuKo+dsX8DNLir8sYXO9/g8VKJk5q
IfnSZxr7KGudD2DRfXYxNF/PBppmG9HVEixMvJRf9RLwBSDCcxo8kmB+J3Xzad/016V5tVN7l9do
zViQwIzPdXDy9Puu+SK7y/3RbRNfjfZq9CBLg97n2EL1GP0SoHlJGlntS31NdJQbkkguEbxAAtS1
oof9udq4VNqmbbiv302tzDvE/VUIZEDjlhy2HghtQxu+q9u5zeMIu1FxdQmj4ERAt3Xf2JaNbqKi
Ml+m87SSIoX0x6x+xOmHwtm4o9pmbThqJSRVoR+CiLciv+Wg05Omm09stnkbDsrroKXpeg3rIRZ6
orTujzMany5L6WyZxjJ/ExSVMrTEDI3rnzPSfERb9M9ObxFSWIKxCYoCYdHkVC6aTCKZHbt2PFd9
9iDrARCG7BO0pL5M9ZY6le0rDF+da3eR3Uo10PDiUHgeztwtLnrb0IajtqNKNQe9yJkK+RSjE1rx
dt/eMeFRHUgOgwztTmfJfzhjdpIs3Lfhyfoxr6KLknnQR1Pr42FGHKIlP7Dw96DL4313spnE8NRi
qOWKMlwZgVhSRvFpnvZp3qHh7s+Ja6cehqhAhsbS+dCV0ZQUeb2PEd01kVFuXsbSA0fKOXCc76mI
f+FVY8PgNpMYnqo7MnRC4QHSdd0kK+VwWoBlOu+ytwmMyrOZ53TGIcddegSz8nFR+8iGXBMYVZc9
lBYbzz8DaX/NeX/w0+yq432Nd2B9/nM5pw4E364fQK2v7RM/9S9R6Gw8sVtiowmKcqaGlG6FxfR4
+qSi+H0pvrt8i6TZsp4mLorQrgc3GhSu5DAcAlq+Y/6473Q2UVFCMDpyD4/JFTgBEx/sqSTcumza
jGJ4ZiZmXQUa+oJ8pi86Hw5t5lwXznduRMM7A3DhtmkagzE8PWVp+kTrnaHQREE5pIT+p9Q+5MeB
MOF1/OJG4P247z9rqH7jYcLEQYEEAuVkcKOhGu48qqV4roAY1yQ6pbG/Ly8ywVDxyMvYm4LgXPvV
gcZQ6CFbAueWNTUBTx5oywItUDrpJH3QnXcTark4kuwqV7sm4mke8bybr1ABMOrMF59GzqPjiX3K
0q4JegpmMS5ZDR5P9FE1f+vUyR8lJLH3HUQm5klIvSzt2iHbBOPPkmbHbNniF7IEABPx1KChv0Xf
OTwJreA3t2jaLwgB7sbVyDa64ae6LjteOOjhGahK/Cw89/k+qCtC1J8hNx9H0YQr80+JZxPGhs9l
Ko9g5ni+70u2mRv57liRAP29AmS4TVEnQUQ/RzTcdyfyzUNUo9sl7nFhZKybT0vNxCWlzrf7E7e4
kQlzInXpBl0NGc04nhKqob/cpEm6+fJgG35Ngl9lXH7v0ZJPQDsiuT1rieelKR6TfBJbl3WL4U2s
k9TeQsOWIvYK51ES57zJjWqb+ho2X02d95wOwwqd6PP8QqM8aVPxqRm2eoFsE19/9tXwYLvS1Qjt
+jPvvlWRfCgmvhG61izijbhuopzYFAjetjiOQI79F/hhrmxIIUeV/TN27THg+/D6rsnp5ID1oHRT
tPiP/fI+RDfQhP+DcqtP0wKkdU2o0xCD3k15GY6nSR/BbvqpdOQ/XlqexMKv0g9unnqAxDruNJ/8
ZZ+mvWuSO3VMFzJvcGCxOFeJM5H22k/zmJBYNaf7HuetfvvW+hj+7A1TWygAf8AC8M5fTiLO0AD8
zOdzWXzVuj1O6q+Wb2RVlr1gAqMU0J3g74F7j8O5DaozDs0Ti8iJ6/bi0H1EJ66Jj/IdScsgxssK
aYpTlMkjODA2rGVJUkx8VI3npoLlEG8muPm0Y/FOZxS+PoHxJNpIUiyObgrZ9ZGfgWEOJOkxd4uk
J+M7HczVgch0wyEtrm7ipIgOwl5ka9/cQP9BF8q1S/VGum8zz/qTr6LIEBN/FGAIOw9+dRHDchgj
+RSG9BDqbN8dzsRKSb/jdF4kcn5neVeO/l9iU5DFZhjjUIYsHE9FAXYpTqovjSRgxiqXjVziPzjq
/7mZC9Dln6ZJFaCd3BXOX7wj4XvOixD9frF74mz89CM7Ru6RQ7Gsv/zVgQXl1KUlT7pmyo5tGv1a
oJO0x3yYhpEZTHQEA2nWT7dwcov8gDurGJJBxWzjteS/k/qt7zTCycRAQtq0U3tMgdwg8a30gvYT
2N3QIZdwMffVnIxRj3TnoEpWjssxTgep/wI9clDTYzz6KOQ+Ma+b3Rdw3zqhd4x1qfznWvlZ3Z8G
4kVSX+mclvI5K+dZZYe0xxt2fXCyPG/9esNQb4Yql5rIk2wYWu7IuvinVezBFT/whnhsA36JRHkK
o3yPL+JXjIQk1QvuPK0SN+zkU6jqq6fqjTzN9gHr31/5ImOwl9C1vI2NOAxK11ea+7dhYN/VAH4B
IndRCeMbjMykYJnMx96VN8nZcxSWdaIL9+KFW82Pb7olxjdSE78sO/RtUXyIl8cQQZ51UsfZrj5x
jG6ErE46NQ2c3r2NrdtCT2eW6QicsbOrcI3xjUtE32oH4mxC3aDHi/7efsSBDqFl1Q/pl1gH6ZZQ
27pj3vA7E4uiecMU9wN5Ez4/Vm76njH3YxMtH/kcX0ts3v0LYsSQgrlRBHo8dXNBZ3dy/ZIfIXO7
B3QEexnxowiA+Or9Qt8mzmPnsWMsSo9RPkZPkwC3eaIgH0v3eZ+JTdHEq4lSjbrVXvtxzJyHathV
OXKpiUkZKToSgBORt1xI76jAnndcZLn1IPhf1vnGaps4lCJGjxLJxvjWcCCOIEedq1/U+SzkmIT6
SxlAvIILCGeJpNYvjG6R6Vhc0dQUc0a/LxggW7cyYOUJbx7+KZiyLZIhS8QKDUd3AGVv/aKMb2kx
JoULQm/q4N7NcAZmH/1uq5XG9hGGxyNYTXUh6/k2Ts7NL6oKtArBVnryZvaGdTfcfVSAFIdOJG5u
5EKTjhUfM/AnJtBs/fd+vm6bvZFHsHnxVSza+RYh5h4bJFxXquYttUHb9A3XlpVDa5cV8w26VA3E
aKqvWUWeaRN9uj/7NxNEmMfwbtDf5k7Ls+nWq+qsufyQzfSp76pnXMh3gXVdakJTSDu2pCLheHNJ
L54y4IKfyzKaN1LcN5FCGN04saF3QgSf6+jmz+wocn5ohkYkbqgSFBlBLF6ep5a/cLklJPxfC9Yb
rm7iVYrcy8JRiPCmxb+6JQeQF8zdi9+dI6D5M3XIC+dYD19Y8MyzNqnaf8eKQhaueZjQqLTU6VEU
W7vDsvdMXAuvGZ6oSDDeRN9fadb/FkWxsTFsQxu+36UTjhG/p7cVn7Yc+aibF0eLukjubzzL8WjK
lbXDKMZajPTGlukyT973PE5Pbhs+osNgSmQlj5m7q3aALWLEAKcPi2qA6OKt8NRBRM3PXI/f73+G
xT9NTIs/ykg3fTPcwOdUHdwOpEUz6pI8TbfKhrZfMCNAtrgyzd3hphUUM4SXY09JwASDsdpFEgz7
GEEAxB4I6j0dbvGQF0fIUrnXOIMola+GdGO5LdvJRLW0uJrTqpyzU+PI8KnyY/2b9tE8b1wObMMb
QSBYyiHwOJYhbBbpJnIqdHnIHEfc7i/z269NkEk1kvfMBW+yixzxBoL7hFW4LFXoO/L5YVH6S030
Q5cWZ45yRiJd+auLdpEI4neNXD5EIk+nhU63NHOWo1f3h7iD2uT9r7JZzfDx1quqMQv5cPO5foH8
8kMLAqv7Q1t2rckFFHaDiDoVBjcfdCMJHpnQv8LqH+m4bCGlbZM3nHoeBznPwu1ufZy1B7cu+bVb
mXvuz982unGqSyf1q6CIght44vPo0dfVUB37um6iDYewHLxmVb1Da38RzYuL0F0/RxrXg54As+mA
Aofl1/sfYVkEk3Rk8mOIGfit/1Lq5UE60TUu2BmkG5f7w1s+wSywFxWdnXpu/Bep2UPDqmfhsU81
hC1rIMrv/4QlAzUL7ajJVoSmFb/5qnvXtPJDL4DDdsL3oHh+H7hk45HEttpGjB2jDLxJeMm61Qse
QtVSFoe8r5aNj7DYySRocmkX+6Txx5usuzPaCqtkTbCiuPyae+3zfUNZvsAEJE2LDvOKUXhDz97T
evhY1FsMrJY1MAFJPbr+liCU3k2XY9JG6UHU3sfIp+/WG0BMxZf7X2DbrEaE1e1AhoGP3s1tyvAy
MM4Sqlj9xCMybrzkWnIOk7VpErmmHYRvb4J6H10XhKm4hvtN/x4lg6c6CEFdsdXmaVlzE6REmmDS
usRPFfkEAUmuuiftO+XFTV1xHoOF7kyuTcwSQ2+d5+aBe3O4Vknh6faUVX664Ri2tTeCLMZWYmkn
/wXgnHMzRKBSkJ+xzx7GMHis4fL31962e41oW6WijEJ8xy2HOu5XcFdW4aXkfZVvLLxlb5mAGuXS
JQMibbkpr5o+EK2GxyUN2UGO+Rb+3vYT60Z49bqH94RwQfXJvaHAe47q5ZtX6atD58/3LWRZCBNZ
M1O0ZQEpsdxiz31G8b5/mPWQXzKeVccWnLcHxhxv3yuMCbUpxo7kIajTbrJ0pnd+sAwPNRjPft3/
EstaB8aWqrt26LqCLzc2VeHHckrVxXXnrZ5Ti98Fxk7qimYqSqow93AukylkUCAKR+fAyqqFXILY
gt3alts4MVoa+XMHoetb1Ag/8Yb0M0pcX1VXbay3zUpGSh4jpXTqcVrwsBO1Jy5D9FpT1WyU/Syj
m7ibligny8Kova23/baqWyAqsJt2LbCJvFkioUFyWEUvix+wBBpiUSJ79LHtG904Jhrax03ar6NT
9jiV5GVoy9u+oQ0XLsZBEU9l0QvUbf8tM/Ez52Rj01vc14TckCmfCcSosxvuPF98dIZE7aOcy9Mi
nARkABuWt91STPhNlYJvqMvm7OY1SCR5pJNKPzA1H+pgSlw8qefdde6/l3P5kHZbzLoWlzMpiIao
G10B2PINPceHcOLviqpDnfF95A0b32X7BcOpxdizMYtp8CLD4mMDc8lYoGedX3BT3RfzTNW1HtfT
klYseEklO5KYf1q7Iu9vK0uoMPE5ESUR4wKzJ7E8VnEEwgT6EOAndg1vInRS1EVFnkX+y1hl0Iyb
ExFmT6lUp33DGzfrYnKWcCKh/zJ3MunyKCln/YAW7Q13thjn//A54zgONK3Tv9Y7BEFC70F+o122
CCssO8fkIkIz6NDPAOq9KCG/1v78HmCpwxR2YKPbqkvafmL9slcHP21ZRatiUC+y+ZRDQCCl+cnp
QKCcbXC0WIK1idfpukzE0KduXlpf9f0Hzw+r8Fvf9H1VbiyC5RdMfEYMNNBMOrd7yV3+4Ep9mj12
vL99LNYx8RlQ5vJA87h0Lw2/TNk1jJKK/5WRjQuubeLrr76yPXMbVixN2770/DQoNGJs1Lxs4xpr
OvGAhjOq5i8VXVUt2CkHFvO+QWxDr39/NeWpbDQa0tehmZvosU8Cue9QN4EYc93HcmUguBGAE9Kq
PNQ7L5cmZ03WaIEaqY6/QRqqTROZVnWAHly6iz8JWqtGMpWxgA6AYJcvHJIT69TfB8Lf6nWzRBhT
i2tGEXYBAVz+0oIvLHRQf4iPDf96fzX/c8L/LwYQk7Imh1Jb2NaD8y0HewufoPPhTgGKZKnsuvno
BpLEzWGOJCiZu4Yx8gEVta7oDjr2omg+pMRPnQIaAyVP38nKByckcP998+SgVsI2ttzbFgBNrrHl
ULjtKofwE4uDd3JhX2nA/qkC+v2+DSzDm+Udn09Rms6UQ9m+KQ/lCmTijh8cdZmKjQBliSImlnCO
aSN0UA4vc9u4qgY92FK6Jz/nuVcl3rxo8QsdMDXgWfc/yVJTMrGFAOlnY93r4UXG6aEa6WktejI5
JCPAa7krTrNIDzUbNn7OEhNMVGHOR1HMeLx5abryYRHkJR13UWy74Ar6c+1dfynbZYm6l55itykF
FgwkhpvaaG+vPTXxgwVrCJMuhmf1F1pxFCXO23qmbyMhXWJeFfuhjEeGN6Czcj+kXnwCav2i5uZY
o1Lkh0eAK54qDezGFg382+tAzMvj7OYEkvDr7zH3uwjEVYfxriyNmJ0aQUg6UocYuhUikQFN4qg8
UrERht5eBmK2asSNnkNfY3THORZDdkyX/Opn/a67KDFvi5UqI4iHh/W5LrPhNLNB7uWRQOeakV8C
XtV4TV02Zyb6GWFxfB7V/LN3ZrbhXG/HDmJ2auC5IQYRK2xTTo81+SvD8/fUP+fuLkkOfMD6u68O
9MEZ+kgPtD4XDnrvuvQKGPvxfhiy7Efz1tgSnB/1ahveOT8cvzrxeNnYj7ah17+/mrXbr3AIp2jO
mSTHmmbvYKON48Y2tPHAg6oJXmBKzFqQ6rnLGuzIraK0ZZ+bXRp+0xTzHGPWaUMDqFewg9d517z1
+uN9i9t+wMhEas/LliDw63Pa/85HlcSLf+jyYGMr/ndevZEtmFfBGISrMR6omrNu8+cyIvE7OdRA
L3bfZuJdYzWcQGH0oCR5HHp6kV56ZV1xxlvcxlXC8nnmXZGjWb5oKrcGu9P4cVri4kh1FB9jb4vL
w+JsJm0tRBdS7oAR95zq4Cor7xLEwVe/nCD8W2xcp99+SiHmjfF/nH3Lspw40+0TKQIQIJgCRdW+
X+1te0K07TYSQtxv4unPqj/OYLc+U0TUoHuwHSFUKWUqlVq5lgc8s3IBhoFTWJEPkbVHYFO7BCq3
AMiD36Nqp6uA2Wh8NVw7RN/y5E0jzFXVaHrxbsZV7RTWN5zEZLEtIWSFtyYMzbzhgMvX49LaO0Nv
LbLh2oUDhqWMriUIm9ebjBf/evP8sIasiS/7yN9fUVwzGRvBVUQbqVS6ltUDX/LbrBoPoIZNRDgl
YevGpJz3ErEtMzn/DVNsEb0FXaUydbIK7VjZyXG8t8s/Y8tMhqsv4TTyZR5KMPG2J6gO3NiCPmSi
u+pqCpHi/858aRqulxoL3Fpu0gZgCmHjzgJvGMVMuhQHGHbpK5UKlR3q0EE5ptkpg22srVkJ0JK0
1G9h7wYVgaRZ8xllQ9xnBqu4q4rsNYAkaAJ6rT3yq41FMMsDi+9B8c6DleZ6Sux8PJPxHdyaXXWP
d83WDSJZO420L1PNy3TMh6eqbv5ctX3Mpg3uhUsp7K5MuasSmq9PEE7m0TD0e73xG6HUMtx46GdH
D+1cojc+POSQvk20j/Ouzb8NQ7CnqbRRMUZC8d9tOocLmVcbzmy35FB2Pc2iINRRyFYPUurzi1+1
CyrU4iUcHHRz67Ms6d5hsbWPDefuC7ZqqrD4tp+/Eat/Ic5eJXzjkDArCvMyaDoIOLcjnLsZemkZ
xS4e6QJ51XqKinG5Lhia1YVhQotD3sNhRq9KGlQyTqT3nvzCOYzSeRl7+sHaeQ9E9XfvpGaxoRaz
Q2yQE6fzvNBTvbrqsLrzYXLYq4sWKMl1QicB0cjLW/zvO5CanLmeW7kDOixUOoU4o6Rt3+RWfhfq
fIpV0P5z+SN/jwDUZM/NvWxgZYXfpEgRz2fqnZqohFnXSW9Z1OTQtSRkI7sZH1iH6d1zoExW7qVT
f9/A1FQGHxZJOoF6ROqwJZ7LESIk1c7xsWV7w/tJu5QgXatxXxxYLLJHOj6Knh/mvaa2rambft/U
3KUVpm7T6sZzLEAUmp0kc2tow60XanmdHUDF2KnmNLACAL92Yu6WUYwju9eA2ZcdRrZtEg/NKQ/R
j+wcNXu5vBe3Zm6c2VaDh2nQw5bpqsmDvwb/gLYhuTz03wMSNbuXbNAYBpJj6NZ+yfmNHvoYuBN3
uMvtvdvFhnXM1qUBNyMvPKtHY7vM0/dy+HdYj6Lfu0dvGCc4/7JPN8bM7xa1dhVSgx7cqjp8Hoja
2exbxjn/ok9D970PAlsJ43jWGykfyuqxJw/MfUO73U4o24gyZstS24l5zM5fcNs5Jf47apMxtF2v
W9uzxT5NX/eNXEcPJ3U/dfE6qLQZvWjS620uREok37n4bP0Gw2UBK2ZW2bcqpT1HPpw3kc/7pHP5
2+WfsTW+4bcVW6tsCTE+jhiwX3ssckuQ8zqgt7n8ga0NargvBdx7WcAZmg7L/DuTfmJDIzsCgf+h
KfYkPLa+Ybhw0PL/v9B9Lw98ySInqB/EhJRG6HYnwG0YyuxS8gPh2uGM9SbNQ2bf2cVpN3ZuDX0+
+T9tpbpdqAcYnEpRjgGpQFDH3AlP0zrttcNseLHZp9TVyl3DFl5cNaqNXD0DBDV4e1CArekbjjyV
Xj1JiumrgB67lX5Rrrxvs2rPjbdmf/7uJ/OwAhRuSwfLCyugsQ+iIRALtIfL23Nr8oYbF/nckpL3
KrUmqKMuiD2z6uN6Ir8vj/9/9dL/rf5QsxWJNCxr0B6Wf4Q2cupZxr3Oop7M0crKA+2/8RlNut53
G0WMfHRTh8h4EAfSAV+khmQsD3n4ZNlNNPt2POYHRz5DbRHvzTfUohFI8JHxRpV8nNlP5f64POcN
dzI1yUVn93l7NridfeGWBrD+oehePb7X/bwR+U3a3UY3TrAEZQmVTnCW6fwIwrtEtlkMyiFP6J3z
ZWvbGEFB4Z244MWSfwRUxUHvPnntHlvnxqYxH78IGyaRK4VbWvZmgT1vHX+67rxzsGwNbkQDbdvU
AbyJvMspHN1Ya8KQTSkkDuhcJ3theaN3EU/b//Uq3ahmGd1JpUUISJWtjus0jDdQQnrkPEhyqY7o
NRFR7g0nWqgjD0HiMUzdVc/W1OxwsEgejCvq3KCAWaK+A+tyvpd0bdjPZPS0aWOXYyOxOPl85Hgx
suHakPfd40/cGN/sBLO7emF9hd1L2uo5zNwPJcc70u8Nv7Ftze4uvA8HeduG5Ctf6idGw4dQNDuA
2K2hz7/oUyBd1gDaiWDUTh2U/1HQ+7PI6vvlkLFBrEDNzq62H3RRjYx8lRKY4UFG83LjemG0gh6r
Ch5WV8Qr0MSOHJOArZE/LbGav61eExX6paquu1eaPV+WlApNU1gbXXTHenZfBmbFbT7sJEtbBjSS
pdKbJSCgjB8Ey3GECsiEeVa5d85thEXfyJSqyoX2hYPJ90Nxw8MftrqpgiZa2jXu9tK9jT5GcJX9
dw+ELQghhI09MM7klnPGVTS1TZWUIbkjUJ+Lexc67QtNZL94EfHIx+JYLWiIlwPEXO54WcbWAtFB
EcQKKGS3JtflV2avWKsKp7aaWaUDKSNA9SPlQ+lijzhow2lN7uPBDVyvyAHSrhq7SS2cv4komLoF
Bza7MqSdN80n7xqysunKPpNpdk7eBhkvS7tToN04kE0RdEGLvl99DL1CNy7MgzSkKxrd5FGia/Ky
A29sbc/Y2iNbaNa6gUwL204axd55vQf02bK9sa/7oBzKQaDqkFUfcqqjmpWRa3+5PO8t0xj7uV7t
QOVtiHmzIrKpAjNBDrGkhIHV7fIXzufuXxI4s8mmUP4MGoFF4UUODYB6Dh9sCkpEWh4CtR6Hakx6
1xfXhWiz7cYFzx3aPImE+HIV5VNzKII9VYuNFTa10cGj51Vdh03kIk33WvXkN/l1qZbZYlNmQcsq
jkVom8aNCntZDm42Xwf+pv/TVYN2lFWvmLhD2YG2/rH3dqy9sTPNNpoZ2Y7VauxMJl5nBEFHp7nY
k4veCOeucXOHlruH1ld4lBA3jrxZF/exVv+E9V1V2q+Xt+bW/A2nBaXJ0jMfdgdQOuINSbqie5rI
tBOSt36B4bgTD+pShAzLWiZIpQ81CHd8cI2gwuTUy97ybvmX4cFu1RZL1eIr3HoMs7s2+Me3yGFx
oLoCToh6j4hnI1CYfYslOs8zorAcQf1c4xK1tLdsqaBCfuWzJTXbFte8ciqV4QsQ+vWiHgxMxxA5
7s5ibLiv2c0EmOHI3Bx7teSNf8pYCBridth5XNwyzvnvn84uv7Wd0RnOU295FOpf1pI6461w650i
0Nbkzxv40/igkEKshEgDeqQWtOY4v5hj7ZE9buxSs3HJz1HQbij2D2tPWXM3uOIBvFSRJZxjp+TO
IbBlIMOZc7miSjbgI6L/BQL173WlgCjvHmf/5bIrb1nIcOXFrxxdnkOos/hfQ4cear4ncbARJUwU
WuB1FcjGzjvH7VOP06dhpB/ZMM7RdVM3HdiaOciCfZmW3XADPNexmH5dHnnD6iYGTQW9P9YzrA6R
qoqyiK9PjJ/kVTSnQBQYN+2+sPxJ+zCMvYJx230uh9dGOcnluW9sSxOB5jde5bgZBl+7B1uDEMj5
MhW3mchjv7kOQkpNFBq6WvteoIcyFYt9WlVwO9dXac/ANobHTtmgBXMwfamcd7W+2VZ+XK+jrsfo
Zy/4FA94pgCE5xrGqbLYzvykVHuX3K09Y3hqN4qwUzlsYjMSA6EXr/Wh5T/1sFfu3PqA4akZeq1s
lbkyBXBrLvvbVrFDzdp7L9urzWw4rNmW1PhZvgQcJfOuKWLPYVFdjBGeeXb8dePANfFoLbhFbYq+
p3SSqk+EdnGLDTs/Ec7w1Nthe5KDJw9OTa8MECYADY3KaDZsECCKBai6rJ4PFjR7dn7NxnKY4LOa
FjrjHBvVa+0qdgatmqjmLRQi8kkcQVOZXdd0TU0MWnhuwenPCV3RTcsjxDryOJzbIr0cLzYOABN2
BtmzMQPIB2mQD3EUBunC1u73eIU3ltwEnnW2EGjwxZLTlpy4bn+Wrv/kieDWn4NjRQUUg/PrkKDU
7Fyyws6qphbfkgPoRvHSDzZFew+GtmUlw7vp6oJbsgBnLVCVdoy31SV2u900aMtMhmvX54aUtXWQ
8HbD8zBnN0sX3gWk++rNXYJk3o7GzL7uwDfh/9U4FP6gLZxtlGeHclTdsdH63+s2k3Eky8yGQBBd
UDDIBb3lE1pypSz3eo7+3ihB/weKtpR8Rae1TK1Bf2ErO8oSghg+eVGWTmbQqDMIYyWC7lXEN/pt
qAlQq63KqqtQMhQX3dNSgRa7jWTzh+jXkWlIZebxAiFI6XfJ0IhIWu+NP0VQlr/ONU28WsczBMOq
kEieynub5T8anz5fXqiNLMHEqoGAHt0G0DSHsxSRLLyDW/xwsrRaixj0BTshcuM8MVFrIG+nGpVE
mdZFT6PF5m688InERTXtQO62vmCc59NCQEZh42fMYfjbQQvN6M/xYF1H9ISHLSNdCFS9IoLJNPfH
O4C8bsY5/+fyAmwEFLPLzZJDM7UT8m5RuCet+vtwGna2zdbaGtdnShvEXMkxa9u/J6imutNBeDrO
B/cwlHvqKxvnn4lFo9ki8xBP6mlGUCzm5crQozTetP3ye5BoNrtspr9/xTFBaJVlSZJl+C2Fw+PW
dZ8KAGijRQRvVdn/vvyNvy+FYyLPirrymO1LCY3ajMcAWNBY0zk/XB596xecV+lTymkVQVB1BMSA
M4hybwPWvbusfOlW5yeW/zp6KseEnflnvNyUlWAfzPtXew5vznwgl+e/ZZ2z632a/zRwd5kkhl4l
OeRF/6IAl7lu6PMnPw2dWY1wXCaLVEgeQ6QOZPN7VZetWRue206FKtpR+l8LNiRVdRNWese7/h5y
HJPJmw02VGokYkLTj0UsLWuJaB/4kcXhaZftsvUJw4FFp8iC4QpgLB/a6aFSb263U3DZGto4oFUT
jlalzv7ku8fZyb5Cu/0wL9d1Zzom8AzKvIUz9mGRhpIj6ruJwBk59uoqUJJjgs7QNGHN9QzDZNOX
KfxeZ18CuvOKsmGYwHBTYtuSaVxsAQ8uorU+MTyv1fTL5QXd2I3BOTZ82ugA1EhAT6cibdgNHmwp
vaqO7JhAM+IHZc40xuXVFIWTQAm8Am3rn+tmbbgniPtxUROI8NxjaCFsoWxYsflagxseWnjopJ8K
bBXHm+A8InbCLxVeaa6bu5FRj3p23aoMihTaqT88XtiHptml49laTsM/K14tHfjVi7QvQMK7Lqir
tMT6dd3MDQ+tV8WKuT6fFwpFlgia8t6xntr2/arhTTjZVKlxbivsczKyX+Uy34Fxtb/O6CbrtS35
ODoaYy9jO8c+mRAfh+rbdRM3HFSs0qGeYEVaDfKmG4KEuM5OWNnApDgmsXWoGmg+gBYshZrUw+jz
NLS7k1vRqHSzaCqm1zbo1ijz63hGhSJ0+YNfzjsReWMzmbTXyyp9qHopBHurwyWG//JA8rmzIH+/
MDnM8ODCDlhZT6JIXTE3kbT7ZOVLUuEwz2t9L1v1GAzqpDv2et0aGT7N84wME/FECpXtw5mIGOjs
nZ+yZSbnvyGUQkSLW9yCmfy6iQaFNhXa23Z8eeJbhjI8eh4sZyAuRnfs72X/ror80Hg/NPA7ff1S
jT8E8KmXv7Rxzpj0CARcfKqQ5y95EPxQ1WlwgRLz9tT/NoY3EWJdUKNHnfECeq5enSwrmjTQ1t4c
prLYq0P+/XrhmBTYTZYJfxWLSJV864hz6m2IZNwysd4CnLSzHn8viDgm1mkmdid5h2+sTQ+Wc4jG
EesIKnJkLMfCzW/QHHZ5OTaycxP1pAOUPDlOzrOAdFHaOPP1P+C1/6qWPbj5xsb1zyv16ewX2hpm
IpCztP4AmhEiCzA5+Ii67o6tNj5gEn46pQB9NhlEShfn2JZuMpXTTlK0MbQJQRg4Hfkwwzquu9Z4
5wp5gii57kx8w/Ym5gDoY5/VEyyztkViO1MKnYTbXoEvqZftHr5kyyHOP+2T+WePiNx3kSJNVRDn
joDqfPkKnbkdC20NT/87fOnkhKI6gzxDhPfMs2Lbbr4Hq7MnirA1vhH23E6ByxX8I6ms88jKXin5
cIP3y3t/y8mMoGcVdsasAfYH0tmLaIW3KCd/QTrzUrmiiahkj3NRv13+2FbUMNIaOeT26iL04Ult
tJO2Ud496qfDYaFVGMulrqPet8R1d1YT0+WOvdOSAvuWc/pc59ahrvd69jc2rQnoCpdwnpxiFpBu
LL75jHxHs+RdNoKSnaidddlYcxMhO69ZH1oVspEct+NkJv2/ahmW2GrzvbeLDb82UbAlpEq5DV6+
tO51xO35mO+KrG6ss4mC1Vr3C/ORcrACl4bRr9/p2PzbkOFIquU0L31yeT9tGen80z75dWdRuTT2
iBeEfIkkJ+9jF8QVFCuuG97w60l61eQPSGV76d/jBSPiGT8MnByvG95w6xVlbK/wMTwluT5BN806
+OVaHjk6ktPLn9haY8O7SdYtGVmwUVclxjiUS0IpHncuD77hBSama1jzsW5BpAKttFe3vfP78ZCR
B7coDpfH3whNJrALiZ6/AGdYpMU49QcI6fA48+qb2e7Blc1ZcCAu/tGTeg/RtGEtE+sVOEqvPnfO
aRkYpuKgtLWOijlbr0wDTMiXmJV2S4VJd9KK6zr74erp92Vjbc3d2Ksuo27RWXCFnPanltqxPcjr
Aqkp9e5ZgCmoHOnkUlQPwKLEnipfrpu1sT8tUblZQ+AC7jjGlXTT1Q2S64Y2zpqxLq0cretYTDLy
SJD2l8f3rlQbxjbhXGgTsUYOJelUoWxRZvbznNGdcuiGU5k4LgZZIuxBnFraJfKgM+ch8/uPUuRr
DFKNKy/pJp4LVL/dUEJn6ayCnUdotwHFXpiN10UdU/E9lDTLxYINAxNN5/dw/2A74ZVhweSlhmJF
24UTnIh1D3jtuSPC/UqUHYcFVNR79YeHe12WG8eLCe4KHccSWQcrzXWeLt761aUKyS8P1M4JsHFO
mmxjfoYrQSfP+ZDIhsh2R/VDVq7/0paBhsA6yYHEta6TfwCn338PS9YHI0GPO+y23lne8pPwB6nn
U7AL9drauoYz1+u0TPQcJ4j3U3jlswdwY2i3J2fur9xYhk/7w1BKvKSghLrUIiJN9WR11XUlGBPu
BZG+GVrtRKTl0I2Rmu1f7Rpcd5KZWK81tNTQZx3qyj3a/L7Oih5l9uqFjyUaj0R5HWzKMVFfQef6
fORYgFmqIZo6fWhz8tH0w0603tiuJuJLgZin4i78gRbW0efzvQfdt0zZ+mDlhYoaz7V3inEbAdYE
gBHgQZkgBe7LfZZaZVDG4aqt604GE//V9XYWWqDCTkHI494HsqvfXReXg520aGvuxkk81mvVWnUn
0sH2VMRGkUeaDD+uOtVMOjLh0lnmNnYpG9GYJwB8T3jt2lfBfB0T+9XxLmSkqnGuEf1rGEtIDodo
wbw89Y3wYCK/tJ77ANXhIgVroEhKXYz3ngASK2egVad0sa8LqibgqyHZlPUaJGYlMAf6H6V1MtVo
7QQxfOPspEQbJ4OJ+8qXpR7as6E6qzk265iGfX4zWnuMvVvDnx3w071m9enEfQ/oLuk4r9W83NvW
8l30e71eGythor3QA2/XZMHwuQxPwnXBtGO9rRW5U1m+42Nbv+D890+/YJxGe8QaIBRV9LEtSNTj
P6L96+KDCfOC/pnlNgTDo9MjjHq7/5Z1e8odG/5rko2pBrxABUql6IRjj4G/HKkTHi67wNbQxhHM
K+FZUwGKhpBotNb5T9W6p2WzQavkmJAuz21CryyQFoUuRJTZ6q9xUOkh8lzy0OTNUYC38GArt4td
3JkPhTXxUy6sK8EHJvmY0zEerIojbyUTkCCj5FGdj3u5y8Z2MkFf66SzDA+RSC06cqC0jkHSl4DI
c2e3bhxsJsQL5Tvw8J8Ptrx51vQbbrVR4N2DZwfN8TuvtBuXWRPGNeVOQwXpYZ/RT6C+/V1loGke
7UZGeU3SUumbUu7Bvzf2mQnsCpnjTBOFg+ORr4m8qUWetO60A24theHZvU9tr1HnMJ6jSwYya1G9
WlPUOXtInK0PnH/Up9BR01r4FJiulIPwItYQIzxVBbAVvvCbnYLt1nobR/S6QB4B2N0i9UMUEeLz
ndZiTQ/R6uAefD/fLnv71lcMb4eMNFmnLhRpYD+g+n9bAmq+2Lf+sETBuPfatmUtI+kWRQZth/Pr
Hum8RFY8dpl+dto97O7WTjIy7nAqoUrWwlJuvp57DUvUYfgeruvvc7dNXJeF16+wnhrcQpfpVxnw
AmvsBZE75HsiyX8/6WwT1cWcXPWgH0WqB0cGmibp5HCQwjs567rj2H+3kG2yidEVVHK5h3Svme3m
vbS78aHh5yfjy5toa/jzL/vkDeVqV3hNxfrWi6cO0DdUx3oRew2sWytw/vun0fGU3jr9efd4dIGC
bA2C6+bo0b0F3jK/4cpqHGgVMHgA4/qx43kfjXWYVJP7kzTt22UDbf0Ew5dR4JfTNAd4bvYWICU6
8qrW7GjRLrk8/tYCGF7sz2zJqIdUr89WFIGDF+HtlQO3zGP47pBz5g8FnGvI/y9NXZ0xPd/5dykD
/n7o2KHhvYxKKLmieTKF7jhJBo9EQhXPZYkgBO5FL6jvVzG8XmUnE/VVaNUVfo8fo4v1Z1tB53yp
pj/XjX3+fZ+2achpvUwDDk9VhGXkM+9UgbX78tgbi2BivlTRg0pggQs0dX0fhu0HNJxPwime0Kyf
Xv7ExhYykV/+IrymF9hCc8aA7h9vccvaOcm2hjYcOCvzTkgBq4PUNKr88MOiey9QW0Of//7J6E5Y
2TVU0hGdSfhM8liKfCeF2DK54bLToNhIMyznWCEizPrBI29r66VK76zp1tQNn7Vya1hJi6lDXfhe
q+o39uVOfXYjz7YDw2mzRUBQO8NLuyVdZNW6tNMFYkjwqqA6FXLW8QRZpENGVYUKD5XRmGdTNBQB
2bHe39MKOzCcWuEdpGhRljzfby30aqKg5Hv3rBORb+9JMG0Y0ASIgaplclBtw7sRuBpdG7oBU77j
DBuLb4JTfMhotIzmIvWb8hHrcwsGm6+WmMoIMIx/LjvcxplgolPEzPUYrJh+p8NUL/3PFoQJ/Xgd
j7NtAlOyqV300uJttq7LR3ue3nOSfYyV+37d7M+W++R4vKwC6C6GPC29oTuIymE3TmXpeCz0cLj8
ia1FMMJGr9cx67sBaZ2XxWDEuu1C75aG9lM1X0dTZZucPP7sFq6b40FKVtlDXje3+RR+4bJ/ufwL
No42k2wHWFoAAdsW713Nc9h84xRtJfQGuq2ctkft7vjahh+YWusQguWA7uPCXusGHL5l+IeV7V5f
evh/737/y+5hm1hJKQaQyhVUfAmyVRQRA+st3mUgx5wV3h2SbbxkhK5Hh/tCWZYdMbHg9X/MnXZJ
vGFyaBwOUqAVYl7GIb8RalrFDYeYwKud5dwGoqwrWRysS7netLpZpx5NzKOrntysHvpbSYRdJk2f
58EDsTo6vpcNcxn4uBwinsJz4jZHIfhFMgs/3ePkBwF1PBSHMl34fIk6xWtnjKYVWmQgjLOsyv2y
Ep+rJi3Z5OasjhzQIBb3aJdDdbUI2wJS02q1ALDyoH0bO7K3BBqrBfKGV2dGMvSnho56OUEuplv9
FA1Dao6yqZH9k0MgKXSHsgfBb4cEkp36uZsrK3JsKZ7DgM5OEMGYFZ63Q+kTvPXNrvZONh3IHXjX
g+U0cFGyaNRWd/S1aO4IIGeAS3PK67mNtJeF4s2rdPCTFJZ1Vzh5+Dw2QGjxdhit2GsmLwIRSJtA
e216sqUHYaep8BIqSZHkeenEsCe7oW01pq1SI9TxQKCniXIOUKcYDsyR3im0Aj9R5RqeFk5YyrJx
wM9pIegZVqV7Mw+Y/liBXKet0fCH5yE7niVv7sFiGSbAvbOHgGXWSU/9DMoKvLj7FV1OXQsWsJVV
ikZWpf27ahlx5thjwVPEKREXblGxQwdpUnojs6UnIKlkiv1eKwWJG2BudLposMeDNwJYvpUFP4rS
5wkTebneBmiJwt2pmz6CsEHLIylQU/DbDvdm6tGDGHo/mRHQu2RpHMj9dP1ATsCieUMyoAv9yVun
5tZlZI69Olwjm0n3vprU+AAm/Jd6qh9CuMp9YVXLHIehxx7tuqzRUzEFUTVjgbtctcdxKtlNadHv
/rzoo2pGGq0k+3ceQjQRB84QB9z2Yq1mmobZoGKSM+yycvHuVOmCaanw67uWiippsfcTJXtywIuk
vnH9nI/4TriSqGrz+VWhsBv72llTK8zmZHKkOiGxLo/l6uqPOvDAlMhK9jJC47KP4Q3Ds898cix9
z0u6fCZJMYS5SDIy8WMbDtqu44rp3wHATtljG4z1ydWZfcKD/RDrIPAOtSv5swRL45ehBgq7a9c+
rqxOp2uh2hM6TdsYQj5+lM1Wc0+x5R4RWNtXNSv/9zqFVgSQB6ptHXX7Ow0aqENmlyiS9ZB+7Kau
ffFL4tjJCAYqoJhVEJclulW45jwR+P+JOmuLx83iN67KEIwe6wRFwgk/N5x/elY2HAN7bRB60MWZ
zfNzI6suaUNNHm1NaNQV+s6z8ipaJXOKaPFA3yeBm0knByRdvVV6R1cQGuOu45/qoPoAobs68Mz9
sqjaOWY+VK0kqtyJB6Wyl3EgXhbVnZyfWAMSNUA7BsgLBX31gxAC8WxCy5h1vRXx6VyuqcrqTg1W
loCasHsLCvdnz53zBQFNXLd8Fr6XcGoP77Ss71B4Le+mBV3Nniv7W5dCVq5d+v6QsVohdZ6Hw0hq
95+lcLoI6qIh6AdlLeJlHZtkDUBY2rQDXism79W2QhJTf8oOjjW7dxBTaUGtjAaAZp3f2lyhmQYx
MdID+0ObTIHUlvwLmXEd5Q1Fl0DT9ok1ZN59XdHqdRadTHSpw4gGa5GMenLjuRYywfrKOMu7+SbQ
Yf6lZF79kofcS5tcyki47bHQPeKSYhJFrLKIOdqd0wkJaYRL68ewNhJNT+onGNbuS3DFHwu8xKfO
AMhCXq2/adv1UdEE9KORgx01raYwlkI1PffcGMS54bFYqZVyG7qu2ulHlPCbNVG97KKywhZa8wB+
2dT2YZm4AyIFVFVamZ9Qq72DwgI/ZhKkxLQo8xTYVBEP3IPQvcQ7DGiFW7g1UwcsUf3sTnX1IlrH
fVWFx5+0O1YPGhePCJjf4BjywIq8AtyoeE+jid8EPPGF9We2xM987XoUvmo062h/TDlBUArlekc1
fUbDPH1XfakPrC4YJAbwYBn5wVB/E0NAIyjhiKRmefV17WT+UTZ2/wJeFetBKUI/WtSzDwvLy2Pt
8PZJFLmOM2HTh8Ji7gmXZ9yKsnY8ruFqHQPuDj9W1HMTNtftLQWdyru9OtadQ8rlDRTfxYOd984S
LVzhaJAZIRF4wxYb9JruPB0wsZo/zxB+YTLyq2A+EepqgA6U/tKt8/JF5bg8HlG2D0gMhWZ509dT
iBjsE/aka8VuapuXD9BUWA9o+gSpZhWqU54X4es4LGBMcqYqZv78w6PzLzJh6YDkLf/NBJj9o4kS
+1iBaPNNra510ODiiep2pKcQaDHICLI67tDHHU9e8bbgSI/xvLamVGbsZDcO/xMoLU68rQuwH/Q3
NWnKg1BrkwQlU3d+MWWvWs6/FlF/C7O+iLtQfyvGvvyq/SH7NdnjcMNBrwteWhL0sbbQV03bb1ZX
/55qUcTYWDxugtpNRonWa93pMur1iHIzFFUTEubeXSG19zZNpOdR6XBU0nUZvHQsCKMxdNevgIrQ
AxiIFVTFC/snaBqQXlCxoCzOPRr5avBRxZ6chLDWOiiq8nQahuZpYVkYg3u0fkB4zkAU26ijxX3n
lyvK6qaTeML0pgl8WhBXehYTsx+Gppq+Ok3uJRAz78E0wT6CrpdNIrPs/3H2ZU2S4li6f6Wt3ukB
xCKuTc8D4Gvse2S+yGJFLBIgQEj69ffzmp473WEWldfypawyPMLd2aRzzre99oPtiypZL1J4PmEx
tsEGkX+iDGr/Bed4LUKl5LkAnFjaWodHNumnLjqtK12tYFYtzEWGVIcijo2fr+HgTN5nCy2IYMcQ
KsE8iQ0vXCxUoUmd4VeaJ46RTC61r0QeUNWe03ltN6KS/tm0DPo8he984aN8uCBJg9urHlbQTUx1
i4ygiOdDmM0lEmtmnruBj2XSZsshtmlzW61NpHOLic8ZIBm2Q4H5EJFK3Tq/r4pxDP0L1c/seKIV
lRPRySatouEhiBh+tlq9D+qw2/hm6S8SvYhbPTWkqCx5aCpGjmlmI5M3cg1Kq2sB8Jzg5OdxCDEn
fk48D1bVfkWDM94mHf3hLVH96gxLd6JJp6sgzZpLPOBA3ZvArj+MgSVLjuqDuDsSpdndCt9RoGK1
QTCHEPOK8g4eJEwQu0HoKMljLOK5H/QIIwFp7BAzV22wjU93kDO1VUGyylsPpm5lTmFljZNjgZDz
Hl4KqHm9o1NZlZZMYJEf8gypRW7LB0H2WB66u8UG0TGVkA/xdPWeKhUO1+GqwoPjMnuAjC/ckFk0
Ly6MfJh48bGGzDlL+nOxpJ3b6HVaSaEbyecNAOc1PArbs0eJcYq8YsPqPpJhDrEU89QTRcWdLRVi
JC+py5LLJantru1FkKu4b2+mKOJlLN34VnWzd9QIa0p2yMIwtwaF6sOYIE0tbXifm87XRy+ebdG1
CSsoJOpz3nXpekQSLitl7aevMvIqqJrleMG8qd/TgCxnkTXxNRS303tiseDhTNdl4qk3kJ6aNtdL
NJ67aBkvPZbGz2hc+i737diZAywPs24fh9hZMDbJomfGnDNb0EHXjeOov6xtarIVzCBX0nk2vTQ9
/LYKNSR+gxKsU2PeS0/R3ZgOoyxEy+OHQVN2sHA86I9ZuKzXURImN1Uc1g+oDdKx5IrycZfAnmC+
SULEfMWB1zxGpsVcItFJCE4/UiD8vIJS5JM4j58E9dNakgiOPChE8KRmyiPnQ+hnxeBq+eDCtt0l
mdGXS50+mETxd7VAwneJ2Nb+uqUDu5qwY7PCc6b+YUgH3zkWcPtGKmQ5FJ4aXK6yuU+PPK0Tc4Z5
jHeWxJ3iBSKR8KJNIkTchwu0yGkxNepAq+XMJg287RFvXcJXfMor4VyOSipB1ZCOn0rX6XmPnf+C
zcOPtAs/pBCPTBIfSxJQYxQBUW4IZfB569zd2LXLeU0i+gPWJE9i5vMDUaG4YNnUXvvMYP8L2fAq
arCYYYQhUHJPScQRSI3j2Iz9nMBmd7paPHmtGlOGPf0IlPfJpfo5u/6sW9cjrfV7sMDMKIsT+9Ei
8mcpYPxnywk8lOMapUEZuCo7z5a63ieGVFedQfmEQnBsiinLhisawU84wCXb90pKOJY3WA3JyGc8
v7U6RbtMOYQAw4Y0Bs6Z4cC3aZesH00CymlsZzgKDMGarxQV1LQk87ZF2x3loNCC50QgqVWRegoR
plFgN7vrMMjbdI2HJlhl8McWI/yXgik5tqcxvpuTa1IH7SGIA12MOnpE9ub6UC+W5zpppnMPp3kT
IbFRLuv5mlRvzgsl6LprBRMqGB26yNukHTHwsmyXO6HhJcp1J3fVgE2/im/bYOlyE9UGByIGlJl6
PFLF171tZQOyHYnKltbHZvHsY++GpNRptYDfKR/qFnFmbq5uDKKXrgbtsONRO7/A+m06IiBZN3mU
0aAuFxd2n3oa/NtO03FTrygSkjAwOxh2WH3KTkCq0aTU1oOtWxFo70gG0MA8n5pHX3j9ngfBqMt6
IM2tT5vxguKnbaF71/OcahEeFu4mVtREdllu8JiPpULM59kwBvQhs5m8EG29niveDFuGqBuEeC/J
GVL9+pLWlX0aO08+h7iBuqM/GlGg70Vj1g+BX/oC5W2JXq5TV0wJjatSTahHzFPiDZ94rG6MXvRZ
C6XnkC88G8PPNFIR0P46cMdBZNVPPXjhTz12WEnS0az7JFQowynzwo+OQuKGaVZ03rRDEsGJgtsb
v9U1Lglz1OUxC+OwzLrKjzesWSpyTBowbYqkr9qLnsQOBrGQXKDSB1p+q8iITCg5JVgIma7e2hXV
zlGtutcbbWbpP6m0Q4/ZnTKrcqsGw3OTBNrs1CrE8NhniecXcANnj4K7DsazEHSsD3oOPZ8USKCP
+y2gEonuYh4ZvTJJU2WIsWzBlR3gUkYOAxKrvHzsDRIzsRZjyDEuIGfdE4moj7KiQxq+4q+axhQG
6qnsmPaejS8AM4zje4yxwJJjvYS4F3FqaCdngiCGBKbUDZ034ZKQ+apRtra5l07duvVV1Lr7GlBd
tfdiHQxH0YNwhi4MEu342iFqRJcVOr4UvcTKcD/XdcYDkcM6X4hL3xd4kgOXRvV+sGv6K9fu7waJ
X+b5WQZ2e4rHeiv08DSH5AJp2QUe1rtoDu4nMxwH/iso8buP+jK5N0bMeDIJolSQ25bW6ZF5B7B2
cJXeWDPkof0Fje8bhOCr8mnSkiyYdmM22j0tGbq35jqZMMrD+ueNv0VEDL5KoHql0Mw6IOsRmULE
0KRvGm7kxV8Pd78Zu34VP6XLICdaNcDUfTzqvShG/ivs6btz82W4DoaSZtgE6m2doVnGKKr10vsp
Ce6Stnqdqbz+6yP4ZsD+VQG1htqogU5AoMy4rUz41ATzTqQ+NBS/8k747iSdfv4vMMHUk6nq0Plt
awifpoyUc82H/K+//ndn6QtCh8Zw9KgHkKb3L0gKam8jRE7IdLaM7blC1/qLz/nmNH3NhqkRYaSU
OeFMwXgWwQ5uWf2z2T9SbDp/fSTfyPqDr7J+5yYUfCk49v6CUEnJjtQbIUOL7j2UzgqDodjznvup
39VxdakGjjmDYcnv3cjpF5zFxUEyGAkoh9MKrkV237Wff31c31yhr6p+mH5QTkOwpBr047tO9Okm
QAu7IRHWljYV7/1E+C9A5m/Wra8pMjrJkO4N/+UtRuBliDG1hxxkzPr8MlzRq/HQlq0f/Ra1M/ia
/5LSKgPnCLdeIOV1yx0mD+0vYMFvnpiv0S8YUHY90AVIgrq27GaWwyv5F7fZN4jjV0U/hhDIL+AA
ZR1WK6CDGx+ih6T68dcX+5vH5Ks/fi+GNk19POq0fUpIuoV4wJNDKTHX+usP+Obrx182wVFyjUEX
FtxpmS5DKMcU6tPKRr+4gb458fGXjU+vw2kQjps1lqzJp3rpYERBV/9XsZHfgfJfNergDFIYPOMD
zFphFJu6B69zMB/pKIpftquADk5T8NHp+CfwL7g2tr/Jz/qqX08T2LbRCpemofALAq2PL9Pmry/K
N2ftq76SUlN3nj1ddReeO4qeZP2V8OjbE3a60/5l81jgphZpD4+0reJrO9knRvpz5et7dBsVJtED
ss67EOtldtYCyKnS+Rcb4zdryVeNpZHIIzdei5Q6gkE1dDHonpvE5dyTMcbsADJqw/pDncbx763B
X0WXChibz5cOJLQ43QFG3I6Y/P7eFfqyTTIih3isE/gJML3BzPjJul9RVL+7+OG/X6DaGd1TD82q
zFDHk14ftOl/jx8cRF8ed+WagLsIF0EuvLTRsB9585un5Muj7mvSkaBlfBtBHxRCeDGgMvmts/1V
ddlkKQBNveJRa+D0ScJD8ruUi6+qSzHEU934ONu8pQjyYGTn9/PLrLJfBcx8czm/Ci4T6NVaJ3qQ
dgJeY84yxrtYJNH2r8/MN8v3V8FlVAsfvsqWbxOv3ddz8KgQDVxX8y84T9/UGl8Vl2JIMe5OehBS
TjkJBsgUWE3idiYYP/1S7f3dh5zO3L+sSFBATh303HhMJ3qbtECAk+CiBzEAYxx45PwqLeSb9eer
5BLpgGMbWzA6xjEqU05u/NRsZmkBT3WfCJpGyGu1+72r8uURHqMmGcYM9yvxVe7R6pE2P4l1z7/3
7l+e4RRM16jrRg5PE3st2i4fLM0tG36vDCNfnmOLIV1MMDMGZ/E5DZdDsoj/Flr+x5v5P9UHYiw6
W/Vy+q//xL/fAG+ouuLzl3/+1+WLnj/G/zz9zf/7nX//i//affSXL+Jj+vpL//Y3eN9/fm75Mr/8
2z82Eqnb9mb5UPb2A9DF/Of74xuefvP/98W/ffz5Lvd2+PjHH2/9IufTuwF2k3/886XD+z/+CPE8
/se/vv0/Xzt9/3/8kfeTrF/+9iLf/7b/UO6jgunWaUjx32/9P3//8TLN//gjyP6OAXSGuM0o9aOY
nojr68efr8R/TzFZiTCD9NPAj06ljuzVzP/xRxT/PUzjLEj9mIRhmJwcPaYeAA1eCv8eJxSlId4v
8xFJHfzxP9/z3y7U/164v8lFXPe1nCccV/DnNv2/jKU0DNI4oFlKoNv2kyj6WpGmyIswYUKagqye
d+OLT1Yvw01djQ/BWsk9k+NzRUYHv6OFHYauO9p1XW+1UuTCZ/EWAYZzAWu77GwxowIrPARgCaiM
O5GUbvHfZt43ZWOJAnkoybModfsxi5tblZEx7zJX5Zmo/Kt+rT/cykFn8OPb1SA9rIaS8MhDdcUn
A7yd9o9p0r6pDLOjxGcYQ14FMwBDtJ2v46BtUdsWnJjuup5afTeBdLNlfAjLRGLAWXH9GM1oquMe
c0YlJEHDM1ybsXdnrpEyb6hh50MThAX09LmBpuou4Snc4Ju62Rjblz2lcMO1SXpU9jQvHgCh1dlW
Ylx7ZoLAXoms/gAmbnfU9DDDCapq64F/gU+MJ0RlrKaIR8kOkShVZvhLPJCPHnC1G1b9xAUC7NCq
RnWLyf4Aa4ZOlBRZkDk9yXKQTHWc6vFFUBECparmom/2vrdMOw/iy7wVSlyJ/rqmMOgzlf8g/EPs
VfOh62UDBJoXPnDX61Z2c2GyZUd1XRd1yFFfu9aihVIEp6QqZNglm2aqH5ByhvkSze4F4AEcOTNl
Etwkfe9yGLUdGkvHfRq4+RAZjAThegxAoH3vawZHfmww5z4BBXS1Kwbgmm1Xugf+teYtnARKD71J
LtMOYunK3rTApU4lPIJI5ZpsgO8h7gyJknnDKS38NRM5wjumY1itZyFJPlwfotWb3tgKyo2U1i8c
W3RBQRAGfkQW7C4WTq5NoLaJm6JNB2rPfpiaJQd+1D40wS0G2ut5AGpNSmxdCo2J8Lj6955J+FlV
DdkGQcZoxyJuNsCEj03niU3Vt3uMD8OriJgF3PsF/MQ02Z5SRYphAIMjTAPEkcmZAWbomj0xYwtJ
OxJIqzqeEMFngFiACNVj7rvVAJh3WSNNDsKPzEc+uisejV0xzZ/SDLqQXuTKvp/mnCwm2Ex0kOfg
TMhzgDDIndO9DzpYS68DZjZ4sJcjyANgs50AsxQQV9rLF1IBEWQ1s2eceX0JjPg6Iny93M4siw6g
9dkim6YRbvGLd1xg/AKMCnwGnKPpjIrpAlbiuwEppz6D4gnavxdEbABjaMMfoNkFG1T2mWO2kJkl
O28QVTmSCHE/pL06uX05X7UH0GMcdJHrfTev3nZewyc+UP+gHMfWNoD7uLoQlBITP1AoQMtuMnS3
cjgkOLAVDiAqPaEKeom05rBYc7Ce0MlPtJpYbaZLW6UHO7YfBNPpUvAuOVbClADkXmOmqjOzXsvZ
d9cL+A4GtDZUhDA7G5Y0b04AAcToN1Nlm5dglUeQHM2WgPFziH36uNSYpE/D8BgtaQKAGu40HlKJ
98tUXcOXyIcpTj7TFeh+iAIeKJl3Qzv5QxF9kClz77Fwt1EGog6oCR9JI/dE1+NtYNBHjol8jDmA
MK+S4Emy6RB1kpWZH1ZFLcVPwNxvUQfIx90NPMHwfBkuYuSkSHCT8hbkg01beSp3iHbc0pGNCMSU
QHQzRFUkiHizLoXcrfU3HSNpiQkGKboVSdy1mY9yXjfAztMceSDVZiTTTTLxdoN43o+JkMclFnZb
x21/TPr56OK1P3TPRHnjMWGIGh4Ca/BhQubLp1nWNVe+h1s5O60JaJRz1wxDyWb3vo6Xsl1LvBto
MGBQ9a59xKyjzwdc5WKlvoY5/bnfdxe9yOa9pfqiGRpwqzCczIXqH4CR36gqyjYZa66oXPbLbD8t
s3dpXJc+c3LfdnovVLtvFX2PDIrJis3P4WoAUyd3TRbcDsulW4MTj06WPFncBZyx+hzOg6VW9W3C
bsdhjfYhQKMc3E5ZqD6mRczVvU8MyTXc/8+7yqvzGSh0GawrEDBTVrPIXT31R+xtRdgP5aKyZ19i
ZtaCbVCHsmTWW3I7AvcmCxColP9gNgOpLbRk4/aJs7j1Uo6rHQQvCGQR+TpiaWf+lmDN2Ek/mAoq
kstmgkxfnAg7c33buuHkEUYslsF2e8ADCi6uq4/eiT4sVLfvIgUoKWxKr8LtO+6gZLd58BQt8NOU
anaFJ4OXydIX8P3OZDRWpTeCgrcS8TapscZmV8Xo2nm1XTLV5GiZ2gIByix3VBXVsjT52gaqVCu4
Ghkfr/VgvLxTaS7M+spXpKMb5HHkbbRcDygsziIRXa+RBtGHxiXkse5QNe6Dd2tu/PadBAJ8ym7C
UkVAQRJG5iI2T4NHttPo7prYc0VHxec4Z+9Qxb2GXYiE16w6DFIi1HlmL6kbL2IKyiciIOtN4rHL
iIO8gj5J5NmgnrwoPRg/no/dD1pH78ncDRcuuah7nCKKtboER/lH02dQJabxWjgYIRX1ONxofwTP
osENrkffbWykENcBpm2ceNggeIgbOEl3c5zJA7zudF7309FLZlRIGtwe3F5N4HYrmIId3XdAZI9w
3SttYt/CWD0vmasLmi72MDLvw4/4NTPkvBnH9m6iIYqQ8Nh7nTgEeFoRMDxP5+umUQ04xCbRBWPe
A7h/sPuKs8fa2a2aFEWq5oIMvQ7gYyjnPfxBQdF0k8a6u6Z5WDle+j07bxrio1bAd+pHWcZqfMSZ
uFqyzi/aNXoDag2iN+ke5UqHPfBUnocibsrM9hioxuTDZAJ7KsyRikXaPSy7XgKf7nWWoHya589u
BN9aBfGd8hGAl6zDBr22zcMkyAMrnwH6XRN/uGTjWuV1wh+RRt8UPfdBRZCyjNTyLCaMbXkAR6cF
UT5IKVddzmZZFW6cq9JosPTN3D4wbtoS05NpR5HR0U3qcx5ImJ/8iHaosYqpL5ibQnAopnanVVik
pB4KOlu782I/97s5K6MOhJOGYlGaRZwcVhhr1nrcoi16Aow3H9eFnGlwD4+Eagl+EjmgrNoB6dRF
VnFV+FP/05fhxp4Ma8dAffCGr9vE/wBZGjxtax1swAg4PKD6DIb0Z6urhjPsgApZpfPP7vTbmVve
Mjt528kV4LD9YCjITCiLkflgKasG1AYTxDlG5YWQ6AFTFbqSyRbF6JD6e6/Vr2C7vqach5ejGH8S
R/ckMxeare+tVhXC232Wg1rfQUNwr/DYxYP3Osbx7aTACGhkck9P8UZLEDjwS4Hl+v78znT/3gDL
zPsAC6CaxgeYOqqjdQFKPbJVOo/n5zaK613fNAfMMZ9i0tyx8wnZPPsJJC3PhZ8t9enOA9YLEQGI
UuyGJrDRBsemjHx2mSimdholjUkzHG11wT1aZoo2x0R3Bx8UiCIKAUWvOrpYTHQGeuJ1Q9RGOlnQ
hF+AyZSUIMC9go1FN9phIC+bT5Dtqwm5yR4vepeMe4UCqQvgLtMHIA1lIr5WQ3YF+PvAV2p3sq9e
QNhftpHnbmSbXHuZt01atzFYRWu2WODop0SKJvgJC0XYK49gwYwnsBJE3W4DPBSeTvMNZkvlQLI3
gPmbbnSvIPlfjb538OvkspbwaViRMVrGBOlUE3mnJIVtksteHZ8LruNjpUDrjyuTFUnLH9vJ3Xij
u4AdO4hANZxgovAMxsVxXp+EtpbPVxXKyh57i0RjpSNQA4XcIBxnPSkzH5Axd9GKGMcPVccgd6Qf
+rxaqxYsBTxQaTOcUfZS4evxFfxg1PaR0yfpCV6sa7LT9b1EFiGyVtgBE7nTjcZuwOv/qRnaplG+
LJK+mrG+B7ECI64YZOG4r7G0c1xM4f/EKnlj+5HmsSdStAuojVgSH/yZ/lzSqT767KdsiDnr5hDh
0DrG7qSy19iSpsTCjfqdlbFFTWPGrC90NFww8GRzWc9gnGAr1RFfSvzy5+zMebfKdWfbHWydmlwN
WAnQmN362Oc3DQuOKXhAObrlg9clYHOGzetKo7ZQftXiwPvCBPalC8xaSkTQRbo9C1pPlwJmxMES
hnDMbngZdGBKKrzz2oG30FhsoBVJz4CPbdW4PGBShspLTnsRGHBgIHHZsHtl50ukswRnUYKMy6a5
AqesLZqU3kJSsBMETOF6uJTg2mKnKPtV3BHsm9QKtvEVbgOsE5erdTikXqqNphK9RBJfMiYFPPQh
oF8AyecEfPcdnxxii6ZrbudXYrgpnE7ve8fHswpO+8pOLZj5y1iOrPc2A4JccvD8aj8TuwkGz3lk
FrOFM1nfgKcXgaIerFTmE5bDSwtjI7RrT3Aud3c9OLWuVdmFNZc2gvpBGauKjgf5Oo1pPnpVsp8I
LOwdKhgyreCNRLTeaSH5flWEFWmqdKmzas7HLPuQYRU9rkEmjwJqwaK9UM4D60UNa9Exwzfyz+JV
gWjWBShQnbqpA15gQqn2rlp3fAjinZ/iOZ/BEgXk25XErAr8ivgT5CW+zJezAXNhJUN32mbKwXbz
NsC6j29WNim7oDJoy6afL4RhUS7j5WD9WuwHP5hLi26Lnvg16iGaaxR5LdjkbZWiYDHeOQtBggsb
MhYyxiyxSVF9j+o2XlCPtiC9t82ekeoHSzXJgzrdG4dowCDJ3rm0oDv6WdkgSWcvFRi4MSQIgRFe
4QfmPaj50wr1CFSA2GtlmhB01eDFau5eicIGtKA+LhB48DO0mdhyjG3QQ4N4F3cTKj8ebqDeefZ0
lS+gRebdcmiGcMopTRDyjtIfUkmNG108gTnb57EKt6clP2vVvvPbcoZ2CrHZ8pNV0Arg4m1jbVGq
iQ24WiN6O61zeEZ99h24Ggn3i66Hn2zL+gLkMFXQsPmZNuS0zw0vgazz1PRwPLXDwY8rhFaISZd9
FR+CEdTlYVyi0nPBBmQqfsHFvGlmYES4MXmf/pRRCpu/aOrv12Tucx2iKekFRB8G2O4mpQ7hq/70
XnFMwB1LUQejFcK3BguuHaai7U//FzlQ0aQ9W9CvYItdgDmdZa7r8saL17wDS1hj4QpbaD4Wnx6Y
Uxcp9p58FOwTQrmbQKB7Hk3/jP5wn4ItX8xgY6Ptg3GF7u4lksLwcgJVDBufE4NJxSwwIJpjRHG6
iF0aN7wvidw5vUbA2CAKSerpHGcBxEXvHCgH9idTY59N75N1ieBekcK93X9jE3qrHn8jRws+Rt2+
jSLkYGFC2e+UhcxJHKn2njqBSUfd2os0wCI7Zd1xiM2jFuwi62DUloQARw1kDou60W2IkimwvJxg
zTtg5lMsFow2LN/P+M7NqVdZUQhY8CJmdk6hljlAbFEOrW72uPe3oISNORvaauvMq1noejGc6lM5
6jPF1V7LoIBcIy5q8K7LKeWloKvDHtnSzQgv9Cut35ITcVdq3G+V09vUpuF2lqfCjv9MmZkxzVhN
ieDhbeiPHegZn1ESD4BqUNERn+8a37uvunTYg6jYhu7g4DPM147kM5mnDYDE4zwgOHoKADiK8WZQ
UPexOMVYi4oirGRdsFVOxcLa6NjFoHATmNnjIwuNk4xtDZcxWAPoyla1HQZXHaqE+gUcwOJTxT6U
55VBwI3GNLxoOjAKoP0oGuyouwR05Q3tyJw3i8LmkDq4eMhP6t58HZpN203tbZXpTRS/jd647mZo
DssEdMkcsk5VwpF702p2T0EXRPNf/yCc3wroWyCdTupDAx5fCEJgUbsRzec4sALUAKYYamOch3xk
zUaCqJmzcwySMoxaQBdeMSjN8Y2A4aB4hJKUYrhXb1TYvSyZaXEh1cH30IZSTKXLhdewceqyFxvg
Xgq7x8DGMaaLDpMYfMsmyJ7QgqH4FocZ+neQkQk2QIyqENOgSr+dIH7wuvM21kXKxjD3tfcYhI3L
vSDayamTObHna8bfxyDRl3L5WNYJRRXId2Rm0E1F4ZbjUQcJdeVl1+NyzFgudV3dNclVh1DBsosg
jEY1EkNyBqhFlJyvLxUY/+OMHoLU9GGZcMTKwVucR92zv+KIpRheJhVugljfUT3F0OkdYwHXEx/r
ciF8DBtj6b1Lrdhm6W5dRqONGzyM5zJ2KRxMrrwUe2norimyGrc6kT/qKn2vGbYT13noQCAVRUoJ
dIWuhapXIBiqmxB5maF7Wic/l6iyrPUwvZ0TgmmNgQ3CQguBCwS3AoZpyfqZYA8BfX6fVGJPmmRn
wenfRBrpBCn42YTgwwC4DPtUSGDpKiwpga824vZKmDQGWNNhhY0K/x4wzTPF3VNOwv6cR/KE+xYn
RKQOPHVRtJAVoeMLjuB8ImEym54XFHUppktFlYmyRUVnJG7GfsAq4Ic//AoyqtGYOE9RzRH22ApS
QiH0FKGzC/ktOlCH2x19JlIYUwmyBUFdncusu2IZ+nfEHgNyhg50mMEHPoV8Uwse/ZrEQS4lb7Bn
Li+TRs4Dhts2XNDtuVFvAhU/95V8kkjCzgcUlLSBxkZV5AdEVjpHOR0VWtsfavQuMzpe9eEINvBy
LmZ6iRZnyFHCIzF1bkDhB1NX+yjDhuk49dkn8dCO0zlYNqlYDmtUQwCFJOPGS21pOanKZu3Ol6Fi
mzWM32Cn0uWebzexhSoqpmNbhH78Vrf3PtxiiyBDwWAiWgwhWhQmvXDDUYdU1Xr88z9N0lN8OvRG
bYQ5dF1/dKcJDGI/35maWKmiJ2/AGzcaJZzB9Ac6VtRhK1ITlxo3DAISUpNtFo1wATGQFbKlCgxa
hNLE3KEBzkAJmvstNKXYkMf1LKvToJix1pcQmD6nltyBr5tX2PjypMPz1y9ZlnP6ZGOv20GCRouV
IJc+S8/inry1c2gKwgaKxXE4g3Kth7Z6vq/T9Y5ZDHyQS9CUujr6kUYP5xOxgcA1Z1R9+s14jWkk
jkGjtoWmFvsWaglJzZuBtC6gNCurxp4gFPk6+jg8tsQt7NaushYSD6JgHDxP2TXXzV3tSShqepiB
xe01aaubrO53wJWgr+nBPIfGIs5PQqgpl6JfSsiWxgFyTTCIoW+C5h1Ox0FuKQLmZAcZB0jTVYiZ
8azBBZRelXcnmY2mnl9iND/WkStm6MfyTWdTUSYaSbtk+L/Undtu3Eh3hV8lL8ABi0UWycs0yT63
WmdbuiEkW+b5fObT52v7D5J/gCQIkJvcGOPxDCSryaq91/7W2va+V+6DUeUrdhAWJbRCe8WszPvO
abbafFh1qZWe0JPzErXnei3XDctJK4YlY5Db3euazo+RVv9MUrf17JlKpGNuhf3SxFmePKkyflpr
ceyi7Cm1+blNljZ6BIxgKvoaqmHnZrzZWcVcvChGzuvlTqvo/M12/CldI+g7atLFaD9i+Y29cc2t
8fxQqjitRvVNdBV3WDd+TJlpbDSjOowOleu0z+YB1ak1vmpn2hi1ptjKWawbs0wehizFK+YmOycT
fpSxemBK1m1k4v50p/Itrfnb2rH+6yYdmAimmxQ7DdImRjDT0xz60dDa1a37oRfsChn77DEktYDN
vG8dtRPxQEgmshh4funlGJoFpuTIIXb9J8ZgUvgmPt4oTH9gv8IYFHKNNfNXVc0ol3X/EQL4czMY
VHakCRTmsFUdP7SOdZQBsNedaPpnK3zUqWKw4fKk9igjBIyQVpCMvwrndhbELGJxSU5RMZOemjRV
ZP846BR/Fi3J8yTiI/7f96ZYt9lQc+3JFsm8wUFdhG+L66ae3Ti5vzRR6VfX3B1Qj2NOVQpKf0yk
4dW58+nk695UyJQ198ZGR00kJQB5ezH3q0UcQtixq3glj3OjZ1m1XdaTpvNBUys/qjzETBJh+HLz
89q+S5GTcWFnJ4W5j17c4Dntjdq35/YkamtrrfKnzkQZFTBkveocHidH9FtLUzWfndmgYD7oJrec
AQqHqdPaqXEGvAqLxXfW6knT048IztrBDuj3C/ekSLts09rRJSFO3ixfqoEPuLOKX4XkH+KaPzVS
2nA9v5AETHBBzYe2jLhRtPELZz4vBZt6PT3VLnaffmCO4aM1OIVFHmhtplB14z1K5jdG4fd/3p9b
wDa9R2NHzAya8mdeFCVjpynxOlu+zDN31Mhee0TxLea0cjN3lEVd9pC6v9oo+cILKgnoNu5lk3wu
dXZkwdnTEOVvVTHg22GPA6lUw4HaYrgJEo7NILkDBOZNI1bCpe4BA8FDXCJlRLcmWfuo0ug68Ph4
SQI1GmqE1qQV8o9ZDZRXxl2i1LVLbT9L+dEuedzfnkIOsNuHxSQUE3n9ptfad6x/0h8JPqBZp7bL
o5RCu/L6SXe8VWuPAhQZ7hVzSH17rp2GRyLWLpPTnPXVfUtcTuuFWcMmaZPjbMu7CW/9iJmfi1hm
AcZmrEIal48bB8AhjufWy6lJdbQni3QlrQo0TGNEgVg7MevvE2gNJTGxb+btaRDNfGBY4PPyvDUT
Y6yW7a3VrYGb6tivVv5usZYuniGKx8LCBxQLik37OYz7U9/xJlV97wSZpn/oeCM3ug0BFub8nCdO
K5SZp7jL9mBntIANl1EpwuOgRx99zr/hGc5X+UnTTDOfORitsEvNPSsYb/+Aif+Hwd77TdpxwouF
H04Zul/59DxiK/r9ujK1NjajXQ6+3RVPLiNUhWW3UtZDH48tNDR7KGXX7RnQa9tVLzWatClHgdpY
q4sfsmMENk3azyrnfZnNaqtNreaFCy+92+W7VcwYRl179oVriW2X0+/EVXZw3yyYF4xM8bdmXYOK
7szDvjMHWD0f6sHZLcN9VXLKR2H0gl3xwYzVTz0Ln9ggfe8YFXabmPFGxTefdNoalHEUJBV/f9Om
Rc606IMc4GxTJeKHqBLNWyPtI+3qra27PLVjf7CX0KLYqOmbHPNV4ajdWCpiN51ez9yeQ4quM/4Y
ZuXpzB22pbN8m0d66+SgN8zQuCXpplK5Y5PNQ9i7J9Oethjfs01p6vtWS59tolzJjQ2MUvuBUrFf
x/Q60bT0Sdb6q2zOdegXS3jPqho+RsXyJqpb30quOM7hBMz4REDFJWnZijSG17V2TmXLdZjNd11c
e2livNVOiZSindusNE7cYUFbmF8Y8OxNrePNZRGbo6HjxpZHjfo2JGvrxe6r01DVrWg/OiyxZyy8
xTFNo10+Onmr7axM7UULVEqTx2dMz1waNQ1jnqy7HsAPw26vxcXWLcaZVb/yDunqs2Uu5Zu43FcQ
WBYJIEkMq/0uxkDDDi6MdqVfYB6qYWRFtB6aoyGIGsKCvDXT/m3UXyf6+4021Ne15WU0V/Uh65Gk
OrJ+SzO/nydDHWMducO0Z95OKrXUGByfRJuNEMa9KD5hMSjkeEx5D6j27fWouWPrDTEx2TavzNRj
IWg72h6V9J5qqKdNJ31ibv29jRasYiAle9Ulj3AEZwIzzl1RcFB2S8QQqPDigVv/dubqWFqZTqrn
GnahintaZWvGfOVO39s2bZAO6B275nN2KVYwsva+7YZBEeZ90BfM4vOkpMMAkwxWtXiV8aI7pgzc
Sqchd0acYILg9mXyCNrMJSdeE0vshS02y3HVr1Y0HLTxNt6M58c0wmG1IpphPfXKSH8HSaUaKxWz
iSYyNyE1p1lpH906cLJO8oZM8OcZcXf0YIfONb+lKQq+1Foaeuy5myx541l5SfJOwavk5VanfzBd
EW9MQnW4eUkOmAZqdSOUZJGr6UAvzgInsc0KAi5s2W1kNdwtruR1ZHM5s/9mZ0LY0eLnbVCMvxK2
P23ckMlVY97ikMCYyrQttwW6C6vh1/1icxjKrvQVi5tQdtnglHCDZFULwTO/Jksi/FhPOLGJqvnN
lP1fU3X+078+/8uvqv2Xy9P2+e9o3T/ReP+v+Dug0f8awAPDSz6TvxF3/B9/kDsDeo4VtlI3BO56
Q9448X8gdwLkzsZgoTv6LYZGh6v7B3KnCfWXq6SldFA8iQVDgLP+g7nTDIc/c13dVcp2lWNb/xvm
7p95VYdoE2nqrjANUwiitG5f5z/jsZEbxrETGr/0Mb/Ig50i0pYON0RM1I/D4Ckzwv/BrHGzAPwH
4sdXdCxIINcCJlSmKf/u8JuXKWrjUP4qqWc8mWc7M5FMuRbzeVnj/wGR/bMU+r/5as7feNM1h55c
TF591NRm3nZtmLnb1m36Bgt3ZT73Q4u0ZjWZzhZfaSTdgWkBfbaayKC+Jo6lZwRJwdid5hVO3JdT
bw9e2nZM0QmUYZ1rTHyJRdAdNoCzHVtThNehq9Sp5bPrTkgsg9t027hxJDM8kVRm4kIFD2uLdpjP
psyeynmx6+TC7D++pvbY8F3RpqXtpdKtLH1uJ81am7fYMMemC8rELPTx1PWza52HvmsSmz7KNWX+
U0algfIcNlVpvplqHhTG9GxkUg7utHx27CEJd7fEc9ZHLBV04QgRNAZZWvcrovbcpZelYGS8Q0cO
w+0oQ2f5EVVd9JO1E9x2JFBl6lHV4XwBmKfB70nIqp/SlBzSIB6jZuHwnytqeV1MrEYwHI3J5LKU
J9HNrTqOup1r/k3piQ6hq623WURGVKPY5DqkWrzWa+NTzGW6P5mSSJZC5iblSFFa32mQdHvXZGM0
X/hrJI2PtrrKDcailQ6hl0O5ZX5TfF8Sa30rtIgIu43etLjtRZ8sXxU+HoztczVl36TRkBunRWuy
vpLxn6wQgwW7Uxqt6yxn9uAAVzkA/a4TQU85qTHRhi2CxbRswtkUxb6XVjFua8oV87lckyH9tojO
bc50EPbwkBXaFBLc1ZLvz5GwTkG1iJqlNXlq2Qaz6IVeT1+yJtmFkxriS6XsW6eGaMdLvxFqQIlJ
IZ/RZZrWGqL3YpwatEdTKnC/Iq/0WYEY2E1nEJnh0GdUWTAXYtSvvVOb1Z7mnO0UnVqiWynKIwfN
qNJBPrWz0gxkQAPpaTY6a76zhVDyGBlh5uwjAsZAL0ihNLWWjKcsS/YWSTZMstyh0J543tn7WvHX
dh4Bh7pxT3zaYAbszp2zHebqUXxlOkEtr1XT6Si282DOV1LKRPW+kNzErGemp2b5uZ2Bq700UWVk
hyjKFgBE4Zq6RoKMaSwM0PuiNz9XJi5F0BmWlX/rB6NS9/jhjOkJDNkqDjoWd40Qtb4pJuL6VtEt
W8ch1I1aJK7nnp7LSrPSW8hnS76aZuxjYpDQaTRAulFJjSocZzlNvETDaF7VMuUQPhpbbt/IfmC4
HaXkroIDxsRkMhSe3LS5ZmhT+qMZjiI+y4mUjpMADe4Yf8ksKQ61Us56tXMkzk4UYXhrLFBy7FE3
8oO0GuE+xlkmmau5jW2s51YhPXgGHZa7YYGDvU9tXPCBQqy6uOy6yDdggIgpUSfI9+KjKQSpGUNp
WId6sorMZ+CL7lFBQSOUDlZTD+gsadSHcM0m1G/fckYFujP2U+3xbazwQhEA/nFqm7o7FWwMDs9M
DFNxHC2HDJ90HLPhbbaaMeXbqE37aVy6vgzGYRnVtrf1gcDAaiZpsJBE6pyE0Ug00aG1y22eJkQZ
RHCS+Q+iDdaYJnKpw/EgQjnXfl8baDWoj5p6hvMVTjARzAICFa1NuRNrlsNi2HNdfPXMMLprQgNq
nzvVVWbs2W4JfbVpKffQ1mTrrj0T1MlaSoSuutOAP42lU/rGdYaEIPDJ4uc1EiOzIm2lY4UWI8kg
iFH9sp3mEka+CQGkTd9w7aTd68lUftahaDQvcSeF0KG7K0pIYs1QjWkLsBnnYRlBsrZwZXMp12rn
IjZbh1bv4/Jdh2xrgg7I1t1WkauHu9hNYA2KwSiNrwwUI79aTtEXZxbTCW2jS2d4iapK1UfBN5a+
1Framw/NEmrleS7zLP/Gba0iVpJrYXihQxfxi9UwjdzXRliJ56Jx7XzBzhJxvM2iNZut0ldGt81s
9/0fu8b/dfn3/6mou0W7/tdF3fsHbdE/13S3/+FPTSflX5ghqMFcQ1eWyRPy7zWdIf7i30o8EcpW
LBq4mcn+vaZz/jIM6h16eZakuUIX/+Gj0ITzl267pqIm0G1HCSn/N0Wd5f5eK/af6x6DElFZuu4C
iElTmn+z8eQreVcLaPamBz7ZtMzPQ7dsjqUBLkLy3TaK4oe2W8eDLtKUgwPqXq6KhEJO2IOicU6b
yocdaHnjpseQBWA+oBeYUvrNrcpdXwPaajZvojlOv7SIaYbVFoAz+BOs5uDslBK/rMzuj2bFAG/N
soviGghWnbSRUcF+1BWKsNTmYGV5E8O65j0jZg84EtQO29mX0zs+E5ri8hrlLFjQKs7C2mmfbblu
e7aFnMbG+LCA+DbmahgHxwo17sB+DpRuPZTk91jW1ewnEtCYVG1qMS/BzNo9b+h6kgZEfkznpgja
0BYwptnGtGD/5GrlfpPbPZhHNT4tIkWVjmPe3iHcamb35TpI2dwdgdYRNmXkNTxlL0Y/50VlDkj6
GoyhebdUct3NjLYwWBafuunEp2yK73UJD9SbS7Kb0fp9o0l/xjrT1oH+8K6d9JdSJ+0MOzmmAQME
4qZOOvy/Rd4nV80lo8uh1bjrpCK8jrw0p2ZGRNSmE9ns28vqeuMA0twTC4T+Fy4YMz6Y+s6BQXcb
i3Z+x4LWxqvxo86IQ8J5H931FtBECbQ0DWrdkuPzAxjduQy69b1LG2Yleo9CDreuOeUjm1kdf0m1
uxI29CUuHHvv7JyWLw5/TDUZNoXnarnhI472grlsqd8CTh2qlaphtjJkZuNrRJVsCrew4RtNhP8U
PjfUBjCxsr1EMgQosTisS+UYfptZzGHWZD8k83AWYXYgpm1bJ6ET2LU9HDk9I6/lYr8WcaNd2G87
oOcU4SZXtoGiJHbcKfrVCd0fUV/TbVet8EhCi29bKcvAjMMD11y5gZj7UnN6KEU5fKySuExyZ/pz
aPFqVEB5B9geQdpTfT82anoWySaJx68cKI4s5GIkrnEnksb20YGH59gtytPgqH0Ydve1q0gWNAtx
YidpexCzAWBYnjTC3tB721fJCr/nrleX246j69DE5bN9FWYF15C3077mxgbh7pgjl9fWAKaymE8F
JCu/pc207vEBvmSp0Z0Xkg3hWgilJOEHjnG+bZ9xkoceeJCdgIl2pPRozlHZQJo2ynocpjX1ajdJ
vsts3scGU6feevj9S1LVIClSL4is2qxW8yA7F5dCvKQPC+FwdzPDud+/K6QGoFBkxyKR7X1z+w9+
/3s7Jqg3G9rLn//ANeMPY9YZQt3+C72vBqZlWRWMPVJaCSu5AXg2r7VtMlCgmTo1Q5x/H8OLmcTv
IMTpAScUU2JaWK8mJ3tj9OekItdfJ1Zul5vRk+rr+S6z3YNdx1+u0dn7MrQL753MVIbiZE8G+ZTt
cLMWLCNB6u6nEn7P4mJfm8HXF0bifXQ3MlHfrmuskHHtq6xFHCyTtY0HVLKhLH8kdvcjJTaUcw84
oKCsBvxdeoYqrU/mwHMTLh8KAnmfW6/2aPe+QUFgsKpkH89utWek9waSzRzhVz2Be5sSrDVrGRIX
otoOjhxgoQffEv2djEnAiyYc82lpnJ1hafdF2R/JMOo3uurX4LMcO4uog1gcJndhYxWQtlkPLjyZ
/uWU8Rq0o9T94jfhdAJ0tr28dzp/Etcxum1UxEcWru7DGBcfoC3GJjc7EpxxheegoFQRG8OxvtKU
ui+P9f3EXJN3MJw3qh2uREbdaxnvh9P0D8ZcAyitPXIp4fgeXRZGW1ft04GwO6B6b5yX76E0XiOi
DL0uH21/jjI2xDmM9jrtDYvUVxYxeGcVU0MM5XDfLC4cH+0Wh7a2H7AQ+SRo9wFNUzkYeN3C5q2F
778jI84bS6p5A/Z+mzjwVoDF0quJjbolDKjrmkxXXYRb+DbtPRlIVZxL63VlR9Mp06Ygm2k18BU8
QIE5nolcWVe8k5xcAULht8mKu91aZgQaJ7AsuTnnsJtkY3P5PWFRghuqmQAaBfkuor/RdBro5C2H
lrG6zy0b3WmEnW4YKp3rGJBAEzAOsO5MGOJXGavRp0ImRLLqQaVmLka7GG9pcJanHLF3vKZZgUmq
mWl3RKLnfEKtIWY5nl5T9xqNdQPHba2bnCysXWhNvmisTcXk1qsi5/akp0yiXFKmZqf5kca9OA4W
p55yC4PcrYX4STP8JiKLLYBiAJGKZn/tOkYNt3HVou9qbHtH9z4kTHnX1LxJVcoMc7E6AqmLWwe6
ZGSpE3N+744TtXwYmER+cT8CLeJzUDu8hkDBlvFKs9fTDTYHLRPmlhntAYcRrUM+AnMiMJV1e26t
ZdjRcgfILPIgb3jvsF01LCxurqqdhWTDAHkMenU2J/s8mTZPCZCqR/hvXz0KGpjK1stTn+CUi0P3
HYrytIBq+xEWUh/iFzyI82prj+KcuJnjkaBOeSQFSez5WAWT/rZUmn6IpFRBkyAfWJ3DVINgfr+h
3F5DoNix4Z5fHHEg3D0AeNmZTcGXm6rV0wdNC/TOgEtN13YTZ1hrSsGownXJ/7FSruEh3xaZASXZ
2saLWqqfelw90TnNLBRR+8HNcL6M8JqVw81lDsLvYxHvZi29t7U5DDoLCpEU0eI2jJkrwyUw2SqZ
pFj5Ca4K5qZNX6ERL0OaxF4azqQJrzinbvq5lhhfmj1W912u35uutnemB6sXw3eZWt8K49Q0DpJI
imUqWjJf9ar13HlOjy2O4X3IDMjv8jDI+gnJuWrExiyql8q264e4hscJ9U+apvFYlNUlIiZ835lH
FoclJxUd1oSHuaR9BLsmCxQtDnAUe45cmUapyeF1aUM4L/eYYwzaODMzgLJeX+HmatxZnwSfxJ6E
h+kKHBb6EPFg3eiTAo8rM9rhRmJn8yheuFR2rWJMnFvXGWcWoZrAGNLrkmiCEFj4ZbKDCfdgFWKS
E03+WTdJAoi2jKQ9j88ZfgAsWgd8NCSxVutxWJ+HrLuz805eOY55ufpvPbrLnkBV4l1JKS3sU9cK
zqH0wxqpAFaDAdhoMUPP6BLQUOaB4Tv0ZpiMuJCJ7utLEF3UjG43tIClqP1nUqLqC+G3OJHA6vWm
XHdFeiA1dj24qsOoIwPZ9AeGVPVu7ggVHevyqZsnsGymyAcZ1fu4Xc3narxdw3q1I+rAK1xYwi6b
HilKymfkRw8XVQvwn2pbC6UvBXa9L7kniX5uAU+6iC+9om2Q6jtEpLWHzN0qTmvGjxtyJ9M9X3qr
JrHc287okGaMVESu5GXCX1ovRvT4+xcSUgvqgf5tzXD8OBNzr9svmgHW3bZz64uIUVXDUXjtbr8I
p+HYXiCzdLN7MCnOjnoE3wUrxXdbgCfvJ0r2P//UUPdfsfGtYLOFp0r7EPeRFeBDYpqiX2pdlD5J
7rJPofmTcctWiYZZXkdWbjZ2Dypx+nPZVtdpUd2DnXTlDge82rTlfKSULzg3uaMEORFD5NpXpRbn
ilY9XpeaKkc5KKuOP5pJeRk7EgxYoYaBIh3lXbNa8g4o1Lnk5fX3bzp2LTBsN5ddKtPkTtleJHGP
DilFILLzY0ZEM+6Ze50nAUVVbpW86SDmnkrTPLQzLj+yb0s6mPRz7oGCKA3v3ZgfuVRF562paTOi
c6PXaCqCHAHCF4MdH6xI059KGC0boujo1OpSRNK9G0CGuIxJnjZEdDCbV6dYyrsJ2ecOgANmqORU
ES1PQJYDLBgcXTu7SOZLNFAB0yjFr1o2pWfg2+XPb2VLX1CurdrGmnZe7UNNoXavWcYX7bHYq3pZ
7lJd6gfew8DmxnDduDgtBvq1ZXfPNYGdl+oXWjEcJSM0JJxQ26bW+sAF/Zy3fo798DCyD2BjEmG4
pwBgTUpmO/eue6FPBJUnx4+X1ujvfv+yzNO0Iy2nxwK4TTRQGR1zmobblSojIQrRsm4rS3XnHJsG
RqyKy3PW9fEudR39lPPZzxK09Va/h3k8PJOCcc1GID/bZv17CWzEOhsEJQaf4EeJRrxuVsknx+nd
BwJrN5Nd3cVryo9CmdNDK8Sdm3PVxdIk3x6UXsexF9yULbFO4UNj9fPOtFgv0ZFqQKMSBWTxy8fS
otxHjXoNNQs7QmPFDxNxtwfTwts4sdVkg42Uk2G14sea2ID7sXqm9/45J2c1SW2rlcU+ZwThy5EN
P/rUVUAV6gxrvFyEGVWPtdvIC/3S+ffvWLrNV+N5SwjY/P3jBcZolm3PU5J4eHprr844pMoEpydp
8g+xYm6rkjjG8Qh4lxKQn2ZmdFzwPPHeQ/GRsbaznPpkJdkZLN6uoxjbIbVcavGcrWtanaS+b5xs
2MQFeuxiGHEgohbhDOs6UenqWFdu7XVW8zZYRoY0WTyWcePFhogPU2rc5Vwlm4atACykJdk2CaHH
8G75oT7sRAasvMyk6Ja18sLZds5NPA5sO0igYW3DwxFDzEMc6QGLpy6qSPGwV+3iNVRDVdPeYDSw
sVW4gJvvrlOc+tR8yYtSO85rlUE+qmGjIXD4rIM4lUiGngqtF2Lz3wt8N4k7J/spGT9IgkTgTcxo
V/AZglJEmHeNT3uyOP8E1jvLONngr+zcyYKB6NZjcVuOwP3+PWoIUkgjx4NcCNqoZ5jSqvmRtQ+E
jEHjx+NLQZaFaziM1Ic4aPNfcRjr51F3S3CEaPGVRZK/EXWvz3w2klMy/TCnwQgaL2dlw2adr6Yb
NZ6MXHQfJ5KI+xNpyHmEYSNiN4rZ2ATmG9mp7g4WB3E8Lk+r0esBJ3LkU5HtpymZgqYt4M+jkAtd
wmdU7ff0Ot/YaLzRH3rGLMgOqQNFqAcGq3wCPS2IHnfFJZnN0ndjlqDoM+mravDngYo/mzX4mYaO
vFcGcIqNXZFdCX1L2LjL4hFd5Fd3VVdFrKM/SujVpWveTUn899CYLJpYlMXCGlgoNZJ63BtfZhE/
SyzT2RxD1ForfYyof1jxvF9qkXq6Ez2HLDlQ1rTyLNsQvHEFP923AGroRASt3/ilcgtSA2ddLz5+
5NyLbZePgdFlYTj3QzJMwVQ3IeFzEcHvDgsrbtB+NPL/ENaRBZ093s3R9JOMdX6Csnsb+/VX4c6P
3XEqw9UbmMt6o5weXeB7zKcGFvCp2DcFEF9XDPH9OoTqWoYvVp59zzCDbRZ8FEEkpu3q6u3RsJ03
1xzMQ8RVuctH89Vp65fV5kRjXPQemgup8xLzdrt+4zwgeF5nsLFkLiUZXZBJrdDe0gUcAkt578Qg
LovGg5YBgdySiO+NPgpgCC2POZvlxQDzVQ8/T7Twi3WDJEdr2o+O/tMNRbbD778lYOxJQvjvSgY+
O37CAJLRXnS1tl9jhouZG33PIEA3bYz5uiBp9KbOAfTP4T4yrEBNL2SmEhrSLuDO2KMSSrcNPqZ8
G3GJm6kEk7fQ9oXSDvTvl36MfmaVi3FlHWFZx2xL1tIbucjadpC7pWYtJczFKc3792ZxsiO79S5Y
qrXOwOGU7XQKOkgS/Xs+RFci3wkKd4ZbjTkfZrrLjcIQ8RTN8DWxxfSS9HbXAX+ksOZt22sKsKoN
AfDZpHT880tuA5EgZVF9lhfEWRIKKiOnhEBniDWCI1CVEQKpEA9xRZrEkqV3ANNMZbU+kGr+WCqH
bxwm3VN9w/Pf4/Zdzc+xnb61CnTSTadrqKUMdLqJZQrQaNuCg4uQdsvT3PytptqimKTl7Dl2xjT9
oD7Hw3+g3GG50Kp+9ESjo421d4aV/GyJ4GpCLDIMK58r8ku2dQNfqvQztoaHwZLLIS7VRrvtEovG
YpeEhl8b5eiJqccjjy2fy/3OLL7RjbOAaFVew1yNqOr8mfjoNdKx9YTqyB5q2ldzJN4zDCnLI13e
R03/yfbyu8EYvlzd/pi7uOD0yaFfQhxFTCoTTyYYv8Ko+N6GHfVoRu0fm9kzNOSsr7cfq3aWiex3
7JqwkEysNsP1xXjRsN3PUct7n4CUkGjo4gH7yqNb48Usm0pu0gqGcAwP89Rgrk2IBRuEeuyGtvMj
gU1oapeXPp2dQEzhMwt6P+uENWhpwTlJHnZk6sQcrE4ZLAZCKTLoC2ukytT8xYf9iCU24CLTeCZl
jJiZLb6lz7jOyjuJCI2Rm7dw1vlG47k8Kvyk8uZILDX84U7B8LBO4Pu0Ho2Tmq/O4+Mgh+RIgNQh
HxJea2iqNUzjXVaeXTkvXFxkJISiIzKIgFavngU7hVIM87cAra3AkkRKO0E0tZP6dcTQrNRwXREY
vR3qCQeKKDmd8+yiL/16yhsIem2ym12+ZEdRtUF6A9qrfJIHbkTpWToYMdVDQhw0iKb7kdTzC+1d
6Zlhm/pLlgQiaybatqOzWh1J3W3DUh7zjhAgLIU1PKnV02Wza8/LG6vwy2b+7BiSESLRdrvIDjKj
a/ddMoWbxX21PtvEqTExhHEABZ9WJNRE2BiDzCE8QZjowXp9qhjEPSRl9qVsbEXqF+4FknZoA9hW
ULIIIN0zASxPk+T1R233Cq1Dv52mbWip9wVb67Zk9mDntbpO87TVSBgMrMakeTMjFuSkiijkRp10
bFo+Rr1fsuN2Lremg2WmNfMbc474I8iTb1UILm+AwOOBNTLjOmr4/lzNl1l2nXuTHR8zKzCs1ek3
tBu1L1r64JXLtI/q9Ko1SvNZWyYwFLyzUTw7IidqR+Xh1VnY/sMqHuiPX1kV6n6kVwpTn02CRfPi
IuxtrJywPjac7LmyHkL4c5O6fnLah4wwnqKwfzRoLnCp7ArC3hha+jMR6fqW5/QS6o7cT7yrmzEm
y0dbnUNrmYTJ357fWcr3TobboZJv8dxVm6lOqx07q24hFLnXaKyrc2b5M4HAw2+PLZtVSIF9ilh2
x8xJ/ah6ELi1a6+phdQmyO0/VE1KB2jsSEuqPOJbv2XldNu4IR/wr7+n4mQsIexp/GPJ7I+07PSL
Fs1vjOUmDmn2z9TV9LOzeVdvXCcrKZKYjkhM0N8lvASbfmhmdWyUU8XCAx1t0aFkpHSUbK7buCTs
Y0ZCRypIGm5ZGOKl7ns9LPe9bfTbMkG2y93X0EL00tfPnixOObnqocmPDPBvLwHhJ0z7bNYglyke
PWbHNULFBqPhi+jkg9nnRdA7+U+bZ+lsqlPSD6T2k6NUDMOjTPT4krjyrsu1eEfZeLAJWgLAt5gK
Od+jdiy4/nAW/Bth57Ujq9Jl3SdCggACuE0gSVfe7rpBZfbGm8DD0/fIrf77/H30SX1TKl+VmRCx
Yq05x1wEgUUCsbXbftUmnvAWD01YtPpDpSaORgIfQVxhpSEpqrKfpF4u92iefgnMgnBX3BcC+9Bb
q0yPHMAIRUkvxRoshkV2SiOWFDIjAUzUYnSYM3BKNjZ+OXbd7THDieKyPB7idX0UTV+cLNsK8q3p
zsAxmOrJr9LyfIo1eGIaEmCje8tRHR3Xsq/3bZE9t1uh+Y3mfSybepvKBruRDmglp9dLk4p4HO11
ibO3qXeaiz5MadhQFVdzmvh2Sd4OYTK7BDyBjyl338HHAnHGvtNiJkyK9IAj8sl2zXO2WdOD6Pdd
Fj/rqvIObU7hutabuUdx70G1ONc9Rzh8Gw+9yJOwk+tTTwLF/XRFE2Ctm6drrmVariRHsAgNZERw
UMOuvshjnhMkldvGV2pQQaCxQsUujtBjeAbEuhx0ezoIu/JdzoHpNtCh9jjB6l7/gsTmbmrnLwt9
Eholzm+NDl+I46QCOwaXYiotJ9JG+Ubn/9kg4e3WG9wbOi808LeUWs8hMsVpdIJxUrnvBws2s/dS
DeIxBm57187jyTZ70McGrsC03TDExXjABDFvjq7E0ctqK1Dioe2rhmrOYj459kjuG5WGtuzfO3ex
bzZlHJ1+3Pc6DraFUqZmOrOHw4f3vH+a4u21TArJIOCak2CrZ8Swd2wveVA4eLRW7dVJy7AmDuc6
UiRarjGxViy9B5KjPgzDhJx6msk/mfs5JCdG9aX1YDHc8MduDD2ttyLGUKTi4TaHZ6Z4+jP9AwDQ
LQdrohv5DE7smHZeoYE22N7ZOFytIB8kZh0lVOdVFvPJhkjlW6poQGIsMNDat7TeiMmcHMBMlaLH
orl+7DrPGPyYmmbe02Jbe1rks1917Z/YKpnnEh0SzE7qBFR4d6wDbZIonKIgYTvumWxJcWLUcxdl
JGP5YKZwB1Q0vr154/xkPxnuLF+npf+IJ1zXRt281Xb1SFgUrawro7qDBhcnYr+K8gKBB5/bfFJD
vf0dh3HboelNQocIYPq6Wx3oWv/IEaDBc2U1DzHOvDqj310r9gpds++aFT/VsmnGSbGBNZ6vN2b6
VFbxK/FnhC6l0kd2xupNIM7OHrU7mdoInwkx3aUs6GHCCGbq7Fe2wRq7jnnKPItggWTs2VDaP2Lw
nMgd9XtohIzousEIcgWuXzYElLaSpg/j5A2hfABv4U6/ZlFtk2+irj5jUD50hYVhDmkLzSqoS6X8
8QyS3+yDzaV8q5oVwGCzxujZ8xe3ViilhSILiJN6hz1Fr1txk1gDFhiLeMW1ey5ao4ukxYrKSy38
Xi1+PiLMs11ALBnUpi4uX7aOo7qW1jqdttwOjaFgWNNZD1V8kI33SBoxMauZ+lNa7wZwE7rx9/NV
OY6QypxI6ioyGsX6tidcodHxMhIZ+d1lWjSNCOIQ8pHa9XtOYBEUwN7ITwIB4JGjlrs5bBq7PYnN
/pMV4qZE10tNILzAWLdDMiJdQ7h+4n82h9XZs5F9uVjmd/UEJaWajSEsG+1Wt3m2SJw7y466dtZV
vE/WrozUOjNZa9D6Dc9pA2QmxhhtimmBZDneJ2v1Dgbld2OYnLnwOKq0ebPlI+P7fdqz4A+Ws3Is
oDQwZHajcucXcz3gCuCnkBRqTEgX9VuN7tVeOwRtTXms0UxYMu33ktU2UbPMsOtxwGDqju6eTsh8
bkZt4mWOPLm4+MyYW46v64begXTsCPfkq9fQIWLWW52xV+9XZ3wvzPmZNC54HA0X3qITSGx+6fBQ
+h5/CNpDKlqZd/vEnR7NUWP07JkAo9pT77RgTNAlHAxaqFYvrXsx4nprcALGM9gUqWO0cZoCjqQD
B5OWZVVzb9ImhLWwXFYkXyfH+hxT2BDSoi3c81iwwv14bn40gWEyN97ObPqSkEpsieWkF2fEpZ4P
Pw/MgO7ck5TDbEjdcnpmJDdC+TD4Pwiza3/WGgqBbD+GTrAHWARSuaKNKo9e9DSBkJzVUfXimei3
IkSXSZCR5MaZ66U8ptKSd1wH+y1N/6ROw8OdkMC2nSwp7HKkpO2Lxn1awYrADU7bcv3kUfF5broY
7k0FB0GtkWlo0YDIw7DFn0Grmfibvm5uVjg4dOHzvLx3W68+9EpfosQ1H6at9eDyIQWFmqid2lU7
C2In8aHTjDCSmtlwawVr7V26HksBFtlg0NMrHDvvj6Ddvkn7WwJTWnnEb1oPCo4mKcLHyZzeEpWS
/VsKtc8sFtBhu9i245vdmEWjngF6MrtfWLypZAqirEibOORKRknn3DFKFkexGrfYoZwjEsfPhcyJ
JpUV2Yy2SXqPeNaM/A4Cj6YU4AMh3X1dg4vTrKOb0eJCX9pI7RQjZfY90AQbHrs0c7ZoRUm06xGI
FuDrhnKobpDtPhdEiuLF5MxYVZu8xF7F71T302oOj0vXNscqrcDNILQDQLRkexNBX7QA+aBqzB0q
mQ03hgORxto++95ii9fXp7wi9aguW43+PMGXYIusHbQeXKfEze7mq+ahs01Gt5YKl4KuEvAfZrKY
rev6Vpni0tBJ2uF+m6zb3mtTYBhbkEG02YHXtECUoNBPvfJeq80ysHNyenuaILQdHdT0oAIBTTtk
gXWJF9ITIJNCJ6+1t5vHTVDljaC2HTZJILJglGxilfV8ytA5GI8bws+AXie5nqRwOSoD9kf5MdhO
fNIa8e3CeNwX5hUTiK5kxgte2yhE+IX6JpZDDedFWzRydHOn9gvV/5A990CfoTiITdznXrIBGWSc
a5bdJ4Ya+i+5ftsq8dsGv9TpvYrIiiDZDYbqTqtayoM5P+Dvmg7mNrccR3GV5aXxtJIqsatIFGhE
Hdpzzl1q0Wp2nQJhqlMeYwdXtF7ddx6qNFmlAAwNtKEY9vrchiJn1Qe9tM6kP96B1mKHLZ/WwdrD
nDIpINyo6ztfOTPXpg1tr+HcOyLYT8cNFozRen6iHmY0Qx7yrBfgjY9W4/Zh19ekzmppwKDiNUZG
AwcFN1Bj7FytQtzci4+51velxGxARzYLMbge1lLeVoUip0xoRgAxsMMuwtRZM3a8YHZgDes7O83O
tdVtDK7zQVth3w9Uo9vKfCAf6CzUizxrhBEHkzA8Bn59FbnuROs4LZ4QpJjMIRViomo9oWlfnmrO
U1O/0alssvu1VvSj0TckKi6+ewfPIrv/9W4YhZ9WEgsjzriTQGgdsGHvLceorpgjAM/F2RuExy/v
xvttA+AxdwbSFN0965vJ6odf/6qFZRjWXAlaLAl5dY1ly+Ajz2txAwWkebW2WEZpbcoozlb1sNXV
J617tCb54983dUKmnnTcvWu2uV+5SXqa4c8FPDbnEluDQ5gb7/19k6jSCCGbgNv831/414d/v9ky
v/GTmYBk/t+P/33vX9/a4uf2M56k4F9f+Nc3o4kaTt1G4vP//GVyb//7//rnc39/alIcVumqrft/
feFfvzOeiiEyhvHzP32bOZv//0OH6XKqJZ2h//S9/3xOQ0Yc6BPHoH8+9/ev/utP//3wgk2HFfF/
HtB/+sbG42CKpCD+P56fzmjgX2jF6Z8/9M/z88/nCAx88ARSgWGwL1jRwVZnUzXt/n68xoN5jHsI
VtevoqC3L3/fEwuD0/1MNqfPuV8PUKTJkAiSzXdcM30ZJIiRYTCSw98PV05SwkKooo0KuczUeEHr
lhUBJU1YxGYMbfxxRSqLdop8MKbKB2c0iv00vzj9Ut6PBkEpqXTsMwbM7XQNkbdAFYVyqNN3Te/2
nb0VX11jw+lpbOMmhdFzO8QtmQMrQqpEaS/O0OJwpI6+tXNRP+Uxwk9bcBculcJ3u/VnOicuPmAK
dfxTrylnKDhitEuLDgG/HHOGp01/tpYn6WXJT84wRK+by0y46l1j0cmj83dYVpwIooNyVPBgisCN
r6ZJ40ujKX52kgbMdWMrP263SOlmdtxEJl8P9kA/iJ7QwZrY61nWrp2dcnyla4u+U+28fBD+IP8C
+wRxrpnYJRUjMCy27IpqiMgs/qH2MY+5oiZAegM+G+nFkmrvqWy+N0PPw27JYBppAFlMeov4/Osj
8xk0qDmj9Qo38soQBUP6thfz9KWp7lwCjLA0EXUbYuRrEdxZWQAVAe46wBmb4i9E9xmfGBOsfpcB
aBG4rEdnxqwlj5a5/R4mnDixrr8THR8v3NQdWCzOiIRmD1hy5xESxzDi5NIfCDxknpSbIrySJBr3
2bgKMlJECRvtDdql6PK+8yuOLLd0kJSjEeoLe7AT2+NBUaiHCnEBezpFyTTL82JJfh2jH6RopFrE
BHL2OS3ufu7fTQn0F3ow7aUVe3NnJ+h5x2serwI7PHvvbcw6nPRXDg1Ui/IL+EN+TkB6HLr0ZGO3
FqZzzJgZuDF41Imu64myLDbRBIGu1Og8HdLBOmjC+ED1oZ9dKCb0jtA7bU4TjNqDyhdGPlIeB/bb
fcGkRp/l21oNzY2jIbDM7IlQ6aG7Xx2UIOOKhbsbsU6teqHtZFLCGWZXzz1qK3Y6Nhl/KJN5b8Tb
e1aKaG6HLiJN4nlCFsRB8YAeHJRiK3+v7VW/kSFrS1utD1LPBes7d00okwG4zHxXaKo+mYZ4rivO
rFM/0J7wrH2J8X+2cl+WiXGgFt959TSESjn4ZHo0kEVm/3EArHLhItSqG5ID6wVLyAqchQEIWquB
krGtv1trbY6pnjxuLY+nibugIBz5jgqirNlZF1yQMQ8rBigV9lllBNISEVro1R+XhrqVmWxIbvsD
hjQNAEyKYHD6g4t6wTLfo6BQRgG4pi1PAlofr1iw5KUNvDbT91lZIWzRns05HvykFeU+0zmlJTXp
7q2BnKsxbkmu5hjRbSpEYZNj5aYPhhfJ2689d0DSuLuur4b7dtRuubYx3qTqMOCg3zlm86bj3iNP
ub0FOgbtQlL0GMAYw3FUMRfYeNErK7SYRTmtnYS1mX+RTBdMwAn2tVgYsnN0xfkDqWJ713LaJU5K
/eXK7rHVaMPoKWdHU8eAl5AJHZGu2jNFwU6zrPnXOHbfTgUa0DC5uxvMT+GQZ0BmWXkbjzH9uoIV
rp13B1kGrNPYPGxMzUlqQJ8/Zdv3OA56BEkjcZybsfRAlSO4JS4+8zGi9ee4eJRLuZ5GejUBrT7p
F8k94JjY58SyHSbL+pmG4ddAYwDSGhSEahGsNEsAVtqO1iE7lhMEN1kuTWhnN7h+1BH16StWtbdi
YafvRnM/GdrrbE7fHBa/y0kuKJ8KfHYeXDQAXC4Iebg2ABq0hEZy7e5xWrphI+8ovxkQblXLAboO
CruYjpY0OBgBn8XzpYEvCxvbMan9pbMbBR2zv1dZM6/QjSRw/LXpf1//FSB+b1a3fRh1goFtYZA3
GoyVrxT7Qj1mxZydgOqu9JKR1W2t+a0y7Zo2Gz/FM52+LnXDLc8Cs31MQbCEIhmfSK6maQpti3tQ
5++SWGZ/LeXvRJ+/NB0dvVGyPF6T4w0X9kRFfxieGQdornlnQBuqdCvU6iwJY2jFg8rVITGNt7XU
8du5Q3+oE2Q+U9vRQiPje0sH2twyf5689HGSBE0nimWykYgK9P5+MpbXFRNg5OoWE9jshtFL+l7A
X3BM03fENNzYDZkJRhHGjrR9HIZj1EpQoWorn8wmQSJkiLc+48SgIbIazG9n7j56rbqOlDENJAss
cwLtmcEmz23NtMUpZkSxo/vNfI3+ki0P07U3lct9W6E/QOZwV6wdjFXXrHySxtvQzwueC89ezh0R
vmFS50diwMdDV46h6s0X3aD5tbHHBQIRaUmPno9sSgy9/yO6VoTMvsuL1ZwWXFmb5zAAQPSF73+4
FIkyDsYCrFpfdv0EwWCZ3Ei5ADZGgzMh3szA1ToaNF4TqsF+cjFWMHEhr7nbOGlBkdmnefOb0wUn
7w7J2JWP4KTeDfncaTiY3KTgeoJem0painkeDU79YsyTeyhy6+I1Ksr6GevjiCQPISpdR+S0bjvC
KXF4fscjQEz4VJDjGj2dQQy0Yae7TrStoAUKCOcVd3igm5zDcbhiHa1B3FjePSCyPRP3mFPIUlyA
iCD2nDYcSIzk8Ejw+o42MbjWHfJGjvSkR5/dLH3RstdhjQuWu5R1ee6urdl6CzQTLXLZFtpN4zAK
QSX24ZapSf45qF6vpf2cTNbF7JFfw8pBPRNDW7H1L1WK+Ez5DspN2AWiunGHFcUi5uMFK/ODWdof
1zWeAAO1d5pEOyDN2hFId1tJ+4mpyuR3GEM5ijHxBjOyHmIGbAvYmtCD9b2bNevUCN08WJ3zqs0M
AtpJwOhQ4pIJZEZqvE1QwfuYv4OJwZpPoAFsEPYYqw0xXML1tIsIpopOzQFPdmyHV/KflwBAZtad
rY4QjDXuk2CB4oagmv4XZfbod+NwVPV8W8T4cIH2LBxY30qTA/4CpWPKK3wEG07F8fpPTKBQ8Wsc
2d/XXVWqXzA7iC2c7O9Nb9/dpEWSk6zHxTlWCYOSplMYusdDYyNqn1Pjk0sCNZ3zYMh+eaN6Yf7r
oSwsk/UnZ0JH285bn3OU7q1lQuZVgwqHVD8uHAxDG4jTTmjVE43vUMttugKM+6JOZxRZS3VLNM14
zvkFPm3oBd3VaKa0n7S4BaRFOTgPvB5NS3e2St71ZkZnXYgr+5SuQtmGbg8wwxmxlGLHoYHoIHs5
lk+p7LlkNgLX81H8FpN1j9DGiRZRhqBs4VIZ5q+BFr+2gbPX7d6jr+skkVNW6F36HJdPRH7MLUJA
LanKe9V4D5mc3qEUidNUUWLJge6zV1anpY9NxvPoZFatin2stvfnQZVm4BqpjeXzj3CWe60jB0M3
8WM7wwCT0R7vttpOIlFOZ14Y7ejq0Won3T2tRiTwIpROaoVZ95jXBS+BUepRumQM1DDNbx0dJLxE
V0QriTtppu9o00ADptT2i+mz7clMMhL5KsCJm5gg8mG24Gc2cVjnxS+GFstp0jr4B1N1iNkNqmE6
EvRjENPNwmFBljkVrocvsCvuMBw3pwy60unve0Tbu0dwOX8/MDV5mwyuuXcSDWiqZeTDtddON7BP
p5PJ8NOjcrNLl7PE2KT0a5n4hjLLoMJ1azhYDb2JGpSTMwvnQBoYcBmhTn/fQIpTp2KzE1ILfMrY
6hRDrh3Fn3oY232t2mBN4mvbpJoCm9gE6sJSnSxqm5OxrkDaxfabiHYZys37gIOn0/xaH/IM+XCZ
0Qx2VwQ+1x9pCx06zPVNXtbjTkim1QO63ZNhOy+GPq97e3S5ABMnD3Mz6wMg1EwGiWrAWLKtelgg
O08T0EOmGK5tGs4h1+fMi5vlQPSP33IgIZKmz+oTfSJEyQ0LqZ3m+ql10JFnrvhel9XATDxSMtNa
WbMGOKNtnLoCovQ4d9lxMMhXql3m2INL5kgc6yylBZrMHAf+Lna8AgkUkxk4q1QPHjxAcL5Ywa9t
IZQ6X8tMI9xb4dUbzgy8YeY8B92dEaCw0Txcg9Btqp3AhAK5a4HaLCDYGH/isCsQn+SSI3CJhj3N
yu+8Ylg7GPJb94Y7mYHiLDHhhzi9nzxjQucp156GIAssQiq4NwtTCUpvdzxgEx0YMh17Y7tg5+eO
ZE1MyvySY5o/ZMm4J/HkW5jpIx2pbwSI4F+L7q1OTR+7pk6dCsaSTey1wle4zvk7SFhTi7Kx6qlI
amuPjzQAkvcjFQciS4N/nGXhLNFNZsqkMvEAFSd5EwCvGNE7Ym/y8DLg6ULPOLm7gql7iAeQ6Jd8
s/dDZVO20r/XgY7Dbzx79YDEyMaDY8XmXUxcva9zpfg9Dk7mxGDV0BnDP3yc17oHbA4r1dIqkEk0
0ZuVbScbcAKO3NDjVr2SKxX0YB13brOCYWXKqA+ETtojxvTE+u7FxUqd4u/jnBxcFltn3WYNtbOU
NrvtWD5prvNqtBulBfUgnLhXJP6NX5vzCbIFzbPBBPaxvcbGpEHBFyQHJNkNWqTEao74VugGICGE
CMaSMiHUsnXm5IpH13YwshrUjCym885CaRjpKfJ84xo75kDQRWBMCE0e5VrfhpvXxmFSJRwTp+6s
laPy12G9mQ4ljPzQEfp3UsaISgFTHDcqvKYUzwk6lOdruEwLOMwkAFza0mEpZ65R9/MpXy2QXS0P
E+TN+2C4QHzbH86t/X7uvX0OWgPB3UbDujayQO5cda3wlvJxmLkcp8zi2TfYKEcI2iVsVLoVVwBz
An/etbtQiO0mUeRfoeqG2O4CjAN4GckLLK+3RcxMmTobvZLFFGWkD+khA52u406rbW61nMvSWD1x
QmnUGnIKQVhDAqVFlnNQPSbl2VAJUHDTaSJKHtRC1Fx7t1BcSAbtlq23xqDj2IPoWVLQpK+T3lWX
RnssGyijZZFferf7jdroyZFZQ3/3DwMychI6Tpdtcw9H+QMdPHOmzP5oLYUqwgLOnFTynQkdHkWd
KcgwVXbQE4zlLzK/E96EN9O9NoDcCilKVwRWNnAldZ6f9/RYeJKwHFTwzze7QeGbEOKGPzcbweFh
3DqMaR1H7bJFvdHepR5eJxKuSBFr4lvOWi4hIIUZ2Pg2amH6nuLUA6UaCx3TXi78wIxZdIym+YX5
HDzGNDhHbblMNX3iq9SV/YPndBnYw/P9WoxeaCqDCSiFPQtutV/kh2Myvk0a5u2QLmnmuO0PYEF/
lRRUsjDHPRhNOkKybnf9ldtVloBuc5dKtK/B/S5MDxR6vtp6HIVRneFQd4FlIMfbFm0OirQ/2G63
3KeAZFEVMVhfp7OLJm83mPkp1Sj9CJaAPDYsmPsaSQuRU8LdKFNv39IAObbIqEhfOsC5OG6m1kbz
WCKdrhCicE5ag2Sxyv1iU4QK4gQTUmgia7JWdjRoc82snJu+RkHfugz8Zdc55DEXeaQZJZZAD/GF
0xmBK222NfFkMOHwOjh2BZD0iIJ9AQhxGngyl9xiaILfq0DcT83V6PuiX+/SovJ8IEUwuO/L2ftD
RXc3miwVcT1ZfsJ+fLJEMe1Ho/+KGV3vN+W+aGOj33tCe4S+2FKj+Vou0b2aXROIxXAPhljer47r
bIQatLBJawnPCzC31O+6+t22zJs8mdA2E12mzf2HYt9+oa+TBjMsuTs5E8LXDGXAlJRQsdo92lr7
6tYL5jmlxaSwLU+ljhlH18pQp4QK8frcu0XzHsfboVneZGfpRzL9KC049WzUp+w5xK4sKFP0hh20
IyKSV/7WXrDlslTCODW3YN6aP8WAyR8E3yOti5nbiLMfrlA7yIajaY2s7tM9OO67okWWoVXwCVn9
7HBz4wuBSDRLXL8hq/aAIOuAQRNraXE3qBRlX5UfplVxGySQ+OMGf8Gcb1U0AJ1E0DcH3sI63gwG
UMcOgDLIb5dfPNDbO/aj84S1/3Zc2Ap1l1iXTV9RVlszLHL2IX4APeJQ+E6WXsS8Pa25FSGJMoNc
f5tRI/sjRYyfqy4EgMvwWon8Mo85pUrb0tVdtK9YoqDUJLN4OjaPtCz5r1R1TnnOgX6r77G1D+OI
CtQUxr0w8SDHCRtuh9QJfqaWR3ZPl9tDTjwW4qdVyQfSBGIfiT7hLse8CgazXyIMy1SS0kKkRd2G
iidOAtoMl3EBb9At24+n0dEmexBL5JS0t7JZb5R4W3M3DiQoA9O9zTNFrFzdLH6Wmz/Xl2zMYOnH
JQcr+AB4xskhI9r0KISlhXHL5g54hwZqidAcWS3a3tcODXWntirMkxnS9tDejBWpRrbT6UG0Zh0K
cmMVBw4sEHU+5IKqreMS9UuEq2vaZbeEfvUQlwcP+4X1Ylh9t0v6zTgtZvXW1AVgiy6nk1EQCMr6
ci6WklQc80eMsHWlWn9KyfNWuCTcCM/lEGnMn9vgRAYZuvsR2aeFjBrKDWjMePkcdKshuoQ+ma1c
d4+IDz6RQ6u4V1e1SIoKFSB+1jihN3GeI6hg2WMqshhK4IV2iQKiF8VFR9/e3AvDhnGOuNJooAIL
y+uivNO/ZrJhUHRqCEA0UkGVWqKCZ9QXKLw5QLNeT17mRnV2t/VxdTM73t71MIBi4iReg28eVWSU
C1AZVJb7qilJvwCzirbkJK4F/983MeDW//5wpYGJ5PpIo2MD6bB9bhV5e2lqfPGy53dDZvRRtlC6
r9vY7kxBhAX1Iyd+WoSlRhiFHH/XBreftTifNrFqNmkfh4bbykfjh96CTcXlSIHkZt+yIO6T+uqJ
i5JpqBhZkFSTaHRIZWcfthJiNJYawjw4IdBUFmdvnNESSBCdUCzuBzlfDKf+ocV85xQm8vHZ+uh0
sGsW2Oq5InozXmO4BJ89PM1Qj0n3ssaRMT96GHfQwmZa050xi0fVam8TsGHUEFod6rID1s0Umzw7
FuNlPEmkOGCZtXBis/Q3Nzk2CJ2CEl8S1/ZNbxuB05pmkNpVxhJu/F4sBqE4PtS1ufKpKeMewshN
uljfRrfC7N1eFjuJ91ZeXnL40btsarGdCu66ybruUjFqYhiDB1pe4FbYBEScx6FKXXlRIzoNQXdo
G9ZjnULhnWwM4RlqwUYHn6LFuc/u87o5VGAGw3sXIq3ArpGPWY8JRD1Yuv1nQE95KGfx0hOIZ2ii
eB69T5LCMlAgCHUKmu5M7mVYcUj0aYS/pqWT+MVgbwE31ckRJ4IJ6VEsQF7w+V4q2e9Fumh769ux
kGKqkVzH1nzWYtpNJHtQzlvudVoQMGRnPlZr+VHvqfRlCoq1n03i6FI01vSjQJwvdCi0di9q9NFg
mb0re7+CF5JrxHxiiUHB33oPCzL3cEgm5iq019MR5aEL0yoCdcJZDTP3RvYJmLlHknuvVT8jJ2ys
C1pPp7++AZW1OkEtwBvbYyZxZGdlkLJe+JrV3qcdmOik8/Y0y8rbtFcH+yptTeHgSYExoJnGg5Cd
dnDq5G2A20bjj0A3Oc1vrTX+5PpnbbLC4zGDf7w8pI240vIeErLOwqFkQa/aj1WgW+o081dWDfqp
n2b74GYrqbWQZg00k5RJ9U0+iSIkiFzOZGdiwr+qwh5hAY5HTBeXREtWqtUejYA1EFdKXuBZA5lO
ZQcHt4Myd1owJhnE1sJTLR8Ko+6jSpfn1U0AyZc6cVHVNS0QF6USIlJyZbqIsyir7hTDtl1HaBd4
2pVDb/xs5sqO5qnlbl7XJCJ9FK2j5jhkX85tlDdkIHAHIcScs2Nh24+mTQRk33Igh4kHFX+ar8fD
5Z39+IWorQdSap7KLTnNKHOofzNcnGZ7wRZih5dEOJ8NaNq9tWr3tflBMFh5VI7H9c4pTDWwfwE4
vXQ1DRqvdLPAQtnkQ5xhqaUAud7hGANhsLgCs7mBKWPBkgQPUKLpvgouRvkDIfYF9mKDLowoYHs2
CXP144xpViZmuDPJl46mac4B1CVqfqsW7ovGLUNmgBoR1y1snXY+mkP7hjbqTzXF9bGLnyDpxf6w
FDsj7rUgbjlDe6YJm9kzvBtiWHRHPKBVxlZkYfzVF5pq+tiaFGprFWYhgRzRgBUScSeZHzr1FzP0
LJqFtnN61e6nDHI7OSiQ/loJ5nOlS7pio6xN45i7NAiSxTzYBDL53TrfjK28JXZlZZToXQPgqITs
Ca1Z7Sn+7MKkz16zU1HjVaqW/K4vE05kAwj8xFp2i7QRzW9FwIzYhOFAE6asBR511pgqRzRYW8K3
46tUy6Xc1Osy2dvL93r1iM7xdQbOTDJrCgajLcoZkrN/HAvKBd6oAJ8s6FsgugFLDjmF9JUNqEqq
Swir6T4W0HaHDJJNreHVHov1ZVrF+xpnp4roC/ZE730w1QgPQJVnyypvhnipzjB98FYgUjRWRpwD
9qkd9sBfGOaIriyGQzN5Nxhakn3D7UK64xboQAbx82ihZrQRJcaVSlxBQZ5wGOT1dLF7x95tMsoZ
MFJ3UluVHuquhXyIFJ/pJEn6I89lhc/lfdKT5HrH860W9w0BqATLwWgwNS9ZexnQMQdzJoMh4xJa
2bm0uCf7i/p/sVk6lZg+AHU95qsI66a+jQ2OCfShCCo5yLgo/LRm2cAJzdAivzEKedOLtT5YxkKu
OmOI0cYbNJCNBawJaHZqDvDzInIUOMrVAZFp88GskxKY9ZBzn1OfakzQNVDi2ZB2IZ6mhOUYtN3E
tQjOejxZG5j4LkfLRa6EihkULm5nhIRDIos0Lg6KtrAX8qvvui4yHbjl8XgajScc8hhLtvgEQxGR
UYYiS/OyS6XK0CvSLhBuesxG93EdB+7dLL1fMRGyqtbYKLgZCAKnQWWz8ZYbtjC6HdezGBth3L5y
cjN9t8/r0PFuV+aWuznhS9aojP2kNVx+oLFKjQjplXbXbPwWmO5Y1Hb4j6Fb2VMF4ssLkHbguMiB
sjN5Qxgwjgs0ewBG60K8y3W6uE7dxUyB43iNe69XcFp6fLpo63FRGqi7MyN7qPv+o/BKwFvSxAsT
n3Vn1PfxOl5l0S2qd68P54KDYRMjmkDNfKBZ/tIam7cHu7Me52uw/Z1Xxz82rUraCAjx87R+Glqa
VmO7KXI31juXiy0k/uH9v7g7k+3GlSzL/kquGBdywQBDN4gJ+06UKFFyuiZYolxE3/f4+tygR5a/
5xEVr2pVjWoQLyQ5RZEgALt27zn7kKjn9qJiaP41hv57PJ2srgqHPWenpCYR02FPnkqbHIkymzAK
ctFpvrUdXGzpJl4ls6JdRHYwewf0IOSP4hKHpbQoBiLkNaATpT46cyHW/giJa2jsA8ygH2FevNWK
3MSpOmxbCrii9dZIRrEK1LiRiU9idm2/RQMNC08TAunF5JOuYcGTHfQaWd0WCFe6d7MzCWLFXo7p
qZqyHlJdBbJQP2rwldkolCg/BjqXRfvM9PjNtbp2VoYDO2xwF1EpgeQksLdL9g7TJXVOklJgj/O+
UUL1DxXGz96AVdSHn1oJgTVJueO4Q6I/Sumu3LXOqkJVqDorQ5RvemRGa0ctKOpzsgOYOLRXthDw
a53TgNAf4JRAm85NNtGZdEdqWDH+zTbVSGKSa8l5UpMClYiIgJTAXOMNYbzjxAzCUOXC7xlWbR+X
G6XCi+VgT9JUxdvQnAyQL7inOq3no2YaNDy3oi7yvetOS29BmKVZXy3FPoVucKhQfG1EUAH7Y9RI
22Tfmea4DUkQcsbhsRPdsxnGu5GIV6o7VYXErG6MID7adQirXVE2GhUh+zyTvBqciUOJx7CAE7/x
lJxI7brdFPXozKKGG3Qk8XdzC/CR5jvlHjHpLqQ2xkJCnAQF4gzeyg48yoNXWy5dCH2mAQLLXWLN
G9wh0kUH2bOnZWHR4ZohhDRLTJ0jHFn208o8HStjxeZ27hdajq3kK4d7RFR7gC1OZjdHC1pEP1xh
reZtfYPOJzlFKp0sBjI2TpO5dmU2eXZV0mhEzoDRkjZoNl6YNrrbiqRKbtw+hrUh2JAnzko3gB6q
Fzan7c9nUSMAwNgQ6IwmVPdeapBda/b4R4iZI+AkhSqyZeeJ2h3bK3Z9DjOwscQiymSUgouV8RNy
a6NILsItiL9JTKzXgdy27fgS5LThC9O9OhLPUlM0iMtQtFa+SopIDQtItoz4U2HXIDRshHc6YHuk
83AeYmoCB6YNZhKX1dBDh6425h5Y1iSp/c7gQN1YJquAFYz5nG0eXVb0bmr3WDr2YxPC5xFD/dhZ
XfZE6AFnOn0ssGezhLv3mIMtcXXqFtbppQ7D0VUGcM/jI0CKeVExjcL4+c1m4sp3FfftGgW7o6z7
3DAwPPpHmpD0uwqoeXlO/Qa6gFEfxV3audAcArlJM4O5zQ/eByhcBUNhBJV83n94xUNHm46iVcYn
SS8kTdN23WUd7XUFR3otcnxUGTpynejsvBpNNq9MI0oVMs/Y94cwcp4UVCNp1FyHwf0eVpWJEFVR
FmY8nEgcmBeM7/G1Vlx8sbvqIOjswqB+NePyzIgvn9FfGVYsfS7k7ujbwCApp6HiG9WCnr6giiVx
NiBkiy0U50ARIGNCOUmAGFqK3ibCUs1Z5OMUjfkgoVlQCecdYx91o062TA0Nzaafso9KJVvX9YDP
XYeBxNB63VYsap2KxAV/5jgfvFhfwqlgh1vHKLz0jhFJAbBsrrbaJrDJ0AWIcMRQTX8wYD9ZGvtk
VI29ncSPhVeq07lQ76Ok2fhqFO40sD+8MAPAckik7kjnDzSp3KZEssgM9JSoUAjV3FlVlTuxVPEn
jsDqRGPJneFQv8IAf88D4iboQOecT7ROfBX9rVHjm5N0ryfrf+Qb0xugIC/1iLZI5e5LzqjKd580
BxLGFMtaOQ4MD/WTTds+VcdDZYmvRFJReiVRWo7Jr3lKz066eowJf1940uxnXRxnSyCI0PyKNzWh
FQU0r+PeWr93pfYjE0/cLBHVNYvI/sQOux9xIBokVm1yBPqahYwxc9dVqiGCUHr8yo4WLQo5ICaB
0DmPR/QxxbYr2Os3rX5BdnYTLpxqe6DRqyd0HSuGHJG7LJ0adxmRrwODwhJc+HzEVbHo4QugCOjx
DjASKZDfzGsQQKto1HXqcDRRCENneZO8W3YUbl2D0LwQewMBf12+z2iHDpzxPiogDp/XM2MWLCrM
A0hnh2nqHXO9rnZOVN5CPr+ZX8JLLyqXPKGSHHKT5cDpzn7VIcNL435VxC1589PsUzwGPckTOowk
7IUVCVI6yk2NaYJGOyjCmbwyNVpho3hV6vfAgrugjigHUhM/dT8OS0Xrr21iLc0sCumtefjWb4RP
tTNJv54BxczP4DVHfs50R9lH6K3miWfrD5ox7apSedAyVi8Zs5oaeYo/unwWCi3YtuIAqhnDH9qU
8zpNXrpBbAtnRYr3vC6Mctd7WUl92P3jq2r66te3vx7y63G/PeT+D/8bj/vt1+5/4/4zWOtIGP+v
n+b+BD+f63/5p369iV9/brKsM4L+62PxL1/xb3/q19OQaSvjwQbFjhFgpmQtY2tDMmAObD3deTHT
SoRUUhQrcEKrcfp3VSTpTqbx1FWfvtc65Er7+0/bmp7R7P4lvfgBot/0gJ+P/f2nWOjQ1k7P5XvY
Ylmh/vv7n09ltHF5+fXDHHsysJh4ex+tk86Z7O5flZ7Cn7x/+fv3IfyD8eco/i4qpc3L9/cvFQRN
//it+/eDOQ0Jfn+C+/f5NMr/9fz3h9+/1UL7v5/+59P9+qefT/fr+/vj79/+euG/fvbrydNRbZa2
112FHeQ74HClyizZzHZhYhnpxsv5UpgFouL7T2tYmf/4/g//dP8ps+QwnsVdtYMP7q5Npc72COa/
I1u+eIGCMbez2p1L16iGuegPIx/D9J9aRkANp68cw94BE2FibkfsLZwWSzzxaIgMwUuYHcbnXB4U
1/7IOuqqqBn6h55tYgkNLsxvaJZYBhkYcIvFKTyQHM/4kMF0i65AMasfw6jT4Z74xEXSEB5bq+nC
w8y+TOP0x9iML6gT92iMgOiVzNoZjZCI7pMBbdh4TTFyXTE6qbOChGrP1nALxScPyit/Ds0HaR6T
8nUb5A1GJXbti5QYP2mBLggqnH+xe8RRLBD/z2yfvJ2ikJJd5GOSWu+QHBZxmWaPZRy/8wefnL4d
VkqtR2hTEHL54Qpgi/pKawjyD4G4hbpopra8OlRUhEWUTkPNHDIqIuXB1R599Ny9IYxV2XvPiLl0
Bm7B91CMRKCmHanKGcFQebsE8fiayshkNNahCBkCfL4VvllpPKgkTSz6MYznlcscPKt6da6L4Ssx
CAiLIsxHpk4jJPSUcxdb6zap6u+uXVNpJNStXme9+lNZm867kkK41gNK8P5HVZfeHrmjvynEuCwa
dztgMcILnNyQGGezpukweFNFuk3+4A84gBBRi3nnurQ9XJAi1diBlnpAQ41pgA3WDnpVD2cQ43LR
IJrP74GmGXNmBO7p98RRntVS6MjpBFpsq8cQVTakY7uRBrtfyVYmAgpUKcqSWct3aL7Jd794NUpX
EMFm878Y03ME+4GB54xW1jVqNMTSRqCTK4zuVDxK/TqQMrAkn4GNW6ksfWkdnVa/CmUikaWCvAIt
RqVbEKDkJpn37lYtJzcWcFMxWHQTNLO6Ki91gu3XtYIH2tCvNiSvfEodANL4MLQahIYqYZHesWsQ
e2Hkl0CWc6zfM5otw5NWW0hi8lHOzTKNtr6SfHfQmVk5LkONcMSD55O8RzuUvMEQNVRPA6FjZ92Z
9JOhnr1EQvRLR88QlaWM63tSxRbYyQ2p3MbWJqEV2MecYsKFc6mdBlIdA2tdlQgY2H9dU0GTGhR1
T0Yx3imYdk9qIDmk9DFbtUOcjoOxpjtP5Zf0T4gGwDq9WUEMW7Gi3Aj7SsFIM0Ea6xUiw5JAaFE0
tz4tD7GSnhzdj8kmbF9l+Y3ki3DhUJWTRpytZMy4OJFbNSPXEiQafi3FnZRBsmImm2wir/xIccbO
M9HH65q5yJypPDN8t97YCSQcKRnc1GKP5zqdRXpwRi9Bx16nEe5W0TUX8MUTtF0TuSMqjIuiTT6k
QBP0AjIMB5l45pzW503LCNDYkPcWLEZp7tQyR6Su8UkrPUbgVCz6lgutAiNg8JvQL1PMx6i77NfA
tteR8ZAKh5JOtMhP2uCrY/YD35x9+Jg4iElwLZLVTgeEmZcQCa+5t5gQt4l6ZGsxHrGhJ3tMZJtq
4uN7Iai13pKmtpA+aNoI1+t4/7bioz0OujUeXMI76mzEHCRNE4Xf9OX9PyVtZ4AIf/jx/Zdq7olZ
JNpDLCbd8c+fTb+kjOUGSb67K5IyG9dCNqA1i257f4TJZq6ivD8QZMlEDT6D2ysX4D7oX7RmX6nE
eBcRNFjRHNoxOZGn4W4qTX/wKrmlY8Od0vPVBTze0U0ddHDAKuMeCizGP8gkAa7AY9Taez3FjjRm
tCjpGDJhdsj1aTUyKHtzm+Rlt8CF845m54T8Olgrk0ZS90t9HycgWPUCUYTAatvYMT4VZ9fS7F7m
QfSkdTKeZ2yGKaqh8fgO2i7/JR9UPljNov3K+TPTqdNRWJoW51XfUxl33i7ygnewZe7kd/9sTJj3
Hpg+NrPombjAQTjpKK48RFtipQqUJhqtZMWCEDEwX2B7wT+ApZtFpbmmgUAeoxBPxCf0AE4kwR3M
suA7oH0E58xVsy1M84sYc1LxSKQei7FjpFFeCjJBjNKsNzxpg4xuCjh02Ku84f/WSHJKHjgG701r
nXk9K083vjQRvjhW+mC0sls2ARijYbwkQ7wpQl6gkM7CyeNHY9Q+SCthyRkyeDgk35KG/QAxSN+1
zdkuoLCZUI3MgeyZtMuXQ1a/qlWCAALZsd+JpZCIeqW718tRwQL/4DT0NoxSox2gQC8NaApS79dV
gn/Kd44Wnf5pRIkZSH/uirZaqhK8oN1wEKUfn1ymfoTZJ97CakwNRzgZC+7Qr9OaHkCjZ2AsbRok
QQusGY0wOw9HB7UX3czdSMTdPNOVAncU+s6aTUqtkxah+O5z4aHP6c3k0Bpn0pSvjkuZGhv+lhhz
ttgI/lWdl0L0BGph7yCaZsuVc+sIiEVWGX0S07aaoIC1Wn1mZuNBzm/ewqQ8yVQ92LH7gSoUblWO
Sk517QMbozlbZiSIIWmuSRvS3yvbbetlp9qL2mXhaG9Ip7KF6RI9ZXKKaJSKy3I4i9jEjlw9wMY/
Z9QFjfkwuP47CoZdiQtw5lsSJ08LjBQB5nudJPs+iANOW+HuzbI/1qRBkVhhfeuCmF2jUdnUSFNX
imyHoP4ou/RVH4KtpRu3NAk/GFrq67gu90PFhxsKc29aQF/LixnToFdUiDEQaZOxeQM22O7akdU/
VasftbKJTY1qzKEU7mpI8K2PwiEoYLhoKalH4dqK4Cm29vsQvcR0UmZ6W2zHFEpzZ+dbS4CmpBMo
58TOPNg957SgXbEcaY8s3DSVc5mHX30BaktIDxqvjykN2w0atJAcKJ9NMgAgaq9GLsYAm5ZbfON2
pW391m4XKOjmrm+/Dr7drZpGvihSHBT/GT0tuBI4IEzHkK7n4ZaRCHI53+7Z8tPBGjSCuGVSTN6O
YwMRZNU28kHGEhOesQPEidzfHsr15NjSJc7t1NxGnTIuHI/VK8tuWOdnDWzcVd6cyOrqSPygqoDL
2coG+3yFI6jo0N3qbbBIOuuZnQN8OvFQeYOP9TwlFCuAjgCNYW7a9q0RWFxcPvY0CLWNn3kLxW9h
lzuHnDTceRa69KoThj+96TK7Lb0nBf5gGkOtFQrhxKoylUgGoqJShepUGd1uGD/HUZ+P6D/BfoCL
bPwsmDkCPogf5Isqp6ik1mbUuAxJgJgpafOsamR1DKwsLX4GGwmjXwqOhtS415pykTjfpOJ+Ga7r
cXXmb2PWMDJu8pselQ/JOKGSKT7HHBth0tOTrqxn8hsYvehi7eAiWJrVzYMkpDJ3YRrRtouwFw8I
GeGHWPnaZ/pPdd/OGgvmV80+gmSug6yzYJlZ6WfVeksOebTEWXIcjLxZlt0MVt0u6hMk1PT+CUgg
pLTQ8O0aHm7JStjFMiyzgyOdNTF703Ts4JuU054MYF7a3AWk99BXKrKK+kOy3MOQrNeMl6n9ASWB
Py12rc4sFjok+a4W8MGKBn3qp4+KjtyZrDuo9smJ1ZsUV1F8MYJlb4sdLUXEYVK+UXMHi64qbm2D
08YxJjAoVUEDBGoOSAIEuYvQu8IsD5cMSVDWn0dB+1zL8m8dCVPm0LxVnvzO7dSZtyW3HC/aC+Ry
dF1dm0soM1GN6SPz/jfe/jEPQff0g//Dxm0zEXRWKQ45ZQKpK5lya2I7fyzJYk1U+TS22qfFoGLe
+5+Bpr2PLcokxsncIEoawbXnbMsY+SQzwZ0oSmudGLmyTq3qORuVDxCODBknXgG3V5ZwENsc2SQw
T14O6WwkadrBzLEMGvSRgRktAonKPXW/yq6PVnrBCEmthWBo+JF3+H0Vq6d15yY0elKHPVJ64GOI
V3+bUpr+XwdV/f+ZU6pq94NFzqr3lS0+6o//+GKyXw8klH79/W9PzVdZZ//xHHxmBFnd/2H74+9/
06bf+plrpZgGGVVCN4Sp6Qb/ZxBR9TOsVDGt/3SkRJPNyF21VLy3/zPZivAqHmpI24LwQA1qEzL6
j7BSYf2nTfTARGyxVM3UTev/JNdKCMJS/xAeahimsCVFsa4LW7dtS/4Wa5UGrdfCBk+WNrfCEEFL
Ypn415Rdapursii2IkJVmuUvUZMtEdDSaB4eeZuUeRh5mdunWrHV43wjLSr/gLumJ8Mv3Broop6T
Abqi2yw6yD6jT6A6BGSQYau2bXZDho9C7ZcGgBST8HkPQbdA3i2RFsasTVV+8BG6x56/KCi9ouxJ
wsL1dbTvHbwoOSxHFNA07mHTMeIvyp0z0suxGc7FuIRBYFpm9mRCvDY75I2i37tDizKbXgsmnaFu
FrU/meck7dzsyde49jv3KSLgpB4f6Fsd+iY5dH4IDxyqnW1uU1rTKeoZXLMr0S0TiTTCDo9ajGTM
H/ew6dcMrdfOyWyMY5X0e2KnVLSmEZrDKH0qcZ1DpkG5f3PGfNMB9cXf+6Fo1kpH3Z1a8SGBwBpp
9Y4PnzqJlpXerRyle8QL4ffHhnSttNOxhbZkDbS7Jsj/ItxVn7Jbf2WcGQTJEgIlTNWxHY0topyy
bT8/ngOcpn//m/gfXS5F4LJVXlIHGXyUGoU+aHTaUBCpCfFwcWYaKvHOPMRh6SZcfV7lz9gzEZ7B
utFB1wgESDw8Bo9k+/lGKX5o9slFxTk56gLwTRVQPI2yIVfQegHjrcdq8Yer8OnnC/6PtIGKEqQ1
r+zPEbzT27B1Xr8pNENoGIKnwNw/vI2x85UaHr+H799AeWnjonXjo2al771nHjqYV2OEm+rf/9Hp
Sf987P78R3/L/UUMTy6Hy5yyqPPnRl56ayS3BGq3nTjnf/+nxD9/TrbOO1QtY7oXSDld1H94g/QW
g5QtL15zFTpmxvjF7dAURgtoRHRA0ETFSngr8oupKdd//7c1Mvp+f5+Gowso/tx+QHP89j5NP1ez
MU8UGBgKk+4D8xmQT0twVqtg9KaLbz/mcO49uXcDg6gsnfnstBA3r2Ullo0TPpbkiGRKcU60a1Y0
Bz84BUp5SOz+6d+/VmH8q9dqTOZvW1g60NU/HyczawXx7YGycKLs0KNCJHtlHYbaaTTss99jJIjL
F25KKD3sPf7SixjszwIxUemc1T76i0P3r1+OzSpAErXUNOu3Q0eOrl6NKdCYQlFXOn3TGcKgK7zi
eTaUl1xls4MAyCUry/WaRRzTMMwVBJXJwWjCW2sWL39xfFSL9MTfP03HMQ2bfEQhVPRBfz5CeooV
fiT9dxkQ5OMVbzlkpBjt6Ez3jG+19irN8JZkzTkzVnR8osU4urQjTOOE3gO0KiLbmct5lunhopPf
RvJlwuhN6uFND+JDrtXwrRMKf8Be58qWJz9RMUW1c2RZ3Idl/NWFiIdcuUN9cvVDA2SndbJx49m5
cYXJSo7ZoQiME0UiHMWrjVeybN7TVnlTK3nU8e7VLREXi4QdeTbAIUDXfAXgueh18aCRbm/46bEx
zUNpxddU8W9JmG8dUXynA4aAUjg9Pi30kfqL0MQPY1odNKwsRVVe0DkfwMScRj1iYzcGLw7vNQpM
vMLm/b1kpXFqKLPZBcuTtLzXxjzRGTl4YQs/FBBj01T7MjWOCByPmUprrYmPjYxu00vvappk0zur
BBpRUpMcbv/Y5M3G3KqJ9qPqIOn04mQM5lYQy0LEwsrLiitDeHiRFs0CA5R0cm2zjMiUYspNid3v
3ag9KA7imaBi6Oy7xhbT6skuonUhkJclQ4ZC2LYQ3RffbMzOg9q05OKl7HmMsxk6p9r3r8pQX1zf
GpccCVB3DTiwEtpvUHFW0Itjf08zWc9WeJ7oxHco4LRQon4j1FqwYoroFiBRTjVrDfyLMCLbPnfk
mfSRPDWJsUcoDxYgYNzLgkn8UbDQxk3d1u+5E724o3dgLz9Hm4ObhKlxMQY0ILqmBprovat5AUBK
ejEB0PO+awErMuR1xxAja/2BTl2DSg0LU6dCGA3zu+oyhYDYt0Xsav98rbbWL1vM+nUN1AB0BpBP
VT0k1ndPGjslAaMDZQJFOiGz7EeLRzgN0vdeCYhF+FgkVzO2jpAFjohZDnphIc+8JTmn0aCV6EUF
bD8FrBjJMUPhPCYh/xJXnDhBSV4XEACLM1jj0oBcj4yqdyrm+QyJvcLBWkmGgs9ckGh77DN4TJZ4
ltIgbdEqWUdh8CF3SX9wkG/1lP6z0dJPeZTcr4qu++zL8gfPSEeD68WqLrnjQTbWnXPbNVQnw3OQ
T59g1kM184z3LsK9ahFbxSvCjH8Ia8ueWRLh0WQUQkUf3BrHXcYhdPg6hqDQ8l4U3b82/bPjVpc2
Z6Agaa3NZIVGrZ9ORBWeUa7gcOol91RkbwSnODuzjT5Qhn6HwweupFK+cCV5CiAKq+IWON1rByq5
zouvg/SIcgBv3tjNs7CUp+kaK9L4ZhOsQy29jbvk2hk4E3Msa0jgOAmsH27GBVcMps3pGW8Vlewp
Nz1MrxFVK9c28W+eSN+Zl66AJnwZoX5iuTi39Nwqe+BeQy3HrQPp2cRVTw9FKNbA3AGb4EUNCQmq
L9R9nMn05zqn/57ZAO3vj2aj/So9jJtZyMviFufHN003HxTLfjZSI6fMJCLv/tKAqV71Vn8cRb13
PeRQGIlLmnvWYYxBeXJPcRN+ivFpYaE1Bh1/HKV+Kor4ppbxYap5J+Xg/YC38ZS4XXZbi6g0lbuD
4hGp07AVVboTSdIfegIlxksX3ZCvTFc5Gw2SMcPaqqZ1tJX0qpCmPRTDqzry8U0ltZubW3Kpwpme
WE+FuUJ7Qne3o1XHrV4NoxtYUhjvgG51VJPItaEvjASmsr1vVI6GHQ5keHGRi+Ip1LpP1WELm9ZQ
nwY+j3lHKZ17DBjpIp2nDyaDt9aHx2haaXLN4YplwkVs9ClHj9CP0GOjciUqXtB0AqsgSOdCsJgA
zYgGupyZ4ANrzOLClG+W++B2FSO4CaN6ccr6AbwBivPxbVpVdVYbPOnHgo5yjai4t7HHdmRGzK2E
NSjAghpCDrQD77FyApxLjjiRYQZUimRHF7Nwy1FQQsxRJPaBSCPkWLoA3r3byJqWA4qzwr3aFJe7
gWo6XKE6qbpSwDThemhxR0YabO7y7GjxOZXlBe59BZu5WnKPRcSURDej5TqIR566NI90jh/Uj+mr
QnXOedN+5lgOiD/Ckkkxzr2p9ZPPojg2tTxNx67nBju9U7tVzmi2T9MHTaAEJ0NTP4TN3vYvedPv
a0PdwxZYiXY6qtNtwzYhM9QgPriwdQJEpojHoxj00/0VaqZ3dSYKyWDxC2qQXN0xmscuK6OWHaSS
XxSl05Zay9VEpKbv0tnU6Vt0hTbvav1HASHRNWFrWimrwODIpQVLva2at6yqarZ9XJp4lhaN6aCa
K/axiGd4RMFmsB7XYXlRPR+mqWD+jBtZF2iyeaNlUDw5MZINQOdnPIvJND2Z/kH3SL8K9Xf1Ncxd
huvixZLWOemyy9h8WD3jIZbuqdzyOoIIPdw9dWzDkSVlJ9FOnDHH6fGAYY6G7Z1yMo7o6T/3ptiz
M6OuMF9Y0r8Y+pPcUF26VJ6iUwFbYDb9epHxmsmgoo50+qciPCYBfUWPEzWnh49Z+TjtVYfp1CPd
ibt8SE2EgO/ZoxJOTHr1HWFOHvSybOSF6Lo6r1bgkgGRSZhgQRVBfOhI+VFr6Bp5Xy/RBrHJmYlc
e5cenw9b/IXslBfMFtGi9bq17QW7SvpXQ3GWWsfSofjm0tDEpSM+GEF5fJ2q8zBUvqLR2msOpyiP
vt/6nTmVhcqHY34Xk8B9KuuTlhPKUMUyIGRqnlcyWirdITbwPie4dQMOQu/Lk4N8jvv+XKL/mxoC
peVfW725IGY4hd4pztC7RpIqxDI5Av5UPqIU0LntyONIygjpLhZ9CEHVeV+PlJz7tGKf+8A5B6p6
c+xujfYPAjGrTdHiEei1k5uvMuFdKFPpMAtOmmnV9XM+FoVPxE1M/CLee7FWKsRmXCT9EN0sE5Cg
N+VMQJHrSjTcRsu5HhGoxjAp+hxT66uqOjRcU52bJbzQpC83gNm7WTFp6O2SfriKFNadIH6Mn06t
Vt7UDuSOJo1tnkvUfSDiG6CvEVnHSRDcYsf96nuxShFnexRnuaGv7Ti85SXFAKh0xO4OvWrLzuYG
51Fl4yNQtVMcUSGUqhkvNboWRbfO0PEuGbVc4y64xrFc972z5pr7cB1KMlXjUsZBSFRSfhqJYEKM
hsE3rhxrWbmDAcgXaZg0HgFTMeFmYcs9GsUukNv7KStqXkisSLiyyjjD21esjPBEXnAyhKjz8w68
XIvrj9y+uV7wWOkbz55tP3SlhS/Kbn5YpVQWVoqk2hAAfoMgvBl5zeB3AJCUK946LpWPpHI5x+lW
00qf60RnIFAzLppoCCuhgo1JHx9hTyGM3JRJefEDqGrqq1mVR63XaeioxPXGzPKBxsN2zhroCcoU
blflK901TkYZc5PJKHIC4H8C5MzWl1OB45SrIOR0d4bMYpdac2gdUryZXpqVA3rMc/darxFmE+Qq
XWCWCCGMvamArcaPgCFRxaJIe6Tmrpa2XOKBoG0UljvRcSyy6ZSDsglVYZovZXKnG6O9EKYFXrkO
9+g5Ttlg9Ex8WQ7dAJFjg3lI7d1srgCPq9uQc0UbSX7QaPKXrgpFoqiOuCPUBRjaZwXX9A6Lx8gM
2HwxSuODeEBIBAJ8h3AhA3oW/Zk2Z8LuurvYTLuFrTJLhBPOz3vcSoyOPJr3hPaU6LPXQsGVKqCE
qyFSF9MhL6cxvqu9wA3RDtiSSOk90Nh6wPR+HSoHD0vnfjgVK6LwG1QOVfLUlpj5GypbsiLv/zJS
MojMozcRyWVc8VbvP6YfSlZAuR60EYFP/RgKrqu44poL2viVSvMcmeKkF5zACGmDOTf9AHxP2cqT
CRceXBP3LjBYO4tsOUQLTYXCR370hkEJbdLJw7MaBPYkzpnW2NY9Dam5TD02DBpq2sXBJc4dy3J9
0Uz7y8i8Zp74zJzaSf4axtdp+4ZvHhJmzopckLgJKY+qUGdDWxO4o1m4V9vyct+90Q46cSIf+cGi
m1wgbu9+Z4OC8YGbE0id2wRYnm5lw4hsqnEuEdlC059IbINYCjxJobGNmBtYtXeQY31BZEqkK6mY
orpUJAvjCDBIgaIK1INvNWpzI7xOpS36jDVi3Z09bTSr7nHaXEztiiHxNmXH3Xzk3GSICgcr9W+w
9m6twruYVkDwHdlcdzFLdZ47N2qTQjINr1Yfvenws+O+hU+zQUGQ+YuqKH4AC8SLfgqy5DNQlDko
Q5y+SADKHIdFfmgBp9gFeqCB4J9Wew1G91Ot7TO5eSSPo3R0RjK9acKlKrfE7r3JtSdhMj8jCs5y
w01WFxs1QNBSAmyyon00KDTnRhadqgc5wrmFXwGdU9XC2GhVbrSg5+nAzjzHoboGdjZrArY51VTd
KRbruYniSC7qyRvo03Q0Mem3DcxNNX6lJ8zNcfgW5MmiwN+3wlrECsIn7SYvSeodmrT9aDD5GmJV
eck3FtYtRIeXVopv9BXOKKB2un7ouP2SkVXxEkNl5jbqD7+l41ZChQZLgfYGzNcSFXmT55/E7rZz
K6LIipQzgGSE1zRLieJydw3egNL1r/Fk7oq85MkqrZ1HWKjo2H41LHhD7l8Dj3WSyMhbaAaIQtx+
YxXNS94QvTd1EFSXv5WKkkl5dPUYXRUtOGTwIOj+cbW4rdiWzlcweG9/0Tn6fWxgG45mUoiYqslF
a1lTl/APHUg9YTIB8sBfMohaqo2K9sRSzlMDgHzIrVvXFORy7WXIiEpQ6iUm7YAZX9izx1HU5C96
r//U8DVRGWiaNg0wYNxY2p9fTZZbbG0DiFoM3vGEx6BTmMhsLf+7Z4TfwpxVcboK/uIYGP/UXuTP
Wty6+dOCo6D/1s/TGsjthQtMLJ3u6Blw8BmDlAB3J4Xwvb8XDyyvRgOdSDC85CWAb2dDcAuoIRsa
MVMrCCoSkRWs4q1rA8YBx+Vq8/slbHT1Zdr/YIv7VvAsYmq+3XeEHfu2aXuYaO2DMK+DHl0jhakI
DSWcVufEKi8tNJCBjGT8HheHW1XUstQlVnKgXbEtcnZG+PxdP+BOoBeXZpSnaWPcQ0FAEMyWNqd0
n3bD+lQ8TiV/M91DMre9tGw8zJINuVFBT3Eepw4CBLjjVFBP71Fh6AEOHRcSHR+nuMj0R0Uzgi0t
V2pCrk/VthciUG+W23MfUwHvFZehsABHGevUc89Zml3odl5GdouJbp+SeFlEwVULikutqKeW5yT4
aO0M1rljFiLHHaE1l4pWG/YPRK1szKZfr0bWYq8sgKFTKlvT3KIHXqHn3u2+w+GmN+stnLPRtAx5
CS5fD2P6okbUx7ruuZQhqooelap7XhryBGMOyK965k7DwCN2Hh2hJeucUF5PZaVUaioGp6IkDiIW
FISrIQmCyjfFrA+t452YPO+0mo8wCMs3vFaTkh8SGp8dTo7V0LJSesrXtAHVeadTp8jL8ouFvKj4
L/bOZLltLc3Wr3LjzuHARo/BnZAEG5HqZcrSBCFRFvoeG93T17d9zsmynZXd6E4qorIinbYkigSw
/2atbznMRypGWCVxAmsrUYQhflGIGIRHvqd+9xzz/P8XN5X4sUb4ZaXh6OwGdWK3PJ2R/+/D4QkA
l2Q+SS3nDrcpFpZijYH3KhnarQZyZZ9G+q22aLe+B2UuRVld0M4xzSs4xwTDOwKTHYLmsCU4ED0z
TgGPogGwsVM3gcakw6J/Ti0Cbjv9Yey03Y9PrOjc52zMHtT1baAn8mwwF0W0TpAhz82plM1WJ7iG
nDOHFJ4M3kEX7XoYhZRvG5UAqiE1jl897ksKPkGZoVpNEKpQHMpN2OsXLcE8O7ePup8eZARdBcOx
q0UHDo7Rf+oIz+UqRFigH+UcbaTN/dlMNgQj5oB1wWhTklcBDgWytyuR14bOSc/CrWFgmMsAvmhj
QAbJupubwMyTdxk11CpoGnDJ2w7Ntx1fZVI7ItWhc2QcV3lMWkcL/kHxLUM0BgCahiCpnBuyj67c
ybtTd0Im7INJT4Vs82lkQSeyZTsmzJ/JPwxqxpF2ShwgJUYTJ++DsB+bfN4mikqnpZLHRThuo9q/
7vrstuXc08kzR9ED0aGvqKr4ha7Qxj1G9q6YHX1tWxxWje9zl1kESdb7xqoPdQuSTCMGsbkxp3wt
jAX01LQH00DJNFmnWUSnLAXZG5rXUjOufjxw/1eJoBQFnOYoCi4VgZPt/PA9SqryZ02BsDhckG38
AyUC3J/vxXsl2+jvvugPIYLzxTY8y2FnZ7seEjaTs+wPHYL9xTXZIeIL86GbK73B32QItv4FdYBv
uT57PgMmCa/hTxmC5X9R2gUWRi5SIEOgUPjrxf25oO1++/PPC1sCan7ZQ7k6Dx/bIo3JNNA8eMAt
fj3BZ+6JCBymhZ+N2mHKHIbeAOO47zm6m+aIJbDap9UYoDjitBRgOCv/eapJ9k1JMQ0KwLo0okOA
vYs04dAqt5npX7SwfY4FCQ1DBsQIM1cC1jxv1gjDbkLw3BNtJOI0bFTakhoI9PJ36Xb3gP/IZW7Z
i4hx3LBPQks9vbRGvWtq/SOqmxbFZngz98cWp23cIExALv9Z6u3Rkcvey/oqEHGNrteE0GZ57yIU
a/TUxgEQxX0NN5fwb4KzorENgLN97VwD3PxABrqGSc8O68CS8wYD5Z0ri5sQgcZGVsatY80vDElv
ktw/uLLcpaa9L8rheiqdK23xy9s+dILIbkhpKgedeJ/oRXYZ6aHFiD84mEqTBnnhLCySsgqoQRr6
1QdfoubwGdV7ms9CJaI6GwpDBjVJQNi13fVUg0qtK/dDTOjpvEjoG3eJ4Sv01nsUejDuQ93fZ1r1
LkdoMZ5amPkt6vWIkJwoQ+VvfuaJ3FY6Q9BZf2fgPO7aHvWukd2bE9HvQhLqJAocII61HtzEWmsx
PdTSoXfuu+gjB+hFrPeIpHycHNBo0RoLxlerYwSV3jRMqhFOWd9yh6O3iG8GkFW8zi5ldfOJjOY9
4rCMNe12QNmWJc0T2FHoHGJ8Io0Qq2OUbeqFoktzmYPQLBJaxC86dg4PWAlaWiwfbVjeQkSEVE2v
uoB3NKIAYQ9vYIFO3HG8NzAM4YcvqxFFBFQd131yyO7UKjwllMfNVujeM36Gt9ln3Oe79Z2MiITy
atmubaTaqukfr8u26FA2e9aDp1s92QDk6BT2vELkKk9hbzAm7mls6WBWyn5S6uwoPMfmePISOCik
zTGShM9FeVgbVDYLo6VV0zCuWcCQOJ1YEWtxr2uvIvtmFG25XfrljDJI28cGBJYwjLegr6PRJwEh
Idd5xv9pI2eYBKm0E21KTxxg6WBZWYYdQERaY33E8IAuCBmgBJ3xFaRwsQZ5fEYy6nJRg2dM6YPm
exepZOI3X80UYyV2EtWmxMh47bMjqyed6nddmAjsR/9Ei/+Qx8MZH1PgjTAUtfZprBkyJ4GVXewR
e85AhuyW4KpEWLhuwgRNvOFcD2X3TJu1covm7GMryvHXQNWY90nIpBWpXLSKxfBsa3xMwBkDy2ge
O0Ha+NwN170l+1WcyRNy9qtMdO8l0LeVK5dtXZrMwHjZqZe/iXa4U7lLa9NvXvA07ybz1DTxTU5e
SdhAQE3z7IK62glkk8LtJ/g+IpCet2ez2MlbZig28iqeyBTAfjTraJaKK/IsMcBH+KFLX7y3A2W5
GomxNA20qPxqR3isQty40dDsZpm+VRnD4nyyL2UO4gcqM5IPg+C82XW47yjKraz91hpkq3VZBvl9
MI5i7DAbJGJtDc3GIQkpYj6xjoCKV1YIicJimzblb6lAcwjN4jlG548uIu0Cv5UvWaVfJXhaYSnW
aTHcRdaytanh9gPhSs7g6lupaTxH5uWEaJxspIapHoEqQaKxB7NG61qzovhWaMRXpS6+kYbrj3Sx
IxRZZ+PnFo5bMGYMJ4kMdeJNS27CQmBSPBHGd51wOzD4ETDxem0zxONnD8557Y/k1PvoIjBR4JVC
WZGbyaGtoZhDASt6N4E9Mx1Qmd9NrdTWrcfgoxsd46YtesJOq53ZdldlW91LR4B+4POoRnbdff05
91hamtJdewvm/BAEXIJiu9PtlyyK3jl3TtiYWLbRYvTj8gTuichekgMp+1imQdKzcMhZLq6nQqJY
RQgF4XINNIPeiAgVRhvuUasrIMYgCuDil+mJld6Wn+W0gwc5G2lz4+iPpe8AWEqgVYaV/ixac4df
5qbHhmEWeJu1DBksa9SDR4rr4Ot3TppmoFxDmGV6+NDHPJDF8sbk9kkILMHw4uAAS0LnyzSHNEQQ
HTCujMH3suUJFG69EIZrBsdLPblIM2S2jjWQSWU4Q9IEfuollbzhoazt7UZNb5nBaaI9hATW1XMD
9hkaG3vijOW+BLCVwItqargode+tDDfKEZVhimzH8YZdo8dABShzoXs4lTzibbwKSh7tQ9KxuU+L
Mb/VckEKANXJRoj5aDPjXKlBkG6m160usZLQfEgzQ1NWx3gdI/Cs96GX3CX+CHQ0rl9033lOY/Lh
m5JGoYnyg1H7nxwFN3oFYSUFYVGwiENRlcP5AnwvrIEG3H+Lyg40c6zw3W16rvIQA5W8Q8v9saTe
fZ8hNlgk022fyBeZfosaeBNGhO8lkctXl03Zaq4PI7YWDAOYO1mLTG4MI7o2L0lniU2SEVmuQZAd
bfmw6E6xBd9yLBljFGK6VaD1hqdWQBLaZ5XD9fOYNq78BM2ARlO1Yxh5SV0NFWI2MGeZ3yrJCk3A
ptmn8Sdy7m/1lG/SwTlHmsnY1ByuCeQLDL8/VTMTNkxSkBr87sUP5Yx1wZVB6owPuTRO/1u3t/Of
gt9/Vbc7TMb+cd1+/Zb3b7+U7Orf/1GyC+uL7TqeqeZrjLcsjxncHyU7f8OZbDGC8wS1t+lRTZdV
28f/7/+azhfdM0zddw3D13WY4X8r2U37i6c7hu2jLDao+c3/qGQ3Vcfwk3SM749MlAGg5XqWa+u2
ag5+HgHimig0xpocmVUETWBYG8UGouamc4h1XZobsITcz5fUMw7kTazm+DmPL4Z5T1oJe0s/0GHi
6TLd1UD+RDdtR6bkjd4AGzlDBjuSWnWoBlaJV1P4FSrtihtA3C8Gg2aJ/P0Imbpks1t86v1VeFdq
d/YMGeoqf4psMGdANnhlvhaIZV24J19/SIvbJbwF9Is6EQzXNjWx5vggJY8L8TVzw2vieHdWofg6
dXscZGxUJ9dfoRGjwydSisY3LUwm0OYOciJchgO5J5vW4GlXVCszBU1OtGW0rir4oyZJnUyX2EJ4
NAtJmrEimLfq7Yk1vLWVwbMBe9WQ7cOME6jIdozX79DpBSMzfNu8zvRiiypyxfHnZe/rRjdxNEdY
X0JmcC0EWlBtJa24zSsilDAkHnMB7Fq71zpB0qHyblL5e2644iHPVv6RReOG1TZM+3E7Gu7RJC0e
BDyHRrQdkmwnCKxi6k+qTByYEGs7tt2TAPWIxS1cDiUM0wEPaE2EoIxToDFIgqKOXwFTWXKRDfZb
byV7dCaUA8T0LiRLVSuCE2wXexq6VEmuJzyblUnyyxRlu3ChveB1avZZpVcaCSmQz7g96oZ4j2Cm
VvW8r3I+G/uUSVjySgFSdW8uS17La9i6iRXC+nVenVuG5hRVYz9uCuNsU6FX4sxrKk3cw5W51pqz
epWJTZmHBa6IoRxHF83SmB4xi69geQgCy/i6JR+CFkIdp+QO9t7GSF+5qlp73BhVihujWRtcqJkp
oKfdtTXdJiWSgzmGXwULpPpffBvKz6QFtgM4CXm8Y1yGhnIP6s6oEWSivRcLRq/pDJkPXUm/Gul2
wvqqIEPSBmanXlbOx9IhbogZmYVOuCJVM5h8rJS+tmlSKPXuiF9ob1XAINvXqjt3/UXEHZQZWgaX
C4LLa4zM3cKEp+DH6PqEk51sS87NshKoth6cDlsv+83hZeppUFJtW7OvNPQXECiCap52eKOu3AVE
aUWqWEgGlxeprKaFe71YR865pmHW4W5qfBKSfHkKio1eX2R/0xB56S5s072D354zRl4kWwct14AK
BnGnMWjYOznkkxLKBWIZtaeJ+gEP4cAvGeOAVBNw7LAZseutPW0W/IVVM23UezZyrag/K5tlaV5q
XqyzKJyXzuou3UwltDii0I2OWwxUWTPx9yMiPnWtuHdgwdeSijVdunV8pYGL1YbrOL389BD/c77x
8zzD/XU98uez0dZZSTBSUTrtX5+NJnYsZGPKvJh/gpvYLLd+jd0McEs2qvVPvuOqLwpEF+TLVY13
7HOy5dmaC+9gIaqql2k784kPujiMAHSYnPIwgTRpiq2akrBNX6V6trFp4SnfdkinWx0bK1bOVl3+
aE4guZG1vMrni7rJJtKhuAe66l7X70LQdr6FwgOYlko4LOJLzg3k6WcLx5Kh4PPcqsQKGvIczvSc
TCND/WKlL5Qo/DTHuWqKajO2l7a5Z6bOgPESeihaeK+TmQkAAwXHue3iBwXDt6fdP393f9NR//27
+5u+X7qIpiqFoF2AhU5PTebSOTIS4B516bh0DXFP82labFNuZo2jx5o3XXuyoUf981fCkfn3ZyBp
9Y5nuxYI6N/HVgiRNdjUWDgN6tZpW4uTydWugK06q5CV7W+bBjLoVeWx8AV+jLL4rmO5gnmYNPUK
R42zwyaYyV2nH4k4o7sy6vusui3ADDSX2j422oEYDi15Ns1d5iREwu5rtMSavP3nv8pvAzh1mvs6
ziWemfw2nvGb9cNMTQT/HmKjgqQo/10ClZe6Ak2dKtGu//nP+lV0/uPz42dhXcLDgE/D/+3zawXQ
Kfo6ycwbZ+PKpW2Dmy93LNG8d8QJ/+Knmer7/fceg58nKIR0h1pJd7BOGb/ZJUZPnzQjZNGvnjfM
+Q5uyG0VZzvYc4cJ1kUlCLKeLobWIGrb+JwZI7IpbTqP5MRLavCK0LvWI0h7IKuR8RZr6iNSlWv1
lCczBMNudo5S7Nla/R5Zz3B3gGh+TUFgl9zkY9J/2JqgR0K/1h8W36BnQyU3teuI7ke9ijxP0fuM
16Pf7K3y4k6Q3uZt6/GwmO4tGSz6W7PgLZGXMW7XUMV0DldVRmgu7V5KFDMZ5d2R/+N4vZ71EAzr
aSjMA0vhPekVCES6lSvSTVuoyEly9pw7c3gITchi2kthiYMWa3ssJaxYLunSQDPb8whdc6WsQKtv
kIUaTKpQQ8LZVMmUuN95SLAeXY10S2NIH87Jp37baHwysDCHZ51xCpFTCL6gjXKe8MhTVYPO12jq
5mCKl9sg23jQtyHcqXc33WQO07eYkK/5eehxSiK57RXzMGbaxD6HFNBeToijP7BmP3fNXb/gP623
acpuzB2CmkMiUhPPctsO3Ihds5JEfQ6ZvfKX71Z2pzF5CMFG40zA9xXB435Vv5c6UIrqeWHD6TbX
C/ZpjwqSWBSp8aGKF89pwACwEOHMmxOQRhRsQ5NsrFtJ7IwDG8DK2KZ4iGYpgCu+GdmZKk/AxSVM
dDzHpJzIUemjg5kUz3bT7oU5IlQ9pGTP6Qwt4s67mS1t7zBThLjHa8M/8ArfTHGnNznsyz4h7DCi
WHTdddjtpmpvgeOZlFY4mbdEyoN7hg3Mskl3d7otd5hz0KluI46VgUPTMvjuzEs8J9khiiV0i+My
ca5/nMuBh4a7y946FG0AAAlPPDM+Durqu+S3CKk2nenEEIpkeqRqY0qNQ7+fZTutZL/PTaNOJLu4
EIChk16tmDqITXczm/jQOlU1xAlG7xRChs21mEZPGe76wT4OEHLTKDr0dfREZBW0aC4I7TxLcrm6
h0FMJwhVAKaZzkXUBmVHUXUZvXeD6hofN75toLcnJQlOKGu9dxMLeSmeSonchZ/gUVNz4Ve8uGkg
OWpbdbO6ltuRahbSNhIlIrA4yly+uLtSzwH0vqyBwbZbxk6m/d5pxq05P6tShOoGTf1G3ZVIMlcL
eNWaI89sHrkCmJDvFeWWwQw4vojjsDaoNWCyVxXme/+OFctaPS/cJmKidq4w76rTStpig07IZYTe
js0ehuoak/OP+rblcsGoz6XzVPTvqolwG/NHj9E2BH8YF5IHfryKEtFYPVxAcQZZGgVmcS+7iyqi
RvCDxpYZ3sqiCo991sVLhu4yDmJtCLrlNUvQnGtcwo62ySC1QB6xJJPralOqWSkKlu4ZLtDeGIPY
bPcG20TUlYHTi4NTJ3ddSjXA7zOQfmQnq84PBsE4ts93MaI05PDrtgv3jf3oeTCi5LlobrZpwlSP
v1WdRcekXMN/AunIxNyeYx1QDyo2Dn80FlwNqnXwOUV9LjRYL2RgUcx1GuPeezukskSTXiWAm4dA
fPMJqu37e5zqDMoQLr+r99ysG5qsS1vy3KfO9MchGEaK7Kzdq46Kocmt69LPESGOzX5loePJMd/k
2U5OzbphoFRKOhYhVWDBbdZGO5gRXASvoXyt1Ko5493jrm9fc3b7zJWgJhR7PtbVNJ5l+lWUyD3Y
gbNFth2yPNns1LwGfQDdHQIgGnluJHADGJ3hZaWkZ3kgyCDBjst/pqIOtB6JJxtVKsgqBsEs1+aE
EKQu72oimSAbkkA2UvYgQGKTLXqgC1McRPq+Q8ueXYUIuvInXx7z+N1aAtfcheFrYl+SxFpFTz0V
sfqsxzLZOY95G62k9fnXi60yEoH7B6HdZUwKG0WxdTXoyUTy0U6CMmnYc4/I7e1pxu6T8ymC+EXp
SZQlm+d1Y0PRVoeuvqvEp56dMGKspQOlvbkecPlSZRgtKyuYLe4zwXGtSLdADxFPOtcl0mHe2uSr
J594skYk0JLwuuW430GoTb6T7bDysqMePY2WvS66o8ZzM0TbBVqqMp8mvLU8njkBQm4fmlW1yAFM
VIFdAZvQuKcyf2qmICJ/Daf9sA/jQyYwEQMIup15AnYbVQSpjwzGhxv0MBbJ7tpYxAYMCcxMD4sJ
DireimXrjm++nW8q0ucyA9NZzaE3rLPIW1XSXkGhvEKH6bvtQZgyMDL/qxY1t8tUolUxNox2VpQw
wI8lMbBIHud545e8TBkHat7RaEhdbX6DJsL/7D8hFtsIfwhm7ik7wYRTciPx+BN5d+unRK3mrzWF
fx+vtS6+GuN9BeckxTICPrrlQFDBI6J1gER96vUmE89RuNMUZahVF5AWdEAJKlfyREWxAUVF6+jt
Rh63bCiWnnjBfbg82wYiP5je/P7cB9bw4hpf57rE+4tyZj0g+IgTAvSIGDFmFDakvM0laVtkbkJB
WRnkokllMA7RCNtkDc8G5UELnqQLFt+6N8mhQ+a7cnhIFumpL55bZpyT58P2QaqMOLkEXNwo4mU1
bNFPrmLqRovhrUvINISWrVsi080f1Q9uaUUbwgniojuQxh6YHovW8UlOn+QpHvT8W2cW4MRWJTSe
JOJ5iIZJAASq9qb5hH1lJSVRKDDgWlR1xqdpwM1lP2MuWpCje8yMhGPoU10oBs8mEX5O49OIAqyA
3zxbcu12O71J15XzubDkUW9JzXOuney1+u/EOwR7xzGxGHw6eo9KjMo7eS3B3LGaZ888rgWAkVy8
ojIjTIhrgkRgn+KIdAOCtfn8Bf8MSXQ+A89f4KeC7E7JPcGQTBztAIuLFxxaqxGqcTvQqxgsGeL4
x78HqkwHTL4nuFVWE46L5QCJO4sMgD4WpSmXHVu3mYBeFQGdpbDcM2s/DrzQjOkyyJmEp53G0yEe
bdqu11kum47qUT0kNJcoNnFqUFHbE5G16vHuy61FSzi50z24cGpYSjMVluER3NhbhNEN26rUAsna
eFCsXORBC/RDq8u3jlO+zsQyipDSuN/azedsjwBiGI0xPEiLeetZ5FzWStxtnPz2FgvtSnX7uIu2
1ChTWHBLZEHOXI18sT0pecG4UPra8bGAYi+LNhDDtR+n5yFCO5Nul2w+Iro4LIn+mowhT/UxAIAO
F4+Rpy2vMc5fdcuDg8zc4zgbIiZOzPcS69wV6VYVvWps2AH+16nz+grQB//CEiS5h3vTha5H4ZnB
ymPXtlVjnxIeecFpbrogozTgdQSAKkrhKN5akh9mVjgpYhw8E+rIXo2kbHApO8uRy0F39zaLnR8z
yKknQaJdd6yIGqq0BJ5MyTo0BKbgcDtCTOjFZmxgU3FjjheErJZxGHI+g/gDDOLB7UNOypFcTjXQ
1U/OcCa85cYv4q2q2WP2LR+Le+kitv9MCVWRlWvhvl9guHcsbcb2ZjS7w9I34MzSs8nmWsYsNsrk
4Ud397+ioH9HFKTAHT81w38HKDnKkoo9af/Pocvfyo9fFg1/fO1fqwb0Qb4O+Rk9L0ock63BX6sG
+4vJZMBkb4Bh3VQawT9XDRb7CVz1puvy95y6Dm33X+og84vDNxEetnKbwDjD+I/UQf5vYxaUR6YP
lcK04Me6HIW/QUqaipUgJOf2qz2kDyax6779rTdKj2uLZlKk+cVR0nifrFCfhjW2kngzZy4xkToa
lnokFkyP74nQBZ6V+o+wsh16yJnbQgKhDSFuzENFAtFEwewtQV4iHFzG+bFvSvrLdHizc/+VH4Md
AN/yglyFPPpmlS1ASv1BP0ZxcwKreUAjnK+cZsEBPxlB2NLga6I5SJ8Ra9vLvZYzhR3FfCmKaIYu
3n8VLa4nv+sq4hncbd7haPcMkiVNqGDRHJ1KR96TnbxeNKcgAjXzec2vWcgJADvwfvaYOeC4flP/
qZ3yOHKGrVKz44hp8JEoKHaBpSOIoxuW4DV/IJ5qkkDtUj2GxP9cCpP0IVcH3NGBgAtR6I6MsUkO
xPuDvog3t3mA6vJU+h+xKNF0siIgT40ms35msrPVM2KqFvqi8rXpKs5Krz1iNauuBr5L7S5IJL38
XbkKPVJfunQ3gez2UdIXS/IO/A8DWFlQSTF7jBEuaSRVetXy0izLe4KEtMuaR4k3XtNpuuyW/FoZ
k50wLUzXterVZTEMPjW/HioYgQTcfLQVvb4hPRhMmBxXCjpgFghxuwbkiFP0Qehln4aH/n6Kl7Xe
t9QXnMIER35oRVNtiAl8t0ySUyFYwrqpHiMXgVVNGekmvQLJJ7eFBVW9xT4uu/QdSQlw0fFNOSoT
tZGXtdjndbRHzv/gDuRiy8zlpLkXVWZiDautnU6WSDvaMMxdYonEmAyHljAiKxJbaiaxL5ZFrEvb
XNYu5rA81hm1B7HX3jlAUjkQq7vBGs7VUr1HOO83cpmfDcEyrfC5+poBNqLtMMWLvWSnPNuSbf5u
dqa7unnVe/6HLgeEYnivmRGjkYA5qBcXraVuxAuJOvHH33eDTZJsxPC5fSzn6BgufR0YpTLW9cZH
NDzMZ5bhNFeDdsFHVm3sqX0YcsEF1cMnWzwOdW9P1MGHFCDLZ8ad47mILHjlsfMkSzo2h9Ff1+av
moFQrgSMsbJH9hA48G4YKOhBp0e4+m3lmxo/qK5QbGnWGfct7c1sOuyJDtDUsEK2xEpFJSyfztxn
OcoHEjoYQLfZh85lZzWFQ6lEv4TEdR2hu1pQyg9RdXI0lkvTQ91iLoHE+Bla2lU2c0Xamv2oObc+
0TgbnpgrUsu+FXp1l/kC7aHxkhul3Dp57PABxfvRsN6nObQ3TjV2+4H2sOWTEVfNYooTaYvgJc9i
Gio6ZMo/fXJvWQTdJxIjy2R2176amzGnIX25poFBm0CiEUaqVQSTjzF91CGP5kUYpemSpaFTrZDv
kuXrPnKbq9Z2pyOAwtc0K9Idbq95rzfmcRIEAbGAjUmv7jbJIr/VI4oBIn7ALZr7yE4OVcY+UmCa
jyN/W7kgMzxQS1GGKK2eyle0ko9lVdsMJlBslY/oCD/TpvsGgvUuseYbBOgB4RGB5xTEL4RYxCrY
CalRvJtL8ZChL6iL8Nk3hg+ioGIqIlOD8mYc8s4DL22gLaFAr8pmIVxVB2JIdIiDVtoto2MRawhE
6sfCGV80sjkh6yAn779GyUBOS/ZhVPaTcMV9WEUfi35fVWyF7KLKtpnX3GVtGtS16+FoZgHUFQp0
PR6swnisdBxglYHmSZpy3zEw22jlMm/p+WGAlrSDM8spfPrkj7hIvYwEc/02RNcIwokSV1A5k4LY
T1q0MaPyscUItQaa6qmBcpds7VncE0nxEplLYA7yVgx8P2hWgZeU+B+p1haOJNWc7CyjGBRuGhCK
lr6biX6yzBJxN/cJvmaeeik0Jb8YrwlivfW6kbgrZUaMyorYkf62WYYHGBsOy0+xMyZrWvsy/CYL
Xin50PzDJd1hZOCB2G6gkldruoWKdR4NuasSPUmGfnQWu986fk5uiVPcTU16WnweqiSycf17mFu1
FE4SidS0dHF4TTiXOKUFOvYyW0c546uFN7IZxmL3whOB4U4JwjjjzasJ8yJMm0duQphiCyiAPBGG
BMKje+mcflOcRJS9d2H0kfrM9AwyyqiQu1twipD3MNJP5V3GQ2+MxjMQj4Np3Uc8j2umLzsQBa/E
s6NpVObt3rX5heqGJ1h1I82HUP8+28xgci5Q6vDkUzG5fIy2blwTTAlkq16ezSk9BLUZpbcLqntl
qTOzdjhErFmtBq91Wz5gWCx3GQKLVfwALbfbGDCk1uoEMvRFQ1mwnPMYbZw7Y5b09WsUpEwt0evw
sRHr4vERlOF0ttoEQiMaeb2LP4ZkvB6G8Q5fMn6TAouawwE58Ams85RQNSuagTHz9LWI9VoZBTGv
xFDGdOM+MVlj2pfEhpL/EtYvpdOfORmQ1Rrtt8wjEi+rXrMnbJ75xg31e94pZbfo00AUyb4FW0A0
GXMqMlqFyZdZNBzMJyqDcqDl4+11tgLuS6UbRPgmMw195p8r7FToIdgR17MNM7YOn0FvTpthKoqd
p9O5TVZ/NJPeZinx1c4Zg2eez7yk5OVnPMwdQ3SbzGQWbrU8rfJ2YIzt2qi4NPOgJ081sFg1SMEq
ue+ZxpgOHIlZUcR5FscrjfUK44Yt6cgpzRiQlyu7IfInmt2LTngiExG7DKCjnTQI0yvHysBpj86n
bcnr/88dxnOSJfX3j+TtB4TxUtUzCQlx/weT8W9/RD//ZxOkyvpf/hD8QA3eQx/EKdDJnC/9b1/A
v/uX/6Z+yaWq/8f6pZvvffy9Vb1F92tzwVf90Vq48A/dH+W7jU/OYw33V2thfjFRI9m62jriaSfv
/G+thW1+sdXf8IWW7eqmwND3Z2uBJ8G1TToCZE+IoIB7/UetxW9rT11HXeV4Ll2Bo/Pt9N/4V8Jb
OnAALUUku0E02uzZRa4/aDKjPPNzgOXSB/Cq+oEfF3WV4u10IB6MegpWpvg+FLJaR0PnkTevEMlc
0GtHH0ji7PxdlAPQr6I6RJerkY3UblPuvdu8DnciHdrD2Db+rrN6Uubb/E40xkGI8DobZHUs44nd
lT142xSkAhoLbacBa3C0LrmzdDFdR3m1DSu2Rfjn56t08vpTazY+dY9+XPKw2rkRK4ulN9onBwWQ
5vgtRVhO+mjKKGZMbOaCKAn8Gj5LauOay5ms/HQt/A8yCPE/vLug+Gy0YZ5jmuyYf5VB6BbiTFMd
JjN1V14IjRhFBplTBfqiJh3O8iEjNQ08GfS1Vp9+M2yJJLrrSdnMq3bfpeabL/JroxrPk1tO/+L1
OVxhPy+G1acPQY/nGoo4E4XIb4vh2Wqqoh1n0D6+2snFV7Ed3YatsI5yiq76iMPP8xOUrimTqZ7x
9yqjPtotTvRIh3GCRtFtOmzmVyxyqiPg/KS9r63IOOVejqVK6qcMr+KsuEe9qz7vRPq7us5enZqZ
T5g5tz+ugGJYTuDMy63sp2G3GGhWY/0wuQB7Z8Q2V4u8i6IE91a+7KcxXraa28zHoRV74jNQauEC
vTFSkxFiMbAOdfJHm9hIhCEEhNlzf79YnOx6nXxaQ6/dVHY7QiAxr0N67dtiJOgJ6RN+wmEvQugh
MUHF7E5wl+E/Da9+XCBlgY/5n18cLvfw72++g4IRxQFeMnQA6sP5yUJcRq4+uBnae7XYqu3wsc68
/OBE4g621nQchO+vzM7x9wRXbt0w1uDTzU9F6p5Nm/bGr9mMdKQvMGxOk51tYdcRxeQeqFaffXdx
2MMmYjsvh7happvR81OHQWA0EJHhmoFJVZW1Whu0A9RxXRPmxln6D+YJy66SNGCVN7KnThIXDUS2
K5iHxXpc3um2d3AQuRx8PDQ3veXPB4I84PhIRmJzXpHGbYEvmkc5cFM31XUbGc0OBf33eErS68qw
kutsiV4sSVwBxLILiJ1uVwM+A2fN/3PokakBpgTOCRviNhLOCjLwwZeGsW9xY247aoMgzwkfcRYf
oeJk7EJbDTpF1LPb1pN/8UHxgfzdJ+V4ji8wmXjYx34wbH/+pEbTorPrS9zNVYyJMLYYaVfpFt7N
nWQrCEDDvLOG4dmP0FTPwmVBjPrPTb1rZFCwW4uYErtrwX2M88x+5x3czI7zv74Jp0kBoIY2qBY2
Elpas7fSzP7Ix6zW93BLlpzBCkHJQPJ9rT0MJrz5TEBw63xd+5brzXFMJ/PoUz9QzYX1wUvScZdk
7Luo3Z/ANxB0icbSGUFtN02LM90nBzIBY5XKBVj5UmbbSQdllGUTG4gK0Iyxt5h8HUg86cBlHxem
vmz8WX/OPJllGiA1KXd0HDeVm33L/EnC2JDtnpJ631vep1azqqsjIQ4iQSAIgQas0X+xd2ZLduNY
lv2hYhpngo9959HnSXqhuVwSwZkEQYLk19e6iu6yzLDq7O73fpEpTOHu1zkAOOfsvXbtfM22EgjR
xh9NgERJJQtDO9HAeEvgxWI8Bhrz5QWDvbaVoTTIOUjHM77hxhWX3J7PFWpOQwzrZohJfi36gNFZ
g8Y7HgfSBgJGAtLM8TZDVA5VqJwOgJbEprV6a927t9nswHQoKvX0sBRXHvJphwYDANzoPy3ae4Lg
9iOV1ksh+ZcU4zItxGjHT5Ao6Spqzh6Nv2+DiYjzOj+ONukEciq+ARuUZwqcXXzDAhVWhoa3uaE7
Un4mcXD9KUjcb4WbkGeYTb861cebyCLulfkFfTvGBbePGXeWuBTVt8VNzH7W4pfdFuNhUNF+aBP0
KB0kiWhEDzI6H05E4aBchKKV3Bgv6FY6MPaVuNDo5BFbvFgDKAvzHPbWvfSywzCK+jkN0125j+t6
+KayrMVHe1Na5sQFVOXZtEPKghG3+yoPaQu19VrHOl7LW4Z3Z4M20MB6GhOWu3IMPcqq0SbtNqIY
SuyjiSj3HTIgga13+H8kcYGC3JgmS/CulZdRS3svuuZQaO8Sat2tW1l8xLZz54/LKslILcaLwEH3
yKHHfSYnb8DNTP8yEPVnPnsPokQZ1rskFcyWIiOTVJE6Obh+H8EjeXEGqRmlJx9LOH75iYvrhTSg
egwBAwUpiJRjqR1CtrvV2OEXbj3yIgfj1RuxFOckbiTIAf0wxDUuBR9Eq0WXoW27+pzB/nTa4xjH
KAMDgmhEcZjq8mvw4/diRscW+/gZvFM9f+ZZRPUZixcLQk/pzfL/oOL6sx38k4jLdm7atBAmse+j
esfK+q/bRRum2cThISWutMzOgSI4IPaWUxtRHg0EHh5rDSlh6aqzxqu0gjXEKxLFVwuuyHFoyYZx
u/TaJZlz8n37EUp7f5bkx8dyvMyM0Vl995yPxnMxDOBaktbdkWYjzqWXfg/ifrrLOXuhz/Scq0du
GMm+yLjCFGqkZoh2ajtysVTlPkWgkXVU7hrfNgTeQ64cb6c8PXUHvE3RSt7I0hpZjRl2/35Hdf6m
q7tdotC7Kdzg8oa+/Wcd/+cdFedbFDVIhhLJihtzv4ndwP8DOm8rdcqoVbErDbmLtQl1tvRJG6ua
W4e7zpkgX/Jp+KHd4HPJmjvXYkqa+QHm/8r9q6L6qwb5786Ft3793+4lH9MTkHBj8Mx/P3dNntVw
yiCn235MVNRtC7e2Xhw6XAgcFiQZjJsvPniK3qr7jQHitqWz/O8v1t/gHTiO8UgwTeBeOyzmrvu3
mYLthKlLBgSqGNUdyYYfz20CWzye+3PlBPIuah6J+H6tR1Xvz3+dHkhlVpsAYf99LWiUN1jbtmES
BGfL9UOYdTWgaeUja7zd8DmsF0RepNgmyOTTilZvUTTxvqnxlraSHld9++PP33ji6fIlBZ2EwD7N
tz9Qv9mndiJxpBvJ/LZHDx1bPt2P2WKdXFptnR/19+Qu0JUSgOIAFRQ+0j/IRfclF/AUkJpixRga
bOBpe5OO9yHiuIBcsmd6uethtsT+319ShxTov99Yh9M+x/0w+KMnvRWP/3xSAD4kalwLXIwl/FHp
caJ3Wu0WM9Fpaeonr64xF1ONaM/a6WFkIhlWatM5xXs3EPsDdtZed9U1MqdlYWjcVRwfLByKTtEK
RM7ycUrKw5SPb3C87HXUys9uoo8I8APHR+Rk8SswMihf1Ux/ohQwQqOnRQBVK2ZDk9+UWFNIfirM
WoCWO2KWvcelh0J8CD5D5XLoGtFs6Mz9aiOmPF1EYQRd9ES0UAYPLVWgJ/BS94h7SJM5NVZWbkmi
n0b4IYj1wx4+bWxCCwBvcWCA3m9C5gP9MDIMzuWbn4b3U5WdEGZ+eG2+blEjuAS0dX7OAKH2z7i6
ceBlqD7DKVqllvqS44DfpOhwqCusm1RTdFYmSjlodej7I9j5bB9NzLrt9e6z75JamwanFBvwqjFs
k8K3ueatN54qa68i2zqLuP/dhwgD8oHJctj3lyruAjBNMt4gwCFFvDTcniCAgun3M0r8Ue4HW35M
JqaEIO2onQKahANNaRsNIS9auQlBv9H4ZpPyRiQcPYmQyUjgSF2vJQPjqmqru6Yi6TdMnEMRLGo7
FB/MCX6WTv/lB0G3nrrIPzXanKfkLSRRbNXiw9ukxNr69rpy53CvynjcDw7JHU3zjQ8ZQalwwY98
9aQAhHVgP0Qct2SRBnwCbl+SEUMbduz/UVScwivzMBI2+iDYogtDSBg9kt+AcCEDeRkP9I9KYrE8
aUF96sOH7M2ayY1KS/9g+dNVetN3QzAge6m+Yxd54jb8YFcq17AVthAH8odILfO6LOsKq32IVOMm
zxw7wHEJeTBxhQqShOwfjV0nu3biOi4Vjl4niT/h7+7ZSfZpGK84HfXHeuGGNH7VXuNZX0vLhthW
YfFRs31myrQcxiq9XwY6m33ZUz435WVawmdbtC8NVtr3QS3vRdKCiUGKL2aRvmBFPjZlPQBwxAdg
W2CiCpcgu7ISV2tg5iBVH2w5lIl4aU7N8FTlJRxYmk/reKrCNR5nOSXXqoSkujVx8GuMI8SsIou3
PsZYTf9htbRIefMcbUU1H8spoirCrr5J27eblQ3gZv6u9eRtIfhL6LC2v16UFW14eFEtYzoO5v6a
WhKgAqedZMAAnxvHO9cGwpobPrSLLZ78BFyeG7lbU1viKRXu3UIpt3Gznx4opnPd1902dZG7ckBU
2GuI37ZXcoYnUafl3ksFsNqxmyAPmktQL5vQoQvMKPvBzUNFil9R0gEaO+zMhlCKNmNaYyDWlH7+
UreeITEb+5BN86TgLVyHvhusyM+DFusS3ocSryLT21Ttb+xnmCyQd/Eo6vYRbPS2LIIWQlnH/NMd
X1qOSGUVfZBu/TI1dnzuBZzYyqUu7dzT0llgF5n8bnyRnRbTP8uck3DZni2zQDiMDe500WwGn2VS
LT/GhXatzfmVcV8JZv27JBlsuIES1IJpLU+jW5hDiHnfxyvasJWk/WdXlume4KFzlZoPxwKuI1Rb
nOQtj4nxsV0w/y0MBZ7PFrQmhq3bKoMuqehpJQ9NxzCsa6ezW2V649SglewoQGhTGH9D6NMdkzz8
4pMVrg0FosRM4tnutrLNbiFc8Tro4JrMqebszdiUTl9KMBhxtAkpdpsa2tYqIhuuVHl98O+mHRtX
x/QeuRWQQcvt8sOsFgxmA698P+6KCpQ3BX3G6UvcQ3JA4ULBvovFjMR0TDHy8dwjM3hkSUKaCiWZ
MIAzGwVf1kjKCEUsPfecjB2nSNAyq2wLgpaXJl1OYwx+9kaRqsGrE6lcQBlSVA6hrymL4rOw22sQ
D98nYfht+5jxygRvKI3fnFmS556qywtVGWMz8RL18n5kD2JK7QbbjBT4VTaljwsodGSUFDRRkB7i
ybqGS0vMqmtfArpCKdcPjKWirZELahBhnaY+eKmynNBsRMgimL2dAnAsIsYjuRbeUUzEMvTEdMQl
EueqtUE3LcTBmWi5dhY+gHRsqr054TlIn4Tjzwevs6gMkI5RUrvox0e1qnTl7IeewFOUrUcxVntP
D+e0tz/Y7PEf5bA6nOnZ6cLn0XEiBGgt9ROMzyBAk9UjaWbiDhzBk5oqnhgZF85VGrOv5mFKdmXY
vNko3pOW87nzTlgrAwnU8a4aP/V4KuUtyH2X1hx4sg7rGk2vOzsttkluVTvgfIfM0AdFpY8qUCO1
8lrwTrUb76ohfHE8m54Y1Lg7YhU88FubpiS+XBU0zUyNLHHJum9OxeIbGxcSSfxqtiEK54r18Cjl
fMG2Fq0ahSDOpIgTDNGP3CuC6ft9lEfnpEahoHzg9stYniJp3YeQwSgFlv40qlAgfIYxL6L5rNE/
AchrHyM5/UQuwK5kkqOcRkZ3tb9geZi3Q48goZbt9wqNzjr0+gcw1fl+EO43RSslLcq7pGWwFc70
54oUGoVccCh4SlyJp+kOukGEjvPjI/4CUP+LBWAAajv/isRvd3HFYYhp9OoY04Yo4t2ShdPKLWra
WktMSE/1FZGGxuhsN8nc3RhQrUg1lNqWcAbWWoU/khHRMQ8AeIRQYLFdvBr2DgkwaVJ8VtnwNSad
vgpG1eOiHuKwKbd2R757W9V4oSh8STMZMFPuaQ78giNnbwGjMVeVGgVMAAI5z1IeAmKFWHHPMcBc
VlZhTmMyoPVX6l42wTkC/TxzXKLIdqxHoeZLN/nb0UIYQS22gLbM3/CxTUPpXW2iWxmiwYENiXDD
1OKcGzrS5zAn1kZOQISLnaq1Pnj9RMJj0/tcFpyy083DJucM7keT0ZVngSZjcS0hyjAoJ0espotu
k097qfw64x2oS1IVCFydI9u8Wn09Hrp5xkM8zskqmp873C23auzIFDfaDSHdVkHrYC3d6er01RX9
yfIove59gP53X/cYnPuHBRw4ns6Du/T9NuvBYo5Odabn+DB4HRnQeQu8Qp+EY/x1HJbNWnX2m5x3
nEzj1MY/2mETMbVc95X0NxKA4aomajxzFGbZlNmCiDQH1nJh5ufOm6YqHTpz6ZtHewhkN3xZYi9/
5y5gW9/bs67bfMXyvjTWqg0XlxdN3HekDW6LBsVVNTX0ghb6XKW4j423nIeON8dB8tf0PdxH8vek
Me1pzMJDXs7Bxu2ccW2J+C1Q8gByJLmw3BTnCQ72cvsvOxLJZbIksYJTyflqasZz70/ZpraYoO7s
RAlcWRXXFFVsGkzmia3khxMymGzgn3DIb7ND03ozLTz1fTJQ2pthXI6m7+eTx2iEw3t7yfuea2Kl
9im4Ea87J9kw9nVeYq+3DshBF9rAm8ImSC4J85ROVORfs2nbRpG1B5H5IXUZXItuNwVVjJWn3Glr
+j66cnwJ0/SxmB7TyHt2eutIwynb5bdMddn1wYMfkefGcaMYgmhN8uq0d7VACOv738JiPkY37kaW
QRRxHP/FLuqf9iIXFr/y0wulPqS3kQqtkCxnS2lSlN2RNz3hJc12Y0H8Qz3H6yDjRGZMUu8ZNlDY
TB2T6yDQR7PlC9xnh8IrI8/8OAHHb8W8dpiRHOOinQDT4+ioYxCmAc2+rB/zY2KT55u7pr9vJrqc
7KO//PxOgX68pjYnKF1O/RVR227RwTtcPfeU2eKxTcP6QURDsmaue/rzEYI5eNO1DI8+bSpmMmJT
Qrsiye++qHlkJmJRz3r2DzqmDz74jb92hrd0mJmENNnZzP5ucpzfVty8xnUwrpyaqPNQ5+kFLzeA
fPTdP6pIFpeir9QqS/xwF2BBmxzVX9mX020eEFWTE3h6D2IKlk52m+z0T34LFKY2yVPoj9XBlct4
+OsbxgvImKmPBkZC9AjqCErV0MUH2mzqHEIi2Xde96gR7R2bUL0Uy4jnOu2ic1qzbkZc9f2fucE8
XNuyLO9yDAq9hJGaljM4sZJh+Jw370mJ1hlj51dmS9SGv7p+/l4n/XBAhHQoVJKekjq2L0RerJKU
vR3S3n3Pg3aZ7SLEYSRsTBxWeP7zB+FW2BTtrNvNjBGvgbZeyzaMNvLmeJCzda2jGjwO1TXyPqR/
nahnUmpurcieXuo0tQhqcGo8yaF9T+aqPjsTs01+bWtfWvOPoDH1qQ9y58FGoMB+5CFL6CgU43B4
SDRaOZ0kzj4h7eBusEe4zBIndp2z1kQctfb0K5mOeXZx6EskVv6kjxzjuhcXtzBH8Xs/puS+oa0c
VXuvUwuDxkJ07eNv32YoKrAiVM75Fs4JMBNPesXEzA2f6kK+FIHtb+uMTUpBAF8DRAiGmNxypDjl
YvV7Vsrf9jJfNPKCzeDq6d5EnEBxefYuu3yP/dBaMrPvCYzSRTi8qHTcLGGfna2uJcqZnlXaqAzJ
n8wOSe6rs0rDeeXp1gMaaRG0g5fyrUmoPhe0D2Ax8b0VWT+QE6feYs+UD2Xf9W/TclhGr3q//RK1
a00PI1Q1ParoZSFJ9ji301N3mw+UQYuIP1jYlqNgpulA1oKS+tKNNE9y6hwcJLg7qlwO2z5l0QLf
9sv23oyM8OtBfcP6TFM03v7psQPXYzzQGNTqodNujOQ/F5jZ06Lvcj9H6JRJ2vgaiynhksl+mQFI
kU/SbwUhDB7snX00LhF+/OTQFr6huRC09IsRpomWiKAhRLbnbpQZnnjPsG82ErReOkP7KDTFv6nJ
c6UjuEE5y4vvXRXK/FOz8MC0dohYyOCTGesr5Wyb+SyrsVtsW11PL3OPDgGJ8MUv+wjVleAF8grS
tuvYHAc8m1EAkqH2SaKLRdDvck4oGtjcFWKXzY4osNZATr5KqGDXcsAFMZD1vauM9d75YEDzpGQ4
R9d01oBCkEGXZHBRWo1BgsTV80+E2ovV6I9YbZq536GrlR6hhUN2l+bLbyOxuoUaeR0mi9/SleFh
TNw7p0Te46SJs04jPayDuqNIUyMqmspvL8YzuGTmHHdB6716Wl+8uet23cL3b8rY/oipD/IAHYw/
Zs1THEFgizyXNpoLK8+S0cH3s4Tk7Cp9nnMWvzIAkOf786euHWrAlKc6tKs7T9ILKrSs32hCD5sk
Fx+KUdWxld1wRMMb78scITMx3+pgL/muhab1XioMNdqATbIglRxq/HAP8N4okUZQLWkzf+9bcc2K
eXpBA3qagsHfdl0uji3RI5cejwlb0clXrvWCIJGybba/2bPvbYkAJLOGCdzY2lTeqSFupXtjggX6
hMvLYh79sDJz6sImI5eGvl4Vcfholc728ai/pWli1q3HG97aFd8l6tgLY9PvRhZ57DIEwgRz/Rr5
uT4S7UTjMWUaZ7tKb5lHXZJmbM6L/doOZDsEBjty47xXqf1U8AvE0vFoCqbIwG4hKnljgUSL43UU
lQ0Oan9nNXV7JAgCNULVbJeCyaFi/pDRGdsSZy1v+7GKyeSeEIcC3zrZejj9eeJ1jDZOhnMLPja4
dbzHdz+px0vRQfxD50HL1BLVyomYsKoqAuSH6rHKZuj0MxgHMZpgq2kB6GDM9gY9yM7YTbvTTevT
NO9G6MvdvemEOXd+9yVuOZ1FfHQXdkE7Uurw5yWcZpC53BO5txY+1rTsUGCEONqjD3P7PUIbTvty
IhboqSf4AcrHPD44EWDHOX4FHluzkhOcyHe4SKfE3cxYJZ86c8DBjNGZQRUV43KL+ZYGF7INA23w
EBUOzdcYUUWh+5VnIFWmMHiQb30bkQcbv7Jw+S6c9APHXrPSlKtg0I9uY1i+Zy6bFdSCV0bjw2d8
Fo4L8/JYEC5eFNvAS4e79A9V+TZunARj2lS55A62zdmbEEPLGvJOUk2n2iUOvGp7skp7urK0qMt9
Vd2uWGLOroecIBkV/2siyD1uuNvCSg8OjSIaj4Bt5vB33Uj/GNROBbhGqosfcXfamngd2yE9SD6O
jS93c9gfrUYtx3SyBCZueiXdBJmjCq6WA5/H8ZxvdOIStnYEHdg47WLdYCi6GgOOhkEkblwC1PLb
07dEH3XoqXsdpbCE69fazQija5K7cOYN0k2/rWk6nc3Bc7A4whGDnXKbnxrz3bo96GTp3GVVrXaL
R/Z8F8UPqQfvYPIYuGZkjDxxtiwgYSbzpUqv7MjUt4vLkKN2webZyzVfppE5eTke7G70d02I2kT5
j/DdLkz71UF4Q4ZPFnNsIOZl79sMLQc6Hyp+ym0+QIaK3Q4b51R0WNgXhWV6dLP8JIbsqg0W60h6
P2kxRDdm/GlW1MFLRphxgbqVsS9AZ5/mgmddaTw1vKsBCn1pfe9uM+3Jr98yedN7dzgX2ykpdkNb
gnMugmSz9HW9a24zUW3Hp8GomMcLL10SUyHJav45NAixKuyuhe8uGwp4oBoJi0dSavRAbfzl62E5
e+1VixaCFTp3DWY1NPp1btLwKbSTVyRK3V2c29ZqssksnHPYPa1COON2wU5SZK1nZJqnLMjrR6wk
kCGJpugVC66VhDti4V20KPK1z/BN9iPSiGF2Pvxi2QPULo5J4YkzcW34WaBmctwIU7SZRCLM22D6
5vVzcx35OT1+h6Gwm31ji4eq5YxlzE3DO+NH8yzgj3/+SG272tBbdJih5zw4eXhGIfDRM4i7Au8L
s3OeFPcOQLudctENmTn5cAww61AIwEJ58LXQvlgRQwaAweUQwciOQL0yOMSWhRx35HyI1oHDjHAp
MkklGghUH/rlioL7OUtC9zBnrMMZv2lk9jX16rIOPA+4pNWAGeETm4hnhRcD6Y3b4MWeois75HPB
OsEzM4ijY4gxD+zuk3C5GVOuI+hVOGdi0wwUv56sHMrRoHX1Ss+yOidjNO0D7d5FachPWOAslRJR
bL0AEmcVwOGhlo+kcB9VEl3bulJnW4f6IUrUL1/18puyEVh4nooPKIO+ghR6LtSDH67dHHP0Elu5
6PiuQCZRetgdVPetsMo3alJxE9D61GTr2KnqUyviM0B4tYFWeYujRyjSgWzfmYqYcTrd/YfnsbYj
kH+vguVlxl+5coJpvjhQQPc1Pw0VnfPybFoS05OpP3qKeAeMn/WmXm4H4mzEBsDorwKYNAzloWpG
sVZjCCMi+Z2ovHpd3OVn2WRghx3aFEIwY03FDrwulFHXPzjFyHOJsBQJDWpNbzsTrH6q6248jcM8
cU9jD8fxzzkWCD04CW10O+XX1HfJMXa6l27RnBD9kGcnMO/wKqJd5U/HEooo6EpU95aVPM9IEa+e
Q1O9mVTw7AeW2UlUiZuuY7kqwudFZh869QBWCBThGdd9c+aS1RvqkWEHZm1JxLGYZXEQBXuggtKm
PHs6TbJ/VTXYStmIBZjbswo5L4RCDftubtOzaZo1KxzvmsvQ9jYu23YZ8DeIxt1Dp8VMrTm9D4F7
X47zW9pPW0dw9JX6bXCzO00m6D6Opm1kiqcswxWl/FtgJu24lYBk6oNfiYEhj+azbjkqdA77SGiQ
Zer6qaWTtRlNXDJSjKu1P8W04Yv6u84cpmw4IRjo0Y6JJmjWovui8bd26uA+aTnNRNEZU8mPmodj
ffswOYc7MKnsvl7FpwQU4HnxM8TcZ6VD2A1qhbIdJszgTdduqN8rYmSnxZ/2yEsnOBQxEIeBtEwX
kifBRPbr7Gfq2fWGuwHNYXA75fbXoRnadRG2CoFoBJvOKtKtz+qItArhVD50v8tuLHeVnKydSgZy
NeWFGi65S5W2QOWB5zJpcQJB8NVWhidH02DscZ+NGe0eaTsPKu2/N4ZGYRue7SL61FnwUctjZwrc
fBPKC92N8xXy6V2hBgYXbrQc+/krDZk25FXz6o8UVF09PsaAwI6lGO+wLEH/SsQuqz1kRBLXH65l
7d7Kk/FNcU2GgCOfQZSjpui5UslH2LuCjxUzVzfZl6XT54jmEE5ZUe80eGfoZQ+N7TOcHTDieA1Y
j5K20dSDNcFrAMeV53CHaw/f04A2ODWsi01SR4/0b9dKeA9Wx17AaRKeFq3zfhG3RORGrJnRcgah
6J1dOjH8gqBKAZIRHUla1M1z36RniertP/hLY6hisJBX9TdEgg9+L2tSjhhh4vowwXQceXXj/q6v
smv/tBeeQes0P9T1dJKpTFblabqU1s2ZQEm9jPOni9U/a/y3mx+nFQOuevdoL7992e8LK3/xluKl
S22z/g/bp0OKbYrSOiV6dqJn3Lbhc+w1J1PmLzmDQrcM7oZkqf/SGv5/N+//jZsX9fH/Xmn/P4Ze
q+zzX1T2fMH/9O9G/3BChp5k8pANGIQh//KXfzf+B6j/GMQtyE8IX1TI/yWyB+FvOxHgTvhl2KVE
hJjjf/l3w3+AqANc5/GEuhzUvf8XkT0r0t+1vi7Ken4GGnAmO4zuvH/VheRppqVYppyhOKZMG/Tn
rr2JQyyKn4az+Xma8q0I3vGFgUubZ7BVdLyDiU2cdSMMw0NDkbOPOsbZms1oZhXxaGzv/Vt7pBQ1
B0pYMBGxgwg3YCbRbgXQEBxJZ71P7fBJD5nYNIH7NgTlCwdShoMuQjpJw8JoRnUG81EKU2gwWbaO
vexx9KvHaUFVk7qsFUU2XEh/+UyE1mvXIJRDG/YdDcmy6g1sBwaATvCAMDdcRUJxIIubG7mlYCJZ
B/upeLUSDVIPh6fbDO9lxYKqxvi3cB26OGGqjzBHah9kRFg7d9i0cV4l8THIEkJePIWWq80NLAnG
u3Wk5WGyb9bA+CSdgfi69LXfMinJnqifwYffk9indi1e7xWLIVz0joau7q59uzyV9nwNQ3lHv/qt
qjtsCGnx4ciRi6U/fLatrTVC7AvzZFMEVEulQyicY9EjVyH9C/t5SmGnRDOaqALQVJUktNyhfQrF
NB3X3dryKJ60jYrfklihUlZIrfRtikRAaGDY7kOzJEzRwx6SynJpR9kcXbhjSDGBFw9ZzUSv2OQI
uJlYljaDFZOyUiV7f6aAhPoMP1szrRnF/DjaFRRlb7lQEhBOo39i4eNYp63f3sJW70xUIuDPg42i
QbAKvca9RHQsOOjk+CDTGgIOYs8Z5yQQbChM8TCtFaIvAgaYN5ZWj5FvOnU5M8lxdBck33ghq3rY
FNAqAIc6B6dH0IT7xV0LPaPiDNNlP/a04fDaH5TLdwoaspyscefPebVyGSdrULZi7AkkyiE9I4gC
ATLE050j85cpiZ+glj9FUkeY+1ZFyL4RIFA/kCqRgluJRyxvJCwP3IMIFlYaPQpcuTtvgTHoeemh
J2pkFQHlIouZKD+qRLgYTIEaT0i8msWvxGW26aSYLgAHAJd3UKzXGTnqms1bo0HaWfz2K6XHYOf5
6sH2phsvFlu5X5TjDcHyvSoDRtqDdl7jJX+XERKhAUHMluYcsZlbtMnIk7yp4+Cm5C5x/JL5nwF+
nWKGjrV36jKScuiAhBtg3n4HkGRJN1azgTEUf5MZvJkBX7Nf3MIpfLbPOVzYd1XR7Hhx1nXb5ZuR
+RMs1BtheIRba5N7PQHxxgvmbNNBEOEO2hz4J/oDeiEy76GfRv0LorzV4OrHYRBi7wCKI3ceWlHm
fbkujCZkIgcAjsVh6extDrsMoXcIa3eqHkgwxYaXcKZpOLLjGF22jQ1YpdcmOcctUwTLRYpj31Ko
raXd9AYLjltgKuoQl4oKDXXSPk2Lku+hXbzm3D60YXB3lZ2RpjVCECaxGcUIUp+u4SvC4i6FtDKl
eFHbIVB7choBb9SioU0BC3LBfZ0XeMrpSezDIHU3c4SPsGPcgguJiqJOio++dD5lTH5W7lU/sUVS
MmgJhzzPDLfCcm/x3Hls9cQj0qREAXOSApn0NNr3s+qexk4Ar5NwzYsouXb5u/LaPQ7b/Ni68iej
qPPYaYQ7LY9rhfYnCEZy/dL8BWUlkSEsDaukg4STETWM5xFRDYxeoSezqeOCgjbL3/zGS9gVeI2E
oJCci/wzyXV5chknOBT0nWnvMhdxX55Y52acd/yS5uj2zn0+7WKPKAP4RBmTAo7WsR7bPdvCe4lI
BOgfp6s4UVBip88hEczw3CgCOJO+d3I5OfQh1r0tn+hOEcDnpNklQTkbtLcoqzOo3HA9ZmDNBpXt
+rHuwLQi3JStqTd0Vl2o1NSLAkmIzSItbiYn3eYPQYcjNqqFYpLuEQdMXBaoneAQ0adhBXIw3bT4
KPyIMokZItprgoI1kclhyywT1F7WbAdFe70k1YR/ca5V3nqQGsbs6lT3KqQlYgk8uLODHk54J2H5
EAWoJdYZeR+4m/u3LHwPFKIdeDIrjxH8cdQQYMpY7zREiQ6xM2BjX6OgQsXjBU/N2P22O6StGXUJ
oao2kTVUYFVMw2ayMCvE8ybFYNLnGkp0EKwUI2/u4PBAY+j2ZJUn2wtO1MXzulYzRl62TTh/CE4B
fc2GMmK5S6MkeDb6IkAInXQO72l23WoVUFlpnQc8Q2WMFkLzAeArJaDrV1FJN66De+oGFoodm6Yo
GdWO/u6lE22iOcIVQ4TIqvEqVJyDoNz1fmsfBynMn2+yyMzGQwFArfSYqWXrwMnfxF6eENNg9rej
OUAtvaHkFMRIs3MHPXoioungonXE3TOe9TLS6mxLIkrKcarBdUPDAjiDhYOjCGQueumrerDPxAyY
YToyDT44jRXvK5uVYRD4HAaPOdPCoV/nLeaN5tVmqEWpwlMgs+xJNkh1Z2tE7EWaKorFPZFHhMJl
raHrzGMtEOw5/SPDqdialq3fpA9plyPlhhhSDa/4cq2dB8o0JGnZC3p7k3Q0V2hhdys5dtUO4ATu
u2I6zT6oxDh65ZTFaf99vqV+G+6A5BzR2ljzpBNxMgs+vQDvmkhgq/cQGmrk6iLqD5NvHcx/snfe
Sq4r25b9l/YzAkgklNEOCWqy9C7lIErsjYTW8ut74L422ul4P/Dce+45wSKBzCXmHJOMvib2Thnx
wySufA1aXttClA9Imq4dc/S5SfwdA2r+NdjP1dC5u3RClFMWdyjR0R52xGnHnAGspbkaYU+Q5l7R
UYecSQoRA3MeeETT/SR7olk7RHUDTFDOwWBGh3Xs0PoMo/OQ1kw4uphtujWTkqBpfvklEOzTLhW4
cZrJzHYoN73tSA9/EgP5TG2DfDJykmPoeq/Gmwdt4DiMo3f0HXZbKTIlIE9XO8LjEo/Ra8MKb5/k
GSDVcP6ghgEhwn6P8JP4baEGav8jwIFxBxiAD05eBcVj8U8Ow3NEO7iX1vzHaNtmNxqRsUmHB3b1
y7aXEz+OMb4vY+7tCEpC31RX3W0e5xk1IMJVZaI7WlaEqexIZAO3txvtGmo69JnrqLAUMoNy1nkv
hjGZXJoMjZSzYK1pdLUHDTdSb2TudtYob4VQwyFz2FFNOZ4mRahrnrTQVTkeaCLEjTUz0UsLYz7J
okUjxMPXYPlPYZhu1SrAVEXEut740xmvuNyjM/46v8MtkIwZG1XVbgpWn6fJhAM2MdPICsc+mywi
N3OJFLWlgq8aqG2IdYgW8U3J7eu64H4PReUaB8Y/r340/oqJANxkGvbaMQ8DwRQn7WRcIEthXRLR
kJbseMudVGDtRAcpwMgPRd7u8wNxWvN9C5YxEjPpHTVYVnAXUZud2r75G1UeO8Wq3zgGY5rE+co7
Izy6bfgs9RiSVZMGJTxlNFMw+hp0C4LpetUXMEMhBdkVWBNrgeGFVLdDd77Y2VtZhILqNATEjLoI
N9Rw8KNp7/pMkxVLTR7a9IasFmM886GFo9Zq61Uip1sIw2ZDZ2ByvOX5dPTIcdwbyFu53JF6uxcN
dPgQCi5/M2rlOTPUwUvjbUdNZuFMRt+Pzo+kaSKUVwUTokpBGwM71HObn1TFBmiiZbzHPLGJHeZs
uFk2OcK1Y9Zm1SHRl9mw1oJYsK53gFQoKD0KDg3wt3PfjMBefBBFEkJZ4yrOPSKikUl5JAjlCZos
D4jDoN9L4+Tk65ykBSKriuYfgyl4qDgoToj/UQNP8p/N3JNBM+yHrkmvDmRkJpPGajoA58laMi+Y
VVqpKnaDO78bQw40ErsJYYr3IAvJVEmWFwzUTFVHXCDxnJy79VvwdXw249C9AC/AYF3sx9r66QQq
SOnBm8z5vK7w39j8fac1t+FoomicWI7k4b+1zm7q7l9WoAWbWJxCgiQ4vNTSDlz/2JOJDHtfFnvb
S3DDgWeTI1tHAQuX3PBXWY81Pj3n7M4RgyIsVZx3z3M8FrtcAWGfUbim4l9fdJ8TTqCE/sBxOc2t
yrpz80s9w8f08mtWkvgwsb/n6ywvXoGLsCG1obPUl6BD3jm+d3KTSO3bUd3LPHqyiO2K0P0AjB6/
kGb/88hMBdq6AFRgGVPG7AZ7oLZw/auRVguLo0U9iIpEo1rJISgK1Pc12lBLL5/ZII6mEhkcOfPc
s79Ox6Q+4XIKD0nFW9aEyNfw8HVjQsTEbUgJISgaDOIdjlkfR+62sOqnltIniLrqXmvLA3+Dkdxx
uYKbnkDiDyt3+DRWtayjX8JBXPvvhPziaOZYKGwT0q4cXQCXgPcoeiCa5yhkT0OOH3yujKfe9MeL
TVsb4ZpgPQI/OC+W0xQlv40BS8MdJVhJVzMjn8W7Z+v7LOk5ShvFVQR2OofQPUTdY4NM9Qj/45oS
oxn5bn+fWU0QmoZg9h+isXvhNPSDQrtcOMt/UKIN9NzIrHboFINxGP+EU1LgTUTKXzgNzVuDrwXl
crxJBiO9NI6tmA9Ov5iCyoMzsO3v7PSSV91eDtHw0FLh39fDixnZRMgn4CN5oHYgm2HxWtNP76JK
VeZD26iNfYdNbDpbgvBSpLrmVbpYQOZwfLKE8cfryh+riTF31pwpPcdZOJAmtcQ7JC7PTcbLQ3bS
T+mSAm5nf8TScd60/StlTIqUnMrB1h4gI3JENxZxjhs1uesF753GBAG8WKb7vkSnFxvhwVPWl6DN
sMhqg2J6TJRJxDVRJE3GjwqyayPc+R4ktBuY88iVaGdniz00dKJebcsoTC4SEeei6KzyEDWFoncV
dnsmeLc6g3GpDlOPxtuE87NpLAmkuveeyXbvGIfXDAzAWDZm+mFaToVpT+e7JH4Ro7KOUWc9y5LY
OzMPA9Ru+a7L0nPLKXEUhKRqozJvaDrdKRd30Y2EMT5OMRQ7o/Kv8cRUdmxcc4+UPsQbKVSH6mAx
b93s7CvWIUTq+e1/otJqwtThTGN4WOz6RNijDnHeJ5dZarmDiXJ0NJYX9hjZTsGrWmPsIRfFiPcY
Q62HNTW8l+YwygmxIQi42uqxuhlVc7E6hxBd7CCMvXFP4uhJXBPRYYlqM8ILCqI5QQMBubeg4trr
YqYotq7K8a5WIl/9mUpqZmTT9NTiQ+3QHSQ+a9v+ROB8tXdYVq8L68UGUhUugCHiEtWVtNRnBTPV
FFl07nscrTXJD5DUKLnXoARJh4f5lIXrBIa/FoqsmOYduWW0qTCsHz1I4UYUniZvD3jqKPzwFjn4
h0R3U0ZGQgXZi2FUdgfl5nfZPNxIWThlw3SXj+upr5aeJghJ+JCE71HMTxyH4botmcEdGQWaSXEh
tvGrz/rb0s7ttp6mcw/A1gHbqRl3Mr1u3vJTGQqXs8z7i7xxU8URmkEavS2+iQ1aGhQslRkFPvvK
yvYRipqIJ+BmII9Fqe9Ca93WLRtIZ/jTL3f0i8fWy0WgFjTGxuA+OvF0bjmugmyVlS8NSgoKYOC+
VMKuCcrPjqag0eSz1X4yMVbjTwu5zIVuwKsW5lOH6p7tTPGdYgvBUMRyKE3N5+IxsXicSjf59Neg
UAGtqvDYmSrYSoByPoaoYOvLHRdCqdrRJOJ8IBB4aRosyTrdhz4E1cV3vmz7NFr9p9frIwbmPw5t
CJVafCaV+eQSQxQvhOxBjAr6ljd25IpPTYwypkVOtmH9gkYFlnuMl+6deRHec2PeGcl05uPtEwNV
+6A8uuLp28Ppxu3h7OyVvKZ5lmi0NqHIwBQPnLwaDCEi95sQNkoSO73nefWD3DtA83G2GiTcoRXJ
O3KtfzPqbuir2W8exm+9Ufdn27P/CeXCnfeCKTHfU59cqGxBHd0K1J4obcJgqjyX1jPEbdyDAciW
VQVz8SpUydFQ3w0axEm9Eo89p9UHTPkuHKb8YvSIWuc0fXKjCeXXEp2tlHmhX1XDPUzcLazlfSSy
BpWrVaM4pD5JSDl2O1M99S4mTY9OrqpRlA5mihOb8LxN44XU4yoYIiDXlWd8kV4fBTwyDCbYasEs
V4Z8cQXpKGPJAcBicKu7gnrLk5iQSYgUM/5LAlBPCPgu9uA/ZkSknJU//qQPMiuKd4uiytFPFuOo
oGqMMKh1/tyjyqO+x7U8h69q5GSQnjqJIgVzB69m4xtkK7ZRteyKNtVcZ2+RmTw6Pt7eEc76Hs/X
CWkfS5s2zC8Dsn+mfGzPhqw4h7b/2S/8f5b+x0CHKIcwPAsI58z2anN9PR3967rF8yCWb9VbsBZT
vpNcn3v9WpNzbYXGYa5FuAFUwNnV2jfD/zdlMcGzQr5XLJLLDD0wu1VsHh3PnjduLTmILfkHO1aR
zdVl1CoSjjlUVfBVEjQnusIr2+HAIzq73eTNibcYybzwPvg4zYEfP5AmCoeQQt2K/J1LXoWVOr+4
mIVe8XHCZPa3uhmLVd7hjuOli/h8luldTQW2zKh5mtOy+llKDqRYdgCH8RVTQ/ym0VIReGM9mZGj
Nqrq/9U51eQo2TjHrk1KxHw2pqU+mANCDyBAQNM9m/9iQqKuLV70Yt0iN710VWZS4rElj6zd4A3Z
oR4HSsVwOsYph4CrjfExaxp55i1HsVmqd4/xwh0p9tcuVtOGiU6/Y4OcmowGW3uoz3lfB23n4Hgo
i8c8HT+mpv50mNGL1xqOthjRqSaiOAKvBBL8MIgu5qQK75Iw+UM4W7tdeb8WH4IZ+HtEzKZ2vW+3
nj+iKaE1SMM/qfM6dDbluwGsO7Pja97Fjy0Og90Al40VQ3ErcGIajHO3ncdpTJHH2zrK76b6G2qL
6UrHriA3xDo5CYA2/0n6MtzIMSXVqvkg/gAhrDSCKG8ZTlsgpqMB1aOZm49VZ/yyoN/mSsJwLeKH
Mjl0gvjQwXjSTUg2c/nWKvyZA/KW7QJRHOX3EdFRdKoQfdfFyOVQoAYGI43Rtxgv6ELEi8JSHOR2
ZvHrnJkxv2R8yqyf3X2bABtDLfCZTzb9g+un+GbpbHLzPOI/vMwjVNKIIjYZoZKkMfaQ1AyMuXkb
jMI8NzhuDZOYMlE4j3aKQKdYf19b4ul2pjsGFAthoTkUcAcde6xvqSWeALlxVXCcbG2GR1NaIqay
H73nqUTWyXTtyxMmfcr8aSfzJefQsVN9sFld+4Uf8f0/j0A2IEk+ZOZ4rPCC5VSiVk+4JqMbUKfe
pnTquxbAoh/9Xc+fhRU9PqlmBD7ur04R5i7gmZuL5M4yLf++TOW3I5YXuD95MJgdenpQ2i04xzYm
eHO4Qy+xt9P8IGDiPndFi/MrQQQdRXcr7BK/KORJBh5G/i/z5nTLPOEadxJxb1Rn19jjTx27o1fl
xr27eB/h4Hu7aMSRgmuwJcoNBQLTlOdCSiK2EYPj0BAO37yAGQG6H9Hi7JN03Y+BTlCUqBIIWl8y
n4oobmoGvxt04UwGLm3jFZeBWn1KFnR2rL4T1n/jarRJDTQvoeE+eYV6aojC3GWye6gZkp+zVcLR
521x0O6y8qxdBuvuhzSm/oYx6dDY+lYUVrHJPRYiQ5t8jPiHavvAwRIFUKmsS04Gn23ML407WG+g
dxjsDn0YtHwZbW8cnVE/hzUaI7+x79fgswXoz7VX/cPU9s7Olxh22xoLW+4nh+iDiT+ggzJkhsiu
oU+nb63qf6UpDZg50xGL8JsHGc+rrL9kvOJnLPj8NYF1S6/RHmc92dXJiV2TeV2m7sNtq1s65tYu
i6bPBQ/N4o4UKqK6l0l+ZKZhMvFka9co0tVNOR89nYIVKaf7tmVQk9vjoTLheuaJHa4j05ep8PUD
RFAWmtzoR4baqGrJEWeg+1QLlCUJIghUQ1tYIhFNGwtYx8fcnQM1042903EYsBtVHgNw/KYe4Rpq
18yeyVW/rlet42jYEVunPyoTXzMrD7PP/4rQPWG/PmbTVhGUpQ8oeUGcW9RUVfYuTlZN6kjawxNc
PFTX+YBjGPTt88C26/tZOop03ZRarrSQlGcQxopFb4hzXmsj5XNPTgGQWXczcr0FXEYPyEoyvrPS
+kj6q0vgh637/BERS4Guhn83YvFrZc4IkkXf3Nl5ynrgUWUXcXGv4v+ekFtE1swlTfGv6Msv35gl
FrBlq7PSZ3yX1leVDwMtlfqDmwYmLfKOo8pja1trrBcWSYH4L4ddnM3yIKISOoY7tfem4bLeixO4
7qa3w9ZOxdYCrmeEjCGo6gL0tRmfsnLY0C5jDUPGTr986nccPgeT+MrdxFC+H+KvwSZ2j8CidcuQ
vElG65sRXya9YLzlXEGbFBk/c+keqgR3RNtY5YFy+1rbccGTb+d7OylvOd/iScXWsbP9GvQTfwl3
lQhIYGGckHMGpsZRI589oi1G/uoSgRbGd6HnnWIvfDFt782O6qvZgNhpZHLP/mzT91H+1NnGXd5w
mjQTUuA+hcU0EP3LuParcEb76iiMAUrf5/ymO3xsCavk6L3uFMV9iC3GFydlw7lGLYdzuoWGx+g3
jhiB9Ib9MZr/SdSQXMhph9In++LdcQPZc6WMpvWIvuBXlTUpw3Zxr/lY+HJ3sZTNuegX3nDn6ut2
CBwBidT9jMacKZXFiiDEgFvEjdx5dczBNEZMC8z4GZ1Gu7V9zWPWVy3vd8/NQ0yznakToAJs3ajE
k+yJdcWb3yFA1RMjN3eBp28zfQxq8CQbLVZ3ecGwVudlDpahW5cdlEnc0siSGhKI2UQbew79o2la
IMin9jHX+q//2Oh7Pxpeipj+wkiTT94F8qHd+BmiWbhZwKodJvtR2IL+hWfUMrG9G3Lm4hqMt8Ej
VqCdGIZGbA+Ujn26hzJjw946j5QhJj6OvWen77OGy0LzPgWztewpqt17x5fv7BL9XWcaVyuLn3o7
6Xd9bzBegjcAKsg4MWKcr4MVkeggKmAEOrQefILPvEl8ND7nRMPWaisLA2V/qx8NJtgP8UixBzh1
xvSW0tvqf/G4fHYhSpLRsz4dmfdXHLYUd1HxNfQLCIgJjjorHcLZOtVi/NPBxNcbLfXP4nvxEZjE
NRYQjtlQEmJRWe8+T0arslfd0IjG/lgHceW22OVUxvkbCEXgSur2RjASytkIg310EU/E/UQfVnnq
PUYVbXJ2vPs2thkZV3q1d8z7XNS/hUEplqgaJI9KKnA2JSM9vQrTnQJzBmZ/xlHhVXJ3LUO6c2Mm
Awar6ays9MWjivEVuYEYwSChzuaWtmii6pqjnTt15GnReLq1s/eyjzR1jVOG4+LQp9VzE8IsavC1
bY3eJ82D3lMzM9vULTAuLecXKzEJM61/88ypN37500T9C0HY5oFKpwz4LWCOFFjTQI08tw5VdjuI
HW4UZrhNRtgVLKFNmjPPM2w7P3sOWZfVxA48w3O2EEy7r0dnN82Zww5elzv0KQw5NlbY/baE5gLJ
K5mPUFhVEO92ad6UQd0xdndCg7mR13RsKjOU0PgM5MRW3T6wwuRUSToDSUn8PNf9cnCS9kAzKI9c
hfaQ74yGQB+lostsP/ZdPh6bJuXKKfChim4hK8UvFvSdmH2k3xv7LAIza/rtOWuEeZhMgQY8J699
LH6mSYy0u7O/jRSayLaPmp22WYnPBahww0/3JBNAFcxWZYRi8qgTmuuiICcsjwHNKGwdziooGrAD
S9IOTSQLm9bE4NOtu8fV/BYqKmA35/mEaNU69HMRSoRQmW9jCoK+Qo+whw+QbfF/FYFI/3aOOZ7N
Ra37ve9w4ZmcyuWxZMVDBK5t3qZ0fvRhYG2Gi56yCyUwAoLYeYp96+8Qph57LPMsu3OxJMQAZKIL
llWH0OEHXKfzAKcL9xdBz7QvwjdSifnWenH2CHvbFHOn9piGuqb1zp1kZGwNy8CCzkeZrCfMAdgS
MSCg58xhVzZURRPuRxZjX0NCkl6fp+yeXeYNPV7yal2QR5ULvmfApuxy5tTzt19CrjSz+SbWoiQb
p+tSiJ+lKCXJVVReGt0YGmnQ81Lc8RPUF2BliifN13z3uOfOc2oXVLacyYWpdm0dfhGDkECWuY0s
yqDlsZxN8/k7Cqe3we2GnfTzo66gbZYJCIFJGmQ0TRO6+8zqD35nVhCcKWwIT22UnpjflefFVvFh
ylbNyIBQp0pckpRxi8dTvuc52g+4QHZshxBaW+2b5jYIvDBhy2lZyWN+K7ezUNWzvTAAJjKQOQfz
ZTxFp5SgqY4tphVngjG88x7lbDmzqkEDsCTHxKapqSC7IUvDwDT1Xz6bm4AIP0SmfZOfIGoHUwvo
Y/bjbluNVbGrJTPtJz9s2+eyxk0prnrRV9UnC6D0TRFV97OX2wdw/v+YWdWgbCqmwRaFdprIfTKH
vzg+JDf9+CfVRGcrFB81a5GhWihdPLbnSTrz46S0EFq/S8duLm7GjU8yoQ36GssSniE6/I4w03w3
D69mRuwT7TBZQxOPeGLG9gl9xNk9oM2nHIsWHtKYJDRsKk+t0zxZJv6E1EVTz926U6hrmASS8JTt
ay2OTdL4N79kQEm2CdCN6nGE37fvTCY9dApMWMrkwQ/FvDdZ95FgxlbQYgspSkWipsAezF6V7GIy
LHbVvIvQTUADcZug2cWIKp4S+KS2ocybdMTeZV++HRZS9vyYnxmh3yF25SN4b/w4XHPcJPPF5AAy
yxqU3HKLGivfzj3IAFvbFduO7KmWtgOOffmKZTEfdKF3Rppf9TTad2gMVVGM2zEznsfeH6/sUU/o
KrtN7yREyVpMY5pkuS0SJzBX3bB1OfhmQV0dduOu7YxzCpc7KikfUFSsa8oESL8ZIjqhv3JzwVOx
vkLKZKImbCKvQh1/+7n7Go5thQUGu4ctSmLVsueqiv7NPYxDuLJyl5iVuw17VCT8sF4ox09UWj9C
NF+q5ks2CswcUQqkCqHdF+Lp06Q0iRdRhTLQ/ttaaQf4V7ZbEWaPLRmccCDIBuW+Z5Kvbu70r1QM
USl5sU130JLzkkS+JsENMa3i74X0QuY0uHim8j7MSNNzPH78pDxmc/40D8Mh9YEzjsn3pFpAITGI
8RZdKPXqlnNjCCxnONe2fo3TNrykyR3GZMpeJyF20Az3MnHUnWStsolkbF5GY6BqW1MwEDl82jm5
XpR/m7j0yYixGCyHgMk7J4W9YDLtqvC1OLD+T5lT/ZE1/XuR28990x/dCJAp4kzWsRYmwRRL6Lbv
m3OUQ9+virshhPmEfqw6aGy00LP8rZnyG3imlpe0xgFcOdY5MR6bmF+TFTQzIqgkB+20l1oKZG98
yCAklztgOcDt66ctigi2ukztI8IWFTQBitXEmdNLz+03KMR0YYf0vNKQTLDvcY6Q2cmExdgZlJCB
DeMzKLuvYTTvSLVjDl9YR+kMQAEcRntqBKSSq+hPUcIxcYB7ltVhGGP0Qz2osdkhsNBbSAsA59c7
2MegBLCRjm1aP0ve9YmF+py4B7OzPpw6O9togJF+QUclvtIAhWAUKjzjowpcZ6+iQ+10z4xuizdp
MkdGZdkC4jgRuvyM2HEvvTBH3OS88QQQ6Z0uv348PeD5/K3dlN2DYWhIypeKcxdMylaoIDNG94hK
xqA+GG9J5fLUa7pEyaLOVMRj5nn+NsbOmb+CTTkSfNSXbKG7dMUj4Y4XA0Fv1j3QP7gkKgb8zbLF
6xmOZ8UxjJLvBFgyo1GFzWmmOk/MeuOkFrVMFSyV65/ikcHn5HPfF9pHOUqfsW2YCAUt4N9dtjYL
fUKAbMQuycHnsisb5MmuByYJUMmjRGK26Lk+uXN1nHkfjqY3c3zghemsu4EkGhvdxrrUcr/SpqQG
W9ArsOSll86Nb4dCSRQ6IMag3FZ+/MWAdLzo5ilj7my3GMC7ZQ0dnd1jZGLYFT3XuAojdH5O4h8g
VXmzJhck9x7cSt7meuLZNlV9XUSym+1bmC0PdVYR24bbCCktfTVyhn5XRfrcaqvHYD//ybyx2Q3U
aFy4MsXuskolYverSjt+BdxHI3PvgxXWNk2lHIO2Yk/bOeUVPgzmlJoUNzi5UzR9AER8zkoxHGwT
ufca0gvRa9h33OkJ3djBNVW+Q1y7aQkkua1rVhfUKv5JLGGU3aQYLJuS7ImXat1G2r6/Gc2kCSj/
Hm3u78BgBM3qIQaUqsVdgWrvaA0I+uzsu0vXktSZuu3kh8lWU8ZtpXIXllBkcCqTF4v1MWGYkMAK
4yia4RGg4b/1H2RJMh3Tof9L/DQgJhgqZy3HV39BHbLEGKyK1DosuP83VYqUifebbEQuDY+YntL6
i5R2wWQ8IZhxvxKTEoF5dXFi+4iITmUdYBdUQZ7275iPk9g3kmcZWmjrWT2S5Sub5WA58fBuJlW7
njcBkaZgh0PzirsdtmGu5k2KN2qdlGVMtqxbXPJ3eCwyCmJTDBafuNSrPegfZE+EN+H9g1S54qOi
iSSTmQhc1PZqP0jelriKbplHgN8IzSSMUbguEaF9rZIEVs0kk3TSYrYA7IqymfqyvasiDLooPUJu
/HM6JRflOc8RWSrF4tzNQIyYqWJld9z+pBGXHtF+8MfBgVixq2YASvhA4eyiosx+Y/OQEal16ia1
V7ZCXrtM08ErjkA9+w2caHjVliH2hmsCtx2Mg5V0L05YcVAAGavQKkIyxro4FOwmqMs5IGpsRkZ7
mc1eHt3aPic21DuLAnQ1vspAs4sCXZCRQd094+SDDIT+f2/Z2M88nAFl3SSHFmA2GqxjRAOHWZUj
Ym6Y25rg8ljW/qSFU59qGb1mcdE8hvx19oCRjinyVqYGqzzP/5KhIYNKDFwCZk4QYYhzr2A/OSC1
2GN8LFM3uvL4PhZ2KunjCQGxZ8J+xkIesRljpXCyn9BnFkkvTgaS49Q3yllSVTFNdaOV4rxO2M74
NBuQJ6J9uJBbgtS6ZiPzk7hPasg/uy6TBzsq2OSLx55fMED2uWxpXiBPAGpzvGOc0dlCKgTNMJTA
v/IVWRSiHMlPsYWGrHFPeThUd30+YDENhT5ExJFqPv0ejBRQ8zx74hLLdpVDBGJUnSCjnTUw7G5K
3htpjoh21hzpGkiIxWh3MyWGE8ise+1imhKUETN3ybQv2ZpgcCMr2ZaPpiqxIAyvsFLEW49myvX7
mzWzQl0LaUbvzlu/ygOW5jT5/VUNrYtwAwg7+4ocSiN039Bg9zLCu0SW+0Gf8WtkFYQ/F6WsIf+E
BUvoOIdempZEVvU9m2iNyoBLhIpAVd1qdXfgPJfzcYyQD04GsmIayOtYsYlidyfOVpG6DED950IQ
0FUBqk1Lk480/iJ4RhAGEm72GJoyEiraci/JTwEXNF5Gy36oRLHLXIa7s3yx0M9szHYy79yOytCF
tUxV1RSIHoFRz6vEZ/TShwblMage3iXCTGkKOJk6ZJdRMn52acNZaqHgQucLFx+OhCXUQ1IRWjGR
nLdJQ4uDqmifjaJ/a+yfVGvGF3jgYVl8kVKzzi2gvqftNfb9BjzQxBgrmm/mFH2bJAOHpcbNL8H3
eBWPj+hPTjvBU5nJ9wl9wJRlyqxmSbk2y8bAgyFRhacmR0HuyI8evyTISHTUpWVzlnzC8mCVhtMA
9R6C224Bt+h5ITrSAPNzHYAemiBdyEuz/OktDCUi1A2j6Lux8/I9To87YggRrBfe32Ts9cGTtNHL
ggxGS2JuOgH9Z2T1xQK+CyzC4+aioOGr4IExMGSau0hivRtc4RkIlngK72fLqo6shuymfaVakkfO
wJBdIuJ6rmeraYdtaFaCWy6jV493OkKSCe30Rfar38iaWJWNstqW8fDDEAtYp8Y1Y0JEr8vmi/23
gZr/K1sy53EsclB9y8hVwmi379PvReD6ZN/yYU+PhlbyxPAbWwyXLVfKhSesumd4+gpe+l1KeR97
9Uec1+lz6vjdZuYdg4jDUtR8i0YsWCSO7CIcl7IiCyCO/WY/JujH4a0wpWzH6UbjoGlb49i5kUgE
gTDP68MUl0Ngc3GHdn6COQT5M0qOKSLxaWx5qlO32NnMKSEz+PpIf1bsfZohpuoFD2TV3Ymcgsw0
ZrRoXg3rKbRi6EtTT3/jRlvmnQxgh1bywkOdyRy+3WJkgrwgfcc1Mh3adcThA7zZR7NlB/QnPFWZ
RNinxlXHjQ54cls3oBUuGSV9O5lydgKaEKxslmQ1wIaNaRvdifRH0CdMzlOl6BVrm2aUxC5kCwzC
6uU3bCyTphIWjfCNg9ll9ypLASvFRnODcxFpUinsBa8PDPUc+6UK1/fDg13mjEV1JGpmkwsZwa/A
t0QETbkfcfvX8bfU0IDbPmYaYLcJEQF5v1VwUBAkFXdRWLKeSNFJ9e61nCz4FwlL3CEc2TPVhyGn
udd+AnjSb/zTOJJ1T94Nduwhwzaf/PMEesSht9OrvdThRfGo4gK+7xr3rZZutaudOt73ZPidppYH
J0mS1zDCG+VM8TN3Cv8L6v0OFiOmG2tl4GqmmY677SpypduesNl7kwHTdjX+jPCAj8BG040qn73a
I2xkyX9tHlIb1n1QQIDfTPfzbGYPkcAXEEoEZWYC5zV+gLJn08/4n63I7nxfOxuOArYl/Sv4t4cp
M9pz5OIYiIzqR8WYSpLQfQ5FfVwcUn2M0SAEfvGz3RTC0s8ibnXlIc+dDfvX4PYeRyYFc831ooyc
bwz+NCP9CCr1L7SjfdNB0shYwRwox8tFhTeusaX0+3OoEBkShLV6LRDyGsbVX5GVNHE1h0a5ZyzZ
nCtfn1OTVh2ZKGJjeLNB3uMerlemg5fhJaqZq+oSFXs3T0RJQmCfisI/F+LXEMhWo4FdtJsOxdMI
ScXra8r51MZf4A+gAf3sWMzQv1AckewiX4zl1GTuYw7VOCBvZpuIEdYRP7H0y108oZLDC8O2H6nj
sUtGwdU1UCtO5XyNBvaBJD7C0h8Mlvkw2GqjF1zAdX0xBYSadZ+atIDheixmRz8s9jrN4UyW3TVj
O3uUc/gTJc4WvRRLVWv6jWpoM8UyIs21UIs706pub1DVG25U7NOyJVBjsVmKDcOtsbMoAKZc8k5j
5fJq4yaJPaIA/xM18UNFJOfWYEq17Wp39ZFoxsd9+VDH+U2BY+NWKBJUDO5Bls95YszB7IiLg1QM
Exc11ISsYWp8faVHo0KN4C13lXK3vVGCtuK//R+z7v8YmzsMhS9z9fd//6+fEnUzy/i/UVwW/69P
2bVc27GpbBHO+p5hGzYBM/9/pzPpn9//N7C4/W//M//lf7YJKUZVIT0PYCCxYR4w///yP/NPTAsb
rYs12pC25fNP/g9zZ9LkNpZl6b9SVnukYR4WtShi5OQDXS6XuIHJFSGQAAhiJAH8+v4ulVnp4SFz
WbX1ojMzIiUfiOG9d8dzz/mnfrFu/+OmPuRhsg1PRYvsf+af5VuGie6xgyoZMZ3u/G/mn21HtCne
6B3cnl/TdAtwmQPVtfFOZ6qpG7VPswu0yHf90tp02/SrHrbLFoXKyZ8ekQ2IprhLhh+HT33g3J9+
ZJ9zRMaRZr2vlnYIy9T9HFEleYSwNFI/V8+Tj7ZEYK/65WF7DtWQRokaM4LrV7H1fQiN6JRMYbvp
viFP+aiurqvyCwMs2h9k4AkaS+s2AFEVkyRFRnBZA5sK3MAI+mW2g8cG3nA4Fsw9KCU1ILfy26Ua
Ol+VyI1tn0pY9TBHp5B5BHg0fJB/K+gxYZ0Jq6/tEkblBMH6iEwtIk6P3VWxgxM9OibVJxoKwekO
vjPXr5SkQU9W9UGu15zwIpq2aRtaY0j3Ra02KrQVTCg+N6v6wUmO6yYsl5dlHY3JcOei4ro7ra0/
vI3oWC0oW81BXe+PBwK0h9xG8ZZq+rg+vE5/VK/NlimRvbtKI+cxjcyVcdd9ZTh5CWH85yJBwf6J
qZmY4Y7QeSw20z2BMRfXEmSfwmM8Q9/xUt23L8Dp9a8QRF8QDXEX1npOoNHcM2vi58H4eNoon5k/
h2SQKUThECUHC8dEjyB5qpLzVg9RMQ3HaL4/hU08rxFRf0LEPcqSMgIpnfThuLRXSKVHAPv8U6yt
s2dK4EERX+PhGa2RECPq08NallH2PMdtCF41mhMUWnz9q/pAdRcwQO7zvTWJkHcHv+vs2w9DxKAw
n+f49CyD7OtpyS09WXvlrvxRJWob6n8MCrNazaJYQUW2soMxBLwWgmPu1rCqPCiJ86Vfw1K9HV+P
j0VofobEew36JxwfUZUOxgi+7XviIALYR0RGgjrELXOtJmCefuPtlXj0R99e0CzxISf9ZsQ5992v
Lkn9eQzzkF5SfFild33o+LCYRP1nz6eoFTECHoOCiOEK9w3fAOkb86t32pJRxMiIsz+A/PJLzYY2
vE/9PDrfHyNvaW4BbwQk1AE956QPzhFjcvcHpA58KFbCS6TG6RZ8GDXBB+cP5Q/n6lO5Bdsauk/O
iog4AJLsu+Eh1FYELQG0VDv3DnhtAKbs/hD2MaVPoLt+tdfKGN8Tcos8rrZi5i+6hN0nRsb5GhXb
hGT++xSRs8dToARqggcKkE6KGcmfVyrP5/p2eOWZjbCOnafcH8PbLyfpztvMEe8mYUZwa/FLbTw/
w2Q2Jfpae74+VTsvZq9G7sNxcw6gog8Y/woZDA/yO8tHzYy7VQL77nB3DMp4SKgKx2aCmFWYf4WC
ZAFC8PHybEeEYQH9/1hf9LHOVjlGcIFtx5D3sbWWh8TlzRb3atT7DIr6jO7HICUDFotbh6ydRZqj
ITTXDAwH7pZpiPB874auz0aMQEjGZz4pj1mLBLZzuwY84Z+0xfHL/Ke7bkh/k+vXKbB5UtQReI2H
tblWHukMPXvLgSUYV3RaZFcElJUR5P6K8FY0hlVS35WhFltYTDiA15NPte4TVdxaWVhPNZPkn5rk
EqWfgZFGlwDBhpw0d+Etz0/dU/nYJG+c06/EbHRdVE3em3fH1jzNNBnEQuvwr+wWowkoVh1TkMJR
v2y2I6XjE+j6hbYusWtTePh6DRFs4vBq35nOPv04bPKtAocrm7JE6njR7kjlcqRJGJCD65fT7mDo
7ZBUhF07JHqcbw7LKYHLMepZim6NunxcBWlsRSXmFLfCsN/SwaoPYROCowxmlhnHcBHiJJBYa5jW
gprzOqyIgsJunWlMgQfmXb61vrZ8pB02iZr61XPNAaN1HV/wF9dFFrl3V7/hJV8i0rjAirQgXal3
3qaHBf2VyubwYt+BP2PHHh7suPnRUi6ULRscnrWvsHDxjEqk/QEohwrjeJ99NrfFj2mnRNRiaAsG
AKaiLDDjS2REc5Dtsrv2CycjrjaatsjAVDmLPsq+OU/XH+fPly867uwCgLj3e+pQINuAa0K92WH6
4R8YonP+qYypfsVuWMVNonwFh5voj4cw3aU+owr+mSh2Ye/mh+wFymd9lQUQvEYuVIU/vOT4mi+9
BAZiEhQmdhfGJwT6sLMbNy6+HVt8A6NZ00J5yuHzo939bca0fNW/2UxGoe9kvBYjE6+hDiiBmuoj
M4x6DFgJRDsdEAw/dG0BNezAeyzi87YEjEms7V9X6XMfHNdwkqnb0xcnseCw3EOj67x6ExR3S1py
ibGxNllifYGwhFVnLpCY//Aws6nG5HBvRHlkRRPrDRH+1o4P0DyLD8ZLo50wBy7W9BKcwc+HwEXv
aGfhfOYXFMYixj4CLdDDLiarfKwephDsPe2ZLxeeul8yORbUD2pIYeuOGcewCPUVOgbBccXnB1lI
0JC0nxyugSdbQhebeNE1bPbdFgKrC7CAT8gSXlfePdwnfpGQI0R9YgYIkG8uvnfEQQZN3L7w61Fz
l63a9Sm0XsmhwnRZ3xeJHWd3aTzFp/Wwamk9LtQY6rUjJc/luFT+PNtB+1DHhErNinZXHc0M8TOh
iTWcWp8oZak/UnJEcvwFedPs/vikvuT7/hmxsiYCOLYs4VN+0B6UZe+rG+CZqGWGE3wCIX9Pjvfd
mo0aQo4UkVmeNp399fqtZQKLoWrQL4rfkKZ20Oz6B4AF4emLzuDpI4h9JgZs+LeA7iVaYESoQiZI
44UafwfnQgBQrCwCJDqm63l5edJYPAokCbIoRIdZUgVI290NMTAUfC2inFYyBwSMDy0xlXJfhJT5
Q1JsjvucYOVemNPD6VVLLhOXHGfeawS7S6Dxwk1+UlYGtIMPq0poJI3fPKIxERFdFAvFV3zGRcJz
7BF8gD3i6ogOBoegIsyjHbmm+5V/OXGldDNtDa5XL00+JVu5D/SAfCsmeExAACTG2klgscM2NY8F
cQrpfRZesQWor7AVy2h4bl+QTFg38Sm8Ps9eRFOSOYGVwi2eM5+GgFIj/fTdugBBPtCV8JkqGfsF
qDpnN+rPSMpYu/JV/aMC2kdY0323pnsYCRjKsLblmsY+2wcC6KTYnrZeSHkumNfnJasVFThrK2aV
fImJ8kiLsw0q534RX9btunjWl3nkLsxlv7LvPW4JygmfofiIcfe14ptEZrS5gvO2XnPCNsfNgVOn
hMA1+G8XlXcUk4MpOgSKf40k7jKDbpmtihjBy6jZEA6GvH1fWyEzhLN1I/MB6vXVGSdax9YjuEMf
SrrPRElBvjsur2xhyF4phE6sGpR0sRq9mItmOfrszvPGoZUZZw/kxYEh/HSBjHFRyf0C+w6xa/ql
+JR9craHb/oX8wtyJulAHrzQSySLmWZcwIVL/zzgagduvlojjPcdiSrCEY23SnUwzJ8g8uRlVS99
OHw3CQwJUn1tR4Dnq1gxYqg/1cj9jrxdCBqMWpKfxaftvNYShhYCCPzXh2/tZ5D5OQEBkfkjEfey
faHGm6ghHG2vRaywRNUaFDqf2N5ZK3qcy/muIEjtwzbRXxvMC/fq88of8yei9oDKXYBwLmt/kHsL
83v+nVw36cMYol8ni7RmeCLwGAOHX9J3Yli1QyVgko9Ag0gs8mKEYwIgyz+aDdw+gbmk4caTwl1K
uE2gHBHNxv26TgyiSrSK4yFSg8vnfqfxU1Ry7RCqCKUBqxnSQBh9J6yeU3CBxwCQDOFz3EQVIekd
sCkeqA+LOP9sxFp8XrZhw02ZfLy7pFMT0IDm0fETnFgrOftoeCbjqxK6JGNYFuKeclWR/Fl+v1XX
UN3QqIREKDdAnoL3T1wr9Fbzt0FbWDQOw/YcMjqGKHq+u3zzHvvE3hSfIE5cjqH5Jb0HJbKsV9OT
HU1P5obxb4Bjw6a8Mx4PTx67t4g6AkKGUcN+BUzyFKW7PLaW9ZabiJHyuEW57uDn69N9xf2oQbcx
F+cldxNVoRbylYQf3MJc66e4EiW4JlC+akfEAsJCebyFbndGDDHdXcuytPhiKnwhCi0vbuIsGVO2
w8Ny3vSb9JHwN57Bgi6MZf5McLqgV76xvudYvwsQT9fX40N82NJ0LWrOT/0naIGB2RIs/55KKjFH
AQDzz2pvNAsVKv5F5j2aF3SHVm32dIbI2w1BHirLDEZMGHgDoN8x3RLiVsKU9bilyf5yCvJVuYID
cJ0RX1db7+u0KoLivh19fT0+F9EBqFJY3/HgG+XB+3R8qb40SU6cBXFi3IXN+vxyXdMWfqy3h/i6
VDZDkideQGfh6/GlDjzCxTN7i3yGII42F7wIcR8P9+P28jy9XF+tccUD5j9V+v4fVKLkI/5/k59X
PyTFS85V9h9r+dfTf+/e1oo0+b1/cuNp5j+owsM8Z6o2CEHd/VdtCEj0P4CnIVajUjcyqM/8uzak
I0DvOTCtWVKwcRwI64Bd9If/+k9d/4dGUUj1bMfRkJ7T/1fceFz8bergmjrik6ZquYhNCRvfO2I8
BISm/pD2GEsAmwXd/Qwob2b5Z/tV63YKbYSPs5V3Us5/u967SlRuVaYGU4BKmQCkuUv7OQcdAUzi
6DDuVb/+X1zNZlRFdTxD81R5+jeCpLOaa4wEwI+jclYOlHLPMB3DD85Upembk/6bh3Pf1dl+Ph0C
1aoLqsNRNZGnfHO97uqA/7V4mwAGAZGPC/v046jSK4DbitJ5X2I70jJAIBFpSfAnNEV7ZW+1SgL7
ezCBwDcmIzAh/dEysLbQW5YXIwC3R8t/c+729QTHFX+zrE06bDRI4zEGnr09XuCA5x8VpUmFyWqV
1tBgUSWz9XVH1uvSZevAv6ch+AEfIDJzJ2iCXsH55vDoK8KZs6jR3YKzdygMQFm7odzM3OZUAUlX
di2T99fShxRqgaTpIock+fYlPqWc9nJJ5cpPVHsm/eRDnHo/M0qfMdWo4s/SvX6+fatjgFIuf+Bm
P17qd9qzf3v173Lg3LamYnZkI3NNz45aA2ZAtrO3u0LA5h5Re75av7mmpv16wU10ceChRlD23VW9
qvSutYUookZDikl9sKRkK0yWXMAC88ydCRfj5StS1X8ysR63aGKkRaAf6GIfVrLG6Gb6ObX/lC6S
ySKoJevPCnvFHbB+pMg27gXqd/DrF6gqDDptboY0NCmNyiQ/ctBQ2GWRHFx0T+koUTpBwhRWEb8H
oFmRJ8zVKainXY6WpfzRJB5neIMyOW04jfhLCY+2EoJgYuIIem9+03Zwf1DOHuiBDRazCax2IVGf
pq7nmfUlhpPfhaAwVhyLfcSkKo3llG1QmPtRLQMIg+MCZIV53J/Zs5e+X2gMQnAfRQlig1n1y26e
GDiBJrNkONUe2OIMltQIcpm4opapgOFERVOOBH+fCwUQGhyALUUOXkSq72WfGgN3B0s/gI2HbIDr
L9+r6k7e55UKtbKxNcAbbMyPt5ohRvFNveWfe+3fqy5G7s0xn45VlZ7tWV1bjbuU57Nr6JsMHegT
t41mYiWPwi7gNl147TgQRc0J5by1UJJwKhrGNBlrWkBKE7IqL7p+Yg6yZL6Q5Qd5rZ8pRl/28vaz
qY17eB+Ga4q4O8hsTMu1asOPn+nXx+ffj/TOUgISBqwLSfv6xKilC7sFvKyLWjX9HLvcgbZoz/qi
TJXfXFYM4t/fJE5QtW3dcMx3l+0g+vaywVTXFwbEDweA7Cnc7qP5M+YgXsj+PD/8/MD/oD/+AN9M
3/3Xf5riVt5fx3M5v8j3uMjGvxPvBqiaDlZRa+u0ZidyVmXVztMuI6w/675y3Vu0wpFwAQC6GYBD
ijnrKe/sEPms0QYE7G7DR1xDqHXqmrDytKgG7C3HHPdK77/yjxx9Vhqw9+Kq0icdUP1VXvP1iAmV
o6G2GGeNzYGqJQq/8GqWwVHOBpnQZd8x2vHxkhqiIP32oT1Y73hUaHd11YTK493LLXp4wduTDokt
hpCtCKd/4aoLOX4jEM2uAJrEa4B2orDXF4O753Z4/hy0tzgD58RDtXtxA+Iues6jmIHTtHdaSNAv
dP05msqwqZQykEfuLnDnQ9j68XO835q3x3BNzdJUXaONJ3vozWkDeaR5nLZxXUzg21QpdVBzG3dG
sfBIFEzz1Zx+Ezdo78OU2zU9LohklKczAP7umkDwOHPTuK403sGx8lFOBpiN285RRUya5gSoke3A
Gbf4ToN7VHF0tr2v0XS36YLL6n78Hmz1XZ3XlbtyXRiM4UyWSq+8qTdvYmrU5txP6nU9KxpwXJZx
FJ6NNHS0FkolVoyviW8WT9RoFLkINnTEkVVEJecr/iLFnGI/xD4zd8eqgaYUW3uzq+wA58DkSodr
wLCKMTurcJxDwlC32GfmteWDTjPHg/1syJhQsepPZ4Zn3WVe1EmfxfJpDjq0lok70rXb5caZXIb4
Ryw7Vu3iOks5HbZeh+IsBobtqm5fZNR0qeeyzewTCSbPwfB12Cp7TX9CxHwhDkNuHBwXtRhujm0n
T3rIqWlP+0kRKa5KZgkDmT3mp9E/CM6pGoH/BcV2olAPbS2iPj3YVW4ei63yU7KaI9u3MuP2Qi+j
4gfBYcyHFvYfTgWk9QdM9zTDDQyZ8QADgoO/ItAYIQas6OaDXh/hBpvwr3JTVx32WC5Xnk7Q9WiR
MtKzOjt3hkal0AWRic/npd5WrCdqs+G5w/fCq0g5WY9kpcTP6qP5P6/NPuGiYbBHuVDMV9du0mwL
YaCvQWsBpctSycDMS+BxXHUMw3cFcD0PBhDgekbdxhfge2XThcoVcAuoEthYQCE2IcTEL07O/3cb
hxWDpsRXQFsoym7iLmTvYJvkZXXnH00zLRzu9xbKEqIChZfAgzDrFtFK+AL7SNgS46XTMhdGD9gT
JnUvCyQWp6go7fPwFnZmtneGwfYAOlibVCY6VDMUclB2sHdmcxkKBdRFbVKdUdh3w57POWZlohht
LMGJhMLZ9esMhBZ5iNBmICtroabIUsAktH04s15JrYs4xe2Z2aU3w2bKuV+4AhJCIAiYeQVYq2wE
Ycy86PVu+nFwIIhS213Dq+vmPUZTn6AZ4WixwazOCK5EYg2AFXlwCwAqy3bwkOXlzdt0YGuGC9x6
D7tmQLjuku47sNj06G8hgume1YjHZkYPxDHhgK0ksn3TNotkfxU5wDbck7xHOZuyVKbLYxEAENUc
wPIdmFCA2DeEIdOfIePlEKlweks+wYmN5VM9F1dW+eemQjGDGK0YEEmjFqjsxNZPpyc5yqNDTEEy
4lhG0BGRyMuEASoyOTpHyp1y9OVxxAuiCi3Iqx1k7dsZ+Ix1VV+Yh+Re0mQ6EMZc+YwMJjs65zZR
5UWbfeQmK3/fGMzZsJSkNGJ0XJbINu6s4c/LpEUp5HdwakXwaYlvkkBvqrOlPErBuKveMDsCllf2
rUQ9Y2Ev5XE73Ybm74jToph/3Qz9/swuBnAXtuxoviKhl7h0x9memkiskRgSJU3U/mE6RlCefZbA
VIJNuHwkyEqbA4BxAw5WfotoTXao2ED53ZtX5MUQhC+4lk5OI69RtsfthKo0ZPm7eEsyNGIFWciB
+70S8V6uxko2mbyMK9eqUgb2sRayWYw2TYYul6kONM/AlbLFlqgKBtmRE6UxMvpDzpEEzroBCvyg
bqqrDqp5n83V7syklnX17gdMtneiH4I11Dvrzuj0SLLG2sHCEI7IOon5Ep8gJ17c94x8qay33HOu
axF6mhwz5tcxe+QpoVhDfTa3TM2ENedXbqgcgzqtF1mrvRBiM9CJicsTWXH5TWbKg1r17q9q42so
yiuSd6HJzAhKfGCWXL069yaRspW3oM7LEJW2hZ6Td9BmOtja2rjWO7d17mvOleLqW3kfrjXHyll/
vsy7tLLu8il/hXXTl1gLoN4tvZJ4xAHlKglpT9CtKswV6XuVUTp4KiqVzsJ5iCWB1aHO5oNuvqJh
T5E56Cx4PqRJi16NfqnD3oU2hMRC0fezLedeFkiSHEmckRoOGP4h3DCCUtFxPDw4Y6IS0BPMizm6
DsT4vF0kh2K7hWOttZYZYxF9+lKwECPbW+5dPsU8IXLPFpZUT/5htDd065+urDae+54xMwtGSPJ3
HYjETEQ8ePhDJtwlt5OYayxoarYWo0+Yaiye7KqaaPVwTsRzVbi8+djG9hCnErhBYSROseKUlCp+
s8fvsXPFz5wxWBfqzjYgh5HwGPXjESA81x7YvZLpSQ4pr7kmnpBTAwdGZJCGwRotzJwUQPFY5CNH
WC4qvnee8eo50AQDK4wtOU5dTGHAip0eoh5iCOCkn3FYcHGE6E1FgwktnrUpJ6b9eRMg+JjvOPnA
5H1rUPkW9UnemrzcW7jJ4+qkwRJt3148jvvjOOuWdLyPmz2DmpxjU5aDP+evYdbpenGuw2BQOyWR
lIBT/J+qr0xHnCGmuJ7aUKy0mFLJRqsU5rbim7i4+oKFRpmN74r98CBeVtx9VhD4kGCcGeHCRpfm
XgJqYlh5wRKDHTmIY79jSEEyYw2BHzmOYqgQyYZRSlZVjkeLm5Qfkn0kb0T8z8yGn7vhN29Be5/k
SrD55i0Y71KmwSwd4wQdy1pMOKQ6pEr9gchIfc0uAN8v3NT4ClfPomBSF9WtEDbYjxfib9UVTzVN
1yX010xNJ/p9F4VntV3BdOAS+eNtxZ7JXjyQnYhvkpdjQVwum2Iofpd0aDqL/NdNwLU9zTUp2YLs
s99tgiwVXkRXGdeSz4s/HA1ChenmdRgWg6Z8b2BW5DArCraDtf/46c1f3YFHXUlyEFJX611taRir
1syLYVp3Lu+bcNJDE9Y4QPr+7ZaRHNZUaM0DwmkVe2zHofAlcRcnRBTn1ANYd+jFj/rCmV6vMI6x
Xk732rev2lwxf/vaN6fwmNPdaV8RTMbXWP5IUTLd1d6Kb5+JcYtueaF8dmRDMsrtTzSMlO8fP6dk
oe9eNPQ8lgsI0gbe/z7VQv9K64vCntfImjDcvYMpxD/DeNzBLFSS8UH28Zs3+/c0ymRc2jYpOaje
z4L82zSK2j08zHC5oipsJZkDp7O7c3gBytGOPn425xdraKmeacGba1KyF1zo20sZxlGtnf46IUcO
FsB7VRzqfOBijG55OtDsOdqyKjWz/i4yW+qQRRPMHRZUiVDKJBemDydXOOq4OYvEF0bm7HQKdZO1
HSx48C5BfYBSwzBjHXftGvVDjVYENGShJpeI5QUKwUdG7VtKK/L3AcYF164eeGq7g2aH94zGGOzf
5cNGr/SlN7IluN1rR5gynPyTjo3izzY7amTsWeqoXbfNobWTb91uUioFFIqM/ud6YdlIy0U6sNCq
GyN6hwzN6cKYvWcvsws79uMXbb0vJGEqLA3FIJsji6F4/6IZMD+P2WVEyOeowEmGp7u9pNGKa/u1
KsBfQFDAOZJXWHmw8CjMttjKSj2j92a0T3bNMWmI7urvHd/imEljojspoXEoHxoFBI/TQy0CD8H4
WkA6iYJxf0YJq6ghAUdzplZt1MDYusbrBYPdjAymwEjXV5TSIDNCI+8K0FQ+EFsXdxB6KTZEJBNg
ANYCrtxEPwFXPTqQqTl3h8x8PDH+xz258aV0f3Pm/l5SMRl+pLWEXSMLuG3bN4WEi5oa5w6ep3WZ
rq4Hnlx7baYvp+Nn2RvKAIZP/13j5xf+RK7J8rgUyhzLfHcUphJ6Nsc9TWspdkloi+OU2LQiQyEr
ktpTQbNDUomsonVwZtSm+12XwPjVgdTFzlCth//p/T4x7QOMWzUUCefz9wpCB2ZMow6dComgxKoe
VABJ+c8TUbc2E1xZxLktrwgrZE7kdExF4/7GHIV4y/K1E3rMt7XPaK6Uwy7TnCXms4c9tt72SL4R
pvmGQq+r3P1my//yURyDFiBZIE2udy9UuIjqoXXGtaJTaWTrXVrk92xMBqdZblLun90qlsP2LPIa
K56xJtcDIGAEkq7m7uQgnXQ7/fSloNIbd5Z5gcV9K3+6fm81KEd3l26hQPcuZoSSm4xBiju4FXEM
LIi+uGq7S3Giof0qTUSz+X4Uj7Q0UREsOf5nBrCv2A04k/0xLUMxC3Qdf1Md09+XeMUC6G9eh7yu
N3s6bT2ryaaUYIH00bRgP+k3lGjkxZDJS1bL0H9woaIumaJsM8kUmE+7/bklo5OIQmPyUYIrItah
uLfVBZ0s5fj08dL9vbpo0sB1bJwMHghprr/eKtoC8CP3iP42FNWFlBsrIAsGcQw86ueHj69m/srf
vb3cuzeje5WlHZjgXks0mrm3NFkKfFKGaay9lGFoJUrP8ERpWs9/JjjSlkFl83YySkLNCwG5lP0s
pmXlDYleUQ8EI9tJQkaLTzKl+fqkKVE9PpfqPal1Bui7WlNnny7k1uQ8UrCUKuCh3XeshKHtrSOk
AnyVn5Yh+Y8f/TbY8D644ISgJafiFWzjXacGNaSc+bpmhFvTDCQnr2rXn1aSpXf99ys4mXxYSCdT
GqDnzXFu4ImlIshuODtUbAjWTW0vP3AZqDvxSmjqSbyn9xS58vKWfJZ4QYvmgLzPARA9ipWXQIpY
xeH0+PEDOb/cOuweKQHDHmu+K4ZDadRMjn4d17oz3Po0qiTb9ROkhr4FAMjBdDYt5oY/E7HLmRN7
LicSihiUYECV85viAlUUdC3zVfycWA7J+w9FcmUt5iEN54uJoi8eXzOhQQBZZO8UUqGOcJJTNTD7
WiLLJvYkTdEoISYQ+9ji3+Sz24FuEdU+MRoSYJzz71MFqiAtNufypzmQkFP6w/Xn2bvDzIipkFqq
xJvWBVm0ub/VVsV0XGozOfGEEq8URKxyUFxGcrOOyJivEwhXbEK0Uv2GK8uvV4xhf/zuf5WOQD2i
InlgaTjPW1vwjYXRzK6CcbSb1mYPMN7YeTQlgUuIPS2la5ZL0APn+2+ua75vMotls1AvJBnQCZVv
za0311U9iAU8pSURaDeGmUJXM9z6tFI6k53cCDi/uZWZTiUlVIrnUvyXwp5sYKlWTNwqO3foqdex
zlKnk/+fPW091e5dXkHdWH52uzQp032fmxAk94vH/vp4qxcr1NukGk+yecu2qNcLlkC6qx+/Yv1X
aZdFbKATnpuECu+dWs30fK9kGRRGE9xPDsVcLtbBYiKmp5itlVTe5UZoGLTt5kDrWtFo510o8DU0
Pvj7nFJT0c6+ekKliuqPSpEeQicZqpcMXfo2St3yFp+kIixGQc53VClfNT5BCou35hdFHM0hyxb/
oaC/SuGEtfVVLJnSQzV5pgoLPtPDpoz0xCnOyW1Jx1Z2seP89De1hcmFB48iqZRjxbiIIb24RSLd
Rin7SXfkdmOavZRFuZBw2tIaoWYk/Qdp5Ls6ZSW3gFaDRjA9Y93VNmXZhlJTlUKkuDe5lARWctd6
bq3as7scVXo6fN3Uf5bHpRRNh0+pT7SfwW7A0ClFlFunj/qNvACr631Quw9oXoFvfy5WaHOI5GCz
n6rNgMSclCwd3o5ctyf0kFaMJMhocC908xHVl0SqnkwrSJteysOC+JDql6HiXOkWCAYC36zEDh4Z
Zj9f7c2N5BJ9L4sqpSsBEIgJxS1IeU76rIIRkIIzBRLo1vDk3PfKk8CGtjRiQ+3YfpWmhfRapTLj
TmYAA8cVwcxGX+uKThEclbySNj1+sGclpMLalg8lO0PQCdJJs1k3+fM87KW4hYFyeMWCt5Dmplj+
owMpj7SIjjS6hLKf+zaQaZJlk6oiG/eGwZjo0cmWFO8ozybIGNARVyAanGPZxgMai+lObsSATpdJ
a/NCI4YGwwmkg4THsvfEN7Yzr2nizxYrfUYQ89j8ples/cqvcPA8qj509sGq/TUkKZqi9qBZIFG9
kvZU1Dwp/cvKEkXR55DTh/3IlZs1kfpH4xa+CymocnqV/EZBQPBjW/BrU2Brrq1DL++p78twZ1gz
L3PTT+uCGvKIdgq9ERQRbnAoKRGDLWF5bmEIBuvji9/mMv9WliBNoQlLWonZfRejKeXJrl3oJtbK
4Z8dOQXUKusrFlcqyVCph+q5CaV9NND2knY6LYIBTJcEmDfgVLuRHp5U4clwpCb4r6SHHLLVVoLH
kbxHTpNNx0d6F0VPDQCrJW2XW1CPBjw2Wf4qh+yf9oSo1PZopvFL8BqGEq/IEZf7ElNCs5HJzq+y
atJ4kGJjUSKehwUSFMNABzOjjCZ1VDHk0rMU43XrX8IEJKW2i2uujrBNOUQGmEfZpVcMld6v7Ryg
qMsmL5lPIZaTQyHtXJ2Kedvtbh7iigJAz8NxmrLJRgnVv6F9HDEJVC+5rhwNbLgUL22RH+zSUHpA
0meXmvSVyrD0rUqJSMtgtBinqZCWJ6Y4FRp5BU1vLIrYoDNn6PzQXp4JIqT1Img7KE/heelj8YXi
JmFSuJX9pd1Lk0hFjX0s9Ugae7IscqD6hiI/CacshMTCKTB1hXBG3ukVSaEdjPl8Ixej1mMLOA63
5g7+Qta7nzibOEmtQKKF8qSJQ5DqvkfvgEoLtHuBtIIl3tRMCv/cyMlhKZ5n6orVJZYH5+cGkD7S
ZRInYeCeEAj2nSlNaLvcbH3j3NV2mVyK6Unj02desty4JNLSYmzpCvYjhVEeSh4Ebj3ASd/EJolr
EZdSQFN1s/POLqu7UN6klKYpCcDpYC1Vp4p7xH6udZFoepmQuwbWkbIgTdX6ysdgz80xT6QtZJDv
Dowq1p+FTV1aPWXrfGopqbgnayktFV5So9ELAHJSuYQl3AO0MkhWEfsPuwlB3NPRDKRRe4bnCckA
aECPy3wGCZWxgvrP1hQdVWnA6Q3AZrG8QCclqFEc+G+H27Oexd7Xe6TVwkLNXg+Vs3TxHtLmvdnk
Ay4WhVimNoZcSZTZS1RIKU/t1hsQMK7aWPa4/MaZOxOMQUkFSRIVWcIzXY3JojuaIR2r8J6NVY+M
1hFC+wmdImn33DyJcK0NsXj/E7VSdKuiA0simD1xPNI9HhgoMYimhgwJaeAFp0sayveZHY+k4dF0
pyCdnNurqzt9K35HKdELum6lxI25KwnwBpqTM1maxj+yg5PUmldl5S45bnFJDB+NrR5JX1S6qOKi
BfchLvHW0OCopggtV1Da31qM9PwEonSiZy0IgaJ8PFsO0US6YCtmI7KTOpA/GyIwWKWgZJgxetKh
kVMsjaF/pT83h3htY/oYJbtdnv9EiCLAJkF5yBuWQEA2DlpA8G3MBHJhfgaUSjh26xQTG8h5oUIk
QZyEZmKa9HELHwzLg1ec25sZFO8kDU1ETPx6Xo3lnb6eYcMxnd2sfVIRhHIvtM4ILbpUi3IqAvXR
WY4Djz1N22P9O3fx92YJITqUTJbDzD4jmO/yzMN1nFSjHPFVuGwyGEAFezIEQbWYe4y1BAHIgC89
4B1iXQX6KRZDmsc4Dc1md2N75HCJWZNWZkWXTs5NQ0dJ8m1x/mJbpd15KmAWxPxKICNfO6bdb7yv
86uiAc6P7hfgVse9lfPeJB2pcbkcDeRU1mKV2zLSQDML0kPWh3qKuC0pHEiPXuBlUk/I6R4ISoHa
ifhqnt909hXTKvxJ7lTOkwSnjrYTuA3WDjxoW36ToFRc1aX4ZpiIN3D6im8SKYu/EgsuRZrGUZLz
WVsfgDTRe7nF/sxzsrHFzklmPpEQotgVzIiYEWvJ2Zf+KPLut0Zh86C6DPNglBq64yankW0mt055
gjuWVyyvW7rK4pCkQsGpzcY/Oo+idgvYrI0kJNSc3wVfv6rG2oYJ/N4BsEfM8dfYK1chXO9aUOp9
cQ3SH5KMm/UO5LIiImIqnRkKyh/HN9ovrwnbiAlYnf/Y77CBh+OEYEeuq2u46R8pT6q8uFu4adGg
ZY2qrI3FZ4n1xq+K15ZgV/C6YlCPzcqyuwDCmM3YD785TeavTpPtUMQ32Ho2Vf2/vpBjfjqqcz/y
Qkhh5LhIgiZuPDdIeYDLSKV2HCGlsiF9cm4lqg4RKtlk/4I8CHQF4KbU9GQLoZd2a7RL1iOYBSlz
9CXQrAuW9/pDT2+xisRTE1THGTvyFgRhaclJ5OkF4SnmyzvRf2avQF7qp/XpN4/+q2aYY1AWZFV0
T3XeNV3PyLdcCo/WFEdG9eSBSw4ExQ6MJjKhIW25jzfC7y74LszNTib1FZMLjrBIV9l3/iebXLqG
FDOkp/Px9X6VZ7x9QP2vSwuLytnuHWO+NTWpCpkcc6kESbnmTL3646vdygXv639vLyc77Y0Vy66T
lcLuPEsTO6unW+N4gBm9bfSoBmstYQUQVwnYSIvFqImt8YofmbeV5jLNfrGt4kgks5eg9eM7vLU9
/naHDIwwAwTLmf5+xR3letLVo8ZotvmKuGMovTwD6q3bFp+k66YvZtprUszPYAnLrJeamVSMp9mg
B8QeqXqBEFLM4afwyXJcZ75st3yZD5T62TSj7pfeBnts489hYJpec4DI0EbU05U4cLOD4QOefWnw
ydSPlNNkI0ix/uMn1n+5BWyT4R6HQg///HVNaM2gLHt05zUq2eBt6CrTr6iN13P3vaMeLg8MJVMo
j5Nl8Mew9WvReUMfLYfD9gz3JNVMc7SjDJGRwvlyrC//h7Iz640by7L1Xyn0OxucB6C7gBvzoJBC
sizL+ULYssV5Hg7JX3+/HS7gZjl9nd0PibSkGEiec/a49lq3NktAQCgFz6g52DhUOnG/v3LjFwBc
6n4YJFOXGuBfALhLV7hW2bJ7xUMs/UlDqk3yhFtNyXlgEkePD5Lsi/GQJqRENbKSAvmSVFBnpl88
mxRgcH7AGuloQh51C2KXltyHuFYCA8kyQZRRl5e4rZ2LjbxNwgV+K35K0k/5URIJSVEkbyTaxreK
5RNEdkYeVIK3EQCD7HPxkwLsYW5pJ7BLm6hfgrKlzg8CY+B6BFfkZPkhHItbmi3WUoxdOm9VRMr4
JHM7eH9q4tQwxFIK1qs36ZLi26VmKLGyfKnUx+Wd8jv5mwV+QeoquovvlzaMfQP58pELuditNpKR
T9Ar403yYxjwhAnE5fYlRSJrI6YSw1zFKObWfyA4RMfO+hsDfOsI/OU8Mr3luEz0BPZtxOtPFiMN
xhINa86jBDriFaUKBaMSYcWPJE/Q8YJ1krzfogdyWxdiMSgYZFXbmsn5ginZmZEQ/IYsqGRHbjzg
O/gY1ouwUABggsmStJsal/w28nl0JAeSJg7F0fBecAJW0u9/v4t/afH/dIM/Hb9oGkbHTOzlnLdQ
0EmiEr0lMOT5BS1BOnl/G2v8sjPnw1xH+1cHx2L+FN8YOUKbQ8eBd5oZnc8Ize4KiBvlWL+HvlgD
GQfvAF0D6TOM/oAa1MHGekmFH7BLT6+hTOy9GDLBJugx/Wn6jURNCOSVGLe/6yUav3pGvgE1rG95
duAHP7kNZBWwWxqSbL3zJLGHZOKCaZM6j04cPpF2S6ldypESH3BcZAUFBCQnXormsm8Fk/37xfvV
syQqt2hA2K6j/yVW5EyHc1NNoGVqKHw+aA923K6SbmdkAXobLKXNYZyc/gaATqkVSmO79ZFUxtjO
dr4V9EYUm/uDtIWanEZJmjBj9vb76+RZiSf/6SC5OnM9gW1ZtukEP696NmZu4hULApDdbnIQfHcA
m/Rvifrma6xe0e9arduZEFvOydeMxq2Gd23qdpcVb8bQ7Wr1qVflGiEwGOe3qtaxZvNLljBPH6v9
DKGLNw673H3wKcEoViewmCCPHjvppkYIdXjt1rW77Zh020BRK0IuSkH5ZfcMLSRozNH8TE+2VK9Q
DjCpfRoVcoPRm5mrfYsKEIqWZ9gLEU5HOzVoxme5i8z8AZlJ0ZSIbH8t3S35TyczZRBwvaCIRX2V
4QKm9RV/q4zr2LUSW/U2vNhLv1tiqEC5yA4GmaDpduhtrrSOdBt+TFEIaqpnL1B72XAmfXp5SWpd
M2XwH++Ouq3bdlu5Y3lXSBHHtsd9OfbbkJ+D5VNueMgFcJx5yZhlJ6TjAKPo63ZoSbIWVAxYkVLt
b8+UApPtJKdQQpwxfypANQT0LwVbZBrzHskfLowLJi01lk/R/HGm2MbTaXgwSXAN4N3vwkdypYNB
Y7GIIctZAmZAGRmDOT6ifjtbM5OPPGJNUZ5ITyOPBQVlUfzY6IjkTuAt4KtdKxbKa4pL6CAFZI3P
stSL5RzqWSTHEesos0s5qGePzMBxWBaWAjLHJ4d8DrmVrYHqqSAu8vwkH91q0z63Q5A/3U5Tj6U/
ry1u1B1CslDYyyqkL3go9BMPjFUc7Hk9AM7yeTZ2hm815zMyTLuw0K8ON6O+ZIu1Tcsfl63ycOVZ
CZzp1r0ANgsFzUS7S9J+V2b+66yWq0U2rC3taum7rVFqq8JILkWVneRtssNm8LphrZ6qHK45kOHN
lR4ylRj2Xjfv5RI65BgnO6Cf1BK8QpPRU87gOVeFcw8QdGfXhA7sBKh7t9irgzyDyvAoIe8ar9/5
0bAzYK6VPW9V+rUheRr5N/UYZuR28k4mJ2CSnvcu281gq6VpeZE9JCsm/68a99DPy3WBlZr4NNLc
15KegD/BxBE9ySEj5AJ4cXY5RY7RMmfbbr1npw2BJR8Atl5g8b9vmvy9bdlmg3cvWzK27UNcvObZ
sy1XzvORv2Su2suGS0PuilMSshBtElHOpGjsqb2s3ZzDkg0sGh5f/XtLwSodNCi6uw8B1R6nzE++
rJabnZpq2Im9cedXC8mFutlrMTM+cFmhgVH6C5TfySWa+92YsourjqML3xXLbIoMZtDvkj5HnBs6
P56IqThVPNTsqayXRzkodvvVqvOTBn5QLms4mV261wCLSv+pshU3wb+do9C1ZgzdsA286RrCgBJA
SCLPTc6/mD9psZcldzp9lYM8ThnE4qxTjFjhcC2N7DQbKTjv9tYMQJVn42gWEsy8Y4HCh6tOh2vt
MJjrWfc6pmFiZwZFiyaUYnvDWGSqvbx8YHPYbEm5SYT5EG6DOQW3djN0rQjLwmt0jV4cd77ZRXMy
rvK+cHr0UPqD+Ma2nb1YQ9LmtUYxRPYSydwmRvpQPvnW56dTKLcGT/xFtnASc2UscMHcZMZZRM+G
nld2yXu117kKU8GOyzEW2yxWs2Cr+5jxDiX6EJst3yWrbaf5xTEgyqrnK+UMhs/frLzezn53s3kw
oGEhbvcsVyGfEkLPL1dmzWxtDJM8tsL07lPYFfOdrncHp4T0j40f5Vg6XiGGQY6QiXLSUKD8iTUX
+yvmyIcVWkxU1rmHqlX7h4CPj0oSgehR1nvCpIlZs53XABlO+ciaRyPgzGrC9LQbi96O+IB02qPA
dnY0BJx1prUuMXP1pUttiUSAlFuOoqPyizzdkhjSLZyDmPkZIyn2u8kT0GXDZuDlsintYD5bzrQX
c+yz7lBZA8F37mVFknTeR2BF9ZgSvPlVh306LeydaGNkiEqI+c+y6eylbFgQFiEPfkAMqmFfdkuz
GxznoNKEXQb9tVxWU+wBgitKRE7xLvZhKb4vIErjmPAI+GxzdXMOB6TiqtvIDRTs35snYK/qbXaZ
h2nfD+MZue1dPzWHYjjJF3PbpeluF/w05/hmjPSWI4HwCA9xsvqdnCcxCuLLkzL54gT90zJYd3X+
YeF81CyJ3HBJ20e2CfjetYQQspxiy8SZZb57nyzZRRyzXFPuqWtLHTxCoFKbSuqs2cXg0Mg2HCFt
thALvB0UBHoCUEORfrm5vQFsbu/et/hDeYCt3e5mOi6h9aVi86dNfwf5IjflsZ0gd94HSuqG6mnR
h+eoXa7N7NzpPgEva67jh/qR0mkAH5htnS13j7K0lxU7OdKNmV/c0T0szmXyOKKam8BpPiMg50Tv
XgUxnm+9IjWIpaE8CXvITu5NLrL3OCp4TpdNH5rTVZXRAQNAMRG1kxjSDQ0vze614uVa8j5xk/LY
xclPiMfAVHcqYiA8vrNxnuVwyhOOLOd+Iuy6vZpPzgvMDROgeIZsuKI/eil1IlEMY47oRjn5hxkU
GNGWPCdy52MevcpdDwqCU65CVqFipWT7iC8XyyqeOFiSi5gy2b7yGol6bI6EbPew9pCOcA5po2/N
DlnIbhdjvmWziT0pk/wkZ1FuUIxDmuUncWz5Mu5NGV5Zvur1W62QZCLEP6aTdUgJcOTupiq4FzOD
kAEqTsA9tRNCLHtNv59oGxl18m4Uwb1T2NRhsje/Ty/YS2GLHnROYJ1dTCDT1vhBfpzn+Sy+zGYP
NapdqwnUAje5zM8uKnRW9WJ1036U88Wj4XMkZpEvlRA2bqarOERxQW6M0DlEA5E7n4MkOXaApCQx
ZYYQ9eb04i9EaPZ8FoMj/l5OOhHZVif6kw1cK0T4Wu9+1D+38K1LCCAmPOrSi5ybFAdRZPPWSBWU
uM3WKhekBx5aPA8G2yVEl3WRtZAThNDOXj74diCJR4w0hHYKWq7APihj2GuBdYhVehL3k6ry4gIm
1hOcsVrO4hwrSFiKZth1JWLNLJh8Jinytqjf0865ky0xA4q8vR1914cwMq79TFzDaezT4iJm3cIW
+Q02VMsv+MzZnK9y4OWjeraVbI2q5uPHDuHf4RaxIz1A7cM9WG2PdEp8sPErCXokU/qxCzExvJzG
96pW36qSofI/YrSQnd47wtCHScgT1CO4Sbkyg1xlRIQVGV7YzKAzxHkr7LJ4qpFAZ6I1oCdfGuUf
tMY+oDNw7wTGQ36/YM68yUbuuYUnnb4cqy/Rfp0Xl8ZILxlOSSzv7YmwBSRot9FJokZ+L+lTTqIs
kZMEXxKNlOFCM/+LZDdybbVtiUAw0Gpsjowp6/QZA7Zmi93RfAcJaRHo6e6tiGgHtwS7+3rsl249
KPhbnYUwDr34KXeIr6gnjsXZ9Wj3OBUkNK3VoLGNLJUXo7AbGYgW9w5wm0AzTknjU0o3FlQNOuNd
dQ8hygGai946YkEMbKO2kqbwktQBkotdOpw11F3UwLBZuEJ8wz917kxSZgMB1duNQ/kEMBRFougs
517c9sL+EWsqZT+C+4u4Np87E2sfF/XOqd5mQmR5OIGdnSJLPbXBQFep2xUOgbnWU2+aX4yA+taA
PLntnxFUZCoyoOAcKfQ+NX98jfERo0ae1tH3r63XoHFe9Ug9DT1wYhxuyHq5WgQHcwInW4MJKO0A
1k8fts2yPMNRjjZlOL3IFd8+2dQQGwxJzty31EVcuYjij91S7CkQuI59SGW0mc0lYZGcJpuQdcCQ
6zCDZvNVfL6kE4glnCQCSfv5JVDw6C24CjddW0l3lY+pnWsWWy8aijhLkJ0RIC6gJln1evpuFkA+
cJqD7PApnrdzRjZAITya4qdOP1Zo4OjLg2S0LbGWmN1oxmDp09PkU2bWA6RjX+Yhnak4Jw9DWb1J
OuKC2xaH4WCXGAM9uWzqfMouCV3WvmCvImxE3D4WA5jNP8R6iXWWV1e6fcjJnsRKicWST5IDHRD1
ZqKBhwuKbVCMMPR2HjXOEpylNjwb8FdYhf6ii9Yk1NdiGY1KPUMNsJKcvXDcg1i/aXTumSuGMGmb
9+Et01u8aS8pnDiBwZn3E8ZiTpiuRGs4a6F0Vt8sLTt3w/zWR+InzP2CDFM6P92yy+GaDNc6kmp6
s+oc91WXogSeQgJZsV9DFr/LaZZoI2u8V9PSr6qqt6ltzuuigx7TWHYS/VZdfDe0r2UqslHRB2zo
wbBMtZKEuNViSAPrN0ShULT4JIGzxFuDNzxVNiOx+j7n4+sqvRhecZH4p+zSL6hZXmVFQQrvI2cn
oal/RM6MtH5+sfjYDFHyyXzJRve+8KenPoKtsYx4otEWtbhP8axf04bq6Yzy6TCuHcmVWCXxP6MB
wC4ZdlKhUWEk44pEdPho+aM4pSjO36123FsRlN8LQhdi1IsCnnTWWrIuMWM01s7mPL/0gWO+LFO0
lzwm9omHKC7c4iptTyKozhKvTDGuRTLu8vvQlrnoET4HcXGq+bXnjqjgkB5g9xqytpb0Qh6HC4M2
gas8HdlH0syI64ERpGaPssVBogCJzKth3juL/hIX/uuSQtKblZeZJFs8dyEjQVBTOcBr5qsxGucG
/WRZ0mkI87Vs+FrYdgsKjQkJLnSYve3eS70CIYmD4zWMGGu3bSuxX0H04w6MV8um6xv9HC717qt4
PSfALvNQfI3AkYSwJXiPGPIayD4liqLdeRZbMDb97veFuF8Ms0IB41ModMGEghn/qZQ5CbDOG2Ns
i10Sk9EXp+osXXsFoCRuqV9CRSPsC4bb4v/pPEg3noOku/1eOMUElyAAJ4GueYyBSQtAevQy0yo4
IqmLj8bH2tj6ry7SzsIgJSOqMqtpuMxrCiIAvyVdVwEaSWdZ14LnG5KnNXb03gVcBhj4SEPeJ+GT
b5BZMQMc1O+fxq8g3K4Or4tumo7jefpP/VUPSH21zO1yw2lI++SGO1iepNER0MoQFpscRBL9hd9/
s3D5/aUcymQh3EPSOaLV/+9dr3BextgoMMAU9VM4sFAxkmmZfMi3GkrUS48IiGGsFkN+BqgPCl46
YGnw6CB0hNAhoCFgrjRopA5ejdH5NmMEiEfadYK/+9ve8K+mJ9w/X7OUyf/UCyndqkQ1k+YwEf48
RbsW8NUEBload7XFoWBUE3CzNBHoR0oP0pndtU1w4ftrmbCT8QCZLUx5YUfI2qR3raL4on+V34Kv
RNVJEBUkzt5Xb/yqK/qU84+Jourr/6Af/AsovYtpNS0L5ANDtT+twuJ6zTiGeFrTYt6LviGTAxDu
MPhQ3e5GLjiPbvN/1chAOkM50hcRRsQFAIDBu6SXqjN/IF3Tv++P367g57K5ARwVSkZpPzk/nVc7
r6NsMnuGUxHm/jHJ8TW2R/SkgXGBBKCGIPxHU6ytyyeZjSWWE76+20McbyMVv9+5Uqf/ywXBRWka
DFc5uvvTkTEL3bAQyvkxhizTsl53ayTLdOPvv8n85eoEOr1hO/CYs/jp3pFa80qFlvatM2wRZY22
vfd18irovwf/KK3gyGbvTczLYoSlQSSnIJWohJPRVDI2wmmASMyhgWTRC/n9JRr2L54GdJIB04OG
D1jnp67GUDhzpVMjuzFKZlSF5pJU13VvnfeFiRpNz2DCpWfPv3GkLbOFuvalcU+3C/nfsqgm5Xv1
X//Gm/rP/3r7E4vqPzcf/s/zP96r9h+XD7vn377yU5Il9fdvyZefX/VvH9/98/ZnaNc2X/ov//bD
tiTOnR+H76LB0w15f7uUf73yf/rHf3y/fcrfKPq4WNf/v4DPpiLMTd6+lP94+l4PX/OE5tWPjz1+
++//kPf+YGbVXB/ZHmlOmYHM2Hv8RX3v+v/+D80z/1PXLUQ9XTzmvwR9/iXbYwT/GfAu/KZh6fS9
At71L2pWw/tPhyooMwe8yecIO/8b2R5LOrH/7+Q5DpaKr+DKGFTlKn/ea0FTNipKOoj0c+VvCgaf
t2GpfV+mDMFMpMALwLZlgKhWMlHVLpy6WeWqZoyAEYUVEvbauo1iToxDLEiaNdSdvfUstXMXl02Z
oJPaWwc3DS3m+dwWWDLWF0HkZF/mR9UFf6B/DfpI15xdP0Qf9bjU1n9aluuPW/kzLZ8BqOsv90iX
lXltC446TMzPXULN6pxkbAoFhdkASXaZvQRJeIrtfrzj05p1YnYR9eyyXXVMDEHoPiHFAbfLKXMq
BifROnDifGCIuLOflo3Jybt2JXcXtN16Dhd3Z+oNzQatemyKcteNSbqbCpppdR1unMEO1nOXvTvB
jBq4QSADTWB91088Bwf9CbdnRqUa++Ew5M7jMCFoqLmDQv+hjY5LasOhA41KFOXq0lnqzp/6ehuO
9JRihp1JMWPvrGbq6Qzq1quw4rrqPtT2w8JnJ6LnGRl0DYd+1FDSa1omjOOvehCOqwoMGIRyOt8X
auG6ppS2NKW/cs1RgZKoy1OvL6xo63/2avD/DJl+cidt2JYKsmu3mgOoe3SRC7fXeRICzZwX2pV1
qTa3T8UJ+mjcEdu7yKvpzETv2lnl27moP3aG/TXWxulqxe2noA8SRlMfnI7FjzvvWiBCfMz0Q6Zn
HzUv6v6I5oVau/FHlNNM0JJ62coiLoae7JmneYiChW4XuXKpJrWaWrjwcw/RjXr5bMwtzLQQXI1m
Cb1+p7UbU+mX2q2Sfa+bn9RC9BgQnWo2G9hzc8rvpiP1CY24KRuSNdlMSvmPaLtZVAJC475NAusY
JAX434YaJNqYeyu3NXQTlmgfVumxtCXADNJhPXt2sh+GJ6cZAGJr0SmovasX42IcD9FTL5ghj/3E
tHgFUdv4YQmm+rNZDukBkczTXPjAjLdIxD/XpW3S3zBkwQfaMG17KIeKp9XzURriruSJY7ANei9f
e65ChaP0v1qRqi6dhnyOBVaZ1GY6GZN5J1mp5aIFy1SLdVzk2PcBwKcuj9CAbDnMVKzQPoI63fNn
dkdGGa6ZX+i6+hvgnB9CZxo4KfNrm9cXr0+r89CRaHZUizckWzDQRtFKn1DllYpJNtoQ6bfjVhtV
+ADuJVs5QbmtfNhTDbrT2wXeVU5IFcPUE/s7mo7+JhN0Dmfo87yY6OhS0F3T/UPqUx7QZKjqHMDd
NDV2zSPmxn0zezczfzi4lo6qrVVeVF5fhya8q2wnvSsDNFwc1nRlu7waaFoSo7aAGGLDc3+5PbHO
rM9D4IQPtyc5JAgflr1B2hgEdCQ8NCTTlCeu7ZauM9id2rfSBVc2GhMFZKymanoNis6qPcQDICwG
fpLNYCwB8CzKQyZDCUGZvGdDbh8nVDOapf6uNYShvdNW5zipEWcdk70+AOG5HZ8IW7VWQ/VW5SI9
QBF16tl3XRS+6X7dQwBwLLoF+Qg9HVezH+V345JurY502VladMbFXkdOtfeSCV1M/iZR+GqIPbVy
BhOajqXxKYd7iJAo0C8WwqkgAwrEvsLh0Qv9eWvHxojmrt0d/QZEtJ9o3UE4hFt/SvZMFuorP6rU
3YsNYndvaPkHPaq87e1pTrXocDrUXCIdDc+x9T4kOfujdYxnxEBdos6ugqoI+J1pbNHAbQ8Rsh1z
75962cmuX2M89OxJi9Br1NhCvcfZvjmpUk+pO8hGZaRl9KZ564czvwlJKnu0pWfw/GtrrAlexR6U
cdesXQ7Q5nY83Lk79rP/TQsiNByW7g/FfTGKWndXk/xwlWlec1q85aktnXyd0WHY1P58zfXsQUsj
0ovQGXZmnn6+bYe6LZ96M0L2k5TFnlvUpN0p2maKVZST5bnB+7K032+Xu2TGx76ig504wfQEV6zH
9BvBrqlYHdeF5qhtU/yNhSAAWPwpcpguYMPPo5ztPL0ONXVCJoTZaDFakJpM37p2EWw17V0TUdg4
cJNzkTwExYgKDoerLGukp1sZH5PHavRlsrfd+SnQBut4W7cGkW12urClGZuE8pwWxNOhqNynYUGV
J3aLiy7fb1XxXeKg6ZmVlC2Iau6WnKv0Rw8ZPw5G2Xhb5bTCV1btLD8Eheai+iIX4VE/Js1BviDr
PURnhhKJWfDAcFYmFo6Lar3YDk3R1WTG75gWQbTxgvrQ5VqO7U27lVK1tfPi/FwVQbUheZm23VDF
x0SRjRTTfIomE+lpjwpvbVWIVQdIOYVUQGGyyx8aV/uSDkOwve0tjVKwgSovzAIkw4kWGRDLDvHZ
YagOi742ZyDxkZZ2P068XzQJhLvYgyjSls0MCQ+8k4yLWfopTKiOUyUFqWIA780neXs4w6VsxNtY
n9tNyvzWvijsdIPK/Kq17Z3ujNBjV0tzcNpoHRe8BVljoi1fCrY0mA5FRBPfJ2vFUhI0YCZkJszf
W0pDcs42H+YGSEQ/pAhnxU7LRA1qwU4wjKtwZMKp94I/8nwst0E5TRto1M593fqbQAfOsTg2IqW+
xfQPeB23QXsqLJoGLnW+UU5RbzsViR/8NVqxdxv0nrvFoJnnzRsTxdCHoJtT6F/DcynuoDCMP8Iy
/2QuvLVd4neFMvIKQd0DG0RBmVVg7bpjnYKA73XmNTBBcEaWRB8OhjBK0RG0KdcPDaoxRKhHL4y+
LU2TbpQ5o95oONbKmIdw36pdVeiPUdYMB0quyxY7Wu4MxvxrBdgod8K3qcjr9QK2Z2cDcKy0Amn2
hTph2LcHN7Cui1MgbdNErxGnE+qXMFvVTNnsByepz6kJA1zQEb+oCM0Tv3zxG/t7AuJtcwtto9pj
ozkoQ2fxRdmjWsXIOtdzmO/pv7cbt7yzImYEPP8OqiwaMQ7klzMjkaa4OOgqkQeZT3UAPjOY42vr
0UT1XQ5K3cUMdtnhh0LBcpYDNXSxIE8uljfUysfC1NDTNmkjFv5dOVX2x9QMi1XcZG+dNbrEE8tL
ZkTmY+min967wFpJ2mPwkXukyu9uAfqwlKgO+UwV3n60uuhQNO0RTGlzvv0mkB0uU+D5UBXHNDJR
v0H8BZiz9WK7qYvyLxa1jmvsWjjuAkboVoCMn8rRWysv3i3tRLMV5Rbejyp4b5EdREzxSoRiD+m6
9cbv0VzzHGp8+BRxfqJ+AHZU+MxdWQ9Th91I2zaumWiEhC5wzbVvY6kCqHJXneUiU84b/Z4QrZHI
TY+/U/qN2TJwhUI942+6Ue/2Ks2/RhVezanneO3XFRJ1/kd/sfmG5KkzIWBNa/AJ9Ak/121PDhIV
2jqZjfmQozd++1UF1mexqS7WfbptuAZmVJO7pI0RaI+BmEE+sYZDxN9H7bzpxFyMQVpvFkaxyqI6
q0AdI8v+I02ic2tq40Hz8scg5PHdnHq+y4M6gvMCtcbJKkDBDOj6lvXg/VibTMunnWlmr64EcT6w
yb1uXyOEf++WsDvUkQYEf/DcLbQQlPKbstjNMvRkOSQgntUQ3yj0BecOkJLH0Lqt98CgfRqPcrud
VXDPRhYTnNImQu0hWopj6x4RH+bbIu3VLWpYLc3rhOdfWVqPQiFFRNDQXgxALwtfvGCanpDAfvGD
CK1H5ap1a3DNUWhHKxUMPmDazKD+rM0rtdTfnMqYDvNUEevSrwijmPpWD2J5aTwq7yZagpmlH+c0
QNC0b3pyMQlbGneU2bM+2ejZYgsjXL440xMF44hBwU0/ygkfxahxFJMz4aZq7y09tfeBo54ViifC
VFmdc5+mgt5/zvr21SUSBibkfphDD2GsaNxrA+mQboMOSjIkwhLfRx2wVtswB3oW5FxHGMQEsgBv
PV8l2zwmpARTiGIJHtiP5gRRkcKFHkPi+VapVdhL0hU1+qYGOn8oiWgcHxUg2TR+2j4mItyWFow4
D3LxhQoQUo3bgyfJVKSZV/qr04Fh67t8nNHUGuoPY+m4kHs5UA/UmKehBCVP6H/W65pyXY9EXcS2
jrt1MxnDMcsJeCzk0dfUvqRB00FpwsGbXUVTXk1b0ofq7FYx2vFXyzO7s6umb3WQEtiazFEbTKYx
B53V6HzPf7AbtdXcZ8HJYipiW1CnvRsWqyNvyaydqmvk6Xu0Cb2mtldlDig5Jqm7L+bmnumS9kA1
P7jLnLJ9zJYaKEEBf4ub9xdXLUgxqZAGFPayb6bXshquDjjerTUR94VlhiQizLlo5obenZ4PX6pO
r3Z+mau17Xkfei1FBLGiamFVxafImjh4ftX7TJY82B6+AlJHbnoyTm0I9Lvz/PaHb7acWdtpdRNR
zK5Ax9Qo66nuOfI5tqpDz29y6R6a7rCqgz5aeX3xnjnkVDpZN6iYAkCaESd7s56O8NfwqoJgYDT7
xxkNb2THPNRj5+jrzdSoFoklv+9PVcex6wtqiMvkaKu2asnPRjrcY/gFDpWObMxThzyymSRHurAA
L3OzlrOVsMu1ob0rR/foF6wj4tCXkeAdlzDeMUhLyTbrtY29LKQn5uhsWlNHnc0CQJEbAJdbnRBW
R4E07QX8RSPOrFR+bNOq2viGS4Y3LiyiH/dncoB0DZbk3YmS5ZRpGrDXZDhUVuJt7bECVucZL7rV
0DlPl+wpDoAczxqxrM+n5jVhy6ARQuQWCQ99fdsa3kcjQCGwaewdOuxFyz69bdY6rf1dlCBMZY3R
ahosf31LNG9na8gBTpaJ6a4drP9B0bG87XeniPon/6inHDNTothZ1y6V5tlUFuavcSKBYgBZbW4B
WTcmf+/N5a7xAa7ffMeocYEGdqQl5mqC+fsyNsEmNSGogr3pAhF/usJsNKu2TglYIQbACUBD76Ah
PJCXLYtd7Hxaf14YP1pLHtxZfpVszPHIiPNr2BpcEDNH8KxyvuJs2VGwqRiRxiOn1rAtphGFnuZD
qCXvVpm3B7tfXvulvpCcgC6EfqEJ1FOamhMwiMjaFy2RXp6523CK7ONtdN1vr5mta8xoYcnbEWYM
5Hze61zdM3AN8iL0tf1SQ2YcEJ5D/AAfD0Wffb0MDFfjiFMXRbB6Is8iXN42EVuQqH6MAYXFHcQX
rbnF2JKdjcO8abMyw70s+FuvfRyUYp1K+7mzKaKkDtWyrnXY/VqnrUP/IfEUAOFTBvJ4ffPGN+s2
WPNaN1JvHVWkH94EcUuOD3Ac4hdnwSP6XuV8cbuCFe47ZInFSiYDAn4+pIGl5nxbyGjKkuWxB+tg
JDpuXnx4yEyaA7JurQineV4mQz1WFNJmqfJjGs+wCW9uFtUYzYeRG1j/iHK8NLjLu3AD0TFgBCld
et09jS1vtRCV7jIjewCbIXEsp1SraxIE6iLUImB6yhhDzoPiaCmbGLP+OixElUOH8ct6yC70tuoJ
ddSX2yOpOqp8Qp4QctKjKoCo/zWeibH0TWy4Li1k+0Ok+/ZGtoMbuG8Kk8TbkU6bscRBHu8tn5Tw
Zilab/hizrsZR3q91VlwA9g2KorwORPqjeUnVbfMMLtoGGKcqHjM03Xq0uqgxcCLHPdL4podc33w
Mmm99fV21kjJ7A3nn2P1HigtPOrU0ozaeguC5n2Zu49s0p0N1x0OWX8bSi/apiODgbWDXpAJwmRs
xy+2Wc1wFqG4G2WfaQLDTTGDaq3eh1jPV3GRbadOYzK2gytiMrK1mWxtxWxYUS0bDTYYhBJEzK9p
fOS5SfLKsj0moXrNQEsjClf7eblpw/JjrA59Nz33QfkyQWey9vr63XTbfRRjf3A9tOCBSRuPUzFO
+8qjNlJQ7SwnvMgw5Qejmhmszvv6Pta6j6RUF7MZtHs3NRSkQM5ELkIZM+8SykNqCXcMGeVUccMY
KkK7YHQzHACZgj+qmsLf55yjJWcgAVPzuR+KhKOb4vDLb7RkNWrgjABIFV3ztaOeCL7d0pN7H/YB
VaCX7czWwWv7bzK35izTcxfPbAgjeKLiR7k3/egt2kttwX5keUB28ksYBljoJbzz1fCFGb0Prh4d
0uRgj9y8lcwT8gakOVQmCoOTMDsJ08pVR+uwQaF2DD6kc26v68RFc71EUNjOmB3JfUlgYKpXz33c
W8CI9DeVoy3vQJZfYRj7GBhC0ELRMNS7IfuoWx8bqz/FVvvo6ExShQu94qSj0ut/T4s4WGPTP9tN
8u7l7WtoDuYmS5ZD5VBHVJT24/4xLeurAuAAXuVTNi5E3BoskH1ExYAwr4UL1pyNt7a37lrNnkEr
QEbSJQwrjs191QYGELLkEBn5yYq1+zLivuySEdIo5YS5JzNOdMpaalypxvtKIgtpFrbfmZ895R5C
v3yKZhjNiIePYNLubYKHlQOZTpkPTINS1EnVplKg7L3xcwQt1NK4j5zOF6OpPzaxro5Dp17uyVi2
btx/L+r/S92ZLUeOZOn5iVAGwLG438a+MUgmd97AmGQmdsCxL0+vD5waqao002MjM5lJl93VXYxA
APBz/tW4zyNJ13pVjCvtlzeVh9Usb4ia6J/GgkHN7/gn1didWksd+mj4haUGGK+uQDeQB83BS12Z
6Aldj/TDwgV3ir3fIGRnOxKvViz7Y5L4h7Hipuzq8lZJ6D5l6nvGzPswHp680P/UJkJNIz8xDd9Y
XLNBH6xii+Hoh6i6CLkce6kBBjFk7bVdtGhVRFO8sH1AU4ZuCKGN7Th3NraBpGm+utDex2X2qEX8
UZvDbVC60KCKu6Hou7XIyWKfMpoxJ/cuXt63AGSQQVNL8ge3Yq/LY8FwSAycM2/GrPM3QjQJsINz
67lIHfukvCZ90q79IqQXo1LHtiM6AWRsVeeDvZdR/hxY1U8xNAmOgmyPUJbBheWi6UMKFuLhguy0
K2/topiORTt/cr71OzoDHl0Tj0eCHN0I9oHtJ/s0Fy3XAtUQFZmNSMZNG4XUSPf1fBniaJc0ncvY
mkooXE0lQoReIHZGZGokxNfuK/EjxHXJFqlcyzLgFKJeOxwGqLEZWVSFLdiTH05drOJqrO4nO7tl
2SdqwxWMiFJfDJAKRIittR9GMjbGngbojhwZKQZyjbmsXvhujpZ7qYXN3iwK9GVmuy2udtbh73T4
e6OTMoPp/qrC5m4UctxgDEYcJygnL9wXQEdsQEmyCTp/r225VM306tbMq1WOECRZPWRzBmgV6Zxh
LHKerVyeZRc86NoJt7pP0nWV4GSqdPQhzTmlic/Ywwvch/xaT5oF806RoF+Mlb+LZE4kuF28x0nI
upop5IgjP1Bj4GWSxqsObBTazQDYEqcPNfduJ+sf3//BGv1xa9bZsFVT92CltPP6Bh8gijPjpe4z
ZuvQS7at1NSoBjp4kcYHKsX2ubS6g8BwgheZKT0wvLuyTzZ5Pjn7RrULkxhnt0kTvyUzL02/ptI9
UC+OJqgqTMJV0NQ0NvxKBSr4ysVen1fRbTSiSMTPe+AlLRGX+iOnD2LSTnxG7L/cAI4ML00lXwMh
wzUn7VlNfgykl1tbGzXvIqEvlcdiIJkuBT05o74zct9cDbYS+2HK5Hq22o/MWkwZ/W8OyGLXO0s6
DjE1qxJWYNVgJDl6cqa4DjYrn8SMjQNQg8mUUoKC2vMFmDfMhj0jBvHAyJ6tJvcZzRPQ2jf6WCe/
m4hMpAwnE8ra7Tdr881g8YAoLDjzD50WcCZdurcWYmxiO29jMnK/B3ArATEJpbfFIqEO4cIhTQrf
9EC9smcxFAwg19byt4ecdUwcEV67Fz1d6557VNYuJ9ZEqU1ujkKsAdOtDSjRurMZ4EazobUsMo8B
0IhaptfAyrmxZfcaY0XIpsfZKj9mjz2id+fkplAFAGeQ7nL5Xgo0c1BF1rVcYFCaeFJkD9FnYZOH
8V+wwn933y68t2vbEhWIby0KC/cfGRHNJD32YVFtvzHbqu6OreezP1kCvH741S1sg0Pl1GZo7qVd
M19jGQP3pD63gtJMhvQH8rGHhvQq5Hrz0aDX/l9/RPfvMpDlI2JoBvVUluXZSv4zmy7vYWgmz6bx
eOE6IsRQ+7K+M+fOPNkFgYrLOYUJploH3VTues9nR6vhLJJOqOfvSbnk0QK1Dk9hGMuVn7W86K2c
LSU2f5ewO1f5aILZoAPWd2nwxSILPmRU757pYcghazxi1CwIeNrmKfZScxyIJBddvB8yci99d/pw
Rsc/50MQbSw8jmffA/Ym4Ev1fnk7x5/fHNOkuANlJeWGQAZzc3YHXoCOGO/g3RNsTJxs37wEl3nt
RGly/r6O/10VS/ur+qfo5P9QxLL/VV4/8l/NP/91/w9qWCyXTJ7/XMRyU9bl52f5V+XK9//jT+mK
+YfitqPa79+lJg5Stj/FK8hQ0J6Y6FZcGgcQpKCj+lO8Itw/lG0vxRboQRF1eeiX/hSv2OYfPGu0
ytkUJPquK73/jniFz/aPZ8RDbsrn8x2JcszDsP4P4ZhOmrIyVPVrxruTxoDULcaP2d/MmdYzkJ2w
a9kgEexV92mFQWxaK1PLvFkYlSaAjRmlFVogi7FjXdLc6upzb/cWcAt0inxAgQAcj6+yVsFt5KRB
TuRgpuNrHjoeVqpkHJJnMwxkfsICYU+oNZpJ1EdtmvMCrEDB66M7p4R/Vl7aZCTMtoqG9yXCYO9Y
s+WujSGpNJXvmBRuCsKcNWbZofUuU9q6s7fAtfkYsLjN4Zzscp8O2l8AhO50p3SdtU9mEzJzrELP
QXidDnLvcLIfQdBGMC5+u9uhiHyK2yzvXKbMBkjYw1955Rp6lZtJixih9veKAeexikf674aMyc5t
jenGkPhevYj0kbpQFLHD/BzKLgQScu3hNEXuRBhXhNO0dvV5bqzhIPw0W4BH+2KVxoJJWCUuSKdO
dqgd1L0ROWJru7Lb18D5ezNJ1AbXd/NsZHOwLyZ73I1T45+B69KNCKz2MrowTvxaNE1QurdYAaP0
QVPqsy8L0yLntWm7de0N6aEuSBqYc69CkNM4sHE+zP6o5tuZjfENLRf951YvyGEFX7qEvVdQaGb3
1yz06VRiTjugfzHOIfrXPaQj7Lg1YjgS7nzX1k589IeyO+al7Zy6WIpdDHaPXr/JFSqeKbK3Y5WN
x3oilyOILP0+orei8paJV6V+r1HeYFIkiGo6gGjSmSGQ1DZtECxxSA3CHo9qptgs5dbK4+6ctFo8
+i4RvCqJrAcrpwRmlURJtW8GMndNkeCaIJPhCCdQMOgPmXDG8tQj02o2ceo6m7YmTvdD8l13k1eY
r+Pc9OSDZqO2vxSLxy/H8WFomnEyp42c87x8EmnuxY81A66xiXwY08cK+1GBYj1Lpx9NmHqgLjHJ
rgy5Mjo7IRRSmPdg70bjckAmQ22HN1UexXfIXzJ96ahKpq5gaJOz8jK/3da59t1zlhF1D1uDOt0g
AuPN5RF60z7dLCb/6HYSbZuT+kbQ/xRKfDqOnYdMyCoNN5Wq+mzHiDn/HsomAF7yBOJUK216jcg6
m0xG5Kz8yks9AHjRK2S91XGsn9whEoHeCE7r8VbGuOeRisvcqEG9J4CE3pEBE6WIAhA3F9h6aytd
SEoSdf8yz8WQ7gIvCB/GKqHh2JogxInmFSFJbmnenLKpn8t9OvcxGEFYuTvXa92dhJtLkRPwBKFC
7od5jX1LhBgJyhQoGMzsqbLn+T1D7ulDZY0dfqtBWuUtQcv2dEor4U/vwon8D+I0T5ToQC057XQi
mSNk4GLu6womqJLtY+sQ4J2CnpnNVWniHBDUly9s9Zja0HWcp8CRkNLtox2lBbk5Qbj3yBxGDeLd
RqX7MljmI2KJ99YiZCYkF3Enee0ztC7296R037l/FWne2WuELTQfzHffRW7v1AqV2AwV1dTlTGAj
sgkzq7o9PEhwFaX7lGHTPwSZLp/rLPNvgkE4R5/VsO0cjekw6o7gb85tVlTuNm6SZ5FliO+8Hi6+
GwuFZgYfDY+Hxrka7Nxwia0LRlRzU55eVRH1j4lhOE+RoZFkIRZiiufWX9WKgRe++q3SIx15bo4l
pIrmTVVMO2hJ/kIwPMOqXpF0sLcL9cEbU+8qe2jAsL32HLlWcwlRr5FHMeiN0Xn1qVK1s5aTASwc
xOAkSYJRcsiK/DbpwTSbsr+ZfOsxSdWj6ctt2stbMTMxxcidUvpRCJe09t00euR54PCOijuzrEOW
8rQjzSX8kIYI0IvzKuzxVDkE+nZBYW3a0t/NmRmtMiM5NKVzcsDBbMCBwQ6ec9mfuj755Cb4BTYJ
t9nZuymyTq5h7cu4vKhIHGzNDF2lF8OxTpOmFnH23nQAoDUW+jUqJMrDstw63K97eOfwkBEH+VVn
NU5gEfE33Wzfg62TvbuyTXeTNRMGVnnpB4GmCNjOay8OQvwisU6J7S4xzVsbsYfvUjvIDcbdfC2t
4t6uxWvR5CaKj3z4mEfcgAUe0xOQOrmPDKY+0C9nh5PsbSBB7pfdAMkaSPOBnBfgMqXUXT4l08kz
M2vV28mRBD+vX9V+e8kc95ZdDtO9QfyqWHd4h7rCeAB8S9ZjM25k0NIp4lF+2KQ/bD1ti8T85Wlc
byIGmQc6xWNeVYpwNgm0qKuAnK+x3MRzUT6gSCEzqVY8yegzAddPhvL9NUE51s9pkh/+culBACJo
q6J8LbKIbLDe9cqZQNe4OEYlnZ8p1sZWptFnlio/W2kdu5wEuthGYTjsfG+k2mR+ndLEvBZ2Slgk
GJtZure0ajSnSE87aUdL6i6vmqJ4Skz7qSBiap27jXnydBnctpOVj7uKSfxV912zjkRx6mf636uX
hLQWM/ZQpPE5bbmtrXxv4jiHML6WMRVKoXcU+a+kJ6sD9r2ja9xDP5D69ktW3ygnvsbFZ9+gDjV+
9/IaWq8lZvEwoBoBBE6xdcMubagAOarFnpN576E/HqMCTlSika9GMFeLYJanoP7I0veyea3S/BKS
08RYAxPnqufYKkn55XcB1I/IPjK9kD/crToXcDYuKIuw9xOqTG57EkzQIiBocKPkksME1GP33LnR
RwlR0JTjm8GglqTF0S7nx2H0q9VkPCMawnceHEKj3wmczzmQdm1ux9HFWzuhpLC3oj27BPYVbQRP
f6IC4wWL6L71jTejZLuPzBXZGwuhhLKsv1QZmcdinWfyKeG9ktTzowWD5EjrNODHnv1nI/nyfCCS
xfA2PJaGeEMyfKnSt9Qs2ZuDdWJwsbwPREL7OQTcGeRWyWybtvEd4iDMdcQYC8hslkvOtx85sfle
5977+NDIdTw5VbnxCBzJ0xBLNedOxVfV9TytOourZBr/Bsk7UbgJGnEooe/8NTHGBMSNCKBOZVVy
QOCs1t55jjzgm9MIXDRYp6pCMVko1k7vph/OqEBe+sI6CE3FleiDTdVif/Dml9kxD0Q9YF2kWLkl
bAGXcuO0W+iOtY2OGJp/E6qPaUhvZncmYoPsAIw5Y0bT8LFWw2YGT4sIslOBvlgunZ8u1q5azb/c
AdVCFN3JmUxOTtJmzbBXrfrpF40NODHDGyNNz3LW62zS943fPRqV5PKw7x8qTyuqg49x+z60z2Nw
mk0kX/m8Nus7BlXIAG58U6ytynkUuv7w0pdxNI4gTrprCKHhGLcOVtbfWaQgcs7jHLrr9b0kTbjt
+D1NsudSgP/YX9dw7V78ZDFLNAx1rmMT5PW65OuO6l3Cf/b1wO/0NEOaOd2PNHnmjHhqO3MbzNjm
9U3avc90PED9oehiLiBUO0G2kCDiA6NUsFelR8Czloe+M+5lmfHAX9Gpk1fzMcTuNmz8bThBqTn5
WTfNJiNjM8NUWGFot+NTXH5xzK58Dy9t84BEYt1VxtWJ74wF8xyxhU8n26ruVXtNFQ+X97PpEFYq
Ytfdm9go12OunufuaLnPkczocxnXAUOMLYNdaIrrkGMQvvK6ODSjPI0+BCC9cJI4HU1zs5WRakLs
s8esmONlHzx7ayElyTKPbK5iK8KKxyBZNXN/CQiCldNCVpogG7znnEfXOVc+QvgPgKG1x5Mb+Ktk
vq2M375FUCP0VU7yX0+GRBdNhIWn65y6s8nG065Jr3R2Oo45Qm5iSGRv7FeqxVR0Us5A28Cw8dp7
W0B6hWe3fzYWPiAjFMg1iULCwi8W9WGOzOlrQN5DT14onxa7uRWhuy1N8rFphhhKkp1ube7mhm8z
ypDR6gYyc+fG+T6V/g+HY3sAZUYIjDoACCZK8UJO6GY/zJlXh0dRX/TJbYKVh8i06tbOohWqBFzf
T4EXUc3MsKGAoouvqoIuqdDph4jWad1FBjmiYVh87SiPSLx2tqqW9JT/MKqBIteBcJCUgPmnQn/Z
YQNiRzyUqu8nNI+m45Ba9hrl5xkHK+s/MuaS6CsGJ0nGiv9qFldS5wS3UGB8NMZbjEswJTdam9N2
JqQ9Iuo+DxjbWu7vT4tClAIcXfMvMctLF0xg5y+DmW0D7zF2vlwIW2Og/aVMV51I1wRzoq9Cze21
T3Z/143LHcQPl/k/DdGfF28kdwYR6fYpt+8CSnYFkKkxIbjnFmQQXHm+sXOSt1LiD3hRuT5mpo9u
WV9CspGmWBAMjeQ0aNSuw3jM31spmaIfXdylYodaAoyzQy764gTquWjfTQSNY7UbTLYZJKkxFzXI
bo3xRzM2m87/Oalfnnrv2mktU6S041cd37S2dzSr2yRJaYIHZFZL+qZxn05MnvxsZTeCm1u3Q/Bp
q09GNiNGX6rRHunoUYdoKr3QxjliXRZ4O+g/Qy0OMxKCjoGlJlRP1ifXvPX9x6Gifjz+2QTvRXU7
t3dtdGOPJqMxBHY2Pkg0uUaaPeaMtMudTggIcUI1sxXMTFXc+U55syCYGi9IACWay2NZ4WczUd08
J+StQ6itZTOO95lo3Y2HaCpbVYIymMFVAB30Jnfu7xYiFkKaM6upupsIHAAfUC32sRnP7/RIobdI
NxO9whtRcnkr9tpjmykLqXSjNoWdhEQjd86qV0CA7GvhtvF5IMoh+hw9PYPK8ylYOOVBkfPiTeFr
qshIzlLStDpK7b1sH7lNhtLT6bdxL71nOWX6sUoDcUl701mliNSeLNNIPtq6w+TQMc5h90Bfwiy6
Vm3DbDyNHM+F/SxzdWO6FJCIuL/l1X2WUbjNknSiW169hX0vtuPsPiC3iw9pwFPfmAbSD4No5q5h
jkmG8dbO5/tIREShBnhl42z8ShyAqG5wxWOg0vFiJHK4cUxN25F5jeqx2Hlgt6Qz8N5ypuGpMfkx
GpztRlI91YVNsAEcKDuQ1O4pEVa0mhvvpYODMSaiN5QD4T7zUW2CgEyzPXdZcFM17VHhbo1USD95
fxKBx0OSz78wTs4r220gyyl+WgGugFm7dr6qk7plIISYjEM1nFNbvU/zvPVnkiYTNTx4pZ/vRFOT
KeeqF/SRPwKXqFgSyHa6cj/NZnrtzJBHI7hV9GRAjxyrGSsFQ2E2BbABTvWKu/tX5BMnm7R2BdXJ
nyWw4hf40j6R5v0cOz2lPtO06kvgh7RAEW9IkCTHEXeuFC96VD2R6ryDPOs3Zk3Wo2ncsms+2LXz
e8g+/DkPGUMcEq961SDyKvcDWR6Zdh/KJH9DKv+GNLJ4U53Bu7z2KrzPftteQxfkm0KiID/3fYaF
eOyZ5wZpw/czPm6cUNdX02SITkr63KwOrLyqfHEMlIV5N3Gqbt01RC9NTnszFga+qjKfyQ+BZFqg
uVUTN5rOErM/s+KQdaUekw6ErAvXidmekmhga8xOtnCJ0mLJsMcD6imB+sHemQgCOme0trMbYcLw
2hwlYMo+YqrozTVK5+L2TbXzhBYvMUaqk+eOPct57t5RPfpi93V9DmoBfYVMbVMkiJJzu+MH19p5
62Qy33SMg0FOTmFJQo8dmC4SogZ0pnIJelCleuuYoPZgCL+BrNTaqeTByYxy58kq2gO6IXLM7SI+
SLO7n/KQ7cu1vK0j8nLLFxDnrI0UKiinxKjNTM7D7+3iZbk1O/yratLnzMGfbzU9vRnOfBN08YD9
I2J67GZ90WNFVFGVfJheZ32ZcfCdIjSaAUYpYLn11C278nLixjNjHg9r2ll7M2D9gC3NC8b3ZoR3
D5bbexPn/fL2K/EdVEcfIVEXR4cCb8YqNEhy1O4Zg8jJiGvUn3P3VtDCWKr8YFfI+HrG5hpzSOft
p356L7SS4KYEnZhRpfd9G+xndpSClA7DbdYGiqPcGY/0bLz3jjnf+eQh8mImiuhhqnyYvK+BvMso
Rs640JkIvlvjzeZE9dOnXN6IFDvcS8cQbQ8DNgX7EBfDfdv5mJlInzLw4DVptA/y6eRY4atyFOXt
aJKe0sbaAsmjOu3InOnRstBTkrDAhc1Pmxa2NQ4F9GlOe0eq5MPQHWvj+xS9hx9ea16ZY0Ryd0BB
bDdeAp3+iP2JmjJC6HKkGz1ay1FV5xHKs4rLq5/5Z+1UJxtPT57HCNzCrWfD3wwk/LQhZh2LHWS4
ci9S5/IoWfj9pkOsV+Xv/pJv2xFSMjXVhh6wcRuYJOsbmoEgjfs7w3C3FTltVQmS6+V7o595YBgz
5uHdceJnBSBVxPF9T2AZ0FaDR3F8KOPpZIUk0/AbJDZ7orAutXlOiIJwjWwvdPCDpeKa9g9TiKg1
haSNa4xnhoV/xD3QtXYJec3VY2yeLR2eC9Ped0R49mJXBWD0gfVbLyq6OunXEJO7ICXzKm3LS9n6
8PHutk6TiyfhxdQy9TEqe2JepbT2ziZ2xaZcdZDdEdjeXEwrXaVrKy7Xnelt/UKtSgaevGEmDWnl
mvK1bbOZJ366t9vhsULVg88FIRG7rwZ589vbwIroscl/GtSDAzTgHniMEYK3XPYEtWRZ4jBB0FdN
vEusLH+Yg2Fj+GZMCLIu931QkSHT8Q3iLDIPigRhKm76+TiG3ruPw2sO+1WSNetSupuGRchps63I
+qPKM+KpnF3QjiuzqE/QEpt2fITff9QIo2WfM3xY6AgRfM00Qnn5z3x2qa6rw9t4ig4LNKsrmpwt
pJBIZjgqxWJlHB6RgiwOGybkKazea3keket5fhwuVDwE4xoKto7XuahKGo8gINlfU2LHMxJ5juE0
MrXrqHOgHFgy+1rw6HuEdtd2wsmiQXYsfg1RDTYSUVeh8yP6JhGYfFO/lniBw2F5Ifo2FIQmAFhS
2E2AUDiGZ+0ZSUa+EBIbc/atl3yC6GI30lPlXiuleCc0Rk87PTZUFNO37ZCMi1lncpAKE3sCQmip
YUQtyIROT1Hi5RyDRRHEH/YcpZTgon+cfGyRPS9hpM7+bFfHcjlBuLYwDbtBJZPYj/A5mEwIGQFr
0UEMbbCai0DyroqQw87Ig1wNkqCLOuyPHtQXe1PYOsbPZOzkwJHCvXPvYYi2VllkjBIFQhlSq2Gm
I/KNIeEFuQo6N8Bml0aIWay88fBnNpM7GO8IfwWSqdEhKZLcxGHsOKLrKm6smz4wBDFewPF8DVqV
GmRb+7ALZudBVfh7l6XMyMONKT2F0MnAXnXpZJ85j6nKKM7ZzEFvsqe6c9aMYoWmISh6OkT9DsXf
GMyiO0lzGowzMgtz3GR9kKo7w/EZtP5Cd/5H5nBzCeP4i//dx/mOS0TavvCk5wtn6TD5S/xIaGgG
lT5EYklG3d6JB1M+RDou2K9RnUW3rjGX3pfTpMj04rwac3gmwFeuLC6XHLbskkSlE1RAVkSNxOeE
C4xpeGoDVBsmE0lwF1SmpSg1xsqgNXKITqWQb41baLEaDaup77XhTtb47HkaNg9FutVhl2xheNS1
zAdkv4hv0GdrMnQqQ44+0XJhZrdETuqUdhLXkV3IyJBUToJsj+YCBQXaT2GXQIkGoRcXRAwPTCCB
LRbBvizdlmWvrAYnPYxG7X0lqpu+0Ayg+TDNzp/5Ba2htb9CSMPiWvCJZib/1gB5JWzHH2E+TNOh
O9zKCiu7HQNtd4/BwKZ1ahMSYwVoaEegyRAxEv00eExxsnutLxULSKSG4cshp4eo3TkpGn8fV2YR
PtROF7ynfRurtRjK0fwKjLRM0RmpsEbQafFKq75iOo3BjAKpJxLwB18Jn3e60DdubUH1Fs4QNmeN
BwQgOk58ADie251nSPVTx7VZbmwDWWayNhor8h5q0+b1alRNkR7b1vLrG/KHERSZqeEOH3WYML60
XVQbWw/3X3jlWeLvCTJe4HMKNy7MRzbKwTy6oS+iuzxMw+KinGoAr6SrqgIC7JRGRta1xAQYnaJs
yy5xEgF6YdzduOEo7OOEHpWw017Qj0gwXTfZPxeIuHmt+xnA3Ws1qvf/K6qI/4+0Di4yg/9c6rDu
fn78Veew/K//lDn4zh+WIB2CLdX/X+kc0vlDuQ4sluUrSyl7aTf6U+Bgiz/sRXJgIpX0XclN+z8F
DgR3YA8RPui/ZxLhQgTTvyeU/Pk6ItwE3QmJJf/B68n+e749YBMhILbrOT4SIEQY8h8qpXqk86sU
frz/tuoabhfvssDBVB9DmLScn30T4titLbWuOt1TRWt7bF1hd1FJZV2jQY/PY8Rbvs294RM4GSN0
2R5jUjDdChncGWQ/O38rwv9ycf+DTy7+909OqAm5TWSKOK5Lwsjf36tRXCQ8Fyrco5Jak3qFEHJS
S2iuvsSTS1ZIExO7Zpn9PtXIEvrQC+6c5Frj18VTGJwmvvhxVHogG8l/S9WtiHSwlV32qTnyjiPP
Gd151Z2pkvnZYQmrvfS1tLN26zQBqXjLP7e9qCe+eXhwwwoyc2Bw/Nff8h+BW8vvI/hynufw81BD
8M8CsyorC3S9ubGrlg+FnZ81Rljd2p7rhDToiHVRd8RfZ/4e2TY5qHOKqV82n5SdMyNaxbyu26o8
+kL/8NnqtjOY+3ZYPrzJEmMKo/kht3qJxAnr8IC4fIuwJd7/66/xnQv2l0Nw+RqS+4seBWVLUyz3
818PwbGJvXyeDLnrfdvdFmapdix6+siriAVK9sbBwa5LHzlTo2n3083c3ZW1AxUgDOs2aTG8Fk1K
gy5bqq1C8WTnMDvMGptxDKbHBNJr5cKHr6q8J9dRUiXj15F5mZSn163dv0ArgKQZNGASYLKR1WRc
kXcv+W+SOFAXIhiC+XVq7fYKRDyl/JcygrOxh7s2lvk2cbN8pyBRV2nSxmCubfNuDOxGUkgCbIv5
SbTOqsM48Cai0zTV/LF6PjIBF5tcxjSOG0BQXTy9Dt4JPgNWZAzqSxy9RbqLHsvGpnx9nC/A07ZT
7lCj/uoc6J/Wiq4ZeghOVBIFg7oWV6a/B0eCyxSZrTdOO0APmM7V1nQg/Oufzf57lNXSpGuhYJQk
ebnQ8WS1/v1niwuUEUPa9/Bvg3sOzfDotuS4qSlwaYWsahT8k39jG/s2fmyRJ5+5wvt4AHsjCsLe
deV4+L7VXNICYxH0R5tFc1VgPNGl+i8eFWIA+TR/vclcU5nCdQj3snirud/P0l8mLcsvw5xjLv+3
d9nM22Fv9nqJNU62uJxxJOqqMg6FTb09Y/vPLjfGu6kEgTOLQ+q644koRn8VUrfFNpE/T1bnbKME
ZS4xSawVBmbHwnifEva1SMTGLrKm9vL9YKKifJsNhC0yH+1tGRDd6Qhi/3vVnhOfuPU6A0JIgmRG
/uiXR7znz2k680STCu01Aa5WbDBnHpyION2ADITa7lc2ojAAGNxhxGJXG2S+qxlU5Tz5c3fqBIND
hamGx+EcI2J7GFy5JsR7LerQObn4/7e5apYgFest1rwMETSVa3eKOmy5xrMoUaMO2m0vDcXMHmlk
69KPmo0dNNVdaSKfpagLQ8bCsCgzvwn94SlxkSovj59XOycPKv4MtOaeF1Pjus+rZN9nRHvOdQC9
aXPXpxb5oX4Xv05Onx6/TwyiJbeFrtNLbkXPeTGUx7x27XNdIPT9dp7JMVEnUEuqn76fNFsBtLMp
taQQII51I8M55W79Qw5Be+OO2EgSFYXrTqEXHoqEdgucpdj6/B6eI+CxMokYkDHBcx45gBcEPqeW
bzBF6EMBoUKt5X0/xfTF5tOX6VFiVfn+fS3GT1/U1xB59+0Qc+VRHE2nusteY/dg+7V1zcEbiFQh
Gk0s5cGVkLiDx9LalBHdos7kvMm4/wFEYUMgFt8p3nI3DQ1pxJKck+9TppMTO0prPxnu6yD7ja+c
5BLmxZ7HMThLb7pKYmZPVdCRDrVc6oSs8H2Bdf3IfvP0/eIqnb45G20AYOx09Arp+NWb1Y/Q1vgq
61qTOp14u2+/d+YkYqeaHkZ16i9ea4EWlWV9VzvZT1WX3iaP53KTVEa661T8mhXhuMaa9Z3eQAr2
WPibJeUI/8VVTBah3q3B/be8G3IBl+V7MYsxeeOboAIOX/st28G/fiX9o9nK5URUTCmOYJQykQB9
l5v95SEnwIf0LAQpezFNw4Gt0tmbI7BwbuHEYeC/x8jjIzY/kg/B3T6zCncRUQP05e0kN+X6++Au
shlibhTDysekeqyi/hQCdqxKVrhtpupsleCfJZSLL+x2/im2Jm/7Pwg7rx07tXXrPhESDPLtzHlW
Dr5BdpVNhjHI8PSngY/0772OtP6bJVvLds0Agy/03vqq7VoKg6S9o4krr0ZaPAP23lTQifcWxyfc
iPEl0B+Wq3oQKO7//b2Lf2hR5/dO9hSkMT4AYXIs//dx7FgJzpYpiPeuVlwE+p7dxBOeWAG2iEZ0
akyw5Qi5U9NNmBYHxn5GCXtu2jz0A9th5szuI8JCJr5xT2IrS9SNqjBf1zl755aN0WoIlPyc0GRU
A0mCGHHsw7+/B/sf7bBtA5ujgJ31u+hqPesf6EEzt2gN8yLZZwGBal5J8rIYD8LCjJBrEq2aeiDg
YjpaMbrzqvWHe5neStXcyzHKnzKRflmdoVDfWCVVZpXvg6h9BVDBkNEY+79HiCkdlARDd0wt+4iK
QwcW4n5UBkpGaad/jJKh19i2H1WSM+7rk19tpzP4qAl5cUms41HrXSdxxlxrnn0/1XdL/aol+o+w
ZfBbCY/0LxS+GmaODTCm9FjpyBbcUCZsm52OchCSedXunXqMdqT4EME4ymuCOYb8dCC++ub/86n+
E0Bn88SzkHeaxlzIW0uZ/593BTVE6DIZRL/Pg0IlMdgZzEoYYstin7TjtmF591BrxvjQGtpeJVP3
4msDucWaehp2VZhX5wqnwNrI9HYn1KBfrTFRh6kFLe0TbYOevnYza0Vl89RWPmwaw3qzZXvHHrAx
g77f41T/6piyPKtsHsyw72yM2Njb5WAAC6PonP1Hx8gwtjysgEFM0bPpp/3WEDa4CLdxrwZKorod
tmgzsWzEvlp3WfjUMLGHTCWSTRW5YtuZ+p9///CM+ZL7r7rBsCkmXGYkSNFN9N7/uK36QbYkViFJ
pBg/g7T5oaUiWiW1xxzEoDJrDAFPmUonFc8Kay9ruvLI4Gtxn/QlNCUrqVhMs9H595dm/t+XxikH
pFGfteeka9I9/mfd7Aqjc+HswULQPJyOpX1hzGZi7Dd/a3k7K5MYv5quOtLxDLQj6FcAqjleXD4o
64FNiXuVZXKOeGCuJjm9ljylToP/0oRCPRpB+CMSWPz0Kb5pU28jLqkxYzJgLgGdk6SpeygWW2BH
PfoIZREiEQ0WD+wE0w1yoQ3ANaxLVPT//rad/3tI8M50WuA5i5roun/UnUZrysYtCmPXKfksmwy7
JDIVXxMmbSfh5OUw4l4sN3nbnpFuWKcsMLdyCo1XHHYV6AYIhf7eQ4y00zJZ7F30sFxH+ZeK5SVw
zZ9GnPQPutRbCsF03UZTc++d9WQybGTp51wHwvtCHZkRyLTu7IUsgxEWbpcCBVxbecxysAxF2rz4
OGPqKAR6n/uHGF5Ca2feY5F3p6LWRowwSLA7zw2OVmDP2G7Cm6TVkTk2xhs0j2IfNpRttYQ3kmi9
egzHi2kjKcWJH93mFsDskCd5nu7u7aT5qfdTcbaRNg8j+REY6Q7uiHa1Hgvj8u9fgj1/yP91WzB6
4J7wbZ1RhOW4/+Amp6CmzJ6Wcac3IibHpkeJgKAT0GYQ9kRCyRAZDMKSAg3vCs+9PIdFiRpmQoTi
d5di1ybh1s4cczPlmrfvxWCfPZymRdq+WEVgbPMOG10qKTvsqkaA3qeuszZq68VXATP9yA2vVsVi
xreLmEAIrV7rpkHLptB4Cat3tmM5PEedFuAKItlGUUGWlrxlgYN8RjkfBn/OHaP63pbdOR0LVA2z
fzckkGinhTXQ7xmgVnZ6fB5wg4YptMJ//wyd/9OS8BlaDsN7Br90tsZ8of/HuWxoNWNXG+VVj22O
pZ4qNmabHhE2PScTG55Sn/DOVc5bwCZ77ZZAysYgso5ImYJGOxd5HGzwsft7oRTiQtFIAmEGOj41
q5b1+jl14+mYt8mwGlJJtGPuKtysdXGSdeuuFMb8LZx40qODFPgGGcLbFMP1yo8xnagwEGhpsQdO
cRhQOZbbLE+CJ9kGBy0cHydr0la43bHqiXTreeUdzf9XL7Odk/n9dQp5DMqBYDIed9bRYjdaujQd
ml+80jPy/fbtZxsCA/p/L22pFU2dranFqIknfrx1cCNCXJg+//2jh2I7DxX++wKmSvYspu/CMaAc
/KPU6MXUjDiAEUsZ4DLDEiN/PAbpPjIm/IVpFdMWpBurrYMbfBIFZID3QmRfuTZE4V98s4G+2GNk
Ln1/eNAYQ52kEMGt0nEUT0Eb4UKl8QH1DA7BZXmc2bl+VIHvXazk2CKvutWWfMr65EcdN9VjCIpr
P8UDu7iZ29AODl7R1qpJ25yYBIw+yBp2UyJmeu+POo+/Aa7pxFVOPz2VxjZoFHVNWPzyC1+/lNXZ
snPtbCnUB+GQxxBwTAD+peVeltekdHQpVcEelAHLdNKN8krT0DzVtXNFWh7sMhP5uS7dHHxP1R8j
1afrcpyqPZ7hL19N7sPf96ZYlfN48raDhbxZINwmjI0Npj+a4gJYb+3Q4DwE1I/5xDZOr2soOTp7
t6KahnNtD2AJ5k+0qq17CeDsEssE7k91Ni2ikTGYCmgc5aFQY3+JOG/m27KAX/m5/Kp0W4wIc69u
6cVm+Xj7UK8OqWuFJBUzy28yBkFd1MnDMKnP5T26ib7tB10ylEORK0CV0Z3AoOqnsLoHeuDul3+o
G8uX3vTqW6c55lEPCGWoSBKqfFLfeAKlGHlM4O/YumCzFT6AFhbZY9BBdfIMnPTDD13a2n6YMA7P
T0Urm6ZzlYYP2ohWVWuyAEgfjskwGP2/X0pomsnJjelG6gZUpWxkfnIBxe70Ou1WFOs1MUgkEicx
zq1ERxEXyWQT5nqK8SdkCjtfXmXg3HvR/UKmDazJM56a2HocFd78jjsZZePNkpOCu7FCknMTde9d
Bq/8Y0VRRzCRiai0zphq0KpRSsyoqwH3+94R96aUHmFRFWl5AFNooS5TN2TrMtSTI+AVsSs8MESp
PZ3+vvrYOIVohi5awWRsuU0aRPTsnigIA9//aVoQhhBvarh949PyzRT0aDXzypOrTIzoRkt8sGLx
x7YmWC8DjUlviAppWF37yXDsTdc7SoRj56YYbqGvHWJfvvM13njj6T3n2aAlAAbw8GKhjgdkfhFH
Szt/ofVMW0lRQnDoE5+iYzXaoNx+bht8ODzz5kCrEpWozANYWH1y1toiOetum2+NWIyrVmXun6zQ
gAyl09XS+IZre3JXnnT8fWZSyuu2dhy5qcjt6QDusW7dRp7zrLRKXRweeMvX5aVVzczC/RzSRDxJ
1JyGRrac3njGTS/bu85aL1Zj8DymWCO47persaXP2E0D2FpHRZCP6iY//TVEj+KQGHF0RVi9Xe4T
qWfQaRKwsWXYHMxI1Hcu3JuBEvdgKJDDqoKdNaTjhx5FLK/mE8vQJaCsVnLEz8ebOUfgTb1VXcy0
3kP0MEDjeF0E4KBztssfgcZ3R51sPKb1L0u/dpE0n7Mc15Y/WtzTbfpbTfwbid49k5asHeZ9MxLu
8RCZjvniC+cEhcFb21lpbWsrpfFr2u/QxqFvKmt4aFqNrLYieLcDAqtLj8LKy0y5x5JH4DKtBco2
hgpqKGOElaSphkm889s03ThmGz23pvbZGN6EiBVO3sEP3PRgY14ZnZLcSc2RZ6dhwiK9Ot+3DhPn
gVA58AlchuFJZhT8Pi3rzi/gR+qFi5qt9uTKqZ035TNUi5RVQof0f5YieA17AMHuhIo69zLroZq+
M49Y3Fjv5clXSt8VbvwDkdZ0taUiwypBfhaMP3rL6zdmz4yk6zrk3zyDUUSpTWM2I76uIcT+KLh+
2eKuu84qt44pP4xWjx47c3bX+axDecxmN0YyvzsTDGrnxwOqjDY4B7b3iD6BYErX8yC0QlKzK2cz
WK1+gd51X0pX3Z0FOiALBwUeUuA02pSaPufU1uLRGNGDmNzaYecDSgyjsXsMB/updB4CP8lvpZgD
oqc+DxC86SjjI/mcIW54cas5IMWKzcdlfCA8k9hPR3tC6pvtBvYaWyvI6ruZ6D42LuxM67ajBS5G
J4UZgIJ9+WttkhnPRnwfvCG6RHDdSTcS/l5L4x9Dpf38+6J0KwSxWETiZgYguUNnZgA3m5p2YV95
pQsJENmv3yBlFhkjv+UAiNhMd6sUE0fcvei48w5OZO/olClA7OiexnPkVB8lGzcUxUlngbD8NQeY
wKYN/OoxDg9Cv3paMx6bMtF23eSMryzZ341QPyxQU0JeMNWh6R+0VN+w4lfbmvW5mZFU5IBhu1lT
z0NM9ObOpHDnFboGUjAif2UCNr6Wg3md09iXT345BG1z+JN4M/ak0LWnokejPOmvMjHr86QmoqEZ
7bhG1ezdkj4fFoF5LLQRHU6p65fFiE/tHF7ZfZEyNg03vVACHgT2+/mfip3oFxmb2i6E7b1SjbsZ
217bxaKeMcfMgISBqNap2oNbxQq9GIL8cUDeNDE7hLpY5zM/pCT4Ufk1r1tELoRS3By63tlbBP79
wRMd3rsB8QZwuhDXgVyVY6+fqSG8LYy4vXI4tf28WQ9NB4tswAXnZVQVZW91h4HB1hY6QQNQk8F9
kpvpUdPNV+rS5ubK4oejB6fYZNaiZGXRddQlw1eQKBN6yHOd0nAFOlLVzDzkdWm/jUn+vLwxaXQf
0KOGh8qF0k1yHHVqWr+2mgcrFfcJwfUsZ9oB3EdUmxkCKT5Z2SDQ0wT0eVyheIMF79RI2/e4p1hQ
yv0uhPmWW/mnXpjxZvkrQAdqQmSS6th3MFfbRAufhnTdNM+5LowXPEMU5VmRkutlUJnrEwUB8Xmm
sjceT73EmbCLlAGIpvlsxB8/3vyIV+FO8Uc0o744Af/EERUlhx7qRKVF6EAo2WpqtzyxZk5V328U
zcWGsadzhF//YTHNGWUfncKi0HamhOIxRN2vuii+ypkVDfLpLel2zN3xkjDOekfUjspZbxvEupZ/
GWJw8joK1KkxyncGHtshH8Dd+u172COBHBGB3KsUJWtdoW10IHodZh1nZrnj1bd/tspF76O69inW
oHW5uLoaEXEohzaEEDSbJxP60b6z8av03QEFU/diWSXA97T+mEHr6JpTrHgVctgs5vjFxmfwHCDs
06kyxtSCk6jpGEWn5TTssIhzuGhucgWJ+WbH9UeKTJyEAxe2Iy2LY9KIcGOMWKrK/GeZDPeCoSjL
onS6GCFJAmUDGClxfggRrtMZ6CsaErvK4K10uAGQ5cQ7VXJTNRJ5WukTRsHkxNuVNXVR5H87AaC5
OGKpOTD2PISTS7h2162mKYqfdM1qVhl6x2LPqK18MEh+ZJ+dXBGdoXr0NR5Gvfnkt8iSqUqpqyNx
9SGaPzWVfe80sI211D//HvXx2B5SY0jWkceKEDAT+r8ypkiMf1cWXDsRIfvM0mHmThvQ35B4K72J
Vu3k5F8EMm/bGaXJCPiUs2E4AqclciOKXPwO1ilM8/ZYWqGzX34XhunfQwIKVWgk6id5jDiM75YD
jBl2+jblzj4Fg0i2gTeFazfGHID3UxxKrbdZI/To8GOMaDC+ZneZWhe6zYCggpTDqYa7c3wvggZK
Y+h+hir3L8hbvz3zR1Bn5RX7r8HQIx1ol5PwxsygRWfEPTv4dnmcOMMZPBQtmcAJro1yhnl3Vr+N
lEbJxgmJcrkigzttCwYE2TbKpnvPvXSWCTylMhdnw23vjPLA6/SM05BRQ7aBMXrjoe8derv+tZyS
Y5Le+f/ypBPjM6buR8+5dVX02esMfwyHNbNhzP/OxmM3sIlb84TBpj6qjEewmWOtyJsg3YAoBDeb
RtHF9UJi9pgFLX+iY0RwXPCmYP6tI7NB+ZnRoK5brQSGAHYpr/J8l5oUMonOJtaNmnZvi9jYuhG4
giQH1YZwGLpcJNJX24EPoSfVH/b7zFULtBtowm1rrzXtT0V6w8aYRyPLteR6UP8m2wQLUyoSPwye
0rC/32Ncy5nCcIH0n0hIz0eNW0/wx6dtKIvkffLUeziMLmdkrvEY53c23402jvU10KyJIEHUuhKo
4BxUcJSGXj2bzGtwaAznocneMiTJKxoX0pKgvIxmbp98LXmrvRqlRRIH2NvxLrN/4fyxO5hUqNFZ
i0VmtzZgXh5TibOr7zxkrFr/xjB1L4soALTR33s/iJ9B8HORyE9EdtGzPiA/zhxCv3rciyDeSpa3
FiKO6HsplbL8pFvDT95wsGtl/1YlQ3wL62KPJTLZpeTdr0LT8Q+I966haHmaT+aduVwIr+YDONkO
4cqTJtK3Zv4mzXh6y9zAvFFc/2CWz0aC4mc52iECmvC0HfPAPXTxWWds6jn/Qxnnaqjs5xFf5VKP
NDEKAN3zf4Pk03egGRnEwd64JYQjUMo6V/wm4mXJ9AhREuMP8vK7yVipS7z8IYigCi7FW2LV09py
iv5edsPvqcltCM2YORM7+dWHxevy+KJ8VmeUao8KhNC5yvAcVdNfeqWWiEs4VsPOTHpax8bx9aN+
YHMYXErgwlNN8u/yqPVGXIkOfSyCPXHqLPk+gNYgz4oPpEqbfeZT3S995DJIl9KZxRN9unVGw9yG
ARy6ZaoBLfl/9Um9jrePSFhGAWH3C9nxETL+Whvc8BhVhjj/7ZvIcD6Oqfo23dlTy8mHNrtuT2C8
di3bmn3ggt/PPT5g/JYn8qinK4iBba7XBgQHYuvoBspbFqfItGm2NYFuux5754K5Y9gtxKFe+e5W
m6zgPLXJTiRKnNJsQhEpsve+7rnqg0y8JJll3nEpvHo2ztB5AuLoD6MXmadSI/pOQ8LC8ZLdA9fd
u9XXVEEnKzrrkONzOVrUMSm22G1goubuO2LrhaRLErxkJfKfaUHnhhrgMxyKXyEEXcIfrQArkyFQ
2S+kVdFof8YYtJ6OyAMTH8AYw5msG6KqhzgIg30tw/EMNxhleU+E6R5Yn03kAIZJUoeeliqSrTOm
6OA8Qtu4CDUrb/u62ZeTbnHbN396I+4B8yaIZhod0Dcwyk0+YKZPW58GmtSemDIOOXu+WlYocWV5
mB6y42y/0cK2e5aAHI9eA0bW62xOF7A0q2680JQyU9CKIzB452WYP1TPS38YhZzuzJOPoxuFJE0j
NVAtUMCwi2GDgRm4ulP9kYMe3C/HJz+X4rx+cs07KmciftkE76dhRNmRI+ZO9egh9YKTaRvtZRzT
q2fX37Wu3OfMtbiH/PI02H16Z59ANZu74EorE2NmiooMDoTJDSn9vQRwvSogerxog/OtIUewcUSe
1PhiZiwaKmqQXV6up2oXpgzUCRIo9m2HtRuoi3kADpNDtsfLkvNAlHj7eBXRt8ka9y59TvT/7X2E
D9s788u96LVw13H2SnYoKzMc0U+Us00gbLK7UetY8Whna1XVdwwq31rY1Bed8Oas7xlJInzeNhHR
AGM5fbR9Pa6tBo+A9GzuPGkhANM53JZ6oOSG3ZaIsFdkfuY7lfka06Emp4MjThyizmQ/DRUREDwD
7MpHSSeGm0er2sE1OWh2whjPSnaFjgjBacWxBzUBxAd9mVPMdSlgj30K6G8NJ7A8LXvzpivDB0+V
N0fskCcX90I0JNdU0cBTCwIte2VBKT4b9cbpZ9/r+9DtMIKIap9WPNowOuoo/ghwcQLvpzlQN8cc
gI+qpWaOpSQkl4QBnu/N69C1D4EDJXZIXgpTGqDiup9z8KfXClTXeX5T7AUflnZM6H2/jjT7s8gn
f59jTE6c9i1C0LNGSF/smZ8FSE3Ixl2eHuYsEMk8+YhZzzsObsXCWTMfCrTze1Eb+cHLUbd3wY4+
8BSlfXXom8/O6KkWIvN5iNzfxSSIlyhVBSMGo7pF8NcK/7d+60AsE+J6WT7GrNksA1VLMgNelEiF
GNOnHttJ4bhn/ILN66LA0pysWgMtR5M9gZ0WGZ5zdCd8B4bvPtoGWvLGd2kvoAe9SktQyKEo/qs5
WX4iZklmQbNeh5oGPmwbn6Nqp8zOJtKdbfeoHgpLDmjs4x2MbtovVgqZmx+lKk4iLeqTjKbXinCb
Wxn6kOt9dzNAI/BMIbdmC6KNVYZ8/LtvfQ8dIfey7tR5krRHRtQyyVXhE+709qkdvJXpcL9yZfqb
KR1+eI53d1No1oxU7B0FL+OUdt7oNOVjiVuFHQwwVvUY58gMsMP1hdmfTWNQZE6ATGlg/4Ykwz2U
JNRYQWJvUJdGf7UEri/xdsP3gnOpkTpniyPswGgzFOKxLpiVO1Aad3+lSrBgop1mlpCFE4501Oxg
awEwWHN6LnsKDHMJxnX8I28mx9gbyqh3w+S1Ofx8MjbeVNk/cjY8VuOIdiexh7W+6L2yxr7ScGDA
EUGwdUXz2Idi0wdWtHeJwgtTWpAKKuUWHQiZnuytS3++DfJ8YDhOPlVsxY+M5dutpbvmxs5/ByRP
3W1aT8gXoji4Ii9vGkzRVVMZ0cEy+uju8/K3XsbILSGa90K222qYDH83DrG7Gikrt1iC7P0knLtD
8vA6zWewupuR2uePT/zTxtnqZ1nEfElV8+0HnNV7rHU73PiSOwWowOskgQ1U0Bf93OgfuF9/MoJF
glJJJloTTWEECgrjVLmm3Rs3PZr3PfoAmFlNiDlLO5eMrOHPWKxqKuVQnTkkKjR+crAayhxbWGrb
EM61swpAOR1uzV0Ve4/ePNb35vAxG3wUXioai+U/ruzKK8nlz1pH0J1be6i13KnYJnmIwSSwzr/1
mGCsSGP04Q5GcM7cDjdzZ0ikNza/QlnEFJuTt/5oYtUemXz55Fl/W/NQ1mhfbUPmt1zl4IlB1EtQ
8mX0NGKuWGZkubXp5rfouLPZGyncqS+tp4oGDK8UhpDKJiR6tER6J5z8WzZkeQ2mmd2j1E/XntZr
mzSL810JMYCoAqaKsTLss23JV3Ynco/vLlxDlQrRuCi8rRr76iCFGOvywVzHgDSfutfzvUyz+uAi
BRfOSDcMxzEPD4PTg4cLiI5nz8XMvNSOcZvItWPgys81e65X4X/6VAdG0KVbGxvhE2l4ufUrTcrp
gGxr5Rilf2/zEJYn474j4BlGRjI6pua4692sR3NYiqsbCDw5xDVv0AC0q5518LbwMayMmJBtt34x
QE5ffAbDxHx09YstAuvUFNB2GF5oThcTHNeN6yiAllYKHOMdxG1MiHFywHHTYrNpgEE56AxtmhqU
wryeqRevhsSezvL9y1CdfkzLvlt7AcDqTMWzA77H5OdF9jX/jhkNrgYn4xbonZ56p9UwRppqj/cG
TSCSFsYTxDG4NVMv1RGysjwVajImEFN631HTvQzS0+ZwhTnuEIwZ6x98ZkSxBmwp9sszJ7Wy5hia
FbuJ/iVynfTcE4i1Jffy78XiJBE6Qxv8zfIt53Z6Nl3hnsze+i5Jv9i3aj726vIWSze+azGNlYvh
cNGBhYYLTCIs2X1H8LvSQJIXUUM0rApc5XkCBgGhKqFRNje1R/oTDP5TqxePg6T4oke453GtX51E
1nDvgsNybzPQ7zYKN/IO+w8w7MJHIuA6r5bSTxoBkxBvOGf0srynxB+eigGX8/JQqy0Xx3BVPjm4
chBxg6pJOjpTfnGqY+9Iw1s/hrW2UYPfnvwSzkLnDergdMWfqhPTXjPjO4sFUncQZ4S4srksQ292
fLkYO4E3Swd7YJOCumjMXPFHArUnG/6gDdC8cInb54pkkarsgnOYuN89eo9VMKL6y3Nbsjucihsb
E2RVMq4fphzXnURwzmXjJDsTEPxsREIj7BAwONT6R41Ba6+XgN3DPhnZlKZ/JGER+ygB72SODa2I
Sq7LpTHBMff6yTi7AW9wEclWyjtrwWSclj6qc5if9Bh9Q781zmRffRsiZ8dgh+Fmma4mE4lx6IK+
XIXtOLKMB4bx04W6eDPOGx0MKESkcQormxIya+psb1gYlZef1arGuhSwmCBaGOHV7jmZ3UAOPNO8
r1r6AYZcZK4c8vOWBdLxizaBZ2SgFXHBtNnOprti2iQlLa8e7YrIQUg9NPshrn6gVRh2HFPuGfji
imk7o5oGjDe7rY2INZepsi1WYCbVPWjre2Kz4ewMTMGyNvO1lbN27aGCC3oICgou/t5FFkgu6Vcb
OumB7yYCN6O/6Rb3mGE2b0bALWyZFwPR/DmUaHs9QRCbhcJhx8Cr2+EGNtkMj+VxkRA6lVV+tlZ7
iKxanStL3VWmnIvM8tLG8uozuHeeB7synjWu5vVo1M+1NMdn5XA1xcPW5Uzxu659d5zoO0OMMcPt
up1la4dq4FTicD5juXtbirDlkhXmtEt7mmvpEOlalOcORNm28hBpOjzTloMi9NqclKT4DODyowj5
ZAoJBCQFVsEEqz7ivnuRaNLBN07vZEgFNxtBy6ZMgj8uC5YtJ5qxHWaQC8bdekh+IrQydm4Nar1D
eqyXDqmz5WRvZAud3nI0sQNz5KCXAsabxavKisoTQyrO11m5J9r8ObQEuyW7GJ8kGsF1h0t1fq6g
C9Qw2S+5EVqU/Ixy6MyM7cn2hlq59+dURDSVX34VyXs3TKs6B+iwaJ+hj6G8hSfl5Ul/Wq5FTs7u
lE8M4eddvR+Hl1xyvsa+9zt2SOquShSOSKuS0m/ugAIvk4wcLsWPcnL1m/2jGglFJ5Rjjc+AhtQM
gmufOOqwyE6w7YVrFDVAUibbhn/n6bfYmnlf0jt2ECWPyz1SxvHRnWNXjZlqtXxv5ZxJYRfyzEYW
JFAuD74f2L9Yzoy92ji1JX540SRXicnAxfLzh2ZC4BqgqeBmi4e1kKl3w86+L+3kJQpM80pcsXkF
aLSWfVZj8NTDW+WekbV9hKwwn+LOaS9dhhMUn3oN8DwWz4sCIvMirDwo30IZsovVmXA6KTF4yGd3
+thcF41D0DjjtbLfl36g916yKJ9tJXQIS8/AkGAWS+UvmleDFfXXQXWJHDs5Bz2/nlpjmyzC+5Yh
P5zs/kWoznqtQvVKa662XhNGB4g6kNow8wA7GMqjh3UdyP6QOTwreQxaQy63Xqi/UoyoA8ldwaWZ
tdMqH9+rZNTXkmFNTMbTqR2bH76MjZcUe9YU1emmbdtul5FcfqH07TfCH+y7ZvA0SR0HhrRV3bwW
epljEXVGA3CrjT+GWxdXJUhQbRypwcVk4KCEcakhRUVNKp8K3WvPhhM+EkVxEZynr50k/NRAzHCt
8KvjkkXrGoTVOc6rV5X02NVZbozzliNNWE5Rlw35nwFF08PyoLPB4fFohvMXh4/A1HKAOf0bjj25
Ds2puXhfYyJcYFrdyq53wQDIsDVduPrTc6FX2S4U0DPMWdOlMusChaBD2OgcfCfaETmArCXs7Itk
kayNmnot7ACENrO2Ppi+llU8gxuuNkiujemjVNULXPe1/21VX9CIWW548q2CrzRC9MAtkETQzxjt
p5wr4Donn7EAr1ShfiIqjD0bOpIHcF79kRgCpE29D0NTYMSlC/qAwS+IJyHYZUN0AKSCeVUlh7w6
gTa9Gln8LBdJylTHm3EyViwAAf9PevlgacD1wGys7bitr23k/UyJS2J9W34idSdT0ciCg2N417yd
aphJILNMIhnoi0da7BRZlssubs0Sqd7W8IV5fJu/g8Jt9nZtRQ9Tc8JeNa0DN7C+mPgYkHtzsiX9
jsRt5Nndg5mF9dEhMpClZ8cwivb/Crb4mGg2Q6o0B4qqme61RxW6GigjKCx4hisNPFahEH1Aiqvv
Hs/n7UhtvAFhGK1dnfiV2ONyb+PYuNirxKmLB/RBeXGwK1NdCs+239t4kCu7s/VLpiOn1Rwjfbc6
Pn1yQJrvsXOiJ6ZLGWugDRP14Opz6G3GwrbI0S4ouAS9LI7FcJfayQgiKy1vwoayFszQ/kTS0hYW
DSYA3aMddE+a3/Ybq2+NT6Gmb5KeOOaRvxg2/IGpBvpmsALZBaVXf2PfGUB1ReVNjkC1mqy9hMB7
MZQXBDz4JcJL4Yjj8verkUVGVCT+fWivcdih3dCzr1ZHxEFKhfFpq1qu6uw5R5h0yVr9jJHA303t
2B4BVj0RH+bvwn7R2AnUliQPgNTBfTBPQoEksv1lqdW9ITVxHnU4xvt2nILV8uIio//sAR8fl+sg
SmeGjfKyo/RTROoeaYSjGV11vRbXxmqNew37oYzOUD/aZyIkg+OslQ7blOhToJ2EV7Oa6gkxjfvi
2eixcOCt/c070fYSavQeKzySBb+Y42THC3b2disgZNXYxtZGzoG3zHMngN5n3/wSfTWseRirT9X2
0Cq1/sFMqJ/rzBa72YMOpsdDadkazkEgECbeIynJFy8ZPKExvAbKOqCp+0WgewUcawwvxYRpvk5V
tgmZ0RBhM9jPU8YoJdXMcFtEECY6Iz0jof3oPd1+7U2AQ521Hd3CvTtMDUc28k9daj6KhJR2G8vB
CcaYCwQ2d/CRgcrLNGsORDPuZlY4d2M+BMk/OPC8Mo8hC7WifXCzS1sN7rWqOii1Lfm0XAoVcVUE
xfsxmhRJXEEYyWZX9S8kwU63piNcq+hYoFRleYQ33j+6MYtLEhv2+dBfVN6kq84M07siG82J4voC
dbj7q8VTDFSO/8PeeStHrrRb9l2ujxuQCcC4DgooXSSLmu0gKJoQCa2Bp5+F6olREWOMP8Z/jPMf
dpNFIPMTe6+tMR+rMhRSfrMma4m1QUiNMLtjUQVT6uE2l3FnVr//lgELq56gMVR5Dl9uu4ORVmKj
rj6/AWnBv4c8diZ2Y1VtbgxX/9YWmzjWylBf8RLDoIxdc9M64uX2dxGKgaksjORWnSa6RNKlljMV
EcXtTRmXFELZ4sXXTrwHrcewbwlyURr7bCCSZRyZ3pDRSn7wwvNrcuPXCkKYZLChu/1YjsKEsRGP
LE8/K8hM/E0zIFyVzMlosOVTYVnkZ/QHiNHuWRlXDaclGmgkkgmolSR3apj3D0YIHHbkKDeQbT4r
ubZvoRwoRcNyAq6Wfxt0j07PkRqlyslgNfBqNyzi7Jmjux05QkP4RKYJvdia9kpPjnmjiBdbk//k
BXg3EDmsghihhPsZ/MTFqmkF88FGh+wwp4ysrr2LKp7I1uBMjgiv2mSr4hEKFhQv4yUf82dX2A+l
DZoBksH0L1Sia2eYprGmB7eS7lafaFzsPoUhEpCeWGjoYO0Omn27Yxz8U0PnuE+k9qSWmH6VCVew
Adz9nkHqxSB6xECUflCZqG5Y4br3thPymq5KSvLfHmMZxJOVf2td+lL1M5q7sDu0ZNjDkDd4k0P3
r2v2xlNYjqeMscJz7q4TUA5wfUy9UY/mhxTLDCqD3rybGBwkTHNIE2QD3ZwI9bMvyyTaveN8AJX4
duQkz13V/clXPyPyBMgLxlTzcywwu+N18pIiCjPR6ALjWTZyHlgVDB8VrtogNvTuICywRXGdxccC
xPJtZzNo5XRn9GFEeUBoT1sC0yuNK3iuqzK6SH4RznnFKhvvnepH4Xg4i5i1hN4mfxar0q4Qi76d
4e+SqPGXG7fHdK2Wuo4m6Bb1DfN/t6xNIVkFBY9umrFgWZnhTJ5IST0U5fjDYno+jEmKzdlSlWPW
hylJxsxMIE4veAqZjN0GFFWeibMYxS9qLY5XNsUIfpJlNSGRVjgoZTDiWEP2iwoTARRopCLkaIj3
E5id3U2FeJNu9pBFM/STeCjJHJIKOrGwssrrTcO5+gNKclslL/25HAHdOpp2iUXUXnUMXyWUOV84
CIWGGS+t7OOK9FtCRsdVcTGJNbZH9u32do3xK7pm6a40JA0ptNHrMh7zVUbcxBRdQ92/c4TqGFEt
1pM3GSUm3ZVRjYi817vhhAy3o0JbJbOQwqF4Ij0+MakoEWURYH17EJN1WgpSgb/H6QAsg+vZKWRy
bcicLK5RdNHgIvvtEIOJilhbYJck1hPt76zIfR9KsCI46P/pyInA2NvuX85DmuOyYSi1Rvf0FYof
hFftIdKTS6NPwxbloQnKnaYlm/cwx8N94cQ/qIhxqA+G8zAPZu3JLl28ATz+xayA8ZAh1D7ZpFBH
nfplOk56p8cr8zk2vlx1Tu+c6EN3Ovs691ofLJ1zX5goc8FHKU92/H17/UwSe3D2ZkL/Uu2mJCJX
ZXm31h64otQgLqaXzpLFnqGi4REYlz5Udv2k1x2pfBNJoNMkcWa0T6MiKEPiR7XIaQ5WeWqb4tVH
xmXcDcX59mbqiCA9dsHO0dGy0+3wUXgSRVeYd3WSwvBdv85Gx2UutrMtRDRdb1vyjFIcWwVgzAkd
sTewDPUHu0dfcftGF3HPCgKxvPLRaG2yzxE7bFNNb46uCp13UXo07OsJg2Afiuy6skxbehxAaEUY
K39IwngNg3bSx8dGSZa7mxD8VnWYmWGh0+CUDPuEClv1pG7u+6EzjkVoVkgQsWCbDKuP9ZSi9F6/
f6BE6Igh1G0xlsBawgBZTCBUHe05AtvyoaQhfL0e8LRdnWsR2g+NEzI2mJWPwoLGV4qIF4BJ0oVW
aPEqMx0CU5raqRydaqOTYxkQWQsVN9I5TBk8E2CRvpdOlBED1mmeVIfprOPaLvvqdLtWJ1f5Uqe5
2U1FPF16c0blsV5U7UTFmGSMObu6NU+FNTxKCt2724+hjWvYAK0cems24VHZp4/14MAHREcfFMIb
86Lfytg2zuOiZjtb2ETbOYO9DdPYJGywFQ/Dyn+jHMgBekK2HP3WYYE75uOp1PUMm7Ld7iXkn4cS
s0oyKz9JK/P3MfSTuUu8xOyqp6R2E6KzVyC3oaOeMFzlToIi2qBLIKdPs1GYaC+6nMlEoGVV7Tm6
v8Vbii+HpROBqCPLkAZdxrg8IZxC9arimrRc/UL07O/6v9G0UcR2lvXIxd1c3RGihTlaKW+AlWCI
6GrwKQxBCK64TOIpavX0YZGMpEV95iSTeI7zctcv8PzLUR4LtrOKEhsva8gZOXS7esxeUFOzs3Mw
TYRpqF3aMm+9qWoARYVLeIgYtIjYvKCL77alRTNYybE4ZMlyztIuOxf/ph7YgJZ3IpA9VDTXhTTX
ZxLL+L+MhfkwgBRH/bV0oz/kOoK8VZsZob4r0JDCNRguvB4V04pZ8ws3o0JFGr5pjT5/dtT6PFZo
WgXix0NeJepdk5SvbQ9L2dLkM3H0MKAz4rtIXpo9tgnVnan0j6OB+cdlE7dDiyIApWpsVEiHk7gU
nqv4hWo5PLWpmfx3p4brbm+dAcK91keLmzyDTSB19PYsakRkk4ESxcHAV2xQRTEjbwgFT6W8a3OQ
/SoHwL/isMdWsFVafOyw1ahnIQ8cmjKnE2U3oYhp3qkDSQHlODfXAnTKv79hRPi/K+Goc6Arlqdp
6Glux6XdcRffnvmxGYptxJG1YUET7dzUkDukCYHMxj9pM1aPAMKR2ljG+Za35YRkLcOayw5hhZ4x
gfHmjWpqXYoWGkHi5uMuGXC30O286CvqktaEdN6YiFCXUYG1acXqopGJ8SD7WXhVGlkXdxI+KrZ+
T4FLMntWv5EYp55dlly3Aux2kBkfMaYpz83n5Gg3VDZrAy9aRpkFSh9kP+QDrEJ0ACeKryLuOKvh
B4w5Z5s1KK7VNp62tyYOZwnkKSYe18Qp3y3UZkK03amOz86iIHZJg6wV4mCp4VnLre6J+uHCUMXr
VxuSqjB4SRCgseRzVRZ0UASj5mJMU7NlHpWhIGacHE3KvVQAnzNKIQAMeEOufd5K1bwrj6mSD7tC
d92gV+/SgaGR0amhP2t6ua4J3/PMxsISt+ACGSXslGI2HqzyteA69gk7YO9hFc/mZHfofCv7oOcG
3Pae8Y+Spj9aaPZfVUuGi4NpSrOcRxRKDC/tKtrgTPhrErn3MLJdAi7mU560O1GJLAQ2Gh8SZUJW
P7bF1kLBsVv65RIb7nI3kAzrxzhmRwxrkScycPUtPocpepadLq9CObJYu+sSmX8rCEoII1niU9fN
ND3g5dHZAdRLk+h+qhUovaH5O4+VOKswyzzCJD7MKQ6SmtGAigjKBhJ6bNKu9Jnjf4wwAvGJzuc4
lPU/NMH/j0DrWCo+z9Xf//qP77IvumZ+/BslZfG/gr60NRPs/84FO392Q/K/kcFuX/APDaY7/4le
ZfXZCtsxhcBj+y/+TFf/k25J1V3L1uByIYn7H3Awy/lPABAG6C9dd1WuLGAAbdl38X/9h2X9J3+G
Y9m4pqH1UB3+v8DBDOOWbvY/LZQ2mHadfDU0Kit2jm/l/7BQquga5tVa6Q/msosLSoJGIcBnjTkK
FKPD9mxJhGwrYjOvjot7nY3Mjx0aUWenNfOG9qthBz5Xj2RRgS/CYl5IYkVbB1AYMlIH8BFG+4KJ
CT4u6Q4oSZZeBBpeoE1P0M9GcxVxVOPnvMqJ1sq01xybmkls9KLJ96UF5mQyX6Dup4FL+jMzrRjP
MYmFaotmzXjjFmRvwQSHkWlHzI5XzxZCYAaeMSf4nJHIUafGxZbKkzaJt0xn+zA0YFl0aWmXWR3P
gwTZYoJjEUSmY8a5FBFbXFETzVkSPN8Y77ZQVgW0bm6E2gddg5/bAPtUul9FQhRl/rmkxg/JSluz
LaHzVBDmk22nDGB0qoM5zkB1YgOUIdgVNcquiWncCVH4VZj9zbWPKTMQlLgYm7LY2syElDJoCj+Z
w5xE9RUXAyai8G7Us2upKPQqy4EFH2/8m23H4N/ZR6MVkVTEtWnsCtRajjbvREes80LAPS4johuJ
GcqNc6tN4JwjAF2c+2YZ7bU85K55UWoiVmsCLT2ItD4Iz11qcXiFOAeibQYdfBTNVk1WCdLQ7YAF
vdZF95qeHQJwErt8WD/khqpOuPNXBzaxi+djH1bbQptOyCwCOS+QixmTGuJrUON9bWf7dDzZg3kx
E8UfbZiG8WS/ZYp7sAwV2tS0H3B7d6Z+aGzjOqS2R9qEgYA33OA62yk8dSa2TWcfJsQvGUzIjhn/
EZsDjMxkCnQa6SozZgEbBZt8w7FMqI2/4HOI04fMjqB/5acosfxB5w/CzHRICHtx4UHS0uxK8z3C
YeFp4zLTdpJYb0uw/sVnZhM+HluTn87us8ga/VQZyhaeCcmUHc7YstFOg2m+DENyZNIpq7t8zchq
u2/VdXxMbZhiP6VKmzcNP81LVEanVZtUqfi0aiclE6/0lQrhJxSMdgtG8t5S+9+QRpupwCoHJdue
DXrQtXrHVhWpTOxc2YiyzI8A9ZJQTN5p7HabTJXvMc3XBujHn9bSLEAHEESjRT0PEzBudKDqJrGY
+eWOXW27sji1FYbAcTegmJ6Kwi/RR6+irGbwB6sFjfNpWH+K0B/Cr6Qd2dJlKcNUmwmWBUgGYtdh
dLnC836Yqarc5qAWHZk+OCz9MAvdg1bkTOD0CzoIAOoidldIcAMUOnlRzdx8BkdrPvXlXWf33cmN
h2ungL1pms2QZJRNbJQeydSbpB/TZhEAtLD+EeUpxvEy9RMoH/nc90iThvh7KB9j9dKlbAngIlsu
Lagp9qa9UZ2QKTVQX216idpu/SJvtmEPdL81cGeVjYigSIvhqYjhxXLJq6OhHrXs3FIcN6N+1/G7
B+LH2hTu+PuoucGsHzU76KJ5l9vq0zAgbAlrz7I+QwSZfcaqUn4XBSs0zA8Vy1iVONbQDH3HIU5A
5XBEKLiwGxtaGrqRgATQKcQ1SDGwssAOkD9p9UJr1u4Gu/EzO8V4dp2KdzGS85j9Mcq93gEhZr0Q
Ds/dcqoksjwemFS9CyP1YSmu7bVFC6EyhLKYxpnai2INvk7v2dyhit0OSb4JNWVnx+ou15RTMmJ8
Me6RA24Ug4D49iOegOfg6uXXtEk66dd8f0lkdLuCvAkNUUR1jVUHphgGdQ1MOSDjJYdPGuUtR0Hx
VtTTMxvpjWVP20ki0GLVpMAyrDQFAVfiGcqc+nhdX8nq3qoFABOWREXKcC4Mwmh+ZR46wDJcxG9r
DkcF2fHStmRPVwdGeEE6TVwupEnJYG4wMVyImgZtGQfTFmMvGAvyqhLGzStfxcEgPkev7Cwe5OQe
sjbAtpHIb1wTnR0FC3K3HNJ6TtJJwaorG+mBqNCHhghLJWMtVCP5IZdxYi9aZBuUDll3BMccVGWE
uOdtdJKnNY5G0L4uevSR95/YbWAt6wchSBxwIErTc7MGO0fuex1h50uGbZ7bgar9ieLfemV9z79t
l37XEpH2JHZjgmbSfoaftunYNKF0ujaD5k052BGWLvzikQCV0OV/WmSkeOYpvlPfzH8XQDbGYq01
MZvQpscm3l5ikBkOXu+6La+o+/0p9iO4xNAlrW5m5aC7v9TgH7d/56Jpr8MZt039IAZtyyxowe2d
qkrn0W2xXwxhWuckzDDXq/XVM7HRx4lPKn4dFuPYuM1+bjLOIOnsITWQ0y2frCzcKSTvjeMqsPoT
ah+hds/e1dOLrw5GQ8IdvCwNIp4Sme5XmxCuQiI2SnGL+OzeGtezw9N7KucMO3HddRB8N2X6NEBG
cKV1bvRHSKV+nr2K9J03KBBAO2W3XNRqm0wHLYwPAAC9Xiu/JKNEq+i2udv7lG/ekLyGXX4ukX2M
JJpNI8YtJzwP1oeNzjKHdw/+nCyCwXeCYsAK0hRMslseehZ3AI2VXHDPZRJfW35sJgOaBGEBERep
3C90Dz10j1x09ypQMRxJgSNOrfLjcrrGNVeW9bfgyCtXjhkRM8CpKCXm9xypRYM+yMSX7/JOayOQ
ApYl+RSYUeMD8ttzve/6tNzhjd3Tj7EelpRs1sYpq7XZv2ghvza1kV8hmvl6+LA68lQWlqjl1O7R
nj+CcGLUxB2UczHitau5PclshPnq/kbmvA/DJzy5PqMHX+T642VdZNASi6c2dD/jeXwWBdYSZH9e
rNXIJpHmGbp7yeGajLZSsx57IkiUWHk80BydJD/nufqHOoZCMqSp30wtAx0DubYRJwOyU47oEdad
rWAbLEmftutBesXPkk4/GcGMWzavL3Vk4luG6sETgOR9ny+JgS3DOmYMuPqC3OpCGx4joh60dgd8
gysyOmc2VJCsct6VKk0QiAJudDDbTpGfjAoPRfLUO0W9eqN/Msi4G7dfqzmHGC33BRfIPdXjHr7M
o63GZzNznyaNKAj8bgSRoTxKTz2n4zLc1SqLe/0XuOBPVwyBzYqmb6ALjqQiRpySldxUdcv5UXMc
gDiqJsdLnHcTQ6dDXQMCe7mzKhGIuCy8gXCSNv1Gf+i7RbZl5+NpmK+E/OkHY2/UYtOFaFBaZgUO
48aBPwDIVm9FmzI7mfTsKkl+A2lrvca2N7+f5i+F8d4cX8k924XIXsAQnathgmRW3bsmhRrZn1jA
DI9clUFTVd/JrY/Q/cUtgXIKLTvRZR16HHhf+dz6acyzYWscic1JWV5RDp9G/tUiOLIqmB3YEKOo
xUoP9kRCDwqNy4gmNecHcORmQgleI+evyyfdJWJOmV7pa/ds/bdJ4c8qmnXw/dOY0mAjK32tY2cz
uD9JVpKiM3oYd/YL8sNI/VOnIjDdisfmWXfAktdMXjTiOrt5n/FrzBFSzgPRIXX2LDg3bkNE67Ms
zKcYY6HJ6aqFwqf2RuQLnRK0SY5NpNzbzjMKCj7dNaih2MSDCczCDIZRwXFePrOHPfKFqFXEVfD6
e2hYELuSkNGbm0rt/Nqs3kdL8cPom9f0qOANbJcUb7K6J/T9LTa6K/D0XR6ybdMqCxVNda+reERT
Xf6VhGalzvSYM2qORi4T5pgMBqhirBljBrbjjYJ6jyLTllf4s6CnBO4cXADUFpYJxjNT3gcSXBw7
zgMu+Id6Bk4kiCQLLXxMGoCbOntx2ptK2lu+O6wC+XKPGA2MAaUXPg2TBZvrKl6MjzwJXw3UsETK
eWX8A9IWxR+4YvntorZ3eoIN+ew4OjezcbXgkUajjq/ip5Avnd15GordBd7bIuOD6hxQc+PjpKi1
2M+r0WfX2VQajIdnjekVBvpHOR2BoQWqY25QsAbSnC+WeU6RPOjFyS2dO1Ezd8c7PgPahG8P3/Jx
RKat2OFGdpQu8jCNLlPv/sLTzoKKN8VeR2uWV6Y6us0RSdRJR0ltGkPQT+FLzbZlQWEhU5sELRZv
MHTipbgH9LlJBnW7JN0lvzjdPZclFwv3UJjsiZo8TeobwiyKX+Ck3acETd+GbH7n6TGyEJJUvxH+
xDA8DlQbJZdax2GBvDX7XHg3E37AJX0mQHtvWKuMlOzCEnxK4dy1VXhhByYVWk4de77W7TWH1ym1
UB7CMhLKpqBIyZejPZKho78mAuSt/abRLGWIEFywKxIcRWm9qCqP6rj4evmbZnKblNldXETEiTxq
zmeLNAhjzqYyvpuCJFX3s9DI/XV2eEzZQYdbdI0G42DrAWQuhveDmkj6zYd+eK2owSyL1T/kgaYj
Afl9YFSLkJn/DI1hx6ca4inCpIbb2ssFUnaAVt3zQNmsppi7OCpa5cmakdliU81WAcwsNwOiCWRP
npq9LbXkUoZUtQZ+Es8JMyAc7md+P6mNrxZ6GkFs2w5lT9mOdEvRlpXfrkLr3qA/Ut2vgU0sVBpE
OAg3CoKRGLjPl0pGCImfrRmBjHHpiy8hAelpP4YltkohN0a7T/CAwPM5gNnaLnaG7J11og5VvDNw
oT8mY39awwjL/kjelefoHSqpbseLsRHLp00JD6gCjWa+ExRYdpHvYV9QSYKt7uh62vYsXApDjp35
7BSPVqLsJd4FgQDMdB+axvZr3bjTLIpqhRVOTMiSSu5uKLmSibil7JhJYhcTGKC52Up+hz3bo6Xv
t0b2qpu/TbZc5tz0DNnsqthgXV1SbCXnoYftxy6jC0BeHHQXoPUKHMXAQySW8mWlyTVTqt0UcjOP
CgmnlglSVFHCIMmdJyQEWM4BI9XDm21xFtR8gtmaSZsu8Mmr8drYEeK+1MXG0hHKjeZPVevv3H5J
CtAxneMGpZZfZQQFl9Cofae+4KX3xaqXoHuZ+vwYGr/NSMRHN28J57ymbvfQUHC6KdScVLJ0gQI8
sb9vy/tJnDt2DIvTbXEbcmG3uwiqsDW6XC0KaZ79Oja4ztw+zYgaSFJ/z8WVeZk3f7fdYWHuYtBd
tR0OntJTTE7nUvt2LIRxMjsaM8VhUR0iPiHPnT5GzlY9Ai1Hj+BaJw3+y7J8G5kTLFZ+NIlyDo3P
iWcDHURYFSeiTv0IgVlVgC80jDtVyfFOa14zH/TY+VuW7W40a5+9pEc++BYHCamm/aZq81McEUDH
CF2pJCiFtPewh85ZfBfO72IoU29A5FsU7yoeurRD29WO3oAjL7LJ9TTm54WsvpiwLswnvmM9Z06/
s13dG8cP1/w7Zz+zio4VKlFrWdeWtMdJTbcWCaYFruJo4AIqN/ZYP+AI43aXvlY6RHr2n7YrAp0h
Fz7OLhgfM9W+7zNPH+EIOSw6Pke610Z7dDS7Piqdtcevl3qdmm/H0WWZUqLqA1AfKuNvUWJTQB4u
iH8Sw8bS+uNsaurpwmot/R26gGXF4VnUL2j21bnGj0HZ2eh8KoogG76kcY31JT/ELNJFpOALM+Q5
duq/hvnXSIHGQi6yabWnbtqWxhys+Cy9p+8XIHGRpD2ImVU7NToa5T9JqbxaKZmCK7eQ13vidmhA
dAlSt8dDmbXHqWaaVVdbMR6q4Y4KI1CniqKYCIVePS5s8dAx/8YRq8jGPCDSYqfvR3hUVYahY/6Q
1OZTbUg+vCdSofcauSkS46+1t1yxgyHkM5gJnOFDsM1XgFu47jVrk0fBe4D4yeurCTKMidlQlHd9
QSAgbZQl1OdQr7Zog8g2cp0/c40BKwR0w47MLolTWX5o1zF3AT4a3ecm3NQtAWOwGfqzUr9VYB5C
5VcU7TkP39nfbWmxbzelWqdvSpvuEpOGU832VmFwA1NBWF861iAvm1FOkcqHkKS1qRJJEoIYsO3N
32m4CMWumKBpfmJoO2r7O5ZiDGRp0ezlPaR7HijzMTr4RUt8AfCZsn3Usxn7XDDwB/E0PHQVVIwy
nj5dWb+sgkIOLv4uR7FfGtm8Gmn72cjxb910ntHQma2imepkoBO28j/6EozKjvEgxHP0L6zjVQB2
XI0170rYMspQ8kAu+XG05lPRAxSi8GAMizikeSOxDUBudeLLT2oqX0daRlXf65O7F+55TruzPTOi
JsMvt3ZsoyhoUXo2hN0uydUMn3IrOVnUwHH3JgN0BJTTtY3+kiysBnTBuDHbn7pp74bmOQ+5O+lp
kWhtOhsV0WQ+5eNFp9lCl3LSE1hHsqiR7+vEc5DLuXGreK9HQ7yHj0YIZE8zaD3ETX7SJb/xLE+8
wvpyZxcDukuUXfkM4u0H1Se22vKpcGGPJoRnXur0ux8jlvjgimJ7qwHVpPrSyRpv1WCAv+DmpOFU
rt/rMyRCEle5G1vSEzRSQFph0MtWxG9dTfm6+p4yWGJ6/UqI5j4s6uepHHk3vnPrT4vZvso++DhO
HXl4xatlvkiLNzU1GTx85qsQG81TT/qhHhNVp6qBHg8XdATe6E4HumRc708I9X3AYo4/OhuUmQK1
ibtNF/fOCW1Ozj+puKIj8JzmG7fMLl0yjnDgSVr918oxfWZHFL77EQGgQLTaoqyztATfKd+z+wjM
JkiU8cUYdoorfTWL/I7iRFpeFeE5temscPLN6Z9IvuLW9WLrj8vuH6HSNVSGTZv+LVgopNmCrh0s
asRGxImf3Er9ScaEWK2+OfRuMwWFhipcwjIlKsprSC1qNVyKvXyN2ePNlX6hRn/A6Sw9wCKY9kJe
e1jXx5YIPtRri7LNMkwJocFHpbWZti2kox9nnY2GhufAUe7qyHmOF7YQNOK8fbl53xB03yvFpRyI
CjBAHp97JaoOqXDfNDaHd0nKyZAU77mdvHY9IowoKh5MuZ1wgDLImD9HvFhLUxy5NOdrO3HAO2ny
ZneaGSx2SjmKvpQ1LN5FkG0G0sJNTnxnADbizYFcSTlJkDfHFBfqg1JyIvfxNkF+hnQta0qvwA1Z
JP361YHaEAQpuGumaNixt9pFDpGFZMLlanTMmTgphea3tkEDar8xbW2bRSDRGrdTH5Jf/CDt9H3W
lYPZ6RXyyYxxRbO8VTnggNUDd/sH09TQy1L1nIYusHSVakGHpNbIfWSQMSmSHaKhTWRnWy1cLnoI
dmcAQWB8o1FCFk0UAYGYuz5OETur+j35I8+CU6U5InzCJlU4X1iOvKICwEMfskGB85sOvPnyVOXF
e5Mo37Kbgyqi9mGCqzMSjRRWGHmcc3un0wv6pzcnJpdZJ+KWKGrQhhWJoCTfOF277x1rqwZtjaOh
OFh1T0XKxYpzu2URjDpoaoBBC44gnNptOJ754M+zrIMkeS/YuLkpMZLweJC+BUlfEJnIrc3TUgNK
lpxDaL3A3W8nEv58i0gxateSYnXmhWDEc2kQvR0UwnzhMvlmRbNsSBnBZItBFhfRTreGq1YrpG6l
HcNu7i8lDsOzHZbIrzr3HJpqdurt8b4jO2Ufal3pafKSEyj9jHoDZ6Yo9oz7sS1Zl8x0mmdJNGRs
SKbC2sDiTRKvrUQLxC3C0kt4QBtHAKAYs1HsFfTRadSWWz0Xe0BkkbfYfANJvGoMzpMVToElgYMA
ys7TWTwuUb+tpf1tYBJheprad+R31Ti6EJye52lrafF8njI/r+vwvlzCj6llkY+pNsJFRe/emKfb
P9SS1x3IHxK4VfOQQFMRS/5iypeosrMnlXTbcqlA6FpXIzbTneYSvKhdjBFCYOwMv3j0HdRFyHI0
sKBAfa2LUxN+PvbjvlP4/dQuEyPkElyUBDMfl9bVt13CqmJmsTHU8oj1AXmaUwSauoRHWZLiZNtg
16LOmI/4T/3BGTntdUTcBRgZz+az2JgmH6HkaZ/s6sWKIYy7Q32WBk4enXjFTtiwg0gH3PGtvfZd
rwcoV4LKcDBu2trZVVbJaA6wps/oantBOs8q+sJIH4DAqP1mBqY2JjMLlnrI0bLL9IRs5ZDZMANd
49cpyVHpS/KQw0owdZzKT5vtZpoXFQ7p0YbVPt7j33SOIXrGQxem35CsAbqRqe6Xw8Sfy2N/cioT
Z4hJYto6hMoo+LrRpLwamTJo3CGCWklSbZZDvzwspVIeYobnIYSwwB7V16w0XL/RdNWfbFbTaJZJ
YYnhWNkAhGzohG7FVs8es+og1re0QdZh9scqRRmXgZ9h4uy6u65PLkrsemkBHBbQZgizJ1926bru
SqLkS0yusQ1r42fQP/lVuK/SmdalNCAKOG1nM/rJIsUlVMAbu5zyOycMKczeBwOnNH4XQ1avAH4J
H4nTj2QgHIpcWXJcYOuimIFm6Bp8ozUyoaThnDVTIvmkw+byxvCQl5jWM2eI4ab2K6G2iqd0p8Fm
zyUMnMhum7324PqwnmCqbZ04CVrZnKbV0W2GSFiL+AcT6hOVvrvhXAaLZIcPkRt/IpdT6IaqZYWH
4NLkKaxNgmFNIybXncWZG+vw/5YRKSjiAECnL4OBwUj01oVNS/jQuYSuNmmPSaGnAIgXFm5RhICt
taENR6DqXbf+TGyn/9MiZ62sii011Lp9pyvvht2BErQoKYUuz1PavxW23Or9QOnexrdM6SfpWA8Z
eF1yY5btBMUJxd3KysaD4Td5HMIgF3lA/gdzMNUV7H3m31BbtiZP/iGrFp8ISUycvfFrsiKnEh0f
IoM846qtODvLjnaGccTtH0Zsq3zgNTNc82HUJvPUrbNOZKHfODd/UX7B/cDEgSIqDo9NU1OWInOn
kjPiidY9PAKpb5lOwHMSA2y0xZ5yv0UZjnSW6wPROn96dxmE3/epA63bhAqfFw+pg0guSe3ynLN9
1UJ7w3FIG9vPGzxdxEbjSDkoEod0Z9pBKAolUMcmyPh55JQmJyNXjuVUQwQX5d92mWyGckX96KAK
26S1clxUjKd6HCpbVVTSi2X3imO9ZmYkj42a8Z719YkA8o10bJoyqxx9AfJxrHp/mdUeH4DFfZvk
0c5JIwqV/kYH8/mp0E8rJBZYw71Rhi73CQDLXFFPQ3PKFFlsOdui1ckbMPHKj0Nf79Om/LiZBkMn
+mKzRM2x8DDkZE+QnLpFJ/KZV3W4DZ0aHpaWB2ofs1ADNoFLqKRcopHWIYmhacCqJdhRGYh0/GmR
Luwc0e3CFjVYXjmbNO/5oCunDJqWxBAJEcGHq/CudBXGsv/G3pntxo1sXfpV6gVY4BBBBoFGXyjn
OZWSLEs3hGTLnOeZT98f5UIfu/7/oPpcdV80UEiU7JIqRSYjduy91re0aldV6nmg1YTiV+Xblp0s
9VrvgvWIE7pqlnHjPPh9ffNFSmuu6Hc+UJ3JQfFvuzGSjN621y4sJSYhJuCeWUNMzgjxqIzSoXWs
uc4h2UDNTgcGeQjDWq7sSs3PrmU82hbR1l5v7qBkgboXzoOmZR8EyrY3Qp9GhkvwJBAXmFwXx12n
SssezNAzbpDqIUw3jAd6s7W3ZT47eKU8FKW74wpqGwCPaGfc7hyo+on8+QbFYApFI5MYYlwz3Q6s
tsh1QLc5k62tCIxNSM523PsINW9JXNMdLQfjsUIVxTkQW5AJR0qrJ/kVd1iUe8OL6dZym1oodboi
/4aVy3+ZovRVy787XR6cxgmqUlJCXMZexQEtlF+arnIerZE12+sChDXzl8XoDpw/WxIcRPgQpliB
2dcpjchP33YY42iJMZ4r6uArTxPE87FQ60i3s8ew9DYUxYzQjLrY23HMrx4T8m7oZXkthmLGX7ty
jZOqvFIhL0OHfTY3RXgKhjA6SbKvl54WACAYs5LeCw0NF4IGQmNenPkltFNtp4KzlLmz16uMHrHR
0Rb0AmttpPp7aubBzKhh5lIzAhhViwsdtGMs4FQ5eXh1InM70Hfe+ykrAbrAEM3f7DYJfIIOoiWJ
Fr2TnSbllydjfklxQy7g78KJi9ht24j4O7sOm8c+8NaBcMdHVMzPibTfLC0KHj0hGGx7mrMKCzCA
aVbJZW7EtOft3NijSJg5nBJapaymQ5aX187QnLNkbDI0wH9MExc7bYGx4ugYTkl8b6BQLpvsu+aW
1Qkw457siPzBMeNlY6MuDRscqiA9tlXbdWfB6W5jlfELVIOFN3vA0tmhQ6GWXadi+JFCRF/6CfpU
HCzZlwl0H0aK3uGxkAIxtGpXqbm2uolOn+ND8wSY9JiV4gXTHAe3TGY7eFfpFwk/Y2FHjbGzAybW
eprfKmSfB+jBH5ays5uKu+zGUHaRkJa8qIRebSM5OI+KfWlttbJbwYqm+egh4c1DG3T8HAwUBfiF
LTJIkrCytjZd2HVeFPXKsm1jX1rJjwk/7iFqt4T2ZZcawyYpzdMpHEZCZF1R7inX7tO+N9cDWcmr
Qi8YteVdcMZMHJztznqdBnPEWiE432jeZYKufjHmlxjPI5Fr4iniaIBCO8dFMZNuzcim98QkSVhu
f/38c+WMHF47Oa2zsdVWRQ39tZIOPS8drwDpv67iiC9JfRPNgXsx3Nt2N9xL5fcHUxNfpjrCPaCz
icSF25wEFoUTnm40USS3b7DEzvzScWvCsTmOZP0ddTw4jAAAq5sQ1qxF1AKcAFlnrzHjW2fXHi16
xB72SXDH2ItG80uF7Y3+WLrNoCldrVH7cBiYsmsl5kUOLpCxKqKd1+WvIy3osq04G0aoWwe3ORol
Ds6GridDNmDgOKuSla3XwPFmayexQs9MGOp1DwL7peE0G001vgVK2b6fHcBVzeQefUCJ22NVOFq6
H+rIf2wriYholIz3puSkx3D5UB7QVMOeuNQsVDmqNndGQZkNWN1DfGd9bQboDbmiz+WnsU2FlPXH
TDLTKCwfjBQCSETqQTmdS6vdYtFz7sgO7i91EZIH4jfhBS/YMi6cmqz6dHojAn3Fwu0BwNfR4+An
WfD8vvsB/ExgxpfYs/svAIu2NjvQNrLcipGudK4jxOmr69GoxiFIgy8CaiJQ6j368KceiJHPY8gw
mMSnAwB/9ZhFYhubS1Rv+knWDVUZArGFXXecfduEYgKXBA29wefQrUqFFq2L10EEmiYymxK7UV/u
NK9D0xQYDIdoAIGlqYqv1Xwocxl3DwgppzQcr05MF4Mf2W8GNVqnNBw2dV37+1CvjE1lVa+fwASN
Cd2KXHUa3G6UPnmhQ0ZBFzz6oVYcGnRr68IjycdAwL4Z0JCROk7bmkiBS9hTkib0TAZAGSvbitJt
nw0Psend+6qKNrJVs1kkFl/D0NxguRjuRngfgEgTWj0kdTAQ7b47ZeJ89Uk9qYleUJD974KOGYc/
hPG2GaDWkh4DL6mMODjiWpnGk+rEMh70Dtm++qgScUMAH63LKcHrYJNTy5Z+lw/y2rvTc0qMOjp6
p1j1nafgMqXYYQfmNg0KCvL7clbpHnj/0IdPfONdleuXIgzFRRjOs+nlb5mnv4Tt+IULFC5wf8FN
yazjqBCG+DmjsTzpz1j+3Sc7bZakY4vXsTPmLYdNc8jolvtpS5C77qwmS3PgzhELIOA8g6oudqaa
jtQjAc67kNF2172YeTvtKw8SH5Am0ERdvdDS3mBUZp8i3qMWQcOIg0xC3PUZvBpHUvsopEodLVnd
25yLaF6krAZ663WcyTh+FJmAnFXp6NpMPT1IcgHIykT5hXKfs0KLgb228vQoyNTcFNSzYM2JHteY
r8hgydkdvl1MogRhM/2G3MDdmPbADjsy4WIV72Lv2XUbeR/4b0hpv9RkBW6LVh1HPe8e3Dk3C3vK
svIJcjR0iwL1UEUR7skYjU47DMF1MB9yH5uI6BEezHFlSJB6zKt5sysgmLDQhNZqsBbxJ2uKehwt
HmFUtMp9ly4h2GqVslYo79nheLrQndhaj3ClDzXzeJiLdLjTrrOOccHhsVNZT4VWWTh86PnKsjyA
lQP4iPGQaLWdQmJ2QjR8C8raoJvJYb3Nkp4sFSdb+cTdIwWxCBwNGBmo4LGqvPw0IBdgfpTKFTBD
FGVBq6N5QcNZOFZ8JxM+ziP8/XT0o0urzk3JDRC0hu+GVnoU5IULDnPKdiHzSpnQrpGwFYtpjoWZ
nANzirXkDR9D420kk+scF9pbq9v1uhkdOJ49gCcyJrCQBOH7kDT6PgWnn7jD5pO22mRHp3cJZ/Jt
Ohf67GHDC7hz/W5vdffdkI4MuIW9NModUMq3yUYFqobXfJbNxKXxYUamRHdEDzOK0EA2YQOnb7jo
cVJAUmKKoAioxM7e5UcHpC8dviZaacmAyW+ojnrnXtJc/2h0rVh5I4P8hoblMLrnRKDlkwEbI/I4
uaxCRkwBvQ8id3kwRUu3KFBPkWIdxOhN54GWSNwQHKSawSJfyOCiGaP2QOvpLsJAfCczwCVTSPxt
rJP1Qv+sQQdMN7fXsAiXBuU3nRHhhEzWJkMDK9FG2zqjHuXMfq7rqWTaY0MJA8Q8cYwGYGXZ69Ku
n6ph/FG27XB0AzEcoRrwb6a2BqvrbUtyfO9iyvt1EQFRC4QFLg46QZiE5TIlnaOz8iPlcrURI+eZ
Pi3YPtvSPE+GOZ3q+CtUm1UIGnE96PGNmcGAVGYcL1Xf0CeIarHJaxdWv+WQwUWTLsrMk2/A8PO9
ejsIspHKqK5mh+MPkWjO/SRLhae5l2uo5+h1tOHc1qG/6x3AGsy4xArIkNrQyAAA0Rs7p9AXA83N
vQWocdKPMmlXuWhfzI7GEzkwd1HxwUKerUsFkiKVw1ukGK1HhfVd2k+BOzCMwh9/mdQuar4GPb5O
M1bpMiTUzaxArCYguQDahDHySOxhVgveNeZ4POjIKhzQrruILbws6jPL+R3S32FHguQ6tqlPJu+b
AjwL0doAcGfEiyk1dHi/ZU1bn/N24QWQB551iWjC7JikgXo1G+wGmAub0EY+3pbn1EYBAcuSM2uF
IEqjzVFJwcmq16JdZBkjGOdZhV95NVIOuR5I6LsLwY96WpkeeuhV6IiMeAVqwqO/yQHHSEoau3US
rsCECKQC0Zm1C5pSyrjb044uBOS9kdoPZjaoDT527m1CuHMf4M2wihR4Q/3A+NNbjQKjmfQ5/llh
fmyU91jYeokUnl8EQOKIjX2tBYG+MEIZXZtvrYBGFpinBLkLTduFcpxho2nTsCvt/IuipbTpTRSa
VolVDvE3V2PepCncswklZe6FPFuJHI5k+jx1jbhB/24uou8O1uCfWPtfzXp6D4ktBK+4sockOtaz
O8GoaebG84w7zjWsrBSLtreOfBXiLvvOMqutSh+3RdLZxZZDPZ79gnqbggXZM0M30Fy0k5Z4Birk
2x2CRBTRaHFAI+nc55H+Ul1B3eIZ6JZjaN/pKvteIe+bXGg+KVIWEbK9Gx0p0tDY28LudpIIy6Sv
2LwMTJs50VgrEMRYYZgokrjCBD/E9jYdhykYfjjdS9YaM8A+bU6u/+HnBOE51UilF+iAr8143SeY
EHDdxguX+nM+ZI7cMnT9kOcPoytLXLL3QQpd0s6CJ7JpOdsWPK7zt7FE6nVeH90uZj5meR+hCQMZ
rCO7O2S7KloXve2u9Mkalo1XfyeNDMWGCZ3YESQcI+/VNnW6C4lgVE2IUsmYKoKdSJHJGnI0eodZ
Y8DcaTGKaaToK4ErheYBsDgaH0F8WU1jOXoswzJbuI7vwqNinFbb3Hy48RhToQGse1ynRskb9Mnu
28ipeK0aHA8oUYgOcIebYma27IsqxtPSElY8+R+kTm8SGiJ7oRMBZQvECG5RnerqoVd84GlqB+u0
lRfdtpNVj+/wzuY8uAhs9BeqefI8VKkUX92d3uWbuMRUnvZsG+p7Zzk1y1EQstp9K2KNEGfCKxZM
Ojh7h65x1Ccf350RzqLS5zJtYZmwCKgs0jkBzOdZmsVBtMLfma/1fd6jqQmn8THMJwLnsdDeIb7o
71IIe2mMLr4umkXJUgzUk2ZfWo4ry5ievc7mHtMl4Pz2gjW42DT+R2371VHTDITPCalCQu92Zti9
N4Y9s4yIvB1vZm5Oy9bOARc3tHtVwnRRcgD3mT05fZfv2x6kT1LnlISB/qqbabNSuVXDUL4vm5LA
KNNvaURwu0EVa8z12vTsqebYBzEQDFm+6eTFrMG4uAuznXjyx/yRkCwNxT+ZSn5XG2cHsZ6Q39Ah
fAndpHrJLeADqSM/HE/budaDG+X1dag9h+Bk+d6zUB19XANDn9w7mi+2iZ/uzdgDc0rWygMJddcW
F8DSaQN7M9SDs6UrRvYb6vAkNh/bIRzvG0kNlD0pgtwebY+pg8vsFli3vDlhlR+ztgVGMeTvAtCO
E12HyJi20ufu1/MEXTXk0HgcBReTkAyGeS65JbTt3BQzhGVDVLIHG9x/lXwBmqnAimlyI1wnWJjV
hPLS4JJ8+gX/v7mSKuyfzJWmTmTmvzdXPjR/HMKmqf94y77/cf7owvpXZ+bnN/80Wmq2+ae0XGEq
xyDk1yFI96fRcv4LNScmM64Rrmmo+a8yCCXYKQ3nTw5QtumawnCFZUkSJv9yWvJXhHE7ID6VI2hj
SPWfOC35jr9lVSqbiRmcK8eA5ICVeM6y/CUodOz80kTcqaOjNK+c7+k50QVJX3PnXGgYs9oaPRxH
uznGvnwi/6GKwPewjIpbHsEQCdmxJOfVDJmLu3bwQRiMBZqGgJGXmoH06NsMnXOigY8Fj7LP2TIK
Nh2aIZ0ZnMs5UYdR7Vc+pTProHoU/dlPnaUePvopDaH0R/4GIHmhihmvDFsxZtrnvBj6ew9jy9M5
Knb0lKEDRyyq46zVQPFllYSx688Sd+JDXHDwRYWjqNZqYh9blNC4YIyzMT533qNb3fT0vWLA3GEJ
jQ0s9gziXeeRSTrMKR9JVLlT2Ooxwq4ANiwFv1+EAlxDSTormuyYDpyk8VQD32U2MsvITRaxgsuW
tmJvOvz2BqAqVe+iWUEX9HfoIJxw0efvlXz18IKFEbAavDsng8672a2a4mtLkJtq0Yq8dsGlsVEc
T/6GvvoBrusia32YOPQGk/hI+39jRunSkG8BB8/eXzfic8g6ey4WqQKyjVxVU/4GjA/rfr6ouurC
TBb8OBOovl3Iuj+outqhkQpQbGSvmctRYLT8mzfUR8E4Y8zzawXr1agPZVtA7ghvU4MyM2bykgXZ
UtX+rUM0MV8DRpq70kyOFRBMh9yDsbrUA0EnOGTzNt6CuITrKRec3XeZ6z7Ml3QMJESxY1SI421+
sxNT4nFoDy7gcxKotr6NFsaJX+e3UXRAd7n0ZLFtxv4lQjZpI/hkprz0uDKVyx0ryby0km0ZvWZ9
dWmZpxgaHy66f7q5bPmtx2g6M2JdtbVggKMdYzfc2zI+ushVCFdZMccQxKo4YboUbfQayXbFXrGK
oxYCcrAP3eYQA5wJyCCkeYRFzVuhyFhXGl07f1pKO1mG5Cc2lMpiGIj6S6GNDBt0awvN91aEmK4G
7UfYkSVomxsHlwE/YqsIu47oJpx6VAKoU1da9R375kJPgxV0EW7KLtfDUzbpmErSx7gk8NLGjmQm
2zF6wXDIXBt49ytb6DpNgpU1PBFkutSa15xRFSchPni+OEXI49pOPrDr7GT34vUc62v30EzuTfPs
BeXtSplbe6p3Au0x0HU+RB4QxG762tbDMSXSJyLgxAHalOsQSGZngaZh5XpKNMxUyWzIsd+keLYG
Yzn/UYyd1M6YGjLtTBOUMvFj4IPtDL62+scstugxC3BKQXncbYaYa9x+UHLuSmkuxhkVkmC5QZgV
0Nyo8BRnCnZ2h3/Leq5GWKiA8unq0XRgWKI+ov6+iTZW+KObnpxpAPDxTVoHbaDCKRBD1dgVyEWb
rcdV++rpSOpOyUDyhUP6mvXIpGcibwDJstfkm1SZ+KuerP4WmBcLOgbq1DJbuUXKVCM+NVWw7IN2
A1MGta+xiLgP3YaoS9Ab8a4Lx7sO25jXZHvc51vBQlVWA57IYJEm9x1EQrt7bQOWJbPZeuO7TpRG
zcle6e92WYHrj3cRjUe3M5ZMdnH7TV9BJh7wMbFY4nxoFf6hTWGASh+YnNk0nZm6A/OZeyzbzIS4
w4I9mFhFWdIEVB4jSTeO1m3zjv9LkZ4wM2/xAy5N1u46Q/pNR67CJWJgU6GvuUoRuvZhvQ7Tr3pL
LWOz3KE2mb8tF6C89OnQ4eFK5DujqeUvG+r1p9n/j6xNr3mYNTWbnvh7Gvu8N0lhmRabnQ2Q4G9p
7KZPeJMVDjxP9E5lTzBWpT2JNNgYzJdDTdDcwU1Jj6Xg5gIDXBkWivWM3PTcpwVi010lwmFsduSW
bW3+vHC1ZWNpR1MAs6j8NWiExWADsNERMmuvBSoLS93GwP8ShtMy9KdN0rGZTfYiEQFwGxbyls3L
CFZo6VjwaS9R0w9GtEYovPCUXEw67yJidWIF6QXKI7THhGFhvmovhGITYucD3e+RaPEuFE3LqV13
WrqkrKSHzNjBf4iN9jDvG0WvQdJ2V5Iw5c83iPGOOJdIGhvFQjdOMe0jMvNYC9uerCMWvtxEWKQz
0Q6KfZd+LW3/hK1BpRabl7qpAgNMoh31RLsfU+2eDQSL4Yl9GF1Re/BSppSIUIyK8wMLWU0soF6z
aDssdnW4z/jh82LX5O1i6OIvJjIPZO+eY+9tXbufRHCL9P4M9BBeL710Dldzs4xM1W3XMoojpslX
Da401nM0z7SqnCLZ6ibrAx7MKIn2PtY+9Jsno8uvEVJn5WEIR73Rdw075DqlT0ubZReqYJ9aW0vz
6AuIhUNmV5QRzZrkCHPza83KZ+iMgMPh7LOe/1+uiZ/DOCw+vodv/2Ouy7/lxViFTE3+5+9f1j+/
9j/y5Vvz9tsXsFIpZ+/bjwpGCNxzvpUf9Nd/+X/6l398fP6UfyKOzOXjvy+KGYp9f/sdUTJ/w89C
2HL/JCodeAiPsnIsfX7af1bClvjTZXmgNtZtWtzS4Hv+KoQt60/LEbRpXNO1Pyvkv8pg0/2T6DkE
UIajTNO0pf2flMHMY38rgwkn0DmiG3BLcOu6pvp7GRz7Y4trmOAZP544ah8SnxnhXaOpkT4fE2SS
4Ah+8cLh0oEADgxIFWZjGRSB4TwQ9KOoWLpYJyB26Y4BemwvlJBBvSRe3W5xqKmqDDrCM6RvRj/g
89O0WcejL4YziU7WCpRwky+ShA7QqwNyhJS8Ms21h05X8bjnPE2rbE+2C96JZVvW9Jq/e3kuAgtV
TBjGzGfRQPr3jmPhL+sdGpGHyopAWQ8mY9E64tdgxBaJhWmGDKPHOi5OutZMwNmtWp+uMvNlj/gW
eQfuepMmlhfliEOCpn5xpshxMXT0Bdhzh9k1bht0oDnnUtxpKBm8hQglu6hqDFQDebc3zalfDZ2j
b+2Bgcbg48zptPbc8b7Pear3+0DTqdVGovIqv/vByKUmpCVD0t150ReY7T/ga/ZLPQ5NLDdlSipx
YeJZzLRNSeb5k8Hk5koHkwUZzBTmCxT24URshqjY313ouOyyRQd0utRA7A+xuXKYP1N7s7jFBoGS
ImrlrMK2NrYXqjWOYsj00tSw72ENmmUghDaV9j2pUPVC70N6bQx5FzCWCbtx0Sd7IYPHiOH9ShFi
cgO6j1LfzL1tbXfMtO3AXjYtkxE6OfUKShUjQLJzjkhzYP65E5ZgPZWkxqJCzpFoHMKB5lcc91Cr
bOytaRd1O+gC3VoFXY+VNbfAkI3MIse6XxJEgdAUC9ATwzrSPPrG/ZJHpbcHOA8ktTTbY0uCMHu5
nx10I9P20kuLHdKREGNdVu7aJBRnraJCkbLqt1WgW8TRUiloEA3Xqs3S1dQTFib1HqaUSH1qUT2H
kmAoCAgE+RK/iR0zoWZoO72+drWN5q6XwSx7oSuVuPWHXvXFu5rrdTKa1X0azgnFsTFdx6rGpq0H
xsKzNJp2Lj1GFA2Ik5w+X/ejS4tedek+K/3uSCANPRXyxtZWjyFipA2OH6pjzlmgV8jbzjyGQesh
dfJzjOKeOLLX0QyVfapjE9AMAjsTK0aUT+Ff2K/91HGu9ELLjc+9VgdvYIVhWxG4FXSL3p9tVmqK
OQQbTtQn2ESlTSgZSDWJxmnw9jJU1j6iQ3VIRyvic5UahHflSfSGBLBCxqm8expQ4bMRkHrgVVV2
laCDt16fGrRGTbU0jMr3sEb2Jun00Ms3AwiGN+kaFJ0MXDrK72byfoDE4y4IkBX5UvkOaRHlrCYg
VR6Cd4FcYBMqOazQ0nl3xmCU+6Qwop0RVCQ9Wb0F2FxLMGF5aRZc2nj8qAXzGNEmw3tp6QOhS2RY
Vk3aXLGgzCZbYMXdvqpjwe0zLMW5gjfkr8YkTd4yPo5fE5TXt9Zxys0E2X/YpIXT9Hd60RY7jzp1
dotM5vRBJqoVFifN1yZApf/57rv5yM9v6Uf9+wb5uen9a/c8v3XNR/n3/+S3Hfb/jS1VsRP9+x11
Xb1l3z5+bS3N//3PDdX9UwqX1pEtEEbY9Jb+N8NLk38aFvsiey2nJlTb1i8QLwOIFzBUVweuY1j2
XFT/tacK409LKseGB2YZlnDs/2hPNWhfFf9CeEnhCDZu3bLpe+t8pXh7v3aWYhJbKkyGQHHSftx2
1mDTiIfKAu8+OPZhExzpC1vrvHW6h5xZbp+9WtEc7KkaHDZIgsbzQGb0EZW6//Nj9LPs+e+OFv/l
vc3HCsNis3dsnas4nzx+6XrpqVY0DCS6uywtoEa3bbaE2Hwtg1G/z0lxzsPZvBL1VgTkb4LCWRJ3
m1VM9lxUcctOZxFqWhoGPhOyfzj3zPft9wsnMS0ZQnJ7538cbt6vby4vZUi+JjkiRBcPqCEsudCn
rjp7EP5X40vf6Oi4LeaicTGMBHJo4iHGCJvJp67osN9Vb0UyiLWmUuNYEaspbeuJ0Va+ZLsrdxYC
7yV6Un83FBUGYM6vqynpAUWNer1JBLHJWm/vrSGoMP5pu27KFNQhptSY5N2jNSe0fb64ru+uMaqw
k3Gv/+EiGH87+9HhdA0DyhylmmB4q2DN/XoRrLzFQUEGFUfk+X+t+/rOyvHvT/lz4NCcrHqOnYl4
JFbAelKRcTDSUu30Ppl2n79NWtMpITyzuo8jojplYNx+eRD/m8+Q5EH5/TbZdGct5nOQ6ihrbR7M
X99h2NrUQhUxLmMntXzRh6278f385BdiOuVmJdYF+K1SR3QbzrEHdD6SVSfhGiQyxhqUwBIo58BX
nMl0BWurWQ5Di+UvHuUDsKJ3t7IvyACuogrR9c4QcJzWV1wnxg0IEpHY6XgIIvYuOoP1pfcGuXAl
eNqamJzAzHxiSKb4XGCkeqIE2FO7Qfho0Sf4YqqOxoC7wUqM95J4xBqa26VBY6B0CHGexfymcGV0
w0YQbAUqJixA5rK22vTRaqfp8g+X8r984m2uIVcSADJAUaiDv19KMYg87e08vwuC6ns3+1VqGTac
4Hx4EaOBBU1evczImCUjUBX0ky5FXP+AAtRfWrsmX3wmlqRulG28yr0Vel6dUtt95XvtTTuOaD+d
4D2fsvpkDLW1mjqCq/2eWV+uBCw6KuJ/3Y7e4hK5EWlGyZzXPJjQceyqPQqhXRKsS6Bg5NVHqT5J
UPlstpSqj1lnlS+TQ7JqW9OSmvDBr/vCbNZKlYQpZDv9MwvWru67bsguVZo+hBNKDnsIi3NQZ9/d
ZHhK1EB8u2z94z9cX1f9/mF1kB2BcmQsQZ9fQaqzIUf++mFN6YaQZ0P0M0LwaQm/iXF/455JHrgv
Y3Jl0YBAbiATC3Z4zeAycEkZPhPRl4KCPoa50BeaYaPsKoxXhXKc8I/0VMhvlYP+mCM+/s7cIZ2x
n1ZR6DqnpDahEhmauewK452mXYDZAryQHZg/aEEjbTdxLvXJynGm9jAZCE4CGW9i+rV3jg67BX9n
dbRR3sMVBOcYFSX4A+OYW5V5aJP2MUCs6VQ6geG5vKlIPXVkcJux9lrqk70tcuosppFPVUNOK7N2
i8I5pVEgpUmgh0zPbbGS/biqAmyGYVABzolPYaDIIxfEl9ZziDk0NVHfgrS/x32b0HApj6YN4VB4
1sqK1XsSRdyy5CEO/GcNF70BUl9LCoL2DBBovvGEX+XBMR6mAm6x7XIwS5jRBlNLx92M7lObunG8
1WkDhJllt4b+dkmDH10fii9zLiqVJVM9IQ+Ta1yVhhzD1eFpFB244z6cW/W5bE7IuId1QIWLo6LO
7rPsZOoqusmYJHQOeFevU84yNaSLPAX5wcrIeBOsApxdNVq7la28GdnC+ZAIxKtJ96hQ2hvF8+xG
HS9xPJqXqMj+epEmIb+ZdC55YQKg6dLpq+kWcJBakkmFKfZi8hNOwsK/1UHUr1qX+C0HZRfCakMe
DdQ626ykJJaG2vStDJFBFt5VKYsGspPUVM3TjyBR6vssfTYIeUtt81xj6bl8vriNJzbDyFX2MU/j
EwKDlXqYyO1M2Ct+QIqpwfO5zPOSizHmrhhi8SHiZ0hoAYAuTkHxMPrfYVy+wOPOX0OmH3caDt4v
HhLQBaf2/oHgiaWZhfaxFVl9Br8HedBIH5E9AxMqXBPn4N5IBDMivXsRmN/PxhxrkkrAF5N1cNwB
jziA4UfOiOgCSvEc480P/WZaY4cqNyXWmyfNcb8ACQIQUk3VqigDkoXY7z/FgpVspkvXoEbBgEYa
cCYWDVNGmq8EI1qmwhQ3ITJRGM+SEJHFpKxg3eLUfaiaMYAEhBZSeP7b4Jj5q1ea9/loRFcGjYyp
0NPuc9QeK9FUPz6/qiNVyJ9/UYKIyHqBuyZgDpPXFiaczxcTD++ncHgcpCCmlmec9CKOCk5232IN
MOM0u/hmWx5LgZSyhPb47HpnwIjoOorGQ4w47XOiOS9NjfIIYiRe8wENiVUzhnA/Bb1hB+LPEbo6
/nyROJIDsqpxTHcgtRtSO07/eqlN8GU4M2rO+9ycrvY2vhn3X71at7cRb2VBipS517rSO8L2ttYu
UQ8HxzSOCDv1e3BxGbCMAqI9ORM7xxVfQuNeC5sPJ4UBiL72PoPEfXHS0j5I6AKYwA303Yb5ZhOn
MwTde1gqoA3NRNKW4AFANEw6TIGcey+iGqAGX2UcTZeoz4ZrS1qvFnX1vYI4fsR6e/oEfTelOGCI
aOB8ziMMWkJELwFNrNrc3M6Y9zo1zbnA4TxWyuc8DB6KUSeTWojxazHpBkJNhOGJZ89VEkStTVo1
DQqZuNkbqhu3eopBE1jCDD/sb3U0QB5vhL4Z2iU2/OJFb/oPo6rfQ7OvL4FFtWLIjOrR1JN9qfjg
eUVqEoGZ7bEzNLc4tMuNXW3cwaxvMZTuunFviU/UmUXibejmzbXz9eZajSBJTM8koNOlr43TguBK
X60cESH+gnQMTzD99pkhPUSeuTN7okjzvT4a5JW7aJQSBgtf6bZkC83uF4OYYfcOwqCvSeeOr+vK
arJH2TU6wuFcWzXzlzHRWhQMyrm5Y/jRtdy9dCINICV6SwXiAcLhePh84RRrboy8TL5YjTsts7TN
YaPj7anaql76jkvMgjtmy26wKCx6QQM6CgN3I5T3pisrP01aQ6Vnh4JVNBO0djJ9y132F2Mlupvp
jPm+IgeA/Me0uxGLkcJVTJ47aeOE0tr2BrhvBHlDIwXIPbQUEZS7CSXKYYyzWbOIv1an+DyAOR02
Y8B27bZZdGDogU2ApGLcIvPL57+pjJA6kAurIW/9a9KHITwUfjWvjpnCiufKKrs3ckwR2SjkYNzS
3q/wlheCyQmt+nVK8bL0lGFurZJ6k6fD3QQxQ/7KGNBxWhPVKpvROo08pPrJ2B+rEWqPb+Pl+Kw9
J9yGKjHHO57jVWdO+EPtqtpMLUBectPuNYS6926i5LzTff/8PVHa7vALpleHjWTh1JW+cGdtPXJ+
Zq6QYA2zwcvYF9ZTkBf/i6PzWo4U2aLoFxGBTeC1vJUpeb0QklrCJyQ24etnMU934k5Pt7oKMo/Z
e22aSOwT/6eRhOPJtjy1SwtSe5UfyAsOUA79GQInI9OLbUoO2GkksEEl8jlSpHBZJLFjO8ZzFKP+
wvwdY4sTjnoikmyyHetmeDLYTNuSs50NYZPyaifPM6IdrrThls2Ak8qA7XlGjnStoyX5jqCDRElK
+NlhAQhhvcEx89gFi6667y+IHcF2xvVHOeQnHDuOPbxMsg5Org6aXRd4hCVXipsYffCdP8PgqAHs
otmfnkLahStvY3WL5W9XW+Itd0GksOMrHhob0/3MZOvJ8Mhwkzr+R1hhs/v/l5eNnZ5isVQf7fjd
W3N6IelPPaW59VlNKVF/Xdo89WW8Y+PmYdS1ql0fVI8mJemmH7PfgPQ8aFj3WTbre9WxQBO0yNwq
9VS2P3Nm/3PGKnl2vHFAykuUlOq9ExYvwlgaCKRWHVz9Iq8uKFhhi0A1jBMEbqP/kWYdxnsbNxvY
wQfJNIN8dRN6ayX3hdPcXC7SEyXKCAx0iXcd2G2FtYV5O1slOFJWOkeRnj4xwCal49PVGZJdO+DP
TCkR67lL8QjcO2MfriufVkszSs5wBF0JwbHJi7qOSZa/TN1wbYfqsbUMXhZSKTgsAFpGJoNDlb9m
VuxdWrrrFRR85G2t/SQyB5pL1J757Ia52AkdeayqQHe7U8qGDtfVzh9qE1bRdHXAVmwDD9Winofv
kN8njgfyxYNVj56Rbw2ui+4NdoXDeoB1hB7mOuFVDE16Qr8vhwtD/GybYuvYzvV0LwIKZnc2IBAR
0egibu39jmQmL4dCiZtUt8iSGR1zNITImONb2lt4f0KDIlaC45C2ccYYDza6ujcLECR1Gz8Wfonv
WXkt9R7C+P4J63TFs/VnZKazG4pTBEHScqwWHUdJp8DMNpzRLEY5Bm1zmj7N3MxuTrk3oPO41Y0h
gH/CbwRPuOJH6ZPxURGqqGsHe0wOwdmOgtNi558KE6N476+SUd7TinAbNqRtEwKRmsMW4nVDOw/f
aZDrVEdP+IHDg8F+Iq6RCYqw//QkmmavLH77Kb5zRZXeIRteN7qXOyznhB7ITVoTTZJ25nzQxb+Z
sCOEIuZFOjN6A6/CVhoMGz1whnVaH6BHXPDqYFbmsfQnnvYg0YK9x/hs9W0FT43NB5LIJmX1gPQe
prdVvWUFDsshNFKCHShjctLOxuazweDG3yHKuA8/6Kw5JcF2ohor0cpPv6Qwa5Q2mGpN69UrEd1n
BCTBiK6vvRk82khDN7YTQUnNcL7l4TVqrBe/c4iBrbxoz77nPrMgZxHk9EdKfbBN7GHiz6Vam6wP
6djdihv+nSga9CYVOp2pnk9OYBDgHYGKwOByUqLD/MS7epmK8aHNf0bR3KGMLO+n/JtlTLCnrtNP
pUSP+dLz3B9CIGYLYHAtQ7CvJnwR0lbmyzUa7A3x0KRBkTIO/lXc956uLsG0hEZk83cQTOxAVLS1
VBtsRBp7J23J7VQXExMbWihWTAVBV7shUZqYVOdmTTRoOV5IqPhL/S49jssOEguSdlk3PqtdScpG
Hlxbq372AELshHIAkfYMvRkYImbB5tjolt4IV7a0mDRK4kTiTl98jnpTqJXtghIYp+k3Aw5ox54G
xgKH0ITCrPywObdowleKYjLDSH9kyveSlu7DBEVgN/SOuZFV+JthOO4nxDVmi21cPvt24SBxtT/j
CsS0Uqx82Jo9mjiP5h66bztZwameQCcNg38gSChc2SIWCFP9czHXzzEE+zIqsCDBvyFWPh/ocbNm
M2DTo9Q/leXQM2XPXuDvhk/hkOJ4MNubgel0PYku3Abl9zhLF1lb4KxFwthOI6ozwxzQDz1RZkDG
H02fLz/jJUEvx1DY2I0BQpl55hEOOY5WjoXW2+LyFnF0y4Z0PgvQIiugBodm4PzHrlPt/dD4kgta
WiKXRuxNblqL2KJEAb5mevqXMlvY1KZXnTttrP08uFRsH7gNHKwYbvQoa/FIUWXaRvUVuMGjpoOz
K/CJlf+YISle4QaMN57fLGhjqhGkUBvWlfLaEt61KtsCZvpIMzUvKXIqYBjYWZdkUD8VST4bm4aK
Z3JaWT2LSRkBVfV1hRbC7/Mr6+hxSxnkkN0MMBbfUREV+pB0+keZOHv0oI65D0xgrknbbYM71Cbu
Kh7kP9PybvGEKEHOlNjCiV1sk8TWMrQjUBGnHuX3RjsK+ofDrgmwwmpOInttVRV7vpkjQmLtCrLy
OCzziEgkUJaAfCEN43cSPgpuqa5WFpmYAoDBD7l7nEa+M6+ZrINjeguvnZjsJpYnp/M+GAqAJJ0/
iUvIMbgV/a6DoVDYfrlWXniMW5wcozv/72Y41F6U32QltnX/losY0thYEfgye4+EJjPVoY4DcSsR
otvggLSX0iqr/62YeHnHGKVl0rLeXQYRtrbqNflQAMjbksG3lWZbu8TZArsJ+Z87QFhMt9IYp/UY
6IMFKme/YINi2ucNkRZ4xNgFbpspfW9M/ItD/d1FxG6QtbETg7Vgf6pwV1Ohaw0yz3DaI1bNj8HA
Xu39TkQ5r5FFVxDWBEmsFcnpeJ6ekFHRwhBetLYG6+g6OLVqgSo8Ge1j770Vdk4yE0vqNeZYmCfU
r5As1qNCZhpMYbQTmbu3GSzc/Hp6jLOOEjYniwF4GLoWmXmbOeIsG9Nt0mfYkZUmRwqoTzAyYvdA
7Xhg5bZxhhmwI3MONRB3tzC6Y97Ss9SVyz3mEoLhaHCqFsxkJLIBtokIRlrkHS2mgFgbmUCybkgD
VreACla1lxQvo+XvmnZulqyfGjWZyhGZVWAr8METt3dt2r1tEVo1gsbawj3Y0BS0Z0ZD4spYuBk4
SFM20TsvZxrsmvWpW+ApvqXfppALvpZ8dj08TiegRUsr0pNrn1Qic+ZKsUktcjM27w4Eg8aiMsp7
TN/4r88jlLo4gFZgFQ2gJZfE3iElG71YnkrkfXDD3eHTLoczCZufMm3JBJMGP4EHDrJQ7jVxKxzn
7BwCAYzecnduAIejDfB3EOqJs4YEleVAY2ju2u1mdIIB7ETXrrM34SXfpuH3mxR2AEHuT12vXrEB
QUSGf7mlSdoQAmXtvNm3DrBnDcOOuRqiK6avdBdAWENe7x9cCYRg8iQpBJ75bTP62qjGgjknlrLO
ZMwdu/lTB1KW4lSsYJEZ17yjd5ipg4AvB86qDvIt5jOskWmAYzRFD8zpwOEf02tpzeg0WDgxFoZ/
jSa6lIStZfYLvCkffOxsULpBSCjRok49GTIWSgouIN84DQlnHJIX3qGpP7c6ydcC2AB/QR+ds8Od
WkLHC7IWA11umbucgMyBKBcnzLpTEvNeeTNWGIskc6g4Jjz1FfWsQGcL1rRdxHBks/EFZ8OJlD4o
VJTVF3jad62J7Qt5DoDmxe0FjGjeepqwWbLhqfQZB7oc7aMfMTWskDRz8BE/MsKGOtQOA5y6XkiT
CUHIaQfcHNqeW08fKhgfzJrpSsxMl0mM99hO+j4J8lPqmT3Njq221JtTZOwLO/FXde5eRdSfWRJ4
HGl5uw9SeNKemyIjYzO1s8Ts3jHG39LOPoeE1TNP4y7hUVLK2LNMazbKZ0pCv9eeDAeg29wgymmC
WJxkgUy2y2Pid5tAnjHKy7PnwxXrYw7AZgwP8eyCD+87ePYkEUCroRWzQXNlVRBscrOBwxLrldlk
CHs69aH4fq6azLrcS46RIdnFL74znc/rYSoz1uiQIiz10WlsolaHkL4WJS+9CYregGSRBRO0Gtfb
+LXlrD3aS4IaYYYPsfFAewkm2auSndsW8F0hQhmxdWfL/FiFE/xSMfcrdkkPmlj6GUN433Z/sdCI
XQRsD9ScvTd+G15zR3OwMVGbQKMOAy6/ZKi+WpNMzSaA3JsBcJ0q/D3XpHffW1V/+XkyrTTszghh
CpajxP/RE/8XDtZDIKZj0I/HfuKkFtVzr7wfqrFbTu/JxT4U4hfHZcJm4KPmAW8ddxvEw2vrRSYO
Ph9PH1EC/fKXVFo+s+KxSKzwV2IkBEKbxHMUkf+RTTnSGYv+2Mt++zK7Tcq+WNkaN81dHXnbYSoY
K4cZm8wBSguzSfFTj+43skXWljHSDSuqmNfK2/QDz0shs9VvVklQDiXDc9fStnigbSecYnTx08YW
5SajLluJkr9mHlr/MK8yT7SeGYHx3HGOD6UCikPW72iAKU8EP2Q2ofptuYQQfW6Q5EDa9+sIj9he
5eZLV2nm++byYqT37sNQyfoURVVL/ikKIScrnju/uzfKxwxuOBBbnAkd+LsdGZTeMVLmU5HL18I3
FoZyfdfk2C6bIJ2XABgM4UbjrEy3xdwUdT+56l6RqDP+LYfl8nM5V4anSObNFSXTIbGwSaK6c7hI
BnYoFpqQHojFevCq09gmcPgH6y9MBW4jloAr09/4xNzmLNRahMOsv3L2w66P3JPSjxxoPBoh5odU
u9/UOnrXJN+sk7bOGLj3/k+75J1bonOPCWN5bIq4/1m/kIBMXWr4y/2a3fVUsTha2cFJbpeVDqEO
qILSHEN2dJeW1S/Sl6PQ7dUw9S4bgewwP+fnqUmtd0axyvMICpIZNevEA+dEcsNdlBBdY3KAPcJY
8jbJA9Z6qOoxAi/FfwvSA29fUl5kZWErUZ9jZGymMWjvzRaPvXaL39FknGDmXxHtKcW5fq/pT1dB
K5hisKffQmUF3sCsfBMSSpMRA4URr0zWsaAprwgzIW1nOpeQa94iJ18kddRgkZGePDG+udhHQ38C
/FgBCUpyRsDK6W6TndY7w1pIWF6fAlxI5KUdXrjL4yV8GZQeoSndd9emL0K7OQm19FcxoE/VjuN+
tl8lKVf3UJgKalVyYLKWz6RIAB2Nk053PioQTon+NVG0r9Ew3TPNTvdz8uU2zFP7Js+JPyRGhy2E
LxU9UYS9kYUxD5ndqosjnE3plTB/tyLtxm8zs9egbfiiYlLZZJM8RYj8MA5mQH/NKngiG+Ffi5N2
VsX8nhWkluUzEQk4S6qTzVgR945/0TbZJxPRNl3zhNHW3NgkgVepMh5crOmI3ynDUfzeWrsfzk0l
b5XNAiAEIriG8drwlmKILJEPYqpwLSgrTeswIqiqcmfU1UShPtIJ5v0J9Ui2UR4PFvrScs1HfwoF
0TSlNd6hSzyJ/sWvKtwl+eytXAF1q4tDJgsBxRJIpK6JgXuqhZvBSCXoUV2wMt4A5CAXsf5a9oyR
++7EdXqwF47YFCO3co035WvStexiKRPtDbqdvy4JqwO5PS+29O8KKHBnlu64qyUtgiyc+8a4On1/
Ur25i4dgpWptbtrG39YRScIlcDl2fisBTois5vgZlNd74ZODDoH3L2YsM9rc8wMyLAhCxbNHpWpa
j+XgvVfuzF2Uu+A2u4b4ObArKVA+nhD3MwIjNVkNSpvHqArtbWZxCPHl3qaK4TN17Ifwqf35iYkY
iiQfxK3Kweag6Hl3W+aW4mqlkF+Fgo6Hnh42ljwEqh4342Lin4iCsbvgLTe7n0I1UAUh1tVtuydh
a5GQ21DF0/pBFtlGpx1e+Aj6ZzlQnegRcuSQ4Z5sb9Sk60gT6aNML9p17Ot2Q72VS//k5PhqcbRT
xTls+sbR3hJPKSlHAGqHDfIH2/GJksokO0+3B1xDcuzK61ysHzVioj53xvsY/nntZCS62FPFAo2Z
jOTQRV2KparN7iqp0rU5+WvtDyAZdA1dKShWOaNVQnWgcS1pu9EAkXWA22aqzRS+JYn/6EcQv5El
ci8PfcZgtqLIzMSIOjI6N5b9hAACaKzBptIt4ueQZmzjeQLNwNRsMQOGG6tL7HUK/D4tHMAUCHF4
f931YLb+hr9msTE55uFrYW1PGOPmmM9X4wJdqgnjinV0mxHWrxxV7rIFOl8wrg6tdH4jEK5FacLM
z2rBz9GO3FrD/xR298fRAC+ghZk2MNLCcmq9F8yV114n8y1oKstnr6xh5KZg3pX5PPnWPjEYBYgJ
iFFQ9B/FPABHAEkKkBqOaXhhECq5quZoU3FduQQwRNF8Sr/turD2tVf9CTg2XGgmdEYdP/Ycie2S
6Rz6hYt/cGldhHlMAqpX8CkrxGzBHic952aJm2s+FF5Kjg23sJkygiN+aD1mnE4prZhOOnGY6xYs
t+blV+UA73aue7oOdinRw2hH37jVwEpXjNGkQBJQxPO0j1vyckkx7ke2fdiMu1Mx5+cWBeRW8Dic
yHM7VbNrn4j6jfZZRITyJPaIsilSoKjMif3VGz0vmsnyRUTWmonfiCpVYHVTkp9k6n5QwA3MJUKP
sW//kvBmeBZVnm9PcFWc4oJ5Kvc+CzbTr0lJhEhb9qvRMt19xuByqzKNRtoZUK+YYp/rlBWhz0GT
+/ZdjBOe2vjDcwx5HB6iLoeExowLxHzzTMXvclHD/6la0ayxqpvH2vUdFkya30wad7EZ3ueebvfO
fPHpJbdxGSK5Sv4AsG1bO2Rk4BirtiENT7rq7AOZ+f9/NbkKlA3JpmmaN0MVdGJu3a061kfGUHYn
b2oEML/iyUvIWM6xdk4T21G2LFuCwa2tFXbGbj7PjOSDMmApVmVoLTJW6T2ynCbMW/qgaskSSvNT
W75RQUkIt8OpdE29wWROyxIQ3DIax0rNX141jKvYpGifVyxx4Au55XvesgfOgYpE32oIrwXNoyXi
n6RuuQMNDX0S+UHKvbfpGyvdscXGAZpAb4hqdwl8oVBxf2m5N63FBJ9RSGU8KvGexZZAN4jKA0C1
d6/jYi9cPnQzjYjnRF4eiqekZCAk/LraLjo+zPTtwVxCwibkIC1R2MSTFtsgrIbtFJDqRodK/mbR
/NaFYpT2f6AdW8WQiTS//J3c6Gpr5ca87yGvku6GCCJLCWdi33tsnmuSw652HR7zoiE1oreKFU8T
h8nXUMiHAO4HNqmRZov0RZL8eNsYYW5DjzcFNilqDanF3kvUFV2YcRmDd9Wq+GLnDbOPKC7Wuerv
ixEdRyj+la30CXFuv+KQmCIExMhKA8jZAm4XQZxzw3OZegExpmUCWy+MH5OGCQdYePM9s8tXw7MP
RU30ctix8a0fIJAxI0fJTxRN9S+X5CmKt9ZAkgJ51HFBsNj1fDZzL7tgkYuT/juGDAJJCgFcmvBP
bZT+K4ldCeFUxYIcIT7LM/fPpZAkUps5Z3UKRZOEpD+A/8kxKSBmsfVYK6KZDC8d7iBOEs5UFdu4
Hx8aE5KwL0qCNbVhHcImOteAlY8g51hlogBwvHvZTcbXlDMiC2LqqRx3x6MO0WVz3LMgNk95kw6n
BLk3Xky97Tv/bPvhqeytVTXYCCPc9g3uHLK8CtvF3N0hgtvVJVJ/CdQJ1TeRkiwxxXqQTIStgKbX
dMk/zwNTPlpIdDBbLxHmYuyYOBn4T2k78sJJtm4SXjufo9yBSw15BcRD62NwlDCLZfChWDGe4SMd
ceNAkLITvamyaitm46/I0gcLAMbIg70zVXvIZvZs1UgEbYP8nPGZs+o0yXKz7akj+/r1jLWVDzFA
EVdhPm6IetSfHFfgdQr7UYaKeyAnXrGoPGeTq8C+tm1+lxcdP2q3673sMHpkaTaCMsAxGfeKiKs9
o6ZtuyLBCJxfshKCEJOEaNO+4PF+nsLie7JAGwmYvQ6TPEImA9RSzIjXwzKVNfKWlECIFH7QHRNv
esG8MDWs5nJQWJkRhLCWgYQiOSwy4xvKUULAuWATS0uXYM9Y5VPQMo866TxFEVH4kLIj/ZgY3QN7
Y3tvq+wrnYP7cMkelwPhSORnXuy+ukEHupJYkm4ck4yRoWByKsxvrbOHqTIwQNDxISymHTSdmtDX
KQWp1F9nlzo0DhsiWEyCHfqTn7isr0K7vBgeIbu9d3PgZFe5oOwSGHH5oqvEhM3y7i+9bLPtcbqs
XMPxrxKc0AbRBoiUpVXt2vy1I7dNFWpTVcyk7LF5MeYTaeGvHBPtKmjgarNCPJH/Do+r692txqbF
gRisx+bquuGp0Kxt26zhGpuunVV/pAbAraKstyz8nmewSydXNWcQGeFR5P4/5Wbo4SwKXZii8BaJ
IF0jEGlRhvVvwp7oVBX3b4aVb101GklehL4G0P1RmozF09wgzECEe6SVyIsN90aIU+FHcOfniOFv
3R9AP0NXrDmTkG0d6H9JXg7Bmmhy70eBtMecSqzBYkHspNWDR0pI0IRfFGe4YUVNdlNYIjai6FrF
invAmslhLMliJc8Wcq0piLgiHbh37d9CkH0EpMZcNeHHqBbt2TI5Rfktty7dU48oT6KD4TIios8v
e+4p33hoSGcRGhkk/GjqRu4xJAQnhzES40bj3LrNWxyHPLQLR730g+M0C8Yn6GBSj7ypLI+OKVFF
MmbLNsXUZ2XYJWgtvYOTHIICqWKpjB+gYCSU2AQiLbFbphXRCXCjKVT1qxEuo8XYE1xpSG6QV+8y
hgPnNEhf+fLxvMS4Ve3BvY0e8CCpYUeVFqA9pA+0H+SwcfJmOFuwlxTJnuUoEUxZtM60ClmfE4iY
ueWZSBCvRw4g5t8yJbg6yqaNQpzJO/CZt/5b54GKCmLnmPT0lp2VbeNWwXAaSyrA5Clw43oT1PIn
ICskrV0XDANLJ0KfsQM5d8rIHuHkQtweU9aOLlPIwpjzPSOe0jT+olaKByaylvL3JevSwqCQ7pgI
YyFlO7We28i7CxajVZmzay65ObqkI+A2A080yZYCET2UvfAiKaEumTcS+CriHR3cs1UGX3Nf/LKC
IcrAkBh+O7D7hXWij3LX1egQ3BvLf6oRz74GhOA7PIAsPfdJ8hW6SBHS3mSTjy2OYyjuD5kAzGYx
lpvL+p4x+DB5CuJvibbHiRC65rrb/vaOvfMlXLNOgGUbA6L6+gDAk80Ukd0Pw4jQxBCch3KbLa+r
qxRfGyM1EdVb5OfcoQO5aj4/s5u2LyKGqe0nnN6K7boxRo+ZbaG2WopTN/huHH1JlnY1REG99fv5
UJnNGZvRX6ocf9eO3W7uzjj87pIayTQSl3+yB1U0DB8UZkiUCIYcFp5NLIFxC/Wos+w7XmYFXEcg
JFA0YYFSbF7COzulb0X2w96HdJttCLSYyX/9ljNmNCNX7oD6Gkw4erJvw2ktOxeNgr2AD4e3qEmx
Aef4/XLiW1QaykPhVGedUpaWLJA63xyIMVQdbEf7kovxVpk+LIauIc6lVx9TyDqqngh3c4C0Gngn
WoO5p+FQ+AziVbEkZ0X2nid/dqfjwzhypQ/J99TOUJd9zBXYKn94Eb09iDAGhEVjrMB0IsWa8j8F
qHWTVGJfugPEVQPgwkzEDalS2utvXBkcdPnydbnWRhBiN/kJqpaAF3pAga5djdrjaAzL7rmfX8ou
AWalxgT6X/I+ueDU66ajKrNIOggeOzv57RPjPONhQYni/5GI5zU8CH3XIzB2K7QKNu285nLYsPYN
V+4yRDbljysfm9fS/UXM9NKM5gU7os8CkoxuP4i/WOmNYYKONus/IepTquoCqb3K4Xk1YYvFEGYy
Sr1VEjr5JnMEmtr8zAgK9krAS9N4X2FCqYkd6QBdNyFJL72Wy0C8k5m1GzswmZ2v/wgtQRUX5e9B
EYvDzp/5gT3dhDRK5FuF6jtwzY+2gfkmHU15UYcEKSNZq4T4zlke7QYxE7qHTkAz5TJKFLCNzioq
JOur1919hBQRF25z9GpUV4yBaqZgyWvUAzVA+bQxeD/biPVLP+nXfmCNhrWk3d6QOL9LC8tk4YHr
Vxrtnq8Zu06me2IWn5JHY9xsnW48XujVHPbR2//78NaYnqxOfxZ96WOKJIfP7Jtftv+vfGoFtIFA
r8nuI7M9I2rMw/mLrQED4lq/1k54H2bWXeLn/k6GjO8kIZuVY9ksBXkAncos9rOgoWXFW284dk9k
PVg76labYqZiHQCDpJyH5Gjn2avMeSISgiE2ZDb2K5PKZN/y81AcJutiEu/hAm/TnH7VYD7Lpvo3
cIETqxM8NjZteh+Or8tRu8Ja6eTLMsLjVmS3Q6LBm+3WuOqD7sHMVm1Q3WzSpDd9KT+MinSXaOj/
zQ1N10wuy15x1FwrVZ3nmYSi0XAJmMNrmCezDVAanyCZW4Ar/wCJfTMtvI29OfPeAyVuyKhYEZhC
Mt7VdKCiqCLKNxMOTBa+GRZeZEl5Z3KNVO63Zz2PFcBny28f2WiRiNePtzTYe66ILyTo7iJ6cqTY
tHdkRayiUb6AA3ywWy/ZB120bpr0PPYormWe8KqYBaFPRDAab6WUT0Fl+UydZ/qeibc/UucMhuge
tKbr8zdQJceqUhcZx4vYskjon7pDE+fnsKEorh37YNdqRFZGT9mGgFqWgFakBA/mhLSG9fPJ5LOf
S3EyhY53IUlDa20tYcNKvbSN840KjKM1Cbn7G8n+tWRrJNhFRCHnWgruh1UQo1PDhn3SVsa6TNVl
QC3XDSmxL+G4rIhYwTTWI8nmyTosk2xv0odYWdqTQYhIvI/FLZEEZM4Lq6wS/oNEe++64FgBNNNV
hITbjeR8lDOv9SC+QbPRT2gQxZ6ynnEKUGVkoGvz7IYl65byFFG/N0wRZ3LfnO1Qkxxia6YnuJSu
IztkIoOpL+aKUQMZCu9qTsRu1PNdWmevVb5lP1oc8fPsZ7Zu54YIKdNi5CbwKVCrcLmKQJ3LDlys
McOggbuxGKjSddvP9cb2i+ZckdnGTGkAUowoG9E4x59xahXVk2dOzzbfi+kDC+FdsghwlvHdooeu
fJSvjQqhdBoUMdyDsETcKUHQz7Xdug7RYjnrIJuGMpT9t+XMYj8GuVxrePZqoArlai9MdNdTbBJh
E3yqeOEhG5Kxdw4c3fCRA2RWfwyYM0EaMq9uvGFgze5eheVmzJJv4SBvqZfGqrG7h44kZRK4WLtE
JJ9typatVVdffIecAl+Phx6f2xADspWeghZe3okC/sfcS+rmHcWeP1nX2h36XWBkGAkzawvmPl8j
FdGYVJrPehH1o/Fd90lM+JxHpkkF3AiG/aaAHGzP5XSa5avrEC46ZHzQWA0eRCOGfe4P7caR/1rc
PdiXyhcvmJ/aUSEADPiDZxOAEU0cgkb/OJCBTAf93Ln2E2kXMZxRCp2q6966KdzrtLkn9MDdcyVs
o9F6TbzhbVCKtZ1pELVl1GA72S8NQwweyX/17fIvcecPZuQJpPjuDnb3fRBloHiCcoeFKCLnl0PW
0HwJCuW7Z2H0pmjDv08hq5oT8Ms3z/eGK6qIkJQ85h6BP6wttzpU5exsIbWNKKNwpyeEGw5oh/n3
EwBDkzoVjyiWcyLXXFLZOenJtJwXOY5+o5LCMMZFVsfcpoOJeDvDOLeXekImaf2xeOOYSnOEWu6b
xtxvQANHJDXerJRhJ+MieSmd8DCGWPLZcYke9535nRTyUeQueasjU0ZSR8giI1fWYGW4Bf5gwMA2
3gTuph1pit9hQnntBNk1CRTRTo57CRmmHDzN6h82y0pzGTNCCss1HGKKfPc6RsjsO2K1CAYVa0Fi
2LoWPECQ1vC+W6uhpVXtPV6woXJT5qQC0LaPNbBDSkS5OtcHiZAghn7MTmzp5Bznx+mCu6znkRbu
MmU8M1pcYrv5D0akpxtfUShXLQAGmEuMfTKMVohCmUHAkiwM4AXcPczcSZNaxMcPbG9IYmJ2tw7C
cBcaBJwOVsnstf/ReFh30qi/nZIspOIPzh1069YiqyRKXMyzUFczP4GaKSmdlvK5NOiVwBYTDpWl
p6BecPDFxNzX/cHGYpBWoa8T/fsBvf4LixsWS/6263LEicVDMi4IXo8q0FzXpb7DnFI85qQqTiDr
T06dQbi403BC/X6q6IDSc5ID/plktKdn8I91lb6PiFuOOm+2ZZNfCX3lMYW8sENv4Z/NKoNn47ZE
WC+SHsN5y+1E7ik397XsthgMLwQ11AUsvLz27gqEjQSHEV0kQLgPYLi09+rhCtsXBed1mMZrMhNi
nHP6PkXayWFUfw8oNLuY11HMmyZCWEkUxSGNrWHjYlNcuaXiRU/LW5l47IIzrGyJ/5kVzsHNy4lB
EHKvKZivenSGNWzyb5+YdhGApCvi08gwfXn2b4Q4po9Mgnj/gqPUl1T0e5DkALVCBjZ99koUZbsN
xlVmuwFQ/+DiaMRVRVAdhwGZDUvLbZIMPdjydm9kZbYH3QEVXhJ73ab8A1HLTzF68klMGzMiyoBR
P8P3pDxN1Us69warPrEJZKIuEyJAq0+cjdH8b9i+ryNL7l0yEt3OPKPvAetCEgdzvhxicUQFOjOO
1TW5ra488GtoIjNYWZVPjGa0qIuVVu5uibpuCDi6Kqr1RRYDrWlZC9RD/wh9fi1Zpi7bUrVKOQOA
gGGUAG+aTnhxEFfY1K6Ws4LQ8SkXkopriA9MLyGicR3++V7pvILwQytAxvI4wbInj4w8k+lq9OlD
abpMd5rUXPEa3useWioE4PUQdOYOtu1TWeTi6NTUN5XzlacB4wZoSDswegrJUXos8YpuM7W1dVdt
9g02g+0oVch71xPtSo+Rm7syzk5Glz4Uc5hyO2bLvpIvLBB80NjBrLuq/jJH71/hYFomUmxnRG5x
5mdCW+nZZEAwwafJx5ASMAjQ5qG16wEOSb+XofxRuNWPunG2MfTLZYL5g3Pi1lHh7VquVghygK4J
86190oaX3XrjA8OttLUdQmhyhaZABvg8raby+T/CzmQ3ciTKsv/S6yZAo5FGctEbn+dJUyg2RChD
wXme+fV16IHqLFQD1RtCrlCmXO5Os2fv3XsuczR8+vMssxyrryrNEYO6aEtkSXUi0wRQWlTAAPty
DA5dId6oRYkqgWnC+GkVhHdlSVXSwIsPXkseFzszYbI0VBqcHUDzoEhZLjj7iTljlFOeWUnoHVMq
TSz5SIADor5EwwnMpQOLmFBus15sAA74C5ckjXUgTH2j5dNmqtkZiqbErlQnHWMzFS9z+DiWpKQy
0Jsaev6L32b6EXUJVGXPH3a6W+PQGWHABvy2hZCw/8ptUqBpNGLjt+aTYll7h4xFh8/atNXlLafb
R3+pDVdoKPpN0QZvbaX+BHF5Q4ChDxEiea2rLhOIuoJVQesRmLqkvvWcIcIKI5K5DmrGGpCAiOLt
G8DNxmfR8eGBgXycovYkvPY0akZ1TTTwhoJQwUXcVD+IYJbryg3PtJRtdFPtyJ6OsnF4BarsA2Kh
fiOx42Ewbth6Jmh+jJmvuPO+I2kGexPfFGdhmI4GzXWaqbgP+94BMSmPLu3/HY6HTw3pGHIix4gu
MW2QpTOKcq3HQQzoi5EtOVU3ofmWuSOPM6cbjmt0MuFzu4quSkyO/JWkFmIZfHdrdTnvKyjre9/h
FWk6/avjoEnzKDigNilgEHoIeM3y3nskDaBMuudmc/YGUq8KrwH27hbja2uWGtN9+iOMag9sseVO
8zQ8JeiERtEckyTID26mMUHyYTjh0GtcnwMrWQhZE32nsR3uLXca5hNlvJMW8oKs6R6ceipkAf2M
WRXhzzLum8XUm8NVYU6/xI38SbC5niUnPssJcNLqH3SB/p5opJPlueQg58lXoQYsNfOjziKf1zLc
Yx4X+rkOXX/T0dn2GKzsGgzt5dAjmrQKpFkVbZwAwe2aDggKxTga192kkbGa57WBktOHNDkUcNNt
OjQiLvOLnC/PrzpBGGrVeed/v19pZrrFiJ/sojOnrPqlVFh8JhT8cE39pUCE8zAHlESxDjCuM9Hy
N4a/pZ9cgwJwvX0CYXFbulQPqNCxqIKEWKXCaG8ICh2sr/wcziMmLnH0q3YtEppzW6w1mqQwRDUH
l2Lo7XQg1IfBGfYQElbcz+kXqn/WOgRwsZap1zGd0MvL+fxd29YrAKif4MPn+seY3mXCwEAXcXgx
s2J6z1jd+jBtHmFvqzfD2T6lfIw3w7sEy/H8T3JHOKd+JM8YCsT4gGmwNQorO9gWKkRRZfLtvzxk
27uQ4fdetUZ3T6u99EX2sOYLgo58j9jnS0coIcfWvHi6kx/l2G87f0CmJtxjqyn/0qaNfemkBIox
eJsMFebRy1xzHxv6axpPUi2C1Dn0QYYWf7KTs9uQMV0S2wWSzzpyx/PCwv1eholtH/+9wPhzjl3k
IOqyw2mNZ4IepWM2e0x55iOLW3URttq5ZWossxSIVKiy5K3A3U5iq3wM5I6+AVS5mHEvr65DNjzA
0fdy5I1Xeit2VaMNDwsSyz3zPuJxGh71aCVLMyUfaTQi+0wqNJZezBx15zwK8s0KKn3vt+DudUiT
PpjgZfbxBJjJLh2yLZTdrJXleDtrljLZ6EbWDdXJLiKW+ZMIWxoXVfqBweyQdy5pGRg9VmkQis8Q
szgJuSmrFDZT8kvJQiU/gtlVWN8T6fzzZGgg0JttvsANc4yqQApsjMS0/kcXyWVsWNmuDEQEh8rU
QVBxgdEp/n71fCgYASzCsNgJmmE7rXddpFAokd20e3NhTp4dl2mXhfRh1ZpE0QVCjzdYI3TENKp/
N8oqRBPdlntlNuugLdpjKq3y/O/F9vhQZ6QRoiDcC0cKNCL/efFneWrv6ucK3fA+e1rkUcbOaDNo
BopoTGIumCmZXlIz4m2aE5qldYu05BKH7fznFkflM3Jc6DlGIjKQiRUXXhKcVFrvsKT7O1OW1gGg
lnDWzy+7MFum+GmXtQswQvR5PLIIskFY4Fjqor6PCfK7rBhJOp85LZryvqAIFVthOuLo9JM4RtoP
o4CcsHa73ntjY9cW3MvNnQMbOpZohgUhqSpOMxfMy0iR12jOkm6qL3Mri6+2pHc2MXMQ7DbPSUIZ
NocUt/JGT4oTwvr225AWlGJT3XN9+pEbI4mMfqg/HNY35OnOOh0mbWtYFxv/0Dt/XIslY+iJoBGr
NDI/RNzqeFYT7BJai+64pHPqZO6vgXRqooRik+HCyKiQgLEuC8d9h4WAsiHgGJMW+exi2YP6QW43
CPNaFJmzM1Iq8RRb39LOCJB8vg7Pi68jwWnLYVObOuXHbBbuDHVGUU/e4uwB9z16tGGIPU+IqQZ6
5pubuPn8u1gkuAcm0mk7M0remcDQJ5gpMCWKgpUOKg+uMe+8PtXEH0ah4i2UCPyxEpVHZldVvTMq
8R7jTGL4JdMbg0ZznXFLUhGpkrwpiUc8zs4RMX5rZwiGo47vZtnPHdea8SxSE/eI1tc7CgPX6xRl
wyoydCzCZEMiICdmvrT8B4q5/TD4bODulJ7zADqcq9khOZ6wnls7XPjVtlDADkV1/3vp8+Ia2qAT
wRYgAShvPT2QW1RNOv3s0N3W0/SpCiV3jeVlW4PSj06ZfUuJckWe04Ir9ya4hn2Us5IN+whu9Dtv
VHDwDS3Y4AlIdwlxJb2U+vvKTBvr6IfltHByLzoNeUXc9Gh+kvxEg1DJnrmTeoWS270VdhWt1ERd
2ZjyY8ak5zFbqplZ3RakQP4iLMZGTBbCRmvf7Zh2b9+RkIgd5IccpFrVdZHsrSZ6D+UEAmI0XirR
h5eED5EP7+VrSsxbRLt27wumOw5JkR8mNdZaG+uM/HVIltOUHOXkJBxEobm1EHZQmvPQKZ1yN/XN
zhwIzQG2su8nzkDI3Vm1czwybdZhohoNeHy2dctLk55wX5PvnpfVtkUJfiEHc7pgIuG5tPpvEFbT
GhsCQheOCARhhempCgp0SXZtLJ44pjhxfHKOHRylNLq2kzVar1U4ENHiYNtKyZ0/lVrqbqvQplRK
h6MJgGvN7chQK2rGS+y8Y17sz5luacukRyZK2qk4cRfWbvDe6Ll2phDtXuE2cqgu7h0RZGsaRtQm
KrAw9Yx9vCMRTyyfH3uRTC3DteaXpTXWixn97luKX4vGdIHoAroPXjkDISTrBBkcbhpx0M2jczkj
HfChGse/i08MfqGdcUU0Dl9putJK9PoaNU6QX02B6pwg1QUKsPGnQvJhSDdZV/NRYmjhRE2Udgc+
monHj7SCeUy/D9JYv2Va81uQEEU7SYpTFeYkoAyV9WKUZCbjvEaYBbbBxLpql6D3a3eID2ADCKmM
goRMU0w1QYfRwBLNH7uQaLH4K88jsVbnFmLErkrlozOwHRFejF8o77xj0Mt9qJKnDZlGXgfMRDk6
dJjcoozPXEy0KoQEjfU/R2OywEJmrJ5vrOd0D6n3+ODLdDp6xCluMU+mVGm2XLNgkyHYuhyBAyjr
gRyzeXGgDarXhJibVGCR8pBM1MU/tcEm73MIeK5QLWvhhgr4jyFCdxVEDriSycZr0DgejMOMpKCM
pKKp7zFAQMT0F0H46UO4ICuNBjbFn723OZ8s9U4KmA9ctBSkMGrAmWvVIUq6OrXLgYulT3NlglNc
WCuRJPphSOiQF1DVhgBwBfk8i+fiPwZTvLRq7gMnQWrhu604Pi+kYnL+dtOMJoxLmRyLkDl9RTpH
YPY/0HBgDquIX+1dCzpSAPg4dgxxCBglrkc1zBl3XIbGqQ8NrU7Lg87AOdoeCYGjpRfL6KLo3SlC
as4+k6ErG329GHRVHYoo/ZHAKDvjLskOGVqfRS2Vzk0apPTqyo5NFgWFhdtvm5DhdRnzuYzu/Ruw
H3eb+8L8e/apIcC9ZcAvZlPjO3AD69wJVd+zaVcpqr/nkjME9cFqm3KdieTqjV6zt2RPYxDk5EXv
I/TELEXbpnGcrYbuVV/M3WPaYYxivDRetbEYd61fnEr0AA8k4Nqy4Ke2vkSHXmWZ2mYl8UABxUfd
Rc3JHVTPWSx5SVl4Vhia+ncKmnKTVBDa7YjwsbAbT5hdtG3h1dYGA4j96BwWiCmez/RWyGFTBSul
YOAaCTxWr9uZVRc8Mo/6ocZdnEfEMJdhdaorM9jImX7x95mT+vJzmFdA5Lu3yTKoMQkuBIIVBIB2
5upOQx5MtlizyapiWOnzLSMwcuyS+aFMumA7amG5RGriHfmiRLMer6oyi8BeoGoWVt1S8eWwy2oP
7WZDUzDUDWQaUMdVgegb53N8YuwZ7f0y+yD2ctwOgQN7NFXRif8jx9+yMC+6nXgrO2kGzEDpu4NT
bodbMOHoDwbHGVHOF97knyMIXq5KTl3/2U+tfbVy+hc6nUofo971ec/ZRiFWkd3YZ683s0OgG29V
ZBx6bdA/egRVm6Y1XzDRViRiMc4H3n7GnEtzbMbbKDChq5LscVS8eEVSFMgi9X+m0wjDyU2mnaOT
iTFyw9IQjIbT86s6OA3qa/YCTcoPr7i+1E1Qlt5UjKqvzI5D4glkPv/5beRxgJnArpGzwTF+sNZR
XKWHNuniRS+tfDXq2lYPlbyohsEYJwW5izpX3kRdbkYOZ2e6aNu6jIoT8U31FQuCd7SrdmfaFSUP
bItV1lUxeD0/PmtoBFnOVpMc1Sthjc4R0w/xCPSxP8fOXrHXrVM3U3eHrvS2bTALVKoomFeG3mm0
SB83pqq7OVGe7h1qeeK5/O72vJRgyX09/daT6U4oETNviktXDLfEm7xjNxJX5VgobdyxOIaqOeaR
lRELSVKmRWjWczPop7Jc/f2strn5A7bZ1dD4OIgmjl9Ly+bN8I050TMzt/A/4710LWs1AIBC1zxC
J6paMlV660hcCmSdgbt6wvt0zAvByNytKf6g5yGXNLJHlE/aJ91PZhaW8rcqm6Kll2KmKqtodlJV
/uV5UVL4l8Y3x0MVV3uGrvoqLyroLlEP9zOUA2INI9Lu3HnUErH3cAUSPdGi9c3tqWRgiGc6KsW0
0kjxXWuk4j2k+ZoAjEPhrdgP+/jUMCXdGrlDM6UoY0ro2BTHVjDyiQR7NfHjixFaMsGlo6Y2Nov2
Ipg/03hgATeAwCC3TS0rv6oPUzgkp2G+kJn1yaIwsOWE8ZGgt3LjFhPmbnQYryNVQ2u1jEgHp94U
fevusN3cVS28Y2twAjSRXh9qvKeLZz6nnEV4pV3+zADNHS3ZBi8hbvNlaaTBrus6QDaIp7ZIhlDm
6jY+dlpNGxsEENJXmdx6ZV46P7HWVuCOG3L3kpsr1OUJgoq7od2EnT4ewxbRVh6a9raJmQmohOBr
WWXvZVv2/t6yCIu3hi5fpk2SHxGJEVblTv1S4+y0KNqm2xR0TqGYp5c0tbo7tqdiO6NhkA4ZZy+0
7rR46hc50csIo+Sb0rf/jPEm9VqSAMRz2VmhKWli5OxlJOVB9O6faJTVqQlKG8cFcyvmu9M+81Ca
pZUIVmJ0yptZ6/ZWx595AJEN7GL0JZ13balFWXrNPMtZaZEBsKtynMXzqbc0tGlTkiryfIjBhhVt
zpyhFMD63XPmsTIOhq3C1sRzOuM5pt1uuCtSHs1jLOwc/7RECqs0tNOehJtKRM+FZRf0QwlssUux
2UaDVt+6BqKY9HF6FI1LdCJlRcNpD0qzgzphVtQvpVGpE+WaOlnSC/dDkL6oMt/Fnhvepkz4r3KO
MSSmWtuKBMlgTlTdUQ+achMEFvN4R61a3Qh/oCIFTIFA8zIO2q9IEbSQWlZ26+1g+1xQNbCTsVA9
DYh74fv6UdkkPmiBOiN1n/up818ZYjqx2FNWmkAYMrWyfn3Slcpk37uDeYGUZJ7QgsGZsE3/bBoh
s32XaTGq1KYcb6aK5TV2Pj1Lo3qp+qVtaGqXhORVk7FxsBt+BwZChi6cXmipSHkY62ORRgp0pN5i
srjrbccUdO5qcWpZ0DHRLqJtXtyCWMC+tn7Uapz2VoDrmP8jcc5yz7nWW/09aBlZtZxoFOB+ceeE
pGTWbLppvxPMLY+D4bCpsU7TTAbXKKef4wRW44mBag33VkgdCrdnBQeVUKr7tdobfvJdtgRKWRE6
aRCy9dpKCE1UInevhhdGZzfUAXBw9K2MDjCDOe1qF1UOwvh81XN0OTy5bUran+VUMSnEjb2uS8Ln
II6+BxggL9F8UbW6DmaVHUp4ItLvt9JOrCs3QA9iaG5k4uNLD2WtaDmW6ndt5OAW4j54Gb9a7Byb
JOMnNb2dyHFr13bHHlPA4Rwbob2Xkh4ZzCdSQCfx7jWpfwOSFH4sJf3mY1kZycZAdLBJI9BZTyty
NmbBuWVdS7JfNnQP0vj486GQO9d/H6al2R1M0Ex/yWcx4bPbgjEuTp7E2wZqmbVN8SYMtLeWpo3r
FkgLb6hZL029cbaGy+Zbx8iS87mg6OLSB0UQ4XoNizfdnw5aEKEKS15mxeoFg39ILh+XeKQgUHEh
j3iStTfEQYtUv2mNHXwBbGUE69ffhECF206LrZ3IQd6b5jYg3zxDihpCEcD2t/IyvJlKc4nB1TqP
96Wg4T6NbXfwvsuezIGqbJofTKi5V50fdo3xtEi89MV1ipPSA87hFelDXuyaKL/LamfpXXVPstVg
i/mcMuqfuS55v9zw4aQM+e26e43jbpdNGjC7EkmAE1j1oXVKn33HGs8cu/yNb4KH81TrHRCFY8ax
oRpKrfpR+W2399BXXUMOx+Q6EJqbDmScx6H3h04VmnHXhbTGoslijP5MdIGDdqjNLtpwsHq9BMsC
aJl4GWZDVMPaQjONk6nB9EiF+pXZ5fSwQnkBs2peBcp+ARX376MEg6wUCbmP0Al+TNmDFqr9mVk6
zdQh6TdyqO3Plt4Q7EnrjX4aNlXzAwxet85HW76kEVRDjfH5EYoBGFhmnm2YfEptLPcVJp5Vxvqe
Qfl50fBBEcbEV2HEoPD5VU/LD39uvzYbZMqRFRr358UMKxSDNiqm+Vvt4CSXeS5bKYchZdkcKRbT
R5NO+i1kx26jGqApOzjVcjUCHOh0dGLzZXIBDNCLbpbUFPdepfrGjJn/w7HLkehgyXfQDJyQGNmL
yATRoPrA3afBRM6oz4mg6SXzX60/585wEhOCTtOgHBraPYfT6GjO1UTZc+xxq/hVQTz6hEHygc9Y
oxgAURGKpDnHI9V3z3x+l4Cd3lglCnYJJQUrhE0+VNffOkrpwv9N6zG8Py+Mbc1dMD8hO5PuTf8z
2Fg+Q83v7pbEkxjQsb+jWp5zmajK4gG+Si6GReRH6T8xWlh67HV8LTETrDjX/tPnqnglU2ONWg74
NGG20MOU2uBtvFkoz+ykaxE1E3mhu99DnWYnafvFB3FmFFMIVp2HangRiwGkQz7fJHlc3jle+V9d
Rz1WwYFCn1BvbatI38qIyT2KAzGnhSIqBFehT816GDRMC7XtCPqMJgSYyeJz6oMvaEbkH0kHbrBD
ObiGvGqdhgL9eWyXP2LcbUsZfFeomY8VFYJVV/dMx//7rIO7vL5AQ+YAoLWuiXiL/D5dcODSnV/Y
lpHt2qhO6b15627Qo2M5uBFqeuJz4XKciq5Ij9QcR0ZCGxix7j6Yu2ViCvLdc+OoQyQuHpX3OtHy
Q5f04w9Tz5plnbqMOyguYk2rH/WkE/9iodObCG/krfesAxYsg9//rZeAQvrBrV4t1JKQTdKjIVIN
FvdalX6/SHT0AOOYi1cbc9I6amqxeT7sDPJk9Uq8gOGCh+gwTbeCwfkqi+4ayi5/7+ui2taagwy7
aqLXwBl/yVpYlzq20gX+M/NCMBm+OzQ1u3xCsrdq84FIiFE/MwvGGTL3Rcu8ru8zSIZzI9/TLL++
D4ZKDrCJAJOFNj/iN9qOGIxFmmrtyXCHEbAgvdA0aaxfejR+UZ+WjwZVszvVV5a7YgfAM0VKXNTX
2maB0aaw2KYGvXEaUTiWZ8i4WXMgA4aMC3Gk89xPznukyXM7qfSfGmqWbxobkED6g7pdPBBTIPPX
UV6bLhMFG8bAvcpnGWTpxr9E3m67kqJRl0wfnCqeTp1pYzqaX9bUHo6dA2RIIqFDDtsam0KWX9hC
cAbm/p6lxzkEjHlX/mR3Lzp9mwoT7wdDXAQsAou8X0fGkRYLKSe4cW9D8e0wAiNoTvUfFAGwqYm5
MLfOwBsc5nm7aY08JOZ9DM+OlzMp/fexbKOXiqbF7vmtf7///CoPGmYqGlglN/X6DTAbC3eTPl3+
vdg1oG1beb8jzW92z+8HqhsYEohv3WhibTfShD4OqJePo6qNvdea4gGDtHtrf1UGCkEcBDg1q2a8
8UozrXP0ZMGqVl29DGSS27jhjw48EmGWZrwXMy+/auodpq+dPlBaQESxHh5hjWwO44+OQSh1hgA+
lrsveYSUx5C/c4mvwtdb882I2ODDvt4pAfrreV5Fkm/u28He5Mxtud1QzdUuLcNnU6IkPWk54ol5
lFJr7rG3Fe/wqdt/ilF0SyOimyBUnhyRUvBxUHAhO3p1z0uvD3A2ENjygr/RFti7eeue7fmidXqh
r4ba+MPn0gS7b+T66u+/4JDe1r2OEfz//jS4rwlcwEQZ0tXFbbCn3zQ8jP3z0fNSgozesR0W7DS5
KLBDoeWq1HBUospXJmkoTJYnE/lAJQ+0ze917JnX57eelyQPBDc/uJ3/9g+217wJVV6rAvS20wTB
WZukD3El+XCmsj10emeueXUnCi3jTx+N5SfuJbr/k6/IP0zTz3GVzPPL3FSk0VfFjWKVzrBtmI9a
dpy+J2G+o5jhE6bpxVtoZ4+pcjZ5W4w/e+XW5Gpyis/g9RHSggcOR+/L1Ofs0d4oN8/qOsqOqKSX
eejLQ5OQ/ew0ibZICGAXOEVZ0ulV/TadgBOYkTU7f0QmAUfuDxyr2XhXkfJSyOpD1/W95gPPqkX+
ApGlXsqCRyBHGXoDamKEPmEZW0SVeYsjf1nq8s+gPmj9zznKdrRNGlyA1JdIk81IIpjvooM0kE5r
enUg+YrnJH0XHWEyr6loVG3aCFXwybFCx5Jv0Q42WxtVgEQJ4q1SeGgYQadqo0VfkknwToYOoDsm
44hWVoENSVVFuM9dyk0HzRzDbQwdBTBF0Cz5UZf1zesbJE11UCzzEW11ww2S995MDEQSbGkEo5bu
sGCILJeoJWM4C7M9jS4dsvfmrrySYfj8H2YgP2lRxGtXc/7J5u6n2SLKZ8S/bEUFt4OD4bqsqdmC
gDNy7/8e6H9b1JlkYgMZzIEUV11WXnBcwTSmvee511FqEUBMx9nrKt6HJsgSBqDFIbHk1oGpsnQq
sqDUcKKH2V1TzGt5ZJaLspgajKm2gY6QYNHJ4mjdIkdzRQ0QE8OLiiig2Ml++R5tGyLAGqQQs/XT
HD895G+LTBfFeSyQKvtm0+0a7MhJjy2UBuRhqM30PjUsFyHz3MKkFTZb4F0z2ndeeqrb7FT6db9s
qNMXk5RQMEL2SPpvq5GIO4/EEWpqALu5f2s16Z50AkYKpwWo0nHKDwuc2lQzdCz1YRG22HgDG9l5
m+8joW/zgeAT06m1TU5y1UKFQ8mCj6nLgka/bNLyp64DkEi6EtCLUXhrzyz4CVqbmriEdlwsAx8N
q0IlPShp/tT0bum5BMbWUwQ8WNT7FCXHLieJ/tDJW8Ds9s0JFL6LsaXXhnSduK+tZjXeDa0wze+Z
KDp52iy9YkfjELTR497dl51xpQeTbBlGLjSQ/HsvD8N9V2qrijPNyiFnAKMX+LUpAQIyes5nUKXL
xpTkcU6mvQuLVRB8e/jGHx6Ey74twv3UwgowHf5kArCcQ9bgUfAjsUhm2TdeGYukVTwi6arL7PjU
Q2Ss/IZ2KaajcmzBvfj2ALiV8fO4qPKhQj0RP6AbMLlKu99g7H4C4RhBKMpmU5TDdSgwyWEQTWaO
pUCZtRrt4dMxA8iIse3MKueDY8VvCPbMNcQz1qKOwrW3vjlErQ3D+q3QRKxcNVHSDBtzisk57+pm
HpLGK8UhmCznwsRKlm502XkHr0Q0mQCMY9IHbhEEIaO+iSJOpm+xxug4k/4nDlVajfk3eSzmxu6N
9irRkdomtMSpaL5xnFvvBQtl7srtNHkfUYpZtBoZVFoYMQ9DaHxqNja6XFk3PxQppjkM2Fpgfoe2
zSsdaD9dGqWbbGh3dtDdC6jClMXJJq7wWRyE7cZXlxNSMbknwbH/pwyabdRE9lqw9oKK4vNmlt+1
0317MVNIMkPaZeeTiVGM5Ra0wK/Azr4GK5lBIDMYCer6MkDNdc7nW8HRpVhb8GQRvXTVHhjwx8S2
3BEysW7t14L+wVVGEPh9A9QCFPuNEZBtH4YewulqAKBCYg0bAEuVUUC2kfC+SnTaasQRoXdJsqhz
MiN6kySDblmr4otomEsoVXGDrE7PmCQ0VCkWEN0q/l3PYB/FHJEurihXorKRYFv7RtfaQ9ur65iZ
p0Igg2dGdHMMOOWmO4X7xlDhLO+e/cqUHEBBURp055ZsqkUcIf3Wu/RBgg6ed6/42ZXoMMYSE6g3
deUqMIz1VGXmAfohoufomIEen9U8l8HObm7bhOtC+ce4FH80Wj/rrC92cZ9oh2p0vIPi1qOpM00r
DPw9nZ2KsiPvEX63qJEBr//RgD+C/nKPZeOEaNL1Dz5JH2UItxDt3MZRcFDMWtjcan0GnpVXrBbV
KjdQ8Zk5ijTNgifSpr9hrsEqDJfE2GGmFga43fe6ACibpO1LXGruofGuZYXTGp9IsURVigrJYoLh
ksy6HHr7mpQQaUa/RwPHurORN61m76DH5D8qIudpg3MOFY6xl7WW7DEZ4uIPKgJeM5d8QiIHiaRF
e/FofRIgIKufyWfDzVuN0Vkjf3pImmuB+2xb6MRHjL34U2TZB50XdFFe/Kdou7eMzOFqMi4ywMuO
RacwkT9TEc6kUwn3xuWQHUMyrsrPoQFN0+r9j3JU9kHUeNN6vo+xFq5tQsU4Ce6dIB8Pd3ciLDlo
9GyX2twfdrNjwr62+1AcubVeAPpwykhqDlkjhgIIcYjnt9Go9YcISZgTZWoPfvqk7P6iUP8f0CnA
BffCQ+oOwWr0cZo0Wpkd2jBsN2nGZymec3pHzhlemV7iXm0wMvyefP3WdMVV+Llxdur4UFb+ToWZ
+HBmeQgynQS5dPjTdUOeVKitiH0XL73nZzStWNbRzBm0cBe5RmbiID39YoxvoxgRlwYny9YRJ+as
wYbEomSY6EXgp2v6Ax8e3nXc0LshzL5cOD6R1tprq0mXum7QbTbyZusYVB6l1utLb/TRlzUWwfWa
OpsF5/cMHJSqDOQiSEa6PP2mRdhdugZtq0mGAg2spTvb8RFZruCz3idF/MVkR/cOE5g3nKbmKysI
kUiVualTfVsk/k9PL35n1oCaCSwCrXe4ECK6ZLoZ7xgoLGJtS+onDV7NT9YG/ostk5Z7pxnvUOoi
J/8youJnOHT/FIOFsgZLzoZmbY+YeTz3FYhYOyn+4Mj7E8nsjhsKJwIzgZ0zUBF2jct43w2Lgxiq
4kDNxAj5XOJ/WRQuhB9ZkS+AENHaOMwqXovB+BDQhbFyZ9WK7nLiAd7O4pyM63B6IK7FQR1nuzgE
TBp0zj1KEEW7uQuSCRjF2nB6RGAWCjLLbJdNMezTju6sLciH8SgEH5XJ7EDo8CxJ5IywlTO6uocC
HEJL+3RpWf6xqWpz32vdVtX2UlXOdKrSGHVV5aqrVdC9na4BItnfXa/dMYCve+Jo3hpWrmoGUBrq
lY91fSmR2U8JlF/VOZv+T+OLZm2YQB0aVCQ5SuGmc4t9YWBWMYfgFNU5l9Lf2thjJ/xaZ5fiatHE
HfkWhdpUVgqgUdN/OX4hrkXq6Vfw3Y2j+TsXhuRBZPEGNRWlzzi9BxOE0cqMf2L50V5MUTd7H7HL
YvDUR8PYbhV74kEDQSFGs5IdShNrN9YOOAUicWzukh2DWujGBWQSTw79NcXVmqaNPHBc/t9Bz2DI
jGeESpNtwFr2+xIvauST6jPqdMFgzIWY2jUaIlaPUJ2YmNQvLlj95KvKi2NnQ8Ma5Ap1jyGR8w7i
OmRBtMtCe89ZepMnLsMVRpk7PyZFIZ8eKvY4yJv0HMfN/5yfNQcQ/5eoN/pDjjQUJCVX2IYF+W7+
9/8SF4jwyga/h0G7mkiacVrAOUFs2muHRB2mX+hKbHZERIN+tq55qVE3oxDIWufFGK0vAmQdI5QM
zVCexOFw+Z+fnfH/ZHs50tL5BYJ8ZYfE9P/27EDFcPYZG54docXLOBqg9fuJd2+tDeZCXsraDjcW
6d5pbI4PIZufwxh+WCI4s+1om7qAqkf37YR1QIBmYSXJDDrLqbYj/kP/mPDx4EUu/j+hZKaYA/Ly
ZPTzbP/7//wvXlXX0ZVj2LaSuv4f5J3HkuQ4tqZfpa33rKEWi26zCdcyZKrY0DJSUGvNp78f4Fnp
kVHZXXbNZjcbmoMASLo7CQLn/MIhjPbmV21spH/SDuk9mTBBhzY5w/cGf+ZN9hGcVvbA4PQZKmm+
nZlhXTAx6OWgD6aYOAfBniNxbQ3E4epprUy1vR9cr9nXY78CjZQ8mXryFHhTtg7ADZO06taM4h14
x0x9gOKoPnQQu5QGDboZsjYuFigjqJWLSGP6vlet/tjl8QCXuNHRfrDCpdUiCQpZCTFIEzuDokBe
wHejI4Dv7BAU87isYFEwUTJWnV9hR95pzSM/gIlwFw4QSonQFya05MI1IpSpmkeHCN3DBfg5C+rk
EDFkj2jStHHEqIha27ZBlgsNObhPVem6/LsWqmwVNHTWWu2hx96WYU4TCV50NwuvWyHBxtigJ94+
gBCI4iySthxDh+ekK5u4MJrTbBfhxgynYBGmZrsGT1/trVJBg19sZBEZ9fcxOMb1dVca5uGa2Nl7
tBrIi7UJYTReEvhRiV6yv+zqhDY+BvjGmP4c3tpiU+Fjy6ytO851CQWjYGmqIdO9dKec9CZpJsYA
/Us1NO4dgP8bHIgJUQWD+0h0CHMPDbFzndVP0rcTIuls0gbdic4CmQ+B7SxDX6VmTDutB0oSEMhY
jUqeMgXvsCKJdKIKBdxcubE1+x14ZHMDVypeweYpUFqpnK3XKF+auM/gIaP0gellsZdFM4luJ9Ix
bqOO+znLHrrWqrbEaomjKue5xRdrNvRT7wEFRUHso8ZccDeFBortWhnjaIDM/thM9r1el0A3XJwe
kJ3wj3KTVykiFU6DrKkZKsdMLZgTqy3OMcyz7uuhNN5FCCp6Sjw/znmuAyic9WXAXEoLA+c58PQB
3hYSKEaAR48+kmpqq2FhRzjXpES8yXGC8J/4L7zZvNPLU+J67m2rF+ZdM52dxFTWVtd6e3cEUDDU
LcK1hj2ypLaMPW40qLyX9XS8G7krj3CUa1DOVoB+QFO3a1IgfnczO5F5bFmXKSJZCtUr3UscJi9b
IjDzYVSC/IyhWEX6sP6G6Chepk7WwskoF3o1aPvR8OCS6pPyQLSEtCjR0AUhSvyII+wU8kobF4l4
TlrxdOQrL7Ax8M7s4kNf5slNQHrLqLPywURWEJ2MGSsFISRARsk7WhAgVgPDOY5aFcr4eIwhrKt+
dDWEL8xeh56FjvVdGsAWKPLCWYa2WMNEKWp9DS7H7Zw1C8cZ670O3fYG54Uma1CXrV2I1DH4CtKx
0X5yg68NbwjQKdNxnk2QvGjV63qFUYZd7Fo3rne6VzI1J/qFPXrUnCO/gUtagCTzK4+MidgXM97g
Xwb1pG5clipMoUGAulXF/6oYB0fxzhjNJVxtGR7BUHzxrWQkmX1i0oDNu2kBX03zT+ThrYPjDwFq
RzWEwKTJVrUJJXJi7ekLR1ijNFmeqDmm5LhwbcYM9/lI0b6Bppg+hkIu3SsyE23BgQQOGsGNNUI1
Bg2eAaUC5+l64XdYu/qWvGW5y1CRXA4MN4tmUtD0HNTyLjbmYAtl9uDgAn5rRLXFZLVM3nUhj4jS
7gszS4+AC+N137jqWXEIc7i1l+4NBxSvWQwnAxY4lFQDU5ciRtlm2iduHH/qhIDzlHQONgYaUQ3w
DtDRwXLofvcieUAYvs43sfIBu4ERjaq9OwEKQj/W6t6D9j0QcPO2XjY6m0htv/dhn91H6Vidc011
blrD6M4gGM3V1BrR0RqSadvr/aeiJ/LRD5CFR2dcZhAzJ99uPjT5x8gEshsYrDHqIS2Yn6CAmfbn
1upEdkUpNtA1+lvX9vZ+qJ0iLFRufd9UdlPu1hiKhDeqbzB3QDXrzFyKjNzMqkMbcgX+W92vs6IT
P6hIVRoQ0xTMFIj/219LtIWO8YBqVBsEw74WG5MI2qLrdWuFmglvUKfStiTbsqcZde6tw4IDbyCm
ioaPNFOqozGENOYuwh9jqRAueFH6LRI7+YFYTbXJLH9eBBNoJWL8IK2z7GTyK3zIBh9BU98f9yRq
9Yvj7//5xZQZz23KX4pyqiMCh2+K//69a/frHv9ePv7fp398L+p/nB7XT2/9vX9p+Z98wsUVvb6C
H1e4/Nx+/rc8YPCtEAUYeFE73RN0nB6+NV3aymv/X1b+45s8ytNUfvvXP78UXY7i0MO3gCfrtam3
rmFQ/Z9dwB+jPPhcFvUvRuCyz8UJXFPNP3iFQ46BpI/KgsoMcPjWtP/6p6Yaf2CkbEG2wI5CJRP7
z3/k5A5Dqv7Ak5vGnq25MGpclekZQMBLlWbbhkYVW1vXDe2ff373H8bIlz+O3+JH+R95l90VUd42
//onLr6/TvRc1zGIVTq8WxzbtkztzUSPnLEFxlbJN4Rdzj7xDsRXgRiG06ZExLKA/LDwag9Tn5pg
7JiyABrdEgmW+dC4JjEsAlaGta1AIoxNjspAh1ZNemwCi8A0q/I2NbF4IBYT1PaWXNL3HMTqzVhZ
+GCCkRwBQJujvY4htC96ILCFYxKLYHoQDXANcCKMK6KVbmpt0NNhUM8Y8zhVhGoYozMiMGttIH2F
QOkwO7usfkxYcRA7f3bHnvWNr0Mp0VA0UyzGFnfX1NCY7POkuJFQwrhhaY6I25fYhsROHncxOLCj
I5LaJD6Axtrr1nxA6+ReaICBGIS+5cCvxGScSxUXU1X2OvUVAvXtCa0tNBxAZAhlbn5I4Zkztws/
YrWdCeMsxDRy8x7030c7LR5zfGtv/KBDfhfRxiG/E8dCC3rhNOlzX9rbirUiSdAcojPq9/eB35/s
6aWtshXIkxUhzmUenS2Yu7nzbooY60gKCxMdWFbtA7rSFtL6o+6QgMgWBcp0o/lgWP4+DbegOA96
6D+piZGDE0WJVOnNlJkR3G6STZ7nAvAFEiH+XbeDnBxvCt/cZujOxZCG5rqDTDFFJBv09mPEPDuq
8mMouPjTUH5qupdCfUn4pRQtPaoAvELjAUW/hY2SBVcprlwtAQOR71Bg7ZuKubXiAoBffjdND2KX
+GtER2LSm0A1N2Q/VuJiFPgZLkiytgq+okh57/nNR9G+V4JTZSofEyUTENpTSJREiSvidvynMyrG
2HwwSJOISxA+npAR4CJt3dxOQ7+0IIPAKks7HHkeVO498UdMo78SN4SKaqblKIv8yUNgDCHJjT0S
z0rCg3hOdORGhCOMg5i/ye0wNNXGMTeRY+3EHSPXoiP3MNkBMviMBOuqZMoZM+OHso8tkF1/Faev
cwtUPu+XHkkoot0h6mXifg9qIl1QRghUzZZAahLeccyFU8Lc6R+CDhIfK/9izNCksc953J+wo31m
cXZsfHtL2vcJusNhqlo4XgcP8wxxT4ANWxcD94Qzvq/Q5xP3x5SlJxS4Ne74rs1WIk5b1/7GwFom
SPnnQ7o4vBSnAnSJQmqEXHZuEalrs+Ps5iBs2vHEwLWOIIm0eHOkaDxVqKq3ibWxWB+Ib+n5/qpL
3LX418Q/GuE8W+nGZiDIPzB4VOAsJ70H4Oquoaouxf8AEuvGSdVlj3clgwZ+yTsibWvwikcvVFCD
IDYKJc3QeLZ5W/NwdLq4f8iouvljL97g2A3Waney7WylmcqXzON+j0prUZjKime/Kni0cb0V9w7F
YmYx0z3A6V3ORXjwI3sdBucp6XeZA3Oqdnfk6dYRg/vCneEzRbaDQ+EEvhU3ZjR2agJ/CVIdWew8
I1vQMYmzCA5tGZm/Nn4frhmQj7aH52hWTJusKIjLopOReshN5fTx6gDoMAs1WNUZk+80giAFotbC
eUMLsYMuARSnRcd6T8eefgBnW4OiAY6OvEKPcPoSiUGyVhVKnOWt7vrI3eMGw3z+pZ+NXamlUO5F
W1+LoCkH0VOUJ3egD8KN6tVItw/A53TvIc9IO7puZS0tppCLINJPhUYikNEQmd6J0JUfMNSDmRjG
2L7pHfMO1CowFFvf9g1av5qKb2DpOBh3pt3SAc3A4jEEXMeXlNfZWvvKBwsQdriFp/D2tIwV/NDn
36EPgZxQ9FOqDdEWM00A+f4nBOTzpREift+Aro4B5C4K1PlhtaFAOSMq0raQCBUoSRGJ56rPCd0W
0boa/O9DPyOtZLDIjnKmf9ij3WT28JI22Cqi4zQueBEt46YHkTExAivd/EUjTwpoKvgw9bzTAsQe
BivXV5Gb441jcbbRI9FmLnHG2qJIgY9ltC6S9Ato6l0GPm7O/Y9lGqyKbDyigr50MhbW6sGv4p2i
zzevphy/eY3Lt/SrcM3lLa4j227aqmcxLfg1XKNEFphuOBIbX3FY/THkMoI4BXpCjCZzrt+nU37j
9C+BiRSj468UT/u7S7B+N5MgKusZiFSaxJ2YzrwOxBl4pjtplxQbjRU8NLh96aP422FKFYa8R8T7
mPdX6n9Oyq/iPQrUcY2NXIGImn6CSPXZtLT3iAnf4xbBmjUc3w+A2QdSnMRVwoUB+7Xyim/6RrEB
0RBxu22Y6IoBmsfWias76OFoxZDwm50zaaGNOEmsxwsVA2oVlTlmC+h88GoRg2IwY9HEiwAOzEoM
5eKHws9zBZBro5b5Y9K7T5b5kpWIa3xoUxeJVMJL3Pemae9yJvRTsHP6/HlgVLIbbnBSVyYDXanb
yHI6O+DmhxJHiRjN2JqoXxTB+EkxKKHsJMEBwFykIVzCGBiPDzUod5u4OwuMmwjp5z7Fa6tf1ghp
G7z+QMcg5XdnxzbIyodBTLp4HTiZTrCKhJcNUtJP0QQHEzIUwGqT79BNCDcwVdDIrRn7YLTPXjOc
weOByUKbqDsGyrgVMJobNBrOucdLKEPjJEm/D+igwM1pJ8K1sMKLccNbY6dp6nRqYaN0loVWtTkj
cuc8DS23lht/jwJkkCId11kfI+Z5fi8mUlWKchU/60ioX0G3IrCQuOOr1MwOunTlM36LX8pi/ueY
+95tlo6dvzRZRrQz/1RAyDPNl2K2zooLQC1z/+aOdX4z8yWipCKNxQPLjfvr/drDmEuRqGQl6E8Y
iHmInyF2xoCerricUIle/uYh/d0D4qi8Qy1I8pZjqb+eUG2ivgtmt9jYhXPuogbuLwh+14S2kTyr
pnFvzsi2JfUy4LUhXn7kg5FcYbrrG/f//Vos8eXeDhiO6gq8re7ppvsmLu1hOZC7kV1sRjxd5XSD
meiUlHdDayFFFMDf45XoMkvAHyh6TENlD8NBNdr3JrLXsW7xQoPEkt43gNwKJNaKr1POnHdYDyRd
5V0ZfqktY2MPyiotk40/7MvUOVc2IlsachlKvXeND61mbusRNBWmUje6C/MKeSIeO0V31jaTqoZ3
A4rUix5/J4PbHMdJEuSLWpj/IJhl58GBe8QYq8fS24vJc4AlSs9XELPt//6TGb/7yTyLxBD/HVMZ
zfj178s1XQ97tSg2YlqX+jzaYbkdgpG0OeKJ5Qdu6yF9AUGGiad242+64KMaot4FHY6w7KKtX3jQ
HeRt0WqW07kxNrdiXO4ChQkqszzdXI8Is8dog34keb/scB0Zw/k8kKuDfrsUJ04U56yjsKq4Jg4S
/fJvvuTvHgqPhY1tWJpnGKb765ccPIBQZseLhD9BrDjGydzYfbcsSIDCIoYUmq/TEugzS7NOhI49
ALbWi5uwSAlfCEDld7HWIqT1oNbpkUTeIgEEK5Y58i8sH8RfJlZQUCtXbrYrJ38/9s5atU662exG
19qJ2hDE4lT+3V+os3L/y13vkdHwPF5TmqOJb/8qV0Q0HIAxMbPNGKcvTSH8Bnaupa6iuqsAU9m7
wgRUzOrHYaHF+Me91VnfjES7JSxGnoAhHeUNv8yWekcC2UDkhxtUDNrFKG5M51Di7PLf/xI5LLx9
VPlDLN6ttqOqrvhSry86rQB4Bg0XzbgvlngjXldwSRFwMLdi2Jryfplk/RJOnK9UNyUAIiF/Dsr+
bKCaaqbnwYx2CvrpY/yxi3gAO/vk3tbjS/TO9yueFV7ErLSwdL3RGvIuGSrO+Ccz7xkSwZYO3xe8
NacZ2R0kNEZ02VoeapQQ89nYhrj55DRVQ2uRRI5Aa90I1bq8wMioaD6Kp/G//yK6mEn85RdxDJPE
FBMe+Ni//iKpPfuJkaFmK34FsRwQ03ISMUwKQAoxerTJAgwLE3oATWjJwiBLwY6L6QBfUS0+DTF+
74iBhGS6e5uI3N/eaWIw+Osl2i5SHC7TMvfNc2SVJcEmiB6bEuKPWI7wVkAp4EUsC8UatORXFGug
CYIjyIXLPI01JxHicXyu+AtlOMBiGOSNrWA8ySJpFIrBpPj/+88p7/pfr9UE/0mqz9EsQ7XUNz/n
zC/X+zNPhREeZiyfCxzSMv5RcH9A9SoUEKatjqxJ5Gw0V1kZbQ7NqzuJIRahTxNopYGNxN9c1F9f
llwU/64Bz1QFMav/+h8Ple6TNLS465lz8cUX4pfLHGVVET5AkHgl1tvcrWLgPM5lcQco8qAM9t8k
cM2/3mu/XsebUb/SgzGrQEFvEkxfRdIBt5NNgPgLLA3+z8HSbor4i5hB5jZzOKY74kZ0Yeo19wmu
QEaNIzyanuJ+66JuWc/PRXLMGo32iD+ijOHvneZlJGnWTvvSfhHPEvK1QEGbTYU69NQ4Z7/OVuIR
FF+255aGjfXcETeXv/mPGOrd5S9/E9Z9U/z/Nsor3vb/Oci7+Jx//vr5dVRYtL8EePHC+cNGGI+h
WXUMblSNqkuEF74ut9OPmK5r/KGZzLhwCUMYzlRt7ugfMV1T+8Mm0c6zZ9uiwvrfhHQ17Q0kgtCx
qRkOu03LIILMRf367MBDicrcdIMPioLhUmSRy4mid5IHqtevCn/WIIyjv6OQGFr4ThV0UVL2lz7w
LVaNE5Jj7VJy5hmMSR0nyAU6yOnSN7GxyqoxfGxJvstaWbIqL3wskN5+1SJp+ksLWSmbDcaEZ4MQ
gJBFeYYCx4WsW5e24hxGhGLQ8yN8sHaT8s+PIRgbjMSyXQbVBEaWSzyO+J+6m3pilPCoUdSPIc4v
AFYDwe6netvKMhKwceUhGuYN9QFBAmPpVFDcg7wrPwwl65bJquqVZGJFAfafOPSme1mbNtYDghEa
TnYEG3PogI9OQUDTRcthF6Cm8lhWQbbzOnzjZO3gRP6D0p1kndzjFcp0UxbhsB/M1n10I86nMwWD
Au6kt1Ncro2aVD3aM/VegdKI5JAsI6D+14+yirRmvZefpsgivyvLl4+ABOs9SW+6yo/yqInLqz5p
kLUG9wTGrZrVGyCw5l0lNlOiDmfW3QspySA3WRbCpgRJk6Z4ppdR6u0szFV2RRoVJ68QwGzDj++1
RCuIK+bjO+zeQfsERfc81B1IsND7RgAbwBjKJU5pBhuNjFtkQ3lyarhQoFmao1qPt7JUC2ZU7ugg
JNkV/GxleGVDqL1/u+tnR1NvjWMFxgbFu7xfqU2VHQsdreUJBVO4GkP/UeuSk8zOYav1ELdj9uHa
tBJN83RAyKby+49kDE+5kzpfa2Jgce4mZ0Of70rwHid7cOuTbmU2viDtZ1m67m8KtCGXJZL69hxd
mqLcNSBgL7rKdmY6fh9zr96M5CsR2rcmaIvkL5FChyVo56YH9XtAo7PERHeY9Z5Yf3nTRHX7XNg8
hqzCuz2yY9GDF7OKDq28f8G1/qOCX+VTignG1i1Iv5pt631AKWIjG1yP3Sc2F1aaf3PsSmFd1aVR
vp4LOA9go/NFz+z3tnPheeHPzds3U7QXAp4Mf+lL5hEUnOPBO7iISd4mCRSMTvWjMyJV06q2An2f
zaW+R5H6xye5T276iVzJze/ajGnS7eZ6uHWxaFupTm6xBJ3CczVY99CO7Ee5q2m1+7rPojNOYdYj
oXu8kiJTF8Zh1mNl5+HZG517xFKtR2hK836w/TM4YSyu6xw8MRp3+wI1i2IJFlU7jkat4a7Xz5fq
LDN0YMyiKKu11GBBKjrKGrnvUn05xpDjsaxAGn3RinY5c23Plqf2S2Av7clTPVCISOmhuKQNn0qt
2DS1En1V/CG7sXAlfoyROyHzHc5bxL26h87NegJWNPn1aKrwRgF4NB8xNfOXQWf1nxqv3CQo8Jwm
Iyw3aQ+alwO9KF484U9j+cgnIWVgW3q5qIcxeoldshcd8bWorMEjZda48Wb9aIP0xBsahZ/JUM+o
J6Nk0AOqOyV+tPWLoLiPhbUZyIuA5ZAGJrP+sQvYaIMszEnWj1HLeNYN25jkS41bCmKWJVIsB/lJ
bpBcxVg6gK6MZZT1qkIW0S/8oiMIQhqldU4JRhY4a0KR0xSkO6R+Rxmm8GdlGdR07Jyu0h7XRrKj
nyDzjeGXe7r0kQ2tPD80Vfthsqyb3OzLl9gCYlqmtnsbpixAYRLmGwVzkcdIwdUmwMbta9oDrxVt
A6QSX7WNbFxKCPjf5ojJAoIcT3LDADye4nFCVnEyxmAvauU+WRuJ2lDW9rkd7KcBbo7oiwh1iuIa
qXxUuUQNZqaXGiuq90gL6hurmap9BZEPUWRQXAv5MVUU3BplldyoCWaPN5emkGgu7a/Vr5pfWgaC
u990Jez/bmwf4HK3D2oWsw620hYeHMWk6OK7yFYXsiQ3ddrkG+giLKBqoPTcfQrU4ci+1RveqykJ
7k+pHs8L00naI1Pa6KmHnz1qWfLJAMgw+rgapU60N9K8eRc75cHQFPuZuNSw9MMBixItMh71tnqU
+7WYdzKJj+HYAqV8aCv1C0Q3+1ktFZZPTLhPvjtMd8WIsazOqut5GCIDfy/4SGPsxrckF0yWXc5D
mRc7t6/8owUjbqdO+gEYsX/0xS6nUP3jtSg/yX0JYRAvay6tZG/ZXm6urSp7ekgCtd7K/V5RGwdY
nxDLsPqNmzp68cFyVHVXQFuwgaKbo78hoD+9d0J/jwD2ZgiImBlZl32JP4A/QsMGUeSRtw6S0L2G
eq5iEwr13O5ZL9Yj2N/Pujom6ziCwsUsLnufVCCamiL7bLvho9JWJ5wMvuQN8rI2sTaEX4sU7a7+
U1+HFkliNsGEF/tUklCqS2VplRX0MOQVlYMym6hjiU0QeuyUH0MUI1dZZYOD/ln9tmEkm9uIfm9S
s/oSYz920+tzgsyUipJJnmg6zzbSz6FSgQuHFJTf9ejk2yHa87J1B+7gR+u5z4j4C1RYUYalf2Pc
WmckIIszF+HBkmMaJ4uaU6Ox4E4QnOA5/KVmFtWyTe1PETPE+lb2dchOqcw/fznWRYJVdil75miy
5WUnwz5sPAjmOx95MZHx+KIKCxRrnOa7vtasfZYrxsqArP+JUXHdDlV2aeGjHX9I/AJJ57p9gAqP
iTm04p1mQGlXrVa5D7WFgRREuuCt0G2zaogWsvJ3HSbRAYEnXhHqaRy9bWaP7TFvnBacG17ylQdM
TxZlhdxUPmH/azv5KRU9yAlGTEAcaGY/jyIrrsXBhfNF0oyTaFZxQDrB216Pd20nu7V6txr6qTzV
lgrXzh0OLJ745x2f+9goAmPZhep4h30H6NKZMaWeEbhAVywGpFG7H3C3/AgEr7/TlCx6ClAq8AGA
f8jMBHPwtrEXjmhFbrJelq4HP0/UIuN08EF+P9RYMN2jUXpnNob6XrOA/1o+agaVhnaD3JQ9Io5a
gr9lEduXXcDeeVnJdjD4HX5A0ZoLtg4AJL+i0dSu1cl/zPSu2oQdWus72WLGja9Ze2Hxo4k8jGHY
KBtX8yGYphJRCeO5jHLzEHYoE4WzmXtrGOD2cU4hlCBG2/EuzKoe27HuJY54mcva0UBQdjmUz0U9
/Oh7OdylVvboCvdWKY14Y3bjsNciPdj1WrSQJblBZnXcy08o04FEE81+ty8UtbIJQUzwzYD5Orgu
LUYQoqbgqcdjOKqounxOCmdfoV4P7tCZj+jWqgCtw/e2HpgbWbruh5WuXlpc95HkDjGs7tHjF7Wy
oje7H5/e7LMnLLosB9TEm4rr8a4HKBKIt45uWEvZ+M3Jp7ZsDkmtr0MffcusS+NnXCqqhaXP6Snr
VPVh0Lx3lRUmz1OFIXNi9c4+C3TzrkwxP3CcdGek5ovWMH9iWvqjWFrpaJFHq5tbAOWXJmZF7PHG
DPXm1jKxThLdfrdPsrxb0TVJEUFTWLrDfxqaVVKk7eU5mWrUoCqd30kNYZvgKISYZaaMd005PDlq
Ghzk4yQ3smvdg/i47vOxzDyi3AsykE7wMtDXDvsZ4nKBC4trt5tSKDDM5hgxyJru2QW4gKTrRynM
4CoZdqIkX27sOjI+XDvJoq6jhvhLJ/oBa8SIMZjLEjhyUB1cLQ8FgdaEOY07fKB1KNhdaoRkv/wk
N53VYHjkQe0B8Pq64tr40lnpyuoQ9mwunU0PXQDcQBaGhR9daQpUDAJXT7mG1wDGzio2V5b1ZET+
tDMNEyqxKJZRaJycwP0k20II1UjE+ngb0PPSYLJWWJgO95eDDZi52yY/hyz+vzhVh/yo22osObG4
kRtU2X98Im5wLggd7l7t+tnMwCtv2Wv4bV27XvtbCfPNDPDOtdLqBHhElnH0uhz4Wnvt+iULsxER
t6xbweYAkCrV7YO58I5OjYTfbBnnLvMDA74NH+cZAMpQYAwp2126JEDZMXIMFnKfbCc3QZyYZzti
MpRkxJjfVPQ1zvQ/zyHbYitunt+cR1YEbfsc6C38As9xbpoSc4XLzap/h/YdvVeqML51ehJz8i6t
VYh8pm84K9mK18XvOgVVPOyKYPhWj8xkI8g2T9pkmifHHD8AlO6fRgfhKQees1HHl0I9NC9dZqQn
WcXkvVjiGmxtZFEnKEZ2k2NdavvucixZkgfkWGlsxk/yXFnSv/RufaOFurdB+BrFdo3LVg0GYNfB
N3NpLdNGV55IVzBQhEOzK9sueTdgE7bS4Krhshom73qTsL1lIcqWInn/zmGNt+1Rx1zIoup2/QFH
5QktV2oVlBbOXQ58WHStTHwOiCquZckN4uDduJbt5IlwLoGCXhcnVGf3s4NQrUkWbGpV7T50C+0+
dhQbY6vkrIpdcr/fYdmhO0EKJvHPZgwG6sY1kb2W+xILUHlOFLyYCkwKnRB6tpghqWJeNOn6oSwz
7yR3YeZTHrUgfi/r5EZ2ciO8oGSRe7x5CGsThSHXhTY8eKeo6yKUvKBBzoueJO7eQc50IV0DZJEr
wV9a0FouRTeBEZrp+jsf+8dXQeMf8fXXaFtd4nCuqRYRmSV1rJuea5qaZRrOm8gsCkUWcnhD/T4K
6mllorLD67/7WJvRuC3ysV4XlT49l6z9HcPpPvqKPWwtraoRO0/mZ5v23c/21/2/tq/EcfoAYWs0
Md62l8f/eV55fM80frQXx3dIHy4NVx13RVYLVCfcjd4Oio9QOublkHrjLsnm/ONolRv8+dKnDCGH
29rDjUnu97VkWsdCikr20ufyM0T/6q4v7eIxbMf9KA5mDISrcPGDDCSKiqVgdzqUHsvEovvg1VvZ
OQwnpl8BXAt56HIaoZRivbCeyLgBL2qUk9xUZWEfENpcXnchSyKwcqLJMCXP4QAET5ZeVej8EWgM
teUCYa4fh9IzlMKsnDVBoGLAbKAitZ3RMPhgqURqYNVEZ4Jx+QcWu6yA5vFditjgXa+VD3K3jsrO
fiJcsVCSKf+Q4ZoIZAzVYHkMwr8DAuoh+rWiFsbNMjG/JnUPtRoOCDrdrZuf5ca8cZQiO2uzmqgb
88YSBUdIpkdGVhlLExkFPz07c1oby991KDuiUVVtfs+bHmkOXojD0h5UQDpe2ik3lcFyDEwvfAMt
cu7CzHKYqPvBSa/bndwVd1Apb4JmWrRJpmEbJ4oTEvg3Q62y4J5Cil7r3MnW8vhlb7er677rOeTh
ZbvAH8NT1Fe76y7ZQZwnmgd0PuTlXc4zDD+uRTZ2EKtGGLM+xwSh0tKrj1IpMhefOjftWwRPUI5M
7alDJIYUyDak4bXNtYvcd2n88zBdmERbVS0vHV4d79oOwdh07/YtGETUFhZ6Uw9YnFlMWLSyPABT
Tsqbfg7gdIpNbqIPfCn2GTWvyqL60lz2lI1McYwxhxUEFBv9JkrX/fLTzBLkb9AeUAl+SVMzHgFD
0lyL6bALBMp9S/OMrLBFYWz03zWqZ2Om5RbxC4RNh2k9yswyMxBNirpCK4Y3m9gnN16peXscm99f
d8lPpf7N4w66ve62+4FllTyi5RHKMo+1kMuP8bLYoFuag3VCzD3rKvcu8jxMGYa0BoJV4Fs7YF5H
huv3jVvPXZqyceoBub02zvOd2dXqjgAi6YthqoEQsokgfyKC+ec+aWpSm9gHwi3BJc73aryk2Fz3
yaKskH1lO3mo3+279pXnQKy6WlmwiJZdrtsHLST/K+KUhQxcShlvWcbEJMeBGH1xWQSLCK5u9JpL
l1etU3NoMbYQzb08r1dE0wwhk0SA9NczyGNfOr45w+UQciektR/9OMxCdul99VkwtYxYQa2vzZtj
24dE7aUar9io9myei9lW1o5nTAhHsC/VixBlIfGxG6tLD3vy8Sc0kXrbxPYwAYpB6HQjDgiUUt9b
8vjeEEKU/3mcy8HqoTtHzWLWMDRJK49FmVBnlptCrY5WVdZnWZItdAXbM1msTDt87AmsvGmRdc3j
f39/G46Axf3y/oap49rAEgAm8BbX38A6ZndAXahsnHe253+zMqvtoVeMzqEqBwN98rnAoROwwEpB
9eJQD4WD1QrVneeiy/Oqpeos/HYaDqYXYnsvK3AbcH6UZUd5iEs9IRSSGkSwAAWI88gqHJ36fnc9
R5qY3ye3K9dzpeo/2sjaelL/PMe1tQoaeo/Iw01OMAQnUeJauwmbdCwJkqNU2c2ExL389GYfuAxs
K+piXskK2S7vowoMEZMAAl+gnH9u9L5R0IYR5V4PmD+KNtdq+ckEEI1Kk1KqB2arPayQdBgqZiLi
c1hUp9Dy/c1lpzcYOFmIw8n24TCnexNeioPU+CkdIXFbLAM/1VmG+EpRq8esVo2nVkcNOs+7TzOZ
oXVqYCIhizFMywEe1rsayu8hr6MjQZ27EQ76ARrrHQgo0H5zlR3aKcxAl5A1xgA2ZSv3FtMAqMpp
ZkDMcserOlluRF+rRLXMCvChh2aL8KU8ljwHGW8OdS1fTyU/yTayVhZfHbEhCwUPEAieOMF/bHft
9uYcskLuu3wFeQS5MygTEr5O812WLrXy4+WrvdpxaeD4yFf3nY96KMwvu3U+xz3abciJ1Ud9Jvxn
6ulwM/au85lsxWe91PNH2FDVvkHHa4WuT4bkWFhvlDF5sTsYWqEa5nfKLDZKUewi/AdxWKR4rejS
/AVFGefSNtOanFBiUOxSFRFKsmfZpa2sEMf1CvwddQSGllDqnfsJlNo9X2cXlLGC0yulOC7bO3QG
YRbg6oMzFq8eN/I+yvax6ITMzLhBbKrBeI8OsqJE1BQprBos3M/jGn3ekgPPB/xSs/ZWi3OU9vT0
5LZNetJaSLGRNj9rYtd1PyGc7FUR8b1woeUlCLGf7WTjAdIgTp/iUPDiF4wxABn+h7Ira3ITaba/
iAigWF+1Ly2pV3fbL4SnbbPvRVHw6++ppN1oNJ5v4r5UULlBtySgKjPPUSazHSkByZ2uBVjuetC2
/0rjGCVUwu4A8TW4l8hrvce6A1p83GDDKSctliP3hZ/0J8+xvMeBdyjDBNIDtiRhTIOtMxCCeR3w
hJQM9WI2kCD5OzkADsV7NBnAH9ByDphJZeEjJ3NKmADn8e8Y7eibeJ2Mja3mQhYPVgsS4QDM1r8t
rCIE5RXXkw1DuIfQuMsjkx8yFvBDG+OHCzy/33M6mof/sCE1WU9x5vlNiHlKR/9qZ7DszcgEoFH+
cEVVA0wDch1RR641rgU6eA3Qx2rQjMoGwU4IrlGaS42/dhHIeW5MwgboMYvIhHU7au1eYS7OJnOo
G5kOBOSlNQDybVbQKefp7GvVbz3AvI50llk8nZrm+P1666hhHxc7G6YgVVt6qiC6AODTetDSakvs
RLGFngqa1lZnYLegRk4zCbJL043ZxWKae9cBuZNmJK/rzD7870e1QeX7f3tUI3FmuDreEIG/wlzv
ptoetTUWdjqr4aUoEw/Vr+mlyW3zq4urWYq8KB+COhdbPW+HQ+ey5GRFuq5+NPLZQzJ9gcUme48Y
X1aJZf2yMrAVhe95BjxhiwGxMHMOQZznKOEXyOoMIfLEdEhCMruZaqLDvZ6EpJ69SaYB3kJFrvx4
XLZdKJa1KoGiQaS5D1IdKoFCM1S3CT1j3NQdqkldFAEtSDObV2QzCwdrfCgzoW/JZMwBXc+NBrnE
snmKAGx1mHafFZY/bWEruQkAK5RsQEQDbWN/2s8iOvqUUxwK8Smf4xS0Rz5w/pSoc5IF2ZKXkiP3
nR/iRMil6QC7Gg/+4kgDeBM/jm5kScx9wCZmGkZ0xMPIYsgjjma5moSp5nhQVeOH/5/nky3Fpihk
7/nC31t407kO/3lJZDKdUsmA5FOtA+mjfhoIJ0fgEEbTANpGoFPQPKnC34ezHpTL37no080s4rEZ
HW/CkPZG1qmTJDG6Rv/jl+M7/1gVugZeSFHUiEJCU0dN4039YGNYXTSy8AUdu90QPA+jicI2sJh0
qxb8mife1OUJZCkvXTBUOzQbZumWZCnv+23Z+O9jC/aOyThIk0jilU++aFVT7ShA5EYeMj9VvRBt
oBD5UHi4zLAG3jSmGZxzRbtUqaMKiB+7CMkaIB9WMCQhqV0rwSftDyea3YYhu8nFt2W24xHMDQtk
bDW4JtCDxU5Bq7OToReg5dLYO9rGh7srEZl4SEtu0bQTgS2ltE4km31JFrYpsOwr3CJnxRSU5nnx
o/Si4W4Sld2IKkDpOB9R8Q5agQcDMFABVt9bT0d2wrfa6NJrYHLg4PF7k0FwDw7g4KfR1xtU4w3f
Cx35KjPgWKu2cbAdG3PYO1n84ZTG4/hmBt49Z8Z7mjFwC6lUI8oXAkMvJ3IUkvSUXqRDLxqLVR5q
SD8rWyJQ6UFmcqdJlb4UHtqAcoBEroQnZbWwKtCMBEkKKiI6NNWcjrQM2bUbGQqHULOuF3tSot+r
PdLRFIvm/zi8MaWIblefWzaAlVKFuLoSOn0NHL6FDAUYuMEeikJGB8B3HTIQceHhCR2I6oxX0JGt
QICDPr1cF5saPLXo41HmpMffBqoBLrFxGboPPNSaPTagwHlfYMP4DFYDZ4W9GQbIv1KiNsnT9H2A
up9pGsag0G2dbDXkgwsWSswmZ3CiD0mdn6YN/F7hWErsM6yaAuj+23ioi10UhzUwV3MAxRVY0gES
hasNgSZ1V9M8lFjxg4vPWZlJjk7Ied4baYOvTQvWFCG/JTJrHoGhZd7pSGUtm0wAZpq331Bd2zyC
k8S8Sw18yLobDt+KoLuyx+rkyl4f658y1KKGY38LYOKsxquJ7aKYx4pPg9t9DOBkAlMpzXutd9dx
ib5Wmt4YzlPT5dUKiKTYDlFhZkVaGQBup7nkYNrF/heogEh4dRrS6xKE8p3gwWa+lDnQLMNGIsr/
rJdg1PMNQF2a+xDE6HjLBy+VX4UAh0C5ySQjbZxl58CPrWPnjJ2/aLOMb5oUuTCy03Sf+wtATFSe
pV8mE+6n+MAHc1hT5CBAeK6DeUVzx21oJO7OBgbYWoFoLasOmN9+y95CWeqPIOgSyKkCcCm02CTX
dG98DAvIZ3sX9qDsHSf7Dr/TJcopQSzXngsw8gIOC7yoPjK3aY9vWJzpAL9GIheNuNUG36pkazq1
9YriUzyX9Jh/OpGVEzofToXN2a7STL5Dkn0xtha65j3LvlTA5P466qC3KF0/eEjr0dnoejPgcRei
NoKl5qZLtPyx9vUK7eDAQQ7A0go+S5RbAqH3KSzDbz3uHii0gghI+Bw4vGa4dtWU9X5xqZP4mAGi
eeXwylP4us0pN4P6JDgTG3ewQOUQa7EAtjmEdgLoadYDPMcMor+Ad+vt8wHAawta/CVq8TcvFKfV
IhZ/ZDcvCsm2lsG1LWnVohItJR8L0MmdWcWebGk9Ogf/XKziHojza592Qtcw/4xHi1Raht7EI4um
BmQvr/ICnFc5btFqAB1MhqN9M/QfEguAi2IxpgmKQdqgAssh/ler2aOoPOjn+b9FoIgOqAS2+M/j
VQtL3fw9YP3LoIXySHuatLs5iwwH9yI1BclUf4xsRdqkpmC4kldT8tes39op3N99DaB8L1jGga69
KEtvF7uZOPU6Sm4tLXmMiRUZOaVtFPkGGqVBkkwKlCKnSws8vTuS0ZBk3iaXyApPot+BZifj3wIB
KsJY8oT9RIZRP5RR6p6xqY2NMj/xvsWhXOtG5/zwW/6r6PrwhaHIaxO7iTGZRlF6ZaolwWTa2siR
zqbZ0Lln0IsBGaEebqKSKXD9JYDHcQFxHDc7PAN6dN/i1Z+WAyPA6hd5qxtrWiKkhW27IF+D+mr1
cLXY+PMhxSsrfMXnUNOyhJYpFC+fD9sWOBCswo3ONvF/DcoRJZrSfqIB7+VfOlTmn1LQMT7lnpNs
QLlYrUmZFw4720DPmu3HpPkCdqL2lOy9vaVIbdImedGZzu9N0/BeYusV2eDq1UFN6DnwsM1PRh46
sXfctdJ1pLoxmh64rnYn0KnYj+Wr5xQvmY4dmsguvZcxeyOfEVwgUwi0xXZ7EP41Wx6aW5f11i/u
8x22GuV3FH+HSz/OwMhQimFjAgMVCeXGw548yPr0otQetRZcBGPn2t8buPu/3YMoGW7dGbDNNkWn
cOGwY5GGfXAwjNr3UGnnlbsGlAL4pYLsdxJ+2nSJh+Z9tPrek13bAFcTjKwVeJ0Bp/dS4NsLfGwD
dTOYAYwdHb+V9cYikHySTs0my5xPOpoxE+nw0IwumQOyQlUTeVUEKUMvRzLMXJKMahlnE1NkxZ2H
d4EaW/hTOSWZkQUpdeCbAO7VQu04NsKbpcvx8EHxAWMhisgtY22YXwHpgDIhvGc64LD9mTXveuQn
P7ISz6FKiuZJMJDK4J8QHTtLK0+ZD4Zh1Itc+VT8r6xu0x+J8ulEiRxt3em4OfVxNN43ITpRfStC
x7H69vWOyE+4/b96qW09kQh7oKiJ4v65V9/YuACeg1OUH/Y8yCb7GDXw6EgezTXTUSGs1elzr75X
umeGh66ugiV1+fimKNBk4cY70tr42i18wDCeSNv1P0DmZ758hiCpjaX6AW8aATpNEdFo3GIdyRap
xKJ8EhKECX1nMyyYBDsBI9JBQy0KojvpYx1AQlIb6AQ/tehxQAOLuyM5iUhJQ24E3qFGudyNfLaN
zR4kumYxLuczTuehuYqOhhF3J0AJtAsBZ/+sA6w/xaYNoO5wFDapAr3725EGkoNJhqT7x5HO0G3S
9d03FDe0R0MNyG20R7fgWBDQfDokaS80SOlQq/qlXeoGOMBgTsMc4s8uZKSD8umYxVm1Qf95vQvN
vr3gj20vtdOBJdkHeSRxRwmsCy50NCvIjjxmhcjB40XTORQKpP0tKWbjm3PMxnMoOvl8XjRdA8Qg
sdrjYKxN9evNOjd56a8nQqxNvG698DgmDVH+5FaHhmQDsBv4/ZdqAp9Zo3zyBEAd6BEY8cbNe3bw
NVDKZSPodgMnN/YDCIa6SpTnWU5HUvg/irYSIHzNFOXSJy82E1USrqzA0tdl1aKhNwW32qymo8lm
Ovy7euiaR6s0DCt6LyVIkKOaj4fkcxhkOoIorz1UfiuBD9tzMMsoLdlNczM2P1zIelbfhCG7P4cA
Zx8gkmZ3MqVpKmoQDQC+eOsDE3XZIAm1zdwU7LaAT3zwzPRcVnpyolkkjfYe1CfgUIMB2De0BxTB
/wjRsJR9T8z4jBtHi11YfOOsIGsviToqEzPETUqi/V1NSUbaWVESCSgJ3QCEq2SNNl9Uis7CKrDY
jqY0UBwGlGLdMHHTa2ogcDlI/HJgrZwaNbDQyveBM6JMq3RPJEftA7phaF6BbGahV2m9JeMrdeuD
UFP5kaziv2yv6L8ZurGxk8p/y1HtvBZ6x1TVoHmvN6kDTDqUrnuOuckr17uysOP2PywoBstKZwH0
6/y9UaCm1RgdEr/wDpbdeweAYX4cjV0gAdnxOSc1Gd7IgqIHVgapaTBVHDoKS6Wh+XRIUnQWWUuw
OgFyZz5tFKNz7mr+edorGdlQiKtTXl3m1enIah7oioNagAY9q15JLm7OOAnVaa8i6s1a46h8TQHt
jMbAPq1PvIqBsuFrjjjUvrshWTA4FYqUu/qEvQAXkFsFYAHcwTjZvmecKrs0oAXtisj8I8k7peyx
IQCEPjAjHPA+eYgAmo9OVGU8HQJYB2zGJjgzbmLRlAaglOHFHRmK9SyjCHRiVmjgi9LyvT12wAHw
ss450NCNg1jLPI1Q0sgcfOa5sJZ0ONukqBwydiRkyuhqXnpehXBV1ONzVEGn+CLG2hD8V032AICC
5tAWVvNQqyHIhzvbSN07EhFzIUfbXcc7945mJFdW7T9F5DgaCZpQFeWhspodP8NPInQi7UWJMgW0
ZernNDDFEq9HApjWoQHOd/RuLtCYaZyrZG3pdnYeAUgOkDml9QDNvQkHkBVLEpILhfGa/DGMbGtP
rlMUINr3e8Nvn8l3CkPGOhbeaIBLQUo1nw79YM4JNaaTiFwofNeJat3Zhb4E8GN3J0CusmPYejxw
Tb1rcTGAWcZ0RXXQ1TDNmbB+H5KK5uRFUxpQKwF4RaMf0PaFz86lz79B7VWxSNkITuJB59NnP4DT
G8BPpLo2uz6mGDT0ZD356PgNTF+nWU+yq1PSXPrGsGLouF/Ole9OFBV3LqvuSBRSu5HldA9m7uEV
hArpi6RO17lp6yvApKJHxRgYoAXhMrWsoAsjuxMA4ABsiN+jpNbV7vMmDx+6VAs2Ttpz1NVCRgOw
ROKDUSe/aFYqMw03z1OG7UZymk1N6xt4Yq3LbMmLEPicuXmcLWstNIFhXwCz/fO8On4PAD3DtVB8
UoxRrv3rtTSxAJHD0IzTdbRmFobTNeMaLCOUd0HusZ2ecOCPVcA6PnToR7ZAnG7ZB0cNowNW3AUd
AsVEAYtlwj5cOZBqmhdoQUV5Zv5KsoGCTprbUJOOpPNwdSo6/3QpdFVkdHVSuoimaVJUV6evLZjM
V4aM6698QGdHgJvNJdRLPPG5/0LyrBbjulPIZuAPrb4WxS8JgqrXsAYzAbghitWovIXytp3mw9sw
tRcy71tjxDvdozGAhZQ7GqjBkDvrjw0d6oGpdkgwB7GlPOaCQz8o4azxM5AC5YN+vnLhAPcOgA71
b95ToMyPfuIBnYGIg3ZecJpJMc+dAbDyGwo0n/bzjFdXWg9Ruw46o0JWjCHvoPooBoGv2MKssZhH
km5LskL1bcwmNJ2H2aSqa/jO8xubOgF+ZwnSutWs8PUO7R/TSGeYVXMcO8kMMJJE7bZpUDePqh4k
kaLCRN8owIk1VPqOwUoylqwmPTOM5OL4cb/z4LWIImzgo3kKK0YTL4Bm1EBbhemlTRwO3Fox7EYT
b7yTc4YaZx+Nffsi4yCAsHIXmToLnVTHOre7laOhDWISomMPBsKrs2hTkfHkMo263eXRZrIES0x8
BJ/cD5ab3jqV2OmkYYow2fzTa4owySmCcFap8IzD9emvnaeLmC6IrjjF8mI1aumIFiCOO9zGH215
P2pucYpHJAtiwN6tgzb9KsATdCAlDQGoSdayacAaM/HN52Whuhq20QAIfPJwex7jf5qh+3Otpy3y
OjwBql+KtuGxt5o7Gjzsqt+pTs67uvFQiUuHk0ZZa42iGO/jnl/5kNrgAjW8k7uyjFpY/jmQik4+
U3Ddz6arAOQI+MKTUGhPcck/KhNRFWidXTVQmWHUA1IJGQgU5qGgkUQ0AGk733QgUljOtqQguxYM
Plj5W0d0sPz0vTFA7y7ev6PYd0905Dg1wBc9WW5mhUnv7mZd9QczifbYq8R7eqve4qdD8hla/HBJ
WCuN9HKAacdg/WllkpwaI9kROsuoO8ZDEUZIKejsRcjEeDDreEeYLgH66B4szAi6JUwwU7rZ79Py
08/L7SM6X9e5VsVIxqDA+kCD7XUfRxI8HFeyKtKBSURCsunc1Fi3SFItTZd1EhSKrDkVAXomsX7A
mgwzEjUj/ziaZbjnvYKVJdlpImpPZHFj1hW1uUJRMLBtlf/VKYD09NaU6I8zFg2wua0kCheAbfGf
Y0MDzUybjwerAZKGZJ6G5xTTvjG9mrZ2Z9usyUdkMvxhsi2Mni1z95jHor2veQJg0KrT10FQVF+9
nqF1bMzfXRtsp//TovQGEMajH+BfY8wWMXfwEt72YEbu0WGBJYlm4j8XI4ODXakXmoZYoy6EJcyX
LqvYrZbr2DKbjRs1nY1JO08pMlGWODo6ambf9Mfo5+Zm/hnQtx1deC0e/SBjU6W9Nz8gO44EAL9B
T3HzC2rjiB9YnoJxTCZnVFw6ql8hzEHwmipWEWplUNPc5XwXOT6aLOwBcBlKK5AXOzvUzqBMatW+
cCMjN+B1ok+izwWoDQuNbwhUYcDu5IYFwKeLDPRVHboBXYZ6BTSaCYchS1bSa/0n7EcCuFymwFZX
eTJUDz0r5P77NknC58RG068SN0kUHdmIMiGa/puT1ELQvvVdjFuBKJ5cbKDTlk1tJsVTG4IclvXo
8S4FarhARxste8fBI82KtVM+WMGpTh13XJSG5DtD77+SjIbZJFPGchCbVNjpcXKY7ezKRxUouJRW
s2z21fMh2OvSvZvcRgYSwjb3LwzNX3dAuA/vuphHAArEdJJlSGSCGgug0J+yWTsb/8kXtSQPpVYA
qfbfXMnrJhwKxb2tZN39H0OqSHTWP7mmtostdNx51rN2vkSNO+3K0ct2m9SttWLAzd3qAhhXli2B
otkBwY0K1UhLU0OBXs1T0s7G/y/frIidQ65lPwvmpu3PAmDNh1w2Xo6yZoDyt6O9u5K1aLFEoSAe
BWBI7kp2EKADtziqbeAWxWCrG9DbsAQEEx+/Ag4U3O7JKQhdU644w2tUjkr1TaEL/ZQ4KF5b9EOm
n2jupUALsrDrQiK3d8dJTtPcz7DHAOxuZd75QCqZDmk+Zm6/Z6WDzilobzxp2sQD3yi8pEXsZfEy
YtxZUa/8VRs9tcfPw9yCX7VDtK+NDj1RcQFGqc+2/NlkChNJae6LGrsOphxPOoBmwRjfBau0baJL
4spHFOVGh2IEDuaCZGMKLBLfCat1oxnRhWQ0lMJ2QLsMKtMraw3gmKcIJI0oY3fCXWoJIOo30WF2
oyhe6wIr3syrdVsIYyWwkYJiZ7C3VIP7hFxYfKYZesaBul2jlJmmpVNae/zowNEDnohn0JLzh1yI
leF1LqomWyTA/+5aDaLZki1Agq9d0e/YkSspP888NFp0Bslp8Yx9sG51467jYTedmSn3BpiJ85n9
rnY3qZZ/E146oJQGgxV3H0c0LU1X3srIxJDmuz1a1eZfXUPAzqOs6zPyHL4J4vq/atXcvyO6Wh6y
hrrpACkSA7oSzZsqT1/qeRdbLHrIxg5lIW0HTsQ2LZKDrVsvVZqgVoNk2KqItrIu3cWAEsNkzZEY
XLmJY6wKI+73XhrZdQL2gmxY2lob3wMHB/CMGdDhAkCp+gIFXpomAXCslDSUGovvWdAfB08Ex1nO
gjrYZdhVQNMebMcorsETq6O4KB/iejcbNhU6yQPGtujnxzmcUpSLMjWX0gDePvjgiy9hGOOo9Mov
oZQoS9fr5gty5GCQcGX7BfhBP3wGCAzV30QNSFLk1coOAVFLU1KQDBU/2nrK0aNHrloBQkJbd5Sk
75vow4fM7bZqH2bZTZywAWcC2WVlDhhKJ6+RcMvlqS4BoNK5QY3CJq8/XQ2KvpemZBKZNsijlAfJ
yBeEx4BJ4hxAKxTBp17nOQQ5ol/0b45CB0RSo4KjxTNcAs8+b2Mw8TbAvE1HHaRqSOr2rCwuRRzk
F60dCwzASbHa+gfJaSB5VJWgrUPPWGYCVXnhBUV8Zxj+zwj5DQDuVsnOUvt8wmz0c1lG+tkrY4YK
uHFzI6dpYOFP9LQGyF/KgQb+eRSaBrjk9eCo9x7IaZ04XrjUmT81+SPBvYm8up0a9akrP3cNdLKC
kEc7TVI6vFI1qnCNx667IWGfYLu37IN0qeFp/tjW2F4HroLEqxmw44UnsrMYuqNowVK4bLgBREe/
jgH3qOYOsIC4FYp78u1lae/qYUS/aJ0ajxmY/v6jTPu2oQq/X1N30Dvgu8AgB4HBTUN0W+t4Wyxy
+x6cEhJUjiL0PloE/YC3K9OIQB2kWgTLxkQvsIMMGzUQkkxYwP4H2O9BoooKzokUe0M27Z5qbqjI
BsRhbJ9y+U4VOHMtDhptwRIM7I+VmY4OmnmHHlwrhChhgBZvAyiAvyaoCZKhHfkTzOLvyBRXMBcT
FAUBXigbrOLzAzJGGyPWknvK7cWahhfjOr2nN8UQM9JRRlBzoouJ2pdJp2atZdlbz0XCWEsdH/co
rd/pbcPOTt4k68ax5HNRuEDFxZvPdwD13o1d5mI5lNyDfVH8cgP5ygrmvwU6dil5nXaPWHmlm1FW
2h3ek5Pd/y4cvq24V5+lA5orBxulhCd881mih7fmJQ/EQwGkgAgV3DK4oBDAANM16HAtOwNBU4je
7gYdjBcsacaVgZbaL74N/mffb6sfeEQthYXdX5R5FYdSxijAQCXZwgRE/FMIINS1Meh/ua7dLXUv
Eeve99lHaRSVNxV22darFFyYYEIuD1PpFJVGTfVTGUqlwMEGbGWt97+XsbXO0qz8GnZMX2dgYjj4
ptYCigplSpEm5apKpViBBzrpF00kwpNXj/KujjaTKHet8MTcCYQXvGZ/ZuRi5j8faZZrMZ3h73BR
GWPdVF/7oQzHBogAD22Slau2BjRMh5edoMzrQ2mH/OL3nTy22fg+OPzddiz2SzHzWb/KPHnnQG14
rQJ0ewdWm176Wvd3Tq4HOyyAkovuVXLldEH42sMV/24fjBk12wW69w6c2+6rAeiuFeeRv68b13wT
/qZzyu5rhobWvS/qbk1WaSZfeG9mj1liWmffNPpFLh15Di0QfeilPm4tEVerAsyKz3kZ8HNVdQ9t
7+fPLJH5c+3pa47l0wPNHJTgLoeGdXugNeTPPm7JW3csUCeqptpYdue+RFZGBSMHF8QQRtkCCoFn
uG+rJapul805T1aA8QEwCYkMtb1jRODD6UtPX5FsVmiggFUOXrwdBtzuHNtOH/BmkD6kIBuSePqf
W4BvhMs6Te8TrMPuSImMcvoAOKB4oSNhtke9CUxQQBYsTAcFjIlSk43jigjZdT/dsHYEmWvojeB0
DDxjNanV6Uxv1Daez7rlFMcbUZ4RRCUI2VUcOuEAGINDojtv09VEI6+QtW72QnbyHgzAGsjVgbay
A8gfENqaEm8inQmidMNG7byakWge/iSbfD/dAoXr5nhZcGSxrm9KB9AMSWb6L3EpllZVDW+m9Nhe
V3AQfHDlWzw0WObaXXMiM+QnliSPUMm0lw5A6/VcHjo8jO5Q9aCK/oDzVIapV64styhB2dN/J60t
ew4qEIC+7FE18lrG5g8Xb30P4LfLT4aFzA7QbIdvSs60xvqTPOfhH+WBi5W/IRpwsOaavKd0kM7i
BdjT08uU6UkdNFejeRGfCSWGhrTxdyOATRbTHKSR8h54ZIvAMtLLJHPBbLPsoyZetan5A9CD2lvR
s7vC08qfmjaeS3CAv+XYyl6lNvdOmaqFig2bb4q41p9DaaYLCSCfL61pfgNKifuCUqISKBPCf++9
eCXbCKRWdRsBeDf2v4c+9jTHfEif0evbr5ugNE8cxd+gSA/kDqxt8SXJNLbyenCb5m7zlhfSOTYK
ezNB08F0RDIvBNRK3etsMSuc3KyaRapcpkOypPlVnKHOlg7y0LjLfho2IAU+WBlfXiF+Nm2Atd0M
+ckL0P6lpROuM+xSRqtWt151Tecb9CvYB4kl+SGu0VRF0xTAAODB+ZwnaDFBjYAymiw/fSLSkHBW
05TbgKk32q+tUfg7Q9UcBqP9njaAgySI5x9xFuSvYO+qLr6fv5PMRHP1HuWQckXVXCz1hpXFmbYj
LTju313DzT/8B8cqXu1EVpegTN8rcbKcvmLiADxrwGOHFQf5JwYkgME3hqrwj3lqSn4oqhJC0lc3
lrPnjXpWUAiazmHHMhj+a3Fl0qPmbz10rmOhT87FOxrIl0xFQ3lNPRE5AQhLR49/MQSKGnqRekcA
gb2ilS3cRhla3AMT6Hx/DYZ0tmEc3Xst2GqQdWvWsaVHTwBxTs+uAK6pmklWok+fZ+USn4TckcxT
FiiGnywMK4yfXLAPoqc6GnAv1MvjBzDFsJRZ4p2D2v3VAuHzleNz2eUtdndoin37dqVZXb0HXh0q
RtMenQ+g7TBSz/5Se/hmQuqY3DsPpjFFSHWD7cAgbK1ISRG8Ma/3WQUYqBZ11NPuoQiQUKmT3F1O
m4s0zw0BNg0F2dqZaj+yCxleyAAV3KqimSTOjjnT+lcW18Aujzp3z5LEfUB71IdFbqB1kJnxA2v1
Q6fuLNYAdjazqn+ZVZK06ypvV1UIgCsNXOXBwh4i0K75qslegcFJNVRFAz63hN96mHm/+fivjdyv
txoYJC/C1ypwMeb7ptGCCw0k58BfBNqqpq9INlS1NmmDyEbWogxBeQcHkoNEMT4UBX/TlVUnhLn0
khwE7kiHbYUNcqrCdOtHlqb1o44bHlJour1H5VH9WMfDAkTNxhmc2/k9emdclIgm3TYoDFTL5nVx
j9JSQI460R1ZzHJwmbuLkNXdlsyyTjJg3trOmqPYEZxtJrChyiq7K3hUAKncd96anu+F7yU/BgGQ
wWHkMYh2xbjllkLCihP/QdYMm+XKJPUTUAY57XeKZuatf3LMAcQ1KlqholWIlgJn7QdrQbUJBPf4
ObM1wNvm9Q+Dtd8EyMwvchyNLzG+Inmca09ly8Ln0bCW4OwyvoT+ndnKNR7uaBaJB3wD1dCroegV
HGiMZh+aycI7a6P3YZGaaYJO8i7bTVo0XrBFGGK/uYpRjkABSBNr0TNKg7wDoa6YyJvqEoDHMwZL
FQvsQKQNA+auE2oLQIyifdTGVocRp2qu2eXdkAdYFKjpZxi/tdzTJAuyxlt04KjZzmGbIkAGwtG2
JoCAQU+KJhBU7+jf47TYuFqo/Ryj5KEQ9fDW9km9qgUPL9xn454Hqa/AQW6d8lIGP50oe+AWKNCq
BuRd22QofrUVa/YETBwKAJRp/mnGIJYu2gNki5tK3CGtsXTxnVukcRThC5lt/CKzLviArEtbFNkx
sMYzQJ+sS906bJJLQFpvuBlysIb/VpAWqGCAqgW361UQUnCwKYITEEUin8FRsGXfIQ++IYM5UF8D
W1EToAaabcnEKC0DgKvSXd8oAoM/esByw0/v99XgziXPtvf9JrYe4faVxOiMxAME6LikjppOrgBL
pTrFfvvTnz/W3s+GNdn+Rq4nO6TBk8ssBkVSdjDa/Mssogh4GPfr0PX8q38UKUCk3iPzVDvb2WP6
Iz2xirO+Ps1/IwDHzWOZoAVQ/e9mOWtCHXX1IXjDP6+bYgB1ATxyZTvefgpjrh+9KjeOc5Acm2En
tBCt5v8UUHKTTZ2BEx7NsubJC/zvepeGu7yJLIAbKFnUGzhs3lCB3J9I0keteZos7AYdq2g8fSMZ
SifMk4md/GE1VuBFN20RryZ/ciT9v55oDhG80MlIMF0DXYga6IQNc9/mgLLq+lXqR7jt+VV6qmPs
8y8K40vkq4WsEjGU8mIdI4AyWjn8lCIry1dJHKanXESyR2Vk0KwN2/cXVyrS0+Did75oUtBg2UhF
fnjOauGGR/Q9yP10ZsPiADEjNTNyhqdYO82ywF8iLfjT8a1sSzd9ehCM0lsbyBZeOvUcKERZHq37
uhnrQ1VXX5NU4/eJX34Muj3eF17FkWb/LZeCpej0c4FTRGZKkfkau+SA2FWSPkRzyaCGoAL/hh+j
LmtW0JlKu/k6n4Qc1JlAxoczfZ489LFc69WZKBopIqyCNxGYuRcRMGMcvxwfs9gfHlFSJ9csCEv8
X/UPWRjJvS/t/kwWhTOMB80FNhVNaZAh+ND0squxPoOXZwb9QwUwERWRBpQnhVuAu4SrWYYE8KvR
xeUdibQG7Z15iSWAcqILqmKgTnroLtjMTgk4zIZC1aUpM2Hb5g5ltqj7+vTqa5TB+0WUH0iWBm54
kWa/nWPMf+P8d7ti2MeZuP4bcw1F2LNXYOv5EqRO9Y68tLyWD7hpzyeuDDPcamkEztvPv1sm+tXf
aEaWeVeLPQgLarfDEvbddp8cExU0tDZFhZ79sdad16rTEjeVI+hyy2eDOdERO+VYE0/WZNgh3s5k
rZ2ebGN8Bkc5umxFdR9FnXji+J1hLxtl0DT1nVG/ZFq8y9FN+RS4kXjC01AuQCVZHWjqR669z7hj
LVBD4VdgGXXXRgUGRS1EOH1IOnR+msCPVb4UzqvSHSnpDBSuEx8X1PbIUBEoQugAFduNsnBLyAgT
bkL8Kfw/zr5kuW5c2fZf7vgxgj3BwZ1w9522OpctTxhuyuwB9iT49XchKYvbsqvOiTdBAJmJBGVL
JJDIXGuQKBHeGFH/ajRjD2cdeLrEXDtj9BLwDncDs+MdVzEqjw/+odXbfaOCWCSiJgMP6s2QzBhq
cN7Jc+VjmVUB3vKAfeWNGfgSECKjabRE1iEpBpUfA8Bjky7gjKVHitqKVJ9AHFn2oEIDClzPmfGI
308K5pIEMH5WECIofATgJ5DffO83+4Q/kik1iV0CFED5/5N9WCHiDXtbocjN/mPwC9HzMDdOzyxN
H7sUnH9OlRvgcbVL1Px0fesh3fGmj3QdkHSpZlDGmdPJoEq6aX1r9Hufx2DNpGm3usXZvFCse1g0
pRb4al/xGUQVmecCr0CvzJOjKi/MJjbnRn/rkYy0ZPduaPmiClLLQOmImvEnO1L8+xoADnuUVdbu
aNkGdIlVQNP+i8cgu7JBHC8vzcPyY/xpxT/JaAmEN5JTmx7/ix9iManLHH8N84+cWtM+98XhH1eg
adREkdiaelsdJoXEZqimUQhukTroInnm2IaW3JOIlO/MSNEQ1toyFyG/aoe68OdZ++Zu8UI9WmIx
WdyHqd8GvDabzawl9/8+mXzZOpIX9eK6PMm7p12WoJ6NwqC1nBq2TYx4h1gVwocKhBf18NXJNMrv
N4i7Zo9KZIDXbReZ1Ua7LOLanyaJqtBWmpN6Qe6W44Wrxna04SLaet8bNnhN1Ah1vuPFHCZ7WFt2
sx/M6QPgN9L7VBfpPZDbymKoHoCxWT1kPtfvE2QsqwGJSznkD9WpfjMhaTusfGH592RnlVO1dXp8
m2yrczddbE8BBfCpydQrLjIr3qz/pK5M9+cVgJda6RbI5gCWdkFTz5pi/DjFzcHwhPG1TSWQ2XGE
u04y1U5NLJw1qIzLr20ekMGgIzDPfdaCTsuqr0hSQ/6c5uhfEVHbCaMqPpX4XgIkz2kPYxEWT6jT
+0Ezk6z4mpuh88RQP3ugtblmD7S2a1m/rc1HsK+junNZG7CAr2sDxr2+Ngy7baNtkqvnIbIaITQa
lZX1RasMJMPVbX/Ncel3tA0OoIWGi2cXNPBBlKHw2RjM2RYQAhaQYJNXW81z6lWvh4+UPhP2QCqc
kszb0zAHfMFaRA1AEaYW4MpKuwxlEyc3xstcpDb2d7gsCEEPIXAb4vPo86gDBYVZJrBa3Rxx+pwh
qxJyC0inQcP1+o4x1j/0WvGtUnK8zsFEB8jxE879xQfgwSAoAXnlt2zTp7Gzz1Gf+lL0yMOE2AZL
2C6z3REsdKgIBZxQtUon27nzASKxRhga6PRJ59w1fOBWgDzG+iKQiTMPSZMrayQlgPtM00GqTYak
QTICQNl940gOyW7WhjYwBEPDMnbgqygZ0Ps9tkds6cvsq+YI2Eq3fq5aczq4EY59Y6kYxlfMQMil
a5P20WgTZ983pY+LEQypAehLGPRRZu59HWT1ReqZ69aPzQO47uWK/mMEIKEPnRpSmtMypP8nGrZR
cWs8hsB8X+aSdjEmV6St1UL/xdwmytdDH9sPpqjq/eCwdIeQUvOpH8N1AaKYLyiaz9ZOPOrnKRYI
HwGQGKmYUGhO+dEbXf9pdHL7UAIxaGPmwvucSCRzQi8GK9mE+RCdPJ8Xj+lobUQS3QEmSn7WHXDT
6bKxLhKhlgePNyAyUCgdgmccvIHJq8LM+1dFG0V8nsEiRKEsFNOAMccqrRiw3boFXqIQ1ACqR43Z
1rhCbEWzWhS5Xv1mNxtn44+kMvzZE5n9yeds658Sf4zPZBU2Quuw9fu5KvUATKPtgAzybCd+i/xV
cBXaSKbyUEg4AIg1NPa8RXpaoGedf02ELDbOgLSQOnH8KzUZ/tCvk2Y9DFPpHRd5E1bGqdf7M4lo
OvVyruO3y+gVIX16besBLzavqvRAww3JwXS5n62c7lIBWg1R0JSDTioGH5sJXIh5qGQuLmLXbjr5
m0U2YBfoDVV3drKePzplkVxRcbFdDCItQc1/2uNyKK+cQ+fU0QoZGOMJTx8ifTg1X1oXPL9eBHa6
Rpjdvdu0uL8bDeMlKY0C6TNtekoNo/yLh9qa5PpkpzuJu8NdqebXOIAjJ2D4q0i4dsx7C9h1Su6h
vAhVkmCaAai4fa0rHQk8Ke6rrRog+PkECFJRSHE1Ou6fItxBbBCGsT47oB0zZV18+/+zMJQP6xcf
7fjQVrKdidQyp8bNy3zLQnxqdjS9MM9xtroiW9NZ/uPf7/0N91fScJvpONNbHpKvkEwBiur3N9Zl
YVuAWXKyp66xtgWy3lbmyMe/XC2yt3Eu4q1j6ONfosHlcwiE4z1pexsXi3VuYHOqtCCi/iQAMnUl
pZjMdSij4UlMQ/jsFlEwi4cGx/a0vKcpEz6nZ66N4Osr2fDIcO5BPqwfP2WVjUjzaBzxMY2fqKns
ql+FpZOBVwky305M1EpPswVN8pCet9LwptnLyB/XvVGCrO/XE1KnrqHGgsvtoqADDwLlolkv6po2
DHRmGiZwFU8RjjW6n1WnNuqqU68aGpZ+ibySXjr3tmWUu8WEeosdTSPZ0LnJXpPmcbF9Z1aTT1Iz
ad3jQ/LqeLF7XVY9hu1VW+Z13h5wjsgnXhaiZ850N9mWZjJdUek2XWMD30LbjcXW1ZMu3cS45wRg
d4pXL0wWu2kE1IZdy7OZh96qHfRwA4q9GkdBzSjOEpcNUzc42wpINGdq7Jg94uCjYJwjZ5Wogl2c
ndlR8x19Z2X8JEWn2WB3Qc0vIk5FCBx72AxUPExSbuAiKHhvICMQyu5JShNGRNebvnCfaqtJLqme
fuFITn+2Kzt/9kGKMepR+Ugi0eFPzLJZcexRavocVQzcL0BisQYW3xuqKb24Rei4blfDOMb31EQD
T+61hD2IKUE6SW5wBg69Pj56dv3yzgwJnxqQx7vrv/85Wu/h+xjR2zPX93XTRxrCe/rfKSlNJ0FB
2Iepiv31JD3rEEch0OVxXUWNIYzXHg0j0LiTxUw/uNhR9jxpUV1xmmkJSUYmiWIx7L3KOij4sqkX
A+qCuhjZn6S+MSdLH7WmGwW/tFpcLH5IVmFPurGQ9TJfrdE0Usy+Fg/vfwD1JOSLTFA79urhTyuR
ybIITWsJFSZCOYEU5kPfyhA1xNbFT3XzwVONpfHwYIBSMii75jmpXEW9kAH5ygF+ETL/Beg6rjQS
ht+dwTf4BCJawBd1sYPbOCcv1suEHMshS8sK9zSDFP/ghAyqWmN7JLsPOyDt9buxwQffUcVspip6
o6aKcnZCQcLO+1VOZkgCQ2IDcMkW+ySssisHj0swpXa9XxQ0AVxBfB3bpbde3JFiWd8qQbOV2qLc
koLscDnu0UP0U9bbQUOFewXqi3K1ONktCy2LIzkx0VCWAZ5PWnOxoZ5rT/0OAA4dAMHxMwOSMT1O
KCHcIZuwwVEl6szjIIRXgFBdpdqrMXBvzCMNR8OR/gnl6eZxZBM/gA0haJFRDC4PasloMTcQtV3F
EuS2UlYgPuSas6t1455GBUoJUXquFAnHRiOgLjWgIrD2lckON4oUJYqnxSTlcXgiWUaThyQ0DxKE
eINyuNjlYYSwJY3fT0m7wT6myHOmKbOb2VAtlQ94ybxOfFu6Hkzv5N2swSMucdQCrf06aSTKt7MU
yGK9RNBptHiEUqCfWGS4zhA+annlcJDpdIi1tk+fwK7WBVEbR9s+y0FkR+aUfAdUK9SqgzfGGl2r
vBtBSc2YFp0mC0R7Xg7qLFwdaE0AMAl+1ixAkK2pO0sNrb9rOrfcu/XEcRnZ48h208XBAKkioJS+
dVIrT2REjqi3yICnf2eBBml/I1rc2lYUoQTx7dlocuFW92xyo4MfgyUSGE9ACOWJjuinc7oRJQQf
isPyBfeMxTaPSiPgY2TKNc2gZjDdPECyTL4LlaGB8+QmasGd6dWdBaq8zDqnqOKYe6DzfQwRRt8v
oiwEZuW65Lw9V+yFMWujaxkD4oHjPQwSZeaFkRcBDadpYIiMAGZfTj5fk4waf3DHVYgI926RMd58
rrK4PiE+C3p0ibONzmRzTxZuDhbVEmHtxb5rHQTPJtwiLTJnaE2UZ5b2enmm3i6zVZ3F0Z7sInfI
zmFknyvwS56KSev2qcv2NBJK5IyjVQbWkHW4C8TWlTTUWKShrnRTu8TNJuzJiAkLkEyAkdjQxEWx
DN+7oDE1N8vit6LdKyCVm7W8ksf/KYHGfkcXwQzTQTasxyyf+UhVe58/g8sgrSvNynzqYtZtUN53
3/cy/I6is31SRchA7icU2oOAJQHc8SEysSEJxu4Od1AiCbKKr5FNG/5wU6R4sdr8XnLzAZzkw1er
7r8atlnegVnvbzG0/E4HISVKFJH13Zh9tBMhGGqYOjIBQAYB87CcAr+qqoOuF+KRFN24i0FK8zAP
EAA5mrhECpZJLkPVSFLmYpuZtRs4XWnts84MwZFSfckdVp7MAYBwK9ynRthzPMw6023OqSYfDbwD
wOydgMAZU4xeBzCwKLpV6U5eusLdibbqw9bctk4VPqD4WnuoCvHF9fLqNNQ13+pDWa8TNfd3/4Bj
eJzXRjTs1a9rPlXm5N3TlMU9rU5rqKfmKqsu810DtR48TB3sXUJHoTS4FnhodbsHqY0XfxCd3ayb
pA13sSGSD2Yk+ba2AJNCQ2S/dvuBIXVcVkbyAckkoNMOXRPFhzCOOtTl6JP2SdPVaMz7B10aW9JR
w+5aVLI8Uz+snlpbFMduLE+JHMYdCHntY6sapxLgX55yFDc4Nf4zuwLvftKIegqtFYAaoM+Gvtb3
pEN8DRk7yBtiKG6Bg7mbTf0X4NL6m9nfbPlztWXezZIoskk4amrV8iT2OuT8/fse1TCtX4lU8JeB
zDLDdQxL11V62Xsilbo2nGGqhifP/eAluZeuQ1N9J4CSHZQZS87UILRT44uhxjddF6lgZ9wdiZP0
720aqIxdwCP8YZ4VlU9SgESr1bp09vpHu9m/nVY4Q8L3iozIObIpXRSQ0qOYGtKxEbIA+Vnmjn8h
DB7uBwNhHwLQ1Dq9PreOvC4lOf5P0YyfScOGDVeqsyEzEvWYtGBw/uqHTJlfza6dWoBBYC53QY3z
XZvhbxjAdOyIArSvNHKnRj6kCY8PldTAF1GnIG4cnazZ+UmLaBTNEKM41M0AqtdMt5FWajhIUtOK
J9eOCm0ncO8G1MLhNDaACwVuWB6tixYUJoWMw7tUayR4b1J8olmkX2Or1q+Vhaw1HkfRLFsUwhyL
VWnl/ZZkSSJH/FpLtXPDNyKXxW2zyESbf4l67DAW0WK7yEDXmJ0blEc1QWfihQq6x267GMY1APv/
w++uZfz2u+ubjuPil9Z2bPu3t3qGG1DsFKryqaQCbmwuT7Fs7DPODvaZeiBYvx2SAqQaX7oOnNjz
SNkm6ZSA4OFtrtDAVYwo1o3onbvU1FB93RhusdEHF1ldyo0e9ah0jYSNzXceXuKKf2obzXnuNNN/
dJIh0B3pPGML7TwD/X/rJo14IJFvI/6WGNV4piHwor1VDfDiPQ1R2dluwaU1bBqtdp91PtqHqEIo
kTz1jpVs21AftWLjmQkuryuACCSqoR41CCnYR+BQO0eQEAE/gLqLhnokI8NlHrnBizHnweJimffO
Dfi3qw2gGJLZ/+LLJA80z2g9MIAWY3Px1X18zlGOO2IvNY8kKgTcuDO3NGyHrLizKiQGK9OIsgPs
NkX9bjyecpUP0OKVDtx7vVqR1i8rJLa6CMwrIC6jt740hYj2o9SQWsSiPpfr7KPJwXNJBtSUETcv
2IwjA8kYBMrStE8kl22NSTq19sDFOuH4Zi3zqEfzqIfq7v/0bv4tnId3MgIbpu06+DW356zgb19w
UR41//s/xv8Dkw+I4V2reZLO5AVuioS7tizDCx/y6cR7kFSEOvIk3+TUo0YfTZyQmcN3i2yx88u4
2+kabrYXLTlehl6sb6Yir0/v5LTihMiWunLHa0etvTimXmh2Ey5szVm5zF8etkS5UZC58l+ebkQx
x81PvMylJdTTuSUocJb1l4fok6lca073+nQ0dXkKkJ1Np2k01iQaKw17G+z48tj/ckB9gPfFw73o
BjCoFQ6vXvbUi/7r1Ev2Rc8LhM1QhIFaU5ShMJt3CCU0/dr16nHjeVE7bkGcYa8B7oYEL1uI5Js/
gZ1dQ8rWQN9F35TJebas1CeyK+NNFUXewdVtI/9IMi1phiAsWbPxBr9KvskEXJEegPED1HPU2gMq
x+qNLksXhxqn2jdR/XXUwEnZiKm461RDQxnjAIhd0cMiInk7+sUd8j69Y9M4exKhcN3VUf4AJ37u
87MR9isavXPZNDg/Rc2GdIvbxSoaPsYotwVFLFh2eF0P26ix5cWvOnkJ8cd0SUptCoy+yreVQPXr
jjRj1P6tj860C7UB/DRNUiA6nZnyylqgfpNJ3iYTgPtLPqJqR260AcQcyE4vf1rbuLMFsuMF6d41
GPFM7m3+06fmHRMHM/CHCBgKz9ZxfsDn5l1J3SQFYFmBRPkEFprujGz2vY7I5cHHuQDHKzGcXSA5
dAGNvZSjK2xwVsc2kIgXI+rhf2Y4zzYo/xhep1vuHm/T5kDOFvkyd16AvLYhzv7vVyW3izn13p6z
HIAsFjmAOo0Z++GJ0H/OdUNuC6eajrrmszsLKcdrlBKFn5sclImN6X5PYWrrIyBdKia3OEK8muqa
wCbEysLPRlGjwrlwvyMGlTiFrjIXvPUC0p71YXrvb2bQdUUlRj3upPZsudSC5j1SDF4tewJvX6xC
zb97TWPqyzjfaDwtV1IVMVDjmPFFoGDgjkauM/WAlHLFbBGrgodK087vLIQWilUqy0Ks/qClFZCC
lglgcf/mneYKG5BW+PJn4Bz4YIODOVtFYNw9+laEk7wWR4+e3kaPWRF5m7S2piD2AbqMF8kpn0Az
EyYcIT81ZIpOSKhSw3l808W1XpKsaxCh2YikHsl8BHS88UDduUnGZuVnAISiYRf8+2++ZXq/7bIc
H1mQpu+ZOEUbIEz+tfZkyJloQHxUPtmGYMfQETYgSSUqqeKWIzKbmVdqOkNMZ+672xifs+tsZpRa
uBPF1AZW2otsM3rpsO4dxDNpShh2r5MB/MIBe9l0+8UhadVCiIz9thCq1rbsbTpNosXAA9sGNKzd
r2lX92eKK1P8Ga9bccrwYSIRNTeBdoPbnLRLrBpoHCiIp/Gb9maGNaUgCbXMdOUodD5rHATOa6qL
+Ll7FKqhHnMVWB9pCh3MKXrMbrQTYfMB6dA9tgT4RxNnKU2XBPu3+Mwm8SFKAaWCahdxoUaOvmJ3
tdttqMdaOmuw4Y9A5u3vyaQj49HDQYTGpR79Pdgi3LlavxsSJ8dtGKB/WtXMgD8KNUgp2zQB8aKS
myJEVlALYO+BA8TPC/1pR2U/Vo47pWFsmgsNC5aukPrlP4/ghXqwkDgEyAjUCuHi5VgMgP8nK/Kh
DY0++0ib7NbHNGWrrLX859ID9s7MgmKNNdCXLeRbU0O0l2Ue15vY4cgdVwqSERWmW7USrOiKR3Oh
0EQ9pr0KwwaEH8A82cgKH4yxc3Fqodnlm+93zmhIU1K11DuvIDjDUmRz09T2xstR4FK6Wn2gn7iU
4UvS59Y1cjTzL7wq6Z8FOGnOXVSjwpCMUAxvoLzcdtZI0gdiQhsDVUBjn6Op5y9OmAPJpCzbZx1k
wkhqGrL7ONW0re6lzRlxUucQGyw7DEAORplj3G/BgIcC315U63zi7Qe77EzcC2X158zwnluRun9H
LfiGc2S2B6MfAiO8S374CJUh8HBOAN14ooqPIo2QkFojZDTXd4BU0Q7wB5YeqAbE8Sr20BUbGtCE
pO+bPZIbUmQi5e0jNWDw+YZMHCu7pKMndr2Qct0UpvkhtlmCS5hGrokAvjTb2yE3a29r+kmx68Oh
eQ5LcHUhD+tbyNknXPHbz46owp0xsmz/q8FQvgD/3jrVDGzlge7VAsiKfnKx0q83olgh9o8S7At2
h+Ctk37towiBCqnz9CLlV9KnoDfCv43VzEhXeC/4Dci35reIuvaK6WVB45/K+V1xc/8GRYiChXnW
8p6hSchdtkF0NAGeN9MmlGPGAvnlFgL1AKXnZwe4kmcXaJYVkoiPGSkyZUNaruvRprRSF5sNFGIg
R6cYwYKLeBHNm9qe6Rfqspah7k+3t56N6sBYc/UPHP+0QSEY/7Hx3ab40Y9likI3Pn1IewuxBAtV
v7lTsiOrUm1rFDaCivgHB0GNBWyfuqm2RFdl1gh5Ov05mmxEC4i8iuQ1Xkjr2qiclTEiq3Pdl8PG
KEATipsrHXCXHpDrl2ZSKPM0RJ7cFCQg+FtX1ji9Gv5xzo3+pktO3K7+0VjeAEKe/AcuDydQ94KC
8KTnTZdsLS3OT1rYA9NLCakhWRO3tbeibkVdcLReQdJW483qA3Gy6n4Q37nU/MTccgBCADFRz5Jz
y1eaaNoCWyklm43iBt1mLCME4NsA1zlKQ/p5PmOJdihwipBu0ZxvNb4okZ3DgYqpgCxS5Dui4I3a
3/vNxJA3EPUAEvVr66gZZrJnuocwLmFmsDyvyoDUecp3TZr0R2Yg8z9gghXIsDCyNSLh1oWp2xZU
THn49Kmx3pWPQk9QkOs3Y73jwupPedSt86FjEneBOBXM3bj0LKQD4PQzj1MywJkcF7ilxoPQNXiA
pI94Zcl4uHaIel2ppztg95ocpDfT0MenyUW8gf+IGMJ6ZAegNlARckfe97I2jrMJWeNSYguE+BFU
lj/9kVyT96BflXeLuC3wCavKb4lr9jermyjMPqN8DbSMYxQYbVYFlKKe5nF5ZyfinrLWKTW+i4sn
I63dy5zzPhjuBixwckND4YHCo46rezKlSW/2JMotz92EqNTfkJLslX+X6NOtXDyBs+fVd/bmm2yR
eCyw07bd6quppeZKGrJfxb42IrkMN9/UDFF/nJAFdZlH4Pi7c2tchioDutrWBHd3YH+oUMD0c9I/
OapE4V9oFsL/syNsZ921hUSPDXAr9sY4OriOa+oZpluJwpY7l4oDAJzwvZWorHz7okn7O152eDqF
6p3q2o4pSzIiD7/6s2S16SycGQkkJi8z7G9zJIHSYYEa4PaAMSusZhHBy5BcIc2tGmAsbbV+8lhg
iLC4ZIbYLnAzZEc+K2VXSMUbRf6QwrhtXUsTG1Cpvi65zCMT5YoczCeU5dHe2SlXUxh9GIR956dl
f/KyblN1HMD/QvYnlpusDJxe+ADsxXXjyUpDcJ9Qd5bSJBqrmSOgow6z4mbSqxeDHXSUx5yc2AT9
AXDYAyPM2W6w+yHGwePnWDcHVLMQhklmYK+ICk9vNwtjpzuPhQ027zL7kJtOd5SqrLhoddQny944
DWyai4/Lt5LlnGEjj79nba5WXhSpUe+jxujPi4g5APS1Ou9LrabbEskJCBGb7crXWLWlZUyu40gE
Fuig0/EFaVHFcqZe5zYDHo43W9brWUAKxxxwvCb13LUFXmx2ijAoCZtuAEuSqwPeBm4WX9R7J5N2
22xD5ToB/DNyF9MBEJA2MCQ3Fu5CToz7xb3nGXgwIJh/S4Zsk/9q4QJWZT/JKj7rAGAPLLPwvpfR
U5iGzTcrszgobVILb6ISl5xRYQN4mnmPdeoMIOCy3DdT3IxypPJuWx/J80C9aStv3TjbVDbt17Hy
mnXYGtEF/EnJnV8KtrIiWXz7xQAUd0gscY3ra/VR2nsm3hbZ9Akp9vU5quPvApkk29LSRutjGWff
QXHrbZmDXM615VnNWgrEUck4DG1AAL/NI0MaFaVfn0cQXbxq+6WrPBa5J7dDuplSTwJMspjuqVdE
38EGUF5pQA3SdgGo6NUNMKVgNZv6fbYf4hSfAjV96sbpXrp+c+88Lq7I3Ei6AXWAU7NfLFniZTuO
yBYOHjkgx3SQECGRAcCIaoGq62vkXyOQFAAaoT/0yTji0hsFCB4YDk/UILTy2pt8lpfBonmn7ifj
Xu3Ud+/kNHw/d/G6+CNZ6CMabWbCWGncu+D9gqs07MnCwAbS3ioeKkDVA5YcQPjj5IE+hbvBPMZN
SHyHYjacppX56FnWfRPjta9c0Iiaxc3sFkDRr246S3MB2QDUSV3x3PSASK0VVipxWbW/jBhSqlyF
qkocWAjZzpY0UvO8vnkam77fxyrSh+cDkKPqgYBLXtIaXEFhj2I9UpCMtNQAOEZeMtzmAeao6laL
g3d2PALAnT16w3qZuzjoWQmSev7RzRpcwoTc3DeOKB6dQS8eUee+QlpAfk8iIMpYp7QDP0fsBGXq
bsBVya41kiifVGHKrpgQ1XKtLkZKYhI/Yb+7ce2WXUm0WNAEkr35WCz40L76eLMgH39ahSz+dZWy
Q3qaKYYSuW66uAM83YuNisw9jXqk9wN6WSmQJTYrasMDq1Nnsq2YOn3lgtlvfXMsmY8jTZvrIIl0
jPV8MAGdYCBYkhbJ3VSnbBfF7S42kXw07oWdrpGqHG60wolekN+/zZgiI5YJPr/c1tQfWfwSxpW1
Gnk4nnrp8o8iBfeSkg9RWoJsNkrn6cY04V6oHvwrGCncB491H8htMeTZ1gFz145mva3imXZ+Qdom
KN7U6r3VWavpl1VITqvg8Lwxff+AooSXqeiyx7BPMpB4+ABXxBF2TcNZMcVIm9JHcMYqE0BM3NtD
7J9b9g1kls49SccuM8F4XbzEKJ1EXO/Nzzweo7wL4qrUDy5wkjaajwqRrInvC80znnnbJUeXFd0G
b1f+JTVGvEjC6EWOeo8E2nDadaFlf0LmbEAGejtUGwC/82Muuu7Z8YsHJw2LL2B+mFZFV5YXLTJG
/I53DVIVoZBaXwUT0+37xAcwud1nG0sgylBNDf/y62MYCKhtSK4eQ8W4z8UwDFubRcc0H6arh/+2
J8cf2jVHCuFuHg46sJEypwloCLLeEPvSp9hLnUeS1KmNXJOiag80bFAXuUeIZ1jRsMwS+wEnxnlE
IumAzVTXQchoOIEzDNmdpRrqad136UfhmQbY376KcWGY3WkjuALkYB8WOZlR0/Q6mB3cAdyqyvbd
fA34qKuk6f31oljstAJ7dok73tXiGQX6AEbSDFCZea75Y1loMdHw93iUDbAb6OliV+rzj6PlVXyX
7BbLBIi8lyacKXG45M0B9CNVAJ6RLl4tY9v+BlLdFjnAotSwW9Nyz9j2Wldju6Ug+51+BAOvUdtr
ElJjpw0ztj7O3JlIN0ACQq07tq1/aVG4IVSu0LNxkFRy7xd5xCAn+8ZCuH6UiOyoSUB4l589V464
rGjGA+Pt7Izky6S3RTjObqfckdUuURX7tlUeGsc1zr2q/CfRGDbVBifGdp0okACSDXFV3Y0R3vPp
BPx2kiWlNFCiYfqzJzL2igG7ZJlkQcaYAQ555VWtEWejcZ6nKadNwqsN6smwhnoKavxar4BA1yFt
HSInmib8+qDyL8YNPUgc+7+R9ogrCKf3HzrXfQLmJ1BlYm/aWqVX7rQJVoXoAERhG6hymECnmbQX
PwO7Jb2/m6IY993IxcqQBu4NkAp5SVovu6M3+XttLMv32h4pIyvcp6ik6J+eq8Y/21zkZ2AJthtj
Qu5tr0gqpWKvpF7CX9owiq9dMr6Kqx5XgospWUW5BKLXBBS6zm91MDjLJL9YwCYZArzrH2xsq/Zu
2+QXvy2mZDcaCEYwGzFBZXdj7CXTS9txd5tjv3AiFkEReSAb7xFXAPqZsXaIX5AYAW+6vZZ+B82i
sUVAqT+DV7U/65UwtrrbRdjpIg5PilG2YTuPWVi0fJ259l9pUckdTRkTEEpEh9LrHG9d2N+Qnw0M
28mx7izZAUXQk81pyHO8LUwBpGmf7bEXG+5b1Yz4DdvFuhutaEgKXGVxbC6DRUI9HxHfwMhic7co
4HbY+wa+Di5erjvk5gBSZMzXBvfAZ8yTNMBfU5MGcbZuExZnAWAejKnJIUGNM8pnkFdbI37JxJBH
QVZ4u9ptzb/rrDyPvi++56X9UPUa+wpwuk82ByOqqL2/gbHJP7sGCibaHgChuJdHfDuSzSrUsnA7
+G36zJBrS0FRGk2odGpQlfnhTUfx02X0plOW/928Gti3bsObE66bwIMwxagLaRCSQrI9OOMUeXmM
g9aqKtzoMnErJHnW+69yJIPH/yhnIAhb/Di29t4P+TciH/T2Y7rT7ORKJYuO7FL8qSZXqoX01OhX
XeRHVwKLJ0s1WuZlwAWkOkhTAoNV6fIRaIDAkexWE7LIV1Izso91NvAA8Gb1V7yuT1megB+tizcd
B2lBMAFIrReF8a3wgXtkT9UnfPXKlaY5wxOu6BEay5t7a0geLaNln7J69FdakZf3ll1zcHpJeWhz
BsBMXK2t0zad/hIh/9vFd+cHAJLCuP/htMUPnNS7v/rQ99ZmnRd30QN+3bH5Gh3rXkci5qoQpvux
ceUX9bL+0Uh8fBQOYZ51D5PTWS/e4FQrDxRIj1Nf99vU9oszuFpD7D+sWz+OnXoffT68+TH6UeEZ
IhpjeEi2mZJ22sdA8Qym1vNeomHIg1H1UiWLxpK9LNql9+9277T/6I/sUBgLILHerTfMZiAUEH6O
eqTS+hCFxu1w0daKnqOunVctDRetVklgPWUsXCUTmKoPiNvXx6pGpjudflFeDM6cDL/2uPbf5XYL
7BfVIOD/ATXC2olGMku8B7e7/B9j39UdN650+4u4FgNIkK/sHKRWsiXrhcvjMwPmBOZf/20UJbHd
x3PufcECKqFtSWywULW3GBIND2S1cMz2jjfTaV6pGvAMJDGAKkSp0JUPIHI3otZwy628SFHoHICN
ajtHuZGi69JvLQrMr8JF/EzbkU/tCKAZ2qh1Uh+uAefXwUAJpW8NBrvoPwR+zy6uAfIyErhO2h3q
3v6rBq46n43aHL9/uMwf11kotWQTucU/gJFODkNTB8nmIwaf4oj7X/6z6eLaA8rScabmgH9RcqKB
qcS5Q+l0AXLwE60X9SQcJNoDkPAYU2HtSbHY5Y10j9LySTyb3lgskWi2RKcgN7KuZzXSIw3AY8Nq
TQkY/FJHflyL4QVYnvbW6+LqKJibX3C3wlfpNDQ/Q61aUwYma2yUePOpfymSCABPcb6iWkZcjxUJ
OuM/ayOrXODmkNXOrKbSRtI2rZ0ARhV2LZU/LuswMo45rjiAwWa85RXqh2gmrPJjFqlZXwzGG80W
7ahkN3ZLlDwqj33n/oeDSWGV4f4Mx3EN372UnQkoocNEqK3aXjPnhM6c5cHlCRpjBS5cuVF4lxGQ
6n6Roe3IVkuSsZI5oHT/RpKKee4sBuA9CkCnNFyRosetfGUb8o58PMA5+yGQ1uc45AW4Wa7i0CLq
8hdUAgwv2iMxVPcpT4H4CnL3qNKcTYcOhHMWN9pJz4wQbRxsfClz3HR0nmH8rT2WQx+gu/HTpx5S
vgEuoTzm/eRT0UdZd5PPgSF6oOWEL+Hz5OKZPaoCD3CLXWvRvIDSW55eCFPfyroXfJ8bpxmFv23w
O6OWVBJMQ65PVyJykrAydKafluphZVU13bXo91hcJqh7Cg2FPAxWnho8J1MqqocK2Rxa4cA9r4gv
ys3reWUrnqnfLb9WpPuyxI2Pu47NQtzLunzQpzZ64Y1dn8IAGJZemE3vSt4UUfTi5dH30A3T3YBO
jvtCkx/D2OJSGtlYEG30QtP9RePYDoAYQc29WmSLsyYjoB3acTZrSQEkCw9vVCXysqlMPH+xxjPh
Yz90Xvbb0fttpyKJJRCd9ecMZW/3uWnIVTTE9mZeNkNwTzMW9fY+EPLXjZyWJb6PQ+S9zsIWJRAa
vGGvsE4fYtbgDB9pjU9LPM/GB5ql0cXrgDRFktCGeLQ6MHeMyAwtpqOWDns0ySH7qUyuFDihiiTd
fJC0l036LVZ8xDPNMDJ/94Wde8dQySaiHrYhq12QiV/RE3/JQHvoAlHUeLdN1FdGIBvkji2faGg8
D2iFfYeewC+ZxYrvbpoXSJrjqv13JxKZhvXhJPF7cJK5g5KFdYHL6FVeokoAPxzUL89THmvAWc1y
VAEuQrSxgv7FA94STqcomP4atCl5NNNc7snY4NGH8mZpGJ12EKW3JTm5z7vdhFs2j6jCmiyvPgdt
gOufRw9vgdu0tAf0ugrdddFAbttrzXK8LUMy86UAUfqxTCVIntXSNOzkKfFc/ENz8L5Usn5rNa+9
M+IeaOb2ZK9HPl27jgGAvcgVZMDTQ9LK/3QMXQUjl92Ly0dznQxptqNlq3eoB2RyREobWgt4ufdN
aD7SigY9/xloQfSMEifoca4FUONnsLxiH8FiKbqXPwUDhjrSwAQyPqEgBz0CqFLAb4behqgsq1QV
MK1ThhtM2w2MnccqZIS/FDQrNE/bjhUe+lfOEzpD8HQEaUPEhXeaI5K+NVBs0/Mm2wYcSOYgOXpl
4yjBpmtHIELS8gxFfC6wxdAYCuxDt8CUqSmL2FNkggFS9qjBQaEwZI3CR8QXNTvZQQX0C6xEbyiU
5gYNhTw0K79Epzzw82Fchlkd7ZhuIqUbi3YzbzPvgFaVCdTrLdvWQ1Efpywxu2ON3oBDK+zDste8
N45C2SZqjcCPcxCZGbV9Abj2eEaDV9H6hqcrouLwYyCNrtQ8+0+LK+5TV+f4giYRKcl2WaKUI/RF
jdfcakI5sr+Eavn0JApeHIFRke3ivtR8JjhyjWqIRZ8+BK17LsHIcVpEGu4idz0aX32yWBwC6T6h
7t07LqIi6fR9rEDRuzDLruJyV7yXcRqB8MKxXACpADa3N8d/TLWzyJSsHtsQ/N1ufujynrl+iiPv
sQWcMIWnePQBXCFq3x1QT0lLUmTAFgDRzvg4JQlCkcxtOPI4uKfeLQEyIbWTF9unpnGi1TSm3Y6u
esu+xpMWrchzLiwAkvEFbFsrPG7wuCWtWpItXRejV2V2mC1oOXpstiAzirGE/Iph9+NLYgb6995C
7rSTLPzOuwQwaIC9f5D5oG2R7hbnIpfdMdK7fG8D8vQezU/5ppcuf8ZdPHIJusZ+2LH4pule/55k
SeE7rhxAJRKzh15dvYRlZO8MMeJSk+5j2gJX8HbebuoqtBp0h5R3nI/ZedYabj6tKAKahHF7oxXw
LjUwDxoB3rqscbC2uHiVl6vBxGl+bNNgK7xJXpJxeHPcqgffc9ihQgipFXyW9kxLmpGsdry7Ag1z
AF0TboPyHtjNUzIclHNXROFer/Knxe3KJJNlfwJwvi9xT4tEEerLdKkXD3rSgN+v5eFfem2/xOgK
f2kTLzvEddNuu6bqfhgiBBF5sa6qyHvsqjB/6dvwzF0QaDB0/b9EGXOQAjOKPSmzERDiYwPgo3go
gAExhuGDlSEgrZTDlzvZW80EdrEqKfchUu9IwqMIt4r5yQXewxNuCNyHOLa+m5ORvIVNbOzqNtY2
tIxM1NIleZWDDWgA+mtn+UyZFajiOFkcWWs6rgNEBDBjZogdLKC4nDlzTh2etA9dXXWoe0rcO6GB
uI9kBRqTH9Bvi0ykRNaflqQYNTyfAEr+nimLQavCQ53G75oq9KRiTlFG4FUH2QLKRs1pdI54/Nds
RZWgZCXSHrRsGnJh+VRKBlAUuJJ6dhpRC+Jt5jAUcTGgGQ0VBf3zLvloIW8hgLNxN1Bxk2bjr1sN
sRiiU/+1TDsOdHIz7/BogiLWovhUxUVV+LN15HxOE2Sdd/VQvnI3dvcF2EnXicJ8N4XTrtsK2fNI
LXGT87OZZHspC0+85t81RxavoguBgmbEf5OHJnR+FSAvtRYkLAhA2lHncwDBmnoTALFzNSlclxhd
R+5KG8x0N3n8ERiO1UmqgbQ03MhmD9LgFwivHYvlLFSxahR0L/LZhSfsCMwEdxdaaDpauXgYFr43
DuHJtpD1nMrB2MzCqsC9GbrhuvTD4NpjnpPfbOEOAE3VQQawQ1/s6UO2BCf1tXSOjkrN8ERR5jVX
H2T5NLKxkJNQNlf+pKY1aWZHEpJ3QJvO/4TW0aWzypAIC2NkP4mEg9g73NF0TmMw3M/sHSQLbGDY
As/5NMvkCPiTCFjzayL9IN9/c+tzyU5kQbaDxl3kYR0OIDb9gy/EczXnhI6R+0VEtmpXcgfOi35K
ynB+JtKjj1LQ9ORrAARpgfHicCMnJSWpaUYOdmlPW5tH4ZyyXhTkuywX3xjNhUgUJrspz4EYebPH
Ej7Bk+yA8mbURH0+xWcP2vfGLXFaF7egSE4uAZZ/0I2MAUzv1Dr7m08XSAefZ/GiLWpegd0AN4Tz
l0lQDluJcqpzo64gJhENF9fZz/cLqBcCgo4XtGsUASebcsKZG8jGVo9v84PXFtDSncViQn4li7WV
LW22oi+vEHBUfuYmw46WNNA3XcCt1k+8BCl59e1XcJufurzivuH0F8cTE1BEnOyyDK4Wo0Qj1IPd
IqPZ6MgBBWOjtVkUfZfmF2OK880QJQHAFrAkLSnKFi95ntOPaO/63IMUKapWUE6df7uRTzqzz1M+
rpcYWo/vdzSsPbJJlPfkPUUnq+zTCxNlfQfavHUatMElc+3gQrOgbcYNLgq11aj3U7bJNP0Z/+Lp
uNiVsppOdeWdQ+sVvC7TwI+VRBbQCRuwsAdA2wfr3udgtDagao1Uwy09Tmc70gAEx90LFEkEmf1h
HIK7CpfSZfexBpb/hx95uFP7q+zBK2IY6LwHi5S1KUP0qAGAqjx3eIzbB+Z0xZnWTtZoK5QvGivU
9xbnRdEaGpyXNak9aYKHxdJXpQBD2ho1Ufnadko0snYecoiBHHGrg2KsUzsBvWdPUxq8yNIPscR1
oDJstACGNF1MaIYCs88QVpdUoGRS0WhYzFmvQROD4hnFVuxA2tn6yp2kE743AHGnYpD7bDWoz0DC
cdIfxtDBNw0ZLltoKCf19rSe/1UCRxoD9XK7jOOgoulVj5dXRQVEgwbuvWNqvpISfdM1WoHwRwnw
OGUiTfE5nXWpHhRbYZn/kNruxgkQ3spyctmmz/EDsuKkOttqUC8m89DiyOhGZX+8kVeoyb4ymx2U
bEAZrS8ct6W3m/NNTMdN79o2SPYuz9gJ9IEWGAAMvNuFk2edwDiNN23RH0lBw2JHywz1ahUKEuF3
o2ZpgWamsa5WpKB4c+gbw8WZbJZljd/nFEkTIBj+9qmuopAH6cktQ8HAejLSMxMotu7SfnyLTIAN
RHkzHKM2AtdW9Sq1In2NQe1w9tI6RR8ExEhPfVhx/NmeJ0DBrqSL87Jdy/CHSMoenClATg1AA/XM
C9zJKjlrAeYKeEtQVqtllhVnm5fjcyL66j5FUsoXYLf9kY7gnUsSUKnzsNXfEnMWA4YqOnZ2MKzJ
CsBfNeh/Wbkagq5aGZ4tz+PYf5uCHJ01XdwAwh0DyWlIw+Z6STI9wIlcvY8vZv9q61Tov6wb8FOr
rWigHWivP8m6fIj37RQ//mvIm49UDLqxQdIQDGxfnxVMuvk6S3H8nZ5LQDMdAUoQn2iouwDP2raP
TzRDc7m1d9JwS8qg/TSjJfjmmgJl8BDeuJHsTy6LXawx+eE8ADlob5fRvMlNvGUZjyhs1bpxrze6
d+z62jvSbFRLmtV4KoIjQK3n6Y2efHjlXXvrSCP5sVFZ6xsFGZsWTuroXP/ckGxulvNW/25+pecD
QHV1tMlvUN8P8CRcA/vEsDlzcYLJBmdmwOtUJ5KGKBSYZ7P+j+tcRWoqC8A75D6TdwqjxVbkQPE8
0EUfe2efahwZbI6O5lYCwtyRNvChy2ASd43b403tSzMbksYsPAAumMDLIh+S0aCTIs2DZAcIjNiP
G2AkCnyr+ui8jNydoRWHCq3Hp8brLDSzsuC/1LxKn5owQB1TMqI3s5bdNlKv5suZBtUE0WoEo+r8
zr4ocr0XK7TZ6rMibSTKsiPmBnjSVta2EIVEUzs4GeJQvKHBO3hEvgv1KmmGL/RKM1a0JAVHEQuQ
NB13ayeaN9vhG+A9qKb6RGYkl8M5aKrokRZxMrKzWQWXodbQmTXlsbZLywnULmoXMtF1q1mbgRfP
YaOuLFDRPYKSj+mXACi6APOy7Gf8EMD7Ca6+TaUIAgBWAphey3vWCnDEkujLvlAGttSu7ZHEBuDC
COJuFezLnkdBfU8rsjct/LDTft6i4INJW4xJCURX7vWX2B4lMq1tgI6Sxl2zIbFQZdVPxokGIH6a
JyRiwYOoZc5qUVwZytqKxZpUV9LFSUdf+MnqPHQvRSPoQOoSnE8Gmq7umrqz7jrQbfks9Uo0BtmA
F/tS0BK3vM45KJ9pQfaLFc2CcAi3+D0BoZQV/JpqEFHS9eECnDJDqizXkIS4AkbZY+lpbL/cQs52
i1+hIB74yPet2aABodJwR+eg+AjFMEPSna6mgzVU6zDxNB/Hs+6kR2Nqn8lLL6dhhcR/gowrMJ1x
nFJwdnbpBSckAMDwQVMjfOAJiNZIyVIN8sWOZuhdQoHFly8cSon/tiZPsi0yrEOxqxRZdaKX91le
S+D+Z4BnR04J/Zljs+ktC7RiptPstaK9nkVN1M4y8TW7sRt/9+2NFq8UefezmnSARGRWgBO4jsyj
1wLlTe+939a1oxJHaY6iPbKPOmuFjjtCIyk5Uqw1bhFppVUDbrniMNvMS24jOziBwgeIvagaiQSq
PYu0PRBKSQ6CoWPriMafQUsUuAmogo6phbeFQJGWRBrOnRSOLHq9ncMR5kkxDcAq5PjfqWSsHVBU
9Fajq5v7YR57YPepvVWWVvpmVJjSuhpIMVT6Fn0rDhDv7Q/Rlz8ZLPIlBimaCSePD1hRb6i649JO
m+ZiAi5UkX0Pe7veUfPrTW8sLUmxuJFMeY26kLsb+VU7Ltlxrt91KLLaUxCPV9/NWqH3qMbe2Zam
SxRT4GiUyQFJ/6uGOZBmq9oecaAWOBqumupo7d52y82dc4uOZipQnlfiMHfUzTZc9eelaDX10M2r
Pf/vJnz+XyBdrqmboEEEhJ1u2p5504JfpZXRo0owfJqBjlAvOG6EZ/xT1gN7VxOkPtl7bIF6OArt
l0QfxjWghvID3h2sp3BgGeCxwYfY1PVFDOHwfWqcaqv19a6qynK1cMrMeMm4EPwgmnGiGjTEYQpG
ud8RmG94axa7AMitGwNP7VXncZAsNp67rUDyfc/GAgXrNOUMaEvM6D40KJtAX56y4arlPKoBMRqx
ARUGYbeOAWz5kuAxe3YG+1eoViQqqtfaA6wSLcwM7RymqPiRluigabcor0s3hQFo36IDBlBqyPyh
KrncNiN651AZgPyF0IFJUQJYyTRZg+syt7773z8555ZD2gCgN8B7PM9jrofLlRt4tSriRYxLbpDl
FaZ77jVczFh9WW4zcIu9lpmGpiA08liJBKORawKeTi8csCJxF+XAkj/NYGU58GBOqGR9ag0Hzypw
K7unzpaPYWKKBy9E6TnNzHpCRwa1UgEP88FVAyls1D0x4EJ7HXKyfpBin54rlnXl7zRjgv+JKnq1
gXKC+zi1BG2Tdqyc9jFQQXgrkToClqyPQvXhAXghzY53nea7NuB4feAv80vcHUgZqCt1oW7H9cIG
QhYqXfezGbnJHj8QYEaASjOMpHPh2uy2+JrKzc6rZs+7EtHrpvD+H6AWnu7dIofhhwG4dF33XO7Z
9u0flIv0lVYAtOM5b+JuH6k3fN7WGCQDeeQ8VetFY8fqPS8pDqRc5LRkHlDc/MUtDRyswbuFcZ4v
unmLwgC8QWzpKFD72vzai+xt9RH+HMVyvTTakkGJuvNdpNXzvwBtCezg1vYxm8zgInH/+ZhE3c8k
Taofbd9nG7NGNTUtQ9wkB2CF7C2RH/VeAziWsgJOZoIO2FC7iJqli3dcmQA7U941R61O4OH1Hjf6
hj+FwtsRVdvM6NaI/KCNLo7Wqg57UYC7EpnC3Dgv8sJiKBVvPLkmGQ1aPYE4pMUlvZGhApxk8z4e
ivMXuxRX+YdswkFiIakjba7Lg2t7+nmRV2qfMgOa5MJS15mgHlf7AOcG+9DnHHAd7o9Au5v3aapn
YA1X98JAJlLhq/yMTP6sukBe3CSRhwy5iq1uuNm7jH+RvrHRgWYE42Nr4/dKgc8INcg6M1emq9s7
kiXCTC/Kgoh2SVQpC/zKflhougBpUNPuhymZ/MR2gf9EgJ1W+ze2GB9muE7k6e6EN94zAgB101Hb
oZ8H7eIKx5MgN1kmwBKUa8V2xvBUQJ6NZv4Tj5p1JAuSf4adJRae/3E03C9hUEf4EXrBCV1CL3F+
D01yvJvHBoAi3aibUF1No8ZQ0gvq1iY8N9GB2Mhn0awmFnIacE4Mz311oEVpA9wF74LmhrtReu7R
GRVGoMXAUTrB9aISqZn9NbuRBUgfnDwJ/JNPq8WAZKzt9A81rce6bI4ZoBoBOeXt5dTr7zUgTKJg
rN/LtptWuKiwHtIqyvZSA1WQizb5iwAN0RrtD+kbbltejLFEo20OBD8Q5qa7Ho0QQF3QnW+TLJwt
epX0TeaG/Nuome0WrXPBrJU26I0abSy3WgBjXPTZm7pk+pZ8Aw3X9qPdD2sbaDNmKrI7qzTTuyZm
DD2oakrCqWHuSuLlcW2FVTbLSFvVIC73yaZ1gx04p5OjrsIsseaZcus5UHqtzH5elBSumXrrIwhK
8UE2WK/aXyOQUDcNkiMXPZYBqJtz47WYcg3XtJ11oSEZzfaCi/TZgGxbFMQfJs5+WtL0HJ/MppSl
G6DF5OsrYdPiSlQLZbInG0T37lILTRNJ5q6LXAzHlOf5N6vTjtQNk40CBOtKXgDO41uGNIqFV7oT
2peKtSfltB6tzDsVYeA8gDoeX1j9EP0lhulNn0rUALS6fkDTXbydujZ79zpU3ysD8pzwr549tRHf
WagjjVB7O7wBr9GdPUO8D24jE88H5UkG5Fm2cbtlYHVxJYqU/UxqaDgqy0M7ZuEDDVaJKmQOmoNa
pjLfWGjlAOMRuC4XE5rh3UQlGI17PFgRScow342ACwfI8AQ6ptmm0P+qp9Q8dIoegURplfanxgnu
SDR/ijS27RXQQzgKMj/tAsETHBtYLcy9U4AUqZ4cTVs5jaufaiM1wFqBNBTo3Qd0Y5VKQFLSO2W8
Scy+PSyi2fp2PXuTlEKkefrUKrI7Ek0ACN+glgUHJA6kEEsNlVO6qxHk26tFhpJ3eaLhTzJdwYqg
hOZUCx7s0Dc0lnM88liCThwp1EX2v+ORdjGmfW+WSTy9JfhWOpdljKff5KQGIIpc/YyTbHzMMm9D
K5Jb/ajPSpLpyoxmrREnR0BwbQJ78KNw66aggi3xLnMakiScZyRzlIJmphdEhX+j/pPLjYyjo67w
S9utVtFoGCtSU0SKNXE9xls/ELpxydmcaPAUbDgYwAzVhA8hrQkmfFku1sivJyiAiZM12aFzzDqW
OES/4+3nlxWG/bO0AvwloF0UFHhV9gYsc1RgMqS0PAbo7jRFUVo0Ok8OysB38ZSkgNIOrAfmonA7
Lvru16A9GEbr/IdMGxQLXJlyXrLZNEnDW1MzAQJQDEjnzLRSH7mBCE91IwRGCUqQaFaCq3KjDYW2
ulEAt5QdnIq/kC24cjLQLihf03tFi3NwN4vGqL8HvOl0HECYdrUDmS47ZC1u1RYZzWiHdPReFvny
ubCLCVKhO9JxO82Zf/NvyGQoVkEOPO1tVYLIF4BSd6rf9kjgRoSMNCp4JJoFKZ+Vi2gxAwfGrCTT
RU62v4clZZkCFoVmX8oZe2lx/Qq5iBZX5TWNgTh2OipocY+YnfGlh059DSU3heIJ6xm/oLcteZE8
qtDVBrQEkgPX6FIOzXCHOzpvherC6iRiVeBB09s1Ee4A2PRTT2s34PqGgWQKjYifVEELMw/JZgof
12mTA7PjjUg6U/9GfjW66n1Q38bRgVnhX6huGZJo1UTITtBxZkAh2lkY2ipF9fRxPv/QUWjRchnp
re963mwzH6Fkw/TzYpO4jbazutL1WRfK7RCX1msOiAEA3kbVXTSZ1uuE1Cuuv18jV+JngbJFn6zc
qBS7PzmRFlcwf3IKlJOpdpoYzu2t2/cozQb6Jg0SlZVHJyg2A1HRkiwwFJ8jaWw03sQqk5AA2FPs
ODL+gIEC7590cNCK4vZIMxpkouHPcFnTLFaGNWugEfG0K7yY78hvll1NyfwmZGYOzfE27ryexznK
4iqla6ZA5v7DJ6HQSegizx/m3jpLZHBfW+aDVpqgKpKBbfkkA0MRWnBKK5tNSDYrAFRxGorhuIgG
edQyENuivqAJVhM3u1NRmgFytkC5Qzd4DNhdIfpTRULSD8ooLQMZrEhlhLm9Nsewu7eyfpeHRSh8
0yjxkqUFaB0rpxX+UgD1xtBFbgYmj1Ad/+CGBVq0bTCxJxZQgUvhBIcgCrLjZNvXw59kEq246MQw
PuxoubiR4kbm4fSDGgykiG4U5Hazx2Iy71GY50CztS14CetjbMb10UIKEhQnaj1PZcirY4EDROqT
wWJKy0XGtSbRV6TWQz3+mM5ByOo2yJWV2Xm7vtBs1Cpw8QDcxuKAPJnwWzo7KRkpEivGN0EF0oWa
znZK4Wol+pQjw3fozNYoRWbZQFprAN1GAdCMjkxNP01HEQJsWKQaKjZwrXxB3uqCN3vjh12bIwoC
teyxaYZuV2fpcNTHJL0DOum0MYCs9xJzB8+OPLd/gVAUX2po6GN6/2x24h+J4t09WvJQTtpy3ECh
CerXlHbxYV6SBvjaP+N8rK5lMdizajsfDrHXT7i4Uv0Mnitf3bpg6ClDPBJFeLO7NKn8Ntm19uFP
Mq9rn2U0ZkeypQEkzxIE39ZjnfFmlhdVfvzfeThm/heAL7Jvhsltj4Hz3HNM/XcU09jJehscjPUT
75iqNNKS+wGn4HvJNXDNAulq3amlPZSNubarPN3yQXBUsLAJ4MhKRfrKjsu91hl/UQRWFa259jKD
HScH9VxoHNLn2H3OcD+eecBo2PS9/TdT/cu6yR64rMOjqVZalDBkRTFrimzYpe5YoawuEJZPGrIp
TefBRCLvOCtIFnTNsHMm/P0WvEVt6FfotviOBl4vzu6Melr3jpH8GL3S2RR1PR1rQHw8FgkgCybd
Er9EFB95FJnogs2A08wC44Aq1+pJCF7MFsUoHvBsKb7XjpUD2yCN8TJmNrguZIeR432RcFqWgfBc
tDIZ7zQzQiXv4JxISXIg0wE+EeSU3Z23YawGOiHJyaKLPVzY8a0zafLOiKzBWyPXCyTKUbZb3DsB
x6co8TjlsaftOk8A2VwJl8cmzbzoXXapc0eL+suAIuXZ1G5v7KsJfCYUbd6S1I7+YwkCJthvuhG8
uFXJ7lMeWPc8vFT94N45SrKIAV6MIsUC2C9XMmVPdqOcnSgCDWjnYPcjkBjXsXIiGbOSt2bM0wMp
SQRHELC4d7QoReMek6g40Yp2FDUQa8i8tQLN9ElTW7e70Wei3XBt8LEbmZLi8yOGYdCjnSpLEpT0
CORAv2jVktz9K2u7AgdwoMZ5oi0fM2NekARoXIATGYDBRUsaygZNzYYxIVPzL3EidEdc6ggv4Qp6
gaOiOkq7e9tw2ntkVrr7qtabg9nw5xYkLYZPWhqMusw3CUMZPdnhC/hTbegennehHe6WWGEjkaF0
3XQDriH3lMztkI0X12tDAFmOUK1mQCvqnqS1UaIVXNopMOcUdNYMclUo6Kt5SlIanDS/trwKZOgd
wDSY3C3GtAHF7lq0EKCCKwUSnvVO50C8UgEJp746190cBenAR7Iaz+svUxIvJ8ICwMjFOvN8K/07
nGIDB86haPQzTwETk5YfNQpUrQA+QvuMThHgCpqD7Xtl3W5dK0vQrQEFkA02XVUCRG6UFTpNJ/1E
BZ2VnufHwuFvtJoLPy3P/IH7GKRuXllVo80TNYQv6YrmphJERfhqpKN7ZzhB/xJIIDrZMh33eZXs
S7xxXliFGkk9zh5MoCICOwZkuiCKTtjWznrjScau8YS7CQtcQ48kGUFwsAMkyLSiZaUMUmb8MLs0
OpPINHJ5NrPwlYeTBd4T1rJVZ07tjrRoPjA21gQ6n8zVwp0F2J+5nNJTZZFLbeRcaNnoeHRqub2/
LZ2kgsklwuJHChrmCExPH41I2Pvci35aLu5/EyBvPvE+G9dGCbhAWkZKVtvjqs+S8mHIhvGp7UD7
BQwSyyclybIKnOlNXAwHIF9pQCIYQj9tUxAWqKGP2o+ZLYcixcvy53qxib+sF5fWAMXUHOdGvdgs
EVzbLY/TEJubkQOm3y0C1MiPerMSyD+Hq7BCb9zVWtYy27Vp36CDWumXddGP9SOTpXxcYgASoX6U
VpVsdRQzb7QUiO6tM30DkiiSBZ07AZWK5e/RlD2BL7R5zlKjPrNMAUQpOT7WPxo47h9F7sX3tYc2
G5I3DnKeKdJGF6CgaxdetShARNfk+4ifA8r3vf5OTx3wX5niJwv7/Py/zyAGEv83104mLpxApuC5
YOq1OLuFUjcc1fTspO3TUEvkcznXjqUaBpMFIGWhdYueHVTtbjNv1I4kYujZy/3b9ewz6+b5aCdA
mP1yo1naufCd9bRVa7BhiX/jMkejTcn7dk0a8vnv3Sk6CKJ/Ak272WoAR9+KoBa+5rYGoCUBRvgx
zfJS3JGUhtYrtK3H2PeoNpFKZICTOhmAnBN3NG2cAp5hFnu7KYvvySUtW1E/zt4l7kNGp9vOlQBd
dXAzazg1WYZr1c8VFQ7gTf7dbqPs0vHM2KCLtthboh7fhrY+lnWhPwPfpbh0If4ISE5m9ZfZqMmj
icLqZxyHrs0sM1mBmgg5CnqKJgyF015Vnpl62MaqKixUg9YDOVnJtcqQexOlmeiwxm9+kYTZ0QIb
q9/Q3S6tAXYr/PkPZVmTOf1lGGAUm31oSQqS4e5f+PS3tMSmWLQkRZWBhnzs/zbNsQNjaBo+R3Vb
PIKdzO8sB83yYd/oaxvQWVviZ06U1sh61AZF0MZKS76CI+2bVCAQNCvxbFlJtB+HpgdfApaBaQpc
k8lT0Tj4UleiYQzbPe/NckVKkvEuus9sS7sjEYqx7T2+vQCnTyF7thpQLG1kRr4qeT68oibA3IgW
HV2iNIZXnnbIoaVxe88cWT/hl2dTTOJg4QL8DZ046daMh/zo1VH9CMyjCT9V/Er8/1mkwgn3o9T0
c47bvwT0nG8xQMM2ZtmhFj925RkV/vUGfXHda1Toj0yhfrppMZtGhgw3+ZBem+KZPZuWCvVTmbZA
uxyt9hWFeMbWceo+XEX5yMD79Ps6HAr0rIXlUcPhbAV4XfPRHIWzEyaf0FHtJuifzLI1MJ2TH8iQ
3ZUOZ393wLiszLZ6N0fGVqVdRA+xZnn7Vtrt3ogUwIxwu5VEd+rP1HW3dd1kewdF02tRoxg5NO0Q
NAq5UR6cNNuTzFZF/zSz1IyWOrUIkJAGpxN/WcC03pIJiUAiCVgZGxCR4HZGRwCAog5EsEZACkOg
f8ro139Zk5oMSQYgueTQCNe9i3iLt95NZ+tAaeoD9SvQpBc3qaxn4CsfTPU3LWJe7QutnHBn5g1v
uN1COXofXZkxZRaAr+rKDJDrqJMZo43AF+d+1IGCEFmcf+OssPeOiXfzSS/cbxGwJfFfMgxrtJi7
3/6Psi9pjhSH1v0vd/2IQIhxcTfkPNnptMvThqhyVTOJGQTo19+Pk9XOrOzq6ngbQjo6Euk0CUj6
hlYTbIV3w2Bejcz9orewX+jKollQXz1N9aXVSHtBffOwBh4YDhhLas0KvIY0VQYH7qmvZePV1gNi
bEWtoJLY87GHbCdVa5jGzW0dwAjhyXLBSzg3tkmL9X8znnbTpq0Ag+l/F0vYN4FtNu0IFBqbNyLQ
1pROiec+t92pnkwUjwTwbqzBQz6YnHIF+dpOh5jzfImFv+hscEsNvAG6/apOQQDEG5/cWEiTg+f9
UhoWu6ca7MW7VQUt9Vk6DNBDm1rbz9ZhamXwfb/ycCliuawGmI1c+vMpAwsiuC99ji64Gz42aX/d
/9fzkyNMbMbWsgSJxS30FQA03Uskc+wmg/iORXTVvlTiYIVB85xVarzPBu0rRVsTmhNGYptzqoJG
lkBRKLE35z6xOg2yC44qb+wnE/KoNHLqObOoDZsi3WSwOaomi4m8rH8eiibBcrADE5FLA+aBMKSg
uiZbqNBQ+mAUPzMzJ0r3l3SqUsolFlYWPHoEXonG2nwjqkJmQEQ7yYJ8RVXX7U5FN6lzWb11nLKI
9uBBHPMqK7Kbc9YYudYR/g3nsSjLTbAwEHve+PqZ9TnWMFEo6IyURdV/ZlHn3I3uh7Ff2ROu9HKh
kZ/y72IyAyyM1yksRj6vSrpIz9crBRu6dC/trud086DDs4WGPWfGgguAb1Pb74GUfQSU8QSAJT8U
ka4eQWPF9C/K7Dk1tsqxjjJX86gDKQsEpk6HiCGew9TaR4CcYLoVzvpo2pXkaQVwg4D7/DSUBe3j
uQKodUXJVWpZ+8zu385DTadtytQ8WHb+76c9N04ZHVYTr07t5C5Mo0ZNO/8RdIbp9LKA1rFVpt2W
uv7uM8hSvVG+M437+ee7fRnfFaGx6Sag8NA43Y5KzVT9c6yPwLTHCyZ4dlO3/6++vztH2eB3UKZZ
vrg5uU14ZupSuQMQQFoLopST4LXJaeMj1smiExYBHjPTtV+VnutYL1blaihc6EZUeYqprcfhmY1b
qI7J6YkOAMalM8OMk3UbJ9ilbKpoy6FAfShNFZ3qCC5ZphYv66lGIawCYU6YBiaEcDGIiKUG3kkZ
z71wnSc2ZOQsWa3g7eh8lLL9UUR2+zpmTYF1W3d81Dx8jlzk1T1vLXgAA/296xn4RoMC1LnFBu6d
a+PB0Yk2OzUW5sxdVjvPyaBDNp6FyTc1ePsaYu+h/1/nK4JCPcZZnC7auIKbr9VBInTaDwsahdse
FSHp/gGhOLH0bKfc0YHiVOJ59HfepZlKzmf2eayGx8OiBDnegGXnjBWRONpGZK1hrc3WAJ2Uxy7n
xqyriuYdFmQbPO28H0Wl9lVtDm/w0tNmESy87/EXphtd9TD31aNwVff5EjtK3j0d2IRqlpZmLGCR
6OC96ZcGlcbvUKhy4AH/d7zug2D/6xjBtAgZeW057/NoOAhQWQ/jVHIFXI3KzvyOLRyzn1OMUiKP
qZUunO+iDxJ4AH12a2APvrWaCRGMrlMGtXWyQtpldA9gHxqYznWJx8MIxtdl9OmTUEruMODgPz8P
9cjp3JcRPrulQQ1hF0x7R4DscKLpY3hjX1rbzwHO46W6m89qvFLMQhdWMrptvpQtFO70xAqOjuzL
+xDAXapRHFdtcDSsfukxuFNAkMjRfMxYYoBNDGNDeXSwcV+bcR1a/W2TIwfWntUSEwZndsmJ+1Ft
BqUlEHbB2ajBGMDr8AJvea7R+IaT+ywZ2ns6OX2MSkQvVqLC3TnNbca1qcPJIO3he+VLJxB3uXli
4ObgGgmvD9qQbzoXppQ3cTcFJ6JMON6vpg651emg8DqwtSykB8L65yg0KOAG9rIOY9u/NEBJql+1
WWAeFAN8T+Vmcid0sz9ERarNkjbl33Tzu2fWwXtts2Lh1EG2A6PdOLppYvhjz4xvwJLtk0Zaz2Lg
2SqAeM+6K/LiSefyLZpGKLQa0qKDwLRqSPoNyJ9QcG6leIWE86ocq78wKTlxSHgc4wo8gUTCbF41
hlqGU5Viw8DGlVBYCJGDZR4pWWOVPFRJuqIat4AoYz2HLqKQwRbY/J+H0eNWPiH8gy21mJ/NVDXq
MVzFo3m86QYk2r+MomJQP0GZwVmuiufBct2EEuqvXalloE5UzIbwIQG+a0l5Oi9+uEoMizAY5Rb4
ebl1pgM0NTA1oCJ03lGk9oSKlEV1aqfSpfs559J8yb5qOY95dabLmann7Ykuw1HJ5uoHDBrtAOKQ
sWkvLuy0M6Gtb4XpW4Uxnlvyiep2xWpLTS88XHLOVDcKRqwE6+3f2y8nohKNwT/Pc2llCnKCJpS+
Z1ULNHA54uozzDraiIIlK57o2TMMOKFklGQff8wYNSXOGWNZfzHxCFpXqQdW69jId+Z4J8OV8jEJ
22DnQah1jj1L+c5V89yYunsKK0y1Hau2ZhQvU/E+Nkl1gp2Zu29sbZjROMpuvheWwx/SAJrMOVwp
z3FWWJB0zXLxMDL1Bux95kNqrt7Swfks/S7m5GaH62fKSdPy4z9WApn9j4VA03YNE9wxyJTik93Y
iSaAxXvB2HkPeBto9/BWTw4ww0gOVILCys9SBvCSgHXimuL/mmYUH2Ksobc0DSF03sBrPDMSCJdi
oELUzbatsN8w1S7xm9EYWICromF/ndPgGtf7lHLpxuxEn+c5hOFuGi5VKrHp6s0ipS+uPgvcV/IZ
0Brl3B2McsXB/ZyftbCL0Fokw/RAN9rhJGAwVzFrRwcWav0m08oFgw3BOSSsOgfdeUpJMysDU/6z
qYjDdhezOYfVPFZ2y3DciTbvcaVMRTpERRetcqY9KVn+DFG8CsxVZLF4W+O9BAoV3KoOrQY/cRNo
OKrRYdBAF5iXeKsDWa3+gad8txIwhDpQa9PpUEyjOocTBtw+4XRzHnAo0nqVJGCIB2P5MbZZeS9F
VrysuROWLyked/dJYHz0vSpezDYPN/AGH+HKgsaKG2AzSZjIU7Xm/0EuMp1/XIuOjsVo27QcG4wI
/YZcVFS2CkfAZx/cxBHqWbautrUNEHHIBbLW8FqBaVixusTCzAOVB+aRP1vOdpEKZpRp5xqHpjAY
FtahG43Fzt63zEDdD3om7n/XAEP6ep3UdYlJE1Z+Qw+rxXSgak+rv9bUctNshJjBQznv9RKH91sI
TlwZbXrs4tx106HEVgooBIO+oir0mOvln3/M1i05y9AdbhkMjFXHMy3du/ktW2Vvx72pzAc79B5S
XBOHGmKbO7vusMk1MZXFdLumQ8fwvUGBRMzqlMcLmK2y597pYPYQaj8CvI24LDThGg1dqsgso0et
CdylIXUbdP94ODgZlLdcE7zPKxzbGX9GUDSTQ6TPJ3zaBa5GODfHidp1nPP1bZ4yjRD4am7NIl4M
gK8BAxCESb5zoxL3jlKDF7Ahkue8i3/ErRn80MovUWI231uItkNULx1hl1KqpZtgcvHnLxYTgtsr
k3GHedOl6cEI07VvyFMiivOhBgjmwa6eZZKkd3g9qLZxBLX+uMSSb1qPge/UpfsNDHsIYeNLFGHw
3FRl9+IOWPNz9BSIZaAO/HQI3L0Z61jnDnLIzaeWeKcYHa5yzsVKf+ss9RiAeIH9NXiDg2OM6YTG
nkHTiNaFbTcrbCS5L53MAA2f7MHBqJ7htSTY5xBrvndhX+LnGf8LRkHFKk3HwpglljNu3VCNW15U
I95+SkOu7alOQTpg4urCQbfFLgXPf3aBRFyVAc2HxC4Latwtp4GcBlz4mdeHYoHLj/tu1zW7vG7v
Km5r9ww8RMC/Wx5j/pDLBRC2QbaoM4YtssA+OFiHhdKWAErJ64s1QJGNf07pxwpmiSGIJDQO5bAq
WOetpnD6lkObAvzVgx5IuSiTMZ4xl7MDHajhnFNALs83q6BZXpovOVSqqxCf3C12N3GqekObbeve
3tCYFKKDqCMgG3U71BdlNWggzeHkNzkUw0uN8kG9gQT1lFLLnm3aPv3uOroJ55vWAlmiDndcwbYd
m/jFUxQGhZ8MSfcDojBOnHXfIRbLfUuL6l0BhX5NzJQO+CK2E/XBhzwkONtF78L5PeAS3kTArgRV
2R4m8cUFuL/FzCtVewhTrmcrD9/EGuqcX4K+bY2tNkq+j9j2XFNp8T2Oo7fKi1MweYwe257JeN+U
kDYN5BA/xDrcwDyu6aByNinWsazyCT6LcibgLPNs2h0Mw2pPHTRL2stRC9pVlxt8X3M2rgds6+5g
AmxvTGfwNqUosl1iJ9MkQ/wIDdn5MHgptpcD9vehLh1lgw7sxt8tuPyTYn2pUwkEFmzAU5E63TRf
YiYkwvEyNY2Wm0Ei/EvT7UBXqVfFq17n4m23y4BXn/xcvDRdfd7LR706y1Uxob+Xul6d8Crhqkhj
Xc6S1ir++VVdglenvup59Wf99gNdRobYrbv58+0Vz6bb2yt3sdFt6dwDtRQG3zcPLg9Ci9iYSeRD
FIcVfoyVDVYuXEK/gSA6rybR7YHnT23meC+qSsd5oiwNpjLGCl7lIWhOOJhu9V6AH75xhPEzRHGr
AQq1Mfp8ftMgujLcYj5zuom7ECy/hyT9fPAgL0xjtLG+4JGxxt6sjj0uYCsDEGFf4Z3YLXtsz6+o
mjrDi8caDyYxSXfKHf0u8urqVUbY0FIiUwuqVlENg1b8Y+6MLpRfChnAPRNpDVTZt2OXQllmtKrX
agCHKS1Le0etVjIruee8tF3UQYIrWskkViqfx+7wkMRJshqMEcLWoH/puySTd5AFLI8ZzBvPhw5m
EL7Nun5d2YXw/Iz13gbSY98o5RyLHPPdrcsYZNspJYW9zxrgz9YX01iXAYUF44GqSNfM1Z9iaQNB
EGmn2DbrQ5uWAhuzwnnTYiwqlA74gFiGGR/SxPrKjch9CwF0nTtA1257VTXPLliglVLOGwQHLLio
t0vsjPazy/vdxQM8FHjy2EzJFb3jXRoomVolFilX1HAzAJ7emZ8lMVZI8J6ziQ11107IdXzHbA9j
e7an6rkkSxvASb1YXGLU0Ex5VKLDIIZhbUDtulmkEGY79YmqTlrvFZtgeiV1uxHCTEPXy1mtZ8bq
XLcyOXNzOIhQNvBYcl1kR6inwA8CkDHIljkc251tlO9YWFvrc1W2ZrGvXbjc+5REdSp5gcAz163g
YOBUk0TaNMY5M2KdWldlpHyPM20RRKJ/HSxnRXvPqWKGX0UyeqiqRG5VoteQuAehFGwm/AcTzbmD
XCjDZCI1YPCYxt/cQawiAZQmluTrVYN93rU35OK5qNWeEpQMMxB14K116RnrYfIIPHDiFyFUKCWP
/mJN85pLEbwGQtbQpbH4qXYg3YL9NHngrVtvdDcUG0x5zYOZKb5owV98lA5UX6y+qt7ioXmuZCz/
gh17r4xxVUSJuwF+Zm51Kn+tQ+zFqrIeV0CaN68pVtUtV+++Sjxm53rBsp0e1Qw79FgKqLPu61Ao
7uvAMs0yPZSzKshi8IcBKGiTMjLmrjkkd14NqTJA/baxFF6+wytfW/dYnJ3a4qYKjXlrDkfHBcrO
ikDTg92D5mGBDSbhZafdK5jSfZUwb5n13OjuGgMClU0GIBhezoyvDsyB88DQngTA9RupYGhvaZ7+
7iR7zWqMr4mL3cmgneVAsIDBjd/VWfLUkUm4qA3R+BFolN2RWoSEQdu7HdTJLo0a5Ms8t9dcMbwe
QZVt1rfBtodZwooNYOFhTcFptiOcHZvvegTVIQ1KXrOOpS2Yi52wH6nddrGo5Xd2dmxUFvoZFu3t
IcaeRmJZT3quvpfCFXBfEPYTMCnDrAzh+X5uxCbEAhug3gKC3PYT4262yZu6n3lTshVrxUEN7IO6
OmadnmxQsagnhbB1+eczuR7u9jSW/m9notFiqEL925nOCQK72Z9/E0Txv1uATAtu60tYrTc7czpo
QNGcSwGkiyAzNdXpcK5fkhRg5FfpxTjrxia+ilCvqywILM3OagtJbT3ZgPssiskKTcYlALBp+AwL
1nD7a1zEXPsyVE30u3gD3aYtL6N8werwA5eo5kd2BdVeN8CogfZatM5w8pp42CdTHKo643vQxG/g
sY+/i0ejHE4NwAjn/C5JHxjW84H80CMznGVg//uxDuxTB8MuEKONUCyZCY/tc531Xbfv+hwPNyqG
pBLdDgK8g6JcUoznqfjZLJSNQaw6hppffN3v3EDpdKh5UC8qCMGDgQPdaYqdc0hG+nzGTEVf4XaY
rs6fhTJrq4KEGwOQeZU3wem8i40nUwNv2m1Ne94Uo4OYdsgv1auYiFdhrzWbDMLV0Ml5b4qkhl+E
17y6kJJXlqGA2K7MO9z5Cp/iZpvxhWtUyTrT6/bVqx3ozANX2raNPGKT6CsWc9rXwsCWYMDMYEmd
KqlexTDa8A8zyhMb7fuya2JAU9t8WSRC7egAH+Rx3eMnQbWowi5D2mUAFg4wrgPirUSAomCFo+72
/GdHCuaVB66+1NL5uRMFXd5AE5TGw1O8XFmYq0FaP3fFO1OsvLeanmFmC1150Kp4uIAzWzETep7B
bAfNlwNkxrxZOzYlpMgbM1yEhWTzpC0l6GeNFS56zKFnBbS05sG0ZJ4CYLSq3HzvYgvVXHjwx9py
qFabC2oGTwLIe+02KkUZPlECdXAHRwMkR7WLoPWsle408kF3zL+gpDq8CxHWM33U2gPx87q8LuY9
Nm3nduTW9+PgvFdWpz0DXBJv3QZyw1RtwVxaYCcMMF2YzDx3HJSroDDBgpqSLSXupZdnD6OKvS+w
D7OmJBowD613qtGAlp7bM6oa2Ho6D0hVrYTwBXz9fBqUQtOgBcDcD7De9r7k5h2d+ddP2Xt4a6NB
bz4lVWHdlFx9Sp0D4wxEznlAE5P0qgxffv2UcaSCWRpnEgrzItglefvRp0ItQX4NdjVeWXcUp9J/
xIbqtuulP+650Bi3LG2hecUIvh1Alx2rAMLpBmDGx9DciWrA2tNnqyb6yTAlS7T5zMxl+dY7trmp
msCZV2ldwSWs/As7tXgax+N4TEosEkEQ7a3sBLx94fQME1hU17g1/uwqgwSk/KkrpgN/WZ0YjqDu
9xvIZJVrfAFsezkowOG2ZSUte0FB/CShLUrFqNWLGmLyf+czht3roB1euC5jDnIZXNw1aI7AnQub
oLlfMA3s6EkWO23wM9jj7g8dS0hNhstQACldjV6+GnKnvgfZJV9DKAnXRASTNR8bSM19WWXVuhfg
A0YT7WlQAi3FYLVrADnTn0HqTdkJ+BS4GSf+OZGGGHpHgXYVwXCqF+OuTI0HkZfVS9/1AGhhwTS2
mb1IdFNsoI99FU8UgADYWRQbe4qrBuAz+Ne/iylO+Z0dV1vs0ro+KTW1gO7FhsY3pOV0EW8acbvD
BtFEwfxMIS0nnkIUlIsWbw6QnY2gkjmH6B9bAexoz92EuXO8C7XHNuLtEQyd5jBJigReDDNPanBb
iNRifUlfC95ATiVmop47DQyA4qHct1mR4Qk1FWXZgstrJ4tzzBxzNFf4WudXmVEw7rF8otbUXCgb
wNmp8222dEU3M+0in4c5Vkd9ar8qUifqzgosyI3GN1NrLUAhxnFmqrFbU1U5Y4kVEEv3qZoXtvUY
uu+2Y7Wnm3y8TVuPunR+5mOZJJ4Bh1o18UrB6nIjvFHdh6mpQc0tui+4p+4pRAfXBP7LBTTZv8Qo
RRmwwY4hYDCnhks33B1hAK6F3vISy6ZBh5x96aSbbC8jtUOh3xug/MHdMLy7DFTHtruPS7m4hKgU
OlzApZB/vwxNcVhmp0vF6nZGVRUDhAIzBNyOx8Eaz6NQC52Qy2lXrTW7NcVoLPqE5RhvHAhM7S/D
u3qm3UWYfX1+LZQpbBC7Y3O8+qZoaA165CusVymQGEEn0uvQ2yaZwL45sK9fbcU2so9heAO2/axr
QvU9LrXY5xpWaZkDezcHe9PHyAVWtm80CINIs983RlstIyMF9s3tK3i4wu9U7/ipasY+9MGOAzg9
Bk/WxkpvUtqvIM+MWMhj1oNMCmNp9w5cykoJZf2hbFcadkyPQ53G8xxTLVaawyqT0P82jT5hPhWb
IVvBg7zYXcXSKWeEgJ9e5uaO0uqJJU/xroVrug4tW8wq1cxzodZmWO3oZ2WjvTFhvQdDyz5U0mwL
Z1Shj4UIX8f7Dgzvwr9aLDeC7yujbQANxY9A5u8eJm7vLZRIANCMjLsatBh94p85Ghzsiybu/JbY
YxRMJ9aazvQ7LVXV1gHA6c6aDl2hW/9ByXTY7fKTCRKEaTL8jAyD67dkCNuKQmU6afvgVtoXEqUk
0clmEqGkkojDBBJto7WgVmI6X/J+F7v09cy03gUZkJXFd/KGHNw6OHzW5FTT0uw7mUxS21TL4OAK
D6MWpy0hY2oAEDIfXcmX9SRh6uV6tweA4kORACloUuuiY/zehMjvrGWZvrDhg+Duw7FyFs304a92
Ii97kOdgzEIdonqltkgCu4N0s5bCedixHpRZfIdKLHuAUVXq422n3I9YY1nAGzT6Ig08ftoGj9jo
vUs1/UeZdaWfVGD76mYdL5vECHZhlrmzPy8W2reCaYbpQHIfhkgWszxmuzebhKDOxonWyPKhAcPF
w1tcruuPjWTv8HPOPhJXf1Ndz54s/B2rPpfJmmVR//SnBMwdkrtR59U+hwP8DDsVHX6YeLCScRo9
LrnZAvGeuu3yEquwgL8pq+6Y2QBu5lkBXmKc8C85hPP8DIJr4H4Yxrl6aYXkge1jOXxajmuPmrYf
TC05xbGenFzXCDZZZJVgWKFKDYGp7Dkcy/niEtP64htvq2pHoaCtQeROZ04UYTvayy1r1w+xDfET
lAJdIdh91i/NddOeojwC2BW61rs//49M/o/9MgsbZbYNdUDT8eA/ePNPilozSZiq5DHVsUprTNTi
ssMWTFBUEATq9NTFxkC8jloud23VwVTj0hwIFXG/jRu2x9LFHF5IUGdsyn4+JLp8jHpbnEb2hjUr
+dgFuQRbhmF/s07lmqqMDdbOaDwQ4KdWG4K1j9BCgzZW5B2oV1qU7jJp9Oe4kIlPoSLPspNhvVKF
zjM2sOi9jBrh0ToXDETZSOBCKdq2av0GE6s9NkrrPZWSqcXL0lNipcGKauc86kJ1ynP68r2IZI27
rDYuSwH1mBIrN28GN7FJL5oXFpXdtsn0cd6OLnsLtfHDYrV44FVU3Y8KixNm37G3ZOj5rIY88Q7U
MfEl5fmaxqFhdUAGV4H84uTb3kg1tUwUBGPHxMz3mlasYPMrNw0kGdiBYnTIMcHDk2Dipk3J537U
Qp3zgmuNP/XOU6+Dl9c0bJnkzlo58BwbxQC/JawVjkXb+Vhe045a3Vm7IsR/kRrc7FuogLY04iZa
8tziG89M+ONvOjaMWztrbLH6X/L+3es/wF/3rUrFdwSlrCblWOwveeveAf7vAq+kBoirQTpJ4Nd6
0/DrINRoe11wO0jNrXRXuOk7x0RtAKvipVMA1OJlGgta08vxFJdTvJ/i7i/xSz62gq/yjd7UX0rF
tbXmCG0hJtfq34xvZ2aEj53187N9amjmK9wT4OIc4a64JO7v2UN1aonMftwQrzdtJdTIOo6l9HBv
Rm750gzRuBwENzZ5VEanLOSNHw9W9vGZ4TlAllNGgIWcU86goEsZkLrYY1XxD2MUPJmHg9gn8Ize
0C0S8EqYak0TjmzInwEodDY902S0mKpiShvIbvIz5SpGN9XPbmcfShcz8UWA9yhIPlsWzM7PRi9w
LSvnCXCQi5CMYIRWZfeVeSISMPm+kD19MKVFU5poB+sAZYgQhOzEG7G73I53Y+G12mOV2+EatCwP
sytValv314PpOgdsTDerSxx26UhOjBB0SVCftnYloMLUbCNiDJJKGEFGgolqaJMiGQWpTiW3OPSj
tA/wIQg4S+/IUz7Bux7EFrzQnDtGnc4pSAdss6MFYvCWrNO7MIFQA8WDSbKBOggu17KL4fw+Tcwv
c3I2cqv2owiyP/65TFP1zNIy8PN7Z/HnOfxYQluqluDbRUxMoOCx7uaK6/YskXFlQa0J9UqTcJsy
As0H+g26elCtBV9NDr5yNXdhpAV8IqhOTXIc6wOVcC/sdq43zGJqpQYIR/5spSogy6faDoD+SCFc
F08//OmQczmRDoJenwGyGswpyO0ivpOlh0Pi93hNxP3fEn6c4NVrhr1sSCFh9YzE3JkycxBlinZF
Vb2php2Bn6wfQQD9FPBDEIi2hp4F+H6XAxbnq3keWOks1D6bW9GCE1hN7iiUSfVzScEJzMcz5UmT
Yb3yoHWzHQ3WswJr7A70x0O+18fWwPtGXEPseypiMa+YFxVTMwNGhUA9X9rrghv7CrA4vwykvrhq
B+7g7/6FiE9ONObrq2bqeFXHLqTfQ0hyJywCVk+nAAvQOH8YOiOMSLpt6JnYdf0c+vwpJVTjVk5v
v930oGpJfwg2NMOFkdfhbGwgG865bfhQ+WT3dOB6FxyS2oTse2mcQxRPHSPcVBnmOpcG2LYZk5JW
sVAFmE2urkwbyGMEndwDcGmUQBZMIwPQXP2HJq/zDxia7cIdFzaRhm2bOruFRA7CTo2mLLsjOLcA
18Nf6p5bRbPuLbfHRNKGL0CuvHlqNslz5vEYT8tc/xHCTQc4y79G2b1gqhG+GiwU877DHTDkUToT
KbaGzLEVh2QSwho4VDwb71kf3PauGxz8KKew1ZsJUMxjsaQqdYp//BTsajbV5DU/OtWujYVzrCdf
+s8atUUS4oJTW+HCwBovVQAhYqfing7w93jDa4HcxLywt0GbDTssN0MKFOxR7Nl0EOi1IfaTsjb5
XhQ/AMctv7HB9CDlXI53sfJGANf5uOicQHvB9byXnpt818L6I9I1+6nj49NoR/nwAFx5v7HYCK2t
2O1mgZsxwA2VvvdyT9/fVCERo9Z/fgE1bicJpu24mBu43HYM1zRIg+fj6wl4+OZ//4f9v4ANuMTx
XvE0gH8FzUq2j/oegsK8H5adp8BJGOLqTW/5Isx19sXuRrGHtUI/0yTSHFtzfCESmDx4Osic6G6V
auMMmVF908Ma77IDoPrOwOfSlMaXzNxD8K15A8Zhi22U8os3xP1W5DaMIBRz/+P6ZMbtfBUzICDR
oNwPAj/zuH6jIAQzRDssgi58csp6wWGu3bk8Bjc6bx9Dna+xSOq8dNBQ2BqdGYMgODgvIRTg5i00
prfUGrvxJq7H6nFogEnWwcmhrFq1aj0GENx46iDCcWy4ymBcnXdzPdajb9xRPlzazTenCKsl0LzN
ZggBWNLi6pkSCh1LJBx2J0eI5WbzVkBYthxSTGCy4sRdOz81IgrXTqEXs0sMCwvJzNYlPC6nFGoY
ZTLzTCaOhojqVeQ0DF5IwD9BtfaDEgqRjyC7Fsz3IN+999wqNpYAPAxLSCZGPm5IfetD5eAFmnxZ
gD0L+w2COQu89mILTIfWrWPABcGqR/fZ1sHOneK5NNXC9dpuM2SW2FbRALbcsE2nH+aoigSXAxZT
qOqwOl96Ywnf8knlrgobaAHZoJjDFcN+BrzIwgP6ZQQAbmfgjw2G9Bswm2G5iLgZ+cEk0hXbwUfv
pTmmYc0xZpBfsSAO4Zdlqj81SnPnshjr+xrg/JUWOd62U7HahVgmWDlZnB1Zqu1CAz5JYV0l+36c
d7ol953d9PDeRgkw558lioFgg6Vz04CSppe1IIZBfPTPPzrYPt6so5gQ/nL5hCfXceN0qP3qV9cM
oh2LIoueAPPIdrmwjAPM9NYl+VpQdUwg7RMFsLEI8oQfsqZdZ0PWPKQA9d2HYTELw1gei8wdFkVh
ymOY4n9GJYpdtTY2nGlq6c5aI/MeRdEuzAmjDPXcca9g4+obU7UBfXzVxHWypNauGctZ5UBBiFpH
vdtlmZmdgDgHgGA0rVWQsW0TG+yuNu3oUaR9ui6LTs5s3kWPUZ2Pe7tyvwVV7gupZ1+CrrYfBAv3
2EDRnlMdTo8pXFJ9qgqr6VYGJFIWVK2xXQR0Xqw2VI3i/keVayZkONF1GhFC2O72DH3uYTw9PMBn
NGg3RTBJ95Tdgp4I2WCnM9dS7s6mK6xvZr2dZ1/6MXbu29r+Sln20GB2PXWyWOsrmK60m8bpzfQA
8MpjbkIcLAyg2AbXoGqLeRQ8PphRvDL8/PlYQ5xANwBywmomfASc8rVQAGXpQd8sdVcC6W5hbrID
otraMRljgaFRRQkOOnT0AuZl0fzSXuTsw0jKxK+ZJ+tdG1or2BOALTH9173YqR+c1P3KMgcy8Z+h
YLC+gp+B12sSI8g141ylTpT2GRoHEyhVrKmkoMy5ELMr5bgpYV4EnC3OQMkqzMFEGydL1OmEhWla
yw56A/9H2pc0SYorW/+Xt8eMGbF4m5jHnKuyqjdYDV0IxCRATL/+O3Kyk+y4dd/ta99GJne5RFRW
BCC5n3Og+FKCRJl1P0PDk6uxEfEnE9VO0GrI6quKuTohgzbsQVtdPNaRVgV2E/ZVqOyO5ZX1C+gh
FGDx4ofIIwiX50YErmUco7nY56C2aMjOBW7TuwmFE09eIFEeg+/vt0x6R5G6wSv3ixP+l90rbzPv
qqoAPW0OZhGssI8Ot+Tz40Ziq9VbeGFmW39yrC/+kEqci6eOJr/rn4ZfVYRcOqjVvZ8gkFlPTu9/
q6Vng27BHe4dnicnfDioMSLH/kKxBU/lSgY2qDJ6t76YuqlqptpVZygcZ+BmVKdmuidrDplQ1dAX
sRgeIwY1KrBv2bshd9SGfin0+7DbfG3Wkj0AiikfW/q+gUh+etuqASG2jaasuy57NcMJ6x2wOP2a
dm1yvEt7z9kqVBW8cgkucf1ldAUSg3ZolOBiroaj0VRsY+PrWuxZLOvdfB3PS8wjVLVBqx8Dc9iC
YWkTy2x6ypHbcw35Qk/qzP1asXwxAKqXL/TihDAagR5Yc/HzXP9gkjD4IzSeQHwAmsqGgwN8mOQv
18UGewKSNgyKz16u1DevtkHaJNLsaxZ9VvZlkYX2I2Dqh7yOdpZETK/S6XNpJWpTepZ9308jjieh
eXyCVlVyRS6AbZMuap9V2UQriBwk3xocjetvV9Vl4rHSx4s8y8E89Jc1muJU5qEJovIJTwd9ammD
cGbLophvEm06eku+DEws4xs8T5Ax7PSOfYmmQJqSAeuSpHLY9sgCnqD2Ap493YtlV28mTUlGxxC5
5iFbSMXmUwllnn0BsSvys8wu1vgHuiujxy29U3187OPA/PorZP30dTD75GjLvN8avLK+ikw+Tk6Z
PDcsMa8gewOSXAdnNVS8vbEcrjgYy55xY4DUCOKhszdsWVaJVSBib5MppEC4zav1NAGH1AyfDa/w
f/IGXOqWjOPnPhb2vuvG8uhjr1WUZns2UjcDS3kcXOMUFW7UI1+vfYn2UY98CYOOjRGXj/8g9v9e
0+jlxyvSekZqfM5zPmwqTW7nJ2N/n0C3abY0dZ3LpX0QBWSjyEcNmDb4xtII8sWHc+MHR6ur9SWf
NlaRVGCvQ/ZlcIeXCNvEQ+sY8cEWzvSSt+HXpoccz38MyFCwCnjmyi/s9CdObI9cIicFOhPUGFmB
uNiAZV7NWBabMU3bbwbU6DojT38GNXKZE96yHouyBya9b6b9kJfJS5gDEdc43L1vI9NbWXXrYeOB
bGWSF+WngscObpeugEY3TBOiohuIcXZ7JCuqT3kWpbh5Z/GORt3cn/YexIo2NOpH4K/vcIi7LhKA
tsvcj5BNxaOwwjs1fnPDiIT8UH4HY+Wqi3L/J2TbQFoSCf+5RK3ufgBl1pFiQwFm0wC1ujexVTH4
z1LHdjo2DGXwH6A8/u0eFMfnjgexD89izA898wZwolorMUOu7Of52YZs9r6CotDO9BR/kSg3WIEx
V/w5pj9k2tc/QICMP3jhlo+DiIYDikX6gykH+ZjKNl0HKmh/sPqPeYrG2TNPGM9e3gLTM3jNycGj
486FVu8maev0D9Y1B4o1xuJ+xI/2+5BANYDVrH62Bss7AI1zEJYFMmmw+pmggPwG+vOXzrKKl6ji
4THENnFLfhvSYplVfOvVyPEkLLqjCoMLCBb5uY8GdwtWo/TBcOu3HrJW7raPjeShEK67HXUvjr6W
toNyjNZOt0QYgu+uWtWA2yB16Lkvdt5AUgQSqEmP01UKm7ip/sPrbfj3PaVnhW7gggTexNbSgeb5
7dutjTQyyLTL4cFy+BEpe/8EWJ1/op713lt8LT4CiIeKw+9il7Bl/n/lQ3E10gag2o21yuUsL0Yq
YmSTCJhKs5exaKPdjZ8iyDdPI3uWEKPuMk7LzLJierFOmBHIaKEvRiEZaZrNemMq/u6FaduC4K4w
402B5Pip+nsj8MZw6huGIho90DaThz3TewyNAIzpH4f20+K+mUUD5KMeqpqhKLbY/3beEsKAFpyl
NukgVTDRbFOwcq1n0U1feiseADpX1Pl/oN2zbcKJaS5T6P/8/N//8bAvgjihHzg4m7At37zFkbnD
ZLPSrYOHwnJwnDtsis7Lf6ZFFOOdPpYg/Mu8A8TXxGGIvPLJ9lGnDSQX7lG4ueUy/zlOHXjO3CsV
iMZtil1DrcyHHGN3ScQ56ghQOQoUH4qMsvRtIDPA2U0DHOKpqA+K+gekCqYGCdtcmEfQXDRg4Mgb
E+mWMnjwhil4cJuCHXgNONbik3VrXJNx2qL6XRkrioP4y861M+dKFjUBFA1W9igtwA2i4IHmZ8Bs
byeu2IZCHH0JRxnBfAnyUVwXdI+x5n+cMmsnDIs9xzE3HsKao0R6cF47YQWHHrrZGzJTg09QjRui
E5n/OmlM0nZVZOzHwjwHpaQxEN5DlrbZpQy6L+C0RnkzWElwPIvjH4l3s410UUMLkELwRch1D63e
ryNoCoC8G5ItHR45kfyBmqPwoYzy/AFZsQSF5DhUotmaTwGYL8fd1KEcr6VnoFC1qNJPDl44V7mP
kuseIhyAtbu/WB0++q1Iv06WAdI1UDg/QNXK3Xcyz0+KxW/Tce75Nn0K6qdU5FdeIEMD4olH0M3G
j0MSZJ9SYUF8Ee6k7cYr8k/1at74Oom3lxPgdzRaB7ELkle7PtFoG7WPjl6j+2sNVAGtoqQPHRDH
+ICtOsrcdFaH+kgNx8W7GCAOuQzKu15W+NK4Mt54qK7Yz5qDhlWAdQhUvFojD/Ii+cuAgsvVMDrt
pXFU/uKEhoZNZMWOQjIclZ9z3Kqgn4VgwOTbZxubG21QvIxLnA7btXmMSNSwcVm/U+kg5nO8oAOV
XNigdlpmwcU2imJN/xWBF2drCLYYl37qpxf8S470Hww0X7zPUin2dCqop7tm595xUOATfmTGG6c6
04QSis2COOFRUkBz4pX+DLUOcCQktsmkZgYks8J9m9rXgAb6U9MdDU8MwMWhsV1enOSUH5Wv3lzk
77UpeIK/t98CPevibB9wp2lPfwiryDskAYEqoT9JXRv80QV7DlkU4UbDo8mG9o4smp4n4ThPzzvV
HWtsJ1Yh67YTC0+5KrvnEIJ699CnTwEHccYvlYFKA1SDZwevqsYvUEE5FxVTzyVgKfdcRlCRcMX0
JYdWyr8NiyUX4HvC9Fqvhu1GNkYRvkncifNdyeLy7Ckp2TqNKkAuIUNcQZoO3Vu7cRNerWjC3MWr
xSehRogT60VmH80UVQcZHup+mES2X4Dewwczz+j518kHszlAuGwXtMjBebqhnl2Br9tvS3YaLLFf
/OAohTBTO8btOm+idEtxyFkjF0PzgBIZro5OSGD1IUjgpxCyXYCuNwo5HdRmYEu4SQQvQSs/DPso
yn8udNQywRERaPzA26df/WmgV2axko0tTuSjphn2Tp51j7MRRen5362j4p/tFNWvgT3hd26Y1lmw
qv7cRHyD4gP5VZeYHUQ45DtPmzhnvndbI3kGHLO466Ekv+rHoPq6TGd4S3yGnsA+VsWfuQhGVPpD
uayKe5TGj7m4GK6N1OpiU49i9Ayo1Uw7iiO/sHx/BerBcdPbyC4II4qeqddWtTH36vdexQU/TpEP
zqZYFADoN3KP1w/nFV+cPUlg+aFtr4F6Ma9DNbE7NUFFmo6jPeleHNUI1HGzfJ4JblTnlYuXYQCX
iP70N/+OxaRRe/STwwBAazZV9gml6vYpTEAbtS7rAi8emUDmcILmO87mMD47vcjFEMVaumR4tt8m
vC/DnBQEXkP7k6hOiFelRtYeOuFDs1voT4hA5cZUPH1wA0i2GUCoDApkB9Q0IHiYe2Qqu4FE5Nhd
b/w3sa7GFXEAG3dAWn2cz+rGPXiyax/6ZizXwusd8FmL6MVpoj3dRlsV5XtWq2hHd9uwgCD66KsX
8KWn1xxSNfNdeJmeBH30ArDTnkffCmYNT1TzFuC9wKiyT43OZv1lUKUcDIEys09/haEK68tQsS1K
R0yQerPPWTDmjxaqUp5wDDBCqgl4aDKpqYyxXrM2i3Sut30iHyYNPo43UFaNvFzvRuuuSnDyn/LP
pdnzZ6CSxAUodvgDG0flGSTIY7zFg/gU1TKXGjqLDe6BA855o7jaxHYMUWVtmmOi683YPbQdEUI+
inOb7G92br9G2ACfKYIWnZfTy9/45quBLKYCS00oVlPpGwfkScYzNbWYwC6y2DaxjSy2YY1vkSNK
OXeJP/1Jg4t/XiGMyjWOpb8hNwvFqUK1T12btE8jkB2rMPXKE5nKDMoHNynXZFEDDQe5v5nl+M0f
gqMG31z1eJCjVEMkYu8jWbYdB+y4ZZEI785y+l1iDP3JaOt2PCEDvwWlS/WY+gV71qAVpFecT++W
3fn2bIEQGf/ij9Yy9t/NK5U0kXUywrUy7eRLADkt7nSvbWrl14wHyFxrd4Pa+i3wA5BV1KY3hU8Q
WFKP2Dl1T75orxSFl1Z2ML3WQBIGUaBNSVApwGtkYualXbPqXl0jelsacMbs2TbG4Tz6eXvX6wai
jNHKRF3NLoulaeHNXD/JO9bclVB+kFZcHrWWkr0PW6S36iC9UsQcHMWZOo9huCsmVJdv5rlyCnDY
biVQ4OKmjfplqHXblmGvMzVZuIBem65f9MHbpecrvF+QQvK+Rj2jdIw9Xvv2cRz7OKDLk0fJ+2cP
cikAPbPwEFqRtxmtxn3tnc5cVxCiOEHkyHmtwJlHkyDgljwWnQ0GxS8+9gUHqw0OAcuAPTXBW3Hu
sPGeG/xiQmSapwmoVO2MqetL+4IKmfJtzhJ+u8ZsFxEP124yDGuKpDWp52Q5yqSX6cvI+6eaL7iE
UG9elrrzeN0F7dkEYDPM7sLINfYLAVCiWYGIKujGRwM3vvf5Miz8mVuIwlD+/RSzFDSMgeM8sAH6
2EyF8Z5MG9UtD2Xsl0iOojaVfNRY6VhcwzA5IMsHmjXyxcw+2nbOLkOAL6EWgH9bilaREEQ4A23z
6IWls1McVApdzNPHTsoE6HKcdiCLjypSy0oeG92Eue+eUSkwR5BfM83fuRn+2HoSNeRPkh9yir37
xd0lxsXtw+GyuCoT8mQoJARGRC9PA6MqwFuR8mq/XNespLeBblG5DVki47WjP683oWZmWYs+L351
zWrxiT71zmniPy7/rK4MANVrAZ9M29eo6rOvtgI0z+YOEpTa9FW1Nnk/fbaq0j23qO9aM+2v2pat
kBUarlCcLl4qLEF+MbViL8GusaPpvOpBaQndTgCJAmzEfHdFfuB0/bUbu/2x6qKV4Qz9vYHjxHtg
ses1ZzLfRT2D732gBdnZyuqksacBpkepV/XOJ6+Abt4SS/7ER14EWheXGz+EfcCSEd4t7nhK1FW5
WrwJH2O+rv4suKXE51C2d/Zgq6vthKvAszLQYjYfG/IFWuCWBpizUUXvnn8XWv5mJhtRUaGY3C3L
LmFAalvN7VV75EP2NZ++3lzixhxpLq2aIyW2ge6Vj2pUfPZhatiJA3wzuHl9REVvulLcHB6oaXNj
eJjAX9Bk5Xi3+M0aEH4AbSf8MBALmd3hQSDtezs/d5HpATlGAV5ey79w1JkBKjOKeNdbmVrF41jh
TMSu/Yv73gxxLjvUzFvHAdwMRxqg2XP0bHcSALC2/07c0cYUOk84pyCD+KOb2qu3NhBDW/I1Q+U+
ZdkcQJ5CTeCHtw1zS/Eu7slPElByTU9dma2PjbqApno7QMeIReKQDNDLds06w/0MIBZpNXj7RQkF
dIfQ5DpOTjUS+L1R7cjX+BM0kUo9OdaTIZABG6epCahEbezyVw2qL90oF+elsf9u0kAYdeIsG/+L
UnGzW1zLLCsKAUfRYYuPev92OZqxBNNc3kJuJVCoG23MAm88HXRAIrfp9ioAISl2DahP6AxQTYDP
s1gXXlM/NoUL8v53H5k0QL623qVZeaiT4DpB/fJk6aaMHPC2U5caZxDgEk0cGZ3m7jI0hxZB7GPT
N7K3BT5EjZOq93p5moO7uH1QZrPLPRdgNTxT8a31nAsKvXDwRt0qSfxqI6G9jffw6mAFCWqUmBsj
FUZdHR6PIDjxkSg9peBz97oMoyn2IDu7x/EDYfGoaTmDRpRih9r2AdkjH+H2CNH39xDykyuAsMXe
Svyn0ODYBI2ThWy6tEB5CJN6pTap9zvzH0xzhtzKwcXSv6qofO4Kxzq02KzdMdYbm9oyq0+o8sN9
BMIeP2ynxlOjxBexS3NQRIzDd4OhrhV6ydZL7wXl1lLgTA1VXkFDpmGH0SjMeSWAMatPEHdqQPBf
QkGxw8MFJPzupWqHtwZUFfY2aYJxRT4aDVDsVm3ILnRgC5abVT1m3s6EHiuwtWngol5HsmoDzkEQ
jjf3s0UDtMTQVAkC/7747DQgenpANRCI1lFbYZubtorNC8/j7mw0v4oCCIEVuagx2zIFZyzfWQZu
2ElUmRfyz3FC21EIrvoVRwY9HOLpRD4Pck7JiSIFjlEijB6hmevW6pS0HHtfANv7Ezbj4BDxirY9
NNCEPKE6JXKgHjDqAD32L15yqEkF1pkClmWW+B7qeNaaIkHJK9YjQ0ZbuUUD7pawnpuut+/aCSjO
Gz+ZGY6hCijWXZd48nte2l6Yq9Y3fjIhzIcUVeI8zRYI3FZl54K+fY1X/OLKjakdQAWGSq6jUY7d
Gci8e9Q+9vsorboz0w31nBo4eCimG+qjTeMguL9vFACFnplU0ZrCKZAWjJHvjNbLQjQCmYsQ5Nh/
TQwzUA+tKGbu0kyKZFbQ7ooga+cnQARZ+xow/jt6FEyK14fJ70G84pQoZwIp2bPnGufGGfN1H0H3
MYpV9xxXudgbo5QoEuPdc8ar6WnE9xMyjM+zJ8MrYuI24IDRAdDJTC+ohv9JFspmEFZJpNvxkjRb
qOGdFyQTZ//DGUDIL10E3RSUMXHwB7D+6hU5DtN0QyY1fQz2EaZDBsAIewioI1CW4F+hkUHgfXjs
oSaIjeVfSywTl7WX0eUCywrDoG8F89p6GYoZ9aWXFYRpfRlaCI8TaxAbkugw4C1rYQS6IQgi+iCK
5QNY63Ts4qJZZFKPwsh8jyU/LSnwszu9HaH6CrzLZdK84NQHdYwT4yjEicLz4EbVcxBULwURh7z7
S2usnnV8YHtghhk48KE+EvL+VK7byt3XDbYwWKqFujt6bi8UvtKGXa0Wm3qzk8aXOWROoyNBxGeC
2+F9MRrwIbjytk6lR2h4di42OSlcOIN1YIY9f6bFf/tx6NPOy3gDfhVm6LiAAaaWtNAHkzwRSy7S
yORDHd06MqV5JGtpPrBXkrNJHXmeySsXewlfCC31go3q/bVhfjFwY/8cjuE2Nwvva9BFzk4aubUn
M4HUTF66zmtj5PHJa8FEQP7Rzj5PeA99asw0hvYndhXkL4oShCrQSbmywLKfeBm/2F7qfw0YCiQa
/azoLeuOgcXorppi6y5pzZ+VV3SHGPfBAPXWhXVyID3n64jZp3y3BXK4GLH7900b+jN/rZCurYhP
b2FuYZvbyTdwZqbn4ugQOSzqtsAJ1KkFfeAe53Erui6q7Ubo9KgfE9Iyd8psWTUgTxZcOsNLzgm4
es+jsCtwEL3b5CzSEm+f1KWGhudIsrGjkOs0GXX5xz9dY1nIiXGy5pgoni+gP6smY1wJnIptUfhW
rlEdEoH7tgfKw/ftr32BV7aoMZ2rEKEzglqAm+cEmgkUIafSvVKPQqjXjfnbUmRSU1SPif2ZkJht
19xVfMyuhNysGpvfA3u0pTFqJJ5eh2Ic4vXia0blr1vO+X7x/X0hkB33V6vw96h4A8OYQOoKBczn
vgvF2e+Qu1lTVxnRWK6oS+NM1eI8hSid88Y83Iy5Z+Igr//Y/Fc+JCTe5tK09jSOEZ797yv+g8Uq
KHvkKDvDh6DVTIb9d1101zZo1a7kCSBjIvIf20ipVaLhvLIR4Lvy+te8LNTOj0wbHF0Wzr9syA1C
VpqfkibuXkQUFbsYqn7bpPZglnEC7LEcVjRqgn7oMYT87QAOmBdqQCB7RNYhfaB406pRamZjL02D
Hl4T5tWgT90e4zwC81zRgvQpADHCeTIgJ0a9xUQBgYKsV5JsyWcHdnM2dVNAflLI5NqMHhR+deND
ZQg59KeKtcjNkatOsxV2rf5l9nWiPgLq4pxCp8LbHSsAxAqs5EyMvh8ofAdo0ILz5kT+UjOzL4O8
YCAXbUJrnRj4gauAf2/ECDnEuCnuWTbIawEQ3Rr3y+Q7mK62BcRmv6iiwHPaF+CCZTh+5WK8o4Ag
wYaIZkao5E1CU14rzRJQdhDTavrsG95FoeY+8vJu1L3AKcfjWyoY1T+esWqVAtMI8Trp/40LXv1B
wAT6XnUJszHcT654JstI4GqJRepDYD+yah07U7f5MBS1gzykZfpU6kQ0NWmMQs2h8fw9JaeXAep1
Vv0nY7U4zFY8/DXLzKo7pwm+tYZQ82CqXZ4UFlTIkLpv/HHEQzMNT4UXNC+d5wSabdXfjrJrXlBy
HyEtxMcVjWbgD37ErQZq7NnUrlGDeccqO72PirJ9gbLxsHaGgB0o1vSybi9Rc7xBUhJnLpIfY5Tl
ytXUcPtMsoO3Nq+D7IiD/x2NLnGT1+JBTM65CSuwRPiCX6LSFHiutl35YgupESOQeNWQtuvS5CCw
mU2Fw9azD+FkGlz8t7EdWO064e5zF1+H34X9g2u5LTKSYBuCBOHkDSt3ksl2YdH+LQP3wsh9Myz1
CrZegQaMiv6MoJRCfeEAmbbErF8F0hlgFvWD8NI0HQiSCw8Z/ybfgtzZhe7glEWXuQuqnOhCtrCg
zGMk4SlkeHPe0OS3cDb9CXFFsZ9NWnEe1pOpZzHurGUsyw0tGERWdTHB3RPafbkCckecW2y7SvCg
4WZtKy89k9PSIyMFkZOGM2/60ypFoBE/uP3/dokPq81dik1i3AyAZ852UOL7TFAXye0QEGmZX3hb
GE9V03wWGpHc5cNv/b+Jp3XK93UyZ6qPEgyd0PkaNjrj8AlQIw+5pH4zhbGzWJa28nGax0Ap8mb9
fR4qJ25WWebpsWxv1PG0rLpcUY8usfr6i/U+Rp8tQKFIZxdFvOKV3DjCUKu0kUEEaJ7Mz0o3llek
6a4dwaM+mFN+ph5TmQfowHsQNCFHEClMV58GggbUGasl3ASlEWCyQ7lhbd9cS6dTO4GaAlR1582V
fNQbGr+5Uq8Z4/ps1NgI6gm+bqgXSKjGztNMOZ0dyCQcZ9+yCvVqqN/iZAsAypuB5Rr0MYI8RNpe
f4xlgGbQNd8/Rh2CMq6rFKBLk+merMaT5oG6DnVDFbonIGerNy8N+Z2RoNrMq91TkA0oVaOuN5k1
+D5BnbAeSjasaSqrDQ+qEXqVeUGTWWIFRK0H2hVePHRM5Ie8Hjuo5lYMTOjaCdQvqPsMMOCAiOuB
XLgdv8WRSQ2N8hq0DMzm58VPa4ZMYU2rKeb5NKpjc2TZztGEq5AL+8O/rq9jow464WC6fotb5vtV
mB0sz+pWdNVl4D128S9rCtywt7ZWLTJWtrDrbU9Iectr8QUogmrbzUD6SJ8MfLBHnTYZsmiDspEt
/jnj2U3UeKbebA4T1H+WEcMCK5clIWk9KOadhMz8U6IbMn/no5DeHT+Zhgk6hffYm6lk0nwKEbGv
9uBQC1V6FFWcrQxQjWHv5V9ZUXOU3PCPzQdfH8ZH7rA5wk0naGVAygn3Zvw6Pcd7LvPSfADz8ZbQ
29QwuxSrOins8+zrO2h64BUFCGYw5RikhwdcpmRGrvHr9RWJRRsqSSgNtzW6RDyj2Df6voxXFVTB
3shlxshwNz0vyvsC0lp7f6jVhdlpfUxEHR1ZZzhnK23d/WiBdLkDw/G2DMv+0e5s1AYUefDCEwZy
T9Z3X0pXJGCJSdX3sRN37djbv1po5dnBMKDusP/sG1o/zYzzk9Wbww9pDN9NFvRfodXtrArwWoBS
MAjXHJ/hiVdju10+Fqr+NB1QIOePZbnIWDVu9vaxmqhgKD60gWECV9MxF7X/5FoaS9/bF6iB+E9t
4vhPUuugWBUQjVmO27aXxvZjnr7QGEWlOB/ZCpDWbSmABlw5bMAamz5QRAyk1MFwy2ZNFyEf9/pP
dgNQDMXjXZadpgC1DLQGRSgtIu4PUPAis1UQ/UtwurpcxStYvInKBLIw+uOOVm0/hvYzkuEj4AYj
uDFAGsxf7THCPjw1H7lmuTA5eIe7CIl2PPNB8WFA9/s9wlVdtgbyLNz1LOtQo+5ONY7PgWehXgkh
MJR1SGNNJvLzzTywxCnA8v4DtZGFevK/IShRHxyg6B9Vwo6LQR+FSxj/iKA0Q9AVY4PwUHspdF8B
MLdZ1q86nmXfIOrxMEFE95cvQag8pYyjTnDa2GGe/BkF5pdOZuZXZBvZSobKeQnqbtqoya0fcjAV
oUAeoDTBR+SaIGp6tNlayJQfqAASdaqrtMqS1yBJ83PG/XhD/rqGXoUlfPdurHkHVcHsmSp9zDIK
tlZjQ8gDh0m5D2lKd8rHryEAnC2OC78rMM9vDBRU4/c+lvdD6iXrWg/k9nRGudj0uQAjIPZK5snK
QPaDQhIfqdS2uA8M5z41Cv+FDbJ96fJ1pg3ydC6/4Dg3ui+bwHsJk+ZJ9dOql7x48c04u8vK6pks
pV32aG+Q260fcS/IX3qRoCLD5/axdtriZcqydm8C576hCYGox1061sk5m7zyLnOdHjXFXr718fLv
bEJDlHcxWNrWmXY6+fStZMWvRrg8V6scBF6rbuyMldnW5sGm2iTvKAGFfap03ZEbOf4hlRVbmbpS
iRqK94rJPLQmRy2TPFdWXj7lEw5VRqQAvTxYA3WYotRY4FhOExBTQ2YsNAExqiewF61tdItu/KVK
BeShDpz0AI3ezPu35rwUTaP1gIX+FZp/KkuzyUE1z/bK4GSFhv+hWXzImfvge/y/QmjuP4j7ByEM
zC17bGAv/yB2uWwz4bG9mu2/f9KbZWR/gfClcwossGKBKrk9U48a4dtQddIN9chXjW64y5r80+K6
mboM3EylODzucdi6rOzFoHsJrJ9dknJNhgtoh+aP47qh3v+Pr67CjWMF+VEG7b8s5+WZD7rutN9a
gdmva8XDP7oObz3lEP2pfH5XhnX5lQF7vukGNdy7g5UfcXutDpmZ+A/FqO7yvrkIr9vVgQ36raRC
5bM0ND0TP4ST4YPLjuP7rrQHY3OUE/W7SoIZ3sn8M/jIip8gMn3KYt59l974bcQN74+w4NkKdYbi
CW8twy5Civ66NAHUla5MxMl1+HrjXUzqKSMz1j1uYxvGWz6saCYvvXhYvc0HGRr8Lhhv16JtLB+J
iZ77WxBXAmYHlrsT4Yy64snHhuEVPI7yYuJVdE1uimIu+4U3XH/GollBzNaRAySF0MA1gJWjTYf/
8b3XtNUnYwCJgHDzcIusZfnJCgJrr8A2Mc9tSv8Nx0ZzQZ+dniHHAjk+PdcKcaoUuQHOO/RcEGEk
uDH6fxRTEf5wLe8ecnfJq/B4tpsAojzhtIvh7upW4GZx2Q9r3I1xIX6oboAqe9t5d1VjQocM5K0b
nHWt8eAc8FgFm2xo4rmDg9PwAfnB/I4zvl1cUQi/dtWFyO8oigYjUwn98B2Oi89QKAcMM7xEQDM0
fKC4XOKp7Nt+saY4Wk5z5Z/D0n9ZprLUrx54uvcE+9EynHjaOG7BtmWYrl3ounjhm/pmi/cjyGRo
JzXKKPph00oPBLxlhDcFmeMexboeL/xBpna3keBXfeF+aB3mQMAjNjUwOWeKc8GXe7Ur0z10nufr
o/W2Lzce33Agtb+4aYcvr90qiCXUWm0aKlZZosSZTD/fhH7Jv5gOD85jWSlUW1bQ/6h9sIwknTg1
PQDCeJ6XwGdGApRJgK26+NhxOzrfCvBer30vVPdLLGSl3mJB+me9Ntw6ziQL0ExJN00GidpQQ91t
VMOfBhQgi6s5VpeB9d8SSLxBSBBNULRvTRcbH00apTgK+Z1JAxTiG8I7JsDgDgqkAyCBi8Sl87FR
ZsXnXDOnZzj0ReZcd2stOE4RWTGAeR1lwkMQgulpZbAwfeRRkG7CnsVXanwBrriN5ZjVzmUd6s+a
sY33lRTRkXcNQ0VVmXsomxSgELTb7lwHtYxAB4EuW0SZP9hVyeytGeCz0qQ5iMY/2ABnK6RWJyTJ
LLvuAIsQwUVx4MOcHEiPD87QbYMLDRud3UKvj9v+ngWRfbTs8JmqjbEFaZ9kAORTHSlrq+hZj0r8
qwL69kohcdiPFz3BoReHJZhGRwNvqEVtnZY68F5IHPQKkGylVhl9EOykKnGKm2U4q7QcVrJDPWnN
/DXy+eW50riJpSGfTQCM3w0D3/cWHQXKWaXlBHCyXmEJRrbj3OP1en/jv10011f/MC0x813W9+Kh
aMGh35Xurwodo3edXy5oB/A/P3f4AM97jB7qA996zcGrFcgd61y2misqu/pXKlywJi2ijDRwU1J5
U3n5PjeGli12t38VbX5YBcl9lN9hy2HduZMhTzgYGM7UVI4YzlnqvJkjJOyx2eXbGz+ZNIFib8xl
pRqaIHJFw9ApXA+dYR5pFDmIt0uQ+TvfEuJX4zr+f5x92ZacurLtFzEGCBDwmmTfVFbjctl+YSx7
r0Xft+Lr71RQLqVz2fuccx+sIUWERLoqC0RoxpyMl8dW/q0lPSjHEgeQeRoW8o9QDDEY5mi8dKfa
+IfV3bAlmz6xvdvG4z4aUFc68LACAqLFbZDG1APJRX36o42B0+bkvP4uUk1sTK/fTNzucNtA/YIq
UUghMrHppFzlnYOGygYink2bhCYyF7/M19IED/BYrlKj/GhZRc3FkVGzn9y8g6CZO2aGDygbdF1T
oz2LKmBbMwj+JpNqQDPWntWQerac0FZatEG5ADDtchHlUMO7uTPQGiDsDFEsJxegy6pgstFQOUK8
Sa1AT9dviqLW1kk/O8cGdaUHY0yHLYvqAZuQ5mQPTvajyfE2AnZF96kvILIWuF6/xYvg8Magot7K
Kn+KALB+3L//ARkFdHU+AMMEFV5Qw38EDA8EIL7DHROKmGDIbRo1G9CduqdgCD1ot1feiYYORJHA
RvjhCZD/O4xga1IhNIMaAJqLXelBShDpWu4zAxoaXeJh3y0MY4OaHPsN/5WLabH4P603fe8gk/Ep
QnHKzjKL8SDwBv2UWRlwujLC0v7uAUL8jtRD4PMOiZp4bIMjC4dhXRZR/ioqR9szz7B8GiagZTy1
ic1A561nryyF3qWowv+QsxFj9ti6OMGSM72wi196k4O6sctfyVSCzTkzwSKggUM95cEnG/nKSyxL
Ga1qwi5kzPJdJ4sg3dzTDpGRgqFeesccVEJ8Hnw8BqHcJJGJkN0LtwOOqdcLRnEc+vcxQQ/BANPi
8Nn99s6S6bkAf1H1GA4Tp73AaSBSAT8ryrQWpQ6aEzhbslHDJ+sK6EhwplEc5fW1dLWbMrS7hSgs
LdPgZqERuz97EQYBC00BcHkxr2KWFo8QCfDw0suD6zgkzWkZIosUAGdZv8c0bEA6V8bYXg4a/4r4
PptheBPZKL6MqPsHzjT7VDa6/TCnE1BQ0t6WervRRDtDBgFD8TMMgpz2Q9RP35DNHk5Vr2Obldbl
Q2wFeK/PE/OYTfaB7FaUxhCOSb23tk2yU8+LFCSLJQQMZf1sYjtsmw9DtxBHQeYx8VPQhy/EUU2S
HiqQtD17U1q/FEa+ozraASWCIJ9qvaXoltaIYtZtJ6mma3pp4ieeFR0NFJ9hl1vma0Whwo123BVN
/zkILCSkiD5loXylrlGBz0YAXx9lkH4JcNb1SA00PUHBDyJpKxWPkY2GzJZdQ+SgQzbhJhTVlDsU
8MTIbP2MYziDvlrWMonMtg3u28YbH5xq7s8thMm0WHRH8N/1ZzLhV4Jvv4s/gcT1cAOnMTIS807v
is80uotTNnLQUqk2xH7R2ciuyvWscILkD7mXrprj9enyEf4Voy5Dl9eS7DOtvXwu+ohqmcj5VCRe
HQXAOleFvjXi4jHW6/SS91P33CUiuggI0g96hvIn2QThWG/KuGk3NOTcbp/zqHq0rfB9EgPe7RJx
tkxqEjBEc2/wVqPMxFNjy3Q89SrkeU8GdNXMUWM7soeamUCejEIm6LAu8yKwl/zS/ZikVgzcNlqJ
McDuTy57M4ViVOBI69Il0pQDZZSbuxvb0qVwFOjiw6iZPQ7SceIf4NA+7Q54nUc1lpmavoGXz2UI
NR8TylHwmvKsj4bKS8H/n3NBSeSg1q3cM0B1NhOdhSSSygilDaBHlcaFIpiohLO2Rf0HStc2ioFY
OSg6kpPJ9kdHJSsp2hmkaDGO6hpUoI0AYm6ojDS/MBS7gLiLt5tGS/Wj3RfDs4nUIYpY4/h76GrJ
CmhnpCdaPJ/tJvqYOGWG81dcht0ysUSx+KPZup90bZeUbX+xSpRgjIkTjmsaDyLaiS6HJK8e4jgb
pbg9EOWyy9roPzHEZlFjKG2Zp0HqVS6RTDlqIeOh2CyBi/FjcWMGS+7QOo1P11JXVXEF0Kyo3Md/
p5x1XErmeHZ89P7uoeh2osb0AqD9k3SoNmmCE8OGpzoOliAxcrLJRV0WgXtn24EgPO5Azb0MaT4K
jmbNV+vxUcdbn15W1YYDjrsiz2JUQQMwtKebRbw4xiTkpHYlkkF7Cry5LoWTUYeo4Xac5m9ThNNB
JjFh1OtjHAAqGwMEZXZYeiCTsqvhIOer4e9CyPa/iKNPIa9Y2v2/rphXYYkDY3k1G+IJfm9HyQZ1
pPqF518bVFMspM+m5NGnoQG2FCiNeNAAlF7loEme9UVZeKFrDOpBrQ+FNtRyRh2YHBLrQPR91BBb
n/NB6adsdyE0RInLmlWOuczvAStfiABVbFrZPZTGB2+Pim8ohBrzc4MDg4uu48GYmRr7CiW5yAdb
pLi49aw9t338TPY5t+tNOjbNQeShBjL+HZndehz2Tge6pxxYga8gYTvFeGP4lIbOcMY3EXl5WrXp
xxUyauHVRY7oaU5MIJtwNSRXUZnDnRGV2E38hqKnJd6dgm4HIXiU6chldfDU4fQr+ZzOQYZ6+TZb
zyX+nDW7Av1j2uRbUcXa2hVO8RJYDRDi1jKYjKJ8sbpoXDdabW0pIMIW8YoStX1rzeULmVIGbYmi
19w9DY0kHc+Oyb/SiJpCyn24KNc50ZLzbLqH0gbjKHnLaawfqxI7yMz7WriglJ6JhCVqQUYPNZZq
u4ydGIVoOWvAsMoKnEp0FXYtSD09EcdKB/7ldHKiK5GthJKEGCSriqZFLs51MR/JT/Y0heCOBBJv
ybYwvMiLMKB+fGWjC+H2uM6QLLUrVDSkwRycQBcUnGjYGTO4yBtqybX4uZdutEafwRnxc87dRBoy
sxM73Q4/DZ3AaaJsoD9nI1kDGAvoNNoNB2Hxuy20EnBoL35TgrZ7rXujiXrkWSjHIj/0T8TK03pv
3eajdXTxZFmaGdX9xxzvIgW4y9AlD8V4JWgzF+ON/6YbQ5/G9NVSLsS6UAfA3yLdctc8Aiy1ya9W
M2XAdDrZZZYN9dRQxzVBeAfsEsVVAzchYS6nRGA6c/UgPy4OLdgPNURD1HJqEeoB6Ae9gT696kmW
L5eJ3RcWesX5LvLumhSvlqVeAobdqWjw6uTybl61nnCAGhmtPc59X2lkW6VzGW3dwsljPv0TcOx1
nGzo34PJ7YJ/k2YswU0qLtgFgqahewaUpFrR4W2m25e+ztzPRWRbWz3q+wNFVCFEZuhd9iPCKoS1
dUp2G0Hvw9gOXJLEcu7X0DWcn9rTjnL2mcP42mn09kBD6KCtDWtuX+swsS9cUnaTHfpPHDX4LgiP
5fuGnkHR4tewQdo9C4n/P4VZcjWaTqv9etFxCrvlouAGfL+o+my0uLwohTUaDhVMF7oIaZtNq8Ao
xVMijAhErhX+SO3aeXNs79DFaY5sOZKAU+ZBJvojgmfgbqrz0F0TULlhBZgoOJJ7CoE8MWTJIacN
HkgpRUNNAKZzvTDnR5olJsisjHryRQXk+FH9DwtNLENteAfqP5u58yHXdcnNBx00Lps+9aPBaV/I
Mkx54WsaGCJJBU3Fk/AZhRjlEj90xikKs3mfzn0n5U3MdYv/wV9D+Rd9VziQJH4MQd+HPwRouSb8
yGreAzheuEvwwHj1COAAjgSeTRvEOR3oWX+U7nzkbaO9ueGsbVK7NI56UTaPcw4hVIqA9IAv+jR4
hnLxY2YmybkywX5En5j+K1pS7gZskB/JBAQuBM2B8NlGASSVQpz/b5wUlbSBk1unqAe9Ovgtf47J
SI1pjwEYkHtjpWzU0zo5hbq/mwdZEBu7SQhLglAA2p1AoLB/vKlt9iS5tehuSVkuL9eSQ87HL2QC
3lce1DtQ5XIM+x+8KTR7EupaNLvCqkgpmGWQgsEWJ9zSXRvyFbjnqzv7zbhsIHOdxA/0gFhu8W3u
/PsBMTLIZdmjd6wM0wfzePSgYF1cpBGKUB0TJA7aT1yYjANHVoiqBGlrSigZ4sitxtPf7/Gk1B/a
ALoWCR/jrdFEFSi0nT69FN60DcehPS62pEPlfQtFxjEF18JiAx4722p4FQZkzHz87/TZOAOVpI6/
sMN5pmvouul4DtN1757X3Yo6EFhNXXgdBgATC0cbVmkJTFjOeL7pZN4/N0NN23KwmeLB4THf0QQo
qCD3NwIIxrTz0iW/bVmAQUb24C9Gj2HbPmluUVJZ8o5gAgQJUFiBP0IH+tGO1zjLTX01426BBYpw
t5bXQB7XcqNLiNp9PKnn/OtdzzKH4mvUIvVdQDrg3tvWxcsUF9mWaZF20qT+KGowmmFbS7ETMlZa
BfhBGq7Iq+w0pMYypmtb5+yRCShUpvO3sfaindVxc2drnvvVsTbI/tgrEbV4DbMq1DJL6Bjhx6Li
GaQuxjNZTI6tIEiBkZ6TAbkL1cM0ys0VYdNGKTxi9f3ftghj0GZmFWhvJ93xNRwAb8hY5018Bedn
fMXxobGLAJnFjRi2JTprsviit71PtsnzkIzKUtABAUXzQA1qqi1/Bo3/BvCYiq2Q7n/3oPASKVOn
P83koGjda8UhLZuXxYZfnXigGcihBT4KwZz1/TIuaBGyNAUSJqqhJKpV7R50yuHD4FXvTYMXu6Bv
cfAKSxzilRQn0OjK99KVTOytqyo6RCmw8tgYvyZdPR5xsOKucRYuvlmTc9RbvXwFr9l4jEfwAZIS
krQPHnbILY7/dyRy51ooNkYGVT/iLBRKmXoJVsQRhFbkrcImeCrZuNLtQHtmKNjQi5Edgs4RayfU
Y59XqELYJjEIQzg2QHQ6FhlVPK7MojFBmNGhOFcWTXTuiAtVcQAF9FBr99nc576W5fYhkhrnUx+P
4IVouy0NhRHOe+bg11qOrf2J6WI8oxYYiCw5BJ1i8TRp+hKrxZifiX7V4lz3mQJGlnwZKj240GJ0
qbzqoPulOxdSj6NGeOGcrHsc+HJ7naL+1m/BYHAFUqG7ugwnTuBYOZJJZ6PA5wZL4AkCfIvNjhho
n2VTQo/vhKOGI5mKHne4qYvzfeDpPsnl5SkgVrrIjGsVGgKVgHOxAYMshxgspBu4Y+krY8xQOwVY
3VswmPOZSyJ8pwCJ+VyARd4A8rH0XXO68drSS3P1CXqT4M6f3vDjns/EFK7muiMb8dS12Eoziizd
ocoWxGOD52zsgOEUp5OEVtQg3VteylKUQB4je0besLLiXcxt0GYk0bxzihi0VFqifw5y++jIuhYd
xXx+xOrxQQ8m1NjFzeRTJYxojT2fRPHWd3kOFPwwb5d3k1i+sNCjiBor04BjayH7sjE7efukVxfT
FA8OZKz3Ng7SDoAZXlRhjuAMZ9ZUhqNDrOkAIOLiVeU51ZimEFizvPBSyxPaOcKXp+9BxNCiLPxq
ypsH9ao6xlF6OGwdOyusxUuOHhXIgQukl4ole2A0IILhqDumoWqisrBA2IZLyKzzISrB4xfMQ8dK
X2MgL2tJKkI2Y6lvwVvEDwOKWs4DKUpIe2U0YwGCD3RzJx82dq7NKxXjkbiEGgP3BsFcpnV+gQTY
eoIk34tpx0g1Mx1cFxhRY9nd97Z15zOQwtgCBva8LeLmP1GfvzrxgKcsb2MdL3jUUi0sbJqJ8zi9
TcHx1hfB2dXwDUjMYno1UMaFrII+veJc6b03S1sH0OqxS5m7VYVxqk4uC6cZdBiypE65B7MHJ/Wk
4XcpHTe1dXYANrT3cDUTxe74KlhsMxsxlHISSIzNcTRskgLyN9nc1gz1bNIo3fWcfgMXJt+TKbVM
3MhRTZ2do8BaqzDqBagSMBJcUH5fqGnz5qUay2afSFNPNy9yqG/hR8jyXVPfPYobUe/S9ANYnAuH
HSHZwY657PW9xnOoVqHbqi75uyg1ce7Y/cY/x6RdJFe56S5r3Syrlinz4hrGXNveX+lmOkWD2/s4
YKF98Kt8EGkIQQZKP/eOeAX0n++UiXrUkN4QTV28YryPjQRoQOwoh4ihBipiANyTh3YqcPiTfmtB
EPTKxrF/xM/sE1lxoOpB7zMPQa/Fy7d6trJN7NbZnry6AzHwEQXqyOYCWu55zwxqdKsI2wW83+K1
mF6Ql5dhMJc/Tk4ChQH5Ck1eFcfsGW8eKEqBim6RbqKkwS0op9xscC2Iq6T+dQg5Opm5Da4sQUWk
L4M7h2crqKfa6aVKgJLmQVy6B9AUWzhZ4tnmXUEQMhfRLBna/FFAapl4O4jUg2g8SMM7sqJ2w5IS
tzVyv3OAgFERK8FFRmoU9Yey6fborkajaDeL3LdafBmj5Ph2ncVIC2GfixI3Gyffwk5DIC6Edmwc
RwMAAz2yNUn8plVWB7wh7DiPe4+YmBUUIPb49zRL1FoB4CEib7pqbbXG0DUR/spJThvPJVROyQ0n
QHSbxBDjoSg6HQhnuR9VzWJkKX/Ww7TZmVHfrsxIVBtFyXfHv6ccipPvdyFjC2hVitxi3IOYsNXs
T5oxFOcpFTk0eDHMk8h7rGJnV0EFavCz4W8g6KsX3RZASlvh57gBfz9FtsKKcc6tQflcToTwTr0B
WfGMZ0bDP5lJ2u5tKwnXWTKLa8qjQzwJcCMAsjdeYj0FaDKOq60owHs6ygborUTgoALdJsXjjNwU
TQ1vhwRl48ZrCJnbk6MjjQpyPeM1cMy/nJaBM8Ied9pkJ99Y0lZrAO2rB69EIqB2u7caitmyCJaj
egM91dzYTOH5Y2qHvh1a9n3wTdzHAuCOvV3qd9cQPMCfn7rc72LU0tDE+/FeLtKUqNfFzwNa2PI9
Ayf8lZ+M/XjJ3S5/io+Ltk4VggJgjr4FPas2ExheTkPZ2VfLgHizaTaoiNTSyu96EKxmklsVpSps
L9ocSqqSblU21KNmdhPRrtSYpjHDBozx54zfTbuzVUn4mIJv6hrmY3GqIUDoM15bb+A5CjeBU+h7
DSITb43IP5tjaiCtoZWfoLCGj99G1x7yAbtUEli6mQNmTNmjpgWz0noy2bBwZC5UmER3qZgu1bzF
3Ws7NjnA8H0sdcOoqWc8Rk4EdTLRKB7d+NQDMvpUjaJ5+mmhgd1W7VOHc1gZQ5ZRBor3WTQgs5c7
KuaXdbzEffUGqwmZfOvAkz3tvStJxo7DXJ2EIx4MaVJ2CPCydVBU1rrHWzaqB0LvUrKwg2zOzMF0
b5kHD7tlQMhBqEiHpjT0UOGAN0hUQXZCLxYvHbiSl2cQlyZvgjqvygNtjVSVTqYqO3Ajcv3lhQEI
l0PdCpDUJU42f9ZA4L0GIYR9ZZNhLY3FoidUGkO24MPuQX3wYlWRT1HKPnWFt0tFCsYyOV05kj6y
fRG35qZ1C75npfalC0wWbZ2gSU5uXtr568RZ44NKEZ+FxlWWFb5wgiJN9xAHqFHsqvfHybWcbGXE
IDUcs6DcTCEHbMwOwhXot0BaPGnRIWhsAI5tUIoF6RS9jR3Eds3QHNauHDLcajZlwVBy5CTRW1KB
vsgto/xCQ23CrRpwrxcT2tEvI6RwG0hYxManyEDNP2jgBrYuE8A6mxzlx8PgRL4n8//NZHjzvpPn
ATIljh1Ik7gb6uKDcXOJIv8SSq6Esv7UtUInX7mWFW+EnN8jF+ZuaGlyR2CrAaKrSjYBH7GxqwsR
niKoynD/vutSgJc54Wnp1gB2HRyc/f8+klnamydipzSftXAqwPsQAbpUhEh+zvqg+diKl+m6c5jp
o1TTPFX6s2gjMGLNJr9yKHl9G7GlRu6ynpH00Ost9Fi6M4NSyRG1w/MuwPvoo55DUjAP5/FNS4cf
OgBef2MdnteAuDrrLoZ0VQw5QUMiBuRoBHhSjQRLUf4GihJdlsLEOLXZ4zOCKFgOqVoGSiPWCrVo
8YFsFtBTTy7ENtvKuM7IP2XYEeJ0PMJzvGxN7UjNMibXzbi3gEBfLT6LceYPKb5tFNUhg3ZS8cpG
05WjhMjywU0j0BVsiwCsl5lubFupFcjcpN+YEdSVZ80ePv/GPgZDcHXCtN6lBEqNJLxUzIF9Ajuc
faLhjYfGc7HtclDQUFgcFC/CClGp9BFP9t/O/Dm9R2Lk5gK2MT63EDHmDlSgI30F5m9+Ds2S/oAh
K+XpdgVeChhte95BNcc7sCmxoEyW8vBoaMWWqqCrauh3ojYfuOG+F0aD6C4/UVPOFS9XFEduMtKQ
emSLJkio4neBOVQXTT1q3MGOfGeqi2jdTAWYg1deI5J1MiXxiZp6bN97d7Zg4tEJ0nE4Oq/LCu1d
OPkzpgN9bgcgV5fr3AQuM70m+VKiIlaKDwjXg4ZDjh09yuPupMONdMq2kTuNi0Pd+scq+SdOJug5
Al90RZ2md83z2bjINXKtP3ZJgx2QZFtAtr25tG3QTMjoYgwivLXV4oF2Y6MY8pqjW/pzDEXdroQY
/aoba0wk/6C52d4xszcKFAwawzgI+EvBayeC7c59MYEc5DE0+hLnahLPq0IIn+si974geWmobMsU
/L1suy6PD+AmvsMnkWEBHjVV4B4n7x7xRFgiFjjfQa7zAyWv7omajHfvvXtbrNmgbkDFuIorfg3+
81xaXh+OuIOjgE6O7mJt4WWbMCj75a5Bf+HLnWG5S9DffS5vKAbdWyig2Y7a4B3V7YACKPT23rL0
724pTgg9qibDOSkYYJH7piLspcsthlrEwjqQzUvzBBUOVLhNP1V3AByn4OwHtEHFzs2hPqnEvRJd
r30DSY8dn6EJRo4o43sTengPZIpm7l2KoDki6zCkPi0CsVS/MqHFZkpRTBRAQz09dYPdKHGJYJyX
p64Gv5AX3GeQjumGV1frrcfc1J5DCYg0LGgRiNRFXaJbJ5syMcOwv2o2hEEoETlE44+6RsqLEo8e
JFlssO90NzYKo0SktHctkmfKRL0PO0WRiRq5topXkwqGBFncHE0+2Fs6z7471KZj61I489lzdncn
7eRTx9w176It3u1AIP/rsbyKI4eHGucVXTA04vhgtc5n/DM+JWlpbbCViLdcDkOUboMidqx88raR
1T4YAnzBTm98GiBb+ElAmkVGkmXi/BFirt4DTc57EfsCspyHyO30x9aAhlQd4QnU6+OGClgTwIPP
bhJCUhDvrK3fteBbDPQXKmdt+wSnaHUNvUZZCYvkWLK18+aY8ErfLJjSRb+Pgxd+lUe2AKEhitvx
+eyLQqRG1rg4CIDq1XZ1yHRTnucHEGmLam3TZSPKctwuWJMx0h3wl1K3T6wApA+IrCEMt/RmHBlq
G+W5WYiMYIefDmPjLroMSpxB6Ubc2UruNevKBSU9OQr5YkQ9anR6MVJjUnYACON2CnmdPuNrF4QO
aydpCvdgBT2gbiED376UxSwkuL+KWW5fcEpbbbEZSFc1aWWSn9scqZUBt9jFpYPgDEwDcupYCs/Y
0qxSE+lqGXOpV2yFOG4QKUC9eM8JTw5t9UDRhq2eGjMPaZvV4iMzBUwQ/Tvp3wC748eQNo5qHpeT
l2k0AZJufwOEEW/DoMbNnG44A91l4uTJyG3r6BHw88Zh6UHlN5WTbxPPHE5RF4IOeOqbF2q8NH7N
7CG/0KgVrrtrm8D0achk2IBslGHOzhOZIIAcbdoaVYhaF+MgCgrPVwgwbMk5Gxy5TGALV33EqgPZ
6KI60sRsENsQGUdkfCNrOovA49bWHjjqTS1k5brUtZCqhqeICq1Yh10CmQcdtF7SduOo+x7FwkYk
zkUV9BDuiJo12ZosxGlZ4q4cwNa/QKP20Su9+LmbmuEpt4YX1L6UX/A84btOA99Tms8Fdgom/rSC
oX7Qpk5/LaMRWxfMLmtPQLoXZBs0xBseXhSiOTotw6hZxbFbfU4zYV+CCbVbtFpoCZz1h2Gxp6H8
CEDKQyvXEfM2tDiqDGVTVCOKjwaU2kPzjS8ODckDnJtkKIRuOc7yZEjCLZOtlmgzqdZlGUx4FU1g
VOvMrbGy9Sm6OHnGlqXJmYfFsIUMlbPqOydx1ihaNx56LX8R82jg/iBHtJTdtsVhLuM3uhA5aCkG
3U3B+mtp9Zs6iJOLWeF3bcgmQMnpccq0JzKNkBaHhqULiGOHZ8laxVHP6svvQ2OIQwym1WuPHPIV
NN7DAwOGggKUXeu8eTdGLfAyMlYtlEC403eDyNiqYPJ+fLgomB4mVALvzYA1J9AvvjfI4UuE0ceY
eirGmJD8cyEsoEwqlmw4nLpd7y6OvHc2WiCsXfzqUAII7eSfC/wuzrLt4VA2UFeUxR9aa9ubdJCQ
TEr9qvGSKAYBog3F8RQivZK/muZAJ+tfNorrsNtaa8nQPlEwraXmio/rKdt/Xy8BJtLHCSbKvKAN
zdmNjBYJanHbrE7hFGxJOIsI2xZhMXIklrZdwqTimFLgGqD5q2apqdT71UlLGm64nxqvOqrTxLIY
IRxW6EiT/3rCiB1T3YOPDHpslcH2yrucONIYBeG3k1k1oOyIPHIe8Edsj2O9pl+TjYfOP1C0bWuQ
FSbeZYydGgJlQwAeH0kwkEgyAerFle6CQUqcQfp9aycnNbmbgCngbppy01I0mWwBCphWQdABWvRx
DRXM5cXV0CQSAhr/8fIoU9JGHIWpqJtZaqm7j/G7i3fu5KFymgFo/uvHUMHOPBnQJvz1k98N1Sc1
vPRxTst+p9ajWPXTIAfZSvop/tGdyl+DhV8DzZjBgIFXt3ZlDaBf7OT7oxlPoC+lscY6C9Sd0krN
zdigqCVWa3rdz4XZ+szCoR8K1IP3CcuYy7WDRANV6jKNDM7Eq2hLXXVxbOvqSUqOyinL6ssUYdV4
LxWTswlyfHmdYn6ok3n4ZBqu8EE06OA7iaFIUZjGWA11QzlMM9aeodESg6xKGz5ZsZe8IBFPPmrk
Ys3QQcwK1E3g2B2FpG3oS/OJmpkHbzpAxydlSqTqth0mV01o5tPI6/oxYf8ov4N9EPat2aMyNZ3W
HObO68B9pL+vzMA9u8VrFwrW5DoUDC6wYZ2ProfDS3wCcliuy1egHhj2ZIP4QQ1pR8o0elAkFSiR
qZHzi6E15+JRvYz7IrZOZmAhAQaGtXqlxmSM2WCevGjS4MnWVVm1pxsThVBjyBWotwRT0CxCa/ee
LzI8z1yF5We7mT1s8ErsO4CngAbLZE8AV5ajseLQZtvg9d09Wykvq6MLXowtKDVCVFUxI3/JjGW2
PoP/UoPQxRp0dSCVFxD5OUd4qp7djrmbvJecBpr2blPeYsyTYUWBYTiDy8ExAYkBbGpYUVACbEO1
tryhPAO5Tiss3gZl8SvTmvimpz3s4OL/oocDhMXl7pV2tyBAqCVGlpsrFCrmG6NDudyyZyZ/0MXR
ATuNhyorg0ejw6ljU+XLyOrn4FG0uAXXOkNBnoygxjSArDE87LOVLfUY6kRry/Bpmuu43qOjTemR
jcnfZKJYa8DX3maav4zkFagXdumGDzn7+S2G7pK7Us+5fAIfb99hI0uPPXrOOZMR+oaGe4F6btof
tlhAcGFIPRvHqrYN4cqWQ5ArLpoVjc3YQHeytbNXyA0GDckzyGoJrWHmygOGcMszUTwOUG5FGVXn
bHGEC7SiVQ2g8d8WCTO+2uZY+zw22mc+Gu12FmV79uzePFZVpe/0ptUPQOAKn0/6jnA5Czinzm1/
zk0d1bDA6kBxsr0a5XwTESMD7k8ygiZ8RIQtT/1uBpO1gnJwNobAdUnkB8FBPD2IgfpJxy3FvCM/
JFDkJjIxAxDDWuJBrYO3mAnS2lR5DeII5huQpjq54/ze2FMK+lI1Fg7rTwBqU5j5EXszy8RpuxaT
RukEtO6m7yyoGsSxce5siGvq+XQkEzUQMgBeQDaa5QCRRXEVBAUPlTEcb2xLF1ye+W6sAPh9wkvb
X/QGnJcQO8tDcXDwPbYvZPvVEWZh3D1Pki1MBoPVAxqXPX5nrY7iNHuMNhARgECr03QHmrm8jBtA
bw4eFENu6j0BzsFbZNwBAepAD2SpFu096H0WuTeh3njWUCTq6MPZQ43jaTSiX2xhOZ7JG3TBgJsE
GurNkKhEdZE1rmkIuUf8clVgHb2KsinP1eRU/drD7miVxNDh1STjToaXSUgcjRAiM0L9EhS23CxV
+hasahxS1Eb8wBzTwbPOzX5UzQ5/G813lEF30MAU9q5kXYyFQLddYbspIIdUg3nbqHYJsFRAAoKV
m7xhCSLrlUBJ8B46U88xDfETfHdTDOqyDTB0hdaaHB4EMPbvQAa8sgBuLGmwHEAsDtQd3QkpLiSm
plXEwIW9jMmVArSZ48W9gwBc22/DoUggbo0mwFce1NNWW65o3Pd1wHE2kuuHXucrcgdBhqOvRj7Q
l66aKa6BDXoQAhgWtTOes2DzDjSUmEPe2gUAFdIhUtx4nby9BSP+dND0hdJjCrIW/IW1uYuAUOFu
FpwMEKhsWZgnqyjygLImYyNxCvfjYAZQgTxpiGQQzaGhcqjJd7ZlrdG0xDqyWVPNLyi5kioyTfni
RWxrO2l+jGPhnW2jqxsUEaBrLBS7UmqgYmxz44FICxtWvcHnja53DFqKZlwv80MT262+RfWgXIKa
HInoleP05YaS+Uv2fkncU7J/6f7LpxlBsMNP5/ivILlbM7JJ4LRNdufGPEo88V6hODz5s1JDvIpa
IFhHypYc2OTjJ03AY7uq0aVIGi8IETm7jLkF1bmZ+XcOFZw7YEaw3wFupPUAMsjvVoqXC40ZAL3d
AuDIn+rxjykF2/CtnzwFZH2RS8KxI92hHQdHRqYwviw35OWufQfQo/t5bbdveIMed+oure7zdzYv
NfzRGXAYluEEuWUjuBlqo1qPTdgUKzJS838d65JVTk3/n9YwJNccBdFHSMdqj/wfXk0CrT8pFZQ7
TRXy/i9sfd4Kv0oTYxFlIYEVNY16/ycbnt/v6y3aLFIdJs9y5H07+0DpT5UsFQHoKivX7jbKAWar
nwnV3yZPKbd677GmGrJTTS+2bjFkBy+t3JMjm5przk3zO1scAxuIKjzwBv0p+L+vN7jxdmicFkTQ
Py82QZhkyln9fSzS51oKIZWyoZ7DwPNJvcpjEBe3mOMrG0rKoX50F6hnQH8OQXggOzW0nkGaSjSG
zEl9gIrhUS1FvQxc9Numz3oUmIOqvWXrWB7JFnaD/doNM5CL58/YpMkmIw8FLV1SdExzJNNv4+Ui
8ccktdDNwsscQORRfRkBy8XjOcNjETzsLehMflEFi6VAWJV587t2GI1JFGwo34opB32EVBdb5t10
fzuP/DTZngth+0pcDBxR/REKSyhgF+vYA4qfSMeJbnyhDm88yUxOBmpGYhwHZHGAzAT1yUzTQNmm
bcaJ/yATkY6TfYlWccvKKB+M4q2y/mtNniUPbokjZ/WZaM3/R9qXLbeta9t+EavAnnxVazW25TiJ
k/XCykqySLDvSeDr78CkIyg6WfvuU+cFBcyOlCyTaOYcQ7vM6qV7MdQJMJZoOPulbtzY5XuXxtQg
vwCEJKSJgF57onE8M2Nbzvz7nV1ZWUCc0cICWKP7d1QS03YuPhBCnoeeB08d2E/VoHFCAOtRLyii
3TRi6UAKM/SYv0pzHP75OYiXSFhE4AIye+l2+D/xnBqo7xVwfeJ63NDNpbUfJ7vlI4UtsvBXdLv6
hvRHot7NJ14+IplnxWwhfRRByahA2uL71NsvsIFsjNlpBMcCqOB5h6plJ8M7EVXYi4bN3dyfSUqW
jpHkJ8GBuromIQhrkEgOdjnZouAZ9MjTqXAiAdZkTOHCpMV/D03SvDga9lUO4vdFqKd4NPVritkD
/F0abu8dadwE3/qukmejypu1RInjhqPO6zSrs90scEfsqF/H1KPGHlpw74QAQlZK3ZCbVL53Mj0s
vbncgiAU5ZJXO3Bx44TL75Ha67Fx3OYp8wqk+TZIOvXz4A2AEeV4oQkgCol65CHUiqQH63Iqy08b
xwEhHLi1MWcDricJAx5lpyy1ACAzuNhn5xngdXFwsRimZEhCbBsCiUXY74YDaLW3kQBBYQCA2Acw
KF9uylcmVR2mQeJ+N9Fy8mA45phWqAHu9mm2kU1ffJXleKwq2/uB3MzPVmlOn0czc7ej41kngJiz
x2QUbCNCAFyjlrRc1loVzpArFEwJ7JG1xUGvv2ZnYGcTWyssL9tzElvWxkHV3Oc8yf+xkEDyT90A
mx7Ibvge/+qMaXwrhrLdZEM/PvdzaWLiD2zRVhYJiI6qTTyPYN37AzkYAKmnxwbn1+sxMRUxHxbD
qO75RSBGLo3lTYv6XnEl+qoLY1rTRSjgH6+kLqLvY7nwNQANKQrdBw0XUrLlFpRhqS6i1UsExWOm
Y+n7oFvVvmRCMm2itXefiy7E1VemFfdXu34nOrKOtxhfPzANtZaCAt7fPEgPC8Xrp9IXW/4MDX22
64Vu/jY6lr7Vm29LB9IfFsjQoDFqFdjpFZEjRm4JKtGQQatEmUbQWMA0CG9j6S66pT8Cj/odaYP8
7sBBgNSCEz0PGXKATXmUIyhNkf2NokMFYtCMVjPuaOxSZdDvNv9DTZZxGDyaKs7iQjLUf6KEkWL+
boNsuujkg9AIFCbhUh6y1INMqDnKxYfZwsJbV4hIJe6i2toX3lCs7utM8rYAAF7mY+eI/G3wRDMm
gGFhN+EM0IA6xxQHGNrL/dx8MOpSQ0ZNgTQWurc4TVERRV1SD0X2gYG/ZheZKOBzFbSypWb01LuT
GanbIylR2QBYdtj3bo+kM4y0HQ2RKPYeiob/F5kDSs5Ni50nLDPn95xkQNMax0T8TZIl5dhQSm3R
AkSlu/GIc2TOZB0oBeK4LZCIf81vxhl7cr6JYadgqJhqfK+2In9qedvswzl5CcZI0aoo9qilS+ob
6TSikBfvycjYhoAqXvFx6yDt+zmpAdURx0XhrPyq/lqj3vxAMtJSE0VWtfFQbLq5U6Synx8K7Emt
tDH1DFvVKL1fwQS8cRp4TZ28zAWXW8JDNWLQua3yKvzOsJu1I9nc+cNpUGir1LuTAegZHotfUIMK
eRYOjiRCgf33dkKmkUAq+JbGvmtHe9mNQ7KVOaiO7vX347Ebyp3srPhTJLto65tD8+BMdfMVCMKg
EBEAiahYfSpRGLYuR7v5CoaQCXVMNntqBagrAZP6AQeLwZMfNPMkdsZUIUMau4D+vsyd4pS64YZh
o/xAoxLYQci0UQpRoEB9ci2/Wi0qJZyUkDQkw2FHhHmRx+aHIR72y5A0RtmUJ8PKfnmT4010A1Cx
PurjEFM6NXjNGx+AT3fRcwNbPHS1JTLpOV1zMaW7kxUej7KLi+1yERXzJvziqu+ZjJY7Wz6iuqj+
hOr7SDG9PiwhEpvjfL3DBMUYe+QPLyCiBPabKzzRMAs5UrqTakcaakgBYjusdAo/Aa6eAiPV6q7w
+KoGH9ZusSFNm0Zfmtb2d3oPmHq044skczymog7PruuOsd4Kvtk7rrjAT0qryFx73yn0Bf4UNgJf
2apm8bxhIXglNfkjsP1/NrZtbEl+zyGp7Uh956uH1COySuqpoFI9AO7kmslS25IMh9rAZtVq7Uey
kKWv7VTF5yBznVcwHDRILWjr/UTll4VrnuyiBBRym+WtylXZ4t80PI6R+WIiW/yRJc0WFfJGte0G
ICyFcYIVC+EpeLJZ1Iki4aGmUKQ42s4YkU21Qq7yCEqxdm2KRJrttwz4kyFAuo7LsyAN5OvNEERS
r+CowGGWwUGwDrjg0QFg4UqDBi+YwiAkhvQeX3gZg1/oEJRh+aAhjqnnFNVfIyrcUJeHetQBFQa/
lmyASYs2PEinzd1aznXYJbekcdRyoIHYpyjBPEC5N7xpd9aIbJq4wBGhSbvNttp4toppPrbpK8kZ
ESqgdN1LAXeK7OoiBqfFFKmaKSszNjnYeNZUKZVU7fxIvaWkKmkV4KtSU7HVTZ3VUnz1uzcVYJE3
aRM/L9bvy1ajHeudYYNftJHzEwAK+ounGsuo6s1Yi2FrOih6WMUWqPcAdIVMibS/UEPGEQcWYGeO
3UErMn90kJaeO+qQEL5kGPMAEA8MyDMeNkRoV0Q1s+MADT0FSh/JjFl0WAHbf4fcbI4BEKQfkga5
0khKEkhQ68FPWhdyhf0PQFx6fXXhoGdRwJaBa5QRQFhSthoBiwVKAVjk0QjIy2G29jwFDivJ5tiM
tzZDErmNxK1H7vf+YwAegq2vsBUEcFEleD9coBK1+PN1aVqf6yTHkPVetZ6AE/JopNlKAAWcr1CI
/95TsglcYRf8rVMsEgFz3BPnZjwVORamGOsmnL3WB4gzhKSWKHJZWXFQbLTsj9YBx+MUkLLtUeSW
sUEW6LS3gNn7iYaYvU17c/SAt6i0KFudb4aktYVsP9XfdfBMVTDTTRR+VKxlVwbLjSX4KjEXVvdI
Nnd3VlB5Mzn+8XNOPYhVQX0xL0suPa2nFcMU4I0KgOfLn9YPJCsjsEOB/fzyZ/blX/7LysEHDpCc
wsNQ9P7TaNv+k0MYeaBWWPdqSDLShkHaPiLfYkVy7UDDEEhjatfd2JEidrvRBlxNYT64Lv9xZ0wx
pxiHEtkEhFh1aVFh6ycE1vd+FLzBcwjEb06BFElsVyVPONvN2SpSXRaiOruuPic8T55cO3QmJCAj
O7KW2YFkIeoe3h0wL3bWTiPcDQn9UPbmRocuMD1bY3ZTruk7pgXS8q1McQ10izF8u/vyl+UUaQNo
6evW6yptbHZJBThsY7Egs1qBBie1dQZLkH8CRw6o2hggkxOk4MWqod5o9mxXWhz/rEpr9vX0pO0Y
EHPWeV+HyAmAgjy0Nkyqo40p55HkOvCQdXJnpsWI8igbxcUgQyRKbCLHXo5I1PntgglA46vdjeym
u3j/ikVhUlmhGoOcu+b9IlU24YRKiLmz1n3pZw9tbQCfNw2KS68a6gGe62sUp/mRRqjsLi8OMq4f
rIaD5P5qRoppbr4aAi+6gc/FhUR1yAExrWylWX+MhBcflqe4LqGdW+RedpVvb/WbgB7o1NDznUzM
PnEUg8a0vCxIUS4vlClG9ZUs39XvQnUFMtcXoCFdBW/1Z1kHz5lhYIJlBQDhj6awWi3jBHQYj1lt
W3JVGeCEqivvlLIWlihLBYSJUgdWkwCmzu43NCTF4mIPU3Zyy353G4yuw20cV4uklfubaMIfUbcQ
/sPrv2gmczOtqmmmQ9Mfx7ZRy3Iz/yFbGsd+hB/W+P3GxE2xCdUgDxT1SXnPsJM7194qC7D3W9ET
P1XvhkQ10wwOjLSv9iDVA27cVU49kjE7fmY4LmdIDg3OYdpba66AZWPVDCNwZjKnLQB9jaGN09ob
RetjeU4yakZQLT23/lQ9aAVFIV+tKA3kCy9+d/HJGpCMX6YoA4EsYOHjTT+1DjLR0ICb3gEuq12e
OvY/lAPg+U6dasgWq0dkJ9OYNAxnASug3WQ7UmtDPfQrHy56TD1qDL8dttKJuyWgVmjjxTkOxQ9w
4bjbyY/kkRp89xO2VtUYgN9jAUgcEE5PvoWuzS2p/ji/DN5VMHVY063GFsWcN+rFaVhCK3+Kqp0o
nB7eXJ40i/v95e/sB7oxcqXGj3ZAO6+PkeKw9BfmSyTiHEPFl3kzdq183oO+77TIgjtzcicf6pGa
elrhZCBJw2k04mJSA4wJ6i5S7YQ8d1QqOtZHndSWVmG8LitkAwtKjPv3NLZFT4lxk3TbY9lM+F0j
L45cdMLcHxPoJgpeuf4AcNH8BOCJN1HjhYkclfHMFPszMT1TQ3TP1CNFBFiZY9uI9Z38T7YUbkys
YAMKHGP1rzHvfK+3A1KI8owq0t4YgNCXBfyMne1p3lHXmfP03BX2GaxJ/YPHy4mrWle+Zp0UG4lk
SLCmKh9hTh2O85S5j7OEdDOZcQ7ArjAFMJUtjRcdzg3xewaPyIoXZmMenMk2V0hzjYDtMmF/DUl8
9savUTiwjO8eQYn5Mbds/3zz3KKnErmhTM1e6wcX9UCw5z8uveTTjas2I9eOFTbSFGC7XJYehsu1
36+ob2SxwMkjNirw4jDwMF03iTAeS7+8baYpdY6ebB+03B2SSK5o3LrTC1YJ9eFPrm1vmJuWSw/p
Pb/FJGMgmtg6cH61EBx5DCvbZy8GSnQO2nW5bK+C8ma4DXpuUf+AjUgLmDa5Z1lHVNxZx9lEoSBq
B9FdVEU8ACPHtTt/K7DUePCbYmsFbmcDPg1GpKbejU8wDyw8adVijwraVdx0SdiAgdq0UWcRg4A8
xoLp1LjjFvAxFbIX0TR9UD7R8KokUy2nHimB6LW9k1MMUuJFsijv3A2wma3mYGiRZeqvMjvkl6QP
4g8lGOnPniueGa+SD4tIVv1eGB14B5QFNQafJRYQQFTEoeC7HffMi0hMG2zSMOuyrL6E5rTSTpkp
osOUZljQ222WrYHTVm+tThQAhvkVxBrwtkaZj3sgP1KYib/yrSq9jOPI8CzJymkEbbdKekQK5XlU
5AEG9rIeSla+0Eh0eW3vSGsTq0DjdN16StIO+9a/XFxjHINHO5h3NgoVD4vh4tMHvNyI1m12XRSD
paJw/YuJGv5L1aOcBhRa3ZZki6KZigfDxTxYyyrHSgGqkB60aA57H/gaLgo5Z/lEchJZgGgF9Zzd
HmJ1GR+IV+YEnD31y2DTnOOh0M/7uAB5ykqXOlhKg8OyeU+GN2pXsN98mCFjlPtcpb0KfFdVQVod
jS6zhCSNWWCJeVN+oSKQjY76y7rCXdJduyabwer2e92GcryNWPerwIg7ZCpdAc+wRQNSbzyTCbpM
K4B8bT+WFnYhfkdIoyGKql9ReBQdaFTJCXvlgLBDHiIQ/LckzIxSPnRLDruVDy5gYGPMe53qKey9
4OgoqDxk0E8gm5bNIitdEIWskM+22DlNGh7Ji5o/yEl0jUv2JNJxSbYM6YqASwSK0gm7Y9UJvIvs
mZoQ2eTPw476ZtS/S21wYJ2CcH7ShqS0xmTYA28b2xjXCFJ5edMg8TYxrc2dokOlGp5Dqdjr6ORh
YNOvBvDoCSfczWPbBxthV8mrNGrku1XDdKRhxwD7W4zTj8RhySuJgEaJNDjDurXIC/mDlCD8iV87
CwkzFIO8krZyT1cLMmur5NKjWrQGCMgIDLiDm+NZRE0TWe89LeNjmwCzAyk6JOuuJnfGVROVu5pX
QKC9xtNBZe8oom4ORGsfuZ3kq0NpO+2Lo/Kb25Pz/Pae65/zeDgAaB7vCnphqCZVDRghAC1GQvBg
410T1UhyBK/8MiKFizQ2vPWvjjpOpd5RpCDZTbBOx8U5YmOv70zJ6cZouVDhP/MWlHKg5rWPDGUU
x6T+1dMyExAjm9YcwMujTLSi9YawWISkuVP/r2Q6KrllYxz9V6FNMAlMRoIk4hogHBz50AmPPjuF
1x+qkbFt4XZPfd3UZ/CmnAkbxw+m+XIdAcxxGRGMThLjOZ0XyJOz+FRVh6UOFrhBJ2+0+CEEyRyJ
bspn687+loEisslOHCtjJJnhORczgE/VRnWgkX4j08vYdEYXqegNUtZ+vdn1i/6qJNGd+7+GZZE8
4P/U6A9RHHZ7RwpUBanGHFEfJFVDwzSef85Jbm5pxLDFsMhpSGbkQMP/QhY7eQNEFRX+/UI2xuSo
4+irWy6mJxLIQCB4mpG7A8qQMM8j4Po4ZrIRStYzG/xIOKfwT9QIb6j2YVd80iLkM1rJZolAXa3K
ShQkyXgQGy27MZ9aYfY7ug7S1jeNHWBvmgHiPeNIzFlgSwiDRGOX3OCU3EGdaBvtQr0xjB5K268e
yIJEd64kI9iT5g4qRbv80eYamrR3d9AOHip2becbwbf49oiJJXWpKYE95Qt+pkFVB/WI6lnPOy/d
wW7bzVyiOkx7UO8+DAdNZYV1jja7tzBn8BT8KRRdrnHla6VI97qwzh7FMOLQVcZfaxTr8L3tyAzw
h2isRCQba2TxpsKGzmOYmzOQfYNKTKAZgGPhz19bC6l4ZK39SKllX3iJuRcJb+LQOJKDAIMXZhLr
ynea49Ryw3vLQadbZaE88wTPDuH2wydp43ASB8XRT6D+YSWS/8x50K3cJMw/1jKodh0AnJFhz/p9
PHMJ7EQjRwkPwKG24OnJgXRdWIA96sE1Dgzcb17lAAoM6fJgdIhbf7uMlXXkpsjTdap0U2Rd9IQ8
+eiJetxIUWyFBLYdybqqdsG+WWMeVlaAFNSGi2YA0FXRDk+tCrCIKIKB85jdMqawYsKMkSIsQh2H
iy2Y9cDfrO6DLsQFwNI3dRvuPdbxM6jSOlCYo1jNBOLIeeZv98tQWkFmKC3EqdPsAAF3wpJWL0EH
S5RYMyZi5bcxyijUzILmAkPV7TNMYp5JhM0suc+Y76719CIBuk1edqC/VVMJstAxyEvFSJUFjdqg
BBqwuoppK35BiRO0uwS4dODm0QKKCckpdY4S46jRtr+baQusmDOAIaGAYwhHYGuB1XmH1I0B1c7c
lajsnYMdM+wGYFXuPD3kwA3Zl7X74AlpHqnpZhnOy5jZNbIL+y4wAcDKOZAUrlbantQ3lkuX9KTS
ltQL7akOTlpoN3ivACMp9vex5T2Qiy0db+U1QPXVZz+BKEV/1mN9sAVAI6R/kmY5NepEnW1zE+kd
yzHRWIDnemyjDUAEsaPhF9GTbmocJTym4gtJRFmi/lfMyIO3+sbYk7DzQGO0GlJQVgI9LlpFcfE0
ROXRU6CO1OAg17sZ3sn6HK/Y/2xCHiLtgeyoo96FoaFzveYY5e3BqP3F4V/D5zEKi9q5AsuQ2vED
n4xzbNUN0dDCzKxcaQ31SE2GNKSGK2c9JC2SWuCsDe/82Iid7NFlf2mLu1CtYNgh1Hfjdt9cG1tw
lKGrq6o801rlAtkcS/XVUnTVzY23t/zmB+XrLrJF37VIcm7lAMYkquXqAZsAiiCcJ9cEjDIaQ4ut
vioBzFCFLYYJhZ8bEjopfuk7nE+BRVxRp6ZG7ps7XxWVLlbkBZw6f3Vjv8QbGrHLLEynpxq4D0Ck
LlAmhtOnvGrGp0SdTdHQtBioszFH3JKMtNrOZv0H3lkSLKG/XKknCoCaDGa8hNRKiqEvOLRejEzE
qtiDCdQ7j1lehrs29QMwsoq9zNKh2aASxzsvXa/O5KoR3N6as2fXT5MCWGMgv44SMSM/A8+qldmD
lpp8KGTLe5Sgi/HDzZ9uSKUZbPUf+eY3daNyQ/7VkxLZSw3ea2v6oy9B7n4UNz7LD6xyAUFtxiLc
tAotxclLwK54ov3pBp6/W4ak8bxsPlMvUjArNMzjAi+zKgcRyVVGJm2B5dcSMeaAkmn4X2RhAk93
QB05rqQ9mh51Vn3EZqPA64yVB6YQdBI8dfrU6I/L74R+B4DDRmlkCk2HJLTjzc9EKBcaZ7idbQKi
7Qi8jShkZH28Ri4M3wsRdWucAWNs4DjhAMwjsI/T2OKtqU7wP0xm2MXr0ZyGpzJyN7Ftpy9226Uv
U5ykL22Kj1Sbl4m3Qww0SLYHGDp7JB2ZsmD6Es0sOi4Ww8gE3tlMPFAMapDUjgPfsJt3y7VarCG2
LZIllosZ+Es8RUm4smoLDFGodcDOqd8iXS4GF6GS+X0HhRpSj2R1g40PYYvTnRkpmfLqc2feTxn7
+19jkCKbZLTijD25aTHgezCQuWfPvNoY2QwuwbuxyLMfAR/kefaa4dLJ+tFSWKZSjea2xdQO7JBd
ZC46r03YOcM3CupKc9hnOf6dhxA/2L0fyDZ8zjsTqWwxyAIMIVU5r3NGwnjwgHkusN8jhfpNDdJ8
2FlGab6LJvAEgxKiXdlNbT+ElCUCaOh8bwPOZm3QGLDd/XNhv/l8Bma152Hvc0ycj0UVtFtNhzs3
M2qQ5vGZRK7FvXOOjU0aEa9uac3Ozh56rCUUry41nuv6eCJ4yCCwTEw6RF7vBuTVXXqVMsUn1mOO
jSHJkBgVX4rRfy2SCS98JSfR4IDzMfbMj2S6iJSyQr7C2jZGvBa7MAtWMnCj52xNBuM8JxfD4Plj
ytttb1vV0R/qR1bjd2uH+W0TpXG7GwEKu7pTmMrODAHQy4HltdVaUtAQ9Ddvtm1FDxQ4mP3+Jnrv
PLYuY4/3YnUzoH55tD1QOOYoPhcZ98HJ3PsvQEnajaj9faIRK6R8jsBrC1SaPl3zKMYp7GD8IHuv
df2XwRzjPRZ66lwE7qToe5DC1tk07Eps/af41wZzkshZeiQX8CVg3eD57jZKR7w/Hbtxj9TMQQLs
Vyld4M+iR7K2Dv5Blte8tbQZ6pSA3a7stBv17nzvhmSiw2jffw0VsDzAGr7IAI4bNoBapBIb3UzT
uAZpwnDgWYX6aVKEpeuED1SW42Fns1qR1KFu1SEZ2xrKz/GEfOWy4yhmUsXbS7U2dalpscWYRjjf
oipuEmGJWD1igd9sBlShrBoUH4Vib8coXMbbizdf/WEGEhQDDnEnWf01LOqfQIQxLxJPystURP+Q
2GSut4mHyTu4lZ1/HbdhwIoDslmQOwFSmU3VloqmxbHfAEz/6I4y+xA2wvxg99Wpjxr7LctaDopV
wMy6ftV8CkGKKL3cPIs8YGdUVLKlRzI/s6YTC79rnRW1zTYMTRMUTV15seo3pEWDb0flKkYSjWW7
3XaWeJyRjBqsb37acnL3NcC4DokYwXLhxFh1okEBCehh9Hgup8UEvERQZFfDP5hoEfVSkyePbTK+
R6ZIE8rMZQ0QEwAs9KoZFJaCS6gLNF663tT+07aKXpIqeQdFz0GW2odkJc4qFefzZfGNATyNlJJq
a1stcF+lg9lKF6K8wcJ/DDDehVc/ZSHwCoDATCamsvNw/rLFStHaGipnEWAZhflaNj0bt0V1pAk7
YGFmbKrKYl/08+1cPwHR4F5ObF4tE/2b6T11yXysyxUL5xcDCBXgpgT2r+GH4Ce2pj2BAJOIo2p8
V6ey29CQFF2efR+w8bUVnUi2o111uyErzTdg3B0t0Rbf82nE8Zr07ZciSaPD/98CIDPV2mGm3DuZ
Y56okV1iLb3/LBskf8Whf3PjakbGd8cIGOBw+XvV1O8FVljGf7bGcf4sxsjZgkvaPsWB+XMpkQ0j
lx+nRlUhWwAqxFrKO+sGZV/4GwqBrZwZVQVn2YHqHKI7CyBn38rsiSNfJ+7K/ZCwGXgjxnwRgEPZ
d7HrrXo1JAXoNsoL0CloEBtNFSEDA6eqZRKmD0Ab/4hTwVfriiY+upWHVA8DNe5XGfWSycHBn2W4
gHH/BT1OvaHs1xWonB7BnQVgaL8JgSOZ88tIQxklK7tF4jqXSXWeAUF8Lt2+wolAssmUiORIQyrz
zU0Xyyx/xUBKuQn7ECoyTevMAGiTZ7ZgaxiRCJgA6HBQkN5LTz36b4ZK0eRRsvE7J1iMq1YC1JCs
3aZKkSXwe4hWDUkWMAuQtYMKOXpOCCI61b2RNhRKO7ACqBrvIEVeBOxO2ttb9h3/FT5Z7xPebS3q
PUGjwgQ6M6Jm/SfjqbXWwZA3X7oUJxNhZ76FueNNm4rzZFfE0QRkoVqc7mgo2kyierUEZTFqhtxw
tYzJUjaoBN/h7EeCW5eJo+XlP8JCRK9IwO8fmHDMfRckxacxqj6ncVp8R139Dz5H/26AEgOgDefu
vozG/egOqMFxzDQ5d6OFIhvVi+MgQ2rRdUxC1oLPNfPtYXunmHmfAB4WDdnNFJHGY4b1BTKH92PX
DQ9jEhyDiWFvrgFT8nKkv4zpYH85vafTfKNhvb2mLg4LgLdA3SU7YOmqE6CeqZyCxW3skd8xmSzC
FOXqsHQHszcfhiLC9CcexlfgIQKXA6T0IJUH9mQnR5CcZ86WlN7c2M+h7e5JGSewLzMH3LX4zR9J
Voamf6i6wMbWCbQeplxWnWxv1tRRipW49JBxcsYD1wTxTZB8SsYdcQvQYKh2xDvwS8MUhvuvAWk8
CayFkoNz0S97FCwhuw9t7Zs2YMJxChOHAFOhMicqcMqxdZwexrHLtpW0o5WJGiAQwYHEt15J/3WU
OAdzUTazchU+Nw2FQggfRIJzNqWlpr/2tILswiEHqPh/dqH43EkObVmNyPCMxZc0yLAh21ZPHEev
T12AxAXAlJTOSSkAEooj8wZ0l4t6wqLylEORgdlhX4dxtvKBNHuy859U5qqrXhfkII029MvsBlyI
lORG+EM0xObAqKLZ/rrG1OnxPlljkOLREIc/HQ8ZStf4N4dO2jnG+dijnx7pzAnkgN9lnwIwVeFk
aEiLMu23LrOLgxZplIswt1RJVyVG8N785kayNnTZmoW2A2C4ZpoThajQvkgFE2kP9bdpQIavj33u
ZO3F3e0wlcM3U0gPrFP4Payvxk0JiEoQjrTav7Yy/hLlqPLi1mEMAa4s+qH6y7J/JoOf/C0k2KYt
3vinAQkvl4Ehd7iyu+TvKYq/JsBceHWwV38IX5p2HJCZBd6xok/Ti4UN4xxPmlcSGdL8x606kK0o
UY+yrN2EwwIkFGJoAExZ25MFH5wb+85g0c6NkBUWgEfpNDWi2/pz/DaNfnvuMpN9kH5XnnmRfanc
UBTrwa7ddYSklL0ZJ+aHBPgLH3AmQbrJ4YCNUpX25EkNINHfbC+c11XQPPiq+glE0uaJenrIRIyq
Qcd0t3cKPdTGE8+rYwIGJ8oExz6IwEnpx9TyQYzxa9SW9Vwh9UT9W8T1mrA0KaVD53WksbPybIBr
64wSbRa39mrscqbIBgRIHoDgLWX4PKrGApACoI+No6dgE0g+Y//3FFnGiURa3sQsAgfbMG1IFgqP
7SWIQueXjIXWEfVi/pabOTsGwGO7zFbkrHrpFd8jL9m3rOoegwGP7IVmATzH/SbywAJLZAnEpfAn
agXSahNRmnLdZ8ge06hAMcEA0bh38JfG5rqCXbIMfzN0Fvh1r3SlGhVIyxbkID0OUu/dTwMEUQ8Y
uSqPcGQHt3XTSxz2O5my8RVb4+OrBByTQmaODrOSeQEyzt3Mk6tFq2R87vcOiGSfSVRYSHTHfGje
0jDvWxeP4bZ+6BNsUHcR+0DNGLb9Dpxx06ZPKlasS7N5qlHh+DhWjflhcGwgTDstv/FoQqtYm0C0
eqAAWEglLyqmcKW57gL2NQ4ma+MntnHi0ZRd3LnwVhPKJP42ogTHdU732ShSTBhkzR8ASW9+Sqv+
QgagAZSrhDXOpXTC4dTlMt6WLEj+7lBoqyJQaDHzcDN3g8T39LeRc35Zni1x+O1fRzz81uQ9v4gh
wTMKfqbd/x0ArWHX1WDTBIRrhZ0oNSmiMTWeiObgDFCVJ1m49p5kzdBTCme77SKnfMunj8TxHduJ
PCaezQGuEoovvu/n66H0u/MMRvk3J7ix4m4Aq4GLL1aC6jBt1defSIysW3GsnSRdrGSZvVsVIdiL
fFbsZlOOoEDmKFdv5uQ1smzrqR7EkflxnmwahWyPpSctQpdl68gKsWdD/k0vUe8XumQi4+rGhNau
INPG/M6Iz4kivMD5DPYw8mca1Ir9wqxB1IojVuDTKQOtYHWHKjPsdewzPzf9VZQ2qxRlj6JC6ow5
bnVu8F36r0QdL0rc5693KcTkkKFKE5dKUbxGY78oQgBSzjHQpYFovLqLdWNuyGSNTTbvSH46Ng5i
yg2K4TAdzetp5cYDvwBMLMDx9dCsheek30B39NbJon6NCrBslaZnIp0B8kxU+3QM3M8BUi0eLGDy
7HIwY3+TwzqQI/sLyHvurmd+/QAaIvsNuyQb0oMRkG8NbBIfx7LNPk5B/4HiOXEB8NixKB7L1vEu
xmRgvqMuZLEONc6xyy8onj2WxQiQJ4mDa7euxZei77wtEEf5Q+hk8ovfsJMlo/q16Z35GXXRON9O
7Hcz0U78gYa/m7HcfXHaYoM5wA6bku7HYU7qJ2wYDAuHPY9wfhpPZXygn6gDM9CKmkjCHauNw23j
1Svbz0kp3W+1D3Ll0Mnt56mbikcR4lFKCjfJH/q2T9+CRob7ApjmewGg2bd4drZkkNY8Qw1kLc8A
VukuToUDZCEy9xuyfL9xFFi/WnbaHTsPx+kk91CKiOScb3FheNvarf1D7zTGqzv3nyMctCcl3uYz
mOg+9I6c13WAtHR+JbgXWXZiEzgQSNSXyfBU44GUphZ4NMoWh+Ej/r7rDPTHGQ7uEaAAgfFNAOyS
/TcBKHzU990Td/JdpzCoeY95dRGIE7LSq8dBiUhOQ2rSBuWgvT9Xay2jnrYTMm/PMwN3b7sJomg6
6kkmqNb9akPzTWquJj5xq3rEtqpnp1cb7OPNx8pJ/okzD9u214k4Tck5cfrQnJzm4KTWQ+otNnoG
H+cRX4/+nGy0Ifk5XgTareX8xzIAaeCXqBeOg67ZJqqixlEVNanquUrhG2CcIgXJSKsVkyqwIZlW
IInj3SPmvkr1TDOsyjqnQuIfFQhZduavU9AdHjOjDS5tl6G6Ve0pWTN2eCbD/JJVSbj9k0Xitfsa
hbBfbMNDBTM32k0UOdYeHDCHqcskSIbHyNhkQeJvE+BoFpgT15vCD5JL22Tmh7Eq+UF0DfJGyBqp
kA1yeYbqGA8O+xAb6fykYsWixDlWXXa7QG3W6u3cZU83teydOWPnOrpq/aQHopE2FG755A3IdyNR
4EzpupyxIeo5OKLniqyUeg5+PD1OjLQYxA3I6OiKQmwGzLbXMyqIJE5LfrnBAxV0OGNSlKagVEY5
LSnHuX33aJWG1KTwCvnlffmAebu5wd/DeSKEJOTc2JvENf4fZ1+2HDmObPkrbf08tCG4Y2zuPARj
V0RoT0n5QsutSYILuG9fPwdOlaiKzq66dl+QgMOBYCqCJAA/fk6yxvb4D9okokRC9KWKwSFMbjOn
UqKcPTtJ12T8NALOox2kszPrY3F5T4jOykNTG+0OO3As3MR052UW/1fTf3O90FYg426DbOvhJ9ie
vtke014rJD77WdOHTyGWeZAXd6ZbO42xiWgLG/neSX3UIeWwn4wCaRBZ5W26RHZbu8wQPE0Y5EOU
hgiIrLxDoQWbxUR2KgbLHZrVp3bTTXiJZufFRMzLNDbSkRYGxNuAlHKg7MNUjy+48vS51RKoRdn9
66CJ+uBalbNuh6p/1cH2DBpoMZ116A49ewNCrcotc22oEAkPMhFaNrxKjyMFUbMqnN8h0+0QODLw
JVgXzkICJKvHeNi1NQMrFbC/Xponh0CvkNZBLlRoIsThf5mYfu3UVrejceDXVA93R19HvXGRFv9S
Rnjeey3emobKZU4nPFupyVSm89KkXqmcA+WsK+ersdQbJckanC2I5BYu6B/mMgLq5Y9678iPegb1
Dkc3gIXhLbuhwlRHv0tzsX0eR9aPwfNn/Fs/OYkKW54xSm6iPDTPbOhwfqiH0Y4zEKBgVQQjFZ6i
wE0BjmzYbFisBLlICoiapAjeQ8r3NyOb3sXZJzLN8bL8Y0qCdGTYfI9A10O23QblGX3M4oJs4ngT
Wkj76e1A+i7Y8xBVgHJHWkTdrVBF3yKaz0NwGFMHFcj46W7zBCziUeG1+6sR8SheBV77h6sBIULj
Xo6N8TIH1bS+2gbx2J+oVQsENlexm6wcHAlcFt/cYEAIAYHTxIo1XxU4IwNFL9azc5NsQZopnl5l
pO5P3ljANS7k6D/UskKd5xCQROyQxLOoozX4Y9tF1YlMyL4Wax6H4KepHHdjWggmgZRHnhEXwcOU
qkvBWn3HUk0eFxPVXPUMnm1C/zwLdXDVm+T7GGc4DzzocO9rFSLCamOH/Ut3yDKsZSCnCTEezrs1
QzrnHe39dBzeb5zIhToARFwfLRbmt9nED1HXQm32aiq9KLtDJw2+agbcHlliOLusDvbAAEWPEFmM
Hq3GwTEO9Hp2peUA7l9n8W2qebPHGL4hE85JwT0VBCDyK6AZBvGbALxNugPovNSDE7XzFN9fy8Nu
Q00DCqnalrpHLILXONotfWp6eYSBrhq4jHbl8MOytGq/QBIJzMgNA99eIuUOL1OAU7JGF7veRVbO
KCNthivWIVSzZJ++xk2Kd0WXmtYFez7rYvPsXwCU1XtqLfasG+ID7oY3ndXWxVBFAF3Yc1i62Rfp
tl8SBL0AA1oNpI0pPfO5wsrgNWi0yTeMeLwHcQbHfy6Yblph99AKyLVthZH3SDPGfneU5ms+1F+G
KCrVPF01OG+TZjzSkQLwCC+l1Qdbai3FouxItoLnziwReeVSNvx6vAN0agtKVdrKOQg89at5u1cJ
bZVXgJZQz7IFxCGd6wcQglEyHPWtYQEOaeNcbFFWQ3IqO0GaeJcZoKzQqszbzbIQI/LjQ6i0rkGx
3j05Y8LOIhtfdRkHjY83SOrkT6QmAXQHGF9kcaZxfDJ/P03nKS2piqcHN6n7fcyiaYfYU/VstBX0
QxPEDTTxiyWW8zg7OB1eIw6O+HRT7BivfpDOu0vwEBKFJ7V3Kqjnw49MNcBh6ymrbLwNSllGkNwQ
1p2pipyNvywQ8Bx61zTvyB600lsX8aStF9so8crkJr5ZHB5owUrPAv3OQx4zBvWuBYvVsE8TeTZ4
NgesIKAMbUzupplifuwN2ztSrfpNc3EhP1BQvo9YhklRr6rI1A+Lr9tXL4jblltsx3WAbf/8EYsf
feLSpNrVVdDYK78BAnArs6uk7yiCxaZGFCvLPWdrqSZ00/q5oF6yLS74zsB3UylGwMUxHsGXSTPQ
kLqZ6gO+WIiRDN60H7ViPOiVDXwJb7pNzXUI2VlYxZhmGn13hbFv3RDStRYH3s5j9g9IJ0O3aXDN
5xJXuuYp1y40E6hDx0PaCUhV8LzbGAC/XXiUZnt68jsBFwB/T8/05KdCWmOxtWVQrWcFRVdBmSFT
DkiaHfWJP0TmytRieUfeZp0nywRMgG5NA8+wrYHgymkgf4f/dJSP/XlN9BpUfCI8CQv3q9Gm7iXR
QvYA6fa2NKNHKgpsAze2sIyNAJzpEWvQ+rbIv8k8dbAaxbpn3QRglZ/bow1S9gF0TUfohqIf3Imr
MXGCWy+OtfvRxVV4zYS8/zK4F60R3HsS2ru5iagMNamDT9m0Tmubb2iUVbniFjmSOiB5iLtGp4C7
6Q22wydT2vVtPbTvhfTsdMOzZBu2kp3c0hvXHRfet6G/r/sy+8FB9I4rztsLtwLIMBi49iwCNpC5
abkdXA+PeYdjgxq4leMv8DXQiyGWTJg0KnIAM/g0Vody6s33DmjbZjMSzuhHtsXX8UUvDawjDPcG
+R4K6JU27o2Di+oOuQNWampb0B5Zjy2rfVkDidx1SOt0g6+FmeDMY1I4QpLpo1oFmdUDeMzOYSp+
Qli5ei67oNpq0+jhuLwAl15fpmvHDfuvedptNRE4P5WrbTnl7Bp3cgJGTNhHRLa6Sy/ASeCA+PWl
GPRkx5Mx36aTYb5MHCco0yTFmXrxbWY5d74sgxLdlnfTVERIRFaEe+Cd48WqNZruBudApwyMmkDs
f9gaRdc3tz/7z/UBDAY3UQZNPNOr7FOPe8yPxZT9KJNnd/SMb8aEJbuM8+HUCzZcUnBi+SVo6rd6
EoGuWMWEuKI0tzuJi6B2oKJFVIO8KATABzb4S4dHEaWlTbXrKYoyHLdsKn/grxIhKR00OktBNq5I
cMM69dZ4B7/3UofQ4/uoa6I988SIsH9rI6gDRpJTOxaQnCqBOiAb1k3vHVSbyJuqcsRbJbMTKI53
MYjCyhzxS6UcjxhJda+QqLPNUvryiw1LY3FomINw1uJD3dLLtIudh0A1BcMjOJvGbdEHCGwmiThr
pVdCsUmLvwhH/KpUzolmPHWWVv8skIO2AhZrfIQgz7g1hjy/SRLElYHtfza0vj6PCPwtl5ZG+Wxa
roxMheMdOJZtl3/+43//v//7Y/g/4S95J9MxlPk/8ja7w9fb1P/1T6Z7//xHMdsPP//rn4AyQpfH
4q6Hf01IgFuq/8e3hzgPlfv/itKqyvNGmpcMyNcdUe0QrQ4z063OkOO4mIh5Z2nO7DsxdFrwLN+6
SRPPhDzkcUX203EOgldmGUD3BcnJdsBzECOy6ON1mpxwxoyvmaoQcUiAC4MPNamA1EXit4l+H4+W
5UvEK79Bo9zHn9/5OUI/aJUVWvGkIQa11Ws7PRrZ2NyaVoJnggH6N5L+0Wyc7mOvF+5nRT1qY2cZ
7lOKXi7tWYEPK5lgFTpxtCdxvDHYTHw9v/9EmIhtoek6NCMKABKpXan26GR2vwZYWjsleLgh6fI+
9zzjPo4ghV6N7i21zCwebrum9d0QAQO/A6XbDdLGnxZ/s0/sPXQWkfJNLlkdZdvMCeSaJqACGkNi
bQxDva0/PkeHoPnKiNzwME8d59YDSM7SE02tMyu+9DwGQxWPHim+0JXykmIle6aWKHQGtR+ELtyg
l/5f/9Jc/d9+aECXesALONxymWE6f/6hVakdjknIp4vuGuEN6Sg51VBEs/jSrK4kkd0Xxzhembuh
PHMDJt28ndtRx2S0/rOPPhVBvUVOJp5uRGGo4/V6aMYmXAWjkd0RoyF1JM3wA9Rh5gHhAsg1jTHb
jPhRbbVwlYnR/Z6rF5nRWMU5gnT9mTMT1wLgJeCN9nbm+LajNr445UEOSMnahSaY6cLas9YN2MO3
JniNkO1VCs2naBNYQQFJp9BSZaVQFB2zWydFmGVugU942lVhWp4gHFpeGgNgQdrMqd2bNPPSh8ho
M2/fPjz0kWXST6MavVb83hvaX//6q8Ktf/1dQeAHDwMTgA8O5lFX9X96KHSdNsjM8oYLYJmBP0ze
yeWG9miUtXeaPKvwiy5kb9iEmiuk7haX1kyKB8fQnskeRJrYTNKcDjglNF4j7Wj1LXtDSl+/H2Mj
2JCXg+2nU6buJmzrZm+lRX2bA3eyUYFWn5qCT/VtpIo2MT93FMjMO7cTIsgVE75Qb9wAynebPCzC
/SgK86WPwUvIAbbJa6d41ltwNSqvsRo0aMVgUNBOryysG6QGJ4BP6XjurDWz4j4teSX3cAIb8Wxd
M+8UML1/a1st8Gu3N29jr4oOUJzDnx+72TvGSuSOldP0VUbxoVAPf5nbJ2vMN0KL0N979QN3omQl
vYYdqcn4aN0OWYeDUeDR/crLwh2SWQJIOhXaQRMuTsxj43UsAvFdVcDHm3yPUemVRVXI8tGV69Pi
g64dy9PyhnaLS0H7RpxEuGso90ifOkw8arZ/8+sxratfj8G4zi1uMOi7gYzh3+50x7Q9/GkqZKAl
1gRMBGhSJj9MujpCkqZeIlwY2sOPctTFpaq7+tFIM6ifhuAYxH7oUSsic9PpbYefQskPuFGnDRiP
vAeRA8A35C5S2d3ae0gKrTslTvWCXNwu9ydeClAzc2NPzrmOHEikHey7pBxyv+rGbF3kYbCdAt19
KFLT3uLc2NW/TXGu31tT12yRjdfupzgYX5Heu6rxMP0aRUWDRIGh3YdVP74isL1KO/5uX/xTUJku
9j/70zx5m/zsPbB5EbhGh/DBzgo4wtUErFna1J1nSB+0OyOAqMBQnELoup/sMQe75eSgEFp/kDLd
kYk6FzcDUrjq+Bl+Rgwkmdd6yY3sbR1HKyhMRPYurdSfCqhGHfpUFDs7N1NgzcKpWfFUr08eVYcm
Fbt2rL7NTRBO3supDLdjCp4hyBV37JhPXD+OdYaaxWGk9qfqJ9e5+slhHqYmWKaah1JPVLdgmytx
hFOU7CaO27dujMxtIxoklRijhpJ6cDLDbj61Z3c1hmqVCcxoHxTVZm7S8HkSsKUjR6hY/fVP37Gv
fvlIr7Nsz3AMF7BASzfUO/DTcxPrrI7ZKYIv1ZBHE45vAAgAhWsByQFmPYuPmhyjd9tS+49+0rLw
3cRBd58HT5WppW9TBoAAjztjm0z9+NUrnyWYq96YMsd490JP2yzPXZKDXkaGAUhfPe3kFFbzxep0
7BOBUAi6KD6y0arXQsEajMr77sW2kZxTvRxv7QloCj8MwL/tamF1DjOoZXDWmncBCHEuHQCOeOzi
o7kswIoBppy7FlHjTx00AsSg7yNGC/nVNAJHvBmU2NAxIQVhHhFAdOdrKgSmsty/eRxZ7vXjiJmO
A8AUVF1MA4tcWgF/+lJGI3GTMLLFRQMA2C8dzzrbxog3PIcUfGOyn4PKjyQTdZKdmrnQsxsz0jdX
dmpSEfVds3Zbqc3z/s6vYclh0JHgJtUnL0PpE8YBmmVuwl6u7HQNbu51R1GEO7sV3tFUhZ4hVI9E
RMc9DtqAKnXNVbJSm2qgvPGOi+3ah6ZbuqmG3Od9CLKBfdpHj3i7G9v3z/uPU326iGWuq6mvP5kc
6erm2cl9ue4MfNeZ+uzF/slv+ZRlmsU2aPGz0zX1NsBXd+RJAn1KqlIhIOV2xGmTflxsVLuyAewz
gOBFTUHFpzZNMbfdMgZhXINT8d/N8TsbfQywyTg0uOqOwJm5KrUq3zIOuBWTwS9AgIGO4NOXJq1A
j2MV/dkZJvcIdDgkRl0tfkRUErStADD9UEpOaWMFv1jBvoHGefrieP0fg9SeqSyGbtsU7hlHCimo
kVma+25eT0jHQ/xAy7XokvT2mdHyclS9sk3ee7OuiKkXwJXokQZMbfR5PHnEGK8DH7DtvSTeDnia
n1zDTH3Zgcm/irGpGIwEaoCsNZ7a1gQCsijfsF2Nd4kJCol+dIs3I3f2zsDYEw0fPUCtbOW2DOf4
P9NwBNUjaL7jmGnG/TJN5+uoCfF//YD8zhBg6vHwUCzdvF13lkxf9bq7uLXh/ATu455pSf9igSds
0+dWA4r73DtlphltstpIX/nQLK6lgIJOE3nPXllYF1674AdrQEOsWqkbmOB9mxC7cEam+8jRKTfk
Rz1UIJsVFBkYcWWfcvw99bGaNkaP1CBtDJs56L4E8pd4e+/Y2CBn2COpmP0czie/zgQwuA3E+1ga
cRWrV2Ox4IUekBbtSLk0yTTkcVO1Q7S/WTE73NRNLI5kkwVHJi51FO6kHbCMdSAVNfECOEBFcFDa
JTtSzVZNqi0draJD6IgOgarkbRGLATmB2QGEBsvItkyL1chr5Hvwqdu6WfPDVpvAkvXvxdTFEHmj
to6QQ7VqlRbv0j/IFECrDHC9XCV0UVGrTK2K0r+oPQBBuzIC3dkkCk23OCKhWTuEiAPO/2P6z8ce
9loOHhyzdGum/iDzH42J9x76SwEex3zRKJBq18qbvEnfixLrvGK1tKl7NBR2nozUhtaUscG+NF7N
Pf+TOebZnLraCk03k7OXFSmiWODF1jjndwjd9EeG7fJmZMCWATi2o3wO8ihxr9wZHtjByEMHn++q
qPJsDaCSfQID9KHnXXugFhVc2ZcmcpvbYxlWgN0jcbmwQol0NX3YjGZbliuiXnLidryZ21SNSjsv
tlSlIgPsRi+luQWXdSsPZKPZqBYHhcpgUbPb4BpH1MdpTnmNM0JRA7p3Tz3L59AYRM0q4I17TfhV
z+SBUN8jGE0OpdtEeAoCR062flvbgT7XbR2HTeTuKb0FpGR+dg+xXfGdACs6sNhzx1i1XfdzYiY+
CccHO8qYjiewIVKTqcQLs7ayTaN6J9WkXkOkckcJ1WMWZJBKMP5i7OJMYz3bOMow9VYVWAduEvU7
sxAghJg9QEVIQFRWvZhyROqRFu1TG+t1OFCVCmFk3aYPbWAWlCfZ+jwOky21adLFex4S9N36r5fL
TGdX62Ul04Hgr+FARpZx01FLt09LM1ePNAenpMYZaFLRHLw3XbyabukvYPcrjPyCff+PLoCqaAc1
SWTgrm0CSJkH3S2OuuW509MGdAwePyW8v8/aoXkgU2sUcmO3dYttJzyo4zeD8mC8JwcqajXIVYOW
iT4G9VZXrnB+gK2VOoUqLJBhytT7TsdRGYRtoOIwRdEKz+HyQEZm4KEvhg67y13maeHm31SF8Lbh
eF4ee9IYouycnBJzqGpA5nHrWqLACy0HfCDxflqFixWBHF9kCFYXAxRF9yY0B7ZJ2IanGhSpkOtt
rJ2YTPu2w1EiMPXMeQ6HsQIioPe+tw647hHTCpHw4614v+PY1d8gaxl60Qs0IhUJX1s1DqwiaYfD
asFLzO3GAARFDYw79jdre/5v51SW51iOpzs6c5GKZ1wdXotANiVu3e4ccnCQhSYIB1blVCIFX6a+
aYZoamUmT6Xr5WAhRAIchAcK6DqmmbUmIxUa7kwdp91TsIaOdO0Hkpkb18ahhZuDVnRF8XTRgtK9
zafJpyZUqAFhVAV5Lx34IzS35LJ0kB+NWKaKlJKgXtj516CWwGAgMe6xjzWovXsxdA8dB/mcyBH1
A91GOmz2CoKWYm8DReDXKhrUfig4UY1sSHtLdo4mH0nZabH/zveTSxoY267vppUYx9jHDlw/FY7l
fanNX46CIaeQSj7mLgAEzegOr+RVRb1+Ql4g/2LnvyzlVY5A8IY28AHkha2YYlnGXOSFuci8eNEg
mouB+u/0N48W63orzoBccZjJXMv1TIb13Z8fLQb4a9uIW+3ZmmrPnxTRPxWRYFA4dUDZtdiolo2D
D0YocYmGAKo35Mfwlvvkhx1YdudWI87Ha3FpvTg89K1Vr2SRZo+41wn1Q2geDwd7fmwIZ0c2pArp
J7cTX2cg0IRDKw07+RP5NgyMYCm+/jX5VnlZPuan2bOPQu63VWXO87RY4p1q0bx5CfDc/hhnr54L
EnuaR2+NaVcajQbSLbdaS2zuDzXUG5BnwXCM5mrJFxz77mRpjF/7NvpsL5CtSXZe5J/tyl/oyfQ1
SMc3za4fG9u6gAkDz8iwD+48Jl9inF6/OrUrd4oMdZuypnw1Q+v8jtEUpgUUa/hTgkPmTDBA1ZrC
MDgTRvCjz54a4/mjRQjBj9bHODCafpqF5vwYB/KX4EytPBTzJ2QJcOZhCEy9muo/DU7h/leXRxf7
cQnk+XF5k1f7Q94iPzV1bT1alUbhQr/a0261rs8gDG8XjyF2VYgkNMVjrjvvtqV3qZGf1tXm39wL
/DryomJ8nu26DI9KHH/YV7dC2yNXKMz69Fy4SGBlTYdlPgXE5yg5mBR3htVM0GX5I1xu8hKgHXs4
aVOFgCiS4Xxw+DlPmhYmZ9xZv0Jh20/W6AX3jTOsXZY6T1wVYJmARNCYPZADd8sfQnfK89wawIHR
tY08kCuQGIBYRyzcUpMZybgxrP4NtEnpCuSq5n2bt+Z9VdfZbog0oPyVjYomKvk6qdx2s9i0Nkj8
MXLdnW3b737IOPhptNw+tqaLuBcQ9rs0CIsLjcrqPLuXWAapTyELAgPlGRjym2UGs0vD43JFiW1H
QEyF+XHSkZku69q+Q+Zvr0I3AsG5fPo2toAT10H6wkUc76sulruy0I3XNNB9cjDCzFgPNpKgBhy1
PJgefjbUQVO6nq9pEeJiqzxI3cPfPBXN66eiwQxH1w3LtCwLqUr61QFl2cXhAE047RTZEHdYctps
gA5shJ73lK622JfctiubjXjv2vNCZNQhqXYVZeH0iV16yS2MJLRSEC0Y596lgyisjQwKLTR26TCB
CWQr6rFxmI2s9PquoUQKqQOImQhAN2tVtQC233IrHFfUrSHmkeyo2iLaHxhheMS1dUedYz2QSa14
LUBJ58vYzrey7S4Sj+6foV1dVVTXIIr65zQ1V10DLJPq+pMPQrTpyrSHcl9tHF4Wt8Qe7dHKoVyT
ZW6QvdowLNNv/2QBgFasal3hqCRv/FwxcWSKeo+KfHLYSYB4rSFyPYSJQJSUuMb3Umru/pOfGuYi
52LTsaj1Jw/JEayq2KaPkZNpjoeFVisuirZZEVsb0WwthUo2n/pi2yn4Eo7Oo0e7h7wnlndA3asW
BHT2Ac55cCe3DrLjIRSfplBW7ZFSVK2oSkWujFTzvAkcPKJ1Ntcd3fj41z9wx7zaUBjMxQPORswJ
8VnTvg5cOvUEclEX2KQ8lDghAr/Gcy+t10IYTu0/QBQvfYpB0fbU5gyp/bawbxqzzZ4SUQB8LUob
9Eto6hoEcgAJz4C/dJDn1XJF0NvgUEGkOgc6LSl3FFOmQsZOcopKcUPreFrvk10v5AF5Vclwr6ci
2NlxqzWFYvbaRNrPocFjCU+/b6EtgDZBMgTyqD+a1IsN+7fmA7OS/OExw1PIA6To9zH2fHNYGDRl
DGBxRLgpkOyZOTv1PH0Z6MyvM1sGEcTuvVc0Azu16C05MgD/+lvgXMXyP4NKHMNEDNBzsTC3meM5
V+vyxta73nTkeB5ToHsMCHFjYxp78oaKMUkLKFKhSBughlZUHVm7GXLoKZGLlrXFjQONp/dxn9qz
txpNnkuzDoJmawVatMoU/2aMuO5GuqW8FQOTt1RrXEj1yShI11cdE7jvtlGBJSt1JOoWpRoIDAGU
xdoX5xl/TJWq+aIxiI/CHB6X2cmDQ+f2lJvT9tMcaqSD1eqlzXaLO01DY6o+9zNQp0MhO2E3Ih+G
S1lkMY55JX4aTgbMlrKlRp0aKywTSgC4AUnLGM59ZTaaPwc7XlXCsiC6lD/qfee8FjYQMpAnGe6G
HmkXNaQANywMbhDvrc11Vcmvou+Rz+0g6Lf7TRNHmuMeaqt4FAN44msj1KeirGC7gRs6HuiODjZN
lfXtND1I6yGxuGtNA4Q+CO4AdHY7e4A5hO3aYtJX2RDAlwZ8jJq8dto1oCO7TDP9gGn+cCmDDYIN
2HuNLF8TmAj809i2Et6I2kv3DFVKzdbZalgGtStwYk4gMAUdKihmuFx7lBc3j/Lc8qZANOKtzjru
G8D4nl0D8C0c+VbrLp6G762xJqxyqxx05QDF3uDAROjdEOITMpPuFpkaiEMPCtm1YEFngOgE3VMA
2RGiUUBaKj45Rh/di4gbeDIxj7BSpMdDNM3P1QFjGEYvWjRBEoBa1gSTKlo6iZ1dkIy5N8L0lg+m
+5BWeQyJGiQ1jDli4cOYlpuh7KfN2AvvgVyM6cVExHwV29betE37MfAsbV1LJFCUYPJ5jBBdOPVF
/RUEWlASzTvEGvK4XYvScbCVQcJenIJ8D5QM03FwujsyRRy6Qqsic5ujxdk9oo0TDs5dsMaJlj8s
o6g2tp4Ad1jydGVva2iKIP3v+dOUIBtAskfjfaEPLUhAq8ID59Cm+SvZ5knUdUGoqDvoifVmRyHY
pOoaEB2Lld86lT24uAFJnB48K/jOSx7uUggXrGx1hF6rfDaoKSBvTgsAONIc/8pOHmRL4jH3Ow4O
R5dS48gYqXS7jkEiU40l50+982CneR9HzjQMUCnXB8FejlzhGBQKdf7dDG2ISWSt/txE3bDGOap2
2w/tsBs6AR1jiUUjqMXKnUDI4W4Ih3ptNUH4pfR6SH/lBfueOsYeJEBxtGpLsUrSXvvFc/M16WP+
OuZD5TtJVl6QCAnaRrBMy8CoDu1ovhBjNBVL6sbIs62Oc7kT2bs6ALNvBdIxX8ubarNkbszdVlsd
3MB+mf2W+dQsedu9z2In26LcURBJR9AXGaRuMDdd2+OXCdhe6rQoLlU6nz2cKg8uYdIelkCU9uFB
tj/PUam0mMIoftpQEsFmIbkB/hfnXkA764mJzLvMTWcbwaDdboBaPAReVlY3eiDJVLyVvWlskDGT
HjUvYyfepCCvnLsDRVypurMB3FkpGMJ1NzuzWslhJ5kR35gCGy5SH8kq6H+K2jlROqsMoGTYa7EA
AgSpsFRQhzBAYh6FiIhNfY9Tp/es2D+Mku4BIwdHviJSndlTl4VbrwcvZj0if3Vh7v2DpBfbOp57
L/FgV7tP42Yu1hEDmRo4ewPam60gPAe6ly6OHpoErIxllD+1qnBL9hIJYzibQHw8NRZO0TS9R9aM
2eRPFUuzo84aUEIo3yZto4eyiQHxRCcN+PNwLUYqRRwCnm/06SYA6dC+9YbxFWxJ27Qd9Keg1esL
3gINaLlgZ8rNU269ataVvY15oj8ho9rPzLQ/gXsTBAK6Nr5i0Z0qVjm+j9JknlGoGQsneJ+R7PTB
5KZlQFul4IDFfrR7EnGkUsyLF6bZ4TnB8nxluWHxYoRBtXPbztlQ0y3Nzg8EgrLU9BJ+BmuOcU9z
yCxck3m0BRgb1BzGxxyxxHqz0px1mUoN+T5Y6tOiv5Vg7MBLfzYtdux8TZ8FSJUm27wRGDLA12w7
fZmbEwTgS6cH/zK2+reFecgCu7vklatDfjgcLl4yGcdQb3EgozlOejs2+C0juXPYGTVCe+tU9gLJ
2l24wboCqixRC06+zg1vqTCQ47wvai1dlVkkg7WXjfhLGvvO6989eJ0h0TpPnG9gfwsPc5PGQlqN
rRGMx0tWeXdxFs2TCq3tDx0e8uS22Kk5Nf9KLGEhKA0dywq5GzsIL2E5EkKI/IBc1qcOqXeXQEvk
Ze7goiv8zvAQJQKG+JN0uY2ocNAWYDwkcPGVnPksXU5dNPDDm1pGXd5UXuAd+cYEI+yn9HW6Pd+t
eHnVtwPdtRwUyn1xO+em033trKE6B27X2H4Oa6mtq8YB2B3Q9TFaxbXVImI9mHuPxe15zFUIQkN0
gHYQpmg730Hq9zahkEHO6tln2WmAeHDaYccDOQGFoU8UzP6KCF96/Q3IkKrDwnxPtQYYAZWvcQRd
7j2yyMYnifzDB9EmEO9Cq2vt8am3xTlIk/6WTE5jhL4+VCGCuugMgA7dYKnmbKh3EhUCA03+s7AT
CbqbpHuruxFrbVsPb6Rs+ZfOln5jj92bkBrfNQjVbMlNeOEJz+TwKXHa9IxIVDK7abyO/aHpCgCq
AucxycFpmeMHXOiue0xS0T6EJXvuRh0UTcjNetCxIzy7untK8dB5yFWhlaW+kZ0dbxabYdQPRmjb
J/JIPWSP5NA/Bvbzpjd0+3lw9ebJY2/U6EAp+BghYYBaNr6TR2BKwZoeOc9xxIIHACnWs6dXdw94
IuHODpwnAK/KBNweMXIQCi0GGsyTOUjODWR6E2wr0REZCfEIu21cbbodM4hkBNL0nrGreF4oHmSY
4G1EZGO9C9buYE90EFAkaLDoZaW5QyRyWoGF8g5BrvyLkEzgPA8YVQgRaw920yQrCvQmgXNnAtH0
JQSb2+xRjGn4WDblf9tDfUpgQxXPSPRiMyJ1bQXmZx2i3TVkhroGNEDR0G/tZAiRrYiX+BontuOm
iwZxZ0UZUhMjT9y1h6FutFuyUiFzbm50A4vu94mU/yigiBqXIGdXrdlPBPZOAxfxqsXdIzejcN7S
No2ONO3s5wh57JnzMnsUcWqusl6DlASycd8vsa860I2qCUAt8n6Jc1s7yjbWbpfpECg0N9Wg4xSe
BmhOs5Pqoox0CNdh55Y7TXZfXYZXVQHp8mfV0svyUyuJtPpSZ4bxbNnD3FcHnfksrfp34z76wNok
V7HQDq3t4jfX9N8F77AHUC0I1od7L0DuNzUHW37JPJzNVuMmD4CNHRVrVFdL8KsHVbHrVDryaI+4
j7j2xCl4UEXT96TOqlOjOkWYvk849/bWJuYWJir03s9BCrlz/j9l17XdOA5kvwjngAQD+EplybJk
y6HtF54OM8wRzF+/F6WeltszO7P7wkMABcpWIIGqGyrcR1JnuqqM3vRGpUqwcK7iO1Ikpf5aQMuB
lzxakQgp9c19Nh6YM5wp7Nb/a3oWMJAQ82pYy3FI4UQ/s7dhNn+e3fo+nVVzFL7PUJC7zpCNOrm5
OrRzZcELeDJfwNWBNwUbH8FpBVByfHWbzHzRj/5zFfFLp2MgMCQOGTQ/fMdJimMWGWoFbHfzWJrj
HSS0rVfY0bm7KQqxI9XaxmyW2dIIgIugJlp3TjJ2j3nTg4YLfW6Lx1WwIE7UiP88eA77FrW8SAaL
K3uqEUW6nVyIagIVCnYIb4+O/sMG7gH74ESPjlWx56TbUG8SNTaUTNiJWgoa33eRALefmhnv+bbC
DXlJzTbMjRXe/PI6tbArpBTjiu9du5Fb5mCTCS0dU/ggMGBBoSDyMELI2wO7ex4h0ANzRGo2YvTu
I9P7I069cYt7HrhXMDXZ9x5ktYZGDScBvvUpAX1zU3FYVne67zYw4SOE6TjUTG99dJbVg1oaEAFd
fhqQfGgWk2yzNQ3cRoXVa4VmJBPoJWmAXg2p8m9e2tU76o8ddz5Kb55X9vQWABmB77Zb3NGZgsNb
69Np2GEk8pDJ9K0gTxfG7E1QukYnDdMhoWE67XMbWNiiZ0vBS+C3IJKtZG1vqRUOUwpNJ33vprYY
Xe8QzqEf6wEazaCe9h/ICdP1PmfYhIfdruS27dkeeFOfMmyu9CJrqKb4yJty9K+whQG+lljgFesb
SKEtIblf8+GeMAoT6Jbaqev9FpD/L5NQu3fWLapRMBAI82WQgbx709lGrgSp5uj7rYfObqEBlO2l
T2Fe9N1V1SKxoUE1mdEpbN3wqZKQop1HKALA3Tp6QnKYQzZ/QrVOj86WF1xQZdVD1AHxV6Q2mLL2
FM6lynBPS/Dv6nA4bXj3descqUWz4AV87L05Q9lUGP4QJiGMDPCVt4ci2DdQon9W8DBdYoMcb1vd
hBUpGNcWhPUo2ICv/VYUk72g5shR1oudEVxEHVwpsz7NRXK+xioUbGFS6eMGEg6LLsNTDEWLR3qZ
2cifbRYM9xTaG/jN4rGfHug6TuT4CootqJPPsKDXmil4pIbL6fcmjQK4YV5HWeN+DAYl/WPzn+bW
JdQL0h425QHH0h72P5dwqO2DF7vNAxJi6kF32XlkH1LsKh6ov+Lmtctr1bKoUnCZTBdqb5Dt8E5D
CNN0qVfnaeedZn2I4hI2HKP8kwJu/dir9ZApD/I1DVwv8mv+LThSUNcYZ94tCZNlS9S10yF5J/lO
6gKzbM9UU54ImZWqCUjFzG7Xt3jUJ9+pVTeJ8SBakAp1Hs4h3joxe4ijHvQAaGaQiwVDWGffKKho
DW/dY++z6MooP9ldpb845fSuoHWIt6+bTlBUzE9tFht+oYvoLZKi1wGaEUPc/sMMeLdPwIbkDnJw
Ed+Q7i7SG1hseU/AlJvPbfGh8dcIhdVsS2F/zRlV/Iiingd/HWAvJ3sQr0Yylfs6RQKIjHiwISi3
plB2ekxm/oUe/7QyABt4zRwenKhVgG60ogM1aUBH0BKAFgmAAhvI8vBoT006A8EeEB5aNPy6HL0C
ZAR/Xo6CY3zRTzLAfcPGL9mJevwqI0PuutbJFnhyyCc3qedjLsav1BJ9Dg1Ji89Q7XWDXcym+Kln
PccCS1fMddNK8+oUYXFRVB2AOekcHzMBGwABCsQTC81qOeX5sOlrFj/NDXwjEpBrfZoq0ry4m6Zx
CSm68hBGqNHX1QAHFJZU1JwCE1kWVhT55t/rHwaVmX6rf7iOa3goQ0FSxgTA7VOZVVRJZSB7gYd0
yKq9MLF1kRX74QVszYYeAizQTB07AH00jxmEcgtqA7MAYwsb4u+4PXy1mBe+Wxa+X6CT2C+KJ8g0
FMy+TD2blwWADQ9V3YfrSqruPhmDGfL9ToKHd93twnoO94Zn9Qc4QyTbfuQWdp9Ft54YK89AnIUr
0UTtAhhAlPKw3Fy4zdi/SuAFUYg2q292Fh6hizqFftk98raKoTM4hKvay+Gu4AAsLfSSywg0+c9V
z6gxlcs0mMqHqe2LdVxX85GVzNhGo6HAEBqgrzKPxsYKEwZJIBQizBSr7qwV4c6xbfMAjrfnG0Fj
vlijG29d0TKsrdAcOZCUaTfa8LhFE5b3oMsiaXagpueJF6uqzRO1Etn5UBu1npymTy9NlKypOxRN
dT+De3p9gaE09vAYtepvtm1B/sRvTWgaguWFOlOXQqZBo1A6L7H90pnrA6E+1K/mECHtiiTjJQjy
h27Mx9dsHIAb72bgxt1Y3pmwJloBApV+QXHg3jA65wcSXA+oMw6vAXYFqx7Sr3fQsHDvnDgzlkLj
rYZm2Jh5XZynlOdnAfw58MwTLLEd5AHAAs7PzIPOqoBPyoaaFPwrLhF1t+EsiGH8lYwrVoAfYNpw
7qGmBSkNkAoAPL2NEg5V8gb6PSxO7+i5E1lsIcIqulCrwzL11nLmcFnBRecgU24BDpVepXlTC087
bIAlpLeH4m5UwlmOY1585cb/OSKpZA9ibOX90zUSPlv/UZoUxmcwjOOBAgiWlnAMoJ6lq0uXHyCn
PABJmtW4cCMGqErehBVIfCFOjXSVyKS7ajEoE4IMV5UFGr5KMNAkwxC8gOYFtBeoTTOxw++g0PRL
rAEk8njRApC5DETID1IfsKGcD9QE6AIoUTqlThpOQeFbOoUDzS8d6AgPMXR6m/jpOrfJnsVqaJpk
IajqSOfMIIn7BG7rYgFQZ5z2W2pCW7A4j+kk9jqupjgnm4ozxQ3IIG+vnRQDrZ2nKyguBh5zIQe9
RQimPwkZNgrVLEwjbI9Qj0WpOx2u/VOMagP1z4Y9POh4QpgZrfGxX8cDsvYeYSG+darCOLJmNI50
pmWAjlG38sYp/9ANh9oZydTY63dR3txTaMgCGB4K9ww8x8PoxKMLcE4rTzmqpUsXCghLatKh6lS+
Ddl0gL978YRS1rxEcipDZnxA00S9L/ECz49qkT8JbPYgF2EvHB1LEwCqeUYK1Dnepqe1zDYUP2UR
20Gz9Od0I0LyQ4KnsOuaHoYZHVwzIPa2zLNOHTgguBOK41hFxY3dQsTFeqWwfvTY5LPUCCZfYBeK
hTCU92kyHT4EYZl6vRj10bVucXRVWZuv1G9wV+1YaN3xvjQqKFszdbgdRFK1H5o2NflYI2loLm9h
dEax1wh9kU9TKeTza1BMpEK5sos08vvC5JV/m9hSW7EEvXRhGpriCIsaWClg99o9pqkUwFDz3q8l
7x6VPsC+qFxwd0631KSBsoN7Rhs90iTt5rCthB34sxn21z44lFggGs7pjuKZDaV7W13HZA0oZuKK
e4HVKPxnlPqammIf2FYT+pJjr1h43Y+QA/LUwT7jJTTtEXTquD/FtVduZyyCN/izt6GDLQmo0RqL
WbJ3DjL4rJ8GZRX86ZmBfMqbfF4XWMNi24PQQUi2cGoneIdqzIoeHBJ2JC0Kps1QiWcoXEz3vJFf
eqs3n50UytVYR3y5jY2e/aXm0nxmZgWJhb8i/2GejsTjGYQQFW1C10Ixx42nYwKJVLCHILNHfbcB
W49SU0LiGQaHAcSyQP/AXk1P7kImV3XTNCtm5HINEIq7r4t6AM8JvDUOZZcX1RpfW1UFf3Rx5Uep
ZX33oDAIZHYZXwLhnIp+eI4k1EL9iXVYMehDZAi1j0cUsv3PpzQOhovapzR+nVSH7XXmbfqHGDqN
IQHy7ys9+/PTxOWW5ZjAoHuO4YJm+onA0E+ODXElqe5a2MMJU0b7wuhi/6oxQu1yHv9q1zmW1ZUe
n1AneiBhEZHF4xZcNL8xRXil40k2ufd948KJMgNZz4LvNWT7vXrB4sHD2pGBd7ZoLXt92xlB6Cby
05QxPKJBWsmDJIbOWzpct1KADpRnaIVio+QcRdKgeqKdxD4pIcLsYFpPuaiuCH5500i8IfoD2PjB
qU7tVGLxw7+/l39LabjIzgN4IAzH5XA5MT49mU2o5BgQ4svvfuq6GSn0n67PMBnip1d4ebCG2oIn
/WmG6ozsp59PKXp0ob6ydwYX8honEl0KZBTcpXig+ST9EJppup4qhayYFmxSnoBuDLaA95PXzy9/
n5RDnGcxRGO5HTQGKzDB9hxYWO4qrSBEfbZizbXPVpARooFQ/BbX6bm3vrYyG0iBRfBOAxNRtmvX
RT7SC/NHyCmE90U9Sj/E+/OWFylo20JKVFrb+nGo5xfq7/LMXiI7WextlZevXlcthi5w3gyl/zHk
NDfU5HzGLtaOX72I1/sYNOwlTdcvx3Mje+zTKLq+HMU3GVyi6OXyAIC3f/9g8SD5lKxyuQNZS08a
tgBi/G8aQ2lfO5YLJued1wz+7FmLn5o7iRmfRjRJoYd+Dt7/0oUv3uIqzEMR+hr0G6KZ+OUkJx1B
raEGEBOf8wHL6XIPLfJ0bQLx9QVy7lsH+6DvgsNbwZFh/ZCMDSJKpTW9ii9OxB/mqFYPQxXDcsGM
tvTFAdWR41c74xWTClLvsJGAgaaV7qgJFbUPk4ww2ZaCMR/01HadBBoC+ftBGQD/+9QJ8+h8a7fD
8Z/ibn01L47QQ7CcdxShBj/WXjeJY4ltXcxfqHVjvBou3HAiPYg11xd4QpT31HULo5kzBq/9gXgY
ARLxZXdPdhty7rT0BGvuUV0Td7wS47IGBf3bnF4DFPCFi8ipm/vIBVL93wKcoK52s+ctY2CReb79
92/V3zCGrjAgJ2QTsd+yhP3pdlEgf9NO0ogOMN5BPc0f4n6fd6nx0lquLxPePblpOV+CxFxGleAv
wwQzVrMuvgVJzV/aZvQAViigg6LneDloV9JNG5jNInaq82CJV0i21yvaoBJyex5huYO5euPJg4Cf
fr0cD9ylGGF2ekOFxuU4Lz3oKK9ufZlnOieos1HPDSiacfNjKA1QqBoWVOntB4g02hZ4X/j5VLBG
KSy4O/YVVyC6AZfg1NZb2+Melgz4X1CYo17Quq37sEcueoAXxyvUU4ztbEDXmUaz3y9Rucb1Ep0x
0iUMfeHY4j8vQXO4cvn1EqFGR9z+ilQ2f848CHc3PBT4KWdTOgAFEVDqBqGKPDPDw8mCkbnGXN0G
zCj9j0SM1N+Bj3kYF89lCTCw8AzH5FDn+H2z59SR5czVrPbINwF4rVOond7wQ98Hm3udb1W/N4FH
/TlqF1x8CFaN9c3jEANKKqtYtZxn6zDw7IvHAkj8W+krOJP2BTJ59gVSBkfXbiEFqbtgs/kzngZT
KGYckzZ+pdav+ALLjPvrBetmgEXQBL3u0ukM+BME8ZaQ42bGANYaxXsL8YRTow/UL5pCUT+1Bjur
7r0+XohWFmt3MNNLPWM7kyYmyAlAbEAHJPgzn0DU57BdCXptPpOn7sVkqVylTo/UROfyPQq03SaH
E4K+HUJFwZmSN5FPjwUMBf9U2XtUJvkfI27Cvi1U8pKBsLbMPMh7wdot3EWOy86wuvjSVswFrTdI
1jzm7qbsR/dLBgoIK8b0KUwc9h8fufiMAJcGKF+Wa9mmY3p/l2BJx8Ey5gIVKtlLpIEmduwMCANl
UctXUyEZfDvRdzsEndZ4s+Ifty46Y0j5L01oFS2HcnoZ4Gv0R+8F8N1F4d/3KrVsEyf4MTXGexC2
0Zs5YoUC/LJ1mWOYjKlOpaeGSXvTd2N2iNoqOUyRyJH8B2Sy/I97IdKKn77o4LcJ7uILKMB3w+Lp
0xc9tUWPlGjZHCzQdO6gjuRuO6Bad21YhvejtPXq3GifmIdMLkQxkm8cpnV1XXXIi1XJEjUz9r3I
gdM3FfCEpmB8yTtVnwqnarbTJCUMedz6CBKLBXRDN19G3DH9ODeRqpyRr6IrRR02D3Dn/mMu8wjS
GLZ8mUK7Wgq8xWduDu7G7JN+j2ScCbJJnK8d1dmPQQpjsACA2HfpGic7tyHdZrJzL4PoTy/Lv0UR
t19hMxYs6BIxdPmbE36JPewdxmlTgl64uFmOMbP+lz6lXckomOKqOAfg1obdGXi1clE3ERAV49A8
AqNoz435EFhp8+jgVr5LOXxSaSwaJ3mfjciC4aOsXiJUOgCRnvqveA9OdQ/cl294z4ERu/ieTCij
K9n/gNrw16DG9wTb6XghUSe6h1Z+sojy+P22eCxVDwCCmb7TUpLWjr93FSmwZyXk/Ddh1CzKmuO7
+PtZIlLwicayht6WgbMPoyvs24CFMZtBPdI2Urcg+P2hRWO0qSzKeWXpSNpU/pqn9BZTj9E8GqvQ
+r/N+3WVX/PoKlAP8nZeJ8ZVE0/TwTXYeKgKnvlzV5nXvhDsM9ir/nWguFuTzqivzyDojbzudoDB
Tg3KAa5XZmMGbnxvrq5xU/1DcnfacXcsHl0wPTZxFClkEdDsZ694TKEyuIjk3G6pr9V9+An4nplX
Z+pCfqg6xJb6Tq0uTMAE4AbfQOEO6ZAQdho6c0UHk5JVdKpQYtx0yBNjg6XzXNnMj5yGqd0ZEeDq
k4rhpaATXLdr0FmYgo4CRZR4Y4HnsUNqHelEYIGPDnTFDtA4t/d2E10JOGWfhtOu7Sq+riYQhlNP
wKXJbavdJEoo+4QyO3ZFdYks+D9kQoaXWwT15ToCgOILxdMB951/vEbilvfIej13dhx/E0It3WS0
vsD+214P0rK3VWOkz1VQPFBABIc0fzSQtC8SF1qCrI2XMNiNvtVGu4QynPUlj00HexrINWDxAQpS
2AVrpNxKrCLRNKwwvuTAXsgmBwRdd+Gu+DOCBqnv9wi6xmTZ5RLg8+a+4c4FmFHQ2Y0YKcSkbc4J
8DQLaxTyG9y5kKKA8K9UIPhBGquC+dr4M7aaIvtubPNtnDXjYnKxJreydsvKkP1RWRaQokH91npt
tBwLezopcFN2qALWW9Or4JSnJw16Ugs9OfhAto8OAM/4YNL0qWT5jheO/aV3smCT2mO0bpBkhHji
/D7NzIW2uVM9SGa9UjfU6BgwjbB+gLHUycuGRSZq98FMmPPQlra7r0r7RwPlwQRs8QZ4fWiJBjKR
uwiib28pnFJMyO3k1rwzDKCTM5hTvPHG/FFmlTizqlfIF/TIeOkwyK/bSwHpxx3E/GJMLua0f/33
1bxhfc6kSKhA2Phteq5tQgvis0pXYAfwKTSN5NB6vQCX2hi0E0WUrWBuBgUClK1WMhrldycNUr+x
lPnCWzBsQyMdz8KLIGQnLHUI5h4HJDE22oj73FoZbANmlNnMXD1bHQqEUI4vFiCZqGe3n/sD6s/c
T3WzdgHFbewh8b0ibJ9b3o33WHe/0lRZtMW5lOGRZjLLZg9B60G0EBM7HslLMfxoUc1Zqihyl9Uo
SjBNcOjmsDr08YDE161t5jF4Tbc2s9s77qRDAwZ51BuLXtPMu3jMz61j5hswAZhPfbeDmTZ70SYV
akmIpcOHWJiu39cZe4N7lucnTQyKT96a0TpKk8BH1ZJPWFZObHm1kIMwuDjUuN+SKxzJQt4sBqhJ
hxmVlQMDm/PWRRM+xVKYDXfVpT1mnPlBY8jzZIijKo3yTmLtwGAWB4ck0BEkxAp02wHEYIX7xvRz
jht0bFuzFP41Hf5OPywr44ic/Joudp2DzeEidMV07/HQO9MAVJ5jn8eFACjr0WrBJ+CEThiQwW2d
4fHqVkd9Bdg0SzuHSNaHzm4YwMFzGDIHGs+gcQ6A7l/n3rqovw60rXfimv+hkks7ko87Fol1HBaw
UAU2UUL+myLKAEZcKNopObh5DtJhjWQyUsg59qlRDS3UIn7sNDOzZNruuYBWU+TNyyvLEHbqmPHv
v0vr8w4KYoYG9F+5h4o2hwfsp4VlEtt2hQQZpEJcnt1NgDjgq4oDnd2aeQmZHzVVSLHpUdxpurUn
qwbl9Ql+CmBt3jewyKbW7SCd7iGPI9hV6yg6JFCJXDQJyrdxLpBpHphTbQtwjvy4h3NKWnso4GZa
+KlpR3PrpdBGrKCNuCauFfmg0tmNYGVZ/K8QreFPox8Oum+IxOO/v2/6zfm0JPdcSJI4yGga0sZy
9PM7p1QwgmfU1vvCwfrXxr3UXgUOH45Kw0SxOwl9arY5kKGigQyxcJA2bzU0tIC1sp8Gclg2oLT6
UCuKjmXSolAv8oMsmuhIXSjAAcFNbSdnjzwd5UNUBd5mMvti1dgdezH5BAo1rOR31GQuT/3UmiC8
qkcz+JxUnmyealXNj9DT3jqRZMiGcnBbStwZqSnj7xxWflsrarJFokCQcCAVfSoBy5hcBbpEY/dP
+JEt4qhjDxQQ9pWCuUvdH2gQyptQw83acU2js5EaYGjlIHIXzAdBsXwFLy9YNyjur4k04QZOsegS
3MxpFHuHfVxlzWOYFtbFKtwVcSlwO4NZpE6IwA1YHCIQJBcgiDPrOwqfP5KhgtOFB1O0iRiwzWuS
Nc4j8YsEWPurPoDIb92JpdNmkcYRv4SOMIGFKqJzVA5YTE0ifCsLcEkmgOB2ACZGbwx8W7PPk1fV
x8ahakxjQdOROYgWZd7EWJB12TMwqGv4HeqNIQu3/RDg5zoAkGINcEKYWR5su3jIoCAOLeqrHpCh
0jc5Vfn+ivWHxl7sJ45M/IZ51QbklAmgAuuBw7L1kU+heWbt+E7dsCzr11acgRempT373HkQcRhj
0YqoqBvfBz3Zza1+TdfqomkTIOmMPZZmX6nMWjBtNh5pP3KzXVoWvkzUgEp2trSGvtlQk6mpOALm
+pxyBx5FY8e+DoNo7wJtdd4ZfGU7UNWepwS7Y82jrqu4vHcS4xHKYvj1B5Ite5RrH1JNweZeSfuf
eecNBehCquo30wDHk1hO98xmBfTa49GCbObwEsz2eKYDgy3kuUydLXyV5N01LI8FAPJtNK2yEf5H
pYjtOMTiv35xsd9dFwGMomCv67wNTfxH6SXpA4xV4CoC7otvjcp9szik3EILIqmtyNqLjNUZToLu
WxwYUENpgm6Xj3EPOeZnukyclN6GCWdcUzMUePc9Qz63AJMdUteCH8YE5lqEG6WP5IFnIBNce+vB
K75fm2FbRfCchFZD6bdha+yMLgIjL4smPKIhfyi63tvGQTAv4KlqPEkV8aNZem/UskavvUTVM0sQ
ST342d3BEcM80WTbymw/K+p5fw3P7QaWev3CQpF1xWEZ/1hpqoQBEkoD1fojdXEnHO8KXj4hHcYh
SJ0a4YomeE4Nu0nXegknu/eRNcCrhEV8qswZNasMEsk04JahOE2g+564Eh8HTD2DMZhRfZpxG2j0
pVKtqqySamV6TdTtYAS1iVJXrsMqKe/Lkv/tLPk1OjpZjze7dNLjBNj1Akt45PgD9QLmARy2ahP6
I2kTHpCzRwkMaU18wKmBnVIV/XDZHyBzB39EqAv0ffpzjiiheYvKXIhFXGPBD1Vhji05LMOs25y0
Tb/3kwr2Q4D0cCtRzoGQrbtjsnHAAYPBqtKmKa2MoFHsjK+3CKsKnQceB58jGnvuV8DH/9mM8CWK
zAEmHrbltutOISniGtMFiD3jlIL0cuycBs4wnc3fVKhw5+mq4ThhV3QRwXxmfQG99aCYVg68ZLbR
gKa3hLPO+GYykewkRGCgfo/J2Hw9QCc9vAxsPA9AYqwzJTrwjTznEhr4yGvXFj+c7EhvU6YAVMNa
wX7OvQgeYcOIPVzE2wOKUctpnLYNvj3Y3yEL2uuDgsUZjFvtM3V5XV0uAcNVG8p0AoQ2HSYX8tP2
YHx3PTdZWUAP+lf+cSm2o6PNzUZwk7mBdIeL3OT2SlUOIG0NiYGt7UF+C0B9SLH8sgK5trtw1Ghd
7RwCN0swmsSQrdt2Vvh7hmR+AdcS8AcNk2LBowGT1SeS4yvExeymn424uQRDo53RuFl/q9QgajgW
udn8Endl9VLk4O/YnYiOYNaJ16aEZlNovfSFPd47PbT1qNuFuDlUZ9J8PYhhxF8dwVtE4BbnVNN0
nxeGuQTNLVlS09J9dEaH1prOQ+p5O57F2gtHj0YyD/ZNGO+vfQ0obTsbHOGtEdgGVr/YS8eR+dSi
VvDUsSFHhcDr1rxNQLpyoMilAxSswJcu2NF3Jdgy5x6c3nFM8DRmdXcZ8qFbgaeGjXIXjFvDdGMt
pzbcgXzC4VXXlg+1YrAzgC/SC/Q6czznYdQ+a4JeogqYywH+Ja08+TPM2AuDSu6blSXZIs9KrL6m
MQBoCouGOK0GrAcZ2wKm0j9xBd7rwFJ7SaMQaCvgOB+nPo2mrPYewx6JLT2114fIFec+RIUDoiwD
/GWRxe1w2zqmmX3I+iZ9nLQ9sMVAbK0V1ASoeR2QcDmnCdRHB3OGQA1qQPfUGjO4EEpjiH3ULSFf
CQADkvlh/ZQZFoQ/QDANqtncukUJJ1pNMLWM9o/SfjUiO7jIwvFWOSQ57pCICvbYOMAnuzHsB+At
m4VVluo9Kbo7+L9YfxrgyXRNHn0fANL3mRVaeyN2vtustS/utxJL3Aude+GQLQD5z3euHurjcdjF
bQkhO92sBt4teMdGiLnDw2twzX5RVdiH3hbBtOC1mg7ObBLSkWEBfnNYgSYO7+WfZzH6BkBOATBI
AKuls1vc76Ox1Vi+FfVq49bK2rYZO928feiMfHzI1gfyYWLXuPY2zGGbFjcNMJxjA85YKvLf2n2g
3JUSeG0Pdquzd5Sgmh69Abtu0LXDo5POpVrGEH3fNY57hJfIdyNImtfRnp9Ey8tLiff7kGLhtrxq
8eNbwgfc7ufWQB02N6IlLGGT3QAYwgKgltDD16CM3q0OhNnnsTa/zm7Qthco08LVyetyaMejei/C
qd3OlRQ+NMSBnu8EsFpwohGQe8PwNVV76yPzIJpDMXQJGcMELdRG5HXiAIqvUeVejSq0sEEkENKO
tg5c6JZNkFuHvF3m2uuo0ne0Tt/APjVp4NZXjYCxFka/U/ByhwDvwJ49gMHJdsBWUBftYxHuB2DK
bv3BBE3SW7+Mii29Zbd4z4YUisKtWSscknJhGEA4Q9bDjrpIx/BX/4gC7I66TEg2rbnOKUGqJ0Hy
oQ1hwGOmD4Ztfu2TqX6DaV+2arKw2aWUdVLrIYN9BdbE+V4yPi9HHYVNcuKPYP00DYSu7caokO42
0nOXJV+RCYNyYoPNBSdg69gK38ij/kB4eRqlJj4U6K3q4NtopoMnPVdoDD41h6BpFwE+jwUtTBOl
oP6YRqiG6XXqjHrLgRam1Cw5kOfO7qooBKXGzC+L3DtkIZJxTQkBlLiGEASkJO3DrA/UpENV1JXf
Tt68ygA3aPzbCAXSlCzEIzfJSwsrQ1HxBnsuGM6+2kD+HJnHfBdo0KWTY8lI2AQwPI9WnCSgwYbi
0XFQDNcYhT5WyV6DgJYUBfWUelkl9RluO/n4cF0qpVxqe665OFZIk6/AXTSfAOBqfc5673sXZQsH
T7M/BfBZvLLGt7aDbeao7OQBZfdxA9pKB6Po8iu8km0kyiEyDgAZLOKmO4dP8bc6noYlqhVaJDiu
4PnzV4Cq7uJkSL7NlvotwEwfx9nBXcXzCohclMVTlPYn+lZyAeHuf+g3esiT4HtTHpSJD0rH07fe
YKpbRhJPmjKQszJBKZPx3cCGA7LP0HvWBR+qBOkukZWg55MH1K/mrOFZqa28+6v0U5d3xXEMcmxh
UEv9Bp1dn2s0H4jJLVCBXXnpGBs2YJJ3O68Ki+0U5g7Y83bjwHKvNSx7X8ni45PdzIZ1obh5uD3s
6dmfYgMEPdjyhfpFKP567INKay7wKM9WdKXCzWrcgK3Jp/uPnHss7+BYurpVjj710Y3I+RVHTQr+
3IclJnRlwHcuAX7azTX7ioWoOl01KXLdNwn5j32D1lu5iVokdck3gbj0Bb45vfSSby0WqsC6OT/s
aYREzjh7l9Bp042VaiKlY1oniHLPC1tWO7u3xTkHjmdZTHV7BgcaT1EnhcQKxCX3gPAwbEmn9MQy
MBNKcEOeIALkQup3at/b0nxoYr2ENuyfa5JChYfO6pNv3YT/LIoG93mcs5cxsOCHMWbdhiDyUQvZ
dwVnnw2tDKlJo7Q2vDUJQK8S72fw/2vu7cr0Qre50e9/Br0u3kJ5f114KiQNAf5TUOvRsAlAK+Bm
aZljcQR17BOS4gq5GJHZWQCFPS4JleEB+3KYrHarFLOfZgMps7qrHmZ7sp+UA7WYQnrjXacHkxmS
P3078y01IZ6Lm/RYjSsK9vrQ2llBBcsdPdcYcu+YtbiD61abFPIxC0afZtJLaYvmAfzcn97Djvvk
6e18aGMnT2cyc75WvZXt3b7Crt/mDVulNfMWAWUBHJFOR5jrrVXP7T1wS/YitxW4f3rllbvCAWm3
KI/MUfHLgL+ql1AHQUrO2WWps7y+e3jYP6hpcMABCnEzFK7r7KMAr5Cac3IpyjZcDNKNV2Ulqx6J
TERm3tFyIKtQheMG+vLpGW4Dagnr0OIFVbpSK13U3yGvuh4AQgGRpIuXLkCoP0pvhM1RZKavSc3C
pQ2/2vPo9tFGFy0OgyHiA11T9vD1Vsxz74ogBcfaQdZplJ25M2pkclBpny8gI9SQ6MAPxoBNZmSW
w0PuzcHCbo2DC6mOe6uGk5tpVhVsX5D7Ihc3OhgWDFY1G4xFVf3spc6u6cPigVjoA4cvEBhWD8Q0
Hwzrfxg7j+W4kaZdXxEi4M22vWPTiCKp2SCk0Tfw3uPqz4NsjZozMSfi3yBQWVUgJXajqjJfc+tD
sbbaRS2cDqThgm1qW9l5Dkz92baNfCVFutpzf8Jf8l+MJihPjjNQTXbb8ruiIaBO+U9tIOigqvNs
FK12+0qhKME+dGnKB1+a06TSXJbfe1O+UpgOuRs1bKtdEWOavQAtxRmxiuxn30Cn7u6TyNoEA2cK
Lzd3xmXoEtJgFkH69X5NXEIykZRh+Vhr0ddOgeBn2/UQrvWmiPecyf7RjnhLrJSe6pkS7/NmIv+W
T79ufkc+3yiF6sVsmZEBMOcHUrBYP+ggwRQ1uMqvK7+NhMgDXwPZQ/oaI5bm/d+IfQ4JLzfwqPuh
QjZXCHKSyXQ2GFja2zZACXoeNGzn9HTekJKxhttkc4GeNnG9nYN+uP1EeegSquGk30b9DsnE+39Q
GFVbCYXLn6lSVNCu1bjmuGW8s0RgeUh28CBNRKq+ksWzn3ycHiHwpjsJo+8enTcplJnH1taW3zZ5
mQHGvUy8Ww+AgdzFgjN5kUuKkuK6g52zu8eA3D9FYe4A+2VWHsbFozaSBuFrAPg51JX1SCFhn1Vj
+MXDHvcRwcIlTQbFQnI+XZE+w7DmAz+XzSFb+KtCYu2c8VfsTnM14prk1CjeTA1bHUPBbWMmQUuJ
o/7Wxk+ShqrHzLqFszGtv8H3lrCMJpnnSgpAhc4cadrPZuE5dyUWxmrdnJVAyb5Dn/FIlU0jEmsN
fztO4Q+l54Unr4iygxnZ82PlqP3GRI7xrVkgVL1i2VddTf6Cj2VeJ0T5SIj5zl6afeajFB4oinrU
B/eLOVHdkw65zL6ZbtJEfXULb3726mSNZHTCQROBVtiolXe6nSC1wdv3luXejow4PQWbWyaE88xO
gLNa4ngHG0velTTlYqfzr9gdsh7m9a+YQHbJeSMqnXThoVZNC3wiRf/Ks+IXufhqvEEcUH28tRRE
s5rQfJYW1nfJSzuQoh0HjLLuMSNHP6bia5BSFd1FcYs173KBvv7rrod0H0TWQ2SC3EEkg04d0tze
9XCeuI9NvYjuvqQQkC+Pssx4XKdDuuxkFzmzPE/HSwxFqFzU0KbGGDCnb8rvsVkFR9Ewa4qScVmY
q1snApknwSSZ7F1vVdrBc6L4YJZsWrRZrb+4fVF/GfFtN0o0dVKOS1+MiCOYT7JuK52V46Nsoipb
6ZRJAJCjtdUY0VFGINpoID667F5+PzJz/Td9BM9uLz9AWX4of55LUeVwgvVIXTmIBWyqsK2ddUWK
/Ow0QddeDCVMz26O/yvVVKJykaBMMooS8p3j50lyAEmiHlMEmjNYkGm0q6Os3UYmRqqzSe0xsfz/
lZn1bpkqSFJrtDdKGQfXNlBRIusdMlyu0r+4WQjQsCWfYQ/lulsoH+bkvOttXrxXFfRAmZSbB5vk
6GTAymqwInqKR2oRclE7vneFimInEekzOVVusxQFHJekwaeh2ohVcVFr1/sjwjTwtqEzQFFbxvqB
BUhayzDpAMz8pegRxFwQoGM6fmr97hM46KSbP9kGsavv+Po0Sa+/wmWe0fWd4ocRf7HTrBRIpZnK
8GwVUbfWsjr/I9P0S6EG2l8qKAWImdYPFTbYCt4xQLkoTXdzFRfov/fdOegGYxd3ACnH2g3XnqkP
3xurPPiOPX/FAuLd6d1uXdTsvcg9W1/MIo5PGOUhvbc05dImz66n6C/SuI8PSsX8oi/jI43shPTO
hvel0dXsATT1dm4S/9FclPWsAsCEloaYry5NEc+rqN8MGGI/SshPAZk1cRZSy1g8R/+jt1p6b4ZS
y9ObuaeSXzTfU9K2uzoBFJrV04eXzfpPzC1OJdnsbwXAlpULhGZlUPY81E6P9mBef00y33gKlCp5
rQP8QZdwg/35WfH7YW3XkfHuhra/IddnsRzAdabWVLFVAYL8LhZRmVYPvGlz9yBOUlb6UZSD814r
uXbiywSKczGYqgbM5bPWbR55W5rPYKDfbav8wIP93TOT+aOwISQg8P/S+cAqoGX/rPDJ+fBGJ8Mn
FpZ1X4TNKs2Mdjf310wP7Rd5u1LsRWPFrPWDNDMnCFEIn83VYITWl6KwrS+Mz4cdNe3qIdHZw56a
Ps02SdPEKz0Fgyv/SLWEraAABNvLf0FJQnRVdbl6taxBfYvmq4SpYvroDzEJCs/OYQEdpp03XzhR
P1V6D+cTYbr8yTSraeVwDDqkMG8gzbgQ35cxCydijYOBdVMsjpTYhoylDvs7JJ3/DPfchb8A7YE+
lsdbYaa2az4R4CxQ1Ip+zLECmSlQipfSo1SXmZSxJMMcrBQ/D36kCt9eLD/1E6nM+kUmBjr1RifP
o2NTu/XLCxl9qlFLXQogjXGAng/KVqpQZjV4q5Z91cG2ZuvZCneW8GzMkmSa3z/c8nElzcKchgc5
zc52Z27KeZ5gfWYFhlxc5I7DcrKOjMjY3mMVEOlPvZZTkPhZZtw7ZLDMdZZe6ZALBYZf4+699yer
dng0epIoUTF8uHrHN8iPcZ0KTGBUcR1HXxq/Gi5Jaa7NWutWSmbWN0B6NpvmCrFFqhMLPt2pXfT6
ll55d0nz3iuD/w9zkd8EX3avooa83LsUxJorJ64Q5ZL1AEx6J+VVGde5rnIc8EyWFjYlCbZOzXOc
L7YlZZ6h1jy74/pmheyqqIok+OrUs2Vc84KyT9opWLA0mfM320WIL2NHic8tqPwro+WPx7Fwamg7
RU+WZoyTN0EyNdncYt4OZlGaXlfw6S1b96yhL3tDPDV6hvFv2k4HXauxumzLb6WeY8aAocjKdrXy
RYrKuLoaK7A6UAWXVB4WtPbOG9jqSi9fm2PUUEoRqU/H0LtNjk/DWrQ+JeYvIp9ycZe7yDbjQ+MY
z9NU+aRuPPSUS/ux8zOPAxtkn3u86vWq30nQV8dil/haMr+NevHY5ZWPFDOK4EbA+7H0tYvOUeCL
W+MJjE8SqgumSUkhUCw4LX70IGwRWJ3Z3lnAUsIIuTNIyqY6Ld/Pi+VU+cF0+2j1rwSx5JAlVrju
B9WteH/PLd/Hjq0FpJDk5QZsd/84hM6vhLfPdvyx5q9x+745bJGsnR13DjkB/HStxfylLtWvU1J2
z22tls/N0L5JuCShvYELcYi7Cbk8tTWyL40b9E9eke5s0RmOQ7Sri8mxl1or6x1vxX1tR+1G6zgl
IhLrWM7xI0Mg6GtdxOxxeB9HmTfikpwZaHnTbDNehSMM8weNsgfKtuj5JUUVPZRqsS61EbqvWmbB
o6c7yrX0p68ucJ7jPYQQYvDoO06/4Ys6bGSY9EqHMcxsvLXhqwlkB6TJMliGDKgayY+RsSA3AjKl
XDg0WKvOTi3ohjRv05qlXSw9n4K/f0l5aM5Hr0Ngx05K91zainOe09Y5P8vtPSjN/4r9a4hp2Tpf
StS97h3u70ffY/96Hjv08cCp/hL1jr9CWdj8JXV8yzilqpmhiOBtJad0i93STTI+jAzz1nULCrtH
5lCv34aLUPJtzj1jdf85pLqnHQLe6qrpR41dzBDsIRzYL7wiYeWUdfcnaDUyS+wrbSRI1GrGpMhH
u7QtcuMharQM7CT7wroqg3eoYQdFmy1gf2X6munxRiBPc5b6DyavoJU068nwDnFGLlqaY9Um26r3
OMws+Ki8zyYSPbF9SerQOQUYiG4DxNHOcnFVBMUDJ0vws6VjsANkRCR4u70NSlPS/nLrjFN1Rszg
1/Rbt9tpO30sgg2Lrwkl6u+Dk9N2yQai0LyTY5J0dHrz0sC9vkgoTAIT6K+9vk9qBzZA8qDZDJ8j
oCgXWRWDmCQGqmnZWjGXGta93Um9StplWlAQw13iyuFlIwnisO6mvcTv+WIZi/pktpZH/+v5UhNz
65gcOOX6PZlZjdNDVe9C6N4kOBJLO86K99dYV9PTLdY4SOmFSoo6PhgEuUzWfA0Xj8u4LpFCSOVq
WWOyTjKv3Q6LjsItyMsNSYXlomftOiQFfZbWbeJtoI5LYK+536UVRIBCjKwP1m1OeuShwctyVQeu
tc1sJwq3UW+PtrUxVRSJ/wksEDBBzgp+GtQa+ShqdJ+G5LpSHApL+wuY87THB8jf17y031AhOQWd
E/5QEWpZh3o1XFV/DK7G1I9rL6miH9TFD9D/8/ciK2JyNt6TrfkheyCEonBO954MJaLCMnivEpr6
Q1t4yatEnCS7AhCYHqULMHi36odMPUunpXKqzhJsw6S3sex6h9HBvJVercGfokIHcS29FS+oC96y
4er2YOMIZKL0ned5HJXtaGfNBZYLriGB+VT25XhGtAV9I3C0l9FdjEOl3Vc8rl4KlyyH+0RJgK1g
Q6nupe2qnGqtwigN5IDJ3Rko/axqUvvHye2stxxt8pXChxwgC8247w55oI4vCn+Yr/yx2MESrqN4
enTG4oNkofWWeI136mLQaNIZhlm6L6vW2koz6rpyE0RqcnRDpOSSOOa4qCa7BMP2rWBSWrRBruhp
g28BrxIslD4/nN7qtltcr6vubEYNBm3w5T+x4Jcmp8Q1QMr6fI/bocjULb1VFibbGeQ1++y/52a9
VR4NdTz3IMOp3kTd9Ou2d5OJQuHYHoCRHaXVwlQujrcx7FLPtzS2MXfjLrCD5tl3k3jflj0H+CYg
mXlvg44wrr5nrJWlci7lc7lkRhqfcDbe38vqEu9Sy1+XfeBvZhIOjy2YZnPg7LWOsAk8BSZeB0mn
+89ycXXf2BZNaW6i37EwJQXfN7V6kCHS0VbhKe5nqvTLsDgu7EOXtf9Ds2obdKb6Ihcl4GSNM2YG
iMKds/Wk+PuRst1Vev3K8o6OlvSr+4w2BVyG/gFaxlWivQwTJNyh6LZxoMfnKNa+yp7sTrn+xLaW
IO+li5PFzeFf46zOcrfgPaqVWnikb3R3rDa1kurru6oyADx6Ot35uAGtC9wFj5XpuY/O4mhRRyHn
/Nkc1tbSlJj0um74FxTB4niPk7iD/xN7axnAYkt5Qx2vKJlpnFPz8porTXoaarXlCN4mL3aC7PJY
dvMPdQo3eTH6//Oy6aun5dbj0E/GWg5usjHUgZZtYrNHJUAFWnrvOIaUZ5+myrtoAE5IUHnWwWwH
84rNkbeZ3Lz/mlJwXo3otv2poZMGcBfNE/QT91TZmx+domOa22Xjq9JF+LzWEAvN2GpwBwtnNBTZ
dsUoFwrS1ir530QP65ZKQM8CyX9k29YgeEYqBKDMh6Pul2p+clWjW7saW68OLeb8ZOo1a+1ABV0d
P6QRskJdhiZyVlVGKgf1Sr0FZI7dY172LYeL3O/WWRsDSFqCYwXDcqPeb+uhcM5ykSA8i4NfRcpB
Qrenye1t4u02ICGmR/ODjdBkvfr0MCvDD7Abw3qjL1lYBNz6dcBKtpVUrMTkLsrw6dPHcd1K7vaW
sq3TP/VYRyva6oatMzbTN7cLUMgN8z9ZH4J1mbrpE+i/5PwfI0YnDdZ6MqZPC+ny7OuzvdarNr+O
CC481XWqsKgZAegpmnJRRzSGtMR40aPYvIUkPvf+Stc88s2/4yTdxxUMie4gI6oiuerJ4k+0CNOP
yYOlDslNoF4icnHT2V4sy7WdzWfR2yAga+wp3ZSrOc9Hb9Nm4x+3Q0+MSDismJIdlsmdFECU4D/a
dj/529uGpOMIt0la/+vEcnBbWvCBLrPNbZXJPJSNx+5nqOJ+2yN4sNJU9pdAjY58dY0T+6Pa2Mg5
nXfaUV1imjIH2uqeFdAZzJvLON0P+7MMWWbIUyIjq4xbHuH3k+/H/n8+6fYjDAUWqc6PLsoMI2lW
fR1kDkp7YXo1BqzGkC9qbqs+HKeTWvXWW4i/yl7tO33v9Wn03jvJsZtc1KH06tnwbf0aJdnHLTnZ
D/o1NuJPrZx1cKKqdzC8oIfjW6FFHpths1Vx11vV4nmdlEZ1mfLHG+5hdKy1H81sKyuzC9cp74tb
G7ss2t3v/hsmwrL0X+MFMQHhqXjy9atrmDPuAXKV87Ecl80w9/ZIeb9KqOswNKc8kvNfgvRqBOgU
zQoIuPKL3GPSFMiFxPCNQAvrN0bDam1jJTH5Be5znaZDa02suWYf54m2mst9kkbDTs6IIOP/yGYX
ADz/sJeg9J6zKQWjfENmFDrH7BrogfARKtKeB4iAC6cP0Jg2a/oVVPHzsLQkNCk/A9dXXqTBSx5s
0lyUN/pDGibmJqyzZK8suiy11l/cOSZ9j27mpwUCkUXrIcZkVNaB+8IReOjI2QNvsX91tM1LjKTq
wLrzUpip/Ty65lPo9NEHrQ6bl4lUSutFH3ZhsQDnjXtZlHDfs2NRRNFHpTTaJWp16mTLnD5qoTFE
gXqQXkr6rJw82S9fb3W01hnM5MFpPvBwVPZYnWqvltF/A8qW/cnX5I8BoMjrDMX14PfhjONG9z1f
dmCanxarseX0LRuyjipM4mjmCyAw57WbSPQvuzbLh7WdRO43mYM+m3EanLm57dr0Kgz3Ruu5t10b
mTXkP0u9PPL6Ddj+dXCtUP/lQw3CoBvYF4wBKcx2wSpkUZ5c0e9+65eWnyL+qCcp2lRKvuyNqn1k
FuGzdKZIw66Koq4v0kxIh68HfA0P8iDDUYbFPgwmWl7gd5mCCpHXoc52exWMDt5Xv1+ukNfUneJS
Tbq/RY0qrC8Rf30QWebTPe4ULjXWxnqQkLylm95wNqzxxUM4V9+zODf24A6KB7ZBScKZF6+NUTff
ZYS/dPhiujxyUNywq3LWYZ9+9zkc7G8dMlAufcKxN4idd6RiUQ+9PUEmB2HxPXTShpRwBpw5yCD7
63iGHysfsDp41+XQ5pv58wBNEn/I5Zw4mulzDXKH7TwlddejKO1V7hmVc4yem8WU8XYLYKDcKuPI
jC4o0Lnj0oln433MpON96kSsXW6fnmtXnR/xifH2XpZlh6JJ61fPmb4jd5f9GRrzRz212ImCul+A
A58GiExNVY4ffprmL4OXJdvcMTHUWC5yN8HpRC1ci8IHGIXxlPUXyFUB7gM/qR+Qic7HDy1Xqq3r
gxc1NT4/hVMmG0VL9e8ezICy1OKfWCGD8PRK7ZnkQHK0CxUp9lwpySQof+le5z9hSU+NxwneApRM
vwA5Ti9Wi+i7GuuoEHNqTRr/2iCZyftrsMYThcCrxJCdwtrx98XphkvUVfj//Q7JsNZTmo1XIOot
HQYyPZAp9rbZVZhM5cmfafS9x2nip1Yt37LRj78oGjWKAFuNo0b54wnXCVTDXHDWld0/4LJVfoFx
f/SWl0aOwctRR0FgI03S7jXKjj7+3ktv1X+P4356y9E4ePC5hYNGGJIBjieY5exlFFJw77bRa09h
YrOBcOZ3Py57ijZKh1IOd1Qc+tsdwg/vg+oaO4lboo5/H+LhOlSulGLqz1k4JOcuylYQlMpDJYLV
qLdZKxji/2jnpBU2UQ/0uBtMaP69p60E0xka4Xy2rAUNv8BD702Bh8pg6a2ywGCfE30VfnuMMULM
do0jLaTyZJj6o1+Qe5dOuYR/j5CWiRrb0TbUXyPCtO0OyRgDPwrmH25SDWfHtpoXJezNqxpZ+25x
lpcQUIB6V5V2u7nHlkllZ2/65l1f7AZ6s/tGCid9gthvv2ZNjjc0tgOpkiMgiiHOWmlN492EObfV
wxGGZKg5+7gYmx3fzAIlmTbcaSp6dzcLvwC6Bl4jS3TJTIBAZpA4sMpdDM/AxgpkX8e4uY0Ilr4h
/zPvsdActtIslldylVntUZp2Bd4BFbfpehvsTquQbPgrrIfoZeqUk+b3wXvNCeTC68taef580Kr+
T99IFDw94D92k6dulMLz90J47JUIVS1pLnRIaY6zZqxmXcUJ7lxW6ct9wyV3CJrjejJY8042cKZ4
Fd57IlIH1MYp5qR1mO+6ItfOVbaZ52D4bvv+uOWt0p6KGAUSL43+ks2aaSCBrEaB+1ymwLQwA4u3
ec9GvcZxxCXroMbqW2dl2lXpUIAU/ItNSX4/uDl1OwHNlAmCc9PgX6TJJLsv3V3kN1AFlhOZEirG
NUb9SFr3Q5q/2IsWFlumW2wprMXaCGuECqKPnPLRDizWcgF3DMnGxLzhRg6wPSVf63YQHrvqe4le
3L7EHulBUWt/xhWIW/Ll7bqv+3TbJYbyIDG9MHCNKan7HdAYeP/VXEbfxyhOsrWzbjhjmRnsXCfo
oat1GCJ5JZlOuVVJYQHD5tIvPf8VGzoqDqk5vfxrbClPkaCfXcqqdoHmY9CL0QRlkUklu57FycXW
cS6M9VO5pPpdq8JxrXesS6wn+VOZD6sqH6artFIJKYW+ta0y2Eis9aYli9SzFHbkbYsmqM6jJGrv
bQkmwcy/SW5vg6LaWPN2aYHBMyfQoPysQBb+eoYEq2RXYRv/WHaOsioLjKrlvC1/QF1PqgslmZMc
yyVOIm1AjN3xVrLYY/qZ4xV5uS/eEr43u6DLNwFaVet7x229DxFe+hvc7Jl5tO0qdfw3oDxagOj3
yw10fkOZC/48qUs+EMtEsL5mTt2sD+NtygHbKVbOYE1I9SXR9vOGVXatfQIOsk7daCvN+8VBg0Rx
ev+sojjgrLIkt05qGb/MYVI/YEjEWVcdlxPu+ORp7U9tctzj3UemVfD9SB20dmUYGP3pKWlMB1uU
XzPnwe6PJjAvb68VbvItsDFjB5lYbJOAbYzjh+955mp7IAT23h8c803x05MgFzM2YGtADxjx2GNy
nUaMtUSQRE2SIxvfeauEcbJ34749d8asrtvJGT/Cho0upLzhPCh6/4FZg6UUr3hy7Es9Gp68Ef7r
Qq1NFDKr+QBuWPi4s6c9DUVevCy+XCzV6cz7ENHXN8VrfyBI1u5RPaj3Yi5wMe1u+MNegnrV1Hsx
FvgmwWzEeqfy4ddqg9U+wIhWYMqV1TekkRo2vwB8wrGtv9qturuBHhCD3w9qZNyaVV6cna6Ov8C/
udUQMk49aG6ZJ6kYxHblPzvXe3lhbMz+xBYjBjfNKryGeYCfa+HWWxnfGOaICbRYWUVUgDCzsE8z
Cd97gVTu7udBKaRKs1pSPCGapoIRu/9InY/cBnCRCqqZyod0LPgwfwGKSYg0v/ZoBeHmPkkgZvKg
HmeFjS5A18TlTFSFQ5O8+UEQvED5uK3d4TztYvCCj7Js15XR7Z0g8Na3NX1Z7OP/zwjZCVRjkV7Y
NFxucOO8/u6W3vTUTXr6MiXZs4RtKkj7FpO63VCgebGw1zci4DEtQttQXYwOa5w+BlQikXkRNlEa
vC4klrF4566mPiTB+BYsZE3Xj6JtXmX6UQW6+dH1D3MHW7NWwu5QokW8k2Zh9ZcqyaNXfcLMzMss
WMzL7A40MJwXtb527KJelqeW4be8brPk58ArelcqdXloA4f9JWy/vfg1dk6vIm6KPJU0zbEon/UW
j57SgbsNzOjFxcTjKm6OrdWeByGToBdqYOmCh4ntueOxiDkkWjpLb6pP6bZamuhzTGe9i+uV9GqV
Gr+UHM6kUy51jKwOJ/dHafFBAE+LcJY+G3hUt+l0Th3fuLpVScotrGBfFfFfErL0GTSCLR1W9g33
0/A44euDv4PyGgRRUX2Fx12t/X3ZldMfgK+r/dCZ3d5IjO4Pfx+wiv5BLavazypydxIloRX0/5sR
trZLx2t2RRs5z7B5EYP16+ApTovyYEUFsEKV/36s5ocLyk5s4cck2DWNCl9w6ejtZrjIHYADOAfS
vt1Wdn1KHT0+2voQoDS/zL7PQdXCyBaHgiGMnWe1M34KosZJ/HzlugGiZG6dn3nPBlvB4FjuznCH
4jvgaW0bW0ZxagCQnnoLnW10w5HzXQDkSMCu2qiqf4ytPkJUSv3HyRxNXM39fA9rxvgiY8vu6nd4
SPqqhZtBkrkXLbOx6MyGNdYd48VCt+JiLBd7Rtt517h+uwLaBzSntcLmmnq4v2kh25ve6sceDQuI
aaqHZ50yp/qFPbuN5IICEsBpzmzwMeqSDqOcmrO1XPzaOEXkJ/eRT/Zr7fp1fC6UWXOxO+PW8sMW
Lcw6qQ9Nj0IrPqpnctSI28it5aUdi9dct0dKoZ+y94bmdOdJ01e3NH6y+CSGWklGX25/d989EqnJ
c4yUdgpnMQtmJMg8MzwAh/jIDKvCyOTvC6fcZlxJe/Io26Y9FRur/zwEc+f6NqNqp2ztxuwtP027
PwsOVrbLqCN0Top+WwwgGBE4gOBGhSGpmRRHAdl0kllOvSw/yEAJ+gt8+AbRWUarqpsfjSVTLb1y
GYYuP9TIx6ykQw+tYw3Q+zSpan8dlosbGDEZ9dLbpgh4XO8dcueHxSlpOK1KZxgqWBouw1pVsc+W
ggbD0pK4jJdmp7FGzQEiVNKUDrcK+VqG0PxqEG+PcPzf8JdAaa+pw0e5SDy3IEeX+AeBlftnh6oW
ByspsTleOmSw3BlxmV2t/Jrj2WbeOiXuTPkBvifmhKlx+FceV44Qaad+pFQkDtKSy/3M0QXTBzZ4
7n4sySC8ml6UrW+ZFPxhn93GSTbBbEVXJSmDS+L65ZaU2PzB1/zkNn70U+s4MgEWLV4pomJsGDcx
pgCT/tx5o76SIYiAkoXR5u/yNBKx9bqd/WJfBI62QX1J+arNMc7jTRf/rEJrDTWaCk0LjAq/W+O7
mQGCr2xD+YLmBLYDRT2REFGNozJ6LI2lkT2majEv8MVjELLfi3PNPQslpJ0EKhh9bnZuDQxlOavJ
YGh8n5tzrY2rKrX6E9JY2jqw4IlhG7cWtgrAQ843Vhe+2n4Q7QNgMCdeD9FJD6guTmNGOajrzpaN
Qa2xXOTO1frsnM4c8vNkuFZd/ysunXVnpLtapXYhzXuvzA80dAMaatG7e+/9Kb9/YM1xs2Nf/sW2
sZhpnLY74oERfKtrVCyS4T1jGT/7XWOvJWzxrmAP4dUPMIKtV+Ame2uRgPFGHGkAgoPqWma7afSq
tGr40lRoXZgO/qnOMswqEEtwp/BR8iGS3LhnRv4PMRmS67NydEobRWNSKbc8ydA9h3OsUUmDRmI1
fKCL8URFhz23HbNnZA+Q7v6VTNYLd52knfZwj+cpIntLdVJ28IGl7CjeVac5ibtq4ya1cyhC96FP
UkDm8FHhRdULLyrv0FO00nLc3Ubqlo2G3YgEBmqZ01Nlt88kc9qzULvkkud5stXx7t3cOV/UkLOL
iWmHTLoRvQqmmstUid2napg7bOKEdwDns1/TpPc+bvmprVoeSiRnzsKpK/0Qado4KR+kWf9uCvEo
8ZJfvdL81LtwhsVN5z5XBquZXTwIS+k+ONHKbjurE/+6xRvYZUus9OHWWwyArc2nRrjHtwljcDem
REfigeN7Ymrn+2VuQv1zk98ChMDvMVlBygj79z9n6VDnPtrkTeVACFSpUTyH+uifTBjMG3RApj/i
YHhQO4Smm7iu93JU/dfJVQ6/4YJkkl652E2WbtvWQ3Xtd0cvR+V7WwbK5LY2kIgBbYtQJaID9eKz
hm2df+AQ8SwtiYvpmjTvI3qjfZ5GMA+re4eMU2bdP/TW+PzJsE2GVBOGrWHqHMkGvQpa3V5w6yx3
fDGapCURR5OMLfazTvUqLbkgzUhpZMYoW2a1RRs+LM+4j5BnoAvy6xkyYnnG/afcn3H/KcszIKc4
56k0/6fmWvDqpe5XGxDEA65w4WtUQbCf+rnaSWcEVvaMTQi+SEuvxBSQmgW1jRcJeZxy13Mazcd+
GVGjfkfGDFiu9FZh0TxVi+nh7+lwQ/aNBT1wYWmn1da38vAvZCKoO2Fh/qbGmkmRulWvhTKVHLu8
CZBROT/yZaQS62XaezzP3zxShicTKZDqRxNAMkypdhvOu1uYpLdcf/qjMqjiz1OCyzqap+0coyY2
D0j1EHcUn3jalGcVWRA+0mgGaIaf7wQTlsbwPg1NwzlXMGbkwf7Rln7XHry1YMvMPHgJTSfegGYZ
rZVfZeNpKoNn0y/44vRRzyuu9J/4N6hfByflpFzbxjpt6uiH7Vm893v7XcFKdZ8OXXHIYit84yT7
IANawP1rTsLYj2G5g3FPcHRaGCouf6aHLsSgDHEsZ5u6Xv3mxvP7MLXOz86wj7FZNN8cpZs2/jJU
s7P5PHX+p6GiFfrPoSyZ0akj91Hwoby4RVtuVb/UPgZIEInWxj9dxwhgHXf5K+Jzw9715+gIy8h8
BqGDEtIypEzcVRo64/d8tlK2P0N4ZSMYkiv6aMw8X1PHAaxn9cUfShN6Z8S6x5dMdcuHsFIeLVb+
Fwkp2DFsSseOdn9PyLdA8NRH6QW5iLRMAfy86NWcE9xoKSuqr8ZBuk3Dzjl/fL9NVTwtBFmFTY10
Bi2aKg016h0q+9Ghm/UMVIEWPzZ1zzshSXv10jYoaC8xzB9689atevhAVl6OjXETKbwL+QiHRm/u
e0RFf42JMlVlt1fxkbpPlB+j9EhzKBjthAjTXVxVhS5MhuloTwmy5YPGuXzJLiWtWW6q3B62ir+g
DnOV/aoLvNyvgvzRLzEQjL2ifULxKeTr4nU4PtGcYDM9IZKj71F1BXwtzd8dCV7XClwanDyXYUs8
UCN0aTOYJ7HrQkhU+QBdcsc6yZNu4/oGdGOTu4Dr+85Ld9Xk+idNnf1ThyoULPiljW76w5DWDbuT
37HIqH4NlNEy7lN3ReVQ2UrX/VL4hmqtvSbJly9QCicnYmdfJo6K87VuuSc70PvkEsIk8/mQ73nZ
Yz1PCoNEBAv9etJjALqK4TzIXaTZPipM85d7PDUHeOchb4yHFpfiVZZm495OcmPexEtQ06bbFGl9
6hgUN1xZnj/spUeeOHSchOyCOjbJsxhhlHVWjB3+7+H4cIukuTHc2kA8cqd7+H+UnVdz3EiXpv/K
xHe9iIU3Ezt7UZZVZNFKolo3CLmG9x6/fh8csFVszTcdsTcQ8mQmVCRRQOY5r5mWvlRGS58ceiCM
9Mm8a9Sdu5L9ordv3RTBU8WiyIpV/HOrVAHCQAejgJEEcA75YD9QIljKS1tR+5eyHu3FXkZ9VlEY
ui1G52sTIvyxZaMxgRtt2mM87CSTI/kb/ELdo4Er00aSPqX4qaEI8jC1XXsrQ9ol92N1rXvM8lB9
J+cqV1nGtmX6NhYS+y0/i3cZ26TBAcxOzvJhdGvQ7qnknOLGV58lNFgwznjrmLAL+bgDGinPJpZU
iV1ixbmEAgdAiQukdXOdRRn2e2P+yNuZAo6e+k91E3722kn9g+SGv7MGGxWzqSs+Z/HHog+0P/pG
45naQE7CdFL7gyQHYotp9SEfy/lOi4x2K7N9o6BOAlfuPk+7h9FFjWHYrGg5crXcmIHjntlCKxtt
4bZAo3xris/itSm918FiyuhEeCCm9QwZs5yNY5a2KqXpDsQ33LGvitnseRP6P5V4Qtx8zj+XQYBo
yJBSfUt66zSikrItZoASM3uVcz9a9SVK4BkHveV8sNOi2SS6F/9AMmDjmIX5Zxxrj86gVH/kmqdt
K2yuIFQ56tHx0MZ3rAY+vhN0Z958yilIzfb3swS83rmvA+X0z+NYLhWHAZkp3Lq1+gkVZNh930YB
dbZ+ujTCshwvrPcNVvxBYxmIV6FUDObrvBa91mPTuncdlsfv8EzWL/aTlvh35TLjuqFd8VBLR8ob
5+Cl3vLX8svwI7zFQ6gH1p9piKEqFe6vFtrE297qque2iOyDGlrNLWTZ/C6vlOygkdt6mX3X2qgm
GaZlugP2eU/FKT+oNqSPH7iqP9v4URSzZ53s3J8g9NFMEbjcpBQC7lnd1chqL/jipUp2PWhD9xK0
DuD7JV6mpn/IPNPdOgEoDwso37oovzZluS/NKgmji8gOXJvveilCX2T1L719of75xoVtHIV6t5N5
/j53Te/spNBYbuQ0XdrDNKJBIad+FrtvowJ0c85JyWYpNuanATOSHNI2scEK/TOgDftQDMOLM8yI
NywHc0xY5MuparpvwWu3xAbF+EMvWx0jj7+mtXYES98MMFusWZWc0QHBt9Sb29sxae2HSkmhgI9W
9j1y2CSolXnvOfo3YLjag2sqSEC6kM5syIk2YFaCw8DWLUhs91CPpf4gMTlYc3Dv2uzJrarke1OP
in5v208yqv01FCViiMPm/OU6Wzpby6G8WNnPRVeTIP0L9pW0eKjkSXu3ws2kuYzIsHVuC8Rv4GmB
AF0OsttcN55+mlNI6+ODxK5D8pLK2ObaRhoavhdMnr0MrBDBpkQ8eUiC+eAi3bQwz7oK09DNi2w/
JH6NrHwS769u1WBHvId+ns95mSu36ApByIlx7LsxtcCEZsnj92eGg9MgGO7QL8tqMyzwbTm8a787
lS6n0IvzuMg+jcB2vGHYFaYff1t8JHoFaIrlgqfE+qCClZo0JwyR8+Oo6doHs+9/yAjHgRGEWPzn
HETKPi8Lncxn3t07mqZsNZ2lvmIpANOcNN/CcSvvILfXr3ayODzB0DIG7Rxn/Cak+d9HRdAIPiOV
+jYqWqRkZRR1ueoOzLFcS8L+YGln3EZCBPW59HVU1T2m0NhOSTTEzwoAK6wOtPCbmwPAsamus0aN
5jMKIu2+T1rra/1RDZLom2EkyAPrhns2510dsduHfgstzok7+HoL804OkdJCzE4Vb3+NkWODobeM
lhgSveASZWDcp/7eLxLnOBb+x/9R2zzvVaDePvzDq665nCHkGlxWhfSoQjNGxsQLqqgbgvrWQDYd
cafUGIAJkZ8OD86SnwZmTn7alCy1BEJJY0clOHaMJp0dBrRo3EvGOlmS1+sER9eg1Ma6Doy6yvU7
RASPSt+pN1qtT0Bql3Q5AlHkyDtQZ2gl1Wg01pZ9A7uM9c04feZFFJ9m1CX3gYpAoVcleIW1eXqP
Hux4PzYeOQqjP4YD8veiGSKSINfYVauktfy3cTJEBl/HSUwGS2xik0D2bwGLXcdcr3+9VjxgY1hm
rU4xEf0iIYYJh2xOtHjX5lC0pSkdK3ms0lX1En27DjUrP9uMVpAduontLrSv2L51MeLY+IrV7m0g
wrcSkzM5qPhlNQc5NSKNr991eKDnRb2RLs0L026RVPvJMqU6hEvlXA6JVMrlFBE6pk+LphuIzw+8
NCo8Xxn4bkzd+Iy5TpczmSJnv+atU9gEvP03TjZ+L0ZeHewCuX/lVkYUyzkv+AO5xSW09jor6na5
8WFQOOcM4tN636/9fLEasvD41ThG29z2PQmA96ejbTyVkZcfdTSDbmWMEWaFfienWmhn52CMZhYb
k1N7/FbCrNnUvR7eDVGLus6vM5d1sAKV7vRbPJYZ13HXubHHfVsNSyrx11Wu45SAnCNyLH8Tq8hn
pEAW8Qo1bbroECuOd9Ab5bn4JWjxTusCvSiGsxEct728IUO+EbvfGTodBlG35L5Xbo4QdBIBXnYa
fhkDgNe9BF3sKPZv6u1Q18tto0AzaIM+v5FCJWqF1jE08CaR5lBM6YVE5DdrzvoPQenHH9gTSpcc
lEp79YbZvEhLrhX5ygfV1Yx918fKq10V2xik+RdY0/FhnCz8O8FjYkShHyGbWpto2XSG8QymN2Y3
ykNLvZdYv2xJFZAQOxyRh30ku9F52Y1m7EYTBHtxKV82u2WndYBnGS3zpl+X9niDY0lgnfRRMx/k
wA9gb8q+50ZZYo5WmQ9zG1gPnm/uTa9Cg+DX2BSZjdvWHG+vITkzUlJgTt9h+byMBSJTYpxl9TtY
eEAkQXzpW3Tgph2aPONFDm0cWHd5qfXsiPVoI3LwVKn7GwNgMhkBbOn6TMt2sT1OJ2nGpvc6dlnw
GDlx80kpzuHiTle7WQfyzqmiL7YbkWvM0GaeEoq5vdGDafc6Vmpm6/C+5TDV8Z9DlBpnaUm8nLxt
krvs4pZJqAE692Qc9o1ltfiJ6bBXQq1A1myZLhOoGY+HSEd2UWa4bU/RMgkttv5pH1anOkcfbIPf
M2bpy2FtG/DJLQUGOZDKPN1Jz3qazGHBCrsyD1YV/kgwlmSTssQiBh3MMtd5a6EtAQhgyb6K2mug
W9WuiRFPu8aubgeiDytDqmXIbGfcY+74HJI9O8cuLFSR9AaX+BGcSvoSFHN4l2FiiJQj+ty/4qmD
zNa/iaOyFd6FbXJfjgGqag5k3c7V9yIGexWIbaSyKm3T8zXc1HjvKSDgg+N1pMz2WYTvIA+45IJU
9tLCyfTATert1sz53jATjK1o9MA2oGKRmt8kJjo9vYj81D7YXnPS7+y60ndxOZlnbAS+F4FXfg2t
cj2J/zr51bWc4AVWfZWIbuVfLOdL6Q+XdkEopnXdPi4tQTPmf2v96sugZ259fk+nFahg5OOfCur4
+JAuyl5FjBrtFJufBcsQuTYem/mNqC3GOpKLQGu6emGQ+ylg/V/iin+FZYyMlgGk+2X0OAzkT//7
BWRkM4JPcIr8zzqZWbmaUBBds0xv1L7EhUObpls5M42A3nUMbhOpspVwkyfmTTEo0FUYrjOZTEmK
2yp2e28XfDdRBl0P16tLDIIdYqTZ58lv63OEGuhOimltpAMyrJDQ7vBofNHV8iLxcMwUMEJJyC1C
zc00nLvGRwif3X9/X9sjdfwlngR9vTPmqj0jlKx8/iFBI+QTU+Q+ogwfQ1xkYctaGisLi33IAmp5
LfSPEs4nKCEJ9Of155UPuv5gcrr+Wq4/yPqr0RDu3zoGP5AM6lFm2mtVk2+yIRrazTyY9Z0RN652
MLzqozLV6tENo+YuLdmd2Cjns84/oIJiveCOjNa54Tkb0DPWCZdu82WqIajnjl1upbeNIDh05Z6E
vu3VWwSpEAC/mxAYv9Ms39z6fmNta0NFNfhXx7WZ5sHcbHBWmW+cQDsH+Bnb2zKfgtt/OnURzQfN
PMTFBpz/fJ67vYTsJS5ncgk5q3SET9HoRBpoRpP7jf/SRAcQdMqdVBqlAhkZvX1CS/yLaQ5ssaSj
N1xkJ4PS2K/BIokfzbLF0BY0brVDoXeTx7s8w6dpRgrD3IQINz/E8/iNHz04NWOaPlTLweKr9KCp
NXoK1mI5vzSd1gKrXeBjsk8A81GocKgBT7GBK7Dpf/9tMmUFG0wOeo8JAP6N9MplqtHbyieQECmb
E3oW6p3h6eGtUdiLjYX22I+F5m9c39x1ih/et9JM8zndlkmZHovMVx9NRBAfkZCywDKy8+uXeTI5
zV3/Hjmdt5DMLcv2a+oM5VmGycEl/7GHR6LtrjHqqeunACWzcKa8T2NTo9XrGfkxXqo2NboJaflF
ohiu/Ioatl58SVR0fSXaldEydtZ75Qkr83rTFAi8NOOgfyn7+tI6AViGAuF+3GSzn30ECgEUqv8p
7/RyF8eu8hDZvYfXXVefw1p17hy9BneB88CLXMlsWFGmfVo1EYhZkNThUjJJsKk5mIqbfmB7ky7W
MNaPtpi3eTdbXweFlYKXxeNDs4juRnH/rR3ZKNa2jiKqaYPiM6LyKS06xI8iFK6WgiCuK0i7LSOk
+WuEtGTSkBjqrsmjxwZTlPXRUCr+J7Odsye+fsNTlITro0Fv8UaoI9U6yEZ5LO1PZlblTxHw0N9G
oVxl4X6E+0IWp6zGlmd5mAXPWpI3aLXQkpCxPNYpnjx3vV+/i2c9CljNgNnAsJgKTlNgD7vB7sYL
+sLjxcvQcM0jm4QnipN7XIbGEIM956kLjGLdn1w3IO82JHFm4Zokm5H1NEsWsxbK2hsP5/jNBPf9
sXbJ26kQ6PYiI2omPRlk3rWLzqhZdwkiCeF8xEF13OeGZt0Mi1Z3PH7VxtF4jdzZONu9VgCAwk8u
tHmHuElbUkDUnKfIBOCz+Mm1iQVKYFA+GDb4CoM80VOiL0o+LilALQv8J5UfedU9TVEo8ucfiC68
jYy99G0kykLAV02yjoI5waHCbdUfzbzTSTdcVt7DSnHQPg12k1/wUoMZIUyIlf+gfQr9KMcFBYc8
RPcugilQzS9x4VQPLnsJf1O6Fe8J1lvHFaKgdIEF3mrJ261atXGsHJH7BIXh2emdsJfA4+NORfLi
OTJT7ZTZw3yAUZa9kqy5s0uLPac4daFqQF6wKF4zCMV3EDrUZ26E4q4vnNdACPGYsVhb5BGao/Ta
ljo//5BTOZCwrUBQJc62bxJKF4lavZKmgQlZK3exCeBikwxzvsW1Z957SlLc917nbAe1X4Q1qPXm
JHIeYTuG95phRltZ+yXt/NahU+24H1g7b83ajDCFXfRkiwr1/dzXXqjUlBtkqJ0f7UDSv0jbbwoM
um0fZVQgg9A8FdpcHCPWejtYmfNOy4fh1lTHciePFzOpnvTAcF4k3rK/IelDwflXHIzlBWWx+rtr
pvlrWfRKfmodilSO2uYXwNIIpy1yfmTi8stYgwOTskE/bSyEY+4Bivi3CstbwXH9DvdaOgMX1vlC
hLkivaLBK88oSmQoXO2HhVulNpRkjdwrMULN45uxTO2bxmjgBSM9h4YMtZ6X2i+R9xpG7d5xbftS
GpRGlRbyL0aMR6srulfsLPpjjQbScu80nxwDSGsx54/gDoZNP6XFDm67CVTd1l616nszq2jVeY11
kwXjRBWPpoGmEglj96lYRKRqv6822hgBBl9mNxHCRBZUmDfSbgQJBYpKd7NmWVUrf2uvpF8e32/t
d+N1Q+1u9GwwtmNbTghCxmAxgKTveh3tOacrgkPi1PZhwnDzkxFrlCF4E5+klxxDgnJ7bl2k14nN
G6NPyudscGyEtm9kEKQr51GrqgdpGXY0gakOqfot18/6mhxrivZuDi+is5wO2wYve1G/A1DtX/rl
YObIW+roVB2l2dfuDDK7+CItmeI20atjqgEuaowHwtQfY2QWd1HhGTe4f1EFXepwlVFAn0jCaiv1
OolJHW7wbCALaMRf44oSaoclBbraMspY6c0TgLfLWAnlqQ/mtprY/PM734Kc/1jl44QxK3gGPIbj
tWlHeEJRORhB5Of+vVU2n6QEQYXSv3eV8pOUK9zQ86RPqhXWMtJhpKCP/s285Soy0i8grlrUxw6R
mh1l+SiLRl9Bsd6xw/hOlpmhHwZHLx/HnfSyKk0fZ+N10LEUXoSU5VAia33xteF4TfjZ6PFJaM33
4QXhYWXeH/3aQ8EmKdKbVC9e/YWZlobmcNO3YwwKEt6aFQIhb0KtJvNJE4Ls3myi/kNuRv2jhaVE
Ff3B4sf/6Q4/E6AbPzIFt6VwtsoX7PCMQwSO/ZYNEEpvgbU4V6TNJ98uv3vxNO/cwG62yIIXwFdx
b411zT46IjoDfvxvbelPl/4u1fkKV9BF/qK/znVfbISQV4Vd84yHCk+fcrpIqFYK5BVj/UUIfHII
lsoraUh0YRee33r4/5xUhhQbR2HjquGDV8x8nCx29nHTuSdX9A70zm13bwzdHhD3wYk9dndFWwFc
mZSPFhxqyf/arm2eUNWZds3EmgUzhmj+VIegA1MSQzuRPxF5ulV4r5921GhxW7YN6wiT/sU2C+cS
LQJdcgZvyrm0FQ//sGyn/W8dMmSgzoJ/k7OTVp7hUpeOiISkk2nvQ+TZ9kKgEH9hzzwgONKA8IFv
oZXaTUO58KxhmDZtrhCxMfdPXlBGZwF9zdIrpwIlIw0AuH/8W+96haVH5smlBidW9ya2r6z2HV5S
qgKW36n6TL8z+u8jL3dE5Ml8srJgMW/I6ZIobbUCKUA2GQ2gTW3TBNDDs37Sd+vNJO3RM/RdAYBb
PV7715tpSPr7VfAiGz24JxpCHkHfKrfxrKmHLjGDZxXvUbi4RvPHYLjPsahG8/tLCkv903f6P1Sk
iT+nYQ6/u46CpxT7vOM4OMPNaOnf57F7aQVJ1dgN5iI01++hFevWbacPL1GpbOdWX3UEVjzoyO9r
w9+SZ6vss1wlju5xrl03XGssTbBsYbVTIzBuAL4Mmg/DOKqv3Y7np/FKsU7HMyPvgJR4xismuOoh
MhrjIL21i82WGVrARqwOjLZZoqnQeRHKcSZ2A4vdtKlN4a3d4hwrf32J9XUcbwwbmLw0DdV5GyJN
OchVjkCJhxttVhP1WIf2l9kbizfUKz+JRv4r2VZJNu6qFCErNKrb4CgkcDlce64xORuEIi6nWodB
AmLH0Jgi7awPzikO4WI5rvFTV9S7pLKDH3kCBAYGJ0iz5FufKvoXu8rRGOjz5I86gAo/t6DGtAao
EYyx+FPgI+U3ktj+MJS6t7W7FKqmznIjTdlRzSGPxawc7zXPyu4pgFF+rQPza9q7xzRb0HwQ8aOu
Vr/2HutyPWvsZ4BL46HiA98WE894u6YkLJZnrdIlJ0Ufb0SPTEJyyBb3oKsp2jp2MROScYNpZKc+
TW5E00xClTJ9Cge3hzrT9S8TVNkuwXbaW6wdITwlez/0QQksTRjl8UMa9mefMgLCW6CmKSUr5E4z
u39Bz68++dpSVF6uVJIFYZ9oLC4fQF61X0DXK+Q1qBy92sRg8A6mm/9xhb3K2btxCfdVi/jG/ImM
ibHs8DxUKutcCZ9kS5f0yOXBV+N2WHaEEtMRrtTdOXySEDcqEoMZrz7pnBBUv4Ng+wlJ1fxD5OQz
aSd4833E+8rVcbOdWLMIHyrHmWULRqI6GZ6afYjAvx7H2ch2ijooB72yi22hBF4B7yvS7pDYPfhz
EJzXmJ/WL3k/GA/OpjTMAuGfzMJCw6YcuKzhbEP7M6+KAXSjMT8OlvVTwlTLPJ7Sjn4y8iL80FfV
8TcbYivSYNoEMxzepW4tB+Rw+vsxTLDFtd5CEs/KQD90tZFu+eP3QNQWixqHnNGdyICt7lquWuMw
Q5ptKyphgRXxFLfzfNMh7kD9HGZ9WdSXbnaCR56C4WO9HMwi8ramBbhAOiQmvRHYenVBdyzj5RJ2
oPKAMMDx/3aNpFC/jYWnnWSidBr68BFJPuNG62HiFC4OflKXWQ+ZhSzGIqEhh8RuHIAlzukakrNr
7Ueag6X/WfvPUIbzm3WHp4XJfMyD0d2sCHNtnKLH3NzZGI01ezRiEIBcRvdOc3yz7DTYwIC7zq2X
oQnslyj83Db+8CyRNB9G0BXNcCN9QTnlZ6V0SYQHICzXPRTY5/lwhXzk0cTtf20L1OMdOKRt8k8U
nYLjdYg+YreM9U16EkM8dCAtoOgviNmiVxMUAZZ8oXonfbnvjLupnJuj9EYuqvVROCG3C3D8g2Kp
1f0UaevUetLqTdYsWOgxMLfoSOQUbxZPFpucxilzk58huhjNnlQOgPxYuay/Q4wz9+mMtmldaDb1
Z4A6KZjHxzIo6/sY1voVziNxlZ8EDhpjPVRB3o0lE/JurL+Y417HTuX4JxBv4MdITBnFPVzs8ahM
SsHykJSu5mffm2CsHmsz7p7BUT5IOKrjt1GCe9Dn8v0oQ3+QcEiVwkf0bhdWjYGsz+iddR8PUpa3
BviJstmS8S6/BI15lyUY97X9sDN0Jf4eFu7MlyMKP2RJ5+7xIiy29YS6JGq27bONauMp7LxmsZpo
nuUw8nJl1dGrRzgjeK3GLsRIlK8f4wXN3tm2udbb7JiNeGzO840U3aR+JjW4DuDqiH7XNTybfoA/
cv8qg67xInLSvYZ51e7a0WO1/VdRs2p8CHFl4e58UBVbFJAwQBzwWFjPtGi6xyH2ObWQy73GpVNn
H3Lrc5uH5uLAIDE5xC6c0c7R/2Rv2z3kDkjF0obVRZ7pdVT7+Zb0TLLFg6N8rUZ0QW0lwmzDbopX
GHLuxknN7E56g9k8eNoUP3UpmpzWLi38ZC8pmnkIf1hh5Z+E/yGckhn25cFyPGu73pFuoNgXeBvr
BBmSjjgvK8gWY3aMmVRu+85FziKlcC9DoKHfFM/uZVrOSDy473tj8xP5pmCLSb35GSWSnfjd+KxV
d0E9unejVukPrk/mXujmo4IxYK0lHwcXNwy/aa1DAER7a/etcwJHZ24DpfGPfsALktdCezdgpSzv
VnlnRtH8ESW6/CItY/Ff1kZ4hfJ+NRZ3Zj6B9MnBxfAKeJa4mgwJ6ffaCo993hlP7XKwXS/HIFu1
T8HMG3TbZOZdA9z3sjY95UQZ0H+UsVbBy8O3hoNML4B2Ps1lGNxa2vjtbXi0+FmTttxqXcv2gJzU
tNdqZKP9abl6qvjqVj6BzLar/nUydAwolhJlRoJs67RlsL9WJ6UmeW1eh7hOQuJTeoDaUAmQeqer
Ndpumit9SbL1RvUapsMTawQy0vV0xkS7/HPW2q9tOaKBVJk+svyJiQhYuWAV8OOM7Cqj/AqhJM+N
8hmKb7UtOweUlFfcafNQ4zRImtdmUWUd58n5vaI9DUW0SwIegvKduh7grnxgm1idJSTfVCfgt2n4
PyRCgQcRw6DG1E+fvWIjwdpRdoPnI4ZljLCu8tn3bvq0vhiLDiJyrlW/WU/XbgNTyp77AVWQZTgM
cqp0MYrZQemED8Yc1htFKfWjgYDjw4BOn7mZJxStYkPBPW4JrgOXM4Pq71nR86d3g+W0sRB6nJP2
ch3ruIp107jOR4E0CYQpzgJ3O1Bz3uYCeULgK76VbjmssCZBOF3nvINFXYevQbmmDM8a5Lv5wb7i
IPzDln18RNYXBd/xh7rs8mM0LhFpItdwP2IfIh3ruOSvcW41RzeGOv4YfskDt9wsF43C+UWJjB8m
kMajdMaiLSynU6Snd22rbq5jf5vvhFheWWWOW9ivC09xeNJsKNyN0ysPOJjIM+rKT+vCatyUll/e
XDsaVhfHEtzCRmKd480PVXKRe72ATYKd1/TsU6G1zkat0NS65xr35uJoh7l296//+N//9/98H/8z
+Fk8Fikv/Pw/8i57LBCvb/7rX7b1r/8o1/Dpx3/9y9I9l+2MY+k6alquaeoq/d+/PqOQw2jtfwGK
HosoyNMz2O5sb0UJFDqXL/mSG5UMumTODRi6pKv1lxGnl0ZPxw86b+8TrmHuHpv1+ascKFe6e1IU
2inO6+mDZ9XI6yyUVk1LUfgvp3vNBx9eDyPSuGasfkX99HkcO/1GT2YbPtsAreGMfp55RtDutnTI
62FfvrgK4BO+wZreP9i5quhY/eXBHeqQB0ralJFwx10zdMHoYxdQwQDX8qgHK7E0oxS5JRWnCKew
4i2piBjHCg7JhD46sLL0CNwhWWPRFF1shftfRhTVbN+POB9fJ4EgzW7kQmmK8/w//zVc/e9/DUNV
PaTZydZYrmVo/D3+/tdIE4O0C7iLc5qA85msoH5M3bqmYKg1O9x2y73E5IB/hHYpm3gNoSMHa6sD
fq2bTbyj4oq+S1oND/Bp+vWAIUcOVrTgvQuwGnGXNBxAKXfacYqGJtq3TfUD3d7dm8xH6TbuvdKO
wTZUyS4jigW98dqm0EAFaw6ah3o5kw69Ij8gMTd3ACJ0Ld56Elxnl1aroxhwTC3Dh4rMhnHdYuYo
ZszF24ZTaXnXp5rxtuFELjAGdVSfZahMmsyGTWfYGWd5BcKpaE7XS64xLpnWnv0oLblkV4zxQZro
+cUPKBate1a5rlwSrLSx/jdySU9XfDTe2PTqfIFu/vlPbajGb39rzXMcvnKkiQ0L5Lj62zdPUVwD
s7E8vIlKVTuPqUvevsEdQk/RAMbBwN214QSexy9I10l76lIbbsyLPsXWfWeWGOY1+OdukbSq92vb
i5TmzkPYzYm6v8bUDX+FMUYv18hL5z4E/X1Ta9lAJj3xPkxe8gWbvPm7MWcfMFHyPk6IlB0MpetP
cxXYTzzreYa5nfo9aFu4AWHzhx9SKZzJSN5ipeMj/NBg3DkP83fk5tphir7bvu1ts7rL73V/xGmc
+x2KjVVDKYTkZ/K/JUFjbzxrUB7nJE8RpUfaw/TSF6RRg7MBGe5BDmpNuiHMkwZx0tmFQwt9S2LS
O+pRd+g6I9jWfd8utofMCwuyEfjaXdZYPi7My17XT8Ew9rtkSCLe/ika177ekofi1oefjhqOHHRy
Co3NtlZaszOMF9sab6+C1xbSefgr8/ReLzK6lJkbFhH760WsAg0MIAjxeuG0qqoTObAMN8FYIzmI
0wGPd40yUqyV91mKL9GQ6CW2J1V5Xy6xFjY6rznX/hm2UXyzjpYes41ffacDFiJzlxkyTZowch+U
ASCfhNaLyKlWOCetbw2IKgYXlphcxdONT4UdHa0+jm/7GcDC+Oug2wWSBijKgyWmjP5bhzTDoIVF
UwErlqbMuI4zbcU4ZejW/ha/NjuUzhwPN7N/N32wJ1hjGQBImeB0+rwLQyRrrzQvtXZ2rhJmtwFy
tBTKhSC20MaWDn/puIZWUpl1yVy2kOoXpcjGr11UWZumKccHzUzNS125/VY65my+R5w+/+hYc3WK
2zRBT67MviKcKf0YxHcbrTRuVERH7klCtvfO6HAA/L43QeVvraXpAogwEaGnpK0CnDhYAcjyncxR
q/zBwCv7ZLqurm1kuBWxIwfltFxOAmufX9X2ybTbx3WQXAMvgvwAm9PdyOge/vYNG2Oy/2R045ey
v3F0jPfKTr9ryDGj5O+aT4mBgJAWrY2YrP3F6NKTdHXLILvny0ehL8P9jKbETPZflBZhI0tTOsxF
0RkvjZTUNuMkppP9wMV+yNfryUVLLWCZtkB2lv9dxg4xSLWgfaqN2QKJbMyXMkB4ygYCMpG1DBUd
NYcOqh1+szMWtnFlPPS+ajzIWZWZ88bW3ekYIUtnAwWh21OLQzM55t0ac5S4vUtZwEvnGhsaChSQ
boENyX8gXY016pCIcX+Q5rv/JSU5Mib1eVz+Y4ln8wBvtF982TwAO0u8LCbygX34Y40B77z88ytC
d73fXhG66roefm2O5XFqWsty4d3ijOe97pDEMo4YfyyIr9TW0sPYmF352T/FYzWckeHyH00FMdJ2
qLLvpqoeK6yNPtcmr5KqmN+PINUzfi4zTMzyWvN4HlBAr/oRDXa3gQu8sPLmsO220iui09I7dzCF
rVw13g32HBR9+Wo9urPSHppoiHgTuVDAk6lcnrEu+jHVqD/Fy2E0AETFeHXfSCyM6k/RUOu3o2t/
S6BznpE01p/Wg6occWCP76Ulw+VMrqMlLR2MQHDHfmSVW95qi9a74YVdvZljtKIrRVveiai+N5NK
cD1d2kEKg+bf9qDS6M36+wHLeLnyvFxeJklTziQmzY615973Ayxrfv0PKGXwnn33n/1P17L04YkS
gnq8Xm/9dMuE9x/++nMUYd7ctIZ2e/1Y65TrEPlcaRaf9AyIX+zZ/oVtkrEZNSf7w8WLbgvbZrgF
keh8mjyQ5CzsUZeZxoO2UFNEZemd9tKqusQTDoXgZYt3PSDrZ2wny63Y80NkkY7rJUYPdYrDbz1W
3+C/2QXOtoPf/2j3xndULfzTpJe4vkGCqTHK0tWtoywucLOZko/K2g2yf33Rup/JiZQ3U6yOBxSr
EO7qfyad4qxhd0jynV3Z/jHTBqPfzFmCk284Kt5dNFTFoV/IH9KMl5icrSPtsvTvWo16YWfX5q28
WRqnQlw+1I7re0b4xlanAyOPdP2nP6njW8/yopExkWU027qzkOxj3XU0Wge/VSNOX23XOXZTYX61
PcfdYnsYXLDSDR6rmKxwiQvpVx+W6YD6zUtrjVgiYJW3lzjf0qAb6q8WJlj7sMqtU2qYyYdEyfBL
nIP9XFMeYhu8ENMTrPLUoGvAaCCVtgZdvlm3PZo3EsNZ3bxvDZ+t0xSp3oZHYQM7k6B0V7EHxsQD
lr8x13/GqEuOZa34t67RxOekKshN9GpNpS+vD0BMkyce+OUO3EfzsegyA3sIPfliZ9UnMEuYfYzp
Dpu/8XYM8UftFEW7t3OdevlYsJTzVP1+jWVsSTfR0J9inv63bVe9ddTLmZljIg+5kbtPxklQ5lFJ
+h5EuI5UXRjcx/GdONQGKImrvhXe6zFcNzCzykGawBihKNVFdJx5Xt+Lc23Im/rkx0GvvKyJec0z
WyA9zaOAJcdEqXdJnDe3BlM+LHFBLkk8borHf37Ua663bO3ebcRJg2m26gDq0yw2A5b929ZPHYqU
TXqvH8aOQrEP3O/0/yg7r+W2lS0NPxGqkMMtCWaJIilLlnyDckRs5Pz086HpY3nvmTpVc9OFTiBF
kejutf6gtU1IRghEkU3S+itCVn7TJ9lP20p+pmbbvSRmBCu7EgjyFZn26IKW9xV3Gt7mLD+zIv6Y
Z7Yj6Am2/kQ65zO+HPEGdVWxl1XT4RwVkdwg7kmvEZl+jvPfc6kN2s0EUS+bo8asHszBNpGx479a
jmI+NNOXUOvsF80d+0sXG4h1q+VnjFeDgzEgE5EsEd9IKXFbytR0L3vLPv6sK88dgnHP0gVRU57a
cYhusqWtSlSLR77ZCMjlBWmUe6c6VmIfhWC8PT1LAZP+pxjL8XPFD3vnpqgahKWb3DsNtNv47fyp
y245DdcRhGuN0NlUVmGtTM2bz7nXmOvGjYqXYRJiLWbLfSWmoKOdnM2YkIALKbHc+aK0w3cVIOG3
QqjPHWaqP3hwnCI1iH+BXtvq6pigh+AAhmNflqwSAHmjKl5bNatX+HUMn10k6KCkdnDyC+WGoNVB
NmOpEAFeVl5Vq3no+34odpY9o3IQCO2wtOVzTyBURwBqZaVFymlnp5Ra8B39cuKv2ZxcIZZ5+wQF
573qEipyK0NF16JDGlxDDlz8r6HuKJKVrZng3JfxsBP+Nd6JoMvLW+uQifZ61P6+9T+GomZkfQo7
93s81+pDJLppowJwe1Fy41fhVfZPa3jF8SL/UXRE7JJMzZ6hTPWrco5fxsgg+uXo3oGtYPqpsFBl
jGcDuJmZZZ96vGjOIMafVBMTLuxCo32jhOWlBE631kHe7ZqxgxShDA9L6Ooka44WTdaqLPsHW7TG
jtzme5Yp6ivg1K8Wztw/bay+3Doyv+d1wUG77uJnM6ncbacK5xgVuIFZNtCkfJmE7dVXZ5kEtHBV
jsPvSUPY237WoicsQQopspjIwOeP9xqsuoMXzXitLsCHf47QU4ytYqW6TIaisTntH+/guz/VOzYv
akuYKuB8VYS9wZ+XutKfi1grrybJKG3XKb2AD1Q5/DZU+ylAOvbUO+JBNmVGX5OCyJppA0bEW8ed
YhPloJCDc4dvaCYyRDKHrHFWg1KHR72DQQ3h+yoPuINbHFUrJHmyNCkKBPGIh8/H4dcM0XFrXFLC
H5O0yTM3ddgZvmxT28xPRwMJ96Z7VM3AetKXQl5Vemvz22uMNXEqbT9qMCTkkyBuQw7Ro4MDdFlH
z64eVVcjRh1zeVbIIrMzzfc8IqxyQuhW5TVAvOZjhLyHKApr0wvYbJ72yUW77liNNpY3stq24qkf
m6eGr2i39qJNV1npJ9ln2ulLh7bMWdacGul8nMAObaBVly4pg40aVpqfDy3KuOgMsVAQaT/c623+
bs2pe5lMJQHXY86npLfe730fc2VvhlHA7WO+bAOgNT2h77NSIfFME3vioeAtJ/CMb20aV7sWE7fj
PBuLCw+56Ryr0s9zZb3KLyhK6mv1zyRhqNUtyEDfown2VOlCnO1SQZ07MG+yEG5S+LOSsz23uvqs
dVn6GrkcybAgeG7GKnoFe91N6auIFPV50No1B8T0NQ+n9jpjficnqOAEnmzWCQh8CAwjooXXfYmk
4IzIkayWxJpPdZn+kLVxGTFYhUCFpApPiUXeDC/lbeuCMh1Rjb8SdUzWGCo6363kIJ9dY47qulFb
/S2fdWUnh9qdHd2HFkXpfvfmfdfCoDcD57lZpAph7UdQ491uJ1laOdAjQPhadxedl70fVYF20t+D
l7noSz1mnNVPdc+BXZA3eTeMIF3zCMbzLS7rZ87MF9muaOOwqd0cOjZY3XeMW9FLTTZqUSDJidrU
upqi+utYKHuMufVfFbaAuEFYX5u0Ulb5WDm30aunrTUm+slZgGLdiP9fHGb7OLCyvTxumW7Q+2Rr
xF4exiAYDf5YT797M3LRfk5KAFa5nvpTjm8j7FrjZcxFulfG/u+qt1Rr1dVfCqv93ftRlXNLfGWe
i5LFcYhcdj2CjIkdwRDEmOI97qtdWA3TD/DpP6cgcz4FXmRv46IgcVDXYFs6MpwCsYRvyfBTjtQz
ZCXngnxBjjLRzmvY/ddmWR0J2mEp3sXtulyqsi0Ej3u/+u9tJWnxOeTIyi7Dxn8dBK6KXmy4m5dL
17Kr9ZCPWMs3Y0QCNYsf5ZUsBLCdjTO1uq8OiwyEjqKFmhdvQ4VJIl6h/aYtteLNAWuySipSwELU
8athoDG8DAvRRTtmTe+u+yl95+TSKs9DVWpbC215ji/W+KWNyTYoYILOeqkWKP7QIYW+VXCQaNUp
vzugAFQrKfYtOz5myA7PIqYzm+IaEYC/QSA9sDlzz7IWwDXaB2GfrGVVFkrTvrJ1fJ14zK/qSPyS
ksg8IM2z5BbKYnAjQOVdfPhob+L0UjggKFTFVDaK6uifUKoqVplqE3b0J60IflpWIFZxb7qfVKUf
N0a8NUVhX7zeM5FCipQ3/HhuWjc4v7zxR4W12g/bdrNVzWf1oowODmcuMeDCsMaDjo0ddMPuaIlc
PMZh5LInFfMb3LiHO9p+KEGXFelnHKqqtRbbRyMqEZEoyvz73Bf7dgKVwwr2WJoDKBczHS5TmQVf
ek1TVwF2ui8FDsj+xH7kIkYYDnqrf27Q87nIou4rPCGyql5/tMmrGUOFWQBn/mgfrU7b5MBV/erP
fNlrxiccZoYnTK4TbwV7wlt45Ct2+/paU0oUiTwv+ybUwTihBTrfghhauGIScTPs+Sab1BHlb0sP
+62syo4q1lcdXn4XbRlWJ429t0yCJo0R9cgF8xwSHZDDMlEvKuezkxcAt0yArH2LPkVW3n+Lx9jy
FcN1TtFYlZfBRE12gML1TR3sxzGw1WOdNdXWTAI8aqS26P0Sfluyryeksv5lyiLtWT4US+/dUsb0
LkNqZGG6D5X81CEDucmB4j0qUeWspwwthjktl1TRnzroU2BDDpj/CojHSnjkKLrCTj6jrYw9aebd
cm9SnxvsHVj7ks+oZYaPTo+Fkaw6qUa+tsmaTT7l6Wd8xUnCQ+fFHYvBumF8wTCzf5KdjkWOfFTY
3STRNYfhtVIxQn3JG3WEB6wUl5TN2W4adfxbcy07Isah7rO+xPkisa2Npk7tTcyRijujGD/3KkhV
dWrK74qZ75PRISCdZaSIymGRWhRP+qSVX22Rjasxis2XuFEKfyh65zJbHsyBYVAf5hkV3iF0owP/
ue4xKdjEQ4W3r0lkO+vR8A5VVzXIo0fNQyhUkiXL1UfhBE61RbOxWjVej7scBm8t2Z0k93vOW+qu
Z797r5edWgBhXAbJxiorcr9eGjkxtA9NnX0K1ZLPJlCdmxp59q1H3CwWAwcZ0v232TH6U2qlv2RN
Fm1TW7C0AD7K8Uket+fAyO7jFaVwbgPGqtDsxngHaRstCrccj01STb5aqcUxV83+zWr26cIJayy9
OHhjm296yRwr4q9IUOZXJxHFuh2taRvgx7Ti7FC8ayP7vc6GGTjCunyLca5ammeE8PGLRafsXlXb
X2Ef9Jd+VgyeSvUPYlzlu90JsptN0h/Ctinee2sDKFt9y40a+WpYSL5sroNWrMze0cjbq9O1SIe3
tFNxDx/d4cFFIHszR722FxzF34IALxyS8C/8vDDsTIkB29VsvQ2OK3zdQYIXgQX7bUK0wQ0LHJTU
4uRCZEOgjOYmgLnUmTBW4hR60Zgr2SbAZON1ZLF/LdEXu9pzhQs5TYTWkweds9VKVt05SPZ5VIT3
CXETo/zO0r+XvXKcTXZoR8yqBaM9v8VRNJ6SUef7tRRpla/ysCsupL2cq91hGhmhr/4xoKxBJTkl
7MGPtoAY5nZye+FnKVmstQb3CCFPUIjyLnIg7PZfBcqPR1mT7ZFZ+7mOX1trmplvRPaQ+0FYDPDe
bKTu4TJrmynLhpVp62OO9VTQP2g5UYctKsp7zZpH3Klom7VgUu6Xck6QQJSSPfJu8moAdJoITjCx
O3aXUEBPnpRo+GJYgiB0lUfncNCCS66ZOAcvHU7Ml8zRFEgdTdRfiSr9MpDk+uKKslvrgZI+1m6p
XOtY/3a/0SKhq4pnXDqzyJ3PfQ6xwUnwOhDzSG4IxJ2+kpdJ2b4uAOHDX22hIqyj7oaoxTAXvZrR
9vGAjnzL0U1fTguN3t16NdxGKYGqYeymNSJ6kvqpf5pUywmfrKZsrrJdJXoqR8mm2Wo00usQnRC/
KdiON9pKb2b4EG5WPteqlZ0MHcFm19ESgE1W8aopFuqPcrBDMBkWf7t2oi4tkZrVkaoU/UX2itIJ
0Uis0k1ktMWziJLsZpq3+1Dw8t/iafiMNmF5f2Vh1N3ZjLGhWF5Y3qEuyt9v5n5DLRb3NyOrsiiS
+q83VGdhs4eQgZH38pLyTv98U53TPYRt+DhHXnpBij67JKrJ5oFwFthvaEx/2rtGIxEtgnL70eGS
TD/HBcm/ZZhszzI1gS/vLngSHomVrmPVAAeZQwxV0Dnikaj3rYCtBHCiZttJPCjey16YZsET1rPQ
1dtTkQ/1kTwullV4kW4stMXMg6jqcRMlERFgsKx+UETxVmqhyWIke+ZX2GH81ZZ5Gv4B+IVui8gG
UoiJRm2O9bY16ubVbvXnygnjH2asgfONc6IruHkItjtHz03iC2Bp9tXLiIE/qCzU71pDRNrS2+7J
0wlykM6Nt7GtK69FYlzqZECY3nI/W0QlX3qsf7a2qOutHhuXCqlkSLAl/tn48bzlsXVBhTb4WRv1
Vsnb8etgw5/T2VJctawKdlMmpoOclASYbmf6PL9lTJJuxX1bbmFvTX9NEkYc7IZlUo6m1tMQq1DH
l0l/XsmZUA3w28nM3pGA0ja6kqLFp/Nbr6DP4GaRiu9DiLznfx0xMQJJsv/7HvDDs+9I+N7vAf/c
n+0wewyq9zFTxEUWOizvSwVR2C+gKW+Elroua0YXPTEsmTv2+3KciIS3dhCYShMyt93o+mbRZq9K
JuJVrmjazyQ7itw0flma+7m1iuCzNavovZgglTVAentNqfqDnO38me0ts1U10//M9lzodBNhDx5/
+C53trOSvNm8jMFuz0Z20UJrPssOGcYuR5XvLK4mEkqndIm1iRxSsK2kwOm3JkZRM9W3kdWke1Vr
03fXfZFHlnpkA1PkC01kctJ3++/mf4yW5xg5Ohk0ezU01XsXtpZ54HmaP7RLYRaLUKnnsCdtioXm
7XFgCnl8sL9Ls5uWNMaO7Ie1q5YT6qwV3x2VJ3hv9voLopJ/1XRqKXxAMGScdJeRshbV3fg9V549
jiLgRrTyxUN1aOYM8TkMUx0zt6m4V7shSzckC8a97EVHinz5APIIzeZnvct3ve7Zn2NDm46IsZHz
zhLilqOtrYfl/UoCv+Tuy0Jt43bfagYyftoi/l4aNhm6pf7B9NfLvEGjh92rFXYJ4cPMIsDlJRDd
C5T2LfNZNtnTVKzqQpQnwAbWsyp6DAf+OQH2oz9Ip3orqpHMa1K/KpB9NyN1fgiDqIfJjVyp/F63
4nkwMusr4NnZb7HHRUuo6c98AVgxIvGOw9cC34aQR9gC2qDhjVsZstTRWbjiwrRKppIV86PXVfV4
Y0P+2mmkfzhJdeOua43yreqGT8Da6usoVOXqOsFlNMvyDcwxSTBFsTZylM7xaNXDujs3ZgpPEC2J
0zAZvuy0c0s5qI4L2mm5Y5opJABI9Jxkr3P1uNmx0pbhRAmPJTnSe1GxecpXH3WtsH/31DDHV/A8
xYbDv3P8mJc3kUtEaDzrOYKjKCvbBxTC61vPCejqiVuA7s9NtmSwifa5UyRrWZUdcxQiDJDH+l62
ySIvtpDxMaZJ4Z8Lt5vWg6iKcD2jcnrAEKVcgSqPr7IYXMRahrx6StywDIkSNcOTrrP5klXUqIst
0L9irZqN5RuxhVaJHpvjKim99lEWVZF3j/OShASr9UM2BeXcPv41zgmS+FRUAK2XsXJIRiznkECO
TgrNPXJSnFGJTgP3KAv3z9W/e+TwyJ6yNSqjCGctA2WbvLqPnuLO2IWo+xphEZ+gxMUnefV/Vf9f
bV7SI03hWIn/cT8Y4lBNIRYoYhoeZUFIYngsFoh5CaaS56y7+ej0/gyTbZOKzWgGmEWOlzNh1yA/
LS/VoUoeBMKAcqycOljhH3w9OXVjMxq1BlDYVB9CYw58oCoYZ8fQvuwmVruVE/eI+Cm6xrUcQHww
vA8wK1LTvwWt8qB95GAjbrGqpFezuYWoiKdI+aniEKi2utJNVM0T1v0SE8BdPDXGxu2c6A2xanLV
tYcyNoHUz5jYNvww3+pQSx4KfQlWRmX81hdgA1UAGgdZDbrxIVPQmOiAhF6HVHu2RCteGxPk3whE
NCcvY9cArWTVwgLXXgWd8oYap3aQbc7gDk9wxRhslAeFNMdJ1mQ7hDNxNvABlbaXcVxFp3lELFtW
u9p1/VJ1rT0bVYMUpPrJA5J8KfA4KBzV16bMPXd9gZQmxkcBAhPNrcaxhPAQ1Bo/RvxVXxRy/yJF
CdtQT9e07j93vWLBIh3C26wGUAFaYPFueMvjLLxh7xkhAS5+yP5hGVR1abbtXVjVcoTsiJKzp13L
xHkhYlleXH0IX4vxWXJWdKx2z41aZER3SWhOalvsJ2xxNrLqLYEIcBDWneCy3MKxVbgFEH82eC8W
vtmZ2puSjvfdE3oPwCqn/uvYGNXaiufiGoyhQpq9HQ+xbsRP6Z9JeFnfJxVgM+Qkg7BOzs5rWQDk
iiFQN9S9SFxlzcjA4LSQ1MiHsqZYLvRa1cxAFi4TZFtex39NmMAWt7gfpo+dKV7aMPkuFvnBOg36
tQ0y8jE0O+tKKOtHWenTF6SvsRFVUN/oG1O9dpHxU47XW61ehwbprRmnzWvlYn4uOyIVE89ybMZH
LS7LxUQtgh8TmI9R7npbTdqLLUU+hogUd+QZF2exj3ZZbaxi6BHJyFsfLzIMt/85JgahizbUAKvb
Fi5KvtxP4FB5+E0VG13t2zS3r+poirdusJe4ETvlSkPR3O0H9SBiRZxDJ+KQpyXBi+igTrqz2/xs
VTbIpvnrn7Od2ozusyPb/Ht234b1ilPH5MsgDDZDxTnGveIMq05fK5hF+n3XQyyX4ZiqjewNQJ7v
LTqE66kKnCfkc6BpC+jebJhIqRsR67TelJ+80TpPmOuB6iIcO9cPWeRp7/UycW5nEoGO83ti1E39
xUs4to6uV5wKfKTXtWSzR1PEO0FqZyAEfbjv/SSbYmnrlrb7/pBP+F6VnfgNe4fQTIaNnW+AIzsX
266BVSR4f37UOtcHVu5e0lE0VzTdmistk9F9boa4fAKKmzxxthArI6ynN0JzKJrYAwe9pdoFmA4S
eX+Ww4KCrGFhmggR4yayDhHElBA1S/DZRsY0PMg0iPHPquzFH2l4GNM83OhGxwogzNdJLdMX8r3s
LEGL79M8iT6VufFdWoiLcX41Kv33AF2xIe/FxkaxwuZakcu6TO2zXaPI/tHSR893OQ/ZT012NVoX
7IxhUlZu7DDcJjAU91G+z5ZPwlL7321lXOZ7WQ3+jJNteqwSvarOCHG7t7jLjkNJ8lvWMMlR9vUY
swS2yK2vrcF9nwMhHmSv7jQlMlk64Vy7n+DMsHPu1Uk7yKrcSMtq5ND7UZW9ub29Y14MQ79YkQ6O
n5c5OTXI5gXLL5vkVeTVykmE7Z5IbbvIs1Q8qpNoX7LI7GM7GD95WvGliyIkFTP3PW+9+ZMcoA5R
jIIMLBCOefcBmRa8V+7we4C8QzTo6WpxIXz436NGpYr2nDp/38bhdQzUWb//uc3HAPlGGlF/0Q1R
PnOysrd1o1g1sdo5OOHNwMlMt8Br2Gy/TrIxHfVtmVvV4V/tslO23afJeuDquzlHIXXXCU27agJw
OURrZWWMjfNeelC7hI6zrNdjBMbW8m0gJP/fAUK66rn/ouqYjudpDgwdw4Ikotq6+080KLit3La1
0jqw1s37CHOGee1pIj82nD6m+2XGv4GcydJK4LQ/lLBqNL0LtybmDhttrLxPTRQsuZEZhIBqmwT3
aIvavHhoxjJfkZHyPgncEYkYWsfOwRJjLVZgu9xPcmQ8xydHw9hUXwY2rZujtAFtU3YirmeRmXLN
vaySO1E2BKWUjRwcj1i7uKH77qDpu4bWYH+y7ImjS0uUXVYNi7QXnKdt1dekGJcRGm+2LaIMG2xq
cZ6+4hFVnGUNe/RoHetmcuy6CU4iofKjGXrjYSSw5UfI6e67AZSSlxSVz0eElkaLJpGoWbeLOfHu
vXro2bD+uvIgB8+lsdZcTNcK9MoOXTu3Lz2i674dl4KEM1VPxRqb95VB4hXtC/iMcBsNHcLUS6+e
dcG2EEPFuYeqYijBbgzT0U80NYaRh2YmUb/k0VkK9srJ42yr3nHyOl/WkEn73S6HfbRxOATml3Kc
cJ3iZ1eoxaMs7Lgo71cfbZqmX8bYcfYfTQSc8DBbCtmGVCScHp5BBDD+0SF7lSmIUbaI6yNhDOtw
bwsQH/VC4K2zlT7HcLwf8ywMAH3DJN4aCdB42fhXz0d9gCjvOXYIm415H8X9DoZYxJ/N7qKN+u/e
uXCRMwpxHdFnod4mdJQqs7jJSsrDbjdF5rSWVXUZkNnVdw3zj5Nsknm3wkqv1mKDIptylCp8SJIk
3Ze2to2iS9GXfskXjGjnkw1d4iGMhuFGOApQvIBPIquySE0ddFHtxAfUQ4ebbXOgEwJH5WWCLJDV
QnaJtRz9J9og/wy3OC5/WuOMg/jSpGMLfa5wTZQ1eZ8R4YeN4yTFRrYhLkOIuLS8rSjmRweBo0cR
l90tqq36AfGIF1krXRWYF/bY8GMR5pJtskAs6tAjA3CWtRZy7slL629yvGzCzgTcfu28GulA0kh1
my+9+UMZOuNtVMIZzz8AtwJ2Nd92HZ5z5aovmTMa/qjpkd+54otVF8oRL9l85xTpuM5FVyJAF3Vr
bdYu8cBOQTFmomVtrb73WvyoucJ7jvG8wt1n/goGvNnVMOB4kWHeoGTS78exiRBuyLF/HNsjMQSc
b8Zkr+ah/RhaQbIb2VTjsdQ759ozXooaLQa35Yjh8SY8rckODd5VG2+AMTjUYlfZZvOg5I+4lojl
uOX1mB5ovKPB3mtZsk2NMt0nlZUAI89Q4winVTnN0FDyyL6qAa7XhqqMxzyKyUi62mvljO1XJJp5
vpSmei6VygJUE7IPcstwZzq1tmnHzHwClbsuJz28yQKRBPUwA3Lg5v9pA2mZburSqoFg/qdt8HCW
j5QsOODkHt3nho1BiCHLLnKYCpTtgez208cktVIGnj1Bhw7yfyalkC/XmuYkO9k2oTr2EETeqTfB
aKyMZqqOpEQxv5H1YkFeyLosbAWobDjhuo2iXLa6lzpmcUcNCYhjqvSaupF1vTfLo7yCcs7Qeelv
5CzZ+nuqWo6rQJD/kSuRXKTCJEBbfilk20f1o+1f4xK5lsnu++VH/8ct+LE6vxe8+6UQPcJ0EGpw
Tz2OTfu7iEMsONKlSBwrylayLrtlo7z6aPvoSOMa8aKP7n/f4mP275Hone8qmH3roIpXQ2i5VwX5
0Oc46w+oRPwAPjg/qT3+MGYf6n4DyAd4ugie50yUK4Uozk/L/FmGI6CHAZtZnuLRleeguS+9poQJ
FpnXfhC4YcZt+iN394mhJT8rMfZoXQXiWWnLZldomXkwlEyHoIlWnwvQ92syOf6sYp9meUDUQwQN
fAttyJMxl9kL7kIHC3eJ9yjr460b1qD+BizUmEC+OEzCF63jl9k1ybeWPOCL3ouNYwqDdGfWvqdz
uhk7U3kZmrnax4q1akdnONn4sJwQ4c9OtbnRRTsdvCxfUq5EPAhU5r5h197e0vNDPCfGoQsRegBD
Vp1K23hbQA/ywZ4scUeXg6AfvLB6TjthtyinKVr8ntQk7PhAb0lc7iOUx86ETTFBMTMcmeZpl5dD
snPF7E9K22wqsSTGyxZxI8BlOyMMVRJgIKb53qSHSUGQx4EWi6iBm+GFntyUWuv25sQOJ0gI9IPB
tr8htr9PCpLx0RgND10KFJN1ZS0ULMG0yfk5h8nV9BSTHEKyNof0JUOw4itHrE0Sus2KsHR2Lspw
OAfISq7RzlO+Fq5yCuIuf7XRFt7n6PjtZocjfA+QzavJq7tx970Ek7Aa3bq/QtV0D9mUjNsk0JRX
EAdn8P/VA6Ts3BdBbq5xLKlPAOCzN3Xa8BTU1rPgC4NunOdbEQTfSi92TTXmp8wlme1UxRNnRayY
2zBbN7ph+hqppKdeMz1/RIPUs0t/aGxj18Wmd7Z19Q3cHxoULZKKFWYlh4R02ToK9R+OPaZHBMag
oJnPLo8xJy3yY5+Ap1ZKdcHUheWhMAwXLdC4IsRUqntbEUdzqLR1Y5crL85a39Pzyi+QTD47dpwd
bTZ00D5WSlutPNUGNza6weeuQvSzFZ7znBxi9pXIhBHnrz02J5Yg3BsD/VRdYzcl04vRVflzfrCG
+Nq3NgbbyNrgLQA+JyLutLXTmq38rLibWrALm/QnDIqVY2A0ZHfECLRvIf4JxJMSLyH8qdYPXTJe
dTuBSX1VcMVaTWKKedyn3QMEljBIDsHPLpm0bYOb6FEWlVdn/oR93lS4yQpxnPZYlWi8V8JDvitP
95Zibmsz0+2NnVbduuztd5UBjo4V0BA9sxNqt5U+FkdZ6F5c3q9kVSnt4ugthayGONzyGP8z+l/d
GRE6cv7DyuBMeawXn0COdlN+rzd58S2yvjmVxfcgctb40+nHQmT6cTYjiyM6+9sMmmFbBisAy19w
k8LqnacIoGAshCETefNaXoJ6frH1qNxG5Wgch8Q2js4ETRPSyAj+7RCksbcqop4IyYABWCKUXWyR
Yl95Lnco6nKdJB2rfg2GuHIRosaBY3KQzfGQhV7zjAdoxOPdSEhTj+JqDyrfb3Wl6lN6qGs719Zj
Jl4d4WBptrwDWGm2p5aHqX2pynw8euEwHpWl8FQ/qyJ0F4s+PwZLIdcaeYUKTgSJhxDmyg4VzR8G
1M/UZOiOBIEwgVuueqv/XtbFJxw47FWlpnwC1bLEEpWzdhMrAsZxNV/zIdjOcXpGulw51ov5oyyC
GFkRJTMJ+6eo+zXTwYr5w+T/TzOrVws076YlzHIcpjk/sgHqlKw/NnpuHkwLgIetCc5oDtm83ujy
jal2qKEgK3osPPHFKBprk6vJRDKjaHFRqfLXUPPqI79SeHZ8sOaonOwEI89ugi7kOTv5h0Uok63z
UoD/iPX5GFftfLRaFKMIn6Md5pZH4hXVkb28u3OSmA1Jrh7TxUdO1GV3/5h+34iPSV5ledXfr1L0
ng+twbkvQMYDOL4u1mHhgiFV63nb2NbVKASaeaGHiL4SNUdZuGrVHLsUahaWHWArIWmsyqJYQUxv
jiIOvuD2dK0r8IBlWLXrRNd8UGgnt+5WauCeNGs8hrG4JRUoNAMcyKEP62OVE5bXHOu9tpXgMRn7
ed0m+bVIxIirifYN1XjEzpvhJEjXogYfIotp5y5sD8RlbSAJqdreqrQJfdtmR1SXWbONkZVew9Ml
81qZiGmBmwS8+Drpgdgi8ZL4iAPUm9DCk0KJh5CTHyxhpeQHZ2bbPHC/pgoBcMtun6eiHP2xDF2m
eMG61vVoZc9tto042UPgGp4jh+zqOPWg0JcA2JJcTS0bw3QHcSlwdfigOgtvP3FW06IP0Vr6RsM6
YYtcDmgrjlU+Pyq4gG5t7cEiq9vGa9kcWG69ibyIRUJcAX3ikakOsKPD0dpDQHryQl+pyxB2C78J
LcjHHXpDBi896qjG8fck0Uy8c9RWIU98jIN1/sqOvQxRJhFcsjREnjXzlF0YZ5cxsdq9a7cPdqDY
pzQqDwlr1jEO4l0nkpaPsneQOcBCNcNKbIUdl9jUczFvoIngdaaE5zQW5Tqta3XDs9XeYEsNzMvJ
XvGFVDd2ArkoUSpcjUYUDeIo2wyejmE9koub1A1fhQl7biDxEzrteGaxe+I3VJ/yCOtpp39YltUV
pPt3FSU8Pyals85dA+wIu27fVR2ylZr2pXehyrdtHR0Bbq+t2p6wRW7QqOnjdON0bed7YXWuo/iQ
RwYIAc98wiAWslDhmbBsMn3tNkDJu6zZ8ftEn7gprnpRwlComw3/rHlvu8LaZXa/GQe9gQVj1iuS
SHyphX2yopj/q5Ikt9ngK6cbh5ng4ZbDxHnZ/T80Mdpp2TQWB83oORr0KrlKduPpPAHd71joyWys
h/J/ODuvJbeRLus+ESLgzS29J8tX6QYhqSV4n7BPPwvJ+lTdPfPbi2YQiQRVUrOAzHP2Xhu0oQUt
65iq0e94bDO0+jM5qYNQTV2WUEGTZDUVfBBSXTJPEx5+Xn8NktFZWMoEKQL1+yltb81EtJda8vcX
Y/KXVVb5WnMV46xYpP5SgfntmTHsrLR+YTN1nBoddreFabl31WscA0sovWmrK97ZTMNimWjCO1ga
kvdSgyOTxO4mgWp+Ed55CLQAjnQYPTn54LP9Sa2dq3TOihqSheVH3GLThenH/ky3Pe+gRdDOw7mQ
7fn+GUs1QRyUyC5VVSvXySIvC2mvXlTjQUnbaYu5+ltRaPrCZVl86/uXIk3JcuhJm2bBp61ZR/XL
urZOdhpaO4D2UF61+ucwslwBxuEfeRpd4tSqduNwBZtnLSys2tvacuKjnaq0x8Oz43XNKqczXHel
ew0HUieMWsRb0aNIMqjBL2I/cc7VpHLXn1obh7WpEfPFiqrvMncVeJm+FK1RLjQEcJuh9BYw0pxH
HEcaKvli1XmZMz+4LUz8TrWsOvKXgoogS0pbIG7R7GG8AjfaWvMPFV/CLr/RcIEzGPgNSBKIr4nH
9ySzaU0qSRTQ6nPsdTsdYKXx18dYPFVuuFQm/PmAIvOF7lKW08xuNZXe65joPKIBwG2DqdwQj/lN
x+618ifatZGGKrQoo/RaDGgN0UMvA3UQ/Hk5Mv/cKpd9iBwB9Gey7CndLMfeGQ59pt30oK03GY/n
a+bluCosHEM8BMJbEBQvhFqewN1dWsrLF8ixI+FiNPrKfuO7nfdgWt02HXn+VFllrG1VBSVaRdl1
VEZj4Q3t/PdhKZpX9rip1eIJ4X+zdo2qXRVK+z3JM7Gx3ZLEpwzFhRGQ7ZeEIOIMc0AVyM6J/xFs
9v1J7dEqFTDvyqjHJo7XMHFfpsJUnr1YuaGTPupQ5c+UPrqNrsZsgOymv2ih2LhJqR3D+agVUX+x
M6O/qEpgHWxSWPA7MyMKUTtzh1imOD6nTMGg5OmXKJz0S4Z7bdWAG1rKQ27ah2GMG0JHmgHd+lS9
Byb6alFWzXtZ9v2iNdr2fcDJv/Bso3unptshnAyG94Bn9gIfI25IdiSLCBDMu5aPLXIHmpvelLQI
WjvjvWltzNp8od9NQulAhtTOO3KpZgFA0H1n+cHuB2fzahAaAHST2kyJ2v+d/Q7fqFpob3EzIXo1
zPBtjhFYGH7WvZZhCPMfnsBLHSkIOwk/rdvqxcZZvBSqsJ7DNjdAbQTlc5RxVx5t+maO5+e7oWkg
AMFCecQCxw7QNAMUGGecwRHEOhTaloasbKod/erZfbUJdNyguBEJ5Inq8ezFkbmNUzGeCqfudybx
0Eeq7NVeOI12aJHlQ/YkWthFPIC/yvV3ypiSj2fH6W7sK+MgEFOus8xeVrHl7PEROityFviRcB/D
KWnStYhUtrFR+5CO6rYImuyGQrveCZBws//Dgr2UP9cJoY7xVL4V2J1XiITUZWGSO5abRzsyTySL
aeyCtJ9dY7yi2v2d2wqFFxb/ql7tE9YPiICz1VDhphjYiLchv+BT2H++dIlyyPlZFsboeis6pyfL
C4dt7YyvEAv7leXb831vMDdRD+ilTLPqyO5kEefYKzRHG3Y5gLHlAAdw4Rr6sByJ/V0681Yitox+
b/bZo+l9uI6qv+TK+Cvs2JmbfF9DZdcqQXyt05zNhOe8+9gTF6VltS9ugPMLVzziobraxAElXaXW
kZ0rBpvxRly6qHc3gZfrC8ceiU2lftvpJ6z1MIhmGEPsJu8a+vFV5WV7y6O2bnTcUKMsDDcZ6FCQ
nNHjSLt9oaXha+k0GA8WRj+ht2kPZaRou1CJHnhwrXozHpbaCCVIV+vfoJc1uy7QhojfFGR7nuYC
lZsaRQsrMK1DNmndesrbnAz2+hjqTrItfO2d0Ruu8QZ0lniyFOWUOunGKtFPKiwC712bft41psUL
BQC2lCAhKQi6lEDzTd2l0VY3P/QiMzbcH5+rLs+Xehb355YvPG1HI1gBKt86bZ0cMwOhal/2uCTt
/mVIK3sb+L4guqb7pjYFJQUzW092yL1v8LtzRGnA9huIe7he13TpPzJL4Acy2pfAHyMUHot0wufX
1lAalIgnk1KW60Jozjp1ePBXLQyGkFwYDDtrDB3hc+NuqpTwyELtPOJtADt55mUqW/q6EF7i0Jtu
BStpO+5+KjoIMs1NIFP6oHRs5ynTfwwORTN64aw4h/bjwQlT9y8PT1pMiAFKVowTeXDwGy3B6DSQ
6d1P3gNMR/sg9PFXPebGNunnf5DIra+jA+1v2UQUPeH6XgMv0jd9PjWHhqxCRHPgbvu5VpBVTU+p
iBJFVi9FYg/1VdVVvuCRx76jHNly5CWp4Aiq2z0L4W47ytPyTI3pidzWJma+HLh/wN/OyU/RM/Vg
Rtm4tZ3fSeXX+65V6JvU7lLFhnIwSLYnnQdrmlaq9o6AnGWJO31ZgnbVwtjeGuM6oYn1CPPmksIQ
XUaiRcaVw6YdaD++YF0lI6fDs5Qn615gDVeSnJslaiHqN1slt52fQUzvn4hSHgTFtLKnghq+T9JG
BOZZpQi1SBqDfX7ZH8tQrNquvdFeKxeEWuJB1RCY2kb70E6ZgTykNDGSiXUY7MMATo6Rkho7JmYF
hmLOh8ySbD2iCQKjFj4WKc8rmGYK2cCjZwsQRJYBj6/2V74fPrcZ9FndOYiu017a9FlFlQN5Iagv
bdH/Mun5brupineVGtI+03i+TUibyDdbY9U0lsWAzEFRxovvgfgp6+Yl8ms6c/5vv8/zZ9XvvrO/
awGQN5sx8GeiNb+LZZlcbKJc9oTkBkvPttcgfT7Yh8O+ztpp3To+m93G/UZaaLqbFLJtjLijdWT4
0yKrnGBB9A7fq/o1Me2A/VPzq+6Jn3Li6dkqk02Sv1dFaH73K3G264o4C7i32fgWZFmxgDlOtOVY
PJKY1W6cyHk0hvStyEmBj5qPZNBe/Fb8ylPWqW3wXY3G325U56wovJbOQRDQl4vUo6tBPrKifVO1
W9Vup+9VBJfNJ+BXTzsSUKtFISilKLlWbbTKEOvYyvHhR38JUtZoXBXi3HfQKTM1jRELVrA8vX6t
RU2zUvQDfYQsIak5s/zfzazNshyMBGCf1VvXUnnjmxs5hCGnaFCh/uJBZvXRIdnwJsdhb+1/U0Vv
rEprdBdtNn1L+Ychbp79SHsrKsPbDFkZ3vzBtFDMXQrPXkVsnN+dZthbdu8vTIxzW/jHL4qbRdfZ
RrqNfYVHlPB2lKO9LQ/e7wpQm0I1gn3u+8VjUCc/4T0OC1cj6143lOMPhxsEywenOAS0+hag+YlT
9rp06Q7c4HesupN9kpiX3mXlVVBSWxZEVlJSyBHHqga/EoREVEaZryI4aNz+2VBF6G82EyWXlaqb
INwKc7jId4ag3OrgSFP7Al+JX3dYeOrogfzyfdCUzs62bWVZxKVyMQr+qg55MxaxNHyFU+NSRaN1
pi2VL1ggKa/eiGDOSpNpXi8pr8akYlcP7HSnW014U+Iixmga2mCKvVS7IotuqKt4lLWDeKrX9ij4
k4gqF08oCWB5p+1JBD49nmQSoC0KlEifMVhZgrS9C89qx13YnNL05MY2Fh6srMvCmfwznv2VsEOY
t1Uf/1IxirFaD6n9aaBHSTqLTAyFFekH4UhDivqFQuZEbC2kWKcOsvo4JriZpKO58Nzq2JJstZDK
HjWmUP01WZ6Vhywol1ZM/FtKIXduDHdEDwV1torUsN9kg+9dba34fOl9eAeoVr6GdUMj9HFCOSam
SSa6f06tFYLv4xHbCsR0uNytTquQSiE3SPzo+B3G9wYcP6019zrW+BLrESzEPCxn2S5LCPLR7rNc
tlnXqbHcR93qznIYkNTF8ej8JXjkiIKsHyRrpu3hu6ZJcmT1yb7TqVWytFDJypOSXCOH5hmUi0gQ
kofzZxiJvseyH/KotpybfNGzXxWhZFeI4zxDVP6foBiIDl8TMgfG4sS2a82SC5GKmbrDNhy0AJDD
fAmNVXLGgEzIS/JyKld2nNBIsuN3VlXjUynG+qBSdrmjXTX/XEM1/+aEY7Op4AzvNSsYyYjtznz3
pu/hqPaUhVTznGuNuDqidxbyBCaSd7dszu2AoGP0SJVIm4T+JALnreLFb13nhdspVmkSDSgm/TzM
X42ofpfhf3GEim8yu49CZ6mFg7g9pf4bNz78OFAFlrbd4siM9S6hHSA2aWo6F3k2KNr6bKXNOdH9
NsFM5CdbzVNJtpr5DCbI/wsqnudOtVcK8szHalZOFSCs5ZH0FcxHY53oj9KB8Gfmp8bKXpluMq5i
YVyhS0PjmlMt7jEWkyVIh8tAdI26lu8+B+fz/4q+iAc72s95gjKBHLWufbwnlJNn1mwpoT/JE/gP
C2qMuKWO98DyYoqwg98DuqvedU53Trbm5MuwqY3jJzb4P4fwqsnYsZ1NU+8cx/VuPgkFG0OftKU3
H8oXbGrJYSyyX19DQQSmF9/4EhKHqUBqYS7JvmunLjPEmv+5cmjUcOHmrbWnk+7fVCr/t8mlUke+
dLmR8+QJyH4ue2HKMN9jAxNIGWbDQ5JF+rmfOrHKqKCu9LCOr5qmxVf5bogMUPjuWC3+dWK0p/yU
WOlGjvdT0pn3KQ178CpHTiQ/RNRday78bgK6qQYR5TU+/utFsVWxKvGPLNp2+CUJ9PkwWevS7Rrw
izOuftSHRYUD5yzPVqG/tB2ley6mRn1w2/gSzbMS6v2HoKsRxqDYZRfnjesCf/6m6sHby3AzkVM6
jSyFNd+cdUZQBIn1phWd5SH/Pie9VdsHeTTyeLT7Vy3ttIcK2YgcbERdnOMGloDMV2ND1O+NJgxW
7RCrr+GYdxT56LCZrv1T94gnyZqu4n8o+hVAU9lzEo4Z+hlo4HpJWFYfGu9FgV5XzlXdiWpSG7kb
Odcyss9LuzkURV7K1vLz0q6z7pfGQ5E9O8KyaSE7zuY+l6oJRviaJuTcNK6cVnsmmiC5eu5wLeYj
r4y05ylbQ5yP7gdZrr5wi0ov8hQvzRKAXr2XF+stkqqxF+pano3yMDngaVQWYYsTL6BEeHWM5tJX
ffqeZVqI/Fe4/EIE4oScsV6P09C9lXzTXJAef/1zqu3qn1M71a3+NbUf2wsM1irZRWGJfK4Nqhs6
Ohu5UPGXOme2WNMYrNkDj/u+xQjW/gYmF3yUHfirnDXNSk6SF/uESN/wuNo3y0z/djE+03Evp9Xs
Qy2yUr6ulp+p4wBfyKutmopdVyXK0h8QqTVQTXda5Hs3N1TaZe/TX64mfWtT6f416MbFm4roo4bu
MHtrmqtK2N6C7Hj6KHNqidr1FEemXl/KwzFTokeLGFB5xH3EeuqSfiAAa8LHHSi0cGMnnV6T9Irl
rAGVaFQ7M1BTXKs6hGc5iM0EVxeRGQuDtIz7xLE2iW7rBc9wTI6LoM2jU9172bPSp+paxEJZy8O8
0fArB6hg9HjInoHRuE8u9of5QE4wS6p09PtOY940B0sliQfXzfQuAhbeTW3qB/mAtrE4N0K88SSp
EOIJ/aayu8+1Sbkg2Dde4i5+5Wml4NzlaD5HaK1yici13FcEhq+CxFrwn/+rmqYPfdB8lvaGT3W/
M3mCpephbKZwSzad+WiNhHWkStv8NLjJaHlzKxsZ2RoPN9NZBdx1k0Wur8Ke1iSNZsq12f2NAhWQ
cB5aIf9tjkp02aYUHolOTq/uuobSezO73AiHVHdqVWar0cvL4/2PMu2Zi0iejUGRSGYUTWbwA9dc
cJZDOVTcNeUSNH7zL7JuS8S0PeHC5oLZwPQIrYcw0nCGhotvkTbb4rMmP3mJCG7QZElOKsLmx9C6
gFTC9LWwWndLg93a2sIrX/MsP1PTbH40DjKA3FTca5PW1UmwQV5Vptce8w4rgDTKEKHV7Rotfeza
jAq5U/7urXxX6HX1W6Ve9s838xw5MvCmd7CLKwEYPIeE2lUGQHwP8nCEOzKuqhIEnlDpKSRIxBby
azB2sb2K+7Ddy8N/TsN+9jltaN71yHvrhdWHa3VICKhSJqhgQ0+tRGEHPFMTpIpfvnNE4KxMTQU5
A9JhRfeg3gOO9wg3zfWHf73jx/scM/K+PLpemN4CJdhM7Lsem0zXX+ajxlCLR6wlOvZynWzVFoFN
yDpHIazZdJ5Z9FjgyVHYFLP7IqzHUxaiuzH4vp6F6ys7Gaaj6eRcRwAgNzzq0Ki0mG3PlIQ2MnQn
UiHqJopqJOdcDYnKAfA4LgT+sm0zct+B/IDzKS9FhMgCTR9yDaHulH5gqxO6tNihMmcnwFHxgra0
XY4jDEl3RP7GO/nCvmbY2CW0EfPP2NfZocHTqLIl28qxklTk+wcYQ2efjehEhLUOmaSHChEF0WM2
leNR2DuzElSL655mNXrnbsGvJ6nYuu6TSJBbB+Q1uDwYki9dA0YTeUl8qc1pPHzNle/UaRpW4/y0
l4dImbxd6xREDRSu/5AbzUbr2QC281FEx/tC5CKNQI7kC4aVcm/YFMK+xtBW5WANeZFXyRMuJZuF
mmcVTBKuBf2QXp0uX7t9QY2rM678uOrjBGZrL+D5Ur0q1GzZtC17rrpXIJxW2mNqgvkByLMT8myI
Q3yd6Qp5hmxjs+X8eYkedtcE+XaqOKCwWueEpvaqDJODbyF3HlJNwRecRIgQ5kN5YiCilgv9eG2l
rYiXSuh7pPbhtg+ICaeJafrgSszhJGd782fZDykb3PtHRnlkLHFNJBssokohnEtvdvzWWMn/+oi1
D+IFainy2REpY3QqCtL7tonihKumAJrRsCZcOQOkhpUDpIa+ItFime5X95chE0uest3xa7ynA9Ct
ynKOpfSMgn8aJotipKHxdZ1v1s62zPRvX0Py3f1j4rVtbsK6Dm5C//W1P5MjhJnft2dtEwS3LPud
SmrolBNnYdkBIc+oNxSx1jVYP1bYKyuZjAE9cU/N0d8R6jdRt9dJOE1EtWnMEZD3fJhEPhE8kVZd
Sk0P3kZ3QxSG8WbgmjkB9K63owDqIdFdPLCf7zeCe6x0YA0CPrz7khW6fbrn2lnWuO/SAdbxHHWO
4oDffapVK80MoqeJ0vUqDvpsG83e3qg2oxtJHutImnntmdWCK+nzrFHF8c3nGyrnpinUm84z2r85
HJFbdRstwKQhHY7NbHOU7+SLvLfX2UcWjM5aodZ9GDRDP4vUVfBZAdLMsvCb9C0JtDqs07qfSd9R
GYh8+zGmbrYFEXcUTeyvAu7uTyagyP0QIFVLZgv0MBvXhLHMkQk+yRHq+PnSZve7h4B7iIrAeKWg
1wfj8CM2BuCo/P3OTQ7Mp6ZZT1tutouwLnSC8W8TOjEpZzOgW6TWo3hs4E4sc8ukbhoEXbLPLi12
5OvkmmweUSH8TCgo4/0Iv0FVLNfUnLojZopwpQwE9frAglidaPVTyKJ+5002rd1Rs1/G1nospyE5
uYI9eKz3zVV32m4mi6lbc05/ly//0wk5lllQFumQ2xs39+BrGqpYhOo4b5M5lGPynXxRxkk9pYGp
IjTPudvTzHqNZz26Y/8nnjZRtaVSRtFNZtoOXSsOkYOaS86QYw5hD0trlpUrjv8RmMb4ze/SS92E
/bMSZNER19qwwnA4fYNHfB93Z4FI0iif4y7zxTzfnsezeTyGnrrPHAHKwgviBSIw51IC13010zdM
M8Zb2EcWhACArE6q4A/VO7KmofNtrflQHbwHtQzy6ZWah70inhs7mgx/1KvgiahEL4UdVFM5Fy0O
xT1qGg9hjDKIgK6ua58wxU1U9UqAtZb+vSBD/LFuMudv4yJT7+ORyvV9hy7dzm0CTTxvSTaU+uEq
RLfPq2u9F2gdg/5bZlTAYfSiv5mt2u1Gu1Z2BNoTOuZY/OkGlJjEjpsrCi/7kLnWBcpxT0LeALbU
AHwgx2i8sYA2mhLShZoQwWCWyl8G3yzx7BjCetR7FmltK+7uUoQZ6nFUlXgpt6dp5tebempN/q3Y
h9L6gzyXp9lJHjqZu9Gs2jsTFf+k8bt4akovXslccpAOrJxoyeYJLSUAijSaij54UQvnwU2q6Ieq
D3NawWBdtbSIPp1iOLzGXaALY80miFAehwyxpZqa5QImjLLXVDd+lC+1d7JUA/lUXSSPreeXR1vr
fshTcshyxNzqwHIio7NDHXAOSachd5ghu8kxmcaNqeaHplUu3hOQK14CiDcaRqoZUFb6s0srolRJ
tr2PTQVegTCKDoWK7zlINOvh692Ule4qHErrIWAJuyJWYDrEY3aJNCsDmuIB3NadeIU5O7/FevL5
4mEJKJXAvsjxGUm71L3aB9jFijSKE+1h7IAWhKlRbXzTM968WRg/33G+ZqTB8DnDKGrzLSmK+wyd
JsuiaNRjl+WoraVj3P7bKzvpfqN5WYKUuVVPhP40jkrVyie5fTLGYB+03Uc9WcYFsqZ5ifOSEyQ9
/wId0+6qSBDz4Ha/4MN054Z4RmEbSrFOFaVbuuyioBXoYCznkEahEUiiZbAP4xrHmGMYN/K5zZs+
v4w+4YlxyWNZRCThwCtCONPqNY4M5smXSFT+JndNYDDzFXLMVwYT53p+SE0fGSQ4CraXPqXerTsz
Cak+8dMqjrLIRtU/yTGJKJTYwrIZxJrS9LiUYzo5K2Zmm9WPpBPf3YhUPSXi3yMl4iCAHQbgK/NX
8lChY00xyuTeboUAaielODQ6Yec1YLglBgeSLBvicq6RTx66DPikYUFToOrc3f10PYB4B8WX4c/G
S617a7lGUOKuefga+6raFvO8pptlpbJsS8rF5/HX2kJe15U1aT6q5t7kvUvzlIs1Ts7ZnO9khdeb
eClLfp/k3Wy0wqs8K+eGYWnuhC/gziJTQJ9CA7b06lNo4gWWL9l8mKDAWwLC7FdfJwY7a+5TtG6Y
1l0LHaDX+xY01rhufa9+CBOFFsL9lhlWEb3jhrW0QajTAXl6/jwVhr3BQ+msjHk/TluhOo9189HO
G/lmfsmqaWE1TQnBj/mhRtYAqqRtrLcK7h10/yFggts0pZ/v5Fg8jw3zWNxbxWZAgvizatAEN94Q
HqzKC5+IEa1OCNA/smoInxxLXHpLJeG677lnkkg8nlUaDV2vBHzVfBSguIo31by11xzXBrUSkhPw
z0MJhcXi76zHgb6mJ/BbdEqyoDvRPbQzaZjdFLAlIDsreRjjFX8CGUCnIwWwNlvlP5PVTVQXnkin
lkRffqksNG8rGlVE/84PYvlIJo+G0/T9f7H0dBbU2b5H2uReKyVMXhA43eEIll0SMjgSj+bN+dot
jb+1pWh0O2dWAvkX94uE1v4/XTQGuXbs6vkvWAF8kWvLACnRXh5K8Cv5Jp+H8mw4/uMwIQjnPjnR
FZRRQfya1Wa1Kl2YibD4x3e7aBZpVE+vqmI5+JPQnShDlG1MbQr2mcLu0iuN+rEYKNBoHuRVk0Tk
HwVbTB4x5G+WeEIVE2yeVTx6IysDbz7hYV5VyMSRP+IE7/lCDsO7/AmLblIvzoSJHIvCCzzwf58b
mRnWA3mIkUMz02rovpSYEs0yx6ovF/N9GCBynzp1Lxlcck5H4vb/OObOjRw5Jexsse16dI7haoo0
aMxZdaXG4V6tuQsl3yURRew8Rpv3rxMkrJ9b4CTHr/ECpdnRHONdBjND1lJlBdUymgPEXdoKc9k2
TlCWQfnud7JQG+tuu0PHYyzlBaPSatdsNA5TnpQHiN79UksT8Oh2EO4tRVhPua9re/Yt8OVoOD8V
hW09QTot1awCDcQIz+0fMcK9AC7Bj8gmuIsAmbAHEKpGuXemwZ2e07ivVk5OH0XI77/Q+Tee17J2
WUVnOptguziSS1k5LhL1Pi6HBvnr+s8xOU1e9ecz5NweZdX9g8DorNHh3FDXotyN8p892/DFYIma
xmcfHPluTuvMJDhjntG5xvVeE6s1scaVNpzlS1TUwzmYX+Qhte9tbCE/H9CALkxE5EAQD2WToUjp
x/qhm++HPiq5sB9v5gzck8OMuJkz3sR8+j8jRuVugTNQJsbmxAqJQKPlvf6ilqWxc7BlLmR5RlZh
5Mtg+Vh14vbgj96b1o/hsTQp6OWRd4+jkF1A3UlXPs3xi3x8yJcIm1RqNZ9D8tHz58L7dnU+bPTm
IPQaYVqmDLehrsab3hTYA9FUbOSY3WvjDdsB9ptEsJ2b593btg7KGgME3EWvfwwj2RFRyIK9UjVy
RqLiwL4qWssa1DyutfnneOKk0RqH9fTtn/PleMYq/4ZGLl4koXoSaWg+DUGnnZUR3bysetuKCaHP
c9ITADj9RWVheS+a1/Swgd0MG1kFnyrqXgoRdyJHTikqiGerrjkg1gov9yNLzHVBG6a4Mq+F3Cp9
vN+qG1W8QD1WH0BmkrP69Y5KOGDzaj2QSklFcuyX06Cp71Gaf2ixHv+2uw+1TWeJBzK5PI2N772O
giMdLPu5aQtlVRCrclEUtHrD5MWz0sCgnxpUaNM7hCQuTtff/GUS9muFnZybaUKq1mnWa+jF/oYY
C0zx8pAUlZXXus1enjV7B9Zy5urnqiys11n7Xma199i5of7cEZwoL0Kpml2zwPomr8H/NB3UsmuX
Fr6NixfCanQy/8JWtlp1PWm5je4jmJeDqoDgHif1VR7JF1h+lNHmK1xjOFZxpxy+xs0h02lIo5Oo
0cpbyMY30Zw0X0WWd5XvAtJnopFN39e4JQxnRzZovJBjyEO9qza/yA+p3JpeRhDdKE+PFcvAWXui
pOnuCzWcqcdkdNXj4GrVFp7/e127gLrG3qxPsZJiqeiUtj61gXc/nfQ0JVdyzIwx7G4C1ByrcexK
8CGrXlfNQ6v4FCLjTk2O97fp/LbvvOQo38kXq0fSvLwfB8PEb/A86T5KOoHm1ObBn2x+3Mk7VnNv
Xz5DkMERphQ9/PeR+yOn/N1FY/wwElcZLpksj+RT5f9wuUKzfhclgoCGpg6vXgqQNp7o3MrDWtFC
ioqcwERTHmITXY45WcGOtshiygDZ51NPAvD92iJpEA3p0/brMnkiVeFS2mG2JE51QIiuDjf5YoRU
n3sIUWK+T3yNW22wp/nhnAJlVnwEAYTIr0vlZHmpEyev8qpxvhXJd38udejggFBL4ETKS12hjfuC
3ziWdZ5BSVxx6BrE8f5+qGjF1Se5Rx5ZQjMf+ckBSnlqQJO1NB+L+YXUhLZklS5nuUjnSEAI9aU8
J2eh4HvCIuCe5JEKg/6o6i0SxvlqeVVijb8zHJKUHsx9LzF7tYM3T4AxkvgkSpLpE/woeU6OEFaB
Dej/Z37a9T4O22jYOQh21nbfWxt9zmOzfXfE1FL+/fDrrJwsz6rzZHee/HX261ptznJTXB09UmVY
G2sS+su/rv06/PpzwwCldKU723iuVlepyh5QaItGlqOd0ck3QmC1LHpzzJDm+6fGa9yzO+MUzNiy
DkSLJQtDFqtLr4qX4HfGXQ9998F0fhhGnu80l46UJEZq4zcYR8p7mwR/H47C7y1hg+9fsyWNMgi/
/2u2HB667zgv/PtsM3SNNQxDvtEz5zl2izc8Oo9V6c10oqh6CfAHyGG7TfQz2NdqIdqyfEMb7mxH
32uIHmqLNyUL7eX9M7JvTk3CswnUKgalwbddmDgtLGHGF+I6SIzoNevFnFi1Arsvflnpk6R85pr+
0gVh/V5FCfXusk9uChXYXU1BeO/8uVr7c7VdDvkvd3jK08L8PV8dAyN7jwPKjFPpJLcM29qu75zP
qwMNm6MvyifN6snL8UM0jI4/fDgaIUymrv5qcO1xq4WXPxAaNWm19xd3sm8K3NB3MRB01KsIfXqL
JkZDoeuimbmyhYLuHYSJJsuJjWkbmoa4qmyzVo1I0udkfPOQmS1iTcR/QRFYIHpVvjuREqzmqucl
73TzSIhhu07KsHg3XXF0Gx+5IWFVMKqGZ5A25bYiCxv3MnEiMWoCpJBJvLeRWdOzK8NjnBBHMiud
Ui1ybmiC9dtwiMifg4HkCYb18jl0puJ4HwPL2y2nhl8WefZ+pQnXpOiBhyTyumrAXWQH8CyVs6tE
5rfA037LN+Sp3d+gSfmtqarxbX7zfz1nvnyar/rH5/z3y//MUcds3Rlh8Gj5TgddLXzX4p49M4zK
54ZdFgjv+FEe2Qkuodix84Opx/kzFWSWDdjFVq4/dGcE58nKSIhomjMZC7drn3wHk+Z8R4hp2z39
OUez+X5OavHkOY3r5NGf68BvoE8ZouJoZVWyzX1KSKgpzBd7ai5yUzaVfrgsSZa4JrRXzgWYsmUA
i/CHCn2E2kzzCrJsMc3uw7QY0FsUFF/j+R3q2c93ckyelfPAHvxvzn59CkUdzEvhKPYjpnGYHNpH
5zkUTPWo3plRr300xkMVq+I9DBVz74/8yXJWNbZvZLVH1CX07hKk2BDlOI2bBoplrZ90ErOfBf6s
3vMiSFG19uj1hG7bRdvcLL1WwA7mKtEGavkRlBpUEPKdmqJT1mB6p7XXlvVO9pjpd+z7mkJrR6rA
teqq7N6KDpHW3afJjvU8jWW28TTZxOfUAE/u0yYPOPR/sXYeS5LjSrp+IppRi21onVr1hlaSWms+
/f2AyK6ortNzZ8ZsNkwCcITKCBJw/0XiZktVCQ0Bwyy2BVrP//XZ/z/OTTX1aPr+0mmMYksu43/+
SI2KfXuISBGygc1dg6/IskFtbVO0DdZaKQzFRTPhZyEhFkGY9Vv5/vWwvVd6pXpMh7S7R1zxq6u5
7cmoqHMaaqOd4Op+lQUeWcQJVHsfagaUQVHzKQWz1QBhspHlHsQbu0UI2GoLVQGopqnmG1lmk2hV
eQb6urhA87Hxw+h+H5Vu9TJOa8z11KMuLKy0PM0ia6xYyXiWbUchB6DCE9ukTkFCFP+qHXbOwVke
Cn8OzqRKlmrgoUjzq38gwb3TjJrKRtScZrEYreS6tIh3vaLZR9klD1rb9y3W52qwcgrsHB0HqCkm
bfWTqfGZkcZAb6/Sy3utC1voJbXzVYH80iu+/b2fnvRcf5SfK+xhcmNePF0/5sjS7tjOdY9FD6QI
ssC3StfnRW53ggYGXtrb3GrwTawLHyLtpyy8y6K9CutfX/hqnSwruwAzW/5dxL/FYCqMR3XhnWSp
HiO/ZuWrib21/P5F7xzjda5rfQ3GET/VkkvREDUGhXVdeQeGdsTZMvuiuUiHljB3kHnMllZhNXfu
EDnTc/tsVQOqKKHPQti01WDbIDm6lJKBUjxQ9qVVPi77KdxA8+9O6jQX1jnpK0iksryDKgKUN3YE
O2POapb0nnEvD4Nfd3ez+S0b4ehf+9FFfc310YVHX5jXKFWsOo0CSNmtr2ljd1dQ7C6qn1LzTtUH
vu5GYoW7MGxKmJQI5BniIIflQCTg5Cocq2WJVOZW+no1na7tdAP4+ySQprKv9Hpuj5FGmUZCVcEf
32eOZ51kSIRl293gIB0iJuAoBPRcAolQp2vvrtv7aa6BbJhDPL9W0b5uE6/Z4Bs77ecmX+My1CPZ
OLNRabVTBiniVCPOfJpSuKRa5z3jmDVsYTOOzUL2yRBbwiuy2o92Y+c8TTJJoyuOfnCNCdkPoWTt
WYlxsOzhrhdpmUrHCifWEmRilqPjhUv5SYhPzEdo9ioaKLvkZyX6vQrxsVvXr/g/+yPQizbp4CWe
GHzqft/Ml8QXVDtexK+WeA3jqMQLfIAG1KCA4mj3MmMTR9RnR+zaNRuLz79bVAGadVSI7DxLljvb
Ro9A6TJ8oUQzy9L2CLDkeH3nqj9BuAj9vdTsxhzt/gpbyPT+LHMwnQYnICQVtrsaiXo+nqVZ6/S7
T8CAGG81ME4yP8O/Cin9vg6FNVBxtsMWoqU8HeM5WblGD5JPjDhlX5zl2e0g+wAeqx5pNBGkwnne
fP7Im9D7kJ3Xx0RRBXVrFw8D2fnHw8mmJ55C7cxlSML0eAubuqreR9Afoq0mPGFjTT0Mtj7qe2FQ
sc4LnUr3fY72FfnYX38HbgSiPX3+/TXuov+GOA6vR9+RqnavSPU+AyUZZbm3ugLRSQo4uz7QGrIc
rPFkILL73tlrzfUVzh6IgQAIzkTZ4xzLFZw3m0JKWcP4CnXdJS6Y9gpIjT58sfX0r0h3hk2nt/2x
HZP+CFuz8pGKy0roQSWuMcOsoYOLfrA8ux0Un8Kq7Uy7W9e/hck+AEA9uLApviKRJJJIL3wu7QBk
l7J5O+T51HJviNa3LgldQrnBv6RNARWmjpGCAr/UBaa9R9IClIPPfyE2PWtpVhDq7Mm3nJXeUr9r
vZ9XQ99wrsO1mynqKutGTIqQrlON0b7r1bR9nI1CPaj5nCzkoOzzEhPyiuuGW9msJvUdDyuX+vTs
dcMVo6oH/tryodlYhppjOoRugUzDdSFgsgyV8HNu4AwYuOUpHIaKxJgCRtnAzc4PJn9h2Y61lTfk
AEXoXTUnb7cb9e1+/M/BW3811Bufwtehh5x5ZYgYiLaddbwyPvkjpNTOclTak5Pm/n20E83bXDmK
htHTHJTtFx2LDOiTcM7l8ovVN2mzYHocFcQrgyj+Hk8Y1db9MB6Dka3DqR/i5GLhJrhkpbj3Cuw/
1caHWBqNH52A37q6Y+B7CAEiaPx2p8btfI/51kz6NFT/EpP8oT9qGhlomV8dfGc+j6ECy1hkQX6l
ZkM3/Tr6KCXJLnkIYrGUzmZMbYxyuCTesIpK/FWpUH7SUgbKKpaF34hcG4y6gglE4xYXw2muYfJd
BkMcIBU8/0eYUo7apRKASx9dSmd8kLeceEyEoZn/XbbkISHluu5KoYgszCplX43L6sJR9ezw6Xhp
rksT+xgfivo1lSzfRBzmb1mc6YdQZocyBJbWs0sC+/Y+48hQToWJ6p/4SMx68la+4rgreQ+HAXcH
RALzQX7y1xt27kEvcsm/bmSEvGsXZhTuQOEY19u87Bs0FoU1Ao+3FYHeuiXaiJpO9bnWknnbI1dy
AZ9BPUsYiPsxsKxk6r1tWrk/5I2h66ddTZn9KFvXdUAbj7/1yWUA7M96OZhsKh5qiIUQIBaGWbt4
Cg32frK5o3Gv7d/cAvNoAQj4twg87Po3iCu/RTSN0BG1WpS6xLImihX3VGjq3ogSljTybeZzvGtS
NLhvb7PMwCl5HZDOWx/cmHBrOT52MGLpk3Cv289uDG9Yab8OQ16/6BMZdpjmlEO6pr6jdgvGD+sH
smjTAn7W+H1qXL5hdgu7CQNX0m+uveMjHR9a/mHXEOGYqebeN/nQg66LooMLN8Gwg0WRRO+ZjqAj
XnbtoeYHebCroNk4OIgizZf1z33Yj8cMT65FFc/9c4329uMcYIFaRH679NP21GjtdNdYiQc5X51W
tsm3LYjN9KGG43boNMApeaxWMC3bnawTIUP/GdGKiOZ/FpF0WYWOQffbY3hz2a5VnOKWYC6SravF
6TK34bgAlvXrOyX+6CYHRlwyQYv1w9jcXUc72NQrs0o2mV6QxmtN401BKXQZB3Z00r3UfDMpPmVT
0b1MQNPvyKZ9k1FFUHpby+iYxFvgrU1HHBJZ0hUBPgLy1O4VvvbYPMFxEd4CaGds+khw04XYuFoo
3qoLSoRfRPOGX5Yq5KlmeQhcJebyNlB3QJwtkmYr3/GylTfAEE5TY+9YgwegGxQJZOc8YN2IGQ4k
ZSEIghkOlotIDubmi6F1/R6NDFTunaB8G3KQN8WUTrsw78o3NQYXp0WGepGjoQV9cx5e4S26d71p
v3duhE8N5gcLtcIn1FZC74vl6wfTyvBSzYaPyUvTn402v2MyZ73PbdSx8jTbx5ANzAYgbXh2c83e
u7mq7qJ+GKCQGOlKhWUQ43O5kW5Z0iRLT3OuqqIP7QPWiHnQfLYHUdOTgbLPxm7iOk/2+faAnoSu
dxsJlWhTMCl6a7GQdlz/NEezf5oqPVhBp1WWCEXYPbvdTDnJ4UxHTRzp0eWkun+hBOfc3Q61VScr
e8DCRfa5HTsr8AvhCWN47XiLQ8V8PuZxi9gc89PUDheF786NvvRjVEkCtY/PnV2uK7Iyd4geWXfy
bBjqZMsu1hUic599Xqn3hzq2vk+RtdSRkH4hm4GLyByZ6FV543s3IZFq9pa6N4Uwu4eKIMJfT5/g
HVEplvVjWVg2Yn3LTyG4ly1Li9QVXjHeRhaV6xHEeKbEP2VJGgvHL1THnLMmDvJMbdV3P/PaXUj+
r92yQw93auN9jZz2M6JVq2mDVBd7T68ZdglbSBaMAyQLu5ioZg/aNgKTeb420ZYnb1sU9UrG5KXT
3Nt1i7NOhnV27jvcgRGoG0M7+8inzELwYB6PdTLYr+WIimbSZB+QaKfdPCDmY+oYalB+GhfQdZrd
bDB1agJIm8iQ1tc2mUq+Rr5uPJm+9jGZlv465vOL0+hYrvfxkR9g8JEkvr5KAIecrTF1jrOf61Rv
UNlSPcP08CC1KwUs2dhVqzHEkrlojUOX1wYgLGi9Jy4TyTroDMreMsbUa/sEc2bYcimcoQmoyCHp
ZgTRu3hm3fiZvbjlK0g5J+j7AZY++erzZKEc5sRrFLb6vZ3yO9rOjhqBlEiwrTEL53zthA6BqTgx
mwSK0KLE2ucsTTwGfqKmUb8BO4guSUfmXHaXKsQxrXf6jWzKSaHW1EurH92l3DzlTqW43mLkf7Ih
29bt51R7SrnEP6U1H0xhIociALp/2ZXxNOEO+Vt/I+7T/4yf2Qmv0t679k+oFcX5Vk98yP1yl5uK
PXD+64D6t9j6yiPMDQgvmG1s4Kcht2v3Lx2UlYOP5thKPpXW+vvBmYcXFCqr3/pFfEhNRGCnm3Ne
s2k3fPPBctzwqTSnvbyyt6YHda5zAI1Sw39DP7pnz8kuwy7T5OETZIVWPCgizUrhZuEg00YAqhXT
QU0nbShoDYBlr5g/OSwPdppbAOUzvfrql46/r9A+WDlZNmw9IXAwh/iUT7UFLjRx4E+VbvqQ4C/Z
Gh3UP9GVahVFMtY+Ml5Fq1mvy0NKouD05z1GthFm00gA1aht+kq8UfVGWQ5RrV/QD0VyUYtJS1sG
ABOlG3bQabF1HmvrKbXa8dF3+VXRmCHOHxJV/5Y7ZnCOuqJZTjUOg7J5OyQU/8+yib8tmh5gG7co
Ow0QBVw+CYut+aaikrSnJvPmjFHKD6WKt7aAzeVKmN+rnsNGRmCAC0X/2tmdii4+kA8JEr0d6rQF
sVE7X25d8gyDnPGM9sZ4to0UFUPTvEagBPIUmjZ+bmW2b7Vm+hhhxa2AFrvnpuvZZmqo6Ue5mr36
pvqOiZz9nYoVhY3wpCvNm2YozWM11i2lxeBnEcTpUXYVWLrdtWO+mUWA7LItX93EiZKt8rAzkKwb
mnUwlgmuElawlHjYclZxnYsne49HVXOKEDlwF0b+XUEsXKs154Gth7OvIqfbzGODL2NaHiVyHThZ
t7BFcQAJN66wQXhJ8gaSaGC81KqOaB4tg4r9tYW80zcjRKpn9CcEtyTgp2E3uxjV+BiGuv44RcB8
3VwXuGLQaqhh7msEtAAW04zGLlppqRsd5A9ATLImC7UK00VveAgB7s2eXRzZUJ2uDsFkvXilYXhC
lie762SGb9A2SEUKXTs+PfkJ6Y4/LQ1PGbe3j9UqRyDK7nwvuxD7CQ5Bgtzh1MQVqVtQOznOIyCn
rWo9TE75oTTzh6cY7UNYa/qdw51gIfvRTkQf3A/bQxvb+XvTn52hrD4c97nX8bgO02R6Tw1eugJJ
5Azd139BHuvabyWVuafGgEZD7KzGQq0v+Qg+9lVeVgLEKST6QYkKh20a8hegIGSPREbEmuZt5ikO
l38M5CUKS32t1js5oHt+sPMt3zzo6KuNQfUi6zdWugwnGnJfzAh6l9ULkpTzRdOAu4jMt20+aIGL
TxU/vWI7GLiUNFql3TdVlQo13exHjdVDFpg/VWV4sfnmvY/orSA7qaf3HlpNu9YwjT0eAfFlSLF9
waRDuRtzNKkslDHOFFabUzlUL2wPEWVVzNBfzU1trXts8R7lQSOrYCexfc7yDpFM1w93bmTpyRkk
h7Y1M/cBuoZ6J7+RcWo/8PVTybXyHRRjsgXkzXuctXkdDNmmtrjyT46C5fDI2lJLcvuQow610c0w
f4G09H3wM/u7CB3MJlsWYWJXXzH4SfY9qbBLocWvVlUG1xaur8VF9o9i0KrDV5964V72J8CItYWd
fK8N8632JodUDAeDeygsSnE6AFqcApXPmRuoHHTTvpsBOKnVSsczdVWgVbO5wpGuNDwnqV9xU69W
kccSSP4jnXb6vXkblQU9Azu+ZT8GJz1PeLv/+Aah0m2sAO+iGvTPgVwvL70X1Mdbf5O79VE8hjfV
xaaaMbXrO8s4j+KQ1aWCsmlMwSKFQ/Jb3zWmcbJdMCkfckAeEjlDniILkS/z2CnXXd1/PmC0xZwc
VFBoWPNXp7PMnS8UjsK+QWFS/Byj0MEcylNhrTRu+KKG01b2k76naIWH10Y2Ueo6xHlSP+NBkJ7l
9NoJXq8CAl4ZnNVBD52PKfSePCBKJd7Lx8QviyNb9ADpIlcF6Nt3QBFYqUegVxlvSR+UC3n6W/s6
4bcxz1X1hWGUxQ5JTffOUdp7+b1Mws69A/J2r2HCeBrjIUO8DzG7LCvLczPm7ITqeulWlvWMs2bz
UDozCuFQNKYqUA82KbWl4arlm48i8LrF4mErJ3U/9Q5wwXyUGOZY96z7KoEM6feUeLvJuv81FviF
fW3xCOxItPAylFBH21pJDsinGyQetAMocAud2zF4jLPskkoeWuXMe8MHqux1c3PvVig7mDOedu8K
mqcNioIXf7bG+9jOei7h4YdiJtO97Lr2J922YUt4DimoXft5q/GKqz35IARAztcaTTjkB633dxh7
Ke/WnKTrOI+Lk4cg6hmF+nJlUmz+YpkI5IYZUIIW3pxn8ErZjbg7bofa1rAUXCMyF2U1U4++u66y
Y3Xl76/LoNYxvDWLOf/Q5uFTO6H+t9Z71JcMsy13v21VI3Kzo3mcWzZGh3LUYYJauXUyYsSoNTW+
yEsUNbr4pBbTm7xEya5C1SBBkWu9Xsk0O67OQ9ec6ljfkWAzPto56khcNcHFLbz6yGwMdiA8vmJ+
+CE3Ar9CK9CzqKhHn6GN7web0UjCV7Tmb6FeXzmn2Uh+yBURBtXBdVnkmMoFFr6zu62U5HJpsjXo
KVMCu/4XY6VUnqvAT+4kh0WyVmrHqNfO5BWgdOG1lLl2UZTW3dW+DmTOCSqkmjFkWoeNA26uHJT+
gPTRX9PAfzUMu/5p8vX4yQU+mNk9IIOwfxL31mU6R+5WNr1ExVlwCr7IlpzTFM3rFE/xWU7yMr9F
bC6LV5QzVexjZnVNXjo4tzMcF7IWuHeKkqs8yAF5RtouPNlZBqNr8qaFb8X6934diHWWGVeI/vWG
+1CacFhdDxDVrGJJl6Ysi8whT9dJDUodV6FnGELBt3+cYOYRyh52GtcTt6ycNyvNtmWHNztXG+sh
cVvggXitrwe/Db/W8Hi7FgcFi7q/xZLioFuIq3bm+EOOy4k2+ljLstHTO4R69w5rw0cnGLonTUin
yt//zL2wxBZmodhN8dbNAvLVIVYgR4sUeVO7zbgAjFH0Uqjmus3BI0HCg3kWbusej1xjaL0PPbx2
q8iwbtUk/ewmelZ8jNp8bUAG7aURVw72Ct0zDamAIBuRiZImLIk+1uWI5KP/3Qj8GmlKvIoerjxz
qysA0tkQcrBJ/ctNEVxI2OFcHJ1LGQBAQLpobT67TfsTgeTpi6X5ZGDGtwYzpd1M9fBcDKDVtxN9
HbejhOT58wQ2CcZkWJwlSk020W0uzhKlNteIi8lR9qb6pouTbGVa2DcNutodHTxln7JYua94TuU5
qrtrU0uc8S8ZVnhf1RkMzFyiMSuSr/yrPqjwas9R1GO1qHfxLqxVxBv9dtzZpjY+DPCB5I5CHlIv
sVZ6ZZWbWvBrEY6eyPJ+RtSmzcZDROT2VKLUyD4kdKpn9J7zB8NEm6QxoubMeit+tl2khoVYCA4r
5qbp0nbbzGBJQtvauKx6IKr03SnOauTrertBa0gklAtdu4BhC58Skz2A7yPPdTXinRplFdSYwsjR
SIwGCqPSwzc13OBpboL1XNnJ/WQ3+T7xyXm/UqlPdmGKWIyh4lZwhaQWiP1Rs6DtSNqSbCOf+nd7
7s1VN6PSDBfcBQAJFzcoFbROM5SdZFNCIC3sjvAZeJI9mVciaCniYxFvadhC3OJliNv+a7yR5cki
CrEDrYWFa+8Y+krJm5mEhTf1myuGukiGiLSoqPFqkXKa03w64RYo97e56qW7ksrWMhLbXaN1cngZ
zknugOWe18lnXEmq9F7GW5gFsmAx7Z2NtO2RgvIHAksCQ6xWz3GFl61XgKBForHBg3FK6nWuavPS
bljLXV+CntkzNAxWKTLDiI4TjDkEALjirQK28A+YAtUPLiIklz51BLSN16340bUpB2WYjFAya1XD
lN7WRg13XywsxxpDCi8zjXUUeeRmfq0v5Rm/ovzoeyZcdtad1yXnddrU7PVktqnwNRHyY3ya7RRA
G56bcWOiiE45m77fDsWACljuNdeQ28A0onC14PtvnMzU/Opn1LplTaSwgvYKg+giDfF+MSBr/k4O
YRQOJ52OHw3XaFktkcOeKJ7KAU/DZOtH4aYVTsdY3tyhAGJuBwvqg/yHtdjrXuIiuofv4qBu6ZQb
lASt679OAdm5zMKp3A/JGNxPISYiwzR9D1UFmXWxho9Q9DdWep4h1vwWxWClvoJJnGBasMkP+YKs
YpUi8h95gCuLVA431BSvw7fkgIyuslldusiMXbcHU6jUx57bpnza33YMuLKwIogQv5EvxTUXWKfE
2MojCuzmlbIxbYTl0FUVW2xn/Abuic0u5p6aBUc5qOxXFGeC9Zg28X5AhHAdC90dCclKUzc4g7ld
DVWJAoNsKkq9khEpYH/XzYR2bGRe5GGo+p856YvdrUsFG3UJpjDeQ618l/15psEhsGth6Buc3SoL
z/IMca95bWYIR9365ICpW9GyLMtpk+ZBdtSj/v32nW4yZOsQgnuPxA8hQqcckqrkZEOY4der9O4R
ZcuEenpBEchHe3dkN//DRly8GP0fkQUlTx3c5GUwcmutF0ZzUjWgoo3pzdisowmgGROCFq4dXzFj
HrJR5zmuXyWgTMLIfNzTshw1D4iy4yLtSnuTPyGAH4L1Lbq7bIi+mmYkluphukcpo1/JZgtSZ5UH
pbuTTcdXvjvuFN3JVv40exZehDItMvcIQ7U2wjyZoWN+JnST5qIw0Je7N4whqZeV0E7KtD46SGUl
yoj5sgv1jSqgY5KtIBkN8ux6qCxctJXoWfbfwhTdr9dGXtUQvIrmgqf9+lrI+KOZBvVuML1s2WdN
8MQFJV5SMpj+QjrvPDVhA+l1CBcOsKkfszH+TPlpvGGcXkB0VSIKPK2zRdy0PRiJZ+KfhlOaXirZ
xh7qH2mXe+nezkidJlb9pdencfgyA4xHIQp2pEBXsIz8PNyaRTSRKJbt3J9wFWGH8W9xsk/v1igo
BGd5nbLFxQrKuc4FsHQX8sJ0u4DJUdkMvEBfYwbxGXIbaCzUQzTzLqimYu1DlV2hRJtfOc/yLI7u
lMgp727dXIZ+D1Vm4v8O7ay0+i20TaN7MKAXTFGnh6RX1M3gWvlJmYfpEKqtz30bS4SuLfQVJd7+
pe+HbjGzIvvacom/kot8S1sYdl6icDt+c/GXe6uHylx2tYtbAElBPB0qexmCL/iqIMyRDiQha8CH
Gz/q/b1e6OYjm2L21CICPtM3VPKHp8Qru73nzwhA653x3pnURkTAFMM4xaOjvKCDp58dm2sZcHLl
5HLRPCsCaHQ7dO1H10zZ6dYjz34LhdW1wndsXN76yFKtHGqC91HdlJvOA6xi2fn81OPteO+h0Qmc
eX4aVGd6KhurZ+epjQfZtEsl3OusbUAFhm21NPpXTR/qRzloir3ImJLtlk1WbVzgZuvrNdRv0elU
4B/JwdphTdZmwRFAL+aVJLwuSHgh7BzFLfrA+FfDTSXpLVqzFnEQIfE8dLs5Sb7L/utBzsIwp1jO
c2KyqlLzQwFmamEXbAFd3evuOn6RKxg2/Rti1qCQAutnmiwtRc1/okKOeIw/v3qeqZMIqs0LMD18
3WO1X1/TXzPpyNxfJcLJyhsqF2F20Lax503vFOQRjceZ8xh30fTuxutMRE0OluvXKNFtkin5Z5QS
Vcrvj/Urau6R8paP9fcz1lG48jN4jsq0cjOkc+cxNh+7Io636CVDORDNGbDQYw9THUfY+Rz1PS1n
wlhNs8sFnjWwxRU8zPHA1fV9IIbDYOgvWt8e5PzrjKLBxAeO3SZFyZIZ02ro8cC58qjHAtRL2WOa
k4wjOfyYfI+Qfi+wdJdLYKD76NOgxC2HUzEc+uHnMBkfWJRitjthdBPr1UOPlauG0F0LrXKgJPlH
LQC879G2W2v/x639VgvAZuRY5rq1l+sFGVbFynAYUdT5t7JFohn3c2+ruxo3sGEhQ4C94KIgN+y/
huWAHhcFNh+iIiJHEaq8Tp5ICP89A99VlNjZmaNVmxznAJ3u66lsl6JTnnUfuE4qB3luKmF67bWV
nPhblBz+I0Y2A6WH3JYmH1nm1de3NvT5DyNGFZz64Gf64d/esshSqGmfXyfJN3LLV8gJQ5ajA+1M
KEGWgXBnUl1QCUGx7yI9PAKI+jxgz8Eosg9BuLn11m6l4VsrQq8BckgoxmQOhp9GaW0bAYRadnP+
qpqFDUq7dR6mJOLgozbOYvHaiPjexq51uIb7Y5DvkalG017Ex+KgNgapqzbSV3KGHAgCJV864mn6
Sul3fqkI4xxwC8LxQG+OTt5iEeP2PtLQrtGC8RG9mZ0EOLUo3vrPEUvGQ7KgBjSs/KQp79rEqMCE
xNm3mtJ/Hpf6XwOQq/UcZy50BEqnHtDifWHoi0r14gcsTQ1ARthLbT7X98rwBfmC5M1P+nLfCwsT
KXGj4jPvBGO2qChzbPLB8cHU1Jmz06f0MJc9tVDNtdZTlOA+N2JrVtbY2xW2zRfWkQu/tuObOLjI
PnBDNxbCREQkEli4JphEQssmdxD7Oquzai1zB3KExm3k77C/58ABJAWS5Ablq15wQ9txIbG7kk5d
TfBFhwghct8U8IzxV4wclkxsW8//Yx4SJFiHG82TT0rv2Q6cd32qs2/eVKD3XjXPWU/9AgyVty2a
IlhYBYg96l7RAYwednDt5L5NucV9hxxBjj7GwrWt4eG/j+is7KWp4xaLy665u2r4jPCX+h5UiKuF
gJil9I/oQ1RXOf0Rp4q+HKP2bag2bO5B729yrQxOoTIWJxbVzrpPauXZMOCRYH/u/7Bw8taMH8bo
otKpVepzKuZM4Ryc0OIpTv5gOkClff8ZtsTnnO70xxz5PN6A52TsRq8aF/gzGFVtjX4HBp+iCNCN
HkUAdHMNcp205yH/EY4JezPR8hEYmRZyHpv5/DQVmMf8ipX91xDTHy6ogO49t99pWmd/T3Tro0AI
CM1NLdw0lVodO2MI8QYApUGt1vwQoVU+zws/zX5SmfManJedvt2i7DqtuVtjN6GhpMNVsX6Ka+tL
rrnh1xJ3+cUwauUDVrvDMUCdcSXTcZF2T2nA+itujI8o7k1wS9q0U32EZSJxU8T1rCSNgZMCEk3x
c+6RP1TiZh+ojgkllfIbdyyk4BvNqVZ2WLEUtSfzte3AQoP8RpmwCNBVTKcMcUVwh8kq0cmaz5GC
/i8DbWclJ+HYtpzd0jqGmvnUGH70OED3uyONj3sLKv4fQ4hhT+VP3V427fLD18mTBVWOJnqK1CRX
lPAjHEhqupbRnKPYNZ7xydnKfjTquA4mHpto8WDiSVxQUAtE0+1dXfT+UR5sN/URhTY/m9UUw/Dp
dMy1foXUoDailTuOi4FXvp5Kv3tquHQc2hEnOdnUZ71nIYdXTJAoFzAr/ZNWlBkWdJjpyEHsgkjK
WfZSDspJSa8HWIopxd43O3YwZjXyVZoxyHN651GphmQPvSLchlXSvNo1W5Aqb156Vx8OjXCvE/qF
pTi4th8duGCk3Cpc+0EO5KoCRtxDz0Lz9SZehkKkENGXcHttZ672PSk65+BLOUMxD/HmpdnG6p18
FBTP9MsQF5tB6YpND032gJvU9zZKsm84DryGfpG/mH2lbVubK0ccz/5TbRT/FlCNWbfLezKTmpNs
UhNbWGh+PyLfBz/pgYU0ex8mf2p8jQaw710Q6S9Dgw1rkPGFiLlvbcs215H+GOMT8upwRYyheZgh
mwNW0/U3dFK+I1YwXEpR8ZHX47Dv1kbsdVc9UWsaUE8Yuod4fEFTP8LqRy9AVqfuW2/be/mmYKKw
E06RQ+5znEVYneUnVaAQXNhJhRoa97KVV5a3dyMbcXwxCJijfUSgYVyOZahub32YBf45yzL0ZiEn
yDBrtPEDYv3yX87qc0o6EIIbASelgHybcW2L56in7sjVwj8BjgyfhsKbN5YHY0YdUhaMeF7xY3L4
6rEfABESq5uQXAoLWAEJGRklkxc8NNp6ICH5ZvXsO0J1wCmp806hi6hVL5Sk5lSlKGakCY6WXCAM
wow0HH8Lk/0yrMuQfKB6O71XAGRlWKAln482/no0RzyabIqwErz5YgZefPZN9vCprEByw3izKRht
RgcRLfB4bAWUUNjwusGdhn3Bi6+nS9lvJX1znBAUWiYhq/y2nbSVPpXFXo6OvJkKtcpHexrNB9sf
gcXwYHpM3RXSV7CWzXKmHq64tX+UzaD/iWdtBX6FF+QH1goRNHtRx6gxz0EWv6OmhrSDWb9OCKtd
EOVukQqsovd6RLw274tpi5xE9K67yYemmP29k7vUi8pkL7tbrZr22YiTi5xUBSNcwtIfj3L0n4+t
xgVLdvGcTWb9/tjI7H90TtvfJ20x/Ntj6+IV9LPgKf567C5/VwdybIZxmh0jRKGFg6q2n2dGyXXE
MRQpYhZesjHHs1EGIoLhr1IjQdhPRCOwyoicPbpps4+67gHmbXQxtbbTVnIKnKCFMoTmaTAra4eQ
62uE6icyn0pK+RC5pF6tLbyF2jLfKUXJ7t9vtZWMsTzLPeunDiP27Gho7geeWcg9iOnykPw6M2c7
XZF5yTNz3ORCeil0Wbv0TvjgmIP2YKbKE7tndJHCBpmEEpckCemktvZHlJwso1TU7dFBdcxlyjXr
4Fb193yw4i/ipPz7xCRVIHvkyRx23+WJ9veJCP5fxfx3TyEfEHTpmc+UJaKCFpYylNOOBcD4XuTj
Ls3b6LnLRAVKi8qF7JdhvoHQgM3i6Z2byy700/gZnNp/hHni0WSY2ne/hVW9wqYpRFb69mi/nnSa
UKsf//lorqe2a/mkFmWuValgXxxGGJElE/wGWciSTctslZMsc6VcXq6jUm7hNiqFHCbF/j+dK1+G
fCL5yNTFldPteW8v8va8cnT49TKmqO238AqdZWK5YCY87/9Rdl7LjetaGn4iVjGHW+VoW87uG1ZH
5pz59PMR8m66vXvOnLlhEcAC5CCJwFp/OBthp9/KkqnfiruwwgvFjfQeo5ZpoG0Ca1E4qrxIx7rf
ikBVdFZlsYrNsjrPk//bRadX87JYv50XrtMII1vxmr8Xvvb9fxYV82OAddef9sOiCkhi2fI//rS+
huKAp0nXP8E19vOv//vvIha1Tbnfih98/p3/08IfXj91zWStNSshgN/60UuThzK2hcjvSTYeumQ7
/a1oQoYD8JGUOFd2kxxfXruXPKA+MinxiYhM9T9Mx+7zX9PtIv04vTKzpVjs93QcSMZFHlby2WtI
YpoTyDnSvibjEHynSsoxFkVqNCNt6IQYOG5zt40ePMrOfwmNzOo9tDfh44jQQSl+Rl231K0gftIy
XV/HI9QPvFjtI8A/4Ke41T2OU+6tLIeOE8mi5sv+Z4YeFD1Jsq3ZHi2UqawxThctb92l2umYi011
EKNs0ShCDVDH6fVBhIl+yzOw2ZFUSqYtdi0NqqxHcTdfNDwQqDna7yHzwKdg0XRtLV8mFlhAqsDd
OXJLGA+e8w2F4QphlH+aIXDuDPyqhd9fK43rjIoCGiIxiKEgHSY7yO7A5tF4cFESAyqHA7c+ibkh
IBnfk5SHjPwLjcTwEQpw/VhKz+LYLRq59CwO5BkqtX+ORMOHsM9zBBqA99+/54iNpq5r1aNcvYil
zdSzN45koXs/PP9/Jv71Z8IfTF36PU6estxkS/F0wrBAWiLrrx/EMwwxTzZk7QswtOTk2APvzomt
4Of6xyhFOcOpbV84vrxHyWP5La7HFBScHCBg2St7R3aNh7BzXyko+d8aGcjWqHU2SqeQ2YcR8T4h
fhtmP3vZzr7000T4mMq+QvzgwfbtVzEOkuXjxNAr0MOZVmzTX2JiBwp2E2jP1Wi0hypyMTNHWwnc
jAKxyuCR2bvP4h0sBc6POveiZ0oExVq1u+jMaQmLzr/MKfpnYU3xe047zan9NDr3RZYcrVobN2q2
q3RJ3bDpKHATso1jm7T6JJ+AnHvJZ8ynqvYWy0i5QEHxFk65yPPMnd5Przl6Aq/YzOvLVm6SizaG
0XaM8EHWkkl8FSyv/4DJp7Me9ckXsu+j28rqFYrgXfg91/cCySUFcbgMwn64Y9vv7Bt0ZTcJ9k5P
Zu68igjFUG8zDaRm3nyV0kG7iyam25hjyIYVAMVbWqI/8zOMCUYeq7lcs02X8Jnc6LHiLsWwuJiy
RvU+kS6lCAnDl97E2BtQRHjWqszcF60n7yh1DDeGo8dr2wqrx2rAFscHtfcV4aFzVk7ns4hzvK7L
v/JseLbaKHwbBqVcxiD77z2N/2ad2JiVNG25EZ9tcUnNvEdolo+6lX0zgrQ+5Siw7WU2EAuPpET9
MAyo/ju3Uksq7xvypBkq9XA0F0LXNgybbaDY49ESTF/U8PKN1YQSPpijfkNZWUGpNfCOYQk4cmjq
p9IDIhlZar8LUTR70GzlJwIZ2Z0XRcMyU9sl1FbKe3/eZfqAApAXNXjGTnd/jrJdpI9D5Pvon3GZ
XPH1ZOOXOs36HOszKxTz/1zz8yv+b3FefkosTy6+AbCOIbro8j1Pc0T2qq5H3ZimaSTNbZ/hcx9j
B7p0i7FdB+yp110V0cYrbVtxCLwVwV3hodklk1gsi0i5R6gr2WoIra5zaiwII34lueess0hr937i
50/qaJxh2FRfDTtCYB7ZqrMJH/EOv6dmIQbihC/boTebS4ov6ik3sT4XK0lWvgcFXqFHnhu7utDb
TRVb2hddX9UFID40Y4ptb/LMgcT3RAYWCYW4+CEg8amvWNssMca1YIyYledP57v4JPDz06QKxFTm
U9VDNmpkN3a98/ISfnRIXy/6PLCsH0Yjq6JuYyvg7NR+LZd2BeQH3DqOBPtxdM0Hw6CIDRsZxZnK
LR7wJsMYp/iZmpH5XfGkc1FUfMMXOh+xVgOlMABxDWOHrYQn4ykVHnstBwXims4SP8jyxhg9MPsk
sNaNqRVvue5v0yS0vo+qBGXCysd7a0S1mHOUsg2VsnjEy/unMYbuneUnyByHsDpU1fhWeSV5Z6e0
H11PjdddUeU3quzFe9WWvH1n9g0nUzNYG6kaPBm5ho0sf5Lv0uhi19lR0Z5WquJ0fBd/DzDgQFWt
ipaq1pokqnr/JvMHdDD13vxqcPS1+cp8pkre7Iyxxw7Rq6xXn3KUvnOSs4Dedn2uPTrmWagFiwYw
NjEyIqg2jXwIS84CoNu/j/wxR4WMCUOMb8SoRxslN5o1pRb1jbT6SrAzurLwlwUWnnf/d8QYZOkR
ZH3p1whHLfCHxSwkxTDawyqz42+CIMbGZunXAS7EJurgNSmpXgNlTPprRFx0R7nw85cCM/sNKbaG
HVuv3EuaFL9HZOalTnP7CfvxZhvVZE2VUncfbC/9fn2RZnyr/bF7VCjm7ipAiluE0a2lMbEHAfnd
JZrl33tWXF1qrXukdpu/ygpSYiQneJpOTQW+3qJLI+cmsX3jsSTBK/oztbD2naTUMEiM/BXVAkpI
7NFOYtR5zdDze20UwCCFjEu8bzvZa2MIubq634s50Mk2aicVjxwT81vJRlMYW+vkKVN6HdJkhmz2
hafoOsPDEv9T7ka1485PzQ99YVRhx54jFTcX6vC9zldJNvBV8bs0Jgpfomn2mX9qmkcFatKpUEeS
eGny2PQ5hJWpCzBzTd1lup1D5qa4syWcrBt4batPA7GcdWirY7KN0S28kLTI+yMi1v2xirz+aNiw
Da+dQZksC0W192JgDhEzrnFixBJT5vE5HOSojaSD160+rC1unThyFiguDqugUIwjXyrGUdzNl7kv
8sMnErfUEY0yLRd/C5n7qsr9J6Y2vOu8oe9/1PA3X0ssuQp8Db9kcSLf5vollHrwNbmm71OkMK8w
rbFJMKCPEvzBgHjNpVxxJ/qmCBPU1UnUc0W/uLx7B/wzOg98Lhs7d++sTcPV4j05Ie2qdI/LJZY8
tS2v5r4G/hCkd+mr+lsQXwxWysbppeiqrC964AtFfCFX9X5sJwFhMrebykbFGppUG28paRWLazsY
/OxGscrspv89Ivpgo3sKLoVqdiPmhDr2k9dOH5bvOmzQWMdd5tatGv/VtrpwLddIXfRN0+HGFkEe
BsP0YrjGnUCtw/e9RUDpPbSOOpw5fBLaFhzRv4SWimQuOevCm50MTUK1q24N3zCWVohb/Cz0fNV3
JuVFroCBOfjTgFggzsJxWbVDhPg+aEWB8+mAhi3HDtwt3ECQiaJzhisaatUvTa8ASPkXgKPom1eY
VxVwoc4a+iNnxJWex8027QGeKraZ3sPzSe8jaLf4t0kmz7Iku7ejNr0vx2+V6Tl3olF0jnEoEiwt
LENFXl+luA503rfXXd5I0ZJK/oOZaN1JLBcA7ryBDrcRLbHA/KoxcPd10UI6nxX8hbT/3HSyCePn
6OFylvYXoxUqlEniNgffKR3YtoKxXrbGd7w34n3taebCSWNlI7R9G+xdrpq/hlfpW2SV8sUs+ivu
rnHN2ZC76Bo6d+tgWxeUp8TDrgekuowGBSPtydhMNJ2yrvbiIal34/vo3Aym4CqVjb2lTls/t8QC
xe9/gnv6Fmt19BoklrIcxkS/OEo94VZJB7ilXR9UFy9gH6tBNKlMHV+0Jn/C5bBbjEOffRtKDDYV
mMSLvKRsEAf4+QgoewsswKrax3jMm7XaJEiJVF4LaJ3iAzR9alTTqAIP7q6RSj66DF4nkBRv3Gq4
TlcKr6NACZMz8f3kTpXg0hRpgZKz2UPjy3C2LFN3By5nXIom8DjlrBrKm2g1WH0/1DaZDCK9SFEe
M61Fz1hWb6/REfDZ1G2HQzANqo1frMuq19cBFQEhoWDgkrDMrbo8iCaWEBdNdrwLRkHJU2iNPMfQ
XSjacDw3GZWTvhuzlxRH6a0z+u265flx0rryV+oDoRIXLbPrfZ9wbGxRGZj7498Rok+MIlyKrabs
uutyLPhe+j1DDHxqztMA0ZGch9G/+hQnQuYXskyQN4ukV95cqADb+WeZX3xeVCx1bVagS9IKme7p
R/7PL2FMv20Dkw1J0wY/O9AglVSaj8mQmstGG5RdW0kGiRW53KjY36xl2KuPXiCp+5TvgqVowtW3
z5JqvooW7ozmfdTKCzGznqbLHih6zy4uIkByXRBLujmcgtFAPzDnr1FIQ3kGsr7GsA+jxSHx75rp
EgG4Wo26r6xEUwyIEHVsN7oNVm+e4CtQrym1Qm6bFrleemTQyjqtMUEJ053oEytl/7ygavnr9upi
0Ef1CZGpYHktlzo2ZmxUlfr1tZ07PIXYVzu7uX5aycoJRDiCZlM1lcxCckFG4BqfSujNFaH6IIqz
IsCr0M8jTY9MqaFKN1CMlpyNy5MAtqKbPEl6k/041IV9Fe8Wo2rdop0obq8x4vZ3oIDGlmLydWAC
03oR/hrW6OmrttfDfAPqAOWG2jtomodpbpV7w7HRxyDfiFugu8PRlxRI9IiPkVBDkHQD1XOb2Tb0
rkHiOwHFFcPEYj5DyKQIFxm02gChEiDsbY0+5tzXI9w4j853/01c+5e503qdBwJDWCR7kYraKsc2
L8+Ut093WRWpb72sJ4uxUP812k994zT6n+PEKAmL97hPrzG/7ue4AA22DCH+KVcpdEB6o15haxBQ
Zydfifd6tILVjXbl1KzSCvZPY2Fu7zdJuZyCrVT1L0JVZA4Wy0FRfg8Wo2r9hQ1Xc5cr+l7F1/s5
LLv+BubG99wequcA77ujbA5oEk2DAS54e1mxY8iejMZmZFGSV6y1GE0dA9u+xEQMYApu+nHCBPj5
gS1l+ZyGEghPuff42p5Gw/peR5P3TrS6KoXibfQPvmPVT+B1RG+W1ubFRTWnGWwHHi1SNpJWBhsp
DZoTBdrkiLEZDkkUKu/lIONMo9XaF3R2jpbW6b+0pl2naNN+g0SPtRN5pwfdaIJ15d1PYnlYmHvp
KVXQIJlaqoSICvgC+MeiHQ5qTUV3CNfX5qSgIu66XrIOVaBtr9klT+qGVT10CMZ1Csw9tKPx1Gtu
9GBEpnNE1zFY2r724FiRCUJNKfwN6QO2oWKv5Urjr0RWnAN7nXrBOTM6CgcSQ86yTdmN5Vo0vVpq
sQrtfo04bUBpMo5K4uYPwrtkHG5NCNpfTYetQ1Dk5lOYaP2qcjTj1s9rHb6nYhykrPFOhg9Wv1b1
DFpWYS/rzOpfitj92SGf+6PysqXtTNYMitVt3bw2H7uOLbVtD/Buhmwv8ihOrN4hYNtfUC7NH8ZU
3fkN8gSjbXfQHIDNilyMmJTiTByVwG7LpV/EOLfnFQzvWrXOzeDZ57mZ2cXCjcz6NBaSPoJrJK4I
PW8dGVq3LP20W0eZbC8wLCtPrif/0AIP575+xPTe5Tx8MsXtYKo5xslxsY4tfo6yt84AfHi16S4r
vXac/sA8axyvgk5NpynHPHD8Clq5wxsX8QRr6drmF7Mu+oNfje4lo3Jy01U6aKtCuoguv3Ws3Qh1
YqF7knsRA1bcOCvVqzhvT33ikhdmsYhcYHA9dZ1wMkxcJUVY3npIby8TmXd5OZDI9PKfFR61i8Zs
zSclwmq7KOroRkMrch9WBgc4n/zsyrfH4tXOrSfDttNfbQn4fS+FUDZRGRzRr5B78qloieUGdnmK
EfqXyg2xpCKbgPQUwGLQYnOoFXsSH9NQ2iVR6+NF+k8oq2qSHT8G+jgsosztNkGGH1Pbl4kMxS5Y
okTyYGLRhoGJXK7VQhnONTUWpM4aYwtoVuOpGxlL1yXVC+n1Ao9K/yUhPOwGUv0jnigpUZoX26pQ
mhX+ZAXneFxprdIuIcFieS/SN4li3ssWv+0c4SGz8iHC0O37mn/WU9qpbN3wBdl+4AlRFYDvwSkR
3Ud8G0gLv6SKpSFBVEir2o/xhOoT47FpAz5Xk8YjMqnambfHKZn0H0VXpUnKCgn1pa843hpKZH+v
ZeVw70sSaQfLOIsu0JXN0dbqH7wRswRNK9SdTNuptiJWhKDCrtQ81kXDC4dip6lo/IumuEjgVlFo
xFheTHLaMry1sGWYI9ISzqpehP7151Ab+yWcABLASlvQwGZ8YyhScVPBTly2RhB881xpL6MN8QwN
wtxmraFuefR5L7ENpHUKEDM7F3BwLfcLh0/8f1RNRbfIWI6mW6xEnLh8EF8lraqd1Hzr1qa0AbeJ
M3EafHAazfGyQSgwaw5CprpCoGsHAVJeCkZRhZ/OfQjfIvEoALXA+FByQkYFaRcA+jiTb9WpmeNO
unb5PuErDVmVeVRoB4hRVGxI1/4OFs0oqbItyVAsee3sbMuj+mO6SUHbihvPS7yHNDLJvS0CDhym
scqa0X7WdJPaOmYP59EOyhMonXDdBlX4VoGH6CTY9X2Ie7qlUPusVVfbgkIxd3mZRvdmi9mdCOFU
ikf7aD2mKnsbTVPtVUDt4UVzLG01eMawE82hhszTQMQ8i6aj12u+d+WHTFWLB0ev+C8p0vOI9+M5
xPd9IZqu3lY7sWSp8ed917ENNLs7mRAWwALKzcWMk/qYdDbOjQ2q8pIKFlaVvhjIjKzDTgrIZBbp
g64533IEGV5j/BrQtm5eQ1ztKTXJ9V03XRqjRILRzo9zv56WKXvnUIVaQay4tH1g30bZZu4Rd30c
IpdYwPGcB2JKIgd1zF/TRh1W/LHrpeop1pgu4lLB/qT0gPPj0Y6Vh68H2wwp727YgEs1FkIJGKGU
4ehZ2ZNoDUpYXf7sKicbGakbr1Gi9edENSTNvvw9SZqcCIe8l2+S8N3RGlm9+3RQ3b0QmZ01Z21n
dFdFgkSQGKiyHGe/2AROF1v+5+A8MdWbZPwa+iTcNfl4FQQQDzMAcmWyYksaIVWziezuF55q5lG1
HeNYTndVCWJ18eFWDAVdZx5dqoO7TK/OosuTgIwaHbsZP5Kx9w2aZI86AMIxIU3P5FEjP5PVNx9E
x1g3HpqU2NJ1fcLGA++23l/pZZ4tdGxWjxGHd1Qh/rjD2vq9D4DNv0bnGZ4bI9koD6Bz/xLX5Xdt
qQeUHgn4z6HiBee4Tz+OeEFPM14RNugPmVtJZ3EpHOSLFKkesF8FVjIPXJt+z44xygBY/p7xKY7H
KR6X6nnuxmjcWpY4nfENUZShBLwgLyjUDsVR3IXemON5OLWvt/M4Zgj1UgsN7TpHDNgxCeKFuBWX
QQ3sXZApu3ocndu81csbmAwLH45mso5xPdwMQYc382SHJ0LEnd8j9okEq7abB6qouc5tp5XmfrFI
bpXp8tNA0pZgo6ZFxIBYvWhjshYoWluj/FZYWCWGSZXvotLP18JIcYykbFmFgXwUwnSOkax8KTYf
NR0G/V8miSjXAv7Cp/d/neQZpX7JTfsndRRsCmwH9RKqOT0W5F9C2BUrx7SKsyr32qlE14ZPnq+8
ab2zkccm/OGXfHG0AT4ACuLgu0i2EBSHz3GfaxFIUsWq0AlJxn3TYdnSTV+RZZXotyk67oteHScZ
o/bceGb8LKu5CwzcUbdG3Q7PhmMeRUDtJf4yToLmtvAH8ySrWcImOyq+IVe0SHnRL5TZpfUAxWWv
dL33wNflTzHTmKiERjHK93Wb4dza1wb61VH7RUe2R0SQ7CrRumQQpjc6QZn/GPbG1QEjVYJ+p6hY
vxQTiG5UcdtSbThYZif7j02k70S/CBs0fKyMCaon2wqouwb3Gde0PLHapzAhaaxMq/0ZpsbJK5tT
TKE5vdxGA8JyctG3K5zEoF+IpPLcKZLKIhc9D2gA2hHzI2c9J6mdEBPppIAMr8uo3vJRGbaZUWrb
IvbNl6DR1qT7x6+Si3pTA2HrJEtSfjH8JFv41SB/pQqEIEGGQm6j6mgYg4hbiRlDg7s7n8lXipMF
6jaHwDJcFExM9QlShXNtChmvuXlVhtI4dTmG4161sPsqrA5t91Dh7rVoQju5M+MhvRsj9KzBdD9F
cTkc5n4Nl8SdiOXfin5c/0fcta9RtfeYLikGKGRasHZ7A9y9DBUn49lzmpshpnui6QQWT9rpEvVJ
deHNvdTjMrmFSG1d2LAb+3yAImXEDSytmMzxxnDSYuXVcRMuxwzIIM4P+fbalgr1q9Thh4l4hHVh
w2VdEix4+8L378SCsM2LG2STtmJM4ZtonXmFu82Ueitn+fhruulj43rT/nPz7yHRI7faeuy74IP7
euL32Z5z3VfxhhiFG8LvPvHuwVAU925e40OcCO5qi7eQk/0X/UBTgHw4VnktXojaQ6C606NYuRM1
ievxW5Q2YogVe1cd78yWEveinHQaRqnvNl6bKcu2S4aFbGFoFBt+/OSHOcpswNiFIXKJXMzVENlU
5XXvuwfzIM4rBVaVq9a05LPbKPUZQxKOpkHjfy/3yN/Vi/eHRwYLYRcC4MkWTpAkR6A/U2UyqNEh
mTq9qE2O4oKl8/udaH4Y/jB9DjcVf9zoFZA4f5DOKFTzEMMOUjqPDmkXL82ljRixTSwNVtYkAusl
cBZEzDVcjGeuppypnIvGtUezFx6CKHcuClVI6lg3goDgA0Q9mkbzfeYklKg3r/hbNRsRMXp9frCb
5EbN0UhCLx/diqmMgQraP82J/JYE43tToO3mpkDIfQj+PTedDKfkVE9ROw1iMp1Qh+ICRmOejUO8
UgI3wyKAz+AGLzx1ERWUfmowaeZeH9L8RCE4AhI/es4GCYtv16Y6jaDvFJt7dN/QHHDTrWUX1ibw
AuPJGl0qQGAwErV5akvbegod39yAJtL2cL/jS8B/bxFOeI4UfqMDiuCrV1fo4NRKclagL6LI1Pcr
D13jL3VfLekxv+dDjWu9q6SXokvUva311mbMjX7f1VBCiib9YpI4+GHW2a4zXfOtlBCnsCA7oTUq
58eqIRWGcKbz9DsUoNM1tNH1v4dqbn5d1TfeQ6sptOnk91Vzs/+wakyqijMISIds7E8WYj47dgD3
iKo66SqY+sSAuPRy3p9Qbe1PiamtlaqHKTN1qV4EvfLz7RBNrpdB0q/E5L+tdZ1oc2rdYYezRN0O
2/l2MdhePBkNak8x/iYcGZvo1E6uxfOoMDgWo3mjRScOEe/BvZuHq9ZC7W76oEkgHwGOxXpydKdP
o+hM9a5fWDmHwLkvEh9OMSwuYuTTvA8x4OXbBX72frO3c1Xb5hNsKoJAs7WTks1jo8v314sOWM+s
x5No4QUhHSst+nIFZQ0tEMBGVYatGEU5P7tHZFIsJnriNEHItEikJeIdcgICMX4q/1ytYLUrpGte
TSyQNwPE9HAZCvxXxsF6U9sXO+rKbZkV9V1col0RBHb/PGhwcx2/0L6HRb2uRRHQ9M2VaRTeD8XF
iLXMVeNZ9rMYcXZZvktTK9kakdwec83Jj5QJym1tmTA/+gwDQ44at+JSxIOF82ybruc+L7f828yR
7K0ZIp78aYB3k8r3K8fo34uICaKpOPGDb5ruXrREfz34uwxIzSGJzIsPLaVaNoW3UwPAPX2BGMhY
xzqnIKfYwUYOHh1VCvejZeZLMdq4VnFRx5oDexk+BtIQPLqD9JoEZgYwlPhw4IfH6KzciMHGsPuj
mvNzR41eYYTmA9Bs2ofrIOhlOD6uDN+UqY2uelvVpOIsmlaLgjAKfRfRKv3gLZqE2wMqVhs3jsfL
QN5hhTgu2uKkjBcmIglf2Cs/osEz/rQUZwlMCU5R4gcLJe7cX3FT3uZ5on4dC71YZAjiPOOYpoI/
d4d79p792pFL7QYLDhM5c1T2SnscDx377F3nuNbZm1451OA4tZHP+VCiyKm1uXWDZLq+LTS9wdCO
lK/eAprUa0M/J5kebrB9by+tH8Yru2qUpzqK0Nu3m+KLlY1PXjU2P908RYbX42et+x+RIwXeQpL1
m0HJza/oo7KxUSP/JQT3sMxDRb0Xr5wlIF4lJVFXDbkxbZWzM0fCgwekXDXHsnb8O6OleCx1kUvB
XPPe9CAzyczAUU/zugW+P+4MnJLfEimT0YHJ0FqZwlKkwWTZKO7bMm1uoQezyZz6wWhZq0QN5b01
zeoN3tWK+VJPpDZN8cErxY22FLy1IUPwalA69Zj5Zvpq4jI80dwsp82OSptrS0GCE1EtREToSGn2
amDg+zuKmpm2FGy2OUqsZSdXBh3Ywgz8PFHoUcpbv+lj3pPAQdJCNpZZaPC/mbbb4tJOuyZzIFs3
D4hgb5oxDwxiKyY6878sE8IOPsLnvxOnCdOIrEVn4Y0BlDB6zpATEf1uY1r7ynQ7VMOxDEHUscaw
12sfdYfzqqMl9zCK28cu8SG7yrJyFIOWCnjUsw1lI6AAKLW1e7QukaiYppZ6Ut/qZnoWg14mSTsU
cpQl2zvrmvdKdbfZuqU1rkUarI/5Uo9dZdiLZimpP4s2Mm5ES4uzhVT5CRs52bqMEHZFgq0rGv+U
+zqSa5lJdb+wDLZfae0XT0r45FJ98xadP9zWKNZ9UfCOXtZVqdwrEAc2lZ53JwUpwAPKvPKWX7C+
0+oxXJVsD1601vthJUn6apHewiGHTBIa7kuSOWPVLmxVrldtCCPK9IZgIWVOgwpekGwoL2UnCwGg
Iwlba1PiRXE/4r5DBS2XEOXND46q678sNUTS0K6/saixcJpcWlujKcONzu1NkpPWFicWihLYTPRZ
siuqUD+J04kYEHEWijvXuEwcXoYx3fmqAadvOsWIc0/ZY/yd+va+bjEkESpjlhAhK3kobP7a2ZSh
vbgGifg5sit5gzhSWh9SCIG3DZqFf9peqBniDYinkt2drDA0JOUOYdi9Bdin7uyWo11TaMgFlmHw
MI7DqQ2c/EZ0lYr2HuHrkzBGUMinSh/eRzXf8XataupHyw8M3Jsi5TlpsnZXGhqp/VyTn9OhkNcB
bjVbMdr45NMtTW8PYjQJ8l+oQ9Q3YjDH88YLNe9Bi5DVDaSf1xWyKuGMkT1cWwoPcbQkeDWZepxV
YtGOHEh7kJwkXoo09twUaWxL4dXEqEhjf2iKJPdf5iYhnz+R5P4Q7MtsraelomlUvFCKjffW50ex
Et88phLlCVGdS3ARWIPfjXaipKeEydeospxbWS6CJ6tk1zFp7NtOztHPD70NoCL9pQ2tI4DYjqJL
n9/L/eTd1GsvbpDjsuXZ6cqg9vNi2VaEML/u7usyOGBrCtVQ1vaWaVT3sMLr+zj1w407RgrcVfrE
xdS9NzmQnaNoyYaJwDKT4pQPYZo1d5LtDl8eazXuv/hSh9ChppXbIYmPo5nhn45jCOpWtfFo4gW0
KIze+cnTCLWzIe7ShZF71mMAx24dpWN8Qt06Ok1qhvYw3g6x1ayTHIhKJyzxRDv3kQi6Hkrz0I23
UeznS9NMLziRNzdC5LDLMEIear6LRdMInXqfOlK8FCJ7KbaeF9dU13nIEx6lxfwSORP1WMd00/7t
cDl7XY4T0EIR4Axv1JS1bVgoWs2d4pY8FqlicZuyM7wGzWtYMj4COgbaiHdm6z7MtReVL8alm8nj
UTSDOFshKWQ8djkK5HKbvxlBpL/YspbvHM/ZDYP9QFXyEE48EWFtJO6Ccdj6YVOe5/5EBnjiaGX5
wRUp12V345YSnLVpvrjAqNBPbZgd7AQrNj+cUjiTfiUVHX1l+aa2EaJyeoNUZzU43xPbhquF9hxW
INASRWlojhVT5ZGC3RQrBkWXj6KcZ5varaMVw90V2xENtXMSSQQ9ccztOFbV4vov9k3lvS2GGw0I
H6pMP4RqPDSzeE11prhqfscWBN5FaYYPJY//Q6VaNP0kDk4KtmpiRhEYzm2ZlRDuKr3cta+lk0ow
fDr3QoFFOfLkee0y272AGnMvLfKaG7ivxlL0iVjAQahxZma6FX3igt7ek+fUPoIFLDT4snZxv/ge
4rtXyXU0ZaKl3xT8U0qlY0PAXTbY3Tac7lCneb8TffMoWJ4QMcrIOro1B69qLOs1GX/rrsTG4M7C
JYK6dquyoaePmjoDhRycvSLbiy5EQGqJBxce3Y0q31wjplgth2lnG2O1n/tyvewxC+fbGGM/nFUh
Q4flOdGMApMHuUQuYWpTPFMPLQfZD30iphAxhRc+2iqKl6KvLLKqX1wjvczWV/O6hobrdoEUktxw
NNalWLp1ek6MdVck310M+aJGNt7yNMF56i8RUoedSBeY14hK5h3gs+m8NE345gSq9FyYeLY5YYoM
N6ymw6B6wOHVJnsoNGiuToZhhIO8SDJYP4tC5ZzW7RdKrttXSwKhFK+VbD2l0oaHI95XotORQ2Vh
GMYIIQz5efGeEgPX2de33DxTjIvIeXal2i3CQ275rHrJqkBW6SVW7GBfuRgON044yUMJ2VKOMTl0
PR9RmxrA6moI9fQEvpqMMRqRiyotkDMVnR/GRTx2U6RUCm+rm2q3FyHX6MoAEh8ZPmhKqz6Ki97D
Z1mMZqjnC9GRyIgqm9pkYi06TRFwDbvee9lQH/Uuao4fx8TkgGNInqne/mN8kDWonIESqY9dycF3
UjlaCch2BCwHhXSkvSzw3ALULfoFiLtq5W0CpOX4qV9EKDqaQdNMMThPr3usMSTD+eE5jXLUIkyk
xN3fmqJPyi1KueI2jxxnFfq8QcQ8Ke5wGBrcO5687bHnaXKsgeRd70RfNQ3Mo3/rU1QLq42s33yK
ldE5Uclh9YVJhliud9EIqpq9ZXrb6J22U9k1ngy7tU+oE2buJq9BLCW4fC2N2vBRvjS7YY/jpkEm
IB2Cn4kth4jvqa+CTsmzbomVXfLdGCcsGB+mewDdsBj1sTv8D2XntSM3EqzpJyJAb27Lm662Urek
G0Ijaei959Pvx6geVY92FnsOBiCYmZGs6hGLzIz4TV3P7gUumrvB1iLnd2Tmm9Kz4ue5xX7Inyt1
NzesyNdlETwrjTHzFVLMDzE4eahKuKZLrBy0YLAP4JWtlTRxYHY3YQ+4H4VLnsFj/QASw/hcWcML
m/P6QV8WPcuYtGQMhuWH1u8xiVzmmZVz6fsxBYBpDJcbZ+HGb0AU5lcwqyO8GiLkcNOrk+YS0dbw
8Ekq+rtEd4Nj6jT3PH70z7WqYpwT1Pf1knSK5jJ//D1WJk58hz0AtAuStJaOI3GnOgXVvRb1VenM
nVy56HVS7kfylrBkaN4GLMnrqriwWU2Ohj2D1y45baKAHfVR9JsGfVNGVvu9m8dpG9pOffKw7nhW
BvWXjHvZIvAc5PZTAHPzjCdhtC0HyD64WJhrBxXC8+i6aIrHzYMcsI5sHqSf7cn5qswlA7/7JOI2
oVLgZCFxgkEKgq05xqdfKg1dHq+yW25Qmo5jH5NIBcYWZNpjie7GEGJs2KqBvnfi0UMZmijUvpdt
U8ctpscQo9VvZNIQJslb/SyXtpHnPnRjN2+spUBa9MYZEIh5rkwPZ4mly0O/6+TqPkI2dMmhW+qj
daD2eB4plPJ/x5JBVtcm2+wVKNZiGwcKEMwoWizJWuvrnBmfstSa/q6rVzZ0lO+q2TqwTrX+GsKM
mm47ta/jECypMNd9NExeE0PRZ3dFE9an0gH6QxFWu5drl30UrSc7zMen0QnbB2Q2/UOAwcx24In4
jYz5mqqq9sY94h9KxWGrp1vjN4X+uKiTC9JsX7oWo6tmOciZHJxeWXWpq5zEAEu6RrNTURylMjbV
arqTvz5EiNxjFXeRP17+35V+NRyjaPghXfgJqahOWKm2LpNI2UqnHExrGld2lH02gAI+1E2wcZ00
vUSLlrJ0YZUAEG3yDyhUms6mt4ZHiJ9sCNh6OkCDo2GvaKD+SNnWuCvuonGwMClWydJk7fDVo1aF
v+QXdEGiU2P6aE5nSv+1McKf2jgoj6pao1pRd6zul3CUMtONMwXRGUV289W2pzXa2cNX8jfmfka/
aSfTi7A56bXafTIrxbiDRFWtZToytjzTsP+6FJ0Sveg+xrPLZeVLKbk7o51u69xiWIMtWstrXNHw
5loUnOQAs3TGPvJZTJXGOFcOSZTgovA74L8mzc51kkT5sYKjh5u/T5ILOc5MublnRa978ZuCo+O5
ifvqmUXcr7TImu9d5+Bo3mnqA44d7sXjpl837Iy+x0n/nKpN9QmOeHIqq6jfygRr/qH4AJeBgAX7
qNeyA+D55i3v0p3Ms8Jo3KjoTJzDFq75jIbjQVwp0bC2KRHEFqWvf9lVVisHXZbHKW6qu2vJGD9O
fB2Xl6+6HGLHP3sAYU/SClTXuWtQxArzmLWOlzvbaQjwgVqatayus9T+3nmqdpQ+HmHeg6vr6cVM
2610Tcsyie0sm+zZwNFLQQBKvqQcJH1gd9OzkyjKSb7t9S8IguKQIBpoIBSQhuZnocwUgR88/G7V
cxE+RJX9Wcg20sJb4NoasjmUyBn0B35xVY7Gq94oVH4LfUJPpDC/SLqqqysQ7BSY7iSX5ceetvFM
ZD9l1KKGe2ixML9mukpsHe7tEjjyQpKRA7nHNnOSl6ybg7NdhP2qBRVE6k1hF9UXKPSVpJVkQJoA
IaqXxOkupjHxEp/V+sUe65BaKKwQGZSwZF8ilI2IHVewg6LdzB7+WBLuFPF07zXj3e168pFFTPlO
QW92iMLs0UjIcg+5OSOWnXiftMTKj3GMO500FznuO3Ssycwvo+ZYuY+NXh6kJQfP3DsWnnnSoFZ6
jyz1/CAty3ZaDLNqVlfLZEufoo3fdoAkl6Z88DTuLfNL7+bIdM9qou77At+MBfcOiLKO1b0DtXxr
jnG9xvrXZLlV2AjiNMqJnzbVC4hJBQJoGY43XYN8QwtLTKkamKl9lWEM4hXnYcHX8QJ/9FXHfXS0
Nn+t4XynhfJaTBb8yNH6Iq0+m4uTYfX6WppdFy6OqWTfrrHLBaOxvkNWr7/vw7m8zxVsMRH3arat
HQNxjHMsBUNjRGCfg1eG3c7Cygq5tWh6tNpouugU+agfsdKBAEBuA/AKDwGa0P/em5Iq6mrl/2qa
kfYe/MdcCZbRPo8tDN3MesvWNrugp5teGt9KL25dm3eTupFu6bmNdUuA9HHfJzsN0/aVjP5xjVsc
ALcMveFe3/0RN6gNaHxl2Geh4vSsle14hsI3NftWo0giZf9r/uXW+QF8ood2s6fCPy8P0C5kS4xs
gTA6ys7x8Q7ZDpYfXoY5azGqe2/lo1pLq1K9BGGNcVsi3XqB0OVuHMeavwz5fGct5dY01166qone
ctcbtm6txXeFkk2bxjV/9Yv1mqubwxZ7czhGS1OMjeK4fm5yx7qTLgOq2yUIjXsZ89wQOyBx22mK
7q1RwLp2+KDNjqe+FlD5LxSc01WnD+prWWVkzhTNXMto1xjWcl+FOzuotddKNTA0bRzlIKNlOPMW
nt35blwuNWvJQ+Bl3qMMZsnBS3v38++P62EV8kg/Za4XoIs4lG/dL08flNd08vsHMkrfzUW0f7Yw
ZYzVtttIU5lMDdZ0CeK91Yo3pxt+OZbiHClnK9tyTO2NUwyUHmczRxC602yWe1PZr0Lkbdl04keI
syLZ2CCwN3p3NMjrAfXPIBINmGCcraiDLhTEI3uT5dTxWkxXWjJpnqdRICv1NzFnvZq3gmmtt7Dd
bZIYy+fJ0IiUOwtEpcR/1V7UsTvrbi+5BXfC7dEu0mD9IXsgp3KYyB6cWXmvpGWo6F3s5TRRqr8m
0IXXq0jXh+wExS1gPFfdYpuHz6bFQ/dJHV3zqcswQ850Vd+VaQNu3G5y8vxe4hyv7cxJT107axeJ
7ruygVGwDmpQzmunnBAzK5zLNTRvgcOULXVkiZUDklfFzrPyAlNOPs3O3L9QL/k+ei2JmhBfdJR7
LrGXdiz/Ql6LapDpB61L3EcJCVwj2EZ8Rbx8LecxWA4LoeUw1Ca+qMtVZKBzZ3+xoNzeuqRfC1mY
bn0qU2/tFFc7OAMhf041P+HQOay0AK3fME9PEpHFVbXj9xicADjMT4mKgQu59fx/ExFmsBOijA23
5Wrcu6qzSR0NYMv1OJlRdLQU7eUD2uV6yi9hX+RGcL6iXQTGkto9ElImfDKl2PHYTz/ZBmg0C+mn
X21Eirvwf7WFhUJ6k3efWZsC7/HJ3SNWpp3r2ip2QRFnn3hmv0+yEYdtTf+XV8NeKzMV03F2V9ug
Mue7odTeJ+mKlZ0tmCRXpj5yWuUuI0F94+j/yePXFvq/8P3x18zqVYI8P79A5Y6nWr3xw9J67Xoo
0aahBL90pJL5n0yeHADFXVXW7jfXU5TV5AXlS97ztgCEgzpd6iOx7w7BARtU50GuBB8I75GgVU8x
AOVTGWrfy2Gqn4TdnC5dCKpcu8TKW6KWLmlJqHTpHdZUDbeydE1Z/lc+4j4JQ2Qniapckl29pejb
nPubuhMLuGvnnETf4rR1jrfc11Dyl7Z5ugu8+lTYvj4AALQjIJ9XbQ681ZIDZsZ7Le3n77x3I5zX
+/kuykz90RmgucpAlEQhRH8/eXabiNxSrRpIXzAj9XE6h1j6JRtQN8shMh/qyY7eWnYKGhpUq7Yp
YszPjf6xnvujsE77hXpa4MxDGvtFeuyqekkp5d0LD3VK0AmBTl2fZLAaEAKoMtPZycSoc6IDfuuA
RRdCLE9f92xmKK7JXOQ48q3jxdiqxe6PJlKi4zVt/Zvyn7bWh/7re7Ax9GvfFU8nMEueGD/aaf6U
KxCZnDYML3KIIuVLVRXW/tbFMiq8TImG4ElegJxBDwBMhVp46JTf7OIKQ9lZXZudksVQTvp7p/hl
+zzOhtlVt3OheRsUVuJnOWQtD7skieOTs2R3pC81DlYTtE/SmAItPYeD9eM2ZzKHzw70jvDvBJWE
1SAmXUqpvWkQDV8iPaVCAL0GQbSSBZxplQAeOx5Tphq+wEM1MLNNOjJ/y2g6VZBJDBs1Ccqerdjd
spbLgFwWLiorI+q0Tm/9TI27ajEEGqs+WLVWZ35WnWjYghJw7lQXLo9eBN0uC1vAlpF/j2acvknj
etrpYwf/qKuTB3sGSra05FCkibHqOioc0nSM2DvBcCxX0pRZmq0/Kk3iXKSrt8Ju71YuePvlIkob
1diuHSe/m59nza5fXLUifVPq2y7Qp724Tuau9ehnyvCUzklFpXE+iOuk3ybjSWspWEmzSuHq1Yt0
7f93kpvC1ZuWMtFtUk7VmVeVrq0rdPZxyQX/IO7TKKBFx0FPc0DwNd7UXtO8QNq2Z5Rw/owdmj46
zqgkrgOcEl660JLYODZJA3k2T0LEW5WNCmqvyh+BKLrbGP3FHWyKnocvXimJi2HI3lm8U1IDL/G0
to9/8o2kTf0x2ynQPFd22FJp/DOIb30qGvKhfmb9c9nbZ6k1Zp2GO6pKtq0VYAIO+/TDFe9uZJ/7
ObQfywF5Ut9IdtJtuUV8zvxwXAsMPp1if2M3kB1+T1JrHTPRHIM6bY7/nCRRbopqlkyKzEpbp2o/
nkMHAL02IviK7Qmp/DJ5qRd+XpZnxsGg1PrUwzhmTUUIsgsrjcLmX546GOsGM+GHQo94futFvjNg
WL32vfd5UILmJ+9mcnfd9OaNGPwmdaOfy8jApBb80ybGr+j78sFU5bqDU/JCd7IEDpNXZltLU8fX
qU8wHqgAautjjkSejcVL1qj9SUbnHgUgMwr8i4xWanBqPN19kkF7X05ji8x3nTyzFj9KiFk1yX0Y
o7XlLJefs0Y75T5bNpkiHx52qr6uzPxguqnxrfSRU19MKV2r+5VQWP5cuDkqLr5jnDoF/6kYwu3m
d+gwtc5Pn1CHrMl/hjq5+uGqv0PjoXu/qtIPi06e/eGqOdq/up6UzxhZFDu9zZU9WUk8rEGt6mFU
voKlMs7YqhsYDQ7V1yzpyOqGYXqPJk72wk38IPG36eFAGGr0/zm9tsf36YZppTJdLut7DlyrBEp4
U2zydnzXGBHhEM/oXIw80xdpNbpvGiBZCIkqA9ZGN5xloLVnSEpj0eJBPfEL7KX9HogjH6oJLx8m
y5zfV/jjI3VcSTcBaLjrdzEzqH8zFf9VPM5U0yOzRV3vz9NkLIYVVrTmRsYzTQnOcjbr+vvZre/D
bBn2XDQF3t9X4GY3lZtP94kfeNgwa1tp3Q4WEPl72LjlNrWNiScUsWCF+Q3JqVPBnrSm8Mj9NN1/
mBb7CHu4A5lmoFLyHvZHNGo8lCZ20pQBQa1jSP9x4Ppezhv2Jl4Kw+jDflU63cj0d7fLyiXc5dr/
gwEJjnjKjV6mnDPdry5KygqpDPWTtOSQqwXl1WVQDs0U9Nikqebmj4HcVKuL9CVc+ICk8gsyUdRj
2wKmzUom9wVWK5Mbo7a4VL1uh1v9a7ALyly39i0G5inS0mFcXycrddXsYGojHbNY0cpqAvmkxcRn
WVhkOf9KtRGS8JAFiHTmipPB16kbbK+11L/O7P0iOZlDv4Ns21CmwxdGzGGuFjA+1KxQzcKTU/WZ
fifDVzOZ63hdRvcdFGvcw1I9BOqfx2w8I0wzDDKbZ4Banr32O3plqEKipIxxe+i6ygcOsoRLoE6u
8liM9coah9beSXbdVBrUPpE62EnGHXT01K2cJlKBPS+J91tQ2tsEhblT4Nhbf08rJUGmxsCsLPbY
Dc+t/vnWFGlraWYeJEZ94bTcRkXa+ta8+rtGIaj1nDwKkppF7j5DbU1f3WfbHppXLXO657it9qUZ
N6/k4WOss70v1zHVXr6IqfJnMDijn3BMqYmQuGJmExigE8aRVdIyWo5kXBR96PcyWiYuzz5nYumw
jOYGJkBh6Hd3Mgqb5BX5xB6BMQYXCXr5YrFReMe5VoZ3US6pwUZdg9xm5Cfba3MR5nrX6FpGnNJ8
HykjDRQof+l7559CXrcRKfzK1f7zQjIyk+VcXz2zlBjmPa7Wpv7dU92nybaBwtRuuTEmdCWlCSfJ
fMwayz3EKNGsjKUpA2qqdnD7f0jjFooV6ivwVeckXeNsYZ5o4zFjkeE7AO31z/bg+mfdKhFQNOIB
eARJMIjpI0bISx+qn0fVKn+i/rIWII+q5MqZzR3iLwuAJ50R73R6NndI9BhvuT3+VVqa8dCqbfl5
mTRUbbO2x7Z8sUp147tj8b0Cq7zWEHZbFg/A8qgQ73T2pJ/U2A1X2Pa4iwIHIZPdkTPFzQX/3+YZ
pg67SkQpI5jl26Ia+kM/YTjfIJDUhWX6VvdKfI5jO9xIv0xPYNDkTqwj3twsisvhGCBDbSG3hu0t
YmZOOr/6nm3f95V+itVC4wSwnz9oyUGLEujtkr79PeqDKntBqzc5zMuoBAfW2LD0GGnxQg7jGIrT
q1IP8P85ufYwFDZLz8eYAaD0tk8VnEgyZXwkWZNSAvE14NGQR9jXw/pK5vhLF6rjo1v5mb+qQafH
hh5fpM+qKF0Afzn35OW2jm+oLGD+qTJei2UmKp8sbo+3/pgnxgWiJEbAlCFv/Y7fbSawRDOW7EGH
XFeWmMmuDdi9p/lYof6izqtmgbT8R8Rio/jk42Nxi9BMlMD1NNQQ9s2qS1+jffCbGCqEz8Qv/C3a
RvqVXXpjh1px8EON2ukoJFLpp3I/AYvJw/vYLH5GvT5/Z+MKgaqsikcj6JW7IFacNXWs+bs/DMcx
KUf0lzF4MYzU29WWU3919XElAUqInXUZ1eGZVIv6rAXxQyd7NpA2ILSrqnvR/Oq7SBVAZm9Y4ivZ
UxlTBvNNtOjaRcNgUJ4TJ9S/6Wbgbct+9I5Ime+vPvapQf2cstOwRnIi/Zp1QPhFmZlsoVma3t9W
nX3pM7P50rQISGRkd56Q2EjAtFmw3PXOPscqdjGd59lXhedyTNB4LWa0Fyk5v+SjXm8UK7F34bIf
NZEWe6xUUW2uLmk8tNvOsg5wmLtw7Y3+fHGQEYGiCPcPus1/Nt1W3w28Zj4ngEURJPbnPQCY5FuO
lFSCCTfp0ZSlNZqf0s3NGFL3+fZH9HKPUmF9USCgroesflCtEP/z0e88oB081K9t02QvhhlWf7gB
MOKg2Oo4wT1IVzNawWW5QKbGyipRdHXvTXr2GCxun0DWPrkdP9lUa/JrV6L3/cEdUIjzx5yKJL/O
BOgEqjrLiz4mBYgTjbKV5m1AmhEKcGhkedpuKJvwIWZxs8K2COqxTqHAyIAySdOtcMlWEn26w4vC
eMvMnzPZhlcv17a2HVgNYkCRhtw79MlxSoCcYK+zl6al9u99+dLnLyFRo251cn2bYXG+bQfFh3uF
voCbWOaL9CErWiuN+yw99eDyIC3YJVpF+Kj1fXgHF6w+2cDNkIwop2+WHZ/aeAj3jUmV77UZUJDQ
VXxfATFMe4RsIzRgdXU9G3H/NayTxzQLzL/HOFrroef/8McOfa4mND9VSjlufRumieGY0TpvWjw6
zfI+Vm1cxihNJKvAN5qz54T9S9Ca1mGo1GLtlyCj1wPw0QG0/VOa2f0L1E9j41kOjL8QNsoQohOy
XMrHS3w1+HAhb+SByA7cLW40w1qIATJwZRpMtrMNnJFfE+/wS+aNa5TUeW01GaRLiO/++UO7Vn3K
Cnaylz45WKWHV1bCDaKX/oM3WzxOO6s8hdb8LbCS6dHpSx647qDtQtJOF4m4htXsWOI0d7GaJW6w
I30fmyqexXrQn50elerlfpTbUG7P2GQdk+iJQwL/n1sTzFl3zpr8QSJu/W6sqasYZO/1zpaBwbSS
86QfvEg7kVcPLpW+2E9mizrtCAKPcqzeDUfy/Cfpk0OyjP5XyECt8A5EOkvFmHK9WtxfOSwa8lF3
4PRWfRf+BUFH25WRXi6KOMFnZOc9/I1I0MaINX/qp4UdlNuv4dKiGpk+u9CSZEzi9fGHiRb2SxMO
yidnSh9ydP0fZMhpkDrIddSZJVw1qbfbQ+4B+OdaqgaN1V5E+WR0srPw4GZOuVFGMpHvgiLzVIco
J+UYNih4sWxitQ82FVTjC4r/xvWAYAr+doqb3eNDMR1lwG9U43KLc0NAs0alnq6xt7lBW+zb3DpL
AVUtVdJAjs+DZ6nIOmO8r7MWVIbqODxyTWDXdI9Rq1/mvi9W0pzRZj5EHTYD0kxHwJrKmOeANDLt
3rLB1vhVW6xkfc8yF3malDzgZEN8vjZvC/wP7Q/7g+sp3CBcg3XrjGVUcicHM42mZuWOFYWgtkXw
TNoyNPNGotLZu+a2ih1z72kpZDlc/85itxVGMJZA+8QraQ4OPEBEy51jf3LnccbYOzHv47wMjFWB
owpAJd430hnEjNTs5u+BVhSXq2n2SGqHPVDpO5i4OU/hIiU8LbUEOYulliDt66n01qIPDG5/3C9z
dEp1m3emchyGICx43uWYfL7WKIfsHb/0tunSxIU53fhTVh0nfsSvGMTnS51qvkizb/CiAy31XLqI
QngNnqDLpMmuq4cgCr9JEDR7tNCXDwgRhTsWIJ13HnAgbEeq/KI3KMeuo6a2YAJ0b4KsUwar3PSR
3x16WGeovvjvzdtoUevdAXBosM6TipfB5NX2QRZ2kX6Hpor+cF3WDYMWrPkB1ntZw70v5Jz+YNVd
t5IJ/bIclAGmxlZi8HNaVn/gAIJ1OSc1LLKqQKaG1ffBJ5G7cmTF6PJUepimc27XPMj6hmos7uU4
BXYbK5uSvZiZm/rgkh8Bj2CInTn1D/wXimDrqGnA1D46LPxlDEKXj5Bvkf9dQ6F9vH6IUZAtdyws
zeVryhe+zbp+UYxBeVj+4HdZXv8OiQp626IAG5rXv1ymUxqLDp7VPKVmd4whIvHCXmTwRBFPJO/w
Y1glUN7uCnj2/+jjLYFs7pVNpLjD2gDLcoicziCbWiqIgkVpAAXNUMpjs+Aib03558o7x7yOCk7y
1pTRW7DNK/TN9d1vnVc5aHQ0O98ysdcwrGRXDrP/FzhG1nPAiCCSwx+qbbO5R5k2OuqVGx+Lbqju
9dDFqyA2vU9B6wCVxr3uqPspWGgb5riZuPFFoKO+rSY84dLkImhRGZXmvGAvAofRW7AVqE8QJ7H9
bqwHBNvrJ7aJ32TX05KpALQRZEd7KKuvg32ijse7DQXQYSNdJd6bK8OO7aOupO5W65y+2MPvwgQ3
o+zNpn1ijg93cKrxrZEbS+6CdNggWRu/3wY427gUnvL5w22sgAJmU8Y0rQ62oVrAPQd9n4Ubq3KS
QzKBhec1riOrxfoF6bB54KFZ6aBpUEtCEK+7q039Atqh3UUg9K+7GTVKgQKSS4di6lf+4dqO8y66
BytOQheU5bVPJsJNOkfT92wRsBApi8no3qYOUKm0gFQ3T1lQveVjXJ2vchhODRJtafqKlh4Rh1MB
7CA0A7i7dTeZUqorQQz8CR4AeYQej9sZ89YdUCGN6urQhgWocL/GliTTFXXbo2D3nDS++uxA2NXc
Hu+QpTWUPMEUQ0fJrwAusm7DulvxpFaOAUWQ5yg3nfvlejlW9BtnGHD02OCdAMAtcdRHNgdwxrT+
kxygwO76WPUepeWYlr5SYlc9STOYVGtrtpW/lWZeV91pNmZ+w144fNKbptnFQ2OedEzhHlj/Busx
JNMNNCwB40yfHAAs6tsiUoe1pmnxQxPbuK2wzByOfdS9Sd8tOFCU7j6reZtbNu/0IXkAVj2erpPI
D2h3CbZ3girqx9E8FZYSXFljAg+S5hVk1NgfR5t/N7ulWaKZvM4Np7xLfC2ZX6lnalsU7njXKz65
FXR3FjUj39mVi+bS7dAtAk0JGJsdgLKedxejilpT4pdTc1Dti3X/oUe6ZZZcU53g62gDxQ3IzOCB
ssS/RKHtXbCo0nEwqaiLy4h0popCUJ0ghQEp7GyUc6vycyK8jcJhA4RIAXbTe5fbdWTUVFm68kZG
h4zYD5eS08pvq1XokCGWpsydyuZgK0azNycPRp3TIAtJHcE22+zYWLa/qRejJX8AvzOgsHDSzZY9
2zRG12f99QGett2af6juXn75clATb+BnUY6763ss8oKOxyvV2yjM395l9NkGWZfS1LI1mNz80C0g
JTlAqiT5Mz+ledc+J5VTILavw89eAhIqdndV17uUROfwWE2W8my1bbLkgrIfgaI/zuD7Xq0ij/cF
wtlp7rl7JWqbS8w+eDultgkOw7IX5ZT+u910p+tzWo/xRM7C5meDEwvsXa4RturiU280D13Kj2tI
VGoPtoLtvYMqVpXEWBWrWAenXgc+1HKhkNWpe8ooSOy7wVef4OK1eLd62bfBiC6yg2rRsChM8iKW
Di4MzOBXdWibrZIE/G1ONl1c3RsOgTnXdzPwnLmrd1ObGayJQYsvBZPrmTRl4I++0rcVtK/4B7oN
VErt8y+/XEHmUVSmfbvs7dpDycf6Znq4DcplNHVQT07zdxlgbJwtjsfd4m489167z6YBHdx/9ffB
yHpSQgo/W+QGs09OHEQXs0/740yGmiUhJRbpk0PBfvAiZ2nsGVgODl+l9SHuFqIMVFMTtUIb5Y/L
3K5lBZ6zsfW+IG/HB98G/mhqU2usO0cpN7cBNRiitZlk5oaqhA8SIEJHHR8hNC90VAt0zzzJgBxU
WAoI4ctROqwlUM54whTnCrlsd7LX8LT7taWygS6wHwcosKjo3DQ65Oz/LdQhw8j+vUt/3ObdppD6
jtZlCCbVrsq1WXCvBw2aoQudLyD5+2Q6x1hJ0HydoepFlpmftdj/Li3pD3VV3enI+22kTw5zlrZr
YCITQFauI30ZvEG5NJZ8wcpxASlMO8vy3RMsgvrsl5SC9ZnNANs68158rjzAPFiKJMPOkhHS9tHd
rKsAVs+dhd1JFd+bJSmAK744V/8ex47V7MKyT3V9gAHtt1dksuY78yHTMWGRUUq5xb3uKdeZ8cLh
j/qLFlnGpi8Ld4NfV39v21Z/j9rlcG/G5i/HtfKDdJlL/3VwCUvLbWlrwTXyNrFngXNQx/KLXEHz
+W8lk3xKfxs7m5PN7RpK94p1Civ6ZQ+1npQSgRADy+LcQi8kb/yDNmlgQAq1If1quGvDeJKFZF+Y
azbAyYtsGXxuSmn5veKuTC0w+V886m21DtAchuwyjN71lDo+GlvSez1tYl3fql6NovEtijJjc2bp
OR2M3ijWNxh6l+v9LsdWYW1kgBxuA3qOuVJYVpc27F56Db6dlBWH1oFmM8FZVUP9Kp1269cqw7tT
Iu3aL8VAKST+7peuth5ReC2BtN1KtT3rXgeqDm5gmX9/6596qilAdcbtrU9CdDRqAPcoX2/9nkuC
COcSjd/Vgo9FZ15HNi1PvtoePslZ7Y6XUnPMszkrxtZPxxmV0vTVJIv4cwldwD4fQgc/sc5ANN9D
0SB7LQvDltAAZPWOX0bZv2K4F1dacSdYM0GkwafZj05lX/7dZSosEQR5Jv2W6l2jbl2/J95AakuX
TJxT7FTCui+30wgcdTUpY3UcVfX+ZoEC0Hi8iIKY9HmJXR07a+Jupk58nSWncqiqqD6O/nBfL5pi
t/4Ee4wzPMCNUuupuvKLPryf2XVtWqPsPna6y4irmOEh6tOf12iEdhYX5UWYy2/hcxPhASG6D6MU
QVGZsBxaL/2isQw+3PpjP+t35ZIVGLuguMxtCbpJKdZTQ3p9I31eEi+mn0AV1o1VRagCEHjtzGpe
OKtiQtRUZVKg52myl3E5DAFId4g36KnDy73cBt5nm5V3yAcf6k2wTqIguZBvTi5lH45Ufn+3YxeT
MQgSxar1yuQiA6MVwlCQ077LFzktGFrXifUSNOVJ3m705VeEdMHRT+EEXS/pyqnSLH/nvz4W3Yc6
K+pTTyH6PKlzdu6mMDtLU86kjyUKelD/FYN3BvlzowX3zAWi0SBOTm9X0F3NRd7dzCl22QiWz4N2
Vvumuy9SOI5DliZ/NcBL3caPflq5Z6Pho5ZP1EmaI4ncfG/rhf4pctKfEmHn/rnUs+QLUuQo0bAG
kpzHuOhVIYuDTxd7av3fTXVpgsJ4H/UM9z3YsOv+iFKozm84cvV4q4E6P7mIYe3LvByA56VU2SIj
+KYOzsWySElHrbK20Rv70SbaiH94Xn6qMCzfTl3q3elTBVDger3GqMt1rwJUddNlNxWjoStSu9LH
hqpCx2HZaY5LjFLRvuryLoFNDUpA+nKJkTmkj7BKv4qtWpQn16nXhMqGmqS+AhGo7PRl9xP5FXuj
5WxC/3Cb+JH7HmggN3pQ9ekHi/z3EIlTi0a/RH0GDNDqzZX0ySFmt5q1fX6WVjTr0E+b1N62LbS6
EUzVXRdFrDeK9ogdDKYuv7skQgYxJskoiz9nrHl2mWeZm3kkz7A2O5Q/TW18KhfWzdh0i2ECmEqo
49+gH+nryAmqx6rFS3NQET7wuwbbkihy1kEauV9JoSKyF/i/QOttgmS6y2elxqkbYmpY1OOl6ysU
DIXFGqPVFZV5s/zo/umTQDkog/4qc2+M1+vc62UyhFCWK6tzyd0Gu2wtOAxBbAxJ9Y7/lD52DA6r
d/hzoDlukI5bU87Uj1EfkB23MLTvbteRz4gSZFKjQZ+3nhTNRvD8R3YsNrsN/uBODdcJScCztG5/
Byjb+QSn+Udk3kW6Xrw2VR89mnnzlsVu8ZaQLz8GAGY2IGyLN7sZFZC4OQTppdlZTbzS2ZfcS9MJ
LyyOYsprjrJCkxUpPCuy9qLVpE0WlhG1/cwzXHnwy+xv6e5hM+7G31HIEn2I0ob4Q5TdkgWOPG/6
wgvwAib5/VqdEfwt+k/Xa+mjuisNH7Oiysg+FRizbswsjPetV2UokPnhKcoKF0A5o31XOU8eJowy
GCxdqdu+/h/Szmu5bWRr21eEKuRwykyKpKhoyyco22Mj54yr/x40bMOjPd41/79PUOju1Q2KIgn0
Wm+wLXI4efGtBmaxz6K02zcwwZ8rffRW7aRcPvQ+mjOh8hGyer4dx8I/Z4oXABmreaPMfvgMbWEO
RSoAxdAo1R+GVgcG2lQuD2rTw5gdtvGqmOpesDUBU/uI5w4xPq12ilJw9t1DZxFn1fYhi3x/23fO
j7Px19kyupwhUdQ99KDat/8iLhtAQXAb3ruJnqsf7D5cUxUawDKC/ZaRgFiH6Bm9tUryOOPknWI/
Wn37Pe2qT6WEGZvquza4Cs++5ei945sNjRRrgADdQtbJJLlY6clk01tjzrEqW2C89435NBeZW3bI
ht7UqIZG1blxmuoFeaEdT/YYd3Z6s2/1Ut3ZwOPeJtBSXTjec4A29cUsXYpdU78cj9zVh6IATpt1
Rw3blIdxSM9qVhivmh3IZxTZJ4Fhjbz7kHUHdE1BB09NbD5hvUiZthfBQ9FRpTVxbBGjXt4/pq3f
3MSgru4a/vGvVZthV2X7z8hKy2e9HeyMJ4H22LcWN6LUkc+mpo8NJXLQvmNZSkW9ySAvDX95UV9u
PVk+ZGWq7moNNl/sYKkFAUxZBZGVPJuK0T8WabISg0IaBxrMZ8Mjwyq6FAfcYTl67MB1b9fmVfEx
Yetml+3wCRwujxKuatyRG6nuq35gu2W73k6DaLKdCTh9TJKZZOrToiUi6Dm50VJy/6UvQmJslyKE
ePpdMEQEGm3SraM21rDPMUDKTQcxz41dnmEorBrs0rEx3WRdZTxrpiLddUacY0phGM9pWY035AIP
oiUFdGE+nQXN+CR65CR8lnECBTTOkKoglmKZfnYSaykt6cgS38CdaIor1X4A3QkrOyqKYWrK24Fy
8WLSFOHpmbDhAjuXJfG4g+5WnoFR2QinTepAeOdO9eJpvLdLVMKnThEUSnBkdvLUFp1qE/6Imecs
kWlskugZoz3eetFd3KptTcWb09Hj8wgoUDmqbR4edCmlKUbEwUkN3TkoumodZIrzftGMd3A8MBgX
p1CSYfYpLT7aYVIe3w//FjmfdoElcXschtXcdjttvEOrYZDW4tQtsL/AxOuYGr9sL7UuzfxNFpeA
3SoVRb2p5EWVNfdnI03RFoc5UpyWLcQ1vRrDlSDaiD40T+1qh3TBT0KEB4t7xqA1Ujge7CH6JJBi
74RD1EoexOCMLVtGfw0s8LNl0E/s4RCH6afZSlIsLOIcScXUJan5HKBmBT6Ix365Qf+T/JkUbe0q
5rtTNRetV/R7ufaMe5hqKcmn/DpHqFbk7bB8H9ZLiK0U+v2yFGoHa2AWG2NM2NL3anDSyTGsnEFq
n63Oim9hNh7FoOhq+mxrO2b1UIRj++x4JjIxDsQqMTh0Sb/N0C/YNb3cXVsV4pluTvJhTuRvRakb
/9TsCvSVZMJ0ZsRnrw+g/ay9PrXuhctK6wCL6fLBQSgMfTBhv+I5OTqLqqMe5hAxsHKSpjv9sIEY
LF85tpgZC9WxMCKhnnmRvRZNzYz6TZh55Twqt/HNNTvlIQsk9UHPJ+6N9VPf2fUReZikGPXWR+Zo
0ncWzXasB4z4IIZ2kP3R2UYK2k+3Qgp6Dh2gvwDEHz7aPlKdmmK45CIJe7fiFIYH0vBxEZbOFUSA
tNDk+4bKetJJxUU3NOMJW68IkjXVI0GzaBuEMVGJmQe9iU1h2t1r3uTlRQSIeDCAAGgnWgYSBvrV
GbsLkszGk+hSBhInjuKvqoyl/QlnwXd7uEEl1NHUQ0XHnZAY4qDLinVsouDb0iXO0DvaVHrjXkRL
rJFzpbVhTeyLaTUxgPuedTQq6S/RJcJ+TdcGEvPzhRFFzpS8nGHMCD+Z6BfCCRWA5BmHvKCZ5Twq
zoP64Tdk8gJwjiaoM4I2KOi7ZbKf5y5Y5yihAJvzwQAiRdY3Ss+BMip3We6gSBJPaWHFuYumLjEu
vECdbAQHL9oMynaxM8ov3DKUu7lY5trl87tmo0EinUeLLn1uNCs6xr2mPlQNLJx8AsOL2mJe8Omq
rOBvzRLejig1imAxKkqN5RQs5qJG6D7KChbIgNsAWFBQQ7UhCD5NKRSYF6F+kateGTaDWac8HXsF
O3hGJMTuh9U8J6ncNSq4iki7zHMSnqzWflIiAnzMg+xJZJCitoGgE0fhbuZVL22RixIx4iw1h3LN
riv4ESjaYqIYXjJX0KgBvInUkRmTnc1tikGz/JCQI3Jlwz67ip2eEIvaRUKwqHPkx4nSe9CELJFu
4K42z0OL7Qhw7yRSOyKZE1e1Bj8ybw5LuqcI+x99vhGy7VTM6dPV+M1B0qd29Wu8UUzayxrv2zPP
MUFEzPQdbZcbPCDltf3qNvjMioNPNvwqSbZ1HVT/vtKV8oQ1HTqoCfC364DRytZWyE+LYNEnzqqM
5GrQ75fp4mxet0K8ha1iuYsKkoogVriYuDTqZK+t09wnnax3/qbKcw2jOsPLSfjF2R3/rexOnC2H
wnX8H8PvYkqzZMRrlejUTiKL0wpLiBZgkqZW8Vncm5YbVFNbT7LsZcffnJHF6DSgkcQ5/gBZT8Dt
XwM4w/2csSwlAYoQM8R9Ed2B7FCqAAe7THFxJY8CfJeb+GUs0Igij3a1GrT4x1hWH7GiWyutr2AM
lx6nDO2ziCwq8oPRmDyIFkicD0mfl/M8DEXQCUdG5k4MYgDVoayDZqNYtTF8a2O3iAqIUalAwN6Z
cFGiqeqoQ0c6iruZeEFBgeCVWrI7nJri5ZYjqsu+PaL5FKRn+E4gjZBjC+8aV4NqkLjjzw676r+4
0Ap3vwUprhzeze050nG5466xQgvJccnF2lJT/VzUvX7WY4z5Aoo42dRSJIU/C/z0z1MRo4K/Rze6
DraiuUweqjxoV0unExZrwAbeneiaR5doSQbqJzkKH/+9NZCkdLBfO/uW3CIe57bz2dKnVyV8JivG
KDpM8Xr7Y6CYrLd3FPhwMJpW6hAaOQ5SNaDW3yAsZRhHnyT/gCxEhC+DYXbz4deoq3Abo0bFQCgC
QYLewUg/8wOhVTvEQitYLZn/ZJtf1CxUHgQ8N1eadCfD3NyIMXFw8q/yFCAaaMP+CBDxntK+mD7Z
3nozccRXy19d48Wy0ZsEX7jp7QBli+jx8laIQHv6y8TZqNorFX2D09I/z1jaSudtSi+JHjvTVoaD
M7TFsU7Hh1aauG9adY2HMvkYJzgDBornnC3Lq892nZXbbMTLMkeIrEUbZ63hO37JbcN4bAfzCQFn
641SqwcmZrSPHXz/DxhUrapxtN6SrOn3CZUScAeEmeDqnBSzmyZRlBMcaUzqp7AgUz5lBuqT6N2S
yFRROhLxUDlDlBaj7oJ9zmYwwIC3bnA3U2t+O216x1/nEmI5onOG1oFvDn8PnXt5AOq3USdLB03H
SLCDh7DTpqK5JNffbVl17xW/tB7JEV1spykfKgu104tnBy5MmsQ8jwnoBuBeMOSHPnyqgtReaY6c
bTFGHNOTjLfwbkYntO5A9avXPsjqaoBY+SG0ohClItxsSbhqH7S6sHcNSFVS1zS9TutWpoI7UBca
lNS4uW+HUJt496R0/cbGeipECAx7ORsjd28V5bxfg0N6AUGvVVWUJZfTvW3baOG9Y8XeIaR0c1J8
27gDvxftXbDiE8uk3CC+ab0g0FGjuGxKcMNSYwMx2uBZpCV7Wihkv5BwwRFMnIpDWKkFeyQ32Cx9
Yk5gOdqqKOxm7WIUfesiRb22/BItaFlx1smuv+nwkGRv/xNG2yqFeu0QqRZdC2RWGsLgt1i0gfVj
Af7gIPTnvAzHZMcfzotg3RBMynZ6g8vOgNQ8rvWtKW/EeFC4QCJ96/s7jTvRjMcw2SZDiQPrAgcR
4A8HRb01GO9mK5riMMcMjZ9N0MDPtVnpLYkcwCS+qa7dCb4RF4ClQ/bQQqBUHNIPcerKt6XDALoy
FK1ERgM5VKF4isDDuPZdeZjn6ZMmKkBHc6f6bQOnhqboS/S4uIss6Ul0ianwDT8leogsUeKBGvdt
6bVDhn43Dk21E81GBWddtCgwiKZdKS9a4gY30XIeEVzWXyO3aG6J0jyVRiO9hlXvnMR6iKWgVuYj
qh91D2PVyl+nkyzz5pP+P3r+S4zXVfXHgBzaaHto8IfFqwkAcKtBlz/HRpee7SgAHwYY66Wy/a+d
g4y/BncZJfDiS5NSFh8118PWqIVO6I3qwa0aFIAzqVrraDN/zvlk+0XUfAtK91Npp81Va0BdDzab
8NBWk88ujG/MnTTjXjLZRcmBBWgEI8DPsme+uODnUbhq0aOwJ/OdMk4/D4G+6YGSfTCpLh4MMLL7
ArWHN924iQVLSba2+ph2R9S6+5fQh9w2XSiXNQ/1k7LBA7HoH0wHSLaDRNRz5PXH2tTMg++b1WqI
e7ayVQPap5H0rfh3is+E+O+y6d6lYaNf5v/19Fkxgq5BKK9XD0tf6UfeVh+owstiufLX8sY4Uuhx
g+PsP7TUGsMOlpc9KntROVz65zLjNNoNJFrFqNfo98Cusk3lyflliP1+G8aZ/mxl2PnJauj9lZBh
5AdJ/z5W8c3LneZNU3V5nfLw9ECtAuQzX5FTY+rROtIU9V433GTlt7r97IHu2YbOmJyTIgnOiN1I
W1u21OfMLqgCF4X1zdsgY5S8oHZydaakoTtlE8ca3aqA5OLWrmNyiK6dKPMIiuq0LRHZTGIoU9Ay
kTxRC5ey0PeTrM9SmhscMzrWvQxribLbUmvLx5xS1hInRpYY0cQA9mcxb6nwiZGUgtwKwMNb19fe
WoAvBAwj4Su0GezU5ztqwK5Lsxy/cJTnTiJGoDmKSAajaUY30dUHVXUZSMrhmGdhpsL95sDtx8MP
Io/2kq4U1zST0/YvKZTUT1qitlssFX3YWIN2E4cc3uZFTdJ9iYTc3CX6Y2s4FTzhnYNJTVt0mTpG
ynhPIF02TRcDhRPVe7EkP2WYh8BD83rXsle53W3JiNcXBK6S2zDp+neDW+1acq3rJuiT2zLw91gx
KGuAA13MWdYiTGlT6IpSNJ4RWZw4I+Zf2aSe00l6jqic1O5Tv22PWtUXt8gm6R6jPPgoW8pT25XO
qXQqNV1ZhQOpoeotdyvX8s9TETD3ioA5tiYZSoE0bDeiUwQVrlsaa6zAs2OM7EvtR8D3lMJwz7n9
BK/KueCO5lx6D6/cjTaJqw4KN/3UynGLKPuiO4xa8VEEOhSngWBMC/SlfeeVdYDx3hQXD12wNTTe
JBEzQqTk/pX2J8lI5V0JpXV6SOne0jZAGzRMvvbIYaEJniY3Cz0I/Eg98RgzRwjwnGkpv0fkYIJX
GjB432qDj4GlN5OitnPBurd7tR00GejmRo92uIK+nV07wUe3NYZN4fTNUYwaqnbks1U8NXEj3xo9
/JhlQfARly5ln1s21G0DI8YfgoxKcNdZlXdfFmp0tsve3ujshD+3YO2EIJME1Y1dsQ/Pk9+PrfDG
K5sAuG5oXfmj8VUKvQ9NBxZWmRjIshG9G6ul2rr+t3l4c3Q7hWdxHACt7Orr3n3tBTb5uz67mmqS
XUW/OPv7oJc4PrCgKWQaQDbHPtbTrGVqVyXKoe/jNytFiaZTcuTcQUc4EybC10JsraYzRFNh5lW+
s3k3IIKDLmv2WCFFq2XGssr0952j5NvSwweiVUgyx49jWedHFNSyTV662RHnRkQyo2i896tU3Y9V
Ht7lQ1vfRXLe7Ht8wdE8RARX5i95kUMstu2h7T7nYXrBhmSSk30tMNfwVqUR3eep7H3GmE5dmSDg
n1sdfgvYZPbE5apVXeV+PlSyeo+v3LCR1EbfvBuIQIBDqSCfEkiOZkIum6LtcKt14PfmPq91tbON
CisKp+q9JY/YFERSGRzElUTnoCVfwePka8DTQNCkIGquLq+rTvXr3BW7NoIcVZxvwsAbsWOhiSD8
gFg0OnA8HscD8LAJTKOo7leg4Cq/9VOry9jNLTc8rCS+ahFYJtElJiw3wlCPP9heVOxF2t7X1O+B
gtmwaJEA5LlYnC6H9+JaYVr9qNxZ9WM5yQAZWE9mcWB+TkyZrIdkdA+6bRv7AXXVozk21hUAbMUe
0C4/drX0gDuUi1W2qx89wFBp1bVfJbSzpw1Q8aw6GCC2mFCdZadVT9hLwTCJ3fqBJDtqDIgmvnlJ
iiygrn0PcQFAfPsxLnv10gn7iTZQVu+aVeGne0dWEzIKCKqHpOcP9fSTLn6Xw8mUslL0F/EDv/ys
L7FiYIlF7elFtJZ+ERsF+EjaAd5LF8VFPgl1AHxpEn9cWwU0KtG0lDE4V5b3TbQGWGBPsNcf61Ae
Lq2btk+akYR7C3o4yvIMtmbaP4bePGbDhVqPQD73UqyZ9xiDbRZ9XLcyYEwOprOmxi/H8EImR78y
kk9FX9aPY/s6GH59jUYPsWHdDQ6kbfEp9lVAc1PfMmDywLMqi/JHXz2dFakWHHwcv1dLMDcL2436
s4AuNZlh4uLjfZoRT+/gTALYVI0e/znfnfFPg8BPkYDY8jyZrkTVXTIjCTbmGK2GLLVQ4n3OASY8
GdT1nr0OG1NnDOU7EdrrkQNZQVImuo+6xSrW2Ip/iim3r5Y5tifREgcAMMrBNfmrln/xIO2cavBQ
EDC4exx/AySCQ4VFqwDmmlGLfoRy1kqbYIoCy6hYvRUeyVBaGHF046nQE3ltIwa5RxcC7yALReFE
KfsbjO76Uc714FRbHt+qSKbpDPp97qKGEdQArhZgnPimjuJ7bNRVsaO60WFf8ut7PT++iiEx01CQ
rI4MqIJT0Vgem++9UXdnUSFGtrbchraezQXmMsqiO+i1kLKmenOZIX6luHdZbEYPlIA2DW5ooIKs
2N0kqQ9k6Rc2dkHJxsNjn6nGRUBmSSz5+1bojPEoqymQueLJkkSQfZOz6tbjk+iQYjlaN3aFzO00
7gYBzzdTuIq6E5T3qRA93Zas6VDUdorG5TaOeuOiDxn3LNElDjEezlO/aHj4OM/QgdLh25R7w91y
GNsc4lio9XdZ2WQF1EHaZlci2p1nJxEnupYZ4szpZSpJ+bWrtOCusfwCHCji4w2IKSxhUv+jnyaf
AId1vM8/6FO6VT72etK9+fbEwHO96LEvh2HXKj7i8nUT3NVOe6gLXV9hco7Y0HSIIc1cpdZyd2WQ
K/OA6BOjmWEP1wbnoQBP5o3oqh2DzBiV+H2mO+kBahAWW0ZVPmSujtNxR916Lp2IdlTmP9th2aUn
0bYKEFTrZIoX7WpiKRV6i9NI5RW7QaaEohut+1bZOWKe6DGGcXtyqCB86qtJlwS57FufjQo+dhgq
S/oY3P4+qZ+UH6dJCTm9T+M0yfmHST3q3FglhDXKpGTAS1VSr2Tq1kWO/4mspqTtQzaRiDB4F4hL
7AmnQ+PEALZNLzosfR7wRASLym4j+sQCBhStY2vA6i6m/aToU9LJYtSiiFBhoQCRloM4Ewcv0bBs
NAvuGIr8Y0DpPRk4w88mOcVJebibnF6YKwZEyLJKbiTxqtYBdi5971bJqw5hkbyG5/9z4WURy+ts
aLTnpUess7zWopSiY6CNt3f9Ucfmf8zD8FhM/1HdnEApcF3m/7ft9r83NTYzXVc2VxHbqN8GrYsf
ACW2pxwC7Gr2y3RNNOsCvbXgTuK3aap9edOkfj37X3ZwCnedXlmbxUATKtcJocT8ymZafmQvc9Sy
2DjOEAkBnpgRGMUmQ4poRlaUXUmqwFEOoxKgMZU4yipUahUr2Xq4Loex04ZrZm0LJwuuIlSMie4R
rNA+LCCLLPEB1ocqgHOWC5wEfMw0fxkWK/T+Tiy3dIuzTCl/X+7dxZYlQeXf+E6Ep7myFNqOdZQC
7fFddUrUogCDPsYiYKpuLeWpJtKlrec7yXopZy2jc7VqaYvSWDBFa40rbcWFxKhVrhH9dm+S6X4x
4045zbW2SX6UEvhX0SVKeuIwddUVBkxzhQ4Bjbm5ALqhDUuWcku81LsfJct/0Tt2p1T6rbtAyYKX
qMTYWYMhcxSjVjgWWy8s9Z1o4sxO7adXjI0IVkYK2ZJVZmsx2kEgA4LFx9WblmrLTgJ3YVBOplX4
sfKUG5/E0LwYjirOyD1HtAq9ehSvKlZAs5Og/NDz6YLEU/h/6Vong9aYmnjYBuf5FHsmTlEuPIsz
tCiDM2IgNXlsAJOZ8UXxNfMEnfjHQZuaxtgUKQBcOmVHMpF6tfMf7a70yv88FaHzLLHAP7aXK4kY
BWjKGtnnliTEz5dgiQuLtmUNMlaQ5aqWXO8cVdSsHb33z0szmPrycYggA6r9rVU6e/8uhKJjXK3m
GLGEmGP1WogbC9Yg09Jiihh8t7ToWwZEHJmiL5Fma7ulPydZW82vMk/acWcrCRqiIGlOIUaIJ3H2
T83/pe/dyv99Kf9PLyOufDdaLS/wvy8TJR33k3+K+eOrcdQc1ukw3MSs+XLzMtAA/nbp38f+abn3
L/X3+N/GxNT5Cr/1iqvPV8RFDGav6PiP1/Tvr/v71cUyYmoVNfgZLGsvI0vf+1f1+0r/w/WTGNDD
+3/Qb+3fLvvbqXhZ/9wu1ZHfK8st2JIG6SmfDuKsM4zkffOfQkTchCc7ibM/zl1Clrh3V/vjUv9i
7rullle6XO2Py7+b+y+u9v++1B/fl0aSHhDoRvR8euv/+GqXgf/51Uq4qUQwFf72n/4Xf/Qf31Pc
/ciA/dv3ZFlmeU/+ae7/5/vxx6X+eLV/fD+WV7m8839c+o8hy8C7t3tZykSTLIg8RF0abO/s1cAD
xHVg97w2ugrvUXDlCrBDOv0JHdM20O2jLHG2IlD0LaNdG8J1mEaXgXkFkKyMaAaI22kZxJp/LCia
Hko9a6T2cJMYcxwrqnJTaL18kby0P0eZJyE/YQ1vNgXuOg3UFweDYeBzsnbfTgcnMO1zGFso39MS
hwAaO5v+ZNinXjipKlWSOc/wBsBskd4oc7QIFFPIQVCVzPLTsoApdd49Us7v1nW0EQW1GB9Qt3e8
16pSzFXajc1d0Wn+KyXggnpyap7DvvBfTXv4iloznkJTKw0Rc4B2eC9a4OBRDoRQJFq5NpKBQjNI
rOrFT3LnBKsMfYJdXhaT0RRiWKffTnXXK9V1D3zoR2+7nIpY0h8VYnIhgjEBuELA4QY6zahMbGzT
lfbuR89utNcEM2fqQvlTK0feh7627ZPvh/jAlxpCRi7ba61P6p0YrfK+XQeRpJzEqNoHLz0FtZvp
muAvKGoqUzk0Q+J1lYBu/wyx7SviS8qjL4eoqPvB5IWQdp+ttF9Tmgj2SYkHlqv13b2Fgu09Jgyn
oE31O0fO1WCrSUgLIDVzXSJyhGGulfJZ9JgEmMg5t85dXWOIOq2Tt5OOMKnuA5YezoXE5KsLDAJX
Kbl7dhEGkrLg2SLzgMndmWSDtdMxPb83HR3sXo2O3khCxvIz8wWjMxWxxi7BIJCmaZKORiYKUNHU
LHzb3QM7VzdIyxsvpoFNJgYt7o9RdCX3oxelkIII1np0dBNQuFsRnA5wZZBQMn6MDmOxC9s+2Ing
dIQ+oKDQshPBuq5rW1QM1HkUGGqzVZzWQxJWZmVZibcxEiB7EZxlhbPRB1nZiz9BI6mFn5LkHcTK
sepUG7bN1UHM1TWw2VlraAdTwrXLKHwy/rxcfJva9JyTT/jgmLi22GwzxzSSnhzJwCJx6vb1/BLq
PTXbcQw/aF0VHIyoiLdi1JexmpdQnz+KUST0/oJt4171LO8uTu1e5bYPN5atuBiAS+VzA1nzYGsd
wjtTM9Nq5Zom9k3qh/JZa8rquR2StRdm0WNYSq86ULM7aGrjXs+ibN3Weo8TXYcteZt2p8gxUyzH
kq9oAUaPNTDxfTKB52M1h7UXDF24A+OPzopjKB/aCG2kUU3Ks2g2mo5tA7dEffLQcYfsOYNLmlsA
vPNKyp4NOUIxFBGEUxzBzOL74u6KrDeB/mnXIS51tIhU/UED43tsTcSVRJ8PxfjBkr12V3hodIs+
ccgS9KjqyCEhNM0VcWpBVp7ieIyQLUuJAbV07qu2lc+BE/qTw9njqHVIWyiwLiLrpDYBH2fX7Eku
OxlHC7X/O3EQQwFf3blZy8nnocKWzAeYFIyYJxph4T8B0Wb3Z1XNa9xnlD4wvfyUNdkbMksI9QwG
DjxVVm9rTx92VBYKWDOn5aBGVYV/9dRZu9WPEZc89Spq0I/rtay8eu1fjd9GF1zd3/rSSfZmiXLa
GLg6CFB14yPDo9jqGcPH8RYa/SZozPgQD1W5t7Lae2Drb6xVKddvWSxfU3inGx9c9r6NzVOpV9Bs
wUmstagaD42dnWK9th7M0rAepAg4szqS9xV9SqYjhclPzqryh/BBUax9iM7gJeEN7rvYPaIhKSGH
x6HUvWIvWV6yQkVBuliG2e76sKlWoK7qGr1tOCrzaZZRZc7bNtrWKIOcm4ntIs5EjE2OeFvLabRu
ffJJCqCHtNPvkzSQb6KHFMNkaOJboOEIEAOlI/eIEKIuLfp0S4koz6WYV0wV8V7/mmILeV1s780a
X7EAzMtG9IlDmjrpTbNe8FWP7m3KWLdUW6eYhD/bkf4cIodwLeK6fOkmGKgBIe0iVV75gpYeTG84
QEgGsTl3My97cJQye2DbsR9CybzYSBqABUBOkS/d4yQA+Zhbo7qxclna+FM1cMz79Bh5YDB0P2gm
ud8VUMJy65a2ubY9r7uz6/AUF7390NhOD1vCV7duFcRvrRR9rAupe/CHkrcS4VKqoGWyUiSJilGq
DShSDp/1zm32BmCZR2rAvi5vWm80v9mSecO+B/mNZKoYlhoy9qreH2ObFIReh+mT6APbdWnVAjXE
nHtgHGXpQQuK8SwPkr6nLBI6PliOxNBuTZllG7QRg1er6qoVTnUVyJ3q0lqdtipttaMQMlhncZAr
PAKXpjjTMys5kJV+SosGGXTR1xpT4c/U+k2sGdZuwJVsDaF6OA82Xt+eo+IIaSnxRzyZ1k4kpWsE
ba1DVJjKC95j4abTENTwdMl4cGNpjUnUeGrN6R0qcYPbFlKcrKQmfBn8KUtNeVct+/67MdSfNbNR
P2SeA96ujoMDsi3pzgQwbPb3WKH29z7PX0e9rnsM1X1lk+WRtjZRr79oSemehgrB+lE9I+SLGIqd
PwWyvm2lCtzCYH7SWy0+GyOZStfDdsjK8vTSQ1Lcdm03fpBq7ByUPXcSVVqlqebcrE1k9OZNnMOK
dW6FodwyqTfB0dLy3JKYUHdWIIr1/dI3lFa+9ZRK2YhZYkAJR/nQK6hbLn0o5OUbaI9vucxOOQeY
9eLG8bc4aJRvhlOuxqypKH92zgoqSvrYBIic9o6M17tKJi5rJSh8kYOTapq+pZh35k6o31qqITc7
tr4NtpK+1Y3ibVW97Y562VI9yGt+ztwMQm+bPtaWoT+XjQ22CvSb1dr1teaxAtFt0HRGF8A3j+ps
I0ZTFzdzfyzUvdTV8UUtemPVAt2sdCQ2zfakKHV1ixEQeh4zWJtmYPRgkyz74HeFt7VBhGx6uTbv
e3Qk9/IYZrgUOyYubZCM6r46KF2V7a0iSx58qIWIuaXe18QzT0XaNh+iuCSXl+jdUU6T4dHu+HkU
EXIwPBhe57zIfo3pC6SiQ6Dk3jPSwF9iB1k9K2mHK5bz4TaumvBOMSrzobYtnjYRsfuSVN03R++s
xxZPGJ4mESEvZbP4nOY7C4e0lYKT4bPWDRfP6ZSPipEqm2HUjAuf+uwO6aR0Z6cBwHkfyTwvw+oq
z/p1UlnRlxRKz6SsUN3sEDUOqy/v8rjOSOaHzS5vlerR9LUcsanaeht88zZWPkSBxLwoZhJ+H43q
C8wv9cNo2d6mo/RzC1X8561KkvcotiGgEaDT6FN8kZoIMrumAD/Tyiuq5fn3Vpvk6WUk1AYDlao8
eVLk0vxmRMbWsjTlc+Z0xRrHqORBNsPwIBtWccwzNd42eROta5cPqtoY+mFiIN2CstHWtZJWWEn1
gCMAp/HIh0JtXL7xvww2gefUeGCX5bFpWQ2sISSB0ij40j9ESIw9w360kD8IEIQr6myroAVxr2aD
i5p/Zp+9FJ5jwn/ulEKM5we3AGXaeTe0q4GrK+yWQtyt74vIGHZOgHy855rlvnBL72KpeXLA4N25
c7IoPJq+b5+KPPhumsjGyL10nrCuqCmoCL/nxVG0RL84dFPEEtb45uco0tr90rWE+V7bbJ2o5yZb
WcZzoqbrYky6x3Rq4T35WfPV4dIZDUZWvlquNWBgR9G0B/mOct6XUdWTK95u+Q0PFG/dZFWyF81Y
avJbrIJvNXVS7FOE6BKDVPTBDEqNCyghLsAYI0iUBl67KYauXkWVZp+7oO1eWv2pb8LqOwS8NTck
wCTBm5LZQoUL+QgqeLcxrL+knQI2ytH+alDPtpIarevQuE+q4ZZ1vnPyuqsBMX8th+ZjZnuYC1IX
tNct5vIT7A28cjL1zqfcKoZ14o35Dq/T5mhowAuy3i5eVctB90IDmSuaTp+2275iz+yrVr+yeKp4
UCFZPNgQ61atYgzHpS8boy9Nb1mncXC7B9Ef6f6DYZYZ7Axu0uuutw4xCoMXMYj37l/I9SZAa1OE
57uqfY0RBjn1KB2ucTiu2MGHL10b49LuDi+ulaUb268+CWgkCmcKYk0SNhKiLQ4A1OjMfW+f+xqm
9ISIfoG1xLbRPipOcynkxr/TJNDakstvL081/cpQ2+5q5an06A7mPd/p5C1rUP7F7ga4y9R0Gmfr
8lT6f4yd15Kcyra1n4gIvLkFyrarduol3RAyS3jvefrzkaXd9O6j88d/Q6SDoiAzyZxzjjFK/VYy
85jVVDLNpyUOn5CyKG4j598yT5KbIdGL28loLkpStXdFqFhonCpg1RX5VW6c7KEvm5fKhDJktKvL
Mlb/DNas3JVGqdwBfjV2iSQ1Xh9GyWOQak9VLSs345oTh2TO+H/2cBbhVjZyZkhxr3FcVdafDUVF
kNYowS1kFu8TSWLLYMR36XhpkK3/oVR27IYIfzwUQf9PH2vmfi76iT6Q6W9z1qKnODs3gREXu7oO
zrqeTseUncNNaRjWoe0QkJtSbAEW/qMqty0/HPKj0zmPSVk6vwnxGWQDyGE4grkAXPlzsjV21oQB
vZkgAb0BH9PB5HeIDIETVwn0/odemG9SA0UXVPtuUZVQ5YbohahKv3y3AvmhZYJ8sp0AaimDL6wL
uy8hnnMdekO5gN0tMSquTBM7yTZbQjRmlOg0ubkJywC3aFw7/ywairjqvijj4bc0jLuC/WfoSuV3
PXsAp23ciMM4xeYNOtVMREn9OI1QmC/dGHkq6JKfaa75aTCrX0OzujPhmWfvBdE9mP/gsGS2+UYY
DADsofluVhY7dQXJ3Lqftae5bn4AHA2OrOWUY1S2bhYM8S8ULkZ3iKtwH6sxz7Ovh+dpar5lcUMQ
KZGWz8GiSvBPIf3LXHMCExMc0Zoq7xFirXbExUAh1iYXTa7hB1Cj+U3LCVF0tNb52tfNr464nx95
MjzGiwWOqc7VezlGvsapY+l+MLscKrbsV5l2xlctjhs224FzTtERuFhR9GLDSYxCn/KliUzlgfC+
LyJXj3XL4iPr3EotV49i87DFEsUyZKhxWyT7OWfVLM+oU+WR/FLpk+3KsdPd9Ih3+F0RGKjUlMG+
aIFwlAjZ+TB+TfvVTXsqVxen82tCOvkR1svA0Kz7MjQdN8WWtXcKi0ULU3X7sBUaazaIetPHLVq5
JpR+yI/BogdwCvXpHuregfA1uR6/ETlqfifm4ppYS96rSmsx/ruNnE7md4vG8NFMHpoNxf2kTpHL
eCuJHTGtS17rP8c+qL/KchLtQrWdTkLKCpC+2cBk5upDpPv8BSw8GtFRCF0PwSlCmuChmQAIQd4X
/YjYFZZz7byajlkDe9fzQx3bzlvugLhvm/gHBjTdQ1druGtAbjSNLxiHBQ2xSAkWYkkbzdui/PKp
eGvK4smDIw2K+yF2nWjV81BDTDTD3O6mVbTczq2YrpllpzmV84ua18UljQ3UdtP6u2jBDneFvkc2
0YrAE4t9qIXgMxAOugS1qmC8XOpDVDjzc1A3SNevtGUTqoJqPpc/WGgCEsV6Pi7l2+xg4HKsGLub
FVZvqZonfhBW+knU6nL/RWo7tp9xlnzJxkdRGqh1fZ/acAwHfUncB5Qb3cnpiFoDRVv4Q64BTlk5
NIFh6D+J6mQhyCudJT5cUiBlB260fBKHRtMP85Ao9yJXqHG7R0L6mEXIgTmGSVdEfO+bGh4lKeq+
L4ZK+JmmKCcjCpyXKh0eIDvvvhO9NnmAW8Y7ew6t22XOYz+0u/SrVYZ7EdisKmCsFAKFUPHTLEYX
9LT/3WIx6KJjXBpnwIevqhSrN2AnNb/U2uhHJr0BCBi/aXos7QCgmifoHYtdE/eG2wCfZLNWGN6A
jPVzCQ3i4wwtrC51xnNvdSzptfa7VhoEBKpNvculApAz/9KdNYA+VSZXrAVs+LoEyLdN233dRmcF
hoT7xXHaL5UZ3RCSMj2yVe++5PpDERb1q4WR85kRBqiCUlNNg4clmJ+rgqcQmtngq+FUIzov55Xb
KVJ5GOzauEGbuQD/iQQUaJQncVAcqCraBJos1oZD6tlANf2wnrK9uSCOKdrUo01cowzP13raOCv9
Zb1INCDfjoYlEgzveCxDJiBysfuQRwRGSxyIqkvOQep8vUpy9OaDVCYlcOSIRy4Z8VucBkhlQNj6
JsoKFU3rTylRW5Tmx3ZSCc6ntAtXnaV/YqHaqDX6jeSMyQPhmAa2yzTZRSAp9tpKWrCMSXS3tiVC
I/EqdUz3hkB7bGsWAQ6xMhZgcavbnqiQZBVTAUs5afKJzhueRMrCsntNOe+pv9XCmHxniSEyhDJL
R8s14Sb8lRcY7eQgNZ/h7c4Pc8UGrjJ1FG8XSDGsJS5/rG1BnOvsC1eFDgkIjNbrxJhrGhHXvbk8
QD88Mq/CajQa0Fjpa0Xz3xXiDDWWH5Ih+RJZHUFFcaK9xnCHHUS2zVX1lf2OeqhLvOngBf0F9eqz
RAztReqiyisrJfmV/WtUmv7TAD2Bmjzbjm6J1XNMZN7etjT5S5AuT1IIXZMWjK/FwnTRdvoAr0vf
7oLcfo1r2apASEZImkuylt4VRRLda1nVPvBu+pPUhN8GOSAnitZDyFbhFNvxN1GUR3V1jHTUBeiX
DMyw+olcQXyXKrF+oxZlj63yMpr9dBcLqC2QtOkOzRvyRI+cIfI1cwbbIUI4CyI3bOkNiFpP6dgg
7pk8lvNMtOSwAkZiFRJovXLqZ0uJh4MaohCUA96/JGtQnT0DLxqluYC0gMkbmKD6WqmD5Y+FrhyE
EtoMZbEvW+hyC60zUTutjeW1cbM2bltC5NV0ih+cMmgvbageJ6uF6GRlPM2nAC3YLHuMG+hM6bGr
ZlVtnUUlUc+E47Z4DkRtNzrFeWkrWLbWU50BLw4MtV4bDNprPkjZvsvaDMUO3jrEi/l+CZtqVxqZ
i0om85XTGzdgLVHIXLNiDpOlcA8X93gRRXk4tH4a2XRSa+WeKYEGyUrSPsqD7vOxU+83Jr21KAwz
7b6ynPGShqknmyBLMdUULxNrtcdEQ/pWRB1rWfBF6mz5Tl/jjnU6oF+1WnQQ2cmM07M4VZpgnitA
17oRCCKsxUt6K2s67MJbPte6xSceB/qDtXqriLW8AjACjbZsodXRJsl8Y2BAezUUJmE4kbFdaDkC
qDg8K6uKfi3hb8UqpX8zwINaISER13XExGphc6fNcXiTWURiGW1UPedlipN0McNf7fi7ayt47/5z
jp4v+Q5N7+ZObkrtFKePQ+A0j2zrKg9dmPZwnelFXnGIiOvWake3JpYly+Rr7Zz7sm7GexGBKg44
7aBXauU/ZSK2VLQbibraL+vrEO2Ckq2lqrUGAwzfqSdJxIIWQVe+hDrxpyIVv6e2WmnEK6EnMqZV
sHTd2NsPlVE6rJ7C4UemWxgTWvVL0oGfWvq4ZAltNq99E2Byp8FkIaQHR2D4OKVjiWUIXbzZiDU+
e3vRQA/UGWa4Qjrr1su8ymqDAsfBoZ3QMsyvGVGMbyI5aqWOk2lttTXtdN12k7jKDqICnnxU+zJ0
MSvNQjxEehLrVfGgeZ32jTYAS12fqygXRXFrPV0fvcgatBCV+ioJ7gSddROAakg161ashWJHj86B
ozieyKpWW+5aiAyOYhGkTWhI6zMYUFFr979zPVReldpZLnNvPOeZNJwKJwb5nY2wjoEqKLG2oxkc
vKfyTsbx0mg3olwctmYimycpBEhtUXtbBZSQ2UGLl8wVRLhhHwx3ODjdqyCqKBOcuHwrY/zfUB2L
sq3CjjC2mUTMe1sZRlv5NCbJ9xJeT8Vx5c5+0DusKyIUXUSoi4D1GKDeGb3Ie1EkKkW5SI1AK6Dv
AQbygf75/QzRJFfLSHO31vXaWlxLG4p9s8LXBO/iFGT1WYMueqN0FOWp0OeCe434b9BsxH0SKItx
9xf8AsthQqP10Ovh9Kb3y+FqliTk3Avj1Lgr+ka/t7SeqPZKQcfICm8Xosi+yNGSHJ0FYKA+OHsW
SPJN3Jf2sZhH+UYawv+VYgttH//WLjTC2058q2eopqZHFt9w9pS3UgkfkliQWKtfIjDm4CQWJGZc
6ccwUFpP1I6SBfucMz0gvmXDZca3guUkoPg1Kz4dQAh79phkxYdlKpLBa1tkFrQsilcICuH/ErLL
cLklt+InjFiW9pnD3CJqNafOLrGcH/Qq1B8MnGFXBtRZv4u6Vrn9Q4BKViLG4VZUqhkU4DMcawcs
Be1T73SAqzIngk2NLAxO3VOZPuLYax5FSdp16/ccdntRJ+U5RLWOCdVchipwpn9t8eGXu0FdNyF2
Hp4E6L8wF2mvxEUPIhUHiZUGMIl3uvZWxhEsaPHwUssaAHNjeOuCWnuzxpVgMNOSXdjTqmm6Hovi
qNU/rp90TOsyFAdxHzxeiwtNe8hrdf5Ws031g9ypb5Ye+euoTi5yadzUf3hcs5W/wFic4l4JeulQ
W7O5T3ACf7PRgRzRmDanStvn8+1V3TAZUIfpITZLmty4dUCo+mWSOK+lDutRzw2gEP4iiJVQisIX
oifX3FoncqrRaa/vLQXJ0pb7T52qGDoSMZAICQUmbTYnb8oR0qx1EwHKvrTu+wZSq5VpXBxGVqt/
WoDgRKIS/p++1a8txEnbNcQJlgR9z/s15lTXLpOK91ABLgBgKD1LiaK8NHG77AJpKvYYQBTYIub6
RGhI64las5rS+2EIXqOUtjL6iC+KtRNVonnXVA/yYGUP19YK3DQaXM1nOfDCaOUlQm/R7awpO1rC
vlAbQGOVXm73xgrA09ZDvbJZj5E93bCg8kSuXimsr6m1UjTDjjfdAKL/02ItT+u4d+MCKdw5rmyv
jmrY6GWk9gaLgIHZbr5DK7fcGWEhH+fReennTL4TRRZohck3osSBai8xmG9moCv1sBoMqkfUYWag
ipUs53diACxzKd2ywnoU/V8UwfgGd6mK32cbNH85CbfIdQyJVg6Sl7tAnrqdWmCa9f5fJ0TB0j5t
v7L98vtJVloOx7ZmAhryojrrIEHPrTlUZ5HVZBXJ6SJuPdwJOmLNEwvEdi52Jj3PN1BP21URTCIY
ar0SeGW+GxmBrtVqw1GdJtXCGBkv95Lz7zWn6XN+a4/DScYItw/VnNtfv+ji6y0+/kas5G6dNzzs
94ppHPv7gQlDtNAzCJRi00n2Pb6tyzRN4Z7OpniLjFejmfPoIipmzbig0hrfKLMT35c5fvdhji92
m0gnR4YQMdZYHk9rWYs3X3Fyxxtg4PFqtS3tM9wK+N7ystuHMnyyfqIF8l2+QkjiMrmxWERA5aAV
rhGyV/czudZuWxnaX9BqwYAY3/i1ZGq61QEf+2aY4T+uIPDBh2BhwU3re3GQEKC8prpOPVghGEN1
ticPJHZzPxcGFpUoACITVxBFWmznfMBbzX0XopkDGAkS60Fa/Ghq6me1rZF5DuTqVVK1xAt1vXkr
DXaCLHS7uzSLIy/qEGZICHsj9KOnI+szku829J4YjnAmBd9mBIP8UVeqL1KFmkLd/gyMYLlonS4f
bIgy9oS02a696P1d6ljPqQmAuJ2q6lBgIvKLNvWisJzBTHJIc2XayzGi56IM4anpKQ+ml6xMZHxS
yKzWAHFjKSHWUO6a9oG1fRUmVrFD/qHfxbaU+rWksdsM4uR6iBpnP1lDcDsHaJ8bDvpcMizqZ3HI
CCCGrzMv70Jwf77c5xNMPIbzpcYU4ippk9+pYRF8SZT8ANFqCLKRKThwIl+0CnUsKwNoR1crEX8M
lak8DeVcXmt1ADuoMCUTyweu0aSK7VrjVLu5mqmepeTFOYSs/gzf1J/UViYqknIFZ4tqSyWUjhgm
mouDaLmduJVtTUQKav2CkERr3vXq8G3WJhNTW8xVytr87yReKG7FjomuXdboaZEXTUVKlElzB9D3
Fchxd1CduDo79TSczK560QJH3W+3H6fR5DUzvFRdSRDiJN3o6irxRfjCeVwD/bU1FNxcjF+lYlYE
b0SG6xih5DFZdOuM0Z3r1sbIt+WT1oSSoijy00ioA2ZeFAQbGR+2gAeIi46LmrT/KOul8cThNe6I
QTlXynzf4tEnvLTeNXrUQ7rWJ0crYV2XlMR+eMZSgBkwwwrkL9ICxfWNiEcnHrE4XBsFncoruaZF
sWi/NWVfaB4nCdWwdCjyY7vGKc+KkedH8QBLptYOWCUvYOxx+iJquj52OCIKVK0Krb7M2t0Y9/gI
1vLt8YuXKcqur2ir3mq2MpHaDuK9bNlP7fpY5p13kRkcdWgZ0LDAnc8L3ppJoleIfE9U0Xy96YzI
z9nDs1PDSpMNxLByx9thu3dRFva9/edEkRdPZmstUp9O+ZT98Me385Sh4eaRI2Tnmk4via7Zy070
gM5Ss8UbwPX70GpgheqMKduJ14WxuzhvL3rLirLtjW5ZSaoISNteuKj5fJ5jO35RAZmKQ7Ukrkau
ZFysXQn9B4cGHx39OZfaxRMFzETdn6SeE9qMMsvLPGAWnMqzwdx9bnDf0znXpDigPFt/zOcxlNB9
Bx2peD/b4/owzK/J69MtGnM3OMHOUn/ONov9IeSrvR6S9Xlo6+/8Lfu3MnGGqBCnbVlRhkXsz6Xk
EeewLI2/h9S5vY5UMSbFoV8nApGyBGhH5MVA/lubv5VBJcFr2Wo+/4KoEZe9/sKcExvY1IlHpB1W
oPVvb+9UDGLxYj+VbVmR+nTa38r+z0ttl/90WuRYNSabcHDjdY6MZTQn/yTX/LD2IDFnfqip2FRn
cFtQNec5SXGqyF8vIq70fvpMuAVqbu+FIqUO9XJo++woLl7DGOov2k6C7vI6nsUwFVPX9lH4VLaN
5K3d38pKZUVuiK4oGm6XEWVbdruM6NJbVqSuI34r/PRT22X+9kuDosIYGL5mWgcb8/o1vc5+n5Pi
3A+F1y/x51LR4EMrkdwaRXE9LNeJfBRz7IffEq0+X5WVV3Eagp/bpGGsQWFbNl0nFjG7iDKRFan/
33biXHFaqmf+kqjt8Tqtbrd+ndbF/f2vpHgfsZjJRTIk1IkAnu/bgxCfGtG3ewXlH20A/C6HIZ1Z
TGEZDrXuRkwSIp8TtrgGUL5PcTVKI333uk2t4lp/nW7XD/U20ESTT+22MSYqktCR8G/P8vUj/2kc
fzo3yCWsWPL5evNm8XOu5PK0Lt4XD/IQGO1GHBfqku11DC2kUbH/z2Ltw/IgEgsMcSPbQdy1FSao
ims7E+fGXjyMbeYX2U9lqniKRK+JxVkbRfJOjNlCJG3Co4861q+DNOnfZgLbF0+stlARkoD7raNe
NA+c/mWMYFWNW/vDGvR69+I9toMi/VlqZmIBen2nYgEqktfOvL3pFlleKejNo+g0kPVlvrQUM+Sh
709E/OPrqxSFH/Lvr5F4Pq1ZptPWma597H3NKy4vfnbrrSIlykTt37Ki7G+XytRWhzbF19e9vbg5
0bRLy39ComHZM9T+dbrVanZ4EAs4RPGyhUuH2YU+5d9+Xd2JmUikUI34mC2jPN+ZufI71NT6nPZY
IYnMq88BjJrHIMbScDfUNuw7ET4YRVrgTBjq44dPGqtivm7bV1J8GqcySRdvLEtArvgRXKIPfm4P
RqTEoTWI/teKbt+qD30Cen/7RksEMu+JVLwXDaXJUHx0e9kHAafm0utXOSOq8NgCdYKRi1hjhBLi
2HyqWwco+VQfxJyzNBlLmRIE+W7gkYneK0a2Y/R8jBbTZJ/fh18lWOuQ4Kxyt29bwxdNlBZuf2gQ
+QBfD3rD73eT4osnKQ6sheDOsE7iLsWbuU5VMwK5sObZz6KsTmLHxcRyMY35VwSq5sR5n15MNko5
PvFfYohnZbRTkqHjRhxPntSzGCaN0x/THhPRskw3LJRyrHIq6pvlD74Y6Q5zI2zy6+ve7k8i7nkH
ycV39JBeCe6Qdi2SEYvXIUNxSmTMdWiCZS5Utl8nx9F2RjvXZxZ6+o4O8I+4+Q+7uuvC+kPpdaiJ
5fbWv8fWrtdQCSwL72u27SkqVopnpOuOYnhdH9m6txR9W1zk0xx0Hd+i8NMplYTbNqqgR2QvPiP2
hOSNWJgGxb7UYYdGHQvfIeJSTPKgv9x8tPv9PFWP+qBjByJKFNj+0RjzRxxnrgKXTR4Gt2aSevnS
PZr5pYwdayd+NYXSc/U4utCl78OKfTc9iM6yDi5opVzDqBDuU49S2bI9yfSTHjXadZN63cVeVxZi
IIpxvi0OPpVpYrcg2lyTn+pF9v9eYFzPEd0A9+1eTsvg0MbjHhSZdd0u/Z+rD1Nr4N0u2sN1otV4
jNk/TRcZh62vFqbuETM0HkURHnW+J2JOuSZFqciLlDiYoUSjEAUL1o/jXlcXyDfQ89FbY7dNHNdl
sOi970tutTSbU9pMJfq0WD/e7RCim0yJGbo90t6gZrIPA3CbRcWgvK5nnEVOjswpmBcNz8mj6Sh6
JAEwM1AD1YNoIjgoSrYXw0+8cTxtrjrE9lF0vW4Zrg3Eb2cY3fyibJbrUlHc2aff/VtZ1Duraza+
7Qa+zF41mfKeKK6H63TWjMMe7sqLuG1xNbMNy0Pe/TGniCtaUytjQoq+qVGhLDtLWvDmZ4cFnmRR
/+ELL+77+qG8jh7xVbsOJ/EPDaWNz8uz2eh+10jlcbN85IOm+v2iFO6HBbGsooBZ6Xpx7dYfuuCH
pLh5PS1KP+y03nRbWOCOZW7xkSDmYJ8l9ELxjRf731bFpibhzQ6reA/usjslw3O9xOYha/W9Vlis
TUVvstosAnjTQZ3e/QiaVYOkrlXY5tedtRgR4oeRqVxw/BCMt3U/0bE+d9F27J/yMvCRpz0uTbQi
7/5jtfrwBK9PdP34i5R4ijKB3m47dejnvk9bel/OflnHTHvvKwWikc6Dnr8x02MLgmFtXRIZhRkf
JwIK0I9kFhZ70GtSLPQmPTJxN6zX+JBcggojQR3ECPnFRx1GS1+0Fj04Cmserch3kMivqLfrEkf8
3odJZxv1Dcs9P59C9fqQxKNpo7jzq0KF3lrs6g0MCXOdngbQcounJ+q0V3Fgi+Gq5d2zoScEwly/
/SMmBLQpvn1Ycs2Er+3SHvYvbM6z6Tk4gjH1qi0Pw0QRbP2Hfx5V/71bGhhyxRpUdEvxmLmrcwT3
/qoo4PSH7fk7Co6kZP3ebWXXtWy3/i/IEdWrDaRQ6l8GfN67DDvbqcgfRJcQvUFy5oVhPXrjAkjo
iH4L0UDMSOKXzcmKd5EF0+OHUSOS10NpuJlaW8d87TFY5JxdjfrNqYK+eF3ASo180BTAQNOM2R3Z
ef269zesHDRlJLMqWyc58TpESm1gZYSw/n0mvd6UqLt2GiWVl51IikJxEG9NpDR82V7wr93l1mPV
lz4e8K+oJKnXTZ0d6wXhalI1EhSqB6hvjf+x2Vl9Jx1aq+pVb4SKUjyZ68pOzEd6TeD6USSvhkrx
8q/JyW7Ds6H/6IJsPG17PRQPWIjpZu1+2gTOXQAp65LBoqksz+A/812YzW5m5oTdYVKK5N969DLh
8DzOB2N9j1D7EEQg+omYtq6v2CIO101ven01P4g14GpHzdZDsR4WSPB2cZh9EUXioNc3A2oAJ9G8
iC6Owy1n6yp4Wkek2TWITeSv8vJ9iG6n5kEFAuonxX6o9Ieh04hskXCrWhaxEa0yeYoJzIXFQpjV
R514cGg3I1dv6Dwmjr4dm63elRoF7UyiCR8020wf+kXTTvCsXsJViStOiuUQSPEvgtlMv5AGyXdq
2IBDApMw5lstrvawfIE71fA6vfmTrSqcWXARaV4cGj64/Oyc9HZ01DRNOphBnAOvxVFRLrb22FdN
xfcyxoG6ZlHaeYtVo9mrS+wiEhpclvll0dDKK4j7u+QZ4U6yk1uo8eB+G6SZCxKY5+xjIIvP6fy7
JW76Ug2VeTE6+oqUNT3Q7RimZjt2vrRAWH2ibmVmOMm96oHWYUCXmsGhSiFQzG6+Raf6pmDz0MqQ
q6iwAMSSrBOnYNzbyeJwo37sTNFu6bWjFDbJt0p/W7RIPiD7a/rpKD0paQhHnARuRmv9oqi0NzP6
OoAcatf1MApKSAWsTk1kbXH8/27H/AD9JVjvofmtISsneYnC0pZIS5+Az8WH0iz06iyp/WXeK6m6
nGU7+RL3E6CmHEkk+Nxlt0nKcW/qenI7KChXr5o+hWQyVkvzvghDt5qZHHvThszfSLqDgjSinyWV
hnBxWJyKRXnhfrTzRFjB2QlwPTL+ymAAgZmLI6FwErggw0FgreH3BBhRHMaMwOR6UQfPXK8gLmOJ
1nb3aylAKiDZnr065fepApgzO6P1Grf1F0PtwI92Sf7QjRMRktFi35vjXHh6bLS77QN/3UZBgp/6
C+gHr4dc1eqr4h4uN28MeQgo/96o6yvVVsKK0IoyX3y3ez1wvNzUZs/snek+i5TAC6CL9O01K2vy
BXRCRYiPepJytOBRPcTdFavzDpEf1WtTYFlAF3qiiStlrxZwSC7INtSHwsnczO4V9DLT/phXAxT0
8ZT6YZ+avrU0wEzl2EXBN7zfDj3Yq7NT5ASp8XZrHZ8Z+9MVc3Y3B4aCDA9cboPUPCIEAY6vmTRk
yjzYu2NPdYzI7Wzz0emL5AbvSuASlksktTSAR7DaFNv2Y9ApCeiOKYEO8b4biba9HmbdRC22vCSZ
aqC0FX/phgzh7K4y3NrOT6mVIgIQWuiiolBCWL0U3dtV2D0uetM9tkmzGwZI6UROKyblNh+1U141
6W26HjILWvxmviwlcB7dmYjFDf8lNqR4XJb02JTWdJ5SZfevAacoAWX2KVEH7QZC/PoI2b47TXXp
AQmOEGA2+AbhudnPNh3KhhzD14NqcqV6Me6NZjiYVt6emrEkqIwP341IbYcqiEEKaenO7NFOHafJ
tSGrvATkukDW/cYySvh47ZcSsSAiGbJ7xygbr7Fh1zWW1Dkqtdz6UBACbTTy8BxpgxdWtvQzLZ2z
jfLoDGVHJ3fBTwjuU0IQGjAz5dzphyRJDlpZgtI1evufJI2flRINTWkJB1TrWpx6FlwDIxIWECxX
stvVEVTiKwm+VFTGEQ0+XFUw+XldWYQ462YICOMKtUpTCs9ZH3pFsXxrOiVwswxwQTRCXVrrz7rR
VC/gYQGlO4BQK15j3pvhzgoCza36/tsQlKgZZek3qUl2sjnVUHDEmAXSPuZvO7dV0n/X4zKGMSNA
WSagL5kmPve4ME9TDbEwXbQ8pbnaIlPkPEV59zD3c3fsAfl5IxIHt6DcnuoBJ7QkOW6Cn//eVGTJ
zXuiYkH1rrQAzNNYTWTPQAi2SyXLS02KYw3HZwMit/u3U3JPYcMHOo1wsSSwD926DmihEsa1sEIk
CII42jUQOId4F1jxEPPUOyQhU1nzqzBynQTKT6W3AA2tnZE40N5VIe31CL133KUOn2q1nw9O3jWu
WRLLoqKFmxaWgVOcx6cU+Ssx9TnU8ijfGX6Xpx2qUNMjptZJt8y7Vg9gKmwB9MCpHbuqakyeoRN8
1uZ3lpZUXyKp+6kAZ7sJyOuvLH+5VzT4av5uHTCZNZ0E92wrjUSJg5UK1TDYpYWLW8AtJN3YCS3o
RfuPRvQAUrFXJxgUmtYbUp1dYFr5/ThgMM1Lpuy0tLxeAvYtAQgYslp1dVkxLkpovjmObpyltjYu
qI3/HuSk3Vumjq5h6ml1rB+bHGtCEv8aYWRGHiN/M+uxORrzJddtZa+jQOLh/mKYEvHsgjjSzpW6
qF4nX7Kq6jymQ/s265Uf8TDDBtEnBK8FbbYrmzJ5NZeA/Qbuf+wYCg4xRatuFRP96kyxT4SxYrPQ
5vBsgca6lRWpRkIepmNlAK60AGvJMQupytO80tn0fXM/lbXyVExhcyY093cKQURpeBPwq0NvSvdK
/r1uTPkVYt35FOVl7ZuKNB5SBeOj0Q3mnbUeCr1/bPr6pgwi9dQ2EaiOVJ2J6ZN/VFVoAeNRtF1f
4GyHtNOVmxRHOUFyN0YLDYQhJYRuNrFXo3nvZRpErVpZOB5jGUSuYX6PDPNHGYTZPnUKZeco9rjX
ku64mFXpGYMegcUbJ4I9utq388k55U11aBtWZQ0gPnZiRwla91sWq4GXqPMlM6cORey0Ry9ccXZy
AkMKMOvu1mIkHmvJfO2Gun40Iwmz0KT6GTCbnTSi7rV06luKeCtftpnYSZ1IN61J2x39oDmPnZke
w0LbqVhGpdBQd06mPpfTsNyoiEK5mTHJj1mInzUo1duiQeDBWKSRHoboXVaN0dlSf0FHLN13Rhaw
b5Th3kjlia/A8AZsFkxvbJ8JLUcD4f2Q2NXSsPSkcHbgTOI6gMqXlyL+Eozz4GptIu/zINRujRlV
1nYec89O7+SodS7L8FjpxOS2wBwIrsVqg+iEP9S8oWXS+j1LiqyYOwjtNTTS0BbeA73CZ2egOjVE
9rPN2rWUMIjGLfQyqvaaDQi298Non1bZS594AolOnJ1KTb6XGqvxs1qqXAOlHN5OeIxlb2oYdgsC
aL5SaTeGHBk7wno88P3IfjZWfCjxevVtOQFNUH6Pzqjvs76XzohDzb4S21CJtus0m6i5mzvfCJDw
Wr3AU4LevZ8P6AfLNTPiVDYntEJAN6HRxeromKIk5mVG+ay0yeznWGYtp/6RKDo0QoBUXKca7iT0
whotACts1m+ZLuOELrLbpmrtOyTvbJSt0m4ftXDjoNtFOKU8VsQ97eqQMLc5zO/sqQFg3ehjdZ5H
7dVoooE70Seg/mZ1vxBjfIpmixB6I2+fFcVsnlPWvXKuJg+iaGC9Bj038seicqjS8SkwIPmJBpga
nETywtaeMFFxppHPy52kNE/61DfPxD5pO2cOWVE5gDRCpUj3ZSWhaYIMRT31wYkZjR8mUn6Nx5du
+nGS79skIKjfrqGn4vX5orEo0xTfnDSHYFBQaBAlP2qd1Jxso8Lr22U88v9h7LyWI0eybPsrZfl8
0QM4hANjU2N2A6EVyQgyRb3AMplMaK3x9XcBrJmsqm6rvi8wAoEIhoBwP2fvtc26AcBRRsG68atv
g5XB1x6c9GqVnVRXg+oThZFHtz9sW/6USTId9SA/LmvL0zjJyWiyxjOxWrQuur7bYXRQb5baDDe5
Xv5eFqZfw9HtKd393FZq1ufW96Kzg4brVobqAH60f/m5Q981/jqpAHD93Ga12+9EpSMe79DA26rq
HYUTvwFi8G8IofxbSyr2NsaPvf65Ta9KzGs1wr1MJCFKsMre9Z5dX5dnTLk+XRlr7Za1ZdHUPVXl
URgcr7Z/s2x7LWQWPnYVOA5h6fFB4HG55V6iX1prfFjWlkVtwrYtcR3sl1U1i8brMPEm5/2FKP17
02JaIIFZ7pZtuAnaBywMO0bx8x7sNpYkKeHBzd/3KLW0eqwNEszeX4M9EGC3a6Mn63vZlmRKuc5S
xduU7Y9CaeUNQ6i8OW03bOw0rAl7J28GRf5Avo4SPC27hClk3owbtqs2Ao05+ttznTHMtVC63UTd
08wh/2y17Py+6PsZIp55+8LHc523+r0X5C0zCOhcOa8OMg3vRbRTe0u/x4xn7upU+S5RGO1h2aFn
EnWIJoXw7nn/ZRfoKbHnMOH1B+OQWiK8KYWTHbUR/EESV+EtmhfFLC2tjDSnUsXqsrADZqglssoj
FbEiJlYGlAaG+041chdBofFcEN7iprpgxFhl+jODuX5jaiSALo/yBTn72Vrv5s6kP/uxlV/yoXhd
9iXiaLh5ZfD+WNx/V/laxikoifS24nPWRD9iiA0YpKvgWHmyfqDFJe5DFKSbACNrQvCJG41Fe6/N
Pn5QJBP+eW1ZOPmcmukV/fs2zzd0DKzMPTxBHpk9LxqRb/F+R4/vzyIcacMFetwsD6rE8j6W5Lz/
fMnWyawVelLtsGwj1Ws8BjPdf3nCss3rMPgHOLje97BpD2TEVG6W1cEIi6fBw+02v8uM6MyHVAn3
onUi1wKfd2g1Q70XDZJ4VWdiVtmxdqfkpd0Hh2Or05unZZMVWgStT1a6W57gDVZ37vThG4Mi7b5s
SiLnYhScGMuaLaSFgEnpNstqaPFlqWW3KfNoX4pKuzhG3d+MfoD0UYgv3Bz727KY7IhkGLPR5hvm
79sKx3anXAsf3/cYc5u+Ajp7nV7ALpIA6IKWiGpN84I3vbssxJR8VL9hzNY/8gXYa8XI4qtRmiD+
Ak3bYcNunpSGlLm8Ec5vYxkcjGkqfpBcfRwyJbz0TvTqzSxmh2H2Wc4Lq5TeqsRV/KDr9E3KMq/v
bRF9GQuFr83XJ47yDBRHaa0VJwzWGdbka7xaSgRBBcVj0NJyqypGtTLMVNnblZsN4lp2GjC5KnT2
8t626cZRfkOnaDwQt1jRoMVoPlha/rE2nAPnpr+VnlKuJGCHLtNu0gZQ0bzWCZFOPZQu4NCS8kdg
P2Ud8BfD0QvQ0L6zVz9lNcJhX12PhCbf+ejbSrPCx5zr4xSLGwLPcY351mHq6AwXcyq1TTyakEKm
yLUDPf6ti3tr21cR5YY8o/1qyg2pyhohjtRcmyEwTjpeUb0K3/pWqEe/kK92HZ+m3Ak3Yppw0Igy
+eRbO9UWjO0Iy8qpArtOVKof1UQq2yAKJT3fNH5oQuU7jkdoMmUI6U+isQxeOTfEx9wbHo22fDG0
dHzO60QhS7H8VgypeojnEAjmk6RskiJ50GQDsgw0GoPRVqyiOI4eMyxjaLZV76vTHz3LAvXQJen7
QiM4uFQGuGJhMa2W4XSiVxnxGLQLw2F67g24hpLw13jIoiuZOxEjRCvbaI1Wb/dARsPvEriHqxah
9ZAByZgbwBbDtuK7PgbDx3qUt9g0/e9aGn3MTJt4qRT+F9YSOg9GGZy0cvCOsquSfWUMxRVUe04H
BQwn41D/rqVm5oYIgL84UnmRXTH90ADPyDn5KPMS2s6wCUh3H1d9VCQvdjka6ykM6j0kAW1lMjUg
kLWsqyPoQYZmvkooSVyQKRh43WPbtc1z41nN8zhbxKy0uy1riciYkgbqdFpWB6EVm0IU7XZZ7QkP
OyQ4BFZtk7XPsTXf0PCP/ny1MlO2sZDm47K/FkqLiFqzgNXHvzKNON0GfTRsllUH/+iJfA3mjvOj
QcWt3zRH2EWsLQtyxq620VNCmzexf4NHAED9smo1PZY8NO3rZZUonOnsU8H//dVkasx3sOWx5f2Z
hfw0WZm4LO/d661o3dF8f99jTCtm4c5IlWL+Vzn3i2tiZi/LWtON/jow4mTlj17w0JGs9oBoIV6l
UZNRdWDbsog6T1tro4/ko7KU9YibnlxD1X8gHBjmPgTVB0VVsqMsjce/bF9WA5yoZjeN566hSLBa
tvldw0gFYft2eX5P7weNvRNt2q50ruNQqrtqoO5Y65IDetm4LMiWW3UqJ/bPTRQInWuOoN5thki+
v8Dy6PKAjjH+kCTdZ1Lpr2pVdEysRK7TQQ+saxOMz6OtToc/bBvxKG2Z0QIcmHfJRGVdtTrgKRJx
g2TcfX5fZXZCUlHaB/v59kMTqDZdZB0ls6/5OXqdd1fq+cvKsgD+w4MgSQiYGxsaLsv68pAYx/QU
4kgSqbCuxrx4fynExemqF5rcLRtb+Hz40+tuG5XJdIV0K4641Yg4ZW3ZJCqx9ztzehyC8YDFsoSz
0xsvWPYZB7Xq+xpxfjtGfd5TEzjGS2xG23Ky8tuyZ6WlmykZpve1cCzXdTg572sFSlzSqvL7sidJ
4KtqqsZ76BXmSyuYOBqt8/5YUn0XHpPTyTHtEzig4qVIta0MBu0p6e38RcGL3cZR/bA8BoIURhnZ
2ZcqKdKtEdNuMOzqlpP125mrUKBT1C0bbacS17QBaFAnvlyHXXGPJlLt6mDSb2jamTFE6lz6HKs9
qIrMhffP8c+hlzC524uOusrYaf5Ktwk60ou8PDjtyC1QV61HHEja2Rzqiz77p+PR9o/9ALtzWdXy
XICVsRismcg8IsIFB0A1LmRFex0gHd3FYMx2yvhbFVXhq8/4z4VTVj86kAVX+PljIISy2HECfbRr
mIK5EmWbQptaN0tnc0uWnQr84tCWYINE91JrzVeOjwOTKvOlM6gp+PhjgyRWPiHwx+dHVuk0tFlI
TXlcRVdb2Ia/6kiIrGyhvsWKcnE8vXpNnehzuWDIRnKz6pS4Pgqr+p5grFfCS26mL0Kow2WMRkCL
H3zd0y9OwYE9b4rmxfKXrUb6DiNItPJwekFV8u44uFbKUDs70qyn5yFvHjunzL9G9BJxxKTaSgeu
5MpEaaDpac1ZiEquJ10CLZbliGpQCanOV5+k5Tyk3s5K4wpFDIuQUCm8Ses8UxRCt/TMDbr0noyY
XfKC+PHEaLetZheblGuf63d9v1czX7qFFQnAIXm1rQZCa/vMC16yLtb2lsC+b41dTFhGuUvSNtxY
+qEo+uoZsBT3mBZoJYjVp2WtcbyPrTI0V0taycsYgoXCjYRhe16NlaB1DW0YD8NIBbLxuXr2ifrJ
izt9l01p+yKAeWxq3TLRRvbWPQapS7FjnjFXaNS7pzQUybMY/HDnyy7ZWEm9/fDLf/z3f70O/+m/
5bBZRz/PfsnaWRuUNfWvH3Tjwy/F++bD918/mIziDZyoUidcUmqqFPPjr19vYeazt/Z/6DPjtYiC
cN/K8VOiWscFZVpOqs03KAZvxc0lJzR3Xh/8IDvP+4gw/+KbE/e1otSefC786zyd1Pe/lm25kXrI
KHg0IG+PX5LU0WU/YIUwgfE6v9N2xpmxU8C/ZWpmpvuFr7MsGDww6Ejr27JHbVur5YP/x58+eb18
E695MXLPw0H759X/vn7tmrfyv+bn/O8+f9llff+/z7/8yKtfLvft89/uuXvLr1/Tt/qvO/3p1XkH
v7/D9dfm659WQFiFzfjUvlXj7Y1rQPM/v+K85//vg7+8La/yPBZvv354pfzezK/mh3n24feH5l+d
sswfjpL59X9/cP4Av344VF//efe3r3Xz6wdL/4cOYMp0NJVGo6lr4sMv/dv8iGH8QzWksFQuHYbQ
uYJ8+AXJURNwzDn/kFJy27Etw3FUMR+DNW5ZHhLmP1TLkZbtUEvVYYvaH/7nY/9+8L7/Zv/6YBbO
nw5mqUtVNRzbdFRHnd+Bybv748E8DWYew8qd1tkUPjHHMVcxwpJ1NSGmZkjz1urOgLiovZiBX9A8
mvutuijc0JbVpuj6C7iYM2DuzJ3oi6yIll4FjUVLVNVoKitU4+rQzSaaObmmfMO8+qwWGnFPjPBM
UpBwDsb9KquS8N+dpXx5fzhL+WCGIyjO25JPqBuWo//5gyVq5cQY/VT8DqiDFvBXMyoBNCSvWqdm
3+6bdkpBT1AWNSECX/x8GFcjqYMfDWRkA0jPoyIl1SKttd0xCLSTaib3pqLRpaBYdmVI2aO3JZNE
L0kx2zoTVdUSqbZGRUH1hZv0nnewuyo9VBYo3QEfokJwVn0KmsnqyfshG6el95xQV5pVdZgOPZva
7B+OxH9xvdL+6ZswDUfTsb7pljAsIeWfv4nGsnJghIW27pMS3J2Vtxc9twYILWN/bGZmQawXBVmF
iCcMyYzZOqUtv8xkTxeVRjFoUB2HajJ023AI4s08cXEbRo7rv3+jhvbXn8w0oYTAoOQNO/xkfzkW
O9LCAydjMOw4lzrOX2GNGpvcqrs9BcWd1lpbc87RRtlDswOa7U47wXO/9hFhARTCeHvkc1O7H5Dm
em5LCQvej3WEKRtQbk/3Qs+cQ9MabqdoxUPYmV/qRH2xzS57lkyPh2wTGStLKarvTudsgCBOp6QD
FKJ7SQ17ONxZAYUsRUOxTZKgshpsvIQMm65//z2If/E9mJqlOqC9dWM+kP/8g4WVRL+hURInxP4a
dL58NoboLBWEMErZIoH4WNqNiXTSKra+P/E9UC1cB2Zi7BU9oJjLOC0fk0PJ/QcebmUjenf0BkFR
BgBKvv3929XMf/rZLBXHm2lBDGYw4XCl/OMlxKRX2YQ95zvQ2mqdNYy+VA/E9aSi1aBvlO8Y9BRA
3ZSHAIY4ACKUG9RJASdkQXqNHPMzWkjlZPu67v79exNiPs1/3qy5DJiWoeqWqgts37b46zEFArRp
7NAy1yBfjM1QpB+7Akx8FpfKxlGjR6vrz4Cd0n1pxxUN5y46yIExO2/tEvaiodud+Puhc+xNrRT5
JuL8XDKTUT5CppraT/ZEd7A37fJUw4hFBKEBreyprTL8XRuTdTZiQzuJKOlXAlUD36RDvUGzd4bT
9Ts/j+NTR6ajU54NWp/8jA5ulyH/HDfJLWkJ5dDQ56hc6k56RF0TNlT4VLbljyUx2lKtg21bKJl0
45Q3JQ0dK3UVro1unPntUWfs18bDk88Rf6DAOIfazH11BkJ9/CVJm/xJj8F2xTOfCPPgrUmZZ6ix
9rWnuLKuShP4gCrRESfhjxy50CrUcsA+caDui7ynLNEhuMjq5KgwIXKdOVHbAsu9GhDKSj0cINy1
gLsK+ZQOQbEJ1L5k/gFIkxfTXaaVK98vunvdUcSKDm2VN7RZoNNaueHO3PUnrYkzWLMVmFnbQxpR
NZXLPU3QyxHlZtKNS63NVocphzo3/9UiLtDbVj62aX0CF7vRKIEfygHtq+1FnNHjbirNFmP+dKDd
Z5ClzrSzJTRtQKqPTvUcKl7zqdRm5eEcy4nifGyR6quD2Np+yTzYTkwu+lW245huaVcJ45wPpJaU
fn3qWyQJfauEx75zlGMyCZ2E48T/6gNBlbWhuk2cthvC7WhFMdZU93rJXKOo1eaTSZZHmkn7czUY
rur4tKFMBWa3Uv0mokFdAx0HV9gqKSF18UMa2OVu6svOxTNebO+Bp+RnUwFlpDri1Gg6uBGrWYsS
V3vZdt9HUd+F0epffBJObNFqSO5C3oNdJUctV9R1afHWyWpGODll9t2CHZj2CtCEvrGDozm2xrWJ
fe5UdIjsWDl4QZd89kIRuH2m1auuQ0S0pBVTv592hWgUtyQxHqkWnlD6MuqDtEzrYkHR88z2Ca55
cM5sWzyhEjQvUxmug0gQv92rH7HOZRf8+KseCZti5sRmB9qTWgrzoclqUmHjb8L7bhXU/fr5xIZJ
0u4CQMl01fVxV/bog5xe5HuPFNMjjSHdHbK4vXjAuf7NJeafr9boP6ShGQQgG6qw5sf/MB2IzSJX
Ajz6a1zfHPNV6F1zq7klPeOaZNCedWmfC6O1j7VD0b+ys5mPOn6KCLQ+ZBx3u6IUOkyY0NwkjlvU
Ed3bMEEgYyXPYYHehvxx/9/cav/psmjTG1VVqRkaeHqNkdKf33Q2TipNV8tbVwJkASEFODrw7MfG
wW6HiZDDTS50SdSJPjyVRXyxZfeUBDA7p0FVt7JsVpOSPxoSHI2cuOqoE9fHwoExA0Le6aa7Khvj
EmVj/e9ujn+928zvXFh0BRizSmn/dVxHFDz6FAYQa81vCbWu/ENqopVFyXDjCx6gkevR2qlwINfk
JM/XppCDSPOIFOjhqIxyZYw1dc2ghl5tS/8UjeJl0OE6TLGO5jAcP4ZDR6xGoAZ7RQzlhn4jrKW0
3Pz9gcP3/debk60LqVmmzdBMpc3015sT+MPKUGFQbPogNTee069FXhmfArOMnwFXrspo6p5Nr+vx
nisfAyYZe7OsnzNzoNHkRwgha426LIXS3hPw2es3QppWeQOJNbZhO/WZma+h+EDtSotgbbVat80S
xK96D38+LrlQqq2/1jP0nRoZsKqPEiMsxZEWyrUtpPdQxcO6G0ok0FOXHhW/vzdWd4koVK8LYxzB
73Lea97HXPfStWZnt5p64HHosx1za44EhAk3DnRI+OgEtLEgzH0K4wvfLbfKNCzPXijZVn7x7VTd
JcA3LqCbI88cilVfivrUxLZ3rIms9VSUlgBXjSOHhn7sdc+F+e0fDa8Pzj8Xjp06B98WqOTYrrXk
TxpCzoPyiEoet66hxvtjF7q+gScmEFzsAQ3S8lD8DRhJQGWI3l1iP/rjFNbf+lG3NgizLax1BHHk
beWaSBbJDBoOlCnFSXbGS8E9fF8HzbnLw/yhjg+cLQbSMZVMGmA4LkAYKKBjkm9AV7pmoPVnETzp
INJP4ZC4Ee2gS1v0GQirNLsUE42uILiMhPacGrS9gVV9z5gR7kBmGZeSltG0grpqXIbcCOkHOjXv
F6BRa3eUllKo11iwd9JmIAJ9/xtRisWlULuX0VAiOgvdMRsS360JQ6dDow2XEX7xXhvH36CjmjfF
eJ2rXoYzKU8AxZIXYohPsUNZw8usYpd3mB8cUQuXUF5xbKrJRqWjQwzgOu4N0sZQU1rkNePbWkTa
waDgtAg4Wr36Vav0r03ff4n1fRCm3YEvNbgpTZef0A3eAGS1MxjlrKbKd8A/1b4cCnNXeclbE6By
mvUoG5jN3+D8mKhRp6tqEUZNP6RYxVT1S2Sj+5GuTEnZ5dDJWVEZ1BvajWVSwDwIGHbAu7sOmtrt
jYJ8+KnadYqYm0uAfIuoQ0pErFab7UyD1DJfM+5Z2PtrQ3uqOlxUPZRYmNT4w4wU1EOcnwdR1kwk
A33b+u2nCAXs4CC0U/Vsb8HBf8DIqa8jI/qNy1DDN5g+k+9h7ZycylXT9W6RVHNJPW+fODXyUfiH
piuvXR5Zp3ysrZPfjfOdvNq3Uduupkx9QdOfbeLAaE696SHq6sp4NZrbuCmHfR8En7wpao8InrgT
+XKV0btDB+TmnoBQAWmVAVSLXrCcnrxpLyvZrUyib84qanmaz0DlcNPuk8T39/5QPgdDFG/9xlvV
dkDTBTJm3HoRuXZOOBwdFdVdaATxGkFrdOi0NVfWp05DLab1OrLVvkCg2Z6yUbxmrW/ugWyXjzKZ
Om7XuurW1TReuIRFq6Z1tE0wC/KWRRYYP6CLvyLhpK9mab8J3cM605gqt8fwa2wrdeZqFWcH017+
l9im5dieGVV+LgZqjYmMuGTOnW4MtCMEsjhyRyVsNsosQJZ2+T1PMur50zBdNT9p90ksAHolMEwh
6DpbvcmDvdZRAalmJqknh2im62KAmt0LXp2LCZEeTluVJAd2gnK5bsv+h4R7h7qGxJ5MEbSSSyda
j4UGK9dI92G6LiOQgcxIPVjr5l4oUwWvttS305w0FtPGTMrcufYpX3k0JE9CcGX0/fQjFyHxJEWN
LTb5ZOQpThgGXOsRuvA6bPzs7MHnOFtjnKyrGu5EGprckjvspQDcFYTkazScxbOSj9ZzFLUPZN0V
R0YFR+Rq/dmaIWU1uvNzCR2mlvXNC6fyUDVUJpyQEJG2zoJt3aKwb1KE5i1mHDI+3N5SxC24q115
7yHMUeEkAMrMuhcSS9JbUdRf0fDSVc/Tz9UYvqSa0R8L2aorST4K9W8vwUxG1E8y0z27yUiPYzYS
GxB64arMC/VGaVm9wfc7A2P9mmoM5vShGJ8i5yhK4Z+KQvFPy1+iqAiLT00Pf3Wsn21SS87LX3Q/
gQQX9oEx5VfMv8rWU7AHc6DH0Xkchy9ID8cdmQfwtFA0Fm7gJqE+bHS/qB78KGk3Zt91bpy06sVJ
DYLiW5mvvCTcOBTI14wVbHykKlo8iw+GyMdX9kE50YfeV0TRH3Rd3M22NC+MTvy90bffSK3ULv6p
VnXwVzKukgs35uTSjV5yCMgWylulO01T3p/82HYOVScPTe099bXpA86uHybE2aVK6lczd/JpVP2+
GKbEOy/b4sauN4kaGKsuVsiDiImErtWOi08MNx9f9aNw9IqG6M5WFAjLpU/MXKcyeqZB6bbpJAmJ
+5b47VOIWp5h4KAdwwRdoRdn5SPzM31T40Ca8xeiXZR68uzndrImIiRBH2iarhzs1o3xsR/UoOou
liCjQqUPo5mVt3GG0Vj1BRYVymHtta7Hi4zM8dKa3gldYn2Oxm9AyjREiBN5EgkictNQ/DOvfsfW
u5WZl178jF4w0m3STVSu9gTcdxs/NIZzHbzY4TQ9aFrVPZbccVTfecSEZq3ioi4vFUEz/pgYuxTG
5lqXdcOUeBIoL466NRnX2jR+07j2XoIWZDvCbfpPQcF9bNDVnWV05FqYCqFGNSjT3gnzq7CVfRYo
1Svg4H6ltiZapR5CQmq/Vr6i4yDTbxTf+r3VKYrr6ER+SVULL41RvjlZpXyVXfeMLdD/npcrgyqN
gXjmc9OmnNdw8XepwXCVMCXoaXRCdqYfTYcoWJEiPd7yAc00s7iSrzOerroOEH2ojWI/mD49zLoW
33XNtWIv/MJtlbJnmYLZH6ZVGuifIsZEd89MHvq6OghglZ+k5NeXYzI+G6PxppE8h2tH/JjazjiR
0sVUgsPECPay4Lobqr3cD8N3Ab7YDTOV2PJSrQGZUpvT8duqqFBzSXrCiBJm0hL/kj0UVf1DkccK
Aaewm5m6rLmjrmc3ZEzRfhxIsKyLignaSEQA3Od9XRAd1BcvetB2sLvMrcPBc9fIvFsjyJ6wa6Hu
qRrfZkjJRS0T7RWPiL8qC5EcZlyyEQ7offrw5nOkI7r1SPPyagOgtr8po8rbdlFnXKhrflbbPlmN
QzS+GmZOd8sIglWWly6jhuBtkOUnh1MUXPLnTloqiAbOSG3o1nEC12HQuvYJHAUT7VTLnukHIjw2
BvQIQ66Bg/LP4WickhHwcmuaVMEC7YesrCfDLP0vEYNs15B9dzS06XMmLGXXD4VzGNXMuYxALDdB
lqsvFBISeqp1/FbpL4pRMzuJOv2oDvVL01rN54lrMWbkLn+kMRUxVkjlIVWkc5n4YBuBpFaxGnPT
671KQIhRHXpKFgdtsJOzHzM/Qp+VuJOsq4fRpEhTkSJxw6IMt9AMzY8xiQorIp+ir4bl3aqCPIZW
lOPdGIt1XlPkW+F4cWREqB4QbtyEXf+K/exVMQN56ArHWKeZLZGW5MWLr/rJ2rAiEx+BNJjy5NNV
WjG9zyI2TpZV3BIliLfgl4uD75f9uWTwvqvpgBHio1ScgODsmddRfp9Eti6QAKJrp2Vc+JnDdc5J
Pht2WECDabTfTMP8EiEof7V8/TKlvv8jYd7ijFvhUCddaToyoaCF8GYfrHiqgA8n7Vq3De0HyTOn
XMhsnTu+d1GIdpJ5Yn5dKIVmOAxMVyjnjWHRfuocbvpG7FM2ikfS8XIKV1rrDfcyK7u1QgDgU+NI
CoeooR5VP4Rs7o/aVakJcaGjPjIXCfOLRSAeWvZIOUUqEwhaLAZaWwuvXeirh14y3NNGY5MEab0J
gmTOS4V7N8hmU8iGxDqDOlTUk6IgawkAbWrUdRoCcACDDvu2aYluLQp8dmaTUPoZPzI2ZECsP2ue
l+271icvgLGOm/eSDnSbeWeQJEgY6DKrosHYRkBCtyOg6I2rS7YenXh0kywcDmqYv/WJZrq2XyG9
C/Hr6KZjAHOvA0Yx6QM2vWYnI1odlT9yWcP2O4yBvmta4gVrx2muiM3qFbUZ7MtelOysNnt1+Dhb
H2iuixMSeXgmHQKl6Gxr3bWlBvSUxljbrPyx1+YAtBBNTWXWCdtgNCq6es7GDtBVXJYIdY3fqgJT
oC2Ueze05vnngtnmuK0HqL4/t9WS3ERT1ggQm8E4M3P7fYE11jh3Bol3IlXFtih99aw+9r6nn/N5
z+WvZSFFxnOIYzyTlGFJv9yIuiKvFqkVknMVGueyKG0qiQraYCKD7iHvdd0XpB+avmwZ/+jiXP/v
ghwXekhYWKaxYbudxhsY/yTbqJAdVAUouYqANnPs8tAKXb8uiyBxPkb9tFWJi9qWsrDPy8Lv0nDb
aUAA0JlXJ1XLTxbSqz0SuuksPCKEKhC60OWidJOGaXIa5IPnRVz0J5/cMX9Z4nCmklw46VY0RYQY
FiNubTAHzaGwCE7AI5NXUr9qm8u2wjwpU5uDnSA3FHlAGU8hkwx5b8OnRezJWtCV/aMFNNal8Iv4
cd7myWpw24jfHksrenbi7UhROxSorvWVHZfe1Zm38/O3K4IPGRTLdD36hnUpjci6qH2VTysLbugh
ouXYRNXZBHj2AMcd36Xsj2Mzjo8UT9KXVM+/BqMmL8tjeKCnlaaZNVlWPOg5CkYtJtaHhBHksUzy
YuXYvvqQOJWbGuZ0schfeFgWSdkz165ogCS0q5hqsJvVo0VK8MbFtfxSVWr7gNS6fVj+akW6resk
o01C8YeRYB/BPaU242uW2DUksD2psS2fPKI19XGWwHKeC6UprhrZf64VaNEBWALasHzCnjVYDOgy
z9ij9uQ9tImLTVq910OprXWNHCfkqe2hMItqPxVpQtgq3s+W4cpnrVGeZGf2P1SZujSk1VeYmiOm
Dtt/Jqcg2HaZVZ1F6rQn6ri16/fVPS+l+UVxHswgJlXGZOKll0a1QU01kFyQm9tyrGPw6t89BtbI
Ue5+15huZnURCcxzk5EhjaeDdlGELLfxOH5XKCdtZZIPD0mYvHHTIMqs99WNNw7B6X1RAvJ3nYGI
mVktXaXE3/RJuy05zWXbiZU1ZTjLTOGq8Rhdh+57ParVhR6ogPrrbOzCTDd6XvmfYunBZeKXP7eD
4X+yEnwfMs9vAayEZ2wCmJrYa5gCZ9dY7YtUc5WAsOkIR1zZIU7fWTE0f2r0M2jhBIugv9DLTa7E
TazKtlIfcmWcPxrjZaukUIMmE+sBEZv2ruN7f0op9j/FtkCYha8LkS7b3h8ok5PfODVvOvtsVUqz
kmRfTqpe8S9DN+4eolZkGxwBdyQR5wjx/Kp24k/KQB8oI0tka6ahvw0ahKXgt4t+0r9Bw/lokSKN
7IE7hNiqmXoIampVPm5TUeoMKLJ8S4ERASzGg3WnqUfDssi7qxCmY+3ybiksL3ItnFuR9S/Nu0M9
t3bBMIfUilOmT1tGR/E6yDNjPcroreqjz3VUBCsirY+lxgjGTq9UdK+GAbeDKiDZy3n0rdAi9Ko2
2cAlh4JRocE1i/CjOYThFhQDmYYZrSHDRObl/T+2zqO5dWRNor8IEbAFYAt60V6KEkVtELLwpuCB
Xz8Hei9mNrNRiLzdfdUUgKrKL/OkEQwbYemDF+AFM9MY17CfnXyVfVT4XVsx04uInfWM1HI5yHmI
r16Sa7Mx7WEn4IG5i704J3NuaW+0rhHfD0aCKxbFViUq5zo1EkYbdn1U8hbbbMMJpzPXLRVDXgzB
e1Vm9SMX4XYAuQRn+eTnxoNg+9GSY3eiTpGJ/86lOOXbqGkulvlSdKP9SYkR4fUQTDL8hp2w8s8Q
PMUO3TeIVOZo5bQ27JEdh5sXCzaQBArZAC2nsojPZs0FELjDvQ/j7NZ30Q8U92cXhfAjnlqsU7Yo
vATT7tpiQZioRDszgcxWTBy6pejBNI+c3ajd9J8G1UbrdUS9rBMTBkGDURlqTLxXRkvbWJlGux/m
+T3sqniDxIffNpz+ZaAwVpOsTrnM6idmCiiZNpPBwlEWTvHaWC22Bs6cHkCcTZGPn1pQwUBXdZeg
1satqFQhwh2sxDAuWwJrKvz8pnN2yaDAQ8sHA/k5Cz0eXTqF1xaDWq04S3sfhJiZ/VzOwVn6LYzk
5FYtFjDkoonqqMzMznp5kQnodbeWVGfbWOOSd3qVgR3Zd+She0/4vbaNbzOnjZTKnkEoD4HXg7Ce
a2HNYqUrTJI9zluY2V+NQvjUxsmPGfpod3QJBOJRdZ1yVEKD1W1cybyYS7QjCpm7L0gDPB9dlgYt
wY9nHFRmfFaPc8vUR2jUsKySNCa7breuBwuDiES2SBrxSpI28CwmgNiIAepHv6FWfSsDpG7dZqVJ
zeALwa21maV3GvHpzMImHJMk1vlJkmnnj9maVpCPLIpZdHDYu4bf7jAPbat4MEBU85E1ebM3DNIe
ObcTNOg3kblzVt44pqE9lwVg8s6BJi/QP54Nt31NonRRjd3D1Fx2AsFGYqLjAnklqX0ioRt7LlEx
p7CUFRO0f51NKNZaUio/h3tYflPboZ5TDa56r18LDp8MwwgkBD6QRZZVpZvDoP6mkPpzGqa/qhFt
HJ7yoRUP1OJo0AlisesNCkfw1wL9YhbZFh/cDCh/65jQqW+72G6dJ9NGhVWGbTMiSMftHM8fQULX
rU9sfDwZpup7yHOKl2TVO06TK0JYVJin0mEDTWoc5fbRqvqVU5W+0CPxWtK7DrCn9Xp0YI+jX8vG
mbJxRskHqw/3dm5TI+Hy7EuMvt7mpBVi1/5nAe1ZpYKEXZRqqyGwcERF99bq3lujfMRJfk6hMdcq
c9xhrG+lT1x5MBkfuxtrTGvOitN3N6k11mu/Ib4baP8aPLsw2cuTnz47itER0VOJN5WqtmhV7bcd
PWOw/xUiAGLtmLGHogo+qqCY3KvbEMazVR0CDfB64HPp+KkIV5y4nnXOI3GtAQUWAIP6IFEWaNGv
0CpAMJkfaq1pK0oIY28AwOaFSQfXnXV37hbBAPYWJZPYoI9t/kpno0E9ZFn1i4LsdVk6UT/V4kat
5bAkpbNJIHqRl8yuFpFe9GN2gCXWYssKf0pJHU6aWcT9pftsY9eM9vhkG3oYwCyxnOI08sYYpyM9
UTokdAo1zBujo2SXRdPSCCYKKH33nspV6OTiaZDBXgbJijLgL0cZqfJrAOSoxEfqEr8WJc3ZMuS9
ZZ2DoPLtqeFwOq6j0Dnhz89C7YJYpxwnGhaguN+5NhwvA+CwcMQQbf1Qbq04wc/ma6xLFLb1JcgY
4R+UoZTLzvpJ6DGCkBWs+iYEqqAQo7LZfiAZ6nl0FNlULmBkFAu9U9clN9ByzPrfCJMqz8l4n4El
aLT2QXpMBZJcWc0b9XEhkksBvEMy8g1UQFH6g0YxXHdii7aULoRJoVuAosNjyuXerXN7qbvx3Z1C
np3BT6C078jx5dESEVibCprUEGxUPoVF1ECMpsRko4YjikDqv0jGMEUtbhMImKROThioiAN03SsI
TmbPtE9pSXzrfXcldOK6BgVGNKLHL9LEFENE8VCZPtoFmmhqn+Qg71VOh2i4Qrk95KSMNUzU2cD/
nJ9S+Il4AYdFAaUQ7CKXcxELdlXie4Cw5QAEMqWRLcK2fA5klh3Cgr8dvsNCYKhbY6ldjtrg76Xh
Zt4YkhRT1HTpy/izn3Y6dpGllPrVJ0oAPMCLIZSsC1Rf/Bj5BdvsI0cuKOSIUm8WWy3HaE4btian
Zdn5++Pka+iVko1KI9tLr5tfNJTvUjO6JBrKm4W9w5OCjy8o/ZViDgwcVI5ezC3WltnfCIeihebv
TDobTk3qmzHVz3mM15GpAT2WJ9kTfspKFTIa7RACucsL1ZqTSVy1W98v1jyj6wXxiU9rUr7NLKzW
RKzlusvstc5GfjHFHPwpzFpajblTcg17ONd+Ux9VXdlX+COCwvrnmAMBQeu3z0h5CoWzspuIzwpV
zdAMtlVML2K/Vmmq3OOC+/ErNqP6RK+MIj5VoR91TdJy29cQmXO3xXAj70VnZEg7It359KyZFra6
MLgzwnxNenS2MAg/0kG9aziXyhRxmUOKASYhv5qyblA7m2SfOSNcICM8WxNyxyR6xIj59xqozZku
mzn5jcPSNDN+A9HwGGald/S/k/lYr8UKLd+I8YCzPDWGHVKST0VqQdKfKCUMa0GDnWZ5pk9ZOztP
enfesNCf6fk4RJG/tEfr0mjDxQ19zuE0xqFWBXLvDKPk7DFxQ//fa0Lacj/ourIu+/LWW9VHz6Zr
rVqNIdl+tdq+eIMoYz9poHqX+kDvpJmP7T6Oy3bf1fZ/v7OFYsHySKklKLi2fMI3e5o3/T2yy5Cy
HcFQYC+GP442e2umpuUQLkxYYE+xAb8VpDlkAkVBilKNFLVLarBAHe3p77u/L/TMcAgw41/F2GYk
1lZ1RFtzX5FtbBoDHslRD7D0ayCsTrIQznKkFGt0/DlFn2S3cTSfUps5XteFb1HLwCLIP5UpK9d1
pYXXrD+qXS0Rda34NilJAkmrjHgukV0LaqGti6nr95pABpXSxOreZc1R/iT2VC/x/xbvsqOVpFHU
Q+cn6UodIy41u3pJ3XHYFJZ8VlTjN9PltC6SlJlbEK1jDckyrovxIJF8t0X07Q9VehmJ3TPDcv+s
SmLTsoGlOeFYjQVPk6Z9GSpx9hVx98NTEJi0aaLoYUm4c+0cdO0n0NJHkihgLhy2HPVxiCFognoT
tnIP1erXiZOGn57a0ZRW84SlqnWoKEeB9eeVcF0CEqpkQwmB+Ij67tSZxjGJi49OsV/MmM1iExxg
J6xEVTcrkkzVGpMR87qqAJCcffGAAlwz/JZF2XKeGe1FR4w20+ZNk6F4FvFEZdDyldl7vhb/IxG3
b8JwN2Q/Smg95e11wjWcF2D1cg63tEBGtfGk5M49C+17ue2q4bcNsC1MaQplSV91iXwtFCwjrXUp
TDyrOfVEHqf6FKtA85N/Oj3nZpb5XyOkpISzc1MaLwRqX/wmPso5VRm5F8ZUXznMB5/GcK8tzxOc
ilIPj2Hh3FPf+rZtSdFQua3t8DePpwqLVUYAEJR7zvQhLXF5UhP6xZBtWxf+i2jBGeRNm3jcF1A/
qkusDf/SST3xS4xRh5q9omT7LnkQbrx0OfqErO+NavwDNXQqkJqniywC6h4ENkDzNJj9mrYZUiYu
632WfxZs6Ok0evjaXrTymS0n8BwVYYlP7DfJMy9w/FcZyGSRzh9H3davivPoHYftMkYFI/iISE05
sTwQ0LwdFV+9CSViZOeuHYN5ZDN6MhBsv+pvyBkX4qLhIsmUjT73mGfOoVAiY422yeiekzmDLIsH
fXMPhupIvczkVQ1v50G6CgewzHFItrM5F8Oj6FpIN/WlHnCEdX370qgx0cB2nVFVRi6cK99Kq5sT
ggCQXEkS3z02EUpuMncpU3otmf1UXRBA2Oyh3Iz9cgikveBUrJrmW+1yZuQZQ59ZHeBH+dbM+IKt
5dRkxgXXwJVG6s9YuHiMxFfaMjoFOsSD7KnmEEHsOcNDKT3VGRr4Y/EmMOx1DvqziOiPyHV9Y6pc
02JAdJL/kly9CN38cTPlUyvMW51Fj1L3V2k70VCivZmNPUM1m7uqAOs15RNcOiozTnSIXu28OXbF
Noqcr3guGUgSgfGkn/HM6XeUEY0rMH5CraDlTqNMu3T/6UrwUyKzkHTvD9YmCZtfO8p8jpj5Pujb
9zwYco78zUcSFCe7xjGuBa9hORxoTLmSKLu341vsKCeGYBhEYDnmo3kDcgwCsIlfdM1/qohXGTJ/
Z+ZJtubGhn8j7IpUXQ6yi0O9NXxa+N1G7RW37W/touxMIv3w8fsbKj5TkbxFNGN6zP98+HTZMwxC
SEQjIdS6nd7CioJlm2LivsgWNeCfpaVnyiIMHz3qFyYEbtj5Xduga4znbaUAlIhr5qrk1AfPUOfc
LeuLZjFILXvnd0RxnYwYPpcdNQxxbnDDEtZLOsO1CfhC07eIMmwBWycHWzfnpXDH4EkxXidRgTwT
+cIto5NvknMrGh4hYkYBueoeI/3nkFnPvS8gcvoMdiNUfHBtpjEpS+xNkltYWXQCnhQfoem5rvXN
grCP2YK416bl0UfigB+6Lh8qSB9qXT0lznZ2aG9dX11S8PWi6esk0iEadtg3p4Nkda11NsKNs4UM
A9093yjcio5Awe2jbc8nPFF1xLE1EeFBywZsXN1hKPt3uIwXkWAEcBO0DbGD83UuuQ1XztL1kx8y
r3IZK/XBKpWnjuMVRsGzmkWvelFTI447TusJnRErDPlRhLtrW/PoTP2157AqKIJbThZWNXZ266ZJ
LH5tFUPwNtvjeMtXdhze6+IlCZh6lgi4KHL9tWoGTq9GRB8F5o3WFkSWLcMj4kjlL7eogA7i6aZb
ewriXi3DwisxbQmOvpU9nrPKuk5kon2Ze9IN142O+cAN63ccl7da+ylzMEGAL9hLI6DAFvmaXO3s
yBsQriivLg7PNCup3pIaXmGnK09hT7YM1xVckC1zqZMV9Ue7IlmAC4hg0jtQoQ/TAaMXi5KLD507
cMSnreP6nmmCPDDNiymbHfHPyGvG6LlxnEdhv8Jr+3TqPEZDsxtseztlrAmoKy8uuzGIFidczwwZ
YSdSUAco9ttJCKYq1bkbG7zGxVJq3IBF4CxJTR7zkCWt1d1rIMQr4KYb5nM/fdXq6ZXqbI5isTd2
g7YwsN0sCJrSvfY7Qq0hxhtkPLCIcbovuu0CGxqDf1YdUUbOz6Yp+jKvEslHyXhjpDGmYEFyEQ7c
yDlpgttpFO6PnXS3YgoWemb+ZJE5ctRi144UdGFEj2K4oVctKcMTJeKvtu4Vrv1aVSRe84jtVjJ4
XVHcZGcyVxCvvYI4rCpc6+4mtKZFmshL13Y36Ic4vI1r52a/3MeHsfodBJiiJn2nfIfPufW3kQXW
rXX1T0Uv92Fo0nauNVudIIYn0ewWdpe/tV23GbkwEjV7sFsS+PYbIvwhmkPRvFbYGVeWxeJi2Yci
drf9kKMuWQCru1fLKJ9ikGK4JQ+KBAtox8FzQj2Q4i6r6j4O9gUwSugFsn6NRH/laTan2C/22Hde
A9vPgwaxE/D4lJHfgJ4H17hRP9VI3SfBynX4q5FdCN/69OhZwwEfOiNOeKJOnS41gurLbmsENs7+
+UFl6oxJpnAbxCeKzuf2IfVuKgCjdY0hqcETqi24S4pRefj2q+o7H4pRQu/RP9OGZzgxroGUcV5x
UsP7RQC2lVcyaf8UpSDQ06GQBPyKwrgDlOCnb3YIBh6BcBU06Vlmxnc+8KgaEzwcvj7cQoxKzjjA
Om0thvNqzhikr3E1K5XX+r8KfWJDOB8KJ+V5hOgPg/xDxQmBksWvKUo/h1TshwmkQBGHJbUBDQJB
CnJoThhHOvqbiJpfoxtvTTny0+cd9Ic8ufYZNgVdIIDZ7Xcw/3N1CHAsF/YCZxGnlbYwls1Unij6
3kq/rQBkFR+Rihlba7+dlj2bNuGr6zC3NClzmZobV0zVjy3ZP9vhjp+PR01i/2Yt92NJtXjWfE0N
pQNTAlJwAMHopYpYhn35xVwP3J+JX9BNa6ZtYNz7lDEPcwgPBXujGeVnXjkgVnOyf1gFjJ7/DQoy
hwV646omFORl9P7CVaRZki2Z5tIEF2b5GxY+fhchS4Z5rqWDEBlkvznLKA2xAdNwr5j8WQ9mQxCn
zVHLpmuW42wV5hUtmk1tyiYv40Nh2FR7qYvO0DbuhmzEuvenT/xWL6Hb0DRFHauCqODKY0x4C44b
U+oU3y04DSK640l1HS+0nGPn29/xhK43ZPcJ74BfETpuIux/qPMMwYnEdwoGJlWWv6rgBjPUT9yp
y0A0H02Zffh6/aIzr1UgT5Ud612DAY8z/rRKrBTT4JACxAF+4pWQbqVgWmONP42o2Nlk+qsd1SzL
jXrg8U7FWXfTe8yORsLOVpE75uULf6iZjwZnYZe1Nyh+vSAhsQFWfBfRHhiS4akqNS+cV/fSDvfC
dq9j6J6RXN7bDWzWf65UvlDvv2UWfelqunF0cz92rDaqDYgmY32SVU59Qo1iZDfKWw7jhxnuWXcl
DEIf+TXTcVcW72Jg/Ejr43ucu8y3SC42s0/Cv4QDT4SGbmCoaR+tAtdfdPUHS0bmqA+ho9nbSop8
EP9zcdlyFSk/3UhKqB/2qclFWZfDNgynJ4t1vFObVz2zXjlC3UJ7XLrNBHvDunEz/yvclzHVwTSy
YlHy+0CIGbT2g1I/LEo+8i5M5h+f5xa/R069M7t7yiseyiZYV53hahSMNB3x0Wtz2MwM8i92uDvb
OqNoffUJ4x4Dd2/rVF7FZkbR9Ft/IZz+1qVMnfyye0wTARi1++cHfGKYLRBR1ZVBh6Pnx9rLqJrv
KWMPESYXRZm+mip9kZN2a+mzZMfzLOfHhOoaTAQKNn1u+eJO7nOVdg6qQf/iMJqaucULFZF1UaX5
eyw3GHkCT8mG99oI95jaRn18zhvKpjUke9l9hpz6DZNnk5Z153EuF4/0m52KlQgZqfM3KCa+zKZ+
7ggl8anlO6kl14z5hBPu3YZHITSq93Cwf1OJZ6arnp3aom+yXRlNdr5U0r6NMn5DPThNRrV0ItBz
xd3PaMa180vtSlh5Ykl39d4v7A/sT78xx756DJ6x1CxEz6hBGMEneZEXwH7vuP1wQtZsqhsWhiWu
rMOgdO86vGSG7h2sQBgYvvZUh906jZQaxZ4NhNo9SLgeU7V/+ol64xniCOPDVRtNH/V8JVNqwBao
YnSGtTtxnY9RL8c5fvBasAAL4xKrwbpMU4he3JIlbDxmZVhq9OP8HJ7qZKUgc1hZ8hH4yRORbbof
1dQryoBfla1tx9anQwYJMYj2Cm0NRRgiUBNwEOEt0d3ec9uYx9J46SybCX3UVJ4NlMYbTNUjOWSi
i1nVIkqyz6RSX9Q6+IoSP1iFVqZ7+tR/5xDGS+ro4fM9+oaEQuCmipda6i4j6anW3EERkNYFnUv7
zqxX4zTXduj1Kbnh9X3LKhuBP+xffFXdd+k2KFosBc7BdUiBgsqPhDhPlYlrrV9NhL07961V7zSd
LFPFf8okFmLrqbSMy2ipB0pS9kPUkHZQNlHZ7CMumXZaDr3KgmMvG80mRFxtkiBcRw6ghqldqaZc
+NJ5a+r01CnZusyWbjY+Wvz9nhCkTh37HCTtr1tJDg1w9fr+2aYWI0q50pI4IF0M9pO5qx4Lxvop
+PWCUKPdfY0y/62qBCe7z3E5/VYTuK5s+uoFjSA7xWFXVtdzjtvND02Gam/TUoID3x1mlKzGbsqd
8CjWAEqLCDwMo6d0gcm6dyDr9Js44KSbluq3zO1zyjNagWjCL2v2Y8p4BRb+vVfqzgOv/kqWYA96
POaI2jLZT6Ntk8uti83Nc2Ic63XHLLizl8oAT7goG+yWBeVewUP0ksyBfLfIh8GmvYOw+E7a7iWR
Bl7fB6PCm80WetQtQs7xE5aSjcasJmNerpT5O7VN35livTh+sq9Duo0ZPeFLfzaGA/xHLmQdKElg
b9x+pkLaKzeMLqUpXgRWhTlkn2MYFat4GBgRDdc+d37AyPxY1ybQPrScxpQW+mfRx3criG4G/It5
0O5QH4mJ0FIejcWKY1bJKaPC2rTa9wIPbK92wcKdsUmVIW8xg3LX166x2Xx34/QhK+2THM0y1wZS
8IIEodVlm97Ud2NNeiKI+89WqnCvog2q4x3O1A/u8ZqgdXIhVMN+n5m1JuxHY8Ki5BAFGnjv59Zj
NN1fiyGb/SIE8SJ/klhcanlVvw2rA6SbpabnSOeQDGLlkuteWBLobDtU3mhG9N7o7NAT2Z7KWmyE
W/86agWJxn+eBNY0oLCD0f0ihs0CUnxVaL8SSXzVWoAGis/hS6NvjLDKBmPibrTNF8eYp8T9b64l
vz2jILW6DyoJrJDybgsmigXKB0//c6E0u+Y//wkOdSXQAfcVs2bboFkyT/GQZy9NED+bSsfexXrL
1fCqktzweCQs0pgUFCnlTOMh3Gc/bT6xV6M3Hb4Tq34PSdjpLPp+JzYSM9LVCHAXDQr7KN4YKCpo
cdd5U1d+NPPPGjBE+Xs3Zphr65cQgvKSfg9OKqmEmN8sE6O6g6gVC55GuGvVeTuJF9Jkq+51ldYy
GXqK6KUXjbLENsxvN8CpRe38QdVn6VTMPSoacyZpcHnVhoKvMElWja4GYIPGVxI0/gKfPAOFhxZ0
9VP5S3I2+EcvAK3gmPH0/LmVsbU22HtbMN1gtjnOJZSxl9TZz9hLjZxytdELyrV6tv0YCR0Atl0N
CrYN32y1hmxeBeqTzMp4qcDoDXoELMDO+M5UeR5NzCeKO+TLCSzZzix6BNvWXJutn224SLoV4aRu
OTnmHeTtk+HbBv/PJgMwu3/k+gfl4Fiy1c7xGCKetUA5DensyzbNF5NhBrMJHbU7y++Z7awQ4r64
jQNGyv4ukNbOShRQr1X92SZvptS3ponkmphKviWgc6RMHm9J439I+OVuxaE6H8+plu6q0bqGQ713
W6Ie2CTYYe/8xEmwdDgsOR2uA4FY3XT/Ktt8V7GSmIPLuNG225VWMlgFiUETzDDxl0X6sFOq72mI
EIiqlmJl7djH2qsro2ihYJN9sUvmVInsrBUIwreB622j9/OSVGjb1sqvVaLcFPROW/RkzpX00RjV
sxpOv1FY1F4VZhj8g1094SUK9adsNI9VaL+0g/FuBeaWQdAq6PxHn1Sfdl48Wn86q4Fyz+WiUm2U
ctSRKmBxSKvJ8EJsqQvSxatRN5mzx1G361p5yFF+w3Fk55W3BWOEaVUK9x6bLMuKMmQrXAEErYJz
pdsPK0kOtWyeK8X/yoRYCxDziSCED4Vt5sLP/h+OHrOCvJDcVrDHXlN2ZoaGl8XSSoR9JnExXQCs
IGN7DKJrG/rUATQuP1HqvDnP1Rj/tIIi6l4nXmdMxYqTTrLsRgElW9q/vdZw0WvbOAruf/+IIC6B
+svzeab4pv6kLeqeSyGuA64/68Zoq65dFKIkQ+jowAuC5fDCCc6UJd0v5IvCkzgUsUBU8wRoip+U
8u/H3Zpudjd8welMMB0tfIQwurSV2HlXyo7tZXF28/yMG2xYjN2IyJ/ZPCNV2SrbGvHeGNXi4ETV
f79o88tCsxibT+REfI1bzzWWwOEnzSoPVYspthiyet1xzDnkFsaeoFVj8BVGcvz7wqYvWCCmuZuJ
ceEZLeakpxU5kdrxsD+j5ndhvyVYg1MDtXGTTJSyJBVO3kSTGiHRIl1kPHEh5PGeDA9x2VgHTpSv
lUNVQinC7kmvKmVvcbPvJ1N0W3L+/3n199bfF3X+J/7vH/t7z0Wj86j41pZO7MOgmL9YRURrVZxw
7v3f99B/gzmIFBz+v/eImMSLKtNq0rYW0Oegxew0ggVv5ySf1iHHMfPhT/7+WGq9tQ9VyAmKoTiL
yK/rE8tZtXJt2HXKGNWnvy/MxwfNq/Meh4DRyVVPTHjTpCh+HQcJ1NpEZ/+q59beNPrFOGAQxr6/
Y6OHR37+opoZtB4Vu9T8SqkVf5d0Ednt+aXBStx2/HhxG4U9p78QLg4RYTSbKTjaKLGAs+V/v2vn
7/5e+pljLt0JW3mI/TLYtExWSE/RbbHSqhDN6u910HXmhgUUU0WorGK9cJ5aa7xIgx4xcqENbHOb
Bfk/r8tqzU4tXqQB2VJtUhN1Y+n8BUEw0xtojNDQoWhsnYQzj54cdmwc+/fx/CVjBrgzKnuBMtbC
9QXITlIpYyBiRhqNTqYGcNjJVg5EW/69sTzZidoeIn6+qw7PHQOdZu/+87KqyhMg1P2cbktzTT9V
wrcvAoY2uteyp5PkEgcIHFZtJOtQ7+szTJxmQ7PEyBAaRszfl8EPpidTzY9F6VaHHrvHpszt985J
CWGF5lQd/vOtK4w1ENZgP5ZudGqm/pkNS0oiiVd/b8XR9N/vXKc5FJVzbiq9olhDGmcy+8b577ta
SvxJOpFiiUSmpam9jzRpr8M27dehaut3aSFAYY6uj/H8cuwAu1XRvYnU6sRmKPf+3s4HNaENIs1h
I+cKnTPDVwExENmuUzfUw2Q3s0uaHcs9Nrb5pZKKkuwQxojEGbZmK/KXqFXMZz36QubhsAfC4cV2
Hsyw7ee/P8YYve3NPCMnXOXr3qi1NXtmtVTGj0pnGKqqcnry857V3y35wJrpA+cgjQMUKp8dTonA
U2Jyo50zfeR0WrhNUy+GaEpOXWmrC8cNzZ2IJ8ZsVc8T2HeD/ZTmDETRO7qYB6VThsnOBgP4jGim
7gzSUV5vhNbzOH8RuOqVIX+e9BDf74wRh5u4JaESLAYlFIe4pmo1czi8/73U9Wo+uvIHcK4CjB1J
tLbKajaBBr9aCDH575URt4zOLUKfbYFhmO6lmZQeFsDcpqtjOsUutJ1sb4QV1sIswzU0uVvYBreg
1puTwWbupNV5tG4rTWGMVK0IiRs7O8ejZgcGhfQTlPlw5FyV5SW8OwNSPbJvYQNGV8STrw32k9EZ
xzrTWmC3VYGfr85Pl79vozGELzO/Sd65PQ4gi7si2Jaz8Ec5XilXmVas20SRR7UZqotNZGA5JmRk
EbU8I2v6B67dbNuBUcV2zEtOvkeHf/95RPt66kJah1MLomE8FB8JnCbcx+IbxQ23TV1qN3YjxjrK
HUi6ms3DzcRlnUz9+J6oDEFQQK4TnTeHv/dzjpReCNLgKRBB/S+CElNCI2eEoVX/4EkydDJ6BjNl
avCb1sJPNfXXdaYfewAXlJ07wwX4FbkqsPJxxkY1SnR0yWIkcK7YBEOstFw5wurxQFvqU5rVxZYH
wLoOkmavmmy9/r40OGj3wkm4ZeExCHZWRzEcAxMK5t8LN68rHp+SGSk8x/U4/6f//vtWMOl71/jM
LTMj2zi/36M8sLP0OdIm2pNrDP25bEBcqSahZp0JyWiPaHil89uxdoaKQ3MTWINUdRLOtN0j9d3B
M5Ep54a/YOEHEhqZySykIrdrsBbQEphtDexhgRkPXPruBwnrD2niPMSYieit/pCwALQ+DJTyFeXX
l0s0wtNHBMXUpLCBrSxox+JK5cAmHaNjHZa/QabjThzMB2NJiuKIJcsfWq7e9eFfMvCrzNB3PLKG
/CELPWiKe5sx90qTfDclKVui2Hwd2E7h8PkcM8RWwulncJXsgVjVKlXhcVUnF3KMl9xG2JpyAd+j
+Jc1uOVHg6eZGuTfqZ5dXYNdbs/weuxuTkTbJen5F80X39RIZZX/k7FntrP8nQXifcTEWlhfuXA/
FKxtVG7ZF2j0hougTvdAPvk7q8Zpng0veEnufWs/ItU/pkKurY44QXTUYvcKYP5fl8o1CzRDH6l+
uTPtVLvwVBUJz9IK1h3I9eoiVP9ZuseOmVnJwA0He7a0c6dA2UmeCYAs8Y5vm2TuRAlnhGn8rM6q
xpAAZA2m+C0dKUJrgk+RoWyl1Il5BowCx0XELEgGLRudyLyqv5dWuMndcm8mMGXyAXUi9q9B01yp
nFi2wDrTovoAqvLUi2LdqP02aIo77VEPvU0QxevhZqnupgDFx2PhXJncmZXdP3OWOXdWdnMzjU6w
hhzXtCqMbM3Q5uzQA9FUWzfLORvTHdf6x4hJgJXD763yyyS7i6mBWpjiPeLUiWT7UqMW0yb4XwUv
hfE2pptUGstgrPZa6f8L9PJ/ODqvpciRLYp+kSLkzWt5X0VhCnhRAA3yNpVKSV8/S/M090700FBI
mcfsvTayg/RNmfFx5Der2G93c9JU4XMmITGpDOMtjmEh58ZziM4GmV/+WrnxNZEl0wod/QWM6UWC
qHUhp+B3oNzKRu2mj+Vvw/CPY+IUdQV2RqZbZblK5SQWyTR+lQ7LjS7qVo7CdFFnL1Gagqzt/3lT
wLBBX7dIDTStu0E5hPOMr8VjkxBYjMwzK4a+qqtzRSDNvrCjSxJUWJp687Pi9l9UveMvenTald48
51dmqexe8FlM5qeueFD0DEkeD+K/DlNDNnWbBv/pAp70tMi8nG0mG7+oWvQ606dOhmj4QcGS+bAZ
yvqTqNKBm8t/RKEgICe+1u7wsMfphU4lr/0rQMV/ZmDc4Vx9ewW2LnwPbkrhWDvjXxQSrDNUVy1q
LzkUVPk2tv0+kfUlUeOr7KNkMY2PojA+O2ecyHBjp0VvpDvqCew2faTqNzwKe+6538itpyUketOD
xWfQH6Y4KFaWDgGk618tR1rsttG7pw5MOkhJqyil36nRRhuM1ZkSz9FbkYOs9uI6qPqipqQnGvSX
VAYvKkAlBMsDV0+Md6XvmfWZQJF1ab6WOrNArzFXXsAkPSzFmev14oWtcTBxT2xrYCdLFRK1pLNF
uQMr5iNt2KvZ+VlYxj2jyO4DxooDmy9X45lKdc4EjreFKjnecuoaGUXkvQ1/Xk0OTYrJkAVp0iIV
S7X6H9Nd8xzh7PBbY8S/vEj6sjlpvnpu8ddhvUwcMje80rFWLG9gu4XezjOahzaWzLa4f1gxdRL5
GYNbjXg/h1NYdpVBcFnGq9G+1lP+nOUE+9T0C0DGYrWqTApWneUEPm/53Psb1rvJtvHFyL5arBvM
G9Nob0UV7fMu+2lI7V0Og82I1nmOcaceBhq8MNTUKhHNp5WnDzC6Zem/Jzo5XnZ6yIf4N7dKfxGY
DJvnCUhLyZLAlQi1n4n+n4uTOb2y2bcURrYu3OKkM9EpMh8I/zssrw8hml9TufZaIhzzphSYDgtb
ctCIpjXsdtcmxbcajFttth/ewP0exdnZjroPr+1Id3b6RUrgx7L1ho3lIIBP1FRu43bYNGGXXCro
wutEBs2SbSicPet5xDcdoRiI2Ar7iNlYY45qmangVCJLxyy3i7MSyE7Aovj/2YCuxDL19VOuAFzE
IchHtuVrnFDIJcdZfLnqAgwEQcCRVk2Oj3CT6WlB4cXaFN1vQXxsRnsa1iPGDw0zW5iTN26BKoCI
w5vAuaCMSqwhxUvP51dcatY669CmlXAdeTGOZBZcrCD/QgYXozC07mlqE2A2eWc9d+chV/cyQnrD
Hsnf1TgPfF4LyyO7zQnQGKal8eVrAbvG7KPwOPfArPMfj/v//0+bxB3GKqLl+GcYMfcpdG6Qws8+
VZgfRJofCbooODERQNZTn8PeQJJU5d6SVdkuacQHUsm4Yv0pXXJlojJ/F/647Kv819V5T0T+PQZI
wyCP3BuvjJbZ/PUnGR9YOjOxNLbh7FkaYGstYywpC0NOH1L7S3r7dwA1Q1bbNnPkcdBYN04twPU2
Vts8mE4giVCZFSglNRvRYagRwFITTxsrd89fD1sHfWdrD68+RjOUgLc4VcGhT7thB+B0l7VZdpDM
g+qk0W6KO9Rsc/tCgus21x3E0Un7nTPLDl0E47kZPjADclx6CqSGhitKsrp59q1xTt6DWTh/3uyd
CJwpcFfhz4JyPnQ/jQS7rnrdXhsJwu6EdJ5TlvO2MPlFLWCn75pjsHuHFD7o7HwmzA0gO6Z+R+LQ
cA2NXwPkLA8Tawkt0N4yaBxHEfbXLNHJiuyUBqVjxFyehayckdjGgW8sM1ZTLJFD96o5hCpcwLCP
OHJJ2yVweoVw4GwNIXAoFxNukJZQpsbARRHh5rvKy/+VmfPErml6DfM8X9UifBexhxfLq9W21nLi
jVrBvqXdZXJAAu1U8woTA1j6h5mJL6ul5JOI0N66E36POHBBC9oBux0Zk1eX6kzPJ6IJuxFX0Gj1
H0ndA0tv3PwNMtCinF+z6uDk1ltdg3JPFGanAaodAy2wR6QGzYVqjLHDy3aItckekbpHIFizjCyW
9XVcIlahekSn8UVyh343vHoxpQ/NrPiIgFmKVP/Mp6nhaKB1t0ijbQdxQE254D5hR0PrjyW8PHrQ
r4xRTvumKRiQj0WzICIoQFXBlSG9bM8G4pGoTNLOiejmjGsd49DItmMH3ysiX3rrZFRLmPmvBkUy
S698XDX6+N42eIgs8Z3o0nlyZxFVPRCBpyxqmdzT6+WI9YFd8cioQzmHEJPhChYq9e2rEhZHAyxl
JDOwFXp6GjQc1qkHu3jH7Yfm7pw5pvwEN3Qtcm3HBlj7CMiiWusOJeGU47AvSSu3TG5nvESP2gh+
7IBUaagfG7cFPJx03S9XyByyeI4NB9FTGxNpXrRwEe3cXdWKsrzxYeSa/VNiMhRyos9okgSsW/aA
fTc8cdbfolizji4tyCoHr7QKx/FXTdlnbkp5DAPjbNqOsepG2AhV6LbPUWujGgK4G9s8YwZ8TdI/
/yV69DwA8AqUq9Y+Ynxsa2LtqURtjBFdwdBsghSiaNI6u6Fq4GMiyhADnzumHma7r6FVxeumidJt
5qXvpdDfexH6pF4qTpfUuUcWsCmGYy+dQ53XSz9eMnWUy9jvfzviBDfYUvhUnQSfjbcnSk4dij76
loKIO7VPc4QbhfftWOLY9JLcu/gPM/8BlALM9lFn5k0uNSF27doNud6cwMufbF2lADkLQgn0j0ZO
+h3E6zZAPtIHP1bLla/KDBG6+9TZbvyMygrAL46/Trw6IjjGtvhMhIe0rL8KZfOnOXg4cvHRiNwe
ZxFhvhobfDMpdqOTzvKPP2wmqX1roc+6hafvkaPmS1FmAcml1aMdJxsxkfVVM+Hrcvp5fDqPCaXg
Dgzli9OlHq9rfdRbgrM49GEfZ88xdfWlQUCV59o/U4ufbUfbyrR+cFrdCZg3V31U3JKuv/jWbFqt
nZ9qYvRuie6Sl//Iqzs7n3yTEQOAhWWaauUEiXXU+HB4LknX1jC4r9KWq7hnCYYRxCvROKB/WLJy
JD1aUCQj5X1FGXfMTe8XnXu/Lm2bP9iGTFCiuF3alf0IsXyzoXordGgx2aD4eibImKrGhlU1MQEg
D59bjvsXH/ygESXYwKOY9IU1NgkJJUl0jCUCqIz6LTQ1bcfWUiNUjEsPx9c2dVxz104D7y/FQqRN
xKhgTaUfcatrjPFk6Vqxt7awPS2SkX60ITYH06UJMibBlNUhR9hbdvNJhTctfb0e9nGZY/IpFLW8
VeK09sP7MBY0TnZKmQEV6d2vGFoZLNYlgI4teX5UHMFxgjMjU+CQWf2SETaOfe7imFiYPvEZfYp4
PCpRp7dqSP9So/lubH8rh4G8HBNJm+pZtCnNGGF42SQ3JteOhcILeBD/UNdk+kTTe21ICFchPPZp
EDTeX80E7oUhxBlJ5HvoYqYnYH3IirNF07AIFDMz4qtvXZx8dTpLTpb8QJ90WCNRxWWChsuVJLQa
czUQdyjmLe1YuG28BWJ1t3Cvrttw+BN1AIOThZQ+Nc6KlM5L12mAVLT6TonJAkSLj8Rp/qBNQKQV
dTPRBaYOblxR0Yp+9nn0YaqCfh1s3AJLmieNa8iQyUn8fzWYGXoGtoRRk6/60Ww2HbLe9WjUcmcq
5bAbEp8uY61d6+zpUsatnYfGe5962zHalVHTfNBmeUutzsNr4mnhrsE7UGgpZKXKa27aaBKh1She
PQcDfeT+kR2Wrj0GGIveZ36hCuq4UauCrQwEmBwjZUIj6WZy94WzaNdX9DkE7WH1EwnAKGcPIJol
DkX/eqKWY3bEzssKMuei+3JbSYTPXEuc25q+mcyaQ9BNnuhOFUqrljFfdXX7YFzjM7sabf5IuPn3
LmfABjI1LlN2NODGUnNfFFa9YUPziKoOKlTUWy/OwP5Qxh2dU2XhRgqdF+EMI+G47s8wVmqvRHeu
xDYso49Epk9RLV4cnLgp1Np0SA+O5X/EU/SOZxiDrJPy16n2xXd6NXscF8pFF+E3WOYEOsQ+ou5p
c2nDbwQFnRgoB3HskWY4m9ZHIH04b2meRj3dYBw7g27Zxpahrcwo+c4D0lZhiJTAm8ww9laAmWHb
+d0GbzhUT0FMsuXWN1GKE/sbjPFOT+PQIj6YV/ThBBqNAV+z6ObS0iFu1AwTMP0kyNeGdWks7INe
/OKM/ps/TAE7BMHNo/vbsOjPrb6tAyVhVvPARtOYrQn2ZV9p5ABjggCjm49gyHB/oip8K93sTGJN
yuMCy8DpvI2cxnqhrdzUu6WMHbGGY0pzwnLFmpP8NlqWvkO5moTy5GBQ6UI6B5F7W5jgXNvFUK3t
GB3+ZGeXQeC2ygJjN81uQE5xMK0/0KIccAboIketeOv4vYYmsAEbt1ZkrSsdMiTKnJVligI3KHxD
pi/wAbWDmQ5oZ5Om245584Zaja2hERT4DeDKGr7EqUpAecKpSpNUYjaYSIvM9HtRjDBGXFLJh1L3
1+l8fTleXO/ykH6WhC2Ko3Zd6momtI3Il0iCtrvylvvmQZ9tDlnL9e8EaHL2EQI/HMZHR/eZEzTt
yKzRnO8ReYJRvcSkra98UdNsuvGTX8AhtowpXyLEWxGhUZ6IKs4XLKpL+l/vQzbxqg1mTmkcLMVo
JMe+eOYQ4SiI4OGg3cKVNNtzAp+RH8nZ8y3ig6jSUiC0nUVnWVvyWMU0DszD8aVGN8RRO6v4wVRd
R3m7MTN9047drRRGgyUx23elj7u4dFaG5yYsD7nxZNI+0nqTFj3Kr4D2SguA/bBZXvqKEXXWaOY8
52SoMQHnHCyz3fTsuBaxxy7AcuqdEWjVZmRwSzUVom7ps4ns14xcZ5uRhx8kJxNUAsnnKytOZm0j
y2MljXPbpM+9F/ONu1P3gfspAFu4jQRZg5O8cs0Eh0izdzYpEAv34WflK4HYD4VPAErWWxwZawx6
r3nuiqUXgjYqe+9QZFW90xi1+jZvGpVhxCoX90NRbtwC5qzPf1xPFt1eCBvKiYZgkxAjzXjYMoAS
jSB63FHecBil+7EqQNM6DoRVPOtZ5X6Ugf5XNyV764Ts5mK+Q/x74CQgBLxWLryaMKXpSVCxQWX6
rHKbZtNWb46VJiu/QaQSDj7k8Dr+GWzzUeQ1/WpXbMKZW0OwOp6whW1Fn1k14q82amczmknDwwu7
VBczHKdr9nbySKb9yDKzld4z5Gx3radwtMjw9kAEupRbzPT7Moi2xDijAwgZEKQY6rl9SmPDPI+H
CP5N4reMCjkvrVzT76au/mlpYAJ9iSxAGSxj7TCD9pns7VG9jJVPEtvIR+EHxStPCFzlXrjIsMuK
SkaxbYkXem+QNoVd8EI6qYey2CHyq71j5MNcr9N8jNapNdLv1OVSLQUR4j20Ts4UVa7aRN69gAY9
NhLY6Z54zWrkfCL7HAnMwuc7nUr7sw5vBgFFjFYJXi3cX88rQGywCqT45XkkjpOtM1kkHnnifFz6
5PlL36DjyP2B4kGh30MuYhUM1nIUOLPAnfVXo11Q2NoLDAR7Xw/RWQC4WOVSwJkMK3tdjOWF8To6
oc79p0fOBVOEcUpq41yO+L7TqAlXsXVu1MQyBOHARufBaNU8D7eehY7FRYDyC8ZJHKbg0NWW2htS
fStVkNqGAyKN6lUZ9iPyZGPc4tMzUBUSGde7MIJcQagkRnBBCnL/qNzizXRLslDxyChzODkt3o9Q
zb/icIQ9NVIGogcTFv2Y23ufuUOIF4fqUHrZ2jfyJ20cz70XwEt5NFGP8JVsL7z3xPxq87HzbEqD
YifF9GKZyS4XzbHTYn/PohBNIAo9399yDLwBOlxrLYK8Xra897GxNRoGfjbwp4PP818nfbiO3OEW
a9knNlJ8X6r5DsUc98fZsKuz9C2LUsn3zimXEN4zQS1ZR4PAtTjgBANufh6ift96jrv6aFM9Iy6U
yEi4d4Ii6zgYwRNavJeykWBeM7Tf9cqgIlohBy021O4oezhwB5cIYId3PtSnBZmmyPirAfydMfa7
KWpOJnaKhSO42UXsOuvGa85ocogmwzmZOyyN8JCz7QgQIDEL/S60PDih9fmZrOQ0NM5XndDeBk5Q
rEwiE5cyGTpsQvlrHc7DHsSRzGwBumRHA5MyBK7pg6NDzvHYFOdNve0ZtxkdkpsuzWYL4/SG8Gva
sIvcq2Y4RZG0tqT+nl1IYztKiEur3TFUvvT4Ll6tuoPhHPD0OaHxlsfauKx5mBg1sexHmVN51rlj
qxEYcbG3hcdwBP6J33sRLZfzYqPqQteHfo/TEwfv7LIP8u7Iy8ucMol/4TmyEpEaJEsr3VBfXvU4
3owsq3lX4KQoiRrG42OxPHMDB9zfta3/NLXDBz7M54m9DT0tqnnoPppfD5fKNmg8e7UKFMP7KHP+
COa9B8mvn7Zfk0j757DeKQReK7s22Dp44s6c7gOv0nHMGLYPvrYv7QsHVr8lq7mnGmPXgRBuA413
WP/fB2C7qoLmS4O3sIGgckxqL75qbIIJ/kCHVNhvdeT8ojalkzT9x2ikmykCW9PC5dgL5dhPrLoq
Bmc/iMMguofofVv7osMDHfvqjyEGecVWCYY/rFLqAgCKqnseXJuMdkIlds6gTSs3gdQUWngY7NKA
nm20/Tpu7YJD/d7lVbXupGatRgcngQ0Xw2NMEPnNIZ6mW0q07r4zToGElaz84rny0DER3Bo0RKyq
JMSb43pwiTFqFinCXukQTV7p4YlIkCuDNQapFowvhwhpfCmPQVPWfiAW6pzwBZZ1NbxloROcMBOL
mqHQWIYV8iafxU0zeIi65L/Ra/HCoDALZXoPYv+lhnuzGBSFSUhhWrTj0vAwUkyD9VNF5jafGGJX
rblVpU0ILEdiQRM5TEVCNQyTaCLpJEjzPzfnMna8C0V2tVKufKuZiEAnWNmRQDIeQ4rrRAU2GUrw
ohXBWXP1tTuZHuumiStSD39DO2nuObw8ENbvrp0R6quhozM06FKwBUFBlR4g9TS4zgF95DyuCQYr
1maKNDataMOMMGUwwn5xGdgdW5KiXIWaZqxMvVnL3CADGuoNT4mxTgAtoYXFKFZ3ZCVqVNkdQHup
UbQVfbkyRPrWU+0vg8LHTBk5Hd7k6blSFu1T2BBY0sh7VMqjVXnEh7DZh0238jOWW3xgi1gV3H9l
86BZn8cKwUdk5juF4Z5e5ssqhnQN67OAN8esPi6+fIsxeM7SFYlzT3GXAEsM4aD2aONZyHHGLUVF
Taz7AI4Rl3QbLWSuQ9svALI4P2zwXGFOR1dNO6uug23ulmpZ2dCwyojlGODx96QJ5Db7SQIg9Zj1
XjoPdSBO4pPZU11NzB90awdWy6BsrnGo2s5nXMB+n6ZTnE1g5cGdCIUrd/KGUxhVe5Dt8W60JjR2
Oix0pbdzOepzLkQnTQP6oUYWTAXOxqVEpZOwr1ia0JsWqYeRLB4K3m5ydeDAIxGv2HzRriNSxFeY
jtRKaSZxQJZq6+XtzwBfD/sv+Q3kBMAykM9eBihcryI01vFrZzY/McSLVekmB9a+KZJGCAfsd7XF
5OfrTCkcy10QkG3xqCLs2Y5PpTS6lr4SUfDXDtFdFPGj8YS/7qfy3FbBuxuKaBkxmBW1wEemeOYM
s8q3tYNPDBpqtpKtvs7H/DwySV2iuOfGD1iqIiBVkGq3bWNDugvUWyXrDyIvmmNmynEdpLcs0c5F
Do5mLOts3/SFv0TXQwVZ8b9Cs85eg0w82eiLkf5w8w4zMx4z2C1BmLqZaMuZNY0oCopo1fZJs2cq
HhJfXBikANPxMFCFPbfsjeaH3fl8aBi078KYJ/JQPZLsQCL0gdQPyb+52XxXy6pNLqqHaZCxHvSc
bjfJND4r6f1FtulzZ9p/7AXACMUhSOJgjZeKnqrVgnVMgNEK2jJHJf1Pq8H4aczTpONDsfLvfpxz
HtZ9r62g2Fzred2BIvkZu9zTMKTnPjb3sDGWXlDc7KKl5kW9ajTmlzakGyX9uRZ46Up8YPrG5rQT
RCclg9oRG3XVhAu9O3dWNnjgJRvSXTllrNxojSP5UEkM69Y56B0/aqZtZP6Ck3ytxfa2BAdRIHSA
U3oQDNeZVh1SV+wIW9iXftStoUu62cvQJ6fWr16myL95ynuQBfQGVZC+Rh7ydI6sh37CspBMCGpn
++D74SU3myfw9Ed9rPf9IL4zmsIObRo15g9UQntb6e2zmzOXNbEYlaf5z83fYVfEJ+FB8sdTk+nE
c6OEi70cgb2OuDnIPqXLXyTG96a2XgCjouGAEiGt8WXA9SSYs8uMEqWc3pzAeAnSuFmMZfNLtseu
NMZnFIZPehC9kkpw6af3zGpOvlFehfbRWsHJdYu7npd/lmmQGNXzGudLHaNXyHiZ3XGq4pvmjUe3
xhFn66sUdTU6vCfihd9BrXQ4aROZ/f8p5jPyzBGE97jHFpO7nm2yGD6q2b6YA8zCNtnxqZxD/PMl
5gmtfKCHWHGkXKFVg2K8Q4Xbla062DjowwrjEglAZtB/Z16zn78PlE3nAAvEQD4IMjVA+9W76BxG
Zc0uzqsfIl4Xhl8hjOrASuDaG1nvTtWZfPM9AVPgvuOrXzEAc7GClsp/Adb6NPjWujcSaOS4i3VY
dyr6yWM6a9tcerZzjAIXYATXvsM3KzInA7OAGkHT63tQkHzHb8gJuqvlIkLOvPKpmMwTcrnYTZ/z
SDsp2zXJE8wZY6e3omF5DZHlEiT5bTBNCEr40o0R/0B8aBLG2vyK4o4fr5cGwF31nJu4WuvUfpmR
EIrgeO2XU+EYu/5N8UphBCHKl+IOBib3j+Xje/LVqi/VhYvm0xu0Q1GX54nZVjLFKGK6j6mwLrV/
43M5ZrF7McrgJkz109MslVN/VKAWOpxF/mztlne3ZdDrRIx8+6WLDKq0eUqiAVXSqqGDqnVJXF39
avbTzfaITnOSjcDsEXf1vnrJrfxFRWI32cabtPdWUf9lc1kxWruUoSkrzyBgtZQ5+xjNgvCvYTmc
Y2sEQWBfQqPQ543jktKchWcNsXGeo7MQx+1LpZ2MGmCFelg2zLEXVhmWrCA7hgGoSDMTPrW+b1JU
nNO+nkKcCXm8bAQbgCLMl2bzMeXMzsogc/ed6jklebX2Qz8ah7kIsarko6u/pOzRh/kInYG8UEvr
P0RxfDoJ+hRWoFlmk+BH7Rl7+k7O3sYibO5OdYfRfKnSYUO3f2u1/FQ4xT1CQdqlK8tK2axG/R3Y
rNNa21oCETad82gZrNO9R2Kbh97vb4NTPsG1+AyRoKFGWRDHsaUn3cEwTxcm41JiBRe6jWmGPVhK
M4K6xCXyJaI8mf8636s/MMqXgbVvJ2PrjdVt1JoXO7DOs6wVb0Owr/1gAQ5n9EEC6uJH2s5zpKmz
5a89fqDWEq9tyVzS7peDFLe+rVnjFGiHTFJKDeORG82uQ1EsxROrsxXuoE+z414Oy/CvnudrQwEU
v5qoTGkvS+uJQf9CteWly41bopV7jRdj7LuzrSWnkBcPuho9AoKL3LwXMZKoHHaznWyS1jhnBspr
aCol54lXBOz8q5+YBSSj/hCaJ41vfKw1561WFijcdgcl6UzPjDRr6Xd8HKHCdEKmRsCEdv4Q0t7a
5YDKR5YttL5LRI/c5AZkL7QQfAaZQlDHt+ZbRxVgIG2TCaO6x4zI/dRI9sLS3aYfiOCRMeJnR17I
loDPma3ZPHx+jfj59HTYqtS7cuw+m46x9yF1Gaa7Ap+HGnHljBZnLXaMzDoTbbcvevClenJuy3ul
+3++FHT+Q7Y0Yp0iirrVzeWWnJYxNW9+O5460lf2DN+IVY1bkq0ZVxptVm6z5DVlJbiOg95cCjvf
WNns8DDbauu4FmUXa6k+aL2FZIW0nILm3Y9q7DykmK0co3q4hIJz4iByYkqq3urCvVeDdoWIl2W0
FRlYwkU7DiBL3xl4nPtAEWXEFxLy1zThTTQF7z8DG+EBrdHknSBabQnJkpvd8NQSKmfo7afxmqlO
X9dai8tHmo9uMq+6AXKC4qXehIVsFoaiW6gk5HYh5HNsTF9jTWqX3mMqKELq56G4zP9MAXOpCn2e
XmywGHE1aNJBriL8pckkWvetP+HRBfDDaeAPeE8dK3DWfaK9xxncM8eOjyYbhrw9kYKJiCR/kq7j
8vxOUI4nXe0RLPF7MBPyYuSEi9fOWV9nX0aDwQXZK+CFxLOx+oT93TTFXR8suSSR1IPCvbFE/8vY
+k4iljaN1tmUz4onZFVbGhP7Dmm3xRg8HpMFxr3oMFaMqSLvW4FcXSQNfHizgT/uCQc3OZjZKhmO
snLTB1O0bW93r63XHgF8q6Vt0YGIZCKXnYXiskr9rxgv08KR0yylrSIAa+0tL7A3E7YLfBVIvlmy
dYdcv9AfXu18dp7xQd8KGjZLm4MvbzkBuAu3bm5DFtebWlRPVjDzUX3IrYURfPhW/2+mrT7pzl4n
qo06kMkq6QO/Jq6xc9gVF5hDr6jR7mUz0X674d8IJD6davBxNb3kkP4j1QvvIEGn6PupXdX7FHaA
d2jZGhhVc7+3Deug3IJgRTrYeafEvg3d7I2U0KvqyN9YBl1g00JUhSBAwILRLoc0qU5F0h/CBLGA
YlmzaLFQ4dJqCQ3jV7smJ4mlZgyCIY0eXgNZ13RhV0OPgnu6CgOEuZTwlVH8OUby27lhtPXtEgyS
7O/CycYDqQp/iq+0TDtSnoWdnqOJY8DWmYK75JdwL0SfRcUtxmD7zr6lXIpU/IuqHP2w5v6YqVYh
ZxMX4h2djWq4eVtRk3iS3RL6lF1Hs7Fsu8hea5iQNrivCx4o9yAML4PDnt2xPZwETQTbTevCri06
4AWFZpz8OZrtLvxPXzPFfq7V8TuCOW68dU/demjw4C+GFKlfyez6pieQ+XOkV2wo7vJ/4ZzUt4aA
52Ydwon2NAKzuLNQ6J/M3HhRuMqYy+BR7RqOEl9qJCAU9toZ9Y3eh2odCz64gvpROOUakaYkAiCi
d+zbPYkS9M/VP+Z6S8gxX6Jzo1WX5BVFJJswrMz5ZmSjERcWWJ22+OQXP6xBP1zrKUhJfA0xnWMR
jJCioBdEKG5BmMPnRowY5zel0K0R4daDiwom/5UQZ2ObFEsnN56UAU+xq9UGdgHsHVRHa25x7vpi
8heOxpmXuNmt089DE8+sShNC4NKxq5fAbUvi4TyxhRSWQdEZ8B9zINOclu7SNDhsbCPbWHlfPgn5
ldG0LGXctmuvwZlduayJLKW9Ie4/WNbg7GwTbXyZ/ZC4EH+hrDtyAM0leKRj/ibWIJIsZ5jqsmdF
HoeaCBS3Y7iooPlRYWIVV0AyIHZKxvShy0rNdZNxncphiW5xhZ6tOcU1BxDh459O7r76fXki4rN+
Mx35ho2MZ1X56VkvC0IR2cbL0TZXDNPKhfSgjCS2e7XYC27tDuW1bMgZH69jSl53mtkRnHXFzA/t
EK7+YBSwxRHvMdo/WVJYmzL64uq1Vj1jhHc9L95tvSKPQBU7OyY5ajTdfF1k5mfTdPi+gzXmt/4U
b624Y8sQm+9uJx6FzYY4GotzrQG2kn1lssTBJZ+YqbnVDSNeaXW2qUZeh/8teaQm6+k/8h/NpcqC
fu3V4UkviXQZO0N7GzwWM4asu1O2r1lFL4vau8nWfilgOI73uOfKEprPOljVzR771lpKN9sNmr2N
DB1MkM3GFlWz4+SwNwbnytd7ijA00PG+gnT5buYMLoLrGSl0Pqord3xGjA6LIQq5dkcwWbnPHZe9
xL3/xAC8K7p7I9jk2NPwnuojin5qa68jAox2/coh/QJZ4CnMg3pd5jw84/iU1VjCxVDcgBQ9koK4
IjiiAnfdIio8rnUTjlGIRsHtUfdN9pWe+DTY1ab2tY8oCNKlmeVQT7oB2o9L4+rW57qoybqC993N
evbGzj5wFPzO3QY6q62H8DKR/qVEf7IYhoT8jPacm/63bwx/uf7uFYLdh9q4ATPE/qzKkiuxB18g
wSYxrzpIhXpxwLMRDYht8lnq3/aoqYhgLMKLA0E7sUbw/vENmQrzxU8vsV5bGgXmINpzOYfQJsUr
CrQbE/9T7jTXtj91GSMjleZ70Fp2s/OV2JDwdpmnFw2bxFHejcY5F4KzOyQ5DK3nVFXn+Qs24bCK
PY1w0faJMeepKV28vpghZKcfpz5ao5h6awPjL3Hv2K/eE41DvIaISNVoPve6/0B4xu6nTmAEhLDb
evSFiJ7gdOfTk+cesY+9/MfYmTW3jWTb+q9U+PmiD4YEErhxuiOOOE8SSY32C0KyZcxAYh5+/f1A
1+muqo7ouC+0qMkiCCB37r3Wtwzd+2gz2I6WOAFvOMXWhPnkmzfiHCGC0JP6ux7G76VlrkXuP/sh
AtgCwi4l5CW21QchTqiPVPOJ6ulRq9xljV5iLKuzIgirpIOG7oYBa9F+E1N2Gkbnvpr5OYkOvgdf
UvQJ/X52I8zNqjj/aNr6mnnuBSNIcLdE0fadbhpnYpZ+guXPlnH03eVPMus5iGdAGd97zPKHHwmO
LtbW8ppN6RYWxJ1Z5UekKjvUb7DezGXr4Rv22hlXwvnZ6Em8JF4K1EOuduRsXAlDI8K+L7QLQ1nA
Fs5rAHTLi6clqNVHGBDP+K2OjPcZvo1PamxpWWiLWkOK6eivuoF5Qk+mb1r1icZvMUbtVhjpy0g7
zP9mBDQZc5s9T2DGNAFB2jlOxaogqq9VCJusibjvtJturjMH5yir9MEMaU5JljCjJgPy26i75zzO
Pt3E/t4WWF1jJOx5fOjCrtropfret3TS0tC+2mFAGoD9HGTqVUaM/ZTHvD8T16K2P7MkeUZx8ZaX
O7dJXgucP4xf9fe8VIu085/QzrkEY06fharvU4WcfyyCn7B0t50n4KcApajc6dlqHNIjnlJWjDu2
GwUaTJqnNPtdTueyMphodJcB6afdJFfcge1yjMLnPnfxaE5oBcbPGlpWlpvglLVoG5jmQ93NOB9E
2iG7kY6q/Q5p5MZJw+cioaRWmf8cJuLTgrVsuP7GBeXX6mihRYd1KInas2cCLeBgD4XXEpRh4ASp
vDcvyL+C+opitRoJBkPU9BqGKC3m3xVCKfaoowuXG0gsnGHRD4wuI88/2cEPz2TKZN9gds6wHeGM
rAAYkDdkzvQMz7grX0HLP7Y2gj0DxH9GV7pBHoQLoOSCY1zjIxJUOvu9POMOErAtjdghzKouNh7F
K0jn45CyjZcR6nWNdRLLKRnwhfUogvA5Q6WSRlxtWeO2i8qrGa7xk0HyxPbDwLyF6KGNKYqEQDBq
lMEbF8h1aJOTZaeCU4EjkDreVUOGHun4rsKqOMgiWWuQdjvBNQgi7j5Km1VWz0pLG2BcGHPcqZ71
hu4EMNdrNQ9TDCHXnUy+QTZeuCH/o+XDMZmmcdXZkPXamFFqUL3nBHIuyA782UpvY8Tm1zEx30RR
PpdJuOx4gQurx8yUxhsoF0ckygaSpuhrSLuNv63nmGnmzgyYC8a6d2RXeR3CFmmElkNjsp+HYG/H
0ddc5p9SD7836bg3avUQyP5xWdazeoyKFicZxyb30fe3NWKcBukF8Km7XuIPrC2ga54fob0Ktyzm
eMI0dcnAvhMCZd8ZSoQMJ1grAZGODgZWabEC9A3tCueF+8oLradzEDCQ9TwU/DEnW9fX2ywvn72h
XkQSJKlZzo4lj7rE06DMWNZ9HGzDQr5qXvY16jJJZ5SX2nN0GcsbJQLD1tDe9ISKvQFiKPJPr5qx
FazwLHLPeTliUEQLLKuto60MQwMBnp/6qJXkLkQ0C0DrhPrwOuXmqxzKS0xrsSRdQY8dmi2lMu40
e867thasGm8qIczWGdG9pGi8TMv4idCGzRJ8NcGskAx189Ah4+xiWp9j8RaRA4Py/uwENv6xKrjC
usDQwCTI6+V+VMhKop6t6V0X1eci0D7CUWfEYpylPZ09OzlozkoU2UOs4tNQJw9dr4PNyNcKVtRo
jdfGAA3SuB9TjAAujIJ90lcPlc0eu0qnowggM7R98RjowPHMVVA4P6ag7UG5YZMMJXuwGrYVNAP0
JldYYKcuc356wrxPcvFiBt2L22tHhJUr5FcrTaknm2G5KfqnTkDwosWbqubMZgsBW9++93In+uwy
6v1V14It02mWTM7akuWIDNnW5B0bOeEjwWjskEzMeD0UzoxKEy2jfzc91XG504sKzVO3NYs9N/qr
11HwVzXDhLY6qlg9lDNGK4qg+NcwoAviOPBnpc+m5/5sYvtbFWlPXvGRhEh+RXoNCmK+In/rD9aF
Pv86G6YlSp6VbbXLsJ45uTVVHTkG6adRRZ/gEQJIk/Y3Jq8bYU4rWt1PikBtcXBVdjZxCd31kJHs
DjNkVYxL0gbRDnefoebNTi3nTbny4Mt87SJLRIS5T+1i07NvClHoD7W6xGp8KLMC4kIfsowsfMbp
pRYw7uBsnk4JDX/Hi99CItrvslpfTTjkOH8aMJaMXa5c8eWdbYLitMU+K8aL5chDn9DVa4hBqCf3
SYziPjWcp9jRN24onolm+YgtgYmoe2HQRKEmIAJ2mr2lrN6YTXltefGD4tYpXP3eYRdnNrPl2TtV
UFLgLWWk/GnJWwtApbEQ6XJpZSo7yZbYCSnZg08MZrwzKl+0bk3JHUp7HjvxVBbhsx8zYJXKAhvB
GzV0O9pRqIPlRR+K4hlFD6aJSoD5Rc8IOYb2h98w0EvLRxk2mzBH1sWtTS3tqP2cIJpvtaF+CQvL
XKgOQY9dwsFrY23jxNHTVEEPbCeXbCZn2tS9/2DKoNqRKbct85TuvZ9mayaq13jERDUwuSIaJ7YO
FSILU/XGhygM906ocOfrjb9khCj4s7VyU3YbSxPxMkrL8EmEbfiASvt0e+aCPnjMznSbj5Y92SdL
/ey7IXhyatmAKSL74va08XFa12CIuH2lwZNscHHkkpBFYPZ65JFlLLRHBJs6Owi72cd9zdOyHjdV
CFy4mb46QVvuxT8fPO5pqzGDDKh5b36GfOdfX7t9K9ZX1GLdnBcNU+L3Hw3GiE/+6/nty20I3maA
WR/jMKA3XKm9bbs8MPgj8lu++FXOqqYpkM8o5RS4lxn+PH9f4zdsFFKkG6U5FPvbg0vg2G4gWXfu
mdBEDSHG7Mllq/Y47H9/+PU54MboSPrt7fO3T/36idtzqoF0CfKYAzK42PP/+KXb77UitHRTAVyf
amQQVHE909HHNAavVJH6YhjWD5roa1nkZCmMprvVASHA6/QYxj60XYXUvMSz17EtW3Te0IFOwgbj
NNURigxSrJQBs/u9ZuN1qMxYHVK0/QuYxqDKH+XIFc3cMmblm7vB1B4xRC26S2JHpzleNrl2ydxg
XPqhh/iP/IClbNHcx3VRr1u6rVdiMb5ratxbfZ8gOqFL5RGcdoiIVTlmoceoWdNWKGXjQ09m6aGJ
FZI5fjgij49+Ixkvk7Pm+q5whHFfLcdXcgy75Tg3mkbGipsIQ9ombGssnxP3yYBmTA0JTk1siExm
bmhgiS8yDmZHc0GfnYY60XEp+tGN6pnPKumUq0DOEtDWiiBEoTmUAbSfxM7XozKR4M3cVTQO4y5t
h35JiwblhYd5Y4iyx6jGndMoWlBGLdNlyU3nSEUtOGMqszTvQcNiiDLKt0Qa6ihJYTi6I5GEGnuK
gGShM2I9435gzirtUb7VJd0y+3UA73umhtI2Hpo6dsSFe8pzhw1/DcN0DnwmQ03U62RgsO1aRnA/
NOEP+IVMIcWw5bwk1y9i2JM2jX4G9+WtFC5mzFQ6UBmaGUvHjPMn7a3OjSjE9Ii6CW4X70hETBKH
YFWL0F3YM82jGslG7W150JvO2WjEy+6VMPyDF0h3XfZ2umcYsgXpER1iy8yWbkXWt9e7AckHTLDG
GCEYkn7K29Rx32PEGmNz5A07Ks9QL+QNsUMJi3hXEyyhGRmnykx7cTJGHygpfGWnR5iD6JH60cDY
hjXGTqZ861JGvDnme8a8uSMu7FpplfNU+2o51kV4bWvNfpISDWBDBFWm6w9UZc1z4Gt3ulrpCX2T
IWIKXYgwwHSDDaCii0NdWFdoZ0Cz+oZTbEPDzs6aKp6tHzD1tZNRWN501yQWH0bizWFXOdLSty2G
coTiqO7OUo5zHDyE16aXyI3epyDkhHLRmw7aIjKTHFkCkw6/qJN1VjF0tqeAgk1346tj3ZJM4p+Z
FKQ6u2AP2K8TaWIM9qNfTKxHVmYgHODphGF7E4ZzbhDJ5I+tSM3zJLvV7YtxE71ybgVHOLZfo3yy
3yWTeU5rJ2YyS0s0NQiY8xmpXuhcf9Be4coigvnUB3HwTMpBvnBqJXe3pwyoNQxVwlmNrMlsPQpy
19xkPJRuf+9OBaG03Lvu8BmN30IKde4Z47Uz41dk+rw17jC+9Qrso0MwlhkQcOvaiF/wc1Spuvhd
oR96Sz/RL+gOiRZ3h9tHTMG5kyGPVlFsPdfk4jzHzmtGjZRMpkWNRcQopeuPtGPIHKHbuE+kXRCJ
U9oE61lyV/Vs4yp/XAgzzR9vvyWGo3d7piliwTS2QyutB8Kj4bt6vH2U10X66yNN08RSSkT0o104
69FBIWq5TM3Au6YsxXn/Itmne2F/0YIs/jGLFkdyMF7xZGO6sPRtZxTmqZvHwWMxZdxONELY7alA
/IBgBlfGk4BpDFjKML5qA7s/AJo2KRmmRyPHe3Eqo7q0InytCqc8aDZMlnAGs0xx8utTyqzsZU8J
D84BtfFSyNE43B5sa8wPotu4QU8dEKCx9/K2fEAb12+1gDjhXjPVgkgs6zk3Rz4K9OhMB7pluARE
hU42JiDjOQwlrfBUpmsjZkRkD7G+6kOcQyF96VWnoXKw0wbC+RSWs+eA2Xh+7L0mfvLdLjy0FRal
an73pGTz3LRs3yxkN4shFXDfsJF+xzzgL9ixlwevS+cF+OKHaXLS7Z5Lo5ExZrpKbK16Rg/XzqrN
kE70Wo7gzulOmaz1SzpHkc/24053ngoSzu60jp5VQtqprUUQbdkuBN5UP5g4dbaFzXsR0UDKguii
C9PZVAR17KzOuRdCG85OvIui4SyryXxrMyrEoKm7RVsCSE2FF4BnIeFaoOlY6z7z+cDu0m2kbP1F
t/BtMUWZDuUg9E1NhgZB0La+JqFUZwypaxqvXTMoGLApuYBvL3FZpSvbTUhpolKEQdn6hzpr4ZJ7
Jo2swAvLNe5DDNWerzYhNf6r1zfrRFrto+ESGaoG7Ly3TyOtJrbYokkoyvS16sd4M+VZsC7jicsu
Ji6I+cNF69Phe167vz4I/viZ3DHvs87vLm0zRzv4OEDw0H103eCg6UWwcpfNxc9M/lpVeT5sUV5O
27IbtHPQsO5XmRo/EM4uigllDjr0n02tVfcis/Z2lIvT4DIb7EhjWpTYI5Z9UcKCI5Rsgw17WFY6
APKI+TkOU5TLAlxMXTHu0y3HggaTuns/1cqVoEH9XlA+9J760IAds52c+04OnVqXHu2T0wyCFCPa
wPFM0CpURbszf8eiss4Ix9pLS0yINyDMLRgqE6LYZTr+r6bZBi2BqvOzLowJT60KWgKz3XVIq37t
yw45jyqroxHhObXdY4vnFjavBT+cqffUReS6Zr21nAyCdDttjZ3ExLLhTgtoHwh+5ry4qWMIgBZx
6RZZ+8OLxh9jq2VvhUvPJtcC60qVbnFLTLTT3HOmpeuvc1doq9zX6JCwgXKqoPto7X4zziqsvsPV
VVr9gQmKfsoMnQe7ME63p6O0cB4ZAWLKKT42PmOOrqge7RpH60iX/vZMn9BrZYlGUWz7tOgQi+hM
Eoi2zZK9asJ4oSznyXdKxJ5YCPC7wXC+PYVjEa6YjAFnY4pUk/SDY15TAHurOXGQu4FI5G4wfX8D
tz6dg2l6ssj0J2iqM7ogqcBhavVaeTgqTFWGKz8G8jaAbjriPc3W1FHKGnbAooii5k1Y+J3hMrKl
hKC2vvNsH10eyV3LvrPznTmpfGk7pfsNsThEm9p5kmbZYKrR8Qp5drzt+K2oH7bRELefvmmB+HOF
ecR19Tr0ZXcwcxuB5mRpr2j+52x3JFk0H4O3ASivqXMeWYGjLsj8HwElBG/Cz8qtMbjUpHN0Xc3S
DiQw1DkM4Za4yPIaMoe75sS5rGvhh8vb524PGFwYt+gi3cfztwQICXbCcOn505wrZ/cyO/bw0UQE
gT4INzU1d3kIaqYhbF/ZAjMFRYUSNM8OpP1TLLBb9aV3KANA7n6ecUs0aRfkUzYtU1Fb5za3R7qW
2Fq4SlwWOyMQbE6HVwuk/UrSGz2bwCLOiaSVh2X0TvTC/UFV1rx2emGy+Y+ck9MOS90GIjDEynrl
Vkojkhdx7/da+4K2cQzm3WgfvIeNy5jVpCitolrb2RZOryEAkzEiKVnFWpMeR3rey16Sm6M8mhc9
s5p1Q67xGiqnPAfYIflrGddRXJR2noEgcI2D7Ceic7O2IsEcCDSzAFS4HQroCh3yOjbxKPvjpEN4
4Lh5uYzWDYrij8gMg1Mzjj+NXKYnUbGbRQ20tl3UO3ERj49+jZpYG7OL1RJoPWZyh4OPe3AlO507
Do3fsEfZF1s0zHoYK05kaesuGIp7Bg/Tjm7QI2Ci5gwMwQIgw2xhasWbRyn41dfGh9BPQO802Jvq
vm12XiMhK3TjuGR/RnByK/OtMVlqw/75iRDOFqhxnjFDNqDPQC4q7m//FUw0GNkytNa3wtP02o+4
xT9BiZsempJdT1OX0ZspskNrdeoifRrLNb7bbYmcSS9H6+zVrCYysw7MamiwOIAxm7D/rsvR36Jz
eLfybDjhBiBxODPXQUrAqLL0F63pg23i+6dkYL5Jxuq9+pFBXvKZZV8tiiNy0rVzaK8g/SafLeij
NsZUUvewMEdZ1Q+WF+6acOm7hAHeRXq80RqXFDnCaoICq5NoKZTspnJfgpYMUcae9caeYJGPvXNk
pJStNFJAN71hr9gdPkshi0c19MUKj2u+G9K5M8IofqR4MK0UV3kMrKUPMnvrlkMH+0ITK6wk7Ed7
3zqxsyXrCs7dIvWI0QYzv9UiBSuxNcZTXzmbqSrHc2vsgeiis6aJY7bEiaYlWq4iHXHxzBsTKDF0
qKrhaQh7RE6hCNdV1awn0RH9plMhO3oyu5yL8X6esuS69WzO0k7VMSoMgeRDCjkrEdFsRFmDY12r
D1WFzLVOc3c5jb2xpTyhge9GD1VYcYvSZytvgs9FVl4EAhgxpKRXexwqonhyi8S0qK5XhmdESxDp
tCJAvSzLMZGrIQ+Hk1UkYCPImGEtseXFS7xTVlAmm0oRmj2hEM2HYcMQPD5afl8jepil+uBPXi24
aKYy05Ns6hTdGPOoUqZyX9suBoHJ2nuRuDbAOU63Bym95AAqXBwGtqZtywZCoGZcOB78eR3ZzVIv
8NM0mculSHhRJtVROVH1WHHOdbPup6g0ZA7wm5asqvEqxQ7yzsrWZcW6zzu2bQ1GmSaPezQd6Rrf
kbHqn34QNm/d++1LndAiWhWiDr/CjPxqAHBYgFqKVn0Z5k/WBFLFjM1pMzok2im3PIxG89H5+N+K
mgUzmx8Etw6tS3hzNBI4Aj3EUps49YaRLIgCL9NfItnIEyNf9+TINFs0Wect4RNWRzYh1VGzMncV
OoSNkXWUXweP0YnOKmLPd9Wiw/Vx+523B6HMb8yAFaEj3HqBXBOEkR7SeNIQrLM17YfIOZCDs56Q
FqwCre6XVVtz0XX6cMC8CpVEbbTeSU65uSa26KWysheqnuhJL6R7JwsM2T3KuNaz6K5PbXTx+tDc
2JHZH8as2GPmhm5eGhIfYDqhrbOorA132sXx4J+giH4NOmuAsNTUO1og8jU0xxMBGrMIdEIiauTH
Eg8EldN0uT0o0Tr0rsP7phfRpcCPzXTpHI1tdrbsZRY41s5qg2/daGWn2wMiJywJZIrhAUcdT+zO
sM5jdtFYLLOt0/gvHMXkSJUEEpYS5a5AhttPZX6fpMWwCSEdLSZDhedI6NPOqTjrOudicHa/xMiC
F5BumKHh01knOZaGcgCsLLIG5Lub8d/hXtqgRxH3WBbRFpP1GIziEAXoUc1iYLyIzPih/ChoBJ6q
mnh1xwKAlNhWsFHSaHbtQJoFh5ROetKsvEZ/bHGyrS1/6DcWiZdrlVdvmcxCnKAVGskwvrebkroy
ufNFEtwHvXjRSSFaGYNG+2owynu0Qck+HDeJYZk7kdORRTtRbfKoM1eFk3znHMv2gj4xPeRnXyMY
th1w9erdxN1RJHsxoY6uQ8tZkAOHREOW8QaHq703dTNegfjIlgDcTIaX3vhmVfEzxMduNwzazI3o
sXniXGgBv5zsdHobRKKoacZ66cuMGEwXgAHa9xK7bHugb2dcJml7+75S16Aj4tUcB2fjBe4JF01/
1Aat3hHUg2nO8jWI2dw8ldsFW/QkyaLEs60VWn/J6vLZjCB0pVjr19JiCRhNxNB4S7BZGiAp8tja
j12iILzpw0vTeXcdy/WyoahZDaypZ02ocqFCj8GurD5xZPVX3xlRMkSRmh7qoV23ExVTngp2hrgq
GuK1VqYrvzrIYx8wlJF21K7aGJoJ/Z89eFF5J6uuWkdYoQMV1nuEFZMX7XrIpHe6doLwfsh6qjGz
LyAaijfNxzSKyGuOZIrhFSNlWaAF0C+ll815iH79EFUp7d2kgJTTE37SFe6VdBRCh5h9w9YwEaE5
0jsSys4kj1kEwjgrPE6ocavxPs9j42Ix8oTAkB4NUn6sUjOOdlm8AReNNkFbbJCAEaTaGadSrzlE
4EgvePke7PqhDQDj1w0M+7HuHgLnIXMQwA6xwKXhQz1BFdmstDlOFyyNdjDoJhXZ8XZT85r20JcT
ON+5QijzOXuB/doW7Mljk43ZUXo/wDzGh9uToVUkUOlirQ9QXdkDHiLO511k13KXZtb3zsctVrrG
qnXQQ8eMHxa9q4UbatbyhObXu0szVPtzFG5YGQ0SLgAIBg2WXZ4hyeizeLqLBit60wRlkhZzhuPP
yK9dHiwppbXvQl/kU+7tU7DKv3p1mpd7O2fqTiaILoTNkHVRIfE+KSZaM/ZmMhvno4JaZrbWcZjh
T1ZiXcqu/+aUdBaKUAQrWsGoXSyaDvGuaEkdUHPlRob6gqHhtHS7Ml9mCKCxJiz9WIOlFA7hWus5
gzMC69s+XzA87LGhe4g2652Mx2iV47yN42NG5+7C3iMEcCKLFRIFVjamMUTej96xLxRpis0s1Eua
/aBP2UH3UN7d1meisje9tCw6FhWLa5QMm6ZTkBnHvt9Jl4FA7UuFyszJ31g5jhbzbKZ/6UGfF3WL
afbCkWQqR2ZnHVAVMSJKUAFoqY1qpjLtHY25sxFX7b3VaDizUhWwVSODEvtzvfKchhzTDKp2aHbY
ibRlQvttX2QF2LNnOQUb8F3luWmbiJZsdh3YVkH4I7y4TOii+3myHjOFHTZsRvRbJYzU2C+CRdsl
r82Q0A2sgMdFACrTgtFNipuMHi3utj5DnUfHaBdU1HcRe1CM8kwlAQY9eFp3Yf5c7CI3fAoC1Ni1
79P2K8Wu8yOwWCP9Ci3NCmxKYQNsqjygHjagoRtn11TuvkXpuO5S11qWcR6vGhLc94hJsFV0jQCK
SZZCa6MnGcLpniZhfO6Zng4me6khALYHTOehyId2183rRzN0e1dVNNh9AMqlq5MUMr+Fbjw5W+KV
1lMaNAcje7+VML18mnpg0uaQbcj02bbOKNeyz60NQ3jk3372I1bAekfdewTQAclOFjtFcWfIEWvC
hEOfEUrN/Zj8RT+fgfjbIXKJk8KNvwYrHq5E6aHFRrCzdIzCewiofI8iCtZVZ4bHHnIJhsnRZoPg
AaSdG97SYzfUG6l/0rqdo7PdbvH4LlEqjIfxOITKO+vjJ9fHiAdDnVwZOgfaizjQbEJNG6ASK0Z+
mK5oQAcAWNpdXDH6v/URA8Wgps7brxZaYccf8lNoEsfx68GQw3Jo0AtN9nifVV67czzXOAWe/p71
uDMEo3FIVI3knSn8nVGBCDMZTjwoduKstzRtDSzvAGwIub6VW1RgzS52ELS4AZHMUcAYh8FIs9OY
6txpEaF1cLfRm0k2yPMybcnXtlTj0XSGi6mR5oo2vlrIUol7Bq/ivrXggpPwSucDPsumngj3cdK+
POczxWjKrujehuPt3oapzrZkdPflt//6x3//1/fh/wafBcQH5jp5/Y//5vn3gpyJKAibvzz9x/17
13yWt5/55/f8+Sf+sXz8n6fffhbVb6fH9dN//M7NZ3H/nn3Wf/2m+S/652/nL/j9L1y+N+9/erLK
waqOl/azGq+fNfLe21/Ca5m/8//3i7993n7L06g+//7le9Hm7Nmvn8Rl5F9+/9Lux9+/mIa8Haxf
x2r+/b9/cX4Bf//yqN6jf//+TzTXf/8i/obdj72ea5ozZ1Q43pff+s/5K5rh/s2QRBPqwraEZ5iG
8eU3TOBNyE+ZfxMeAyM2mcyFmRq6X36ri3b+kin/5uhCd1xpO5B1bcP58r8v/E9v4r/e1N9yat4i
onLmp50vv6lf7/X8wmyHRqSFC9m2HaHzMh1eqPr+fo3ygO82/g/WM783Le/T8MRGTKOzn0EVJNjY
hx712a6b0q/oM+bscOspJl4HcXp1HBF6LkvvlKJh/vWQhcVecyfSmV36GLK2YsCMRXjJYw+1nhiX
rn/pcqZjMH4kglg72/3hiP/+wv70QjhYf3khsBhNy8GY6ejS5bD86YXQtgD/UhAnIEuyohsYT2ZG
b6zRVsqW+Jtj3BKuN5KYEjy5oD/v9cb5OdggPcfIwGNFDFzZEdFOCytAwMRyQwZEvGY//qBF2mEI
A+3XFfWnC+qPf7IUf/2THcnB113dE67ECmb9+U/u3bYKwjLCR512M/8sE9kmKbN8UyN7XMNXL79W
jblzR826BgH96nwyklPRMyewJmWCOKxLtSkcNZyGNvX3gQzo9NnGYy3jfSbE+JYFzcLJXWD184j0
9jBvxLFglMvM9f19H+bd/WQaGfJM9C7ctumclWYFBXTCii8hCeqTufIEPk9motVFxBMIfS87t43Q
j/X8cPvIaaxvVl4ja/OE/DmQ/XfSIPMv6oa90+i3xjFP+u2UatnZn8J0MXLub4KZ6qgJ6b7lYNHu
mBI9lGDiX00wkWGtikda+4dblkznxM3a15nyTEYt7pOwZ/A8+PxRqorPTDBxd5kvWjRRUc7TTfRi
zbkAOJBYVrX6z6ea92/XjCtdi5NNWPwDle4v10wo7VAbHA0Fn3MH9pr+rZqCx5Eg0FM0K5GQuJih
hvjb1BR5P1VJsA8OZcDGnv14m5mSZo/HAMKrHU1qc2sZNPY8a9L1AaoJHQTM/oBoFTj1REfm3qbJ
jnIZ8E5Z8DQyKOekiQXPrfA0CBjtneeJhxJBZlYO4WNdTY+s6MmpimxU6vC4by2+bDAUdhzIN5GX
2ziWKdticOzlPE8dJRZ0ZzLACpOZRdunjXBUUJGOvucdB7emlqjUNkl1+YIhpt1WLkblu6wbCcBM
aaaYaTSgPOxoSNye26UFRKOFhwLm85FeQbmdOvd1yLxLOs+Rbw+B115mfcHKEL5keN4iJgB08Vxo
aMItRx+em8ogOdvKl86QMRwWjNfuRn+G0uS01xJscccgnuxlmNvqG92Cpco9+7tLY4qtPZYtB+Xu
snM0lLgOiJvUTL3TFOUfE9Xc9vfPgUA4/eezxPm3G5InOTVsz3U9m3/EX65u4kQMTAuzw62W3rpW
unMcAXGtNbtHEyNCfUsCMIwXiU0eAb538gCuP+LZxZvCGYZ0y4BYLTp1TCw3XIOrp/jSrOeujZpL
q40Ipuw36dj1tYzRQAVIBncZ49SM3ZteN5BiqYV+qj796anpxDyBOKTWAdJbpQ0ctl7bqRhaK1uT
dHWLu4HZeQ16w9oQy5WuYJmMD64NWalyi8fbQ9ECk7BTVT+ZUNWW4zBAOpp0ewG8cFw1870AD55x
TCai4Xvb+IzSqP6qFaECKdS8BkMUX4wE6nYe6+kLRSEwHnJWN//5wAvzr7dVj9s/wzHL81jSOPZ/
vq1apHrZtKVRqrvs+ytHqWQZYB/bSmulZ/23eNbEI2HRFzHOz6Ov/IwZSv1eiaS6r/QGH1qvOIc5
aV9Gd6ZkRpJ57DwwSOIBwjfgHZHVL7GoMFz4XnXh5ir3ANa+drGbnW8Pfltoq8gIPtzRJD3K6Tzz
GavDeuwrUrtqPEY+m+A7r0UkFAahgb29n47YY8YEniuz3+I+sPRs+Z+PjWHN96Y/rveuYXIq2iyU
jISFqet/PjgqtifCJEtc++Wc6zTvw8ui8w9GkRKuqbB65rrsDwXK0FmN1eTvSScAIYbfOtuuLmHG
LhbeuHoKaFJAW2uHBy79YVNVOtOXBr7cVDnhVjUmLK1GXHqnoZNWlcExLK3sCSiWgfzSLdD8fL19
RnKdHmhT4/6evwEZcPWAZF7/8Igf6BOweyDy+2OEdGHGZhkba7TrefVhnGPQhHMdx9vEPQ2yMMy/
171zxUR7zz13IiAs53LRJXem2BsPE/gxANKdtaq0fZokuKm1ut23IlcfkYCZFSIyfLGJpWF6MD1w
h/KPovOeUCLzDrJfPLZdScOlN+ABecGoxXsgveOyb9toD6/k/7F3Xtt1I2l0fiLMQlUh3h6cfJij
xBssihSRgUIOT+8PlMfuads9L+C50GppWs0EVP1h72+Xj6YjfsWIsH7RYsOVmQ4yauYfwoKkpFrh
HNXsYacnCGYbm6Pc5fwfIAk7k5ZlRjIztWmz6WqCovMxXCc7BjCr7zOWYLX2AH2CnrO8+X6+2IuV
wVzrfh/Lsf2TVzW2fXuZ2uKqR3x9Nw+wORb4nPvv3w4FooPMru9BG1yJrK5u1PqLua1YpNOfa5/v
oKWPdQKDoWjbeQvUrHrx6TOo36a7FI3PBrwHGWALqT4QQFEjGfOTPyNQTcEj5BK4Fvtf9Zp6lguX
HfxVyWIM2G9qsmpBmYLFYFx+5vl066jR+hqiCkC79d/qKmH+/QQAWIdSQHo2TzsVt7cWXn8panES
xRpoG4spN44PxhyZx1iZSBhgWgpKAwJYCTzICA6UNtjndW3CAdZmFFaT5RZ4z3BOhm1vPRYKlrUP
1/Oy9BNyVHd8tdGdkwNVaGR+63ew7xx8Rom46Yv2LEmOezZKk/FJ6MHDdCNioMN5J7JKBWrVyFTE
IQcpYyVE6vGpT2W/7Uw8ehKS1TWsm+IaAYUfNGQ0IJNjpdXGDJxY17Cfogh/KcIOnOkcbkn5Qlue
K/y+te/cL6338h0CRakgr7x63Px5WheWDluk1cn2+0HJbTK1RSfliYlDFWRaPLvzIEwQNpQqduPf
JkulgyyvYXivv/3+M68aSPWtk50rCw4mphUBHcWygz/D6zBZv2h80DdVVUSKt73LomIFqsPqu9SO
seCOjcfznBaCwtyxnhrV3HDU7EEtu2+RH32VYarvTYONJusjpmwJKi6CA+hFMAO6zoJbL88eNOv1
B280PyM0t5fv34EVTf7L9SGs9Qj8zyPScrmbLdN3qVUd+2/l3RJNonBrQReQAoPxJODhlI/2AnSP
Wbo7R594bLYVL3q0cd2OmUOC0SKU9T2+59tJivS5n2+7CKSnNlNoOvGa4LnAE6rZShwy2NbIRzHc
txWezjBL44lShm+pQt3EYA4kW5em2HxNj8WKy3o2Zf6ANQFfqmztu8F2+2dg95C2tIYe4dvX3cih
pfbfOkttOdWDS9zg93kKZLy7+9MtNP7qL8YtRSdinftaxY+OSPYzGTtnMXYQKJwkLa7Kn24Xx6zh
+MVDVnANxuj7QDblXOH0Jak9Lnv9Oo9sglir9Xuy7/Rr1jlPjt+N16vK/nGYQVQZCbrTYYRRX3de
ecPnxS5BGe5usbFFfP8yRjZRMW6m/vxZJKZsp1Vd7Wxr7s+zT8aBCc7iGuN/SkCxl539SaMFM4fm
3s9bb9PhU7+qGVIm6VJ8uN1IfCKU0xsjmSu4++G7quP7ujdZbwM0vC6Md8IV56NtZt7RKGQIjQ3Q
bu7VYC+sRgQEFOUHD2fVJnPS9raZ+vbWLR+TfjSPxaKQnlNtU8sO2DzcDqFEMjdninXrQeFdt5dO
PkvlRgQOZns/a37Ary5+mar64U1TfgkJxN4hCcZ1I0AIAWqFOi4I/SqBYxy9AlMS15lzD9YKA4bN
xigEl3mQD6Ie8huYBAidBEEo/1wVSKYJf3niXWk60hOeY62FgWkJ82/nJegLZLdZiDAkBKwo7aOb
hXdDtTzEvI667uajzn1IAjyz7oTK1arSYxfdMeJFuhq/xIvcpgibZ1EinujhFeflDauZ3Z9TRCBI
E4gGYGZh0UwiXLSamrOHkXJyunL/z1+Mv9bV//v15YvhrXVsqhvlOzbfrPWL/cvhv8Q09WVKzLqf
GCwavdZ6tTR0eFVb050EqBL8CZ1TQCTZOByskTDx76bJ1PWbGxMQIMI5B0tNhx0VcDfXPSVD2NJK
TksoScsU8+uAr4kVO6ETyvns+oQ5Zlq//fk3naEzToON2qkT0O1F2OzVAs2rEwPj27DWP+eJN6en
EAGoSnpQIq4UktgtIlNkx26Vs6W3BTAZP71qEyMhUB4fFJt3AJ3Q2mHNWi6O78y68qbHfPYoTkqe
nFVAjdVsvBY9dApEtl8I1DIKloJFEGZ87g3e53M1L2coJ9WNMR4GbKYBc/9hS8Rmi4r4em4R5NJv
drtytOUuRubHrf4ZZ2H7kuiRbYxvn5YabtC3Psd3SGEflF+ex4LFw3p0p8+RHY5HbIs1rzsCozpH
lp8W/oVwh+TaT7K77/0cknWymhoSHv6s6xTssH9+Frz/7NRdyYBMCc8TwnYU+Gi1Fgp/eRbIY4vM
0Ok+K9+nIFpGvivI9NcLXpUkpXO8bDRpxXegYxCaeBJFvnYfrFyoIB0gVbHOg5sxI5YcoPCW7gTq
vS+45JQRBolj4GuMDTdAb3OoHdXu0bZ3J/JDcL2muA+QXGP6Ee1wN/f1QeeGOglK8xM3oThMYa8g
s1vWn0eiK3YlqXX3bWk1900JCJKtNdkKnqV/moRW25xxkr3OjhdsOUu/SIOCP9x1rmx3pgsCKpXQ
8TlVrxY0uTfFBKRYA4vNp6K9TxefE22pydYIG6Aqjr51cM2cR1nX1GBElFHfttsxvycJJACdYm6+
ZzUWFt6rRBZPo88S3yC7h0OZf4pGx9o6fV89LF75pEvm1q13NpEBhk60XMBBBF6ia7TfXzHqIJqC
9CVMb9GBhe9J3jz9889ZMUT9j3een7OHRFMyL6Xj87y/dTVImlw8YfnnJF9G5Q5/ijyab73lTh2O
aO+b22Kh5uqz+MWV8fFbQC4Gt9x16d2fRwL7Io1EN9B5wCHeQDoPqkHVP2uEh8cCFOF+nF390/fF
ne/eN4Wbv+fl8LGwpn008gEd42SrXaHAHXJI/YqiETcHWT5rZ6fhWG6NRUXX3794693KjvGfvwvU
pv/Ht8HDC8K23nKFwzXztxkoI7+E1pj55dhgZC/ESnAd5PJu52/zGEZvZWku+yLNX+eGnw2GWWvv
yi7Et8tcp+/hjLMhmW9NBeM/EWn9XpeHshDXymubnzam2G2eW8aVEbN5jbmQ5yJhFbP+4vldfrbi
5dxCsxNFlf5a/8Fs6d46J/qx/mb595/SK7RL4ryS957thhj3FKCKGukzBUmy1icscZ6+xWjNQIST
vSx6x+7chUIbsZQDMkWkRnlX5kqi35c3TZz2J49Xoare5wJJbkaY23X0bR9V9mM3JD/6yc5Qa+JI
r8v+FsXqQ+aXQA4n0HtLZxOAnTfXVmL0h5ylJqqLssXNwogqKfzq0mbqU8klUhRIZDS6SScw2h6r
PLNe6xDHDxERZgAVJ9s7YW8/D2SlcgFl7N0TPJfOKwOHz2Z9r7UC57aEpdqMCckacjLj86ACilEe
LJKF1jnZ0Cnr8P3aW3Mnj/k6srNwRX3/S7bTuWc2aRI5NskdWKBQo8SPcwhjL8wVxtgpvamnMfw9
dcWxJXpy06BEBPY5txe1/kLj0l5GIk1HM0PC78njn/5WhpVLLI8zPyfsp9m87iGsgXiKGhQO1Pi4
QGB2+BPqpyQrr4cmCq+RzTOHzHti/b575GxycT2lzYuRvmp3UK9hRMB6TBDVzJxzV6k2/uVtEu23
DJlnqGdeRFBl0T9By5BkksfuuvE+agsMmq/K4U5XzkyYQY7W2nH6Ey5ZiLWMWCpzAePWx2z5Gvep
BAZ/r1Te7dH59ceiko8kGhj3dudu5rHu4EcwUK4I1DkbyjSZI6ruhqViucGC2+3yRFlAxHy02Wii
tl3Tu/uyTaqzkDEFoUP6WQJLGc+yYV7rsjZf2MeNR3tw8w8HCCaa+0n/DM2PvpvWlMOsOxb1cpTK
Bty0zCHSGzQolh0paI3WmigNTxWnxEfHsUXU5fxiUR/f4DMl0mSogM3C2Ifnql7zGmFa3daAsp3L
zP9uOzG9znPYnKM1sUYNRsqqmQlUrZqvktxYwyCwF4m3tfHKat/2zS8SSG88Iq+uWpvkeBRO7j7s
o/HY2ml3HGbzy47r9hQ52YSB2zuYncgflE+ETza7D4SIjn8WmqmNWaobQMytjlYOBsQZZWg+RGni
B6orTK4qOw96MMNPFXln6GLyXTT6y0vLZJ9x9LEVgoYJ53pI+BqJq2XxCIGsu/8+BP//mnJddv6X
NeU66WSl+//YUgbL7w+SfP6611z/wp81JbtIzzFNn5ZX8vNjaPLvNaWQ/zLx/flsL/21lrKop//n
ltIW/8KCQJwGqmiWb6wx/9eW0vL+ZVvkkvrcxr6ybXYk//7E7v4U6392y//3LaUy/361Mchl486n
R/Ckr5S0/1bJLdXEp0biaEB6CR2sJHO4K8vL2CIW7kBaji2TQofHcGuY6X0F/KjN4sBMqLiZVZMP
5nGnRxXWZ1Y6p6iAj9PN4QubLxI/OhyLcfHYGTaOjDjxt3P3wJQYH7lZ/sgeUIZ+2H0lzkjn7vkL
F864E2QskHA1F1TGfi3qIKfWFqVw5dkbx6jh95ryqUEhLkiFDpJ8g6U63hIS8Y62Pg04coyEOMok
NhmQiQwXSG2jTLGI7MQaejs0CHpLE7EIADjMsOAEsFojjJ7KNSg88LQeboFPM89PkzM2VcIvswzw
K7htHCmXPANMSFUYH5y2H/cuUyPQn+2Nqwm5ypNLgREfoh3UXpU7+y6PQKz46LzNld2AWJ77z88M
dILqR5St9iP3DFztizgRJqY6fw1F9en4QCaXNv5q2+JHpyV4cwAggUyPY1YiVJXFrTv446a2WW5M
JSW1N+zCjo1Vic7GRICE6JbIRuUilRn9Qy2WX2mOeq+g0SkBO5MfdG5NYM8SkOscjT+a3D6GFgLL
33E6WodUOFyapHHELXpb5RfjFgTjZsCvnFTiFI7pOfGVGRRlD8EsOtbV9GbZJwIV33nUiKeNkQUh
0LoUBNo5NI1M3BCa4/rHAAGyswi9n56FJafKMoeOV92H2KIort4y1SAhv88zQcmCk5uZGyF6efkL
JWYCpFM8pGPPkQhcbaqA/TR+OmEoydu9jwuppFPZOZkmS7pOh6Bc0wBTBImUKkRLJ3zRk39vL+BR
8fQZ20Wlx9C/SdL5uWnl0cBvFfgCgBqo3zM3Aolwtj9cCjUEsCYipGsWWq2aoF27ZqudRBqGG0+l
ZfxG+Oxt5BmU/2skgVhCgpAbubwRu3A223l1gA3XmrDqskQPaHhIcMb5FId4G40YvQqO5Z86750g
Xf1NUvPdzobpBuY8ISFkp9NV+lFFiiGRTCPBZPiFh+vYab+ofW9C2zqO3p6NXXgCNlBGbkLcLjND
3t0fenEsaokp3DIrCgoF1s5cLxsWmBufEQlkQy8wjTw6V060E8p6m0sBUSVEvQZIgGlYnQBQSY5m
Nuh9HvUnYCr+VQ/Pim6W0GQTD/UsDASI8iWaw6uBsOKetq6YKC3zGcGq5Zu7auZkyBbMMOVgo+Wf
2SMtGagUtyeZoXNuF91colFf155m8NqSHJ3hHG5LG85KTnaEnXAAYGLihbfHdIfmAutdbKTb2DOO
k4zlzkguBtu6/fKZ23FzUhApdcLjROgpMcRpt8MRyfdkdmDzLOKaqKX7OQQSQanYuIgVEUIFi4aB
Uw7lLnG1FcATYTV6E5GGYZK5kqb9GTt6S/2HZlhNTI7NgpiKqmDhoR7D0VIA+J46zrwdXZU+4TP9
OS7hyjswN/OEQWnuvUc2yv3BdNe4ZdqmjcGO4DDKUp8R6Z0TVAhHelJzM+DmRLdN2RKmF8EmN1jc
hicer7Y5A5GXDZMNxqa3BR0YQ4k58OGL4hxnKiTLo5QjIJF041rqvSSm/dBXZLdMyy1v8bJ1Q+/E
tHXauIbyNy0r0U0exck2KRicxAnB24zpXxYfBmduP5UupjC38D4GEwSW4XePZJokO384dmToResP
xfWQ6npW/oEL7HkKxwfhJi0dQyWuJNMvvvBuOls38DOQTYs7bfs3Sk0fKkmhddN/72KRGk8Q0Td6
eGpmt70VQzTcwWwh0wa2jD3Imwmq0cFS/WdRgEofBpwK85wDbpnKFQrHYq1pAR76E+fUMIzPDtHE
aST0zsX9v6tZ0Gw4BsmZcwt/6z5VqMF5303IGqoB7+CufiLnJlycK+DWrOHj4V4CvQIpkfDdtq6y
FNkoK+RbczZ+dEtOguPIyUu4AkMMmX/2IyxnMlZXISIeR+hf6ManC+EH3HpdH0hLr1MM1Hsx9tlA
jO6MJ3tEYp5HWCJGxzj6i/c7xcFHxPOwbGVBs7z85LkoN6VD4hAKv2MUK0as0JCaKWy2haofvAGg
Y8sWNnVgIaesibfu7WSjIQhbi7lvEz4nnIk9EdRs9MDWdJxoEx6ZybDz3UqcccfxLWnl3jaAKY1t
wUtB3goiDG1hWy0Cd+pHwpbbOSgT8uSzhlysNJkInQyng+svX2Y7vhu4hQPpih3W3IdmtG6BT1l7
FvmnsIu9na5dfP4gjz1qcQvH/UWonmyrITv2/oWYG/izwyXN7Rv8KekhgSFNvB258cNbanyh+r/L
LfAXUzICva3Eo+N0p5IsJTgV9pndPeQMywMJCne1Yuk39HF4FE78QIJvue8LnnVDHMtYAuSvZL4d
aeo3dpZmV8kyHx0ZjY8QZp8q/H7BNDQwMNLQOjYT53i7uEFWzM3Rmhl3kou2X7xBITzurAsn80Ew
nSJkCx0HKfXjLZz2YcM+eJsCcHtPXJec6959nx3j4ImUTrjs32XHYm9BQS8z7ymdCRK2dAojxIHq
Z2nmC6Wq57032PiXl9IE2wXAeirkccS9EEwj3Emk/unWr9m4q4b0H8vg+sPODYIoP2kzOVUjGX89
UmlRpV3QWxmDlgWDcVmFQGe4fQbTiAPGmC1Bvrt2GsWJjcp7AYUYJKst2VK316CeyN/TfblXaFBc
pK1Xs3A7lAYJpyvo9CDWzXU/peFehzbd7+C9a6JYjyLrGg54h11zrkADk5ObAda9LLwCcMP8E7A1
MqnMGWREC5SAD1fbBIVVDpnOpamxAjQJVRwT1oTrYWtn9HRG2w17K23NjRcrez/F5oOfd1+wLvIb
7as3j2XiYZiwvE9NgVxuYkEpu6vRYCDjKxgTSO5a7F7zatC1EXvW6WszMHCJK6tGPM9iF8ELfATq
wwH3wS2DnUNoM6mJXP+WCp9glCw/jfgDtl6OOc2M3aOIIanrDrRK5mMMT30Mat8fouihD1QyQ+3u
gKDuhPVQEcC8WHV8dKDQzo2bU3S4gNIRBm2L+ZmsNgNK0DkvIAzKYcwfrAaPS1TG/TmdBz+YPKs9
+uSciEwR/zKgeAmL0d8TC44sKWzBMuUkXBm8rWDkL7paSEnyoDZn9adT1aQLOxq0WjmTslPZB0xY
pwpb85kxYHvOrOrG6scrpJQlGaKwZhHtkz/bu0w+SQWsuf/TMAXc2kOFHpFqHxHgE+iKp5vuYkEH
h2+BJOpsscpj1dBAuLPeWco8mYN+MMPMu3hGc8odJ70UNkjdbRvW/YUdb7znvmW1SegXqsDoOskK
hg6oXC4OkuMj2M2WJ3hq9qZVA9g2pb3PBkR5M77BQZPn2+TvfKLGsW/ckw3j7ryY8jcmNG9HHMP6
SjGhSYmH3AjllCgXE+MQih5ZQ9JtQwKytqjFj+WYG1szq0WwjFZz1WmTvM+x2VRm2eya2rhNmy69
WRgOEZ+87YGiIXb4bS6HaSleR7+aGA50V+z4120toXymQ9TJ/L3CMF50W5DciZEmyJD3DDEjY9xi
/aYi3Nx25tVqfSydCTPFaAJaA3uVDjbDIrA/hNHYW6dYw5ui6WA1viJqjWN4cKiWENREOrkSeZXs
uoH40xwq2DxzegjWcZbf7ENWrm6LZbSxKR8aZ58sHnxD6DRE71TgxCeCiptDxxQWuzKwINyMt+lC
H1OtqeYcDL97MmaNof5NPZrvc76+eIA4M+JVIsE827J7OQ74TNlMJk2QhuN104X0CISb65qRr1/+
SiCpbusGxl8ul+5YGczy01axEQfNEFiNqYh6Tuf3/DYFx1prTfZ6WIptz+mEc39LPAG+e02I7hzx
4qUoZAnIABBJrvWv3GoAF9nzfajdWx1NjEmMERSFIGakm59Bm1ko4BCJELDWbaVHEC3RrSdrNkjs
mOAxYlEnatEViGoJrRmajoNAN49uyXKjPyvDd4JW9+lOkzodIOEk/Qjb2QTQic8ju3LXzC03Hh7J
J2Mfhlg9bpx0C8zgw61L3LNS0w+VLIf748BahfyV8AkOSrQ2kZc+ZBrmz2rr6y/LkBAuqJIbscIR
wEVpAr2jdkCjNlNUI8V909Ld0bSvxF8BTCIMMQKqRxRD2Y2Rd8CW0i/r2aJGxJddWZtxNOxDrJ29
yZicrfiMwgGn6YEIL5RIJUv1GJajH7t41yHgsitBhMBnMK1BFnUJSD03cUKp2T9g41cU0NG0c9le
9fVCkz457wYnWDQAo3EdSYLCaP0Of6bDyzjlkIthfTC0QqqJpzQoU6KUq3AmS3KBvFu7P/0VuicK
gx9m+KLN7FduUzcta+sfo3Pjn6NxZMI53C8rUR1Gmr7EY3kbWZVPsEd7NrlZoZltjChRgXRA+q2Z
B+tcUlXhvunqd9uw3po829t1eEhIiSXKcu9DxQ7iGKPMPMwf7ay+jL666Ji/N08DN43pbFm9aEpa
zLityytUZA4RoQaf1C/GLKDpupqgj16+YGzcLHVECRYt90Oa2UEWjbdDlaqTX9KGJjDHoYzrrV4h
PJXrn7PQ1ydvcg/Kqe5qoDJMHIdyM4TqQwudHnovC0anocZys3Ef9dLa5F4BFY9iKsjsrevl1UEB
C9v5LH8mpH4Z20IAG+WRxaO/MZPiKVr0rc4gfxf+u1+TpONmE6dR9jnYBAAWdXIde2sXIdurNTkb
FsoRTfVN2+nh2Lvhap7udsJoDiLpD3YbvUOAaE6elf2YFr/fk3nPBieik/OGi7Ho91aDyRwkKphK
AgJruPeKvHruYvEZ+ZTzKhKgWeMaRSV0bN7W6inWaADdkPFMbTAdScacDAM6znzWNe/f0GHl6wl/
LMg6MDK8/LKM9jZ5TETlsoXomxblUylfp8a6tVcjoVfru9nFeSohlKL123hsaPk0hmmTOA0VLNFb
wnvPHGzmnupJnBEHE/Em3IEeIJDFwqKK4Pt1d5OHWSXsInY4HLDIRnaohdzAageygUdsVE7xUiVk
4Q42tBHHrb/QsDQtA6isSEka049lKRUvprMEY8dRJ9xwI6isDy6DJiPysXXZwyc7iPbcUrMGdha/
ZcRSHmpZnsIW55DTEwiDCCRccAuHiq1ZSRWwaGMT1mtpn5Q/pchvcZEj3l4Z/MztAoOACgoXGFMl
2S/JSIps6rAONan7wtAGUTOcSks5p9kc5NaJ4Fq5MhlAxRRQGsIy31X92TPudcLq2pHzYwN8uSdp
NOaTWfLpccow2pm92NkpZDKP5Awzb39GyxrUmF/w8H2qpLPI1WTMsbhvGVMaxnBfElnpPrLNduOO
frnzWy5L7TVsrqsXu04gHOJFYpT0MOKx4lCakUnzA7PalHAz39U8sGI4aHQ8TYQD7PvfACxHGhso
DRkJompNunDHCXp71YaH4Q7oQ7eKBOqNnHiBdOg8ez0TloE7n2ob3CVF/zXorPk0Wy2Q86V/znsD
g0AFF7Lo4RLgVH5S6CplugSqrcfzUPVQ71AcRWBRN70Jj3OW3q3TpU3QWNFbY0F+Sxscz9DzF4mJ
FzbS8J7D9t2iH4MuqzBGozWkouAEcYZpVzJD6zAXbGY7o1ex3jBEZ7uxZLtgEdBrh8hylgqKuyF/
hQvvf87qoOVPglz8bOs3pHKnIUrzbdNOWzR7ISuXiFFYbi8HYuLvwn52b2zcaKVgxVYJRbVRP4Eh
SY5OHd2h9zQoCtKCrxJDajrim0P9mbekGmjZHeisOxKLXiJ28Zt5SB7AThLkGcfTVWzBTQG45pKP
EO2wZyaH2cPIR0oIV6gV7zRixy6LwqMjblqPe8xL0Z4niJz3ECpfOWi3WUpC6iKMO9uTMeuz1ttP
5VBs5mX6mrCHzEaE+jqb9vnYeDuJbdiEpIqexuo29UKA65Kjc+K5uJtmF79c1ZINmYQb9K2PTu8j
MabJOVF3ME4xCTRQ8MsFtIfVAEZMpqSqIU/bcpjPWFRaMITpQVoPsETtYH3U5HAaJ4/80a1FEhRm
CKbXDef8Pq87KP+IBDt73qq5HTfNkkwH4TVbPLrNRhtAZEV85AY7piYLcwmtxauANUQjAuke7iLp
HZcuy49xTVXn2AQs5awhwZ/TWA3pHQFNHKz8h/nIXBANeQQQFsFtdPPVYHuvMKzabZ+QophF1EG9
w1iTe9SJAbI0ZjWCN25fCVwoIAtUjNxTfXDhpPtrJCzd7r22ICJ2S/kGdji+Emb0MuJSI6CsExW3
TB5fh25X3hDJDemHBixfPfyojGvpOrB3jHdiss2t6CnE0mKv4ensQF299tnw1VoTA/Yuu0mZ+uw7
v3mzK0IYlpYSF9vtLptIVnEYJQcSujDFeRYAWPG3S0bGaO3ydYfA5vKWuZLHQCFwlAqajp9WOk9f
MOHQG2XmiXPrzCVxI0sLwlPS4pwiLxzWjt6OgvGWi54CWEUaABzex6ZNYnAycTkv+o759qPo8ZQr
XXbcqCu50Z9AI5kTk7O8OgPSGZ7pRo6RgvqayAhDrpt+dTz7UTY/QHCgrDXTLx4RHUjWcMTljXvO
nxmLRnRkBZJsPBPtIYtR0PeZs8bt5EdvRq4VMyLDS7FGIIZ1te0nnJ4J6ocyBPH8/bsptt5Mo7qK
PX2f9e6E5oMMkzYzPhenvCtcLstIMPlAPsXMtNhPEtfmQKfiQkezwWhNuWzA5KU55LtLReDITU6G
Tg74aFs+4gphwO6R5sDlqAaAfg6SOoZ/ZtGR0pjNBX6lqDt4xHpE8ZgcrUWi9GfEsCEZHjA5oZLR
8O7WXrYtE+hGMr3w9lWoZZQRNAh8guI+qzI4UvX0LnvKNr+ODtA5zeOk4r2Jm2gzTSjTE95LiBL5
OUsZmUNhOzqt4KPzeNCxFPq282uex7Ighq7IrtOe9ADRV80hYm4ertG6M/PBqgGoKtIOXq0scoRE
GUQNzL72kok9wNFrrdRwaCZ5m4jwyeaMWmldJtmvHypOmY+YxK0OVSgJlcifyp4+RgAaJe4ofejC
nGNlLHWQTIQbFXzQo+FgHS6Afm3rzjrHiSl3fRvx6jNQ6krQkpAw0bXHzieTchkgotyixT+VQ7Iw
q1rkSdHYO2J+0+0w7mWSYonORobt4xX1AGQ7wQy2r+aINILwge9wsy+UhLSQuuy9fbGrRPUw1iOQ
mCF5iyR5rF46ktSNoi40xNm1X+gtrm3fueXCo0ZsnAvSXujoEZR9Tm4bflf+SpTkTo6q2HUy+cit
Ea58NgLiW9QtNr1423tkpyPWuhiC2St2m5BZTJtb02HpigtziZktSlYRzzEt95K8cSTTaAT2btfj
w6l1ccr88U060auv62kXN6/Cz7DB5xFB8S1/W+r7OXJeE7Tam1yLbju7bOtBRuJOos2glg+GlkW+
xfYQNKEf6K59zFtkjkCayC3u1BLIuE92YPcfbOkewXoRMWbwlxc8X3EYcdp6vAPZRLcSe7RZqYcJ
JPLo0koDz7+A3hWjsY6Yyiwk9LRW1G507xPvYONo5MatxSUdCfYdCPvdjHW998rC39Qpgne2l3sk
/s8WWAvGZ8MeP/6rSIb6choQthOows1U9Nirlsbde3hQzE+yIGuOQZaUDgHHnWG0FAPhzjG4RJbR
6fdDH+1Qf81cc8khKVl5TBJteodcnNVniNctRSNZIf5fWPcEuXQfUBg7tMd+FrAH2IZF6t9Bws8J
0fU7VljAS4EaRFaxD4FI4d4u30ziXMLF686JYPVUtR4fXDfFVpnNszd1TwJUTYDNlLmYJmUWvASm
BVseOEhAnI3qZhmYCtKJx1DRexPTpNVugSXRI9FsMKcqN6J51banSEM4eZRoZ02FPlVyg1J1Ru/l
bUaneE8T66N26pKxO69b7DpvnhbtpjRW/TFH5oCum0QT9lOdU6rt6EKtGsKs2g7IRkgNJ5I4nDXw
7anGuD/eMZ+/ciN5LdDHI8MA8RSGzEFjtEWNH+1KnbzF+Nuz6tdC2HANI6BoAOIU3Q0w3uYgLWIP
YvXFVy6CepKPUUnvFyqyEFlqHgfSDvIGllzIyKp0fyj2l2HY3OdTf+UrJnxZPz6Uc3oFVoOblvDa
vAdD65SnIkSAU9oAJHqfoOioVa9mSGdmNzqo1utqnduWFZh8TLYg2q1pJqEd1EQRy5tYzHjFesGq
3XL0QbQkpollQjqDkTTJIvqtJsYjQK6E4+/TqpQXB731rMUWQtqAVQSGTq9ADTrGdG1pdhUa+DmJ
yOFra/V0UKZ6TSKba9ik8ljSW/CD9FtzHN3wH9joSXeXgnoE4MpnNZdMAiRLMxaFr7OJ0LTBQR9k
UN42ns4/ugV0wZyHWxSeX3lnNAwAKEp8N3s23VqeyvCxTAzFlfu7sH0g3TJ5JfEDhH4mIDaOgoCB
mb3WyMW3Qrm4ggzCphXBOvj8BdlMifVjqNawQdEyu+XQGPzPbhhP4xo8mc/2R9M1fpDEC1K6zNqm
cLE2OvZcGoPU2SzKvI9Mso1coAibLCwZJTUkYixO/U7GA8OD/Gm94BiKa+4npN0HDoVtvend7mdp
kXTnggbEL4A/Mx4fVZOA+cF2q133ipEcCgedEF+cf7TlsBdx4x+k4zH//x/UnUlz28iaRX8RXmBO
YEsQpEhKombJ2iAsyU4MmZjnX98H1W/TveiIXnX04r0IV4VdMkhkfsO95+rg2PmSM69cGqi1FOjW
9NYqA/uB9q+I/h7dYXh3N/pRbTfTESV4Hg2dfVaENEWIA+8C9ijtxNvY52jPqvTkZ4I6PGFAlzD9
alfveZ7xG8u2hPdXUDQhP91IeG/lwGyhCO33Qqm/Bgz5eh3eMl19TEOq8RjSQXUNUCiKrKpo4jZF
WmCb1BhziSZwXn7IqjKZ4J/yZfgm9ivfNz/eRMnjtXSafmvfW42+5BCWbzK8ArXob/uwK3BbSvOw
4COMUNySah66bLGqrsLdYh449uBrGMm1DAL40ex3B+OjTUBWID/0Iq/rv0udfZDsGh4LlymBC34M
Y8vOPPkIziNTD3of0FZH/YwaVWRXpJsCwHt+bm2JHqRCglwYxIYsZKpB4gmxiu8mGggixvfzSOYe
9GYW4qfBJBWDy51Bzb5JDYs/cAIKyXhpyE4QGa1odm071qX4KzR3OcAyPkKtHurZ3U+67qNQCb56
rDHYMm+JDHud27yBLsXs3KnTnAbfYvDPs8d2bgoDJGB0+rFjsosfoORfrGkE7s/YloBtlm6eeRGJ
PC0ozjflIpihCbvlTHXR2cWl92kJfIOtuWXkPxPol7214gdpVP8x89052JCf6Rl0jRamHvbCXH8X
NZCeMi0VK2TaPd83BFivjnViu1WcAfJmMspK0qY4XQ9jo1iTFzTudeiit/O+aw87FydrEWsmUrEP
W+8INfC9c8wkKrK0jOesfhjKkXuHwye26aVJkIKon5VbEkFSn6h7FlLkp2MA6Cly6o0eDBBkp75a
QyC2kSQWe2yDmR7bLB28+s3G7B5NQxm5nEz8/Z11X/jFcwnPM9JTNbGR6rnWSzhddpD8sg9KYJ7B
fgrEiyJs5ulbCD1vZ8Csq4mJxJcl8FFTqr3cjmfJBQ6Oi6DLPHguGmCCM3oCloTUZKQObphUYHHp
te/EgGnNjNuOtKUq7eBXFmj+S3RB+3xF3GKJnKBIfiyT2NldZfUgAFOYsKFkUu6K5NlnZVlXotwz
DnzXRskoaGbC0D4hYe72RZpS7pT9X1E31xIhKpOtFcgMWse8JWGGUG95a4ojOsSVdFJmliiQTxZ7
6rNvWPfWbL9l7UTcFDaSxRi/+WSJkDVMdtbbc9tC2IffCVm10xgPoUE8j4uMUWCc6/LPxrLuy4Ug
ViNcTSJs0LQuXJd6ggHEIgypT7yxsVjtPKEZKA/NYD1PCaQHZnhL+GPZJ3Hnp8bJXBzjmQ/6Bhjt
W1lPP+soYnsA5mbTTdoNa/emR0yE/EvHIn9PPb56bsBz5JtBcQSkd56d285h4W6zed1Va6B2bmoc
kWDWB3MoHkrPuTNqMmtXFLXG4P+YHYvNKizBgozJXVPE0Kdop4aGHsV9bcLF30PnxB/T4czu44lo
E4axabm3UUwRAVRu2xcXOZr1Y3A2Isco36tVxaXLhmGdUe3ogH2sRxOcrj+jJPFXawRyFj96u5p4
8LEj4hzvwT4cOoMQ4KD703AK71cUvIc0a6pIDsZjkqV/gQUdVSGCcwk3Mx/7Fzopr/MY/KEO8PPN
0rKw1a/uhclo056E8zLBwOl9tLiJfasbrZn7db+tsfVjL5C470GF4rrZzaikD2oUwKNqDM5rZPA3
i9DcbMgIy967gjRi12OkGs5UtpWzsMuzLfrQsJP7dRYDgSSXFDDUQbC7Io44/Cws+ZM74o3AhL0V
Vu8eUh5JHk9R6/1oo5uzjXNeK//kVfWrI5NvhCLzZVyJKAgd99twEMuaOaFYGKKztXxSeOsQW7sU
P2naR3zpOE44Yzz7zXMziGgABxnHgxxa2ay5lqOfi3D+YZ5qQG107tRGq+UmJR0BnPLKKBqlzjgw
kJrPOabIoyGHr9lgKs6o+Q7q+rLj8EsZh3a4zoYZIbWjNiAgorANg5pthxBRQkEMOxoHZkVRWo9P
g4Gmg3078RNWDqBWt1Ew+uF5HvKLjeGTNXxB+YTUkPXWsdtkGRD5OO49iVSO9xuzN9lSsjsFlWEA
9lghVk5H2U6njLeHN9kviEcet5OQkaLl9j/TLyigBBCkCcnfViKOJGyBtKK8qHGQgLOdV9xSATPv
0q71zvIqjiiY+6LgzJ+4bi3TomQkJebYdvSN3ti/hhPOx9UvCJ4quhl1phclujT2KsvTneI9aeGC
kfLePdk5WTuYeQiOCgcQiFKcmKURhjVm14QsTVWzSwtt/lN6Qqbf04QlwmexfwfJ64MUAggEqMF2
iDhgfg5qiyghVK7VnIp1wZqwDL89FyFhUa5XrVaXhh2lsqW0CQT4lzkiADHX7uiIKjvUQFXMocyh
dZRM4eZwrxvodr7JA7H5c/d01r7ydgGzrEgdYLLjg7yp/fob5h6dSZ+EGKlRTvWC4zUEZ8Lq8pBW
UNwIY20IoCTuMNUomPCY3RX5+iraigh2n6fTPY9jfv9PPtY8ZbeoUPY6HPxTJilfcPeNrCjTH4Q5
71rY95gMUtZYfhGZMNh4+G2kTSSTwWbN7kNumdA6CQ6MHU14SUoimqfQPM/Zu5VqJgIl0wAhB3A4
4wELsN5X3tTRI4lLNravybQ2uza9KQTDOD0TYMF9dZgXfOJOEjR8VOPENxvTcBXCHG3CL7VMd2St
YE2zbahy9as3EoMRCAJr7bX6gAzKWlJ6p6qh5S8ZGLsiqzDDo3lHB3Bii+Nb7KcGPqDHfiHGxnmp
l3cAcR8IINAOMGe1ZpRuELWOhu5idpobaexXEoj6VC9MI5CU5Ub41LCrTDc9w8D3DgoEAngIoi6W
QsargNCy3ljjcShropOyGPmgjlMbAKA338HNeoDlMe4WNDHoWSgcZne45Anbk6amnxZYWFHRSviG
WXkOrOZltJoURmeHuioVMeBStCZDgJUPPmYrqLAS1LuFw0xoZatbYFnbsQTebsr+3BhDwIQMwL4q
BW0k9pi0TP74hf9Ey0BN33Uni5NJld6TWhHfIUCiyEvKcqfLUz+RmBm+MshjnQ/KjTE0qUOJZ1+Z
FFLMzVUTodj709rpdzuhnEUWsfMnJsxFP+Dwcxisd/mPNNg4C+KHcvQOu4l/zLwTD0nn2Z+LNdEy
4LE0i784+98gmunIGKBnp2QFxEVoyTN62GeQCDThPG2vRco8u2idsXEzxKUhq8x2l0I/ukks5tqz
BtM3BbtwCw9SZW7EYmNIs6o+gsTm66bsgwn7ARy/x/57ws3Y4+G1MmQf7aqQ/mblHnHSySbE9hay
QjxzSZlmHztiWCEp5etT2DGVavN8x84kR/62DLth+0xS5h4ymYaD7U1AlYjV8nPFH2CQrYjNhLQN
lHJ7o6O9HIYR8F/9pduEtwQp30RACzprG1AcyXtVu/F3jSrWAbzM2chVlH2EgBGFVeM1dNJ3YnJh
dWv1y/LbCzvGN4VPlXN/+RKjuPSVOsq1v2u53nCRbbSVI9chiQkEL87DpyLXOE4SQbCqCBWzSHqT
zA9f+1w+juXCVrPb0AvK/xko+SPbSdljB5/NNKI81DUrPQaYE4r1uiWivCXMmMTZpyLLD2vf37rY
REjuipIAEK4kTPmo++mOo3KmgToh4UaPzY6GA7XDTMeUJcwzDXOdbjDLPQYEJL0YpDPDYtyLxg1e
BJHYq0voWDK34Z5b/mM2BARAIzyAm+pPLTE3XETbyqNFcuv99JOxxAmImn1aTOYxNez3EM403140
sFBvOT86nHu2T+bxQlJLTdesbKRTQ/cNSvvOR2+EKA/hQWGLM97Z4dCZPu8Z5Sp9Qbl3LEbiUt0R
msNIYhBu3Aa0Q80k341qWzGxuplS99fc8dIawuSC8v19YbXzuV+rv8QIkIBXMvnJa3DXK7vOyPGB
J+WQLuIRxkfdc2ShEzsyNjrzxj/a4B12jebcadiupTU01D7wzF2dC05paNMLBu0jo1S6W7JQ/gRu
UjIZ9AnQ7fi/Ziae1W/T935yyS0yrwPu1x3Lrz+uyj6TbBaHdnTPiT2eJDy6KPVdJLN0OYzvmVoB
awxPk87Wi0S2u3dGxF3zQ5jybSxKJnYLju2dKSbOEt6p3YiCkklrIaLcR6JbktghG5Iy5lxv+FKs
Qotgq+YRPFEH3JIazUDnIoq2yIgg9brdDYwzWLUoIMVcSmQRzum7WtCouvn2N/pnmaqQ4mW0tLNy
YTFZ4llPm+W8Lp4WQfFVLj2PRqYHDAnMoMZz5g2IuVDrgxgJ2I5us9SYWBuWHO5T37WnxUHpGzg2
1oXEzOPEID1hMdJPpid73Rq3sgrPeZ5jes0tagsMAexg5ckbJxgNm17obu763zLLngzVmSeNKnrd
didVSqAPp3UH65iKlXk1s4ylOFGbPdeVxjvWPs9hdtxmpZimNwE0G/qloFeVM1mZtk/HMosmqurs
3jfIacjD9BtbPquvo3Kw3DFuilXv/gHsj+krSBkyqt+m6TIkGmmlsiXyDOnvrS04zrE7+94mMSWx
ZXhGR3bbuGygK0cf9SqeuqE4ggkdiYBe30RPXnAwFn8JD2B8Z3FKhZvEx7ZfGmJITziNWxn1xlti
oXxIsL2TjKzMc5KxdcEYyUXHR8K2uj1WykhpF9irmfYV0kmH5MZWDMgxwZkmkxSX1JlEgKVvG7SI
4xnRnoxXR2f7uhZMzwv7rggZyGXrm00uvQC0C5Qvmi1/iDvKbrJ6xa3IPH0PhvWD6owziiLwTLU0
PaYFInmc8DesHQmODkZ1pGeOEUn/gFW2SAsrLnKlCE+zVxSTJS+tR+O7RcciIaVRWpsjJ+MZfttx
tG25qzUTZb4vf03JwRA0zlOOGoXu+CeduHqcEomMWdHiqqr+7gyTKw2n+n5N/Nt0JUPGgExvLdwM
yUDMxEraxU5YI6JPvet758conVMbingqsJrYfXms+pkVnd8cxWj8gijd7Yb1FBqs6LptTIJX6aaz
S7JQBXm2SU4Ehp9ae2lk3W0PNNu20SCZUPajyjz6VkEwt5XNHMFIVXrvY1KZH6/hX6LBvTsbjavZ
ouUoUm0da/+2T98GnZ4b7l05B3o/GOuXD9gi9dMfaDfYK4DRRklkjVAB16Z7w9/BlLQ6hF74WQeB
Pv8f+/T+AY/GP1lftf8PiKIu/rr/waoHVrStqv/CFN1+x7+9ev6/LHRfcF3CwAkCX+CF+0+kaPAv
ynOooJZNj2n6vguT7t9ePcv5lykCEzpmCJXOtjYsxr+Jota/NlwG2/nANuGRAir933j1fCv8bzZ0
x7JYdpM65/kh+A3L+W/kOzP11dwsxCxAZyfM6KAb5Psd/fPedsiVS8o5jOdDsDLtxHT/kqAdwxiL
R8mOC3dOoyR1v4gn/7Ka6gLHcZ/0GN5GyRnp1rohJludGlQ0ro1/XK2sgRvH/aPheg5VZuCjS5Gh
hQyWe1R++IcI4XMx9dSjekbUtp65JnCmOtlxSpsPk0onWvxQo4p71naAPI1x56rdGt+Hcpi5sJnM
C4TT8lczShAXIrkNSSpJa/dUT/UTDAZ6LBcPUGH8GchWwVJV3MyVQOlDthaJDwijlT6vGYtUiJ5y
4qBeClMfh5rd7tD1MYGt9E9MENnMktypP5qkvMnyaoI7ZGM7aagXzSxluzojGC2JI1yYQtYTmoxQ
gwjqfZTYIZaaUzsgnks8a4m6LfWb4/c2Ex9DsS600a59yDiO5pGB2dqgql6rswqYcFgeytaGBbLR
UD0sv6solaQoqW4sGCAT0xPUQR9vkkirpztLp+qQ2QNs95DZgOdQDkxoKqr+eRX6AekZW4gqlxEI
nItoqSks62HO1z9sp1lKK8SOrxB+XvAAplV19vX6FdaBPKgqf1GZ+M6m5QV11ZNs+zfDXcjBqlfU
xkIee+J7nXm6tIFVfcyTe1ogizHhGhw8xR7zmG3cm29Jhfa7UHMNUpJWqk8781DP61HY44vCSXhr
m+Yht8Zvl2KBFBMPOiDq2pHdG+VQHjtZ9qhdu3uEVLMXPXpTupUfuaL/NXS69wwDfwijiHzMnFue
FGI87inqAdvPfvXZP5+I8TW44h2XEpbs1qmog817r/xcUODsyqX7i1JYTZhTGJ7unblGO+0sNqvx
moXpPlgq+zzP5TuT8OyoJv76+YLhCBfZbip70K5FQPtR3xOnGY+Axi6WlxIs0swpyFZ1Ik6Cqzs3
FVdGfkow/Mbclmgx5v7WngG95O3LrFOmv6O4W5Fa5o3Figb3pOKP507fEwz+FNTyMOryd00nNUnj
4ou4RNvkduAI0ikKq/Z1lasb+6gbe7/9qnv2b0OFaUfdoGTAEmCw88Moxvd9FFW1TxVbh4UYmwKc
f+H6WOVyJ2Zi7cUQcnwJKtMpwPVmPWugBsQWCe+el1NRGNcmQ1W0EGXpO+UMft9i39UOPBP8kBCU
+hMScJZilEZuW96AfWsPec9yCQqBYt9MSdJq46ty81fYtyff6vst2eu+KSVYtoRzInEfIDw8dUt9
UrQCY2jhBfNMRhluYrGFu8+W/nlmUrHrjOIMrJXfktN+8nnxuSOtRrY0ThSGo2EeSWwJD0lKeEbP
ryAKIUmu9rQBL2XQPwpslU8oc29y7WC9BWcazahQx7bo9rxBNn1rcTBsB+co0sKyeKlmeYSvhHa4
Sc/pRr1AsIFZ1EG5QHUo7D+1s4aQEbA4T8Af2IeEHKD8HeFGCNyoI3qHCLQAiRrJ0t9M2vkKpl9B
Vz3g6rrr88F86mzDPKAR/26S8cGuPaplzBbn0SfX20UTdE4C2LIrWjHOqbqfLqDmLywIxZ2yUTxU
49Wwl+Ev4m82Npk4hzX/xhN2pAmhVoi7ZJvZsbuYw7FOPRqkjA9z0rLYU/XLuDJnZydSwl+VbO1n
HFc0F4bR/+7d6awsu7p12fHHJIfOxYvVCO+j73hujsQFawEuQWgu0GXWIIxr99EsjPa+K8yGzNpz
1WDYXAP/gvkHfDV+v7Mfdk8mbeOhqmgC8EAUCKwYN2k8XpnBEMrq2xJclWWcROmG2Jnd4a6izCat
ahkfy+55TkMQFRVvcBBm3gmcWBZpQZ/KXP5qJbxFWU21ymLH+VSreitQHKPKsW891zHvjeU7yb9T
tEe/nLZ59dLcYnpgFiwKq2OCnPveWtGUAWn5cpUqHpNi8K8qlVTDpiweVB6+NUcr9fShm1L/xpqC
Vy38N3LxPn3ustg3WyKTamCTQqUHGlmgpNgqd82YpDdlgPwikI51Na3yxyBUbel82FN4Qo7OUq87
sT7mYH93M+KVvtm+ORvskfHmh4O+frDWLWvQdBkyP1loSgOF2c0NXaLpOGPKab5rbXK1w5pcFZrO
Fk3DUQ3hi4SpYnTuUzE7tGutyDkZ/fcmvdMtelZO0CHo3kbZER8l/oiV3HM/OTgqy4hQwLrfUaEz
LBixVaFicfw9DIAbD0kYUGUTuQntpIufD2/MwcutH4KUtt/w160t/PtrSvHt/11SOPlI7GNfz6/l
mJ7CJUMrx6iNvaBCoLDeTrxySUeaANMzQwn0fKtGsZKNz4A4nzDPsY3qS6Q/9tUlVAIiwDckQKz0
Sr+abf7DUiJ10tdsxUYy+/NtkPp/Cxmw1Lsx2x+mNL9aI/swetrTE8l+T7QVN763MDEEXKOD0Dw1
UYPggEiHo6dj+greottqQDYRCuOJsJoKt7BtIgg1voq6t5Cdw5Elg+CRQe5OLERVNyUPI1zLa9/6
bAeSTUEnn5STPSlJArdL4EZiI9huSVv1xN2s5b0vHkSA94IgdTTouXVqngoS3JN0+iJpMVLSHc+G
9r9EGh6UMT2T3Map7c8f5mYcyMeHUoxMxUtIfV2xrzpAQO7wMbEsWIru2w9GblZmjS3TJyQzjCMa
HrqlHDIyp76OSpagOSczek351+kzMA8BhymnBXtb1Z3xAvPxuHxGwKuf02bADZh6V+KsI791ruNS
XguHr6CT9pcmZN1RVL+tynP2S7sNThaU6chL9oiUvxs0NDv2RaiqoHTavbLR1CF7bKkjcfZ0fDBM
Ymp3upMLv1JgJDhPGYjQRpeHagzGyLOKr/zAquK7cJZnV2dfTs6b19evQTVUkNTo/EeLMY7/ja6T
zeDjVOI+X0iC2+F95ltr54eg7s6EW76OTpcfHXSbQdi9hVjM0IQ4qORS7GkJI6DJi/FdfmiS43cZ
uzcZjHd+UOc7ggVTVgiNzTACZ+LqfY6e/A6pM7zfCM82oXsiOTXouvl5whaN0NwkeWQp70giMDaA
ZfnotxCVjlPBM3G9GNN8X7ILhR+/T0lfpMCq3lcz+2gb7nYZsmNshzQaU/0Kmkz4gX0CK/gbHfHJ
9Ksu1lCbkKQZyALluz/j6WEzAiDUx6vP38lGEVm66wOpzvvFefSq+YNXM0YM2bP0qM8edCa0bt54
pFxCxe1lBy31tSi5uNI8+Jz8e2v8kE5yW4fUsNPmI2fw+loY4ZdpMqPJxHKereom9CgqoB9wolrS
+uobwnqK7KB8zutWI3Qxa7FC46Rxjr2S2LepL6N10FzEwYvlqXcj938P2Jl3oja/urR6KMzW3hQZ
5cG/xZmPddoAJW6iT2g10jNZzk+4NdiqiNrbZYbx0OaJuM3GiimRv/4a3PpcLDARcBo+tFyzkWRn
QnLvpR19SoraxJIV7lvLqVHwNFcfNOVuknyp1bIr64RAcpcVpetkE25k2e6sgJLRret9K2z2Djp4
GJlY1GF5gslY78J2XXdk0tHUuN/seMsonJw/s8duhznraUVaanf1V0363RHEx+M0WB8DhrTdOGfc
4dYt4cZrUBwHx/tQXIH7ilSTXUsQqSiMW0T3JxILkLfPdXkkZpzYr5IivmHsG2wRBvPrMJiPFXk2
5zwpP9FDMdvMliTqJtqGWZ+UhSRvstEvZaJCgkohNZko+f1pYmtOoRGo4WDQ/e5JK1R71ZqbVJY6
mPafldnE+2OE4k+BYv2CTYrpdiZuWqaPZ/wp1aEX5vfIKP5qrLdN2M6HSQUvKumzk4N2sSpYL+dC
Dee2ax6UdK4L4ox9iJkSBx/CcTbVca8rgCVyYh0wiev2v8xzpjjrZygUZVJclJSXRaREr2eczVrJ
J6ciMWoNsr1d9ddlpOa0E2akpcGrhYIzgmFT7Tyt/qydcZsWBE3PGJKJ6zG7o43SFXHkR0JhuQnu
SWwaFpvWh9+ySJCmYXbBht2Tb3dT1qg/mTDezy9QuMbj1GUymjvC5suZk25lWacyWEz57NGUppgX
1JxhJAwOdmf00IarTxt9Ale15m699syW3tMxv6sh8WPMeF4gUhEFj3lOZvpgXJUvuMC98dIUA3ES
TL8ajzs4t8WTV+OebsmIBHr1gSv2k9xvlwAmhP/F8NCZNFolU4B9DWx9qeBbsQM/9B10gZkOAz9M
+TTYU3H06G+iNFxvZohC59yf0Qkt7Kklq9YArA6hVHX5wJ+R+OlnZujqBmBVSyhh++D01RWff0mn
DuwkFNVHie8dpiYFMlA7LpuIoPENfZnCQ0TSwncxt5s9VhKeeF+fdSM262CXviGyZyXqQWkXpvNo
BhfcK+Ml0XT9C5nrFIrkg1A/PKsy5EtWlj6TAVURXhSw7K+T4TkZh5CgSnXrAhip1KRfRUo0hGYc
zW5evw7qph2RSynb9w+VAz2kSNvhtLZjcSgy8jRYoO+H1Y5aVkystmjFrM4+hdb00juS+G4ve2Zu
BFtnQBpZmcuNMVprTA32yfqauSvySxLTJOYHri2t0weO67RnP7OiYzlgMPfjwPVx+PXpqQYxMI1P
WdY8NWvKpklNT0u3vFkIXCIn54+rVfnIsPCtGVM/hnDCJe1UbO9a2BElYX4I49X7aJBpB4yfKAEM
39VgcW2sLNybZQFNoU5q7rCh5vJS94idWYVj3JbeXbjYtKfVQ+g0r3XP5aSDmUMnl3coH4poXJNf
G6eBeeQbSaZHSmC1jUMfKpmnNyZhkmUAeS8BbVjb1TXt/aggDyOpjPueEdhNtzrxbLrc+UGCh3oe
l6sr2NqxF+W0ges94/FgE7jXdeFTJ/v4fXp1NDj00KSZ3HEwS3jQg6+uE+sI9G1siXy+CZhtqdDh
+ujeojt0rt2y3uaErditukvaDq8zNAThORcrSUx8D/3NTHgJqWGxLMrD4uLi1mkz7TMekK8UebnQ
XAXC8dPAqP1MKhdfXV6apv2em964zwv5Ezp/Oh/UvKpPs+hqiCmbJkTa51GSjury8ANHlIf5YwqN
Nq5ar75AI7ktavG3yOWwHz0CrWfNrTnn5C9r64FweGfXnAPm0LuJunC/Va+GxSfrNm8Vn0edt48S
xOleu3mFjv7QboVyZ4/ATKbbdHSgQYqlj8YCU9v8a3Kb6yTAPzWQAGxnvprTePEnD7M1+efMsMaD
CFoKmk25NXkf7dL9Fkp63LvVJ0l8knYqLHHjTAevmIdjNW1iKLxFVqmxQJnu11iDtVnbQ9HkP7WB
LB3s/K5MWfz3xaHD1LgjtWBTXZW/bexOZoq4ungYZjS7NudwQivCetk+8Kby702vOFrhwXSyP8Cy
uyNjbmSrjK4KDCH22CLyDG7XnFKUncBrB/w8gr3JvGumXDAfekHTqQbm84mzH/v+bFVCnBXarSta
SD92ahIyQlceJMNC2MBciYB14jzAzOT5eNTSwD7bOKtbwNAn21frTRXW6N6tKF2IrZSFeFUrultL
oMyeDHU7Zr2+KwhUZb3rkIbpvuIFwAFSAc3Imk/lUtz0bRtrz6nuEe/9qRv7IVOGRzJa66HW/3Zc
P4+lzXGX1IV56QLJNgkCw1ohNpazf04aYPwmxuTd6PXUJo2wb/Kuj1bDQJuwhpekzbAbZfkAq1px
qIBqA2GBVmKd2u2rxfEjrep3rcle5wNIoE9QEDMwPmH7L27czodwiE8or4dH7k7vDCk1ufeLJkGb
u16VwEor2DFxjp5aWPqnuWt/I+VDTGJ58ibbqOceFhs8M+VGhDqmbLAhkMIx0l51z+1VHBsj4LF4
tM+NLCF7evhc8JhbuXnOG5clcclsU0/Zl++ROipooiX5f/WAjWMW2d+gDe+cfMNIpFgXiboO9arZ
I5I5j3DxXrtCHInnZBHdUEhiX+yjJPlTj24VW14WcUXwLg7s5kVSubscyf/SKWM3ZJquRLMtGx0i
eCTeTo6gp1RI2nKZGgQi2V+s1EpGpZEwGBNWCXJSOTs3M3gBSb2ea4iVIm+muF0vWuGz0OaMEQZq
deVDIAI/bBvo38j/rDYD5tR3yKaZabDUEyQ9peyc5bqJMGyQWD7j1w4DYFlpzr/RpVBZ+BGlFzzT
Hd4h6kUyonmU5L6SHjSxtUzUNbGyWK4ahBp4nm6qr0gtQ5u+poQd5zn1T2sSVsn0KG/QgBY1oTzz
R0VwaZNpun6ygBJEOXjnaGpigyYCElZckeCNPPvUqw43WphheK6t93BpYlJcfhS17HkzMUhL8ukr
unF87bu8FzcTcdsHM7GePeooWwYTb3STnQWSaz/Z1AtYaA/EpbI+LbpHqL42E4kZ7RBK4A5AiOtA
g9XGtuFLqNv5r6236A5AaSvjGC63ZuqUUefypNLmcamZ5QVpdYdr/ezAZt6jXINk4mETnav0tcPF
8av0kOKhQ9XsnQ9BMqQ3wMrhBGCAyo22OuTOdOfiB48r8gb3DAduzGCuo3m+rQAQTl2R7Tszfw1K
aYBsCJvHfuovnHHIzAI4xrK5Fhq9XNP0L2ZJ3sYk+dW0+G+LR4ZDYvmwERfE7oIIqL778gb912n6
7oQyV1jlxz9B7m4SSdqOY5XJU+hMN6PvPSh+U95U/tFwtiZtmCK0+VFBaXrSVTjuQ/WSJUaLhIJi
DNRdHnTNo4dE1ZLFE8FvOmpM74KQ5eqneJA5adcGQyn68X1hGKc8RIhWwme46Hyh81YE2Kv6tkdp
fjQtED0eZpDyh9EUPYIrDkuhXYaKIQ5eAD3chM6VnTqEvXAYd1BnPrOGH5xE+ajqeaXScO5jzwFJ
PRricw47rO4pL5YTziYueRuLsGPxkWscu2GqiUEY9YEne+8ym9sP9XjnyebXsGSQ1MP6q3RyCuNe
fNYeI4k2awYSrZe4SW3YZbwo1P8kp+WcYxgTzjVxjd8hwZyj0TxVaS6PVdmz/QldKsYZwoBn/NAb
oQdcsVqM3KEe9eghHR9ym8rfGAvnWaBlzHx0egGtSd9Ww8uAVUlI9ZOTQ3vgmTHps9mn65t8pJD3
AnirUyf9Z1+rR7dXaJuVgiiDQz9MsMC7pk2oRINoeF5cChdP+6iYWb6ZxruYrJkCv0GpIn/k+MXz
by8DnCubTm7ftfCj0WKNR89J2jc9qnuDmN2LcjbW28zIwHeYiHiYekvybKK0Gx9RwZXE1FmPAX5N
mkCKiED2AL0aIzJgcfLVYYbespPOs945AIJud9IhM17WXKvEcUfGjaoRp04rTQ7oF1AtWyBGX8x/
xkQuEQSlVxy63aDPSx1gnQjQBTcQpdB2T/eWeF04GgsxPQYl0CXE4Th2CdLDqMswtwtlEbvzNr0g
fl1iIz76m93QFOO5Hc0X6Lxos1pscEmon6Gyy0PKz0apQKJGWvK2Vf/B0ZksN25sQfSLEIF52JLg
LErUzNYG0WpZKMxTFQrA17+Dt7DDC1tukRjq5s082QYPs3Bi0+Aan1I6x+ce5qGbPXhe8sE4SZK/
A0DimZpXfY/JKKttjsPPyNNQScUcxKqmmN0ukRyTcjy5OHg3ZE8Y/ef1lSbRSsdunZHMn94qu/3Y
jodmMkOI00QA5tx44Jz6U7l43j07+i8Pk4vPt9mtkRpeiog9KfEkIkAzEYf+WspBkQCyZwg7bF5H
YhQ5N66O+pPyOoWxnBscbzCbUxqVqJCNNj6OCR7QKtmHoQchw4qrgYdZsUzvIOHnzWSAGwlzqH/d
PA4M2/RFYVmzcTOZ3H9wZdxPP2Q/kuXYMAPbKQ+/8PJoOTISYwtsnpzQ0S4C5HDLi6E93hxs/xlq
EaXuJBimxf3KFBqCI1xNZTgPsiUR2xC7HK4k/nKW4eJH8x/qEU7NQDsMLtZ4alzzs+MRYFoEVSRI
T+TzY2/8M7wR0BXI8mOpJFaQ2bf41S0fwajYL4aK9sCTQfNAUY9hrhIq9jInDpf2muPlF36F7wur
B104sax5FYYgi4HpZDHr3j/OBL7Cgi2z74yRXwaV0pTl+BzYqI11i+palF66IV3JMSFvPqekbeJG
dzuoHs1JRbfJWLnbtNgkAVbfjDChVQS07nIcAeqpCWAYDDR2s+7l4P3hJx7p7wmwL1HfFdfE82Ly
6l6gXgN6urFq0Xg+UePW84l4ab3TVIzLgcN5aVX1JczlgdwwKkSW05obUfcsqBsIzAzPq4uqERL6
ryUOW4s633ho3OcsxNxPBGizBCUaL5uktf8yj8BOVBXYCQOSnDP1vwDOv0Re8GloqEx1Z2UgyDoP
m8teBGBbhgqerdHDhnDD6Sczi5uUJAQgEiDXJcEFBtLKHlCHzjNe5yrS8bhu3Xuu5CPT0AH+4H7w
MScmBlI3aS62mCoyY7J/1WaKOAyEoKGWZQofvEc0iucyWNYiL4iYfqUOgT8SQxZHezD7UwUvfB2/
cceNwB6D4ci0N7ESM+6j6z6mOYtKaFLZbobMu10WlEkXfk5TaEanCR+krvy3WluvYmGOMji88xlv
60kUR2Db74i5a1MG+lGHzTXEHGoCvJtscn1LUX3wlgn4f9GgFyrETQL8P2AK9F4k7YVFA2ieKRRb
LKHNKUnPFQgdvld3H9IXu7PQs3D7mxsWamCG/YVTrAbTVauwOob9ePDlnxwPOX02I7Wbp0Cr7NBm
/rwLBTMH9eigo4xNNgiB3xy6WOIUt3EA2GKu9T2JBXpCWzR2gCnmMN3DHJs/YGAAdZT0KTaNbOMA
Zn/M+vzcOZ6xCyF7U3yGh9C6D8GUHkd7PXGrC5yZ/yM+iuMcqfsY7WXLbzRmgUlejYOU6r1DL6KP
sS//8zH77y23DbYiqM8maqY2pcmTu6GOm1c12uE9V69Vs3jHdoaTF6Qrsh3Xedq1J9FW7HdZ95fm
jfBeuXUKSUe6QVYFKzW9Ky2gCRejzIH6ndXoK5LdCOWeR0X9R7dWdUQupZvMwDIi9I1aRr460TNW
fCVu8Dq74kit1ykbnxqQLmaN8Z+YmrXW/ZB3REkHxXkuA3Zya6JzHjXXBEfFqr2RePxyewZagHcV
2GToepr8GjIBTBF8G2w+kX1i4Rj3IoFh6/vL3a7Db0hQJ9yeL+ydwa1m+t1e3LvwuVpSTtKKispu
9ninqH+VXr7pm0GPsd031fV4yNPqd6rKvXLth1VlHVTw6LY/XRKSOyclFUVsXZB6PlE3twNczajx
eWjb5SOt7YSM5uXC7oX7nZNGOd4xzCEGl8/rFzPw7EH7/8up5hnfyElN8riuLbNq4bYGC69EdEOM
30YzXe55zkurDB76br45lVRUCcxn7ogPy3rpcTH4HzgzIEiS6+JRT+RhunpifPHT5j2TwUOd6Rcn
BHmWNRjAhxcOezsh1LA1o/aF19ZvpqWxLaX9msjvBpiVMP9L5zeUCHtrioUGi4x62O7iRd4jzZxA
EzCAHNhqFduaHSiDgHhDnwFymuJZXKANlyPyRJm85in/0LV4iUXCZqUy1TeD0PhAmITkvrzVrX0a
pvzbq5zV9++RyUxem1kerBJhOcDhvdUJJ5Dide54jsESJ5KiOfMIhASj77qdAsS27iG/QidDlw7O
fccGxRFMoKF/ciK5WwQxSpkA0SSxjH3xn569F+K33U5SO8c21g/3fXMcM48HPpwR2+cyy/3q5sxg
jwqoNamM7qJaPjLPOAp7+spM6zwMiOwdolBsOezRZogMGHu9fQe7dGf33c7szRPnWb5NVeKHdb6g
IN/xXnCylo9OIKldR+Me3PJxhsVm2tm3JS6zo55GZ5xjO3AYuClSSvUv2tobNx+LN6IIsL9Pakzu
RmUAquKrEATOfdTG5HcQhrkdxv7SzeGT8LMXevy+wp4+16TijhDFuA0WwdErxLfqmqe+fBEu507a
d74k1pFyFH+6sHzqU2c7KurXDQHQz9TLng41XnScpz2LFw0uehK1zB5okyxE1vpSdycdzsFt722b
nM1X2noPNs2S/H4adJnbg2Lk1M8n4gZEh8q/QwU2d66WXU8BDQA5+6pGrAgSvCED3LUzCa4bZfVc
8oRnK2fyJrB/iD4YFT8vpfEtoZUC+xnncFqaWa8yj3HG2tkoeVuzj/odpOIBpZNG4UHN70Mp3izS
QBxOApar8Mup3Y3rRa5EJibBPLpZTjnu5KweZFN95n5/WDwUiWoxbhzHY7yBHk8YCoOU5NE0JX/E
sLyPCHXsXYlNjO1v78gTz7pLJjwGCZytbZLQDkk+OPc4jZQpr8Og5scb/7prEzQA6jBSZ23A9o97
aWN3UmPQqJ/IRFg7eicfAP192Z5sN/4S/iRgWUyAxU4JvH4JenKjq3ZH6Gxomt+IWsHULU5Wp56U
AenOXKwPWttguTkzzvuMjRrvolg6XUvSN3kkCfLW+PXwVNrAyAfedovF0TTsb3wlrD6qjkPLKkJ4
M7qzD3F8gDTEtvPid/1Xzs+BdMMmBerJBy9dHwHlNVUa9bBxpp16rP3MfmCWZysSMfuPrP+HZbom
vEXSJLnXQcOLWJt/Iz0/5lkHvaKAKG40mXlsJ6jeeH420aQk/qn00sOp2ARlWO4sa8EynO9p2vYP
aAnmllzOE3zG4jhcq24EEhNi4YDoGa7a+tT9oK6O8aBnbtc++7YxjmPBzneVHm4lf96tVSG6T5a8
E0H+DCAFnEpb4Eb6uyzzw2QaQGjTLNwGTnFOgRv4kncHvVTZppmo3DY5QMv5O0pWpLpt/ksjGE6h
P1PaFPhvVU81mlCUDi/R1yxsgKlKDpu30YZF0tenziUNhmITeoSbl0ycjK694tZp9o4tkHxpKCDu
G0Y1YTBYOXuQ6E8E0akswzZCnZL86wwcc0TAR7f+LLxrfYdNc5jDawNJ/YCmy2YCCVEZ7p5js48r
Iwt31tAw681XD6F4W0m4NAk+NoSdBEox6lT1nGo8YYPQLMgN+18rmp+CPU6O9Z4+CG4ncoVuZv8l
zWkx5hRvmdm8jIW/K62if/NgXlaq+Oozwnx02v4Nua8toZz9OHgkmrB5+92n2ZjvfpqcpxorZYYR
4QE/ASc0I32P8ubVrY3VQsT977o55OjS+dZpeuMd9+4wyvCyFZLTwRhDH6fgkhwS1XPgryiuwnSU
sqlwLkpyqui9m7sduBt5VNrG2kdgYPAKU6YqXKBFw7AoDQHNT7AXJjzN58rSUuid8JJn3cB/5tWS
JqrfW5QUJRVfsCKypdoKKGgwoqBguHJww2P9pwgvM0+LaX6zQfzOFpdpEbwWnFvxUfuldQKbUMPF
Bo4B38i6DtZwNFP5bc3DclhCLbeeXI6WueQfARo363IY7MnjFFJfirf3PYfCxJtmzIwTt8bc8++Y
ffenneFIQUdaaX+8zRmR2jLBIOOZLyV5PV709k9dB/a5krN9bg1h7TC9/5AtOrj+FBGTTf9rKw37
psK5n/mPzpIRVgJsvg9q1rypjakUIw3eIfC9bc3XrGMRmuGVTXAVl6bbxG2Eg94xymOFcISy3FPG
Ed5SO+Sotf6tCRYgKMOMKcZ/gzR5bVBQ9iU08EeQtdUpV+4Ndz376A58sNn5Z1GlJ7Bnn4sVYj0E
ErLpmYDzsbXjZLTvfjhYR1ZCqQzT6xLOztVqF3NPTzU15r31VPUvQcdKCuRlNG0p7ba3mHtmQiLh
PzYr71bKISxs40wY4RU2WXSd+yW6mn31PGRkvy0omyDF6LkNqdcypHlSVHzvyhV/O5MplVlpHbmg
wceVw28fLjc7uaQIVkHfvndo1lvynn7dv49h8RwMQ3l03fkLRAA03gB+DUC6dD/pb5AqUG8XihmS
0g65NOUDOdMiDe5eFt2ALsfI82eHErRqkNcMGk6FLXSlPU5OxfxZ/FuEf+dTeOhM/xsz4dlh7mY4
/A6HlnOdLWFEmyKOtPE7h34X59gHNVmWbaqXaDdYhBRsyU6zTWPbD5Bz+ZswvN/IJBxPUIYXeENY
rm//gExnhAj975Z4XKRbtiNNAloxOTqRcUp9FhxhE4Tc84XajaY8FXP7mXLmqW3GpLHE8DQcQko7
BX6HWDS5t29AIAUEZZTvXJ9HJ38ecKqnimCzoKEdvxxHitb9AbaGFQKj9n70h7c+WZ6tXLGc1egp
rcGppBzfunT8WQzYFUaSQsi2UeA8Erdl/qoCrEI+MrPKTwbi6Cbn18siQFkhqN2gDp5FFNH/FDxa
4QHATB9NF2psJ4hSNuBlmBhpj/M1ESO+Bgqk16wMgCDaprMAQzmzuwPjPIVab78VHM820LtWSeGO
mx6L44lANglqQXWvx4bwgxDwu/BXkXUNPbZW9NIGJFkxhykne8So+aSWcOACSZ5Tad/NdUxtlxGG
VVLQissGtkzmCx1Vn2loXKdIvlOTQl7PcGxkqOTZ9tU7EAq1qxOxAVBJcKvoztr4TjR4CMdstiEO
sOMQ+RdZ9l/ZOO1d9qvzylqGe4MmoU8y0tw+DBBGR7x7Sl49f7gn0N3BJ+J9S+5lYu/61iArXUGR
ZSLPyShsW8wUWbtsS9iMc8LehsIFFoAY9HaZB395xljnYEYOLO70oLTuHewAjliqz+/Zas9ull2q
nu1IA+0w2fF3rAWr9gTV7CkLG5wu9rOXGu/oUlBVquyxgIvjSGggixvaO6+lO6TBrcwLwhiyf6Fm
0RkYXNAuB3lYOvXWHKOE9prod43MyTb6wfifX82x32RluB0NViltzTPeJ7IESg8lbjhmfX92KBog
jWQMPEyAQ7I5AxhgKv3uFwvZ93b8Mg1W487ZsZN7BtIjxVGDZeDS+BAnbJZOQ+sTBxr78wDc72hQ
3r2hKPNPNrwpZd9kFK5+dNDEXPcoR+iuJuXfGfMbx47Kq74l76pdQAKK3AbV0OiEcAb7m1vYFqvd
4jLO5dUJInHAA/woG4cSF95oiq9n4QxnD2m2cwWjSdonh9EtL2YCKa+gdJH4s/CofQBdF/lOdPCA
YqKD4itsWIlnmO3Ptc/ojPX2qCr2Qkl9csPos7fy3yL5mk17poDAJePgrd1nvzZJ/Zxis62Z471L
guHLFPhmkha8NN/VE/2WcZaXw635yVlAPYz9YwcMB9z+fI9MsHzRRP21jTje+A3xDffFAyIfde1n
XeXuRVcQp9i2cFOwtdoioEd7nXUBFoyAC5eGkO1QuVHs2Kh+CchQblW5cTrG37FBBuAlA4E/t+s4
zMjVhrP85ciHMa1Qyz5py5E3enDLHI8kZBecBoUQokGmTCmXWWrJHJ7hp1lhGXAGBX9NTXsyjaAP
khIDM8QN4N/gziR/dJWc7VAxlQ5gnam2aLdutZxUU0OFU4ZxET0FkRJyvLCsZpdWiRc7vXijVZCr
uoOuEOEgO6gZ1dZuTCbWJNhJ1cJk66yvMPVghyYIpYytaYXxP7Pz+lpbxScxbPoxM/1LP8jahUVh
D1n9jStRhUM4FpRVNAQC8D5OUfqxVCZtKX1300AuNovEgUa/dkx4Q9Kl0XeHyqUPC9mf1D3H4QFI
lCzyE0C34EXjA4zY8bshadDaEAYQr52YUliGyGMiV82TP9nsIksYzJUBjEl3xzJ9Jv5QHZZA/oy0
ksRSWV+pq791BuwwmiUWFhvlD9HFMeQ3bvon2aYPfun8LZQ37SYsQFsTl9+Umf45r8L9bOf3dOx/
Kt+5w7eJa5pK8T32mM29G5ywmHlIbWuS8bYN6XhYPkeAJgC3xovqw3udIeXngrlaFx+eSxuF2/bv
tafEJiIKM6DwnZ2+fq0AAbEDWnaFEn/4fL2NSdKeIYl/MfdxkqYEKMM1JtTDuGxx8SeMzUrESFnH
ygpA1NIUbIbLCzO6PSp2sxzSHlRoh3FoWo9YkSs+9/6k+6g9G114qYKkOqT+/JUXI/Y+Mzxj0YTk
Ebq7Fh8eDTXhJbeH6eC9Y5JW2If+BAWKcTt1e/0QGcXwUNCvsJna3tpqmxnOElEImMnYicH9F0Uj
JPJSg7PjsoCMwJ9QRJ8TZEJZJKtw4l8DLeWhB/0yF967q2R69IRVbEm+xXhrU3pqDc7RBjNu5tGZ
nncRMyTOw6xK2HF4xpfVenC60Oa3AOMuNBORie+zB0LI/2Ec+ds0zl1FPhrfhiRGegW8+TYVtdwj
e/u8nbuHCWTYtuIC2cC7gc1+71MVEDxNyAmFcWWM37rG4RhAriCFRgDES5pdayIAWIJYT2axtspI
ZZWloAkKd5c5ekzVLuhFbJPtrpPjbUnKl95a0OrJ9m+6KDK2g8LWoNeEOXGTFng83Oh6SR8aajR9
orxtzw8tMZHFNYhbBq75AVfllorP5djzCVppPx9lgN1eYz7BfwXMS5n5i2qRsP740D8e3Iodfmfw
q7ue/de15zuZVeBu0opre2bSDFgrof2xmopWJxgPAixKqGB5aW7KlRcVpCsnkxT05MkQQu3AgxI+
cZHri0PN5yZQxQ7T3X/5kJ5tSPAnv/4jSK89UvbyCHLl0e61d4gq5k0OAdbJ+k0bi8Z5KgFbU1vP
HQQS9LaWvwKx9wZe7A59zUdtAcPrp3X/2RcgAmtQWTYOjKZ9DtfqmamRL0vTXJWvz9wjzQHNn9Ye
dvryGgE770fjwxmcj2zpoMXSbG6IcdeGS73zfZ3G05INB+YCYOmiv5FKS2J4zZe6MuCJ4gQsX3Bt
A7OHymlUuH0tZniEmZ4oVYYL0c/fRmAGLuWEZT29N65DyVzlfc4XL6h+gsGYN2zKYSyYYEemxAWx
mGaxT54XBx1zZerDKFFJvdEeYJMkcV98/9o37UMLw3DDo5v5QHGxeJMD9afpiQ3y0yonJNnGnh3T
FjnhkaIG3ydCIMyO0kKng7KHKNnycMQcgcDNHYsX/6mnyutUR+VLHqgdL9MvU9HwMY7s8jJWbr1K
rrQS3qp5/HY8/4NKoS8PlZ6lubqN4W7pOTi66Ku038DsmNqnAEh7mgbwiig4jKtafAdud8QcGWwd
08fcPIZ3p4D3sNSvlttNZC7C164uSWnqIh66gt+pFl9t1KT7qnRftCjXouqfWoevfdQQafbOhpHB
2Cq5dWcsaHmK5m7Ii9Z6iiMDSaNBYItqntOkVPla8m/K4VbXoLlOUO0+Szn/GgwXUg/w7niD0ESZ
n0et2rijv8bwJ+vks9XfCNe95aQ7eTEFb2C0iMzhd2s03zhcpI0ZsUWqGw/AGkEShBkMX/UEHSD6
SwErmdi2qOIO+rEoeNEEvfFfR7X5AZI1V1VAp5CD/bjMjEe7TVATcTnRDxmFO2E1pyWlsi1POFSW
8sefENK83Iatie2aqIt3qObqDWwZFJDunbUmfWCoizUtUTHhJKhnAQEhHncr59r/Y+glYwv+C27n
N7DdZa9fVegFhzlZAN3LkIZtvMCjRQlV0ORPcjnw7mZ7lT9lGtJ3EtEm61BD1M2IXkKL3cwpogCB
CBbefsAO721Ww6Pu+r9+RRWTSPBHJ/m7zb1RcS2jz3LwllWJg8l/NB0N76u1cVXw8EkiXooMjUVm
652NobdP/nNV9RjkDoOeWvmDxpPGdgAJ51BEyfyIGkh2E8/xro6KPYZsKJyyYIPETj9am6UbNsdL
lcij4bUvfgAjel1bxdSSvAYjgUljcb9d7nSwUNWjguywsxbza8ZrHlMwys6ruTD3ftVs+8e56Tae
tY6Qk3sGiPo3RIm6QqyMtZNOrAqNOBEoPvhfopVVXc+UxYiuvGKMg4ejKMgD1cM0vzqXc/B8hj3R
fsCOB9D13Wrle2j1KOGsv2GAfRJ4emzHmX/2IZb5Ay+ApZVy2xe02dGYCqeBQqZaDjBZ4Xl51OWk
4XoDDDUVyhB+mXIQnNDVCYXALQgJNlokzZzZ8rc6DGi0YgttLGyvPczxbgRjGvesTenS8o+qJCce
6qSj2GPeuYP+dnG2sfVFchBDcwSNsk7u1RwLbWoq7523zDA5xZjbSXfiESZjh/EBsJiX2i/Wc97x
HME6/g11E/zm+CACzOW4MTDdiIcxZAqpdcqBXckDHDbuIQD8f90mvGsrCXfaeGbcFYjMOmTbKeuY
SpLdAE2BT5Vkd5DmF83mhlb0CJ72KsYPRf2IHnifNeCGzgHCHZLmWjgUbyUon6zozzOOSIJYYM7I
1L4W2cOSBGyALEAf+RygOGCKA5STAmVqHqYQppvLkYTCmy/Ws88A1G9uOBDu8J2JZ8vjgHcXMwBz
VpCfRDSDadbmZfG03usGHHo1JfPO8WaDmKo4JTk3XJRFBYMSRZKqm59akGQUgqaBse1WUHxrL+oR
r/2VSq72ZOY9S37RO/tG2f8t3eyf05FNSmJaPm0B9HVQ00Z+zzx0Vcoikmg3qZS703q0XuHx2Vpm
EsV5FXEgAf+q0bzw/jgcDYh2SjIZxPbqI+fu7CCVjbs4/xxNuJJ2AMSZ/VuVZHdfw9teeM+gmr1I
QtbVhHid1emIOYgoPkTMgDk9DE+WJ/+MAa+lPBnOFGj8lUPwwSwO4MWvfztCEmSu3S3N9j1eC/ea
KPnr111+UTqj88E8NYRLUF7h31p9Hw8TV8lc6GvXElqZi/E2Gou3Gwwq9aqREImlFOjKxEEQZj7m
bQJmMl8SnDFWLKXArmF1u55PAJ/sY27Sobpo7pzCXoDFDOFp9NB/JRb+GDGQ3M/Md7mYGBalHrlT
KhwXGAXqEahU1lk8HXyJupGe3dl9yNnV9QmcGWoq250ogdH+/2+enk6J5YlTkHv/jaLFoYy5qjSw
BGuxiAvDLe+T6v88ZeejKXL22CtNZkkH7mBaIIfco0MpSF8Tt/71kZIxU1ZvrfPH1Zy+ps6k0sRl
tV91w3juLE6Gc0W7ZBRUEDrLn3TuqHFaMxVyiPbWgoNqCYJq53ZucMBjxu8KjnVjJtzZRRTmBNkS
2kp9GyToPO3NVH8o2jWwIpfFqSnpv/WqASeA9G7+6M/7MY/+GaTC4QZijJhF7uGGLb/bnkSbETQI
TQn4O9l0l1ljk3ND16TybqAfxla7tMspDOzD8VWI9vxbjTXvcP6toFmbCwrI525Ln86bHSg6N1wG
SGb7r0LPv9jeEeBKclYGM+6jP9OqY4YtF15WllvX8v6kqvxZBOH7ura+wIjHYZFPCMS8dYGsFxKv
TpsvV0tbT9CFakyecSOLJU4bez+n1Lt4ZwQu69CZnMISV/wNne67MODV6x5XOtxTpZ2nKSWXgsHL
2+EZTze2t6a5HP+rLoMjF/mlmbr67Lnz0QL0QtLSHneFhpktK2fYKXiSwF0+IlgYO5rxjJ3GCAHN
taAjRVMelSRPUWacJ5H4u2BR9zBnB1MYWJhb3B+f0puwGHoGuf2Fu20IHiKJI9paMCb6WfXjp8ML
ajB+lILvTaN+pGaLxeqBip8dDj370hrFG67X+5ilGMj6lBx/g0DYMK1sDZ6SKjPbeDCuuSYyzKfN
4A3Bwne68SAcFjRe4DxONv9PnbV3c+TVPkHwXD8oycOG4fvdm8ZLnQL24D8qNr4JK3nxYBe3gpIm
AgRvvbKhfQwctklMb8OJDIc1ZH1M6xEHPMKairx1A5FuS8QDHLvZqsMko39N1P0EFp68zqloJsnG
uPagayV+xIifvNVBXT3o5bLIyN84qXrprPIDZwF6qeWdanuS5xxHSVBYxoXyodcasN3Mm0tZtCCO
OrzAHdiyPjr7cMlQVsAZ54F/TaKTpRhaU4oRhrS5dCHnxaTGRm8UMO1TaEVrKWUlR4UVCC/VnC6v
y+QSm02qEKIBrUwpxYDknja6+EppmKshUAFCyt8jWKpBhxFnVjh9l5B1LJ4KDl6TJDxoQuJgKImX
vrqajD5Q4yaLHrK6wNUlQuzxEe6WvkIzDgcKWOF3a6M9NDmZYcfPlu3UV09d0P3YNaGGiWgTT7IC
zpdnHgExDttOJAD3qO86Z/NSn0twSNtumdUWRau8LGzfJd7FsKGFMdXXMSw1u8/26FqTd2S8erXL
8ZgoQPMjThNPp7++T6QX5hGwQuV/1CYA8HnqcXIkBnu3EpAz5mxSysLaK50b+4Qr3DXmG+SiW2Eg
2U/+BwdXYmXeRxC1LuMs+uPIrl/gVmGjCk+9szr3UXXk7/3ZOaYU/yF22/uqXvJDatr8joQK6ZFG
d40sjyyhPoWt/0GT1DN9rQlXTm2bD2Vw5glCuLc9p2hJr6kEZdwWhDHU1MH0LnheVQ98Zvu+wyVg
Zjk64LhjPsZsbwixsdZNXTqPXzWYJzNxSz4iDEd28e7gksZldtCjJh8MhhZKo8NjqoLwBtgQl3T0
zp2bvbrSN3BALOTPCCOls4CmF1lvFds5ervF97CSBav3tCBoYoZRrFNSoGMZXMfI+6Y4Dwx/HATT
rXLLb9xRm9LqftNK4Ozwp1erjc56gH+DZ5JjOJSHhgz8dip42FYOkeokI5KUZbijcYNpCXwh9Jxj
RYRxLRc82hl8TPpBWB2s9AN4iLlNPYPrzx8yyX692v2AQ/Pg5E3I7ntZyZr+fqFhRrjpeDEkwFnK
sM1Z/kXO0E9Du9CCy4He5Be4CQ6dUAAU3ug0hBTjxDKIzKMTPvt2jhpVmL/TFNC/aYAVTsDk9bm+
d0PUHk3ZP6MXhBggs6s/m+Uxc6K4CyVTmTk/yKQ5NQkNFXXP3nwIF4OZFGAW+vJO8t7YWFUZPfK6
jNaiUshblfsE5pr/GMF/O1HFZ4qvdBj3hT/1J/DLcS6sbN9XjgMeeHkKexydw8C0U3BszbBidLhY
QGbwIlAVbY3zxJOT5xz9VgDoUK2PaYc4aQ/CvjTed+3if4H8sA9wJZyHzt2JxOvP9FiBS7EP81Q8
rRJqBaL5UMy9e8G2Bb6zBUq6DP6FNUzAG3vjatwNaZumr0SMsQ2ZFH4LVKLWtK5RniMeYqx0XRtZ
V7e3Ngo/SmvkQC9O06JfEfEGwLo0rxof9HC/dysVzv7N7AkLDwf2uuxO1RrdbvynpAnOE2Z4Y7Bv
fNV/50KixwNT6UboNV1UYvLvgIkKVx3qKP+e04QPHzsDZw5mvWggoGjpcG9ArUf0DSA+k3reLIol
pCXGvxGinTS4BTJ+QLRQtukPkcCYXoJdmTToEOrOOxfRHU9lfupsyuRzSXGCNPCFFu784xdfnWyB
9enlBTSQgxwPKaIyfC5YtGfaR4Y93ZCEUk3z7vXlrewZBWtO73vTGCE/J+DsXJ9BtAEvDXzQy6Dw
W6y8MWmzwN9WEdJSYE8JTjnsKP30Rucf/DnvsN58cspi2hLPCREhjATHJUoPs3TpiZ3PKed97uM5
lJrYKxsqCxCQHpZbMTNp0lDBhgzRYmNXAw9+Q11Klb4vFaeKyJxJmgueeXVI9d9grmsrcxT73at2
qIX3uDGkA245GgYgcjNXfNByojTd4atNs7uD5FJTQyTN4/p0qBfxoly+mbJyP6OIEyHMmh9in6Aj
clI4uedQHGP6EzskEpu0emzTAYGVQzff1LFJCla41pxcvErtK44mJqcezv7ipaIg0DO5/C2tXznG
1puOCl2m3N6C3gzghhYJGzCWoO0yyQ5BGOjtYq+x+KV4SxVsYRrW7qEVxARfH234N7R3vmfMwmIE
P0LKdeFjxUwLyISM9UEK9y2Y+N+MJOkncKAqIVDTVgdexEa89h7GEG2O8GZvqedoLszsJxib99z1
f/vJ+C9f1fKJA/ClMU0eh10+PDRLBfd6pFx4akLcuZD8h2K+Roo5licanh+gDV1ND69yh532PghQ
nPoUC5sy+RpC5ycAAQ0Gm0Q+anUaIKJYCn6V8D7SP3Uw77OuvVNqf+DaXnccDpWy49Deckv6O7uM
MGhFGX1S1vDstMvBau2cvnceu72RPKS04i6WYIZc2MAqhv0N9lskzGXn2RTQjNwInU6pqWDy85jZ
N55/cd2/dtD+mVrYhYWBeFOMhy4Sn1WOtckxix3r749xrDA1c06cIkzdwYVVyhe99btaOB8538KU
uQx4yJFbRj/u8O4jZ3GICEGCv+J8p1PGcq08MhCWeCO2u7PUCGo7HUEiOnjlphnTkUkjTNE9D8o8
K8NM9mOI/uAYQj5FWD5FYvHEwzak0QRP/2Pv3HrjVrIs/Vca9Tz0kIwIMjiYqodUplKZklL3m18I
3cz7/c5fPx/lM1WWj9sH1S+DBgYNCHafsjKTSUbs2HutbzmKwUCX8gAZLjIMMzyfSeNY9W4nKas4
PFpNp7fWQm2MnCHeJ2nNg0ejvmV5TUXOk5M0NN1dYu7BSUWXuo6QCFCB9HRDjjBweQgjVEpqutaX
RSNsGln4NVxO7W5ZcWZUdQGcyjwqpPsssLa9I1885iuu0L1y70/J+KxbUWztCJqbENVW9jFG/GXK
4TL/2Q5VIvd2NlyPloHNqmimVdFhrfX76SyNa/obeIQ4ITqwjiL04y52/hd7iq7lVNGe7kDdtTQW
WViPq4axYsyM10sulroaUes7mW2sGWyjVozFrMpI3cxBs6LS0otUsb2LAvlVGRF0g3QPe/UknCJ8
ca3LsIX0yJZNFpTdk8k4nPk8wwqZ7qbBRzxgYTrpOL9QJqDlJw0UD03k35Q2VXlGcOiu5HtpiPel
M4+hiwSbfeKgrvDljA5o+UM6yPUyEQBUMN6NtY6xMnJexf17ZS4DIb5EktzpR5UpueJlNG5sL+U6
lJRJThRU+4aiz3WibT1RHh9S073Pjag4BTOWH+3bjoI2SQy5MWNx0eaEmjGfxd0sXyrXeHV8sr7s
Qt3D9UKmHqMqwyyVWY4+WBPTqS64aMKJMIeyugVEwprm8DE9ndN4J1x8W0zTVYUwgawPEs5l3OKL
hBGL+pFIWWTJdQEQThXMXAzlfislxz9d4q+f8went3d1FNLi0G2/jYgsCnxGakOGG1IqceAgC4sH
LRiSUoTKKM4fS01IALEUJI2VY468BekNezxyqHiXTczJ8uKb7VKqTkJz+Xt9bs4pdz82efgK9qou
x8tOvpohBzt3kFsmrsyO/HafFpRkPYFKWVUANWFWThtT9fGFUdIQlPOZ9MebpGWqMmbxWSslwavW
JelLeDg9VlVTmfeGNqPjkQiRaBzuvKCHlh0extEhjV3lx4yC0KLFN3qCd2rgYdk41ZKuWUi67R2b
GT11Ijq6IwDSzDJqGnN5kuSrO9NCSYK3xDwqtXgOoBhweWKcZV4v1+OAEg76AFtRVnuszRBVSpAJ
Od6yjU9QJ3mnCGEmBPnRXCZrmjEoOxiyzf6wNc0R+FDAkJAEq3glFCFXfS5PFG6V7Wy7h37gWOAW
VrTDzjrsayGvtIHsq/PFuYeE9kbVZPDSUh3XYHFR6g1EzjftMtp3S6bGjk+PN2Fmb8joonUadVoh
kwT9Oq4I2+lvweo2V7MoNvEcxFip2omqEwImLRZ6bG7+0jSzhLdU6rOY5eIqLAZwFKNx2dTjY68x
4VkGuLaOlRIFgX3q68w6m+YQeT7JJlShtLVBu9BxM4A3OkNPt6f3GQhETb51pxrpLXLdJ98tkDXU
RYOwKXBOQtdzmDHN+CKaameBLoLd3YXfhoBQrhxExCqXwKpI7Doro1jcTX0KQA2DPE0tsZvbqT+b
opwMhwgeSDo3B1GM+qoqxXU4TN29BUHbJhPpQQgCYQInOzdib8nkZnIkO9iUtTZXluMjghtiYoCK
Hn+vlX2LzIHgC4yx3dQx+8NUs5rlyAG7GaMYdDIAN9dN1ygw7Ds1WfdDlVrjEfk0VIXAcG5iiAM7
2sx0KtsTTxBlC84enpnfhudxALTbC8KNco3yKQS3bcwiOGf2IE9k31/WQ5fwh/DJgBSCOBaZs1H7
Z3nlteukaaqXgrKb4tYCNn0hoUJcjY4DnWNoBgICasmwQSb9cYU7A/qIwVdiFdRKrkELmiWDOTxd
kJVFS24FYCe/zAebBT3LczJKxKk9Jc5J3Pr6CNjvZakLfW1KvzlEsSQeAVY50HV67CJv9mWIVHjA
SrMXafFMwkR9laOFwOFZXSCAfbVSimTqQ87h2q4uIvafIyRUZCY3i01KzBt6qMEOI563JhQr3Kne
fekMN7gMAQquzSo3jxsUiWfAgDZEIFg0iPixKHunOj51MUEdcY73DsnHx0o9BvQNHtwNvEH73OmF
3njZ4II5xSo40g+4SRpi4v1xERWDGpPTjWMPr4iy0ZlW0b1fd8ahjAowkjMgGuXrw+BhhHPsrDjY
JrsoaQ7agWPU9pQaUXSC6QJnUdGe5LKWB7GAgcDNP5iizbap38mDYedoYNvywarVTVtQNgmjuZ6D
ENqeTX9TR1a6TdE+PdiNuBqn9syo4vpkTI3scq7JrNX5wQ5HwYCUb6ocMBzMsXa3jsaSo/x3Og/v
7ZQYd6Mkt75EKbsZHTz3qV/N12j3rqnXpjsJOAl8U0gqgtCeOs1mk9XBRCbRMiLeK9i4dIVo4MhG
1xeZOzPAVVH0EtT1BdHea4EG4yEOcKkkUzzfq4jHxw+b+CbygQbRMfEu8s5Ux72sDxoG/qmrc6pS
t66/ml570ntz9z6peusql9syTw9t1ve3yGTVkWMYw4nk1NEEo3fhD4N75dGAMabq6uMvnUCHB4/4
ovCy27BJ+hsW/P6mEZjT4G3tyIU4Ild5Qlb5f39YMXVJTG5q0g8gv8LkIkCRc4IrbWSSBKjI7oNz
xbvehSbP3cfDR9DOscilPEUVLIj1hR38/Vlp3GqXswZganTg+Eyx654PJqM02OiXdlCMZ2U4byVG
zmDdMnDAdZ+ig96U2OsA3C0+glyVZwaAunSE5cNmmXkw2H76Iz3k07hoHN5vSWuBiMeR6Ytn6qeZ
2IpVLEY2w5g62XXS7rqry2RV3PQ9SQ896alpnCES7fKLQCOozRDK6kjaayMeLuMFeZ8tnnZ3fvWo
S22klRYHipWrnAp9JvPhDIU8YcrrXOqdPzMwkHl4i4D+kNLrhvS7Frm+MpBYwxxhEzNpfFF8gPg2
I+q2fuD/B8poacQ0Gz5ZS7hJ1Z6QlcMqk0BHDaSPANR9GVBCcmdCXREBNqoWRGC4ZDSRMdIyL2Ct
TU/mHH6EkqjW0dGEx8yZORvgxE1j55ahKQtIEi26rudQXducxAmFMe46jZn9HhvHcc8hzzTaBzeg
6Adq65UH04PYonNfcjr6NvhR8JATsZIUYsOtQfoHMeSMIJf+Yu1Hd3Jc9Lbodm3Xbk7ZVMHWBdkJ
/VSeE7AiuhuY3HbT9uNf6AA352Kyy/cffycAdt4WKjmBtLYcIGRdrIQ1+GuaYmqP8wHVlAvoJqSl
PpPVaTCdRhOUgF5s2oJlVNPglA77hrLAtv/zP3z86fuPD3176n91IEPs5gy6miyKbgc/06T/oJqJ
EjV0q/3Hn6zJYOkoe+5NXLb7rqKNY6CSSFcff2Qxonv4Fct/dKizAMgkE55BEbPgTPWWyrnc9X33
ba2V5EgYapHvqSTyvc3wZBtX9nYgIOtkhnhXKmYnUV19HQ3s/QmV1cRJC8HJSSe6m9ShShxpEXIx
SBRLytOC8FdU79W2NgaylxJMEox2V4ZiBIZtv+qw8MC/9I/RQ23FAlBIdkHQ3yQSQM/y7+hObwkh
ovtdzk+WPYC/ZcI0LpG4gcn5KUzvIX0xYUDg7KaSbLZ+ApI2EVZE8PuSbo6WtChP3AaUPqNNumLZ
W94FN72l3yXKhsRHTDUXTLCCuIggdyXnDJCsXRM7X2unu0qbms4gNzLRxWQn4iHzsXEaHb4tTqrP
eTru8XJjg7/x2RCR87an0uwR1M7tt2ycz4f6qGKSDfvEStbtLPD0ltOKew3NiN9eJpp5g9HOiKbm
+8mmygsJiLI7StYiubYnSUHiSPRBjzly48Ek9m+sHIovjndupr5+eHYcSI95xLqsyewhslPN4YVF
N3E7JDaY5O6AUrUbu3qd2K06Jnr6uLYfaP8OKyDS57qw0N2Z96FYwj7miyFtjrFHIBAMra9gZVma
mO4qt7+EsnljOYuRMyj2ceq+wsjcuSHuAEuQXJDi2mXuSr4oMEGgg4U6E481XIu+mTbIWYgqK1A9
13P/VBnjNePNRxXWOHtjYhQCbBdU6MF57gKAtnRU0GXkt4ZZCMsZ+ZGOd3Z3qSzoWBoZ+YpEigGj
BifBvdbpNXPzK47PdKsS9VU6+HCCYzPsjt2FjaPIABrS+YGrfu5mELXgM0bekXlN4JGJsqYrm0dX
llvOItQNBtDpHNyuAao18mgAFMy7g/SSdJe1hXA6mzhC+HF5+jgnNLiHGH/fAMVAC6M/wuh0hgEO
+1c8AmJ03pEdXBo9Z/so2y1u8yPUXcpayoni0QsQAU1bEG39Sk7oW4S7aRjt5Ck/+pYpGExnFjgT
7dKAmndQw6Ws+lvwqtAL/PJldES7TR0alXl82kyAoyOvFmsVGRe+f2YSnLrG1JFhh+/JbKByY9Vk
stdzkkE0xX5gVt63oSzp3MR31UDPPaqBNhMKykMNGYwVqxigwzaUjkWBjNMOzDPciqNmmg7Fw9X9
1jfx3Bizt2fHZkhik9xhvfVMby841b9Mc9Fvkf4XoL5w1LPqcMJcoujK6pArVLhO3uOwMwaAhG19
jUUdmv40EpnEpr2K445eVFRy5LI0xYoS58rwDh1+AybFdOuripz6ICLPijCco6DrOE2gsNG6w5yg
a9bhG+B8MGCqgiFyne58fdW71n0cYaAO6QKsNN3fIzYrlNtyxMLf9euhQLcfzpekgJxME0m6oR8e
o9o01kkMVIZ5wgVZbXfQq3B3vc0zSi8illAYjtZ9ULxWqX5Q/TiSOEXjUqZaHjfLhmUE6RlUxMH0
zk0nuStT3p8PWm8VjhAGHZgyqavffcuDo9AeV51RHiEJpI+mYOrj14kGb+sFkNRdL6LfvBRUoLDo
GuSLn/WC3/SSav1sW9mFNYsrZ+je6h1oFSrp5KKdKvSKwwnaO6JBfPVMkcZy7lc7lUyPkgVVz+SM
TBFvBzSdmUxP7XQcVua8gUDo4T3hLncE0wmLkNt1ZT6VNb/RaWqxrdRpaROjO4zEpDb6vF8wTAov
TO6QtSiDr6SD0zloh/1ICBq9h69VpdfTtCAgJuekH6x7v88uliXQmPGQFvb1yHTSjU0svR+y9fIx
E+UeF/WlMyBabSh9htl4NpJTTzm3pqcfrKZEaqdp+lCFkSsfEu7FptHddBmy4gRHAh3pGQazSzaV
aPW5iDgEOe170jrnLVZ7uEUz2oA6bi+tguF3nvdngdOfOx0uhky9tvjYmpqgUHSoZlb07CbeMcFQ
W7dKAL6L4Br/y3buorslrcDsBAieXQZjhig9rvmlysoTnoqzqmkIHYY1E5tnIymLTAheO6q+RZOW
K6aVVKH2UUkQNii4tRkVHFddaCLT1NwIbbyLgYK9s+/9+ckM8p3f5qDyzU3SDhBgW4gGqYOhhDnN
ikPRpXE7qN7m2eWOQfqCzwM5eNGX26Z0X23l3c4RN2CiweQ1+AMa7yIOqz3z9zdHzAFJlHAAjL69
8kKTycXCVcxn6y2WzHc00xCWE2HtpZkluwlpQhSGazNOil0d65oiyMX1qUWAxs3JDk1sjNuCvtTG
Jk4Go6JdkQYIzfvjR7D8NZz6a+YYNxj4l2Z/3q5Hg6rR7DD0VRqtT5tDxv0okEhSgs1Rp6zVH39U
eM5G5trHCcoM0tD7dRC3gBdhwzBP8qJyL5cfRO7FHN1xPgUCaWFVnQ4MiXiusSVIi7eVmx3HBwSr
+48fqY0cpeW7YqxHaZhE5At2DQC5Sft7nJKoniSaKUCcR/yh2n/8IFs+pPfr9QiN1EVWGocBRwmP
Urypk+KxbnqxWqwUVSW2oKv3nu28lvNon7RmDR+wVnJdk9LmwVxem4VAq2gDlmmNq3aZcwV+eNtZ
ktM2KYRlWD1qE80gxR0QZCVeZ4yyVJmPImtvPEFVQNqEcc1khhTShNaaP3XhJuw9AQwuXvRweIps
HFuPRspy2gSIe+Ho2+4xTIIHrPD0FlmN3DG9aGhd0YMM93E7U8s4wzWZbWuKWXCw5ZkeZhcRObNA
Le7sLiquTI01Omdvj/Hie8ZMj1vezzPdwXgcwiPXjXZO6j0hQDfsODzzSadjwqSfA0Q6x6hlEOPC
26C6m6VXr9l5+DeQz0072zmeOBtn2tWSMzNL7ek46HPVeLf+4sJqgF9MA+luNHgJTzTem8AmLODN
QlkMnn8XkkFdxEchlr3cg9NcqGgbtvLcGaZXS1j3NHTfFNWR2w1IUyq5xbC8NYyTOuowBdfdzZwL
jm4iPhntcKLDBHQYKu6R5F7HdwbsjSZnONbesTG2jxOHK75qVkI2oY1MMUPWY7TDCuZtahtXCJ+l
w5eTtUF1Eob5nRcyL8yakfFfvYWrzHxq5Kb0DVpzrKzr3ufTTMI8KwvnANUfkUiHGTa302+NlT+4
BScuthQ434TbcoOxuJD5Mo6U4k43JOfgmm6d6Vq5fCMm1UCngRNbTcWAjmSmqsGAIaEYmoJfRUHv
5sbIkX8gUxmx0Shj9NNuc1Zqpdd9X+yMOIz2WBxyeumUgkZ/ojpFI2cYkCJDkIJezDybTOL6ZmjP
Yi/K7mryBitL3ENsxdbOVDA6H1TOLJcXkEnw0k0cB4FZEeBmI0u1IhJ3McSwtSMYI0daBfNXl7YT
knbEQxa6nKLUzAOxrdGHOhIVqpi27onxSwVqhf6mSIl7DpjezEHtHBKyrvyBal0B9Z9wK6Ht0bSU
mNCiPjM3Rs347RRP+CKqQDtj0fqqDHwYVQSYujCDszKWB9W8WVF3PQsTSXvaPnc15wej4knvTW9j
CXUdSHGnYl6OLl7iVniMW3nmKfemxU2ybXNMg237xgz61kFKtbZt3lJQG8yHxMskA1oTzsGfKX4Q
Xgc6YQAjGbhJCMzVc0XraIUr/OuYcS7z0yugvVtnzteJ4n9YdgBZBpXez6ARsezbDC+5ExWVWjgh
8JVWMBz6SUKzxoqTjhXduaLY5hYHI2z3+9kwSAcsMw7rg7kTjTz2fW+6nYzUOtaGf15Mww3O8Os4
AyVY1W+tYSW4sSkI5p733MFcBG+E3aJ7BJ6BmMGz37s+pI1I2ueRZfONMd1qtgTOHXIRDHtjKG79
KHwYBzfexKq/pG1Qnygwa42qcH8aApjBSNAL7ZmDDC/qNqFOsyu2yzL/irL666SZwgjFWygrMIDd
UqwvrSyifqy1tilA4pk06yVzxG640HNXkkmRRSDjEq6PsATOScrcmmEeighjW2TkdNhqHFDGG4dI
12tnxt2C4kqeykkbx31ELIFB3KHpVidgKOjAli0QCaV6LrPON2bCOFh2dDWQIZjFMyy0x37mqF5b
A/5ZkZ6z8BJQEGVUrIMv9kDV85FDY0gBIipMUbHgdCqVfNJGswPlify4Z9itTRuEIXjedWySk0SD
7cLI7oe+8ejXcVRNEISrdrwCTUzmgB2BE4oYuQ2V+15MsCyQaL23dXdKxV4d/T/OXtu+Fwciy5r/
BsFrAlaW87vstZv2P86fayImiFvDCdVOu7e//+2Pf/U9f81w7C+ea7rClfC2XNDWxKx9D2AzHPHF
UgwwUNLhbpGM6/6VwKa/WLayhGcLzFqm5al/JbDpL6ayhfA4HGkhTFP/Owls/J6y4LRZ5MtbVYqC
xdWSxUtpy/Ecc/nvr8/XyKubv//N+h+WqfDWVC4aKQTnKcPrkTOn6C5+uCqX33/ff2C4vWSC0/IP
Bflzf34ZzbYgcJeD4l/++w8vE5WiqQeLXqEF7XLI0cHPVwGh8Ysw1MRpVcIA6dls2iLfak7yi12Y
Jt8M/B1rKs/rtsZQTksqpPWBarXoX+f4zBGQ0NsBbzczTWwPKtg4Ge4uGJH0oUOOyIzGNoFVn9jC
oORxjwYeFrsyT3S/CICd78/K6/i/gvfiFx/zFxdTExMGAEhJ03Vs8/OnNDChjdNkgwbEHTGIc1cA
ox7ff38tgQr++WJqS5mK1HnHpp/503cWWH5omyQMrC172Uixo8jZ7LdlbUKvBrvISK1OVUVRaN1X
o3qpCASi6iEyDqpM7V9307X2gzuduTh0V6Pz3hXfYn3HBroW5Ha7eqSnYXPVHyqG0yW1bxgdM/4+
Rty0IRuCFGAfAsnLXN32tByWWOFIvszDVevI484Tu5GrO9Ceall+M8bP2ObWgUMuKEokM7HpDjD/
TYxtBxy38e2DaQ7QE5EOlq99T0eNaa9DK9Irz+2sI3LLZeQ7rMm9MFPGIaPHmJJm8zQu5IFVwSDS
r60tR5Zkhl9NJ90kXcYOkO1/w2myopJGf+GtRNadNCTRGNlVBe0QstFRbzfgsluUaSnCFA+mDwII
8x3LDCYYl3ZPugfHt8b/tcKWCtoSNpS9NrMrMKCrZdMJSeVG2AvVDiUM/zWs1n13NzdopI1823jv
TZ2cIElGpySO44BkbqRpQ7HEjsLlJQigP5fzu4OzIGJGncbtlQjLUwVw0bqqwmYjGn/j9f6OmTEe
X3NdurSE+W760GJGaW9Ftxw7uNpI8MfYvSplu9WOwckuPc49+rU2uRdIh6HP+8bLjM+wD+YjF6VR
z0SNItOg8LUgrBag01Bf6peCKrxAZ8w0C7Ity0F6gvZjCUc+csbqPIweZwR9bv3V5Qu2kJ7nDYHG
BQdtjPaNsa94wG2PwAjUpI5eaR2czlF+JqZrMQJlBCsVzzBNjeEabA3OfoJeOd/G+AXpb6yy7jXi
RllSPRzza0apm1jcXfoh6a5ordM5fKTDsB74iDMiEgunh+JVulnsR4eBvXmnAE5Vs33A1PyYFxgp
Cue4qSYaWtYFqJH1KIgqwDHu5vPGizADk3OLWngTZ80u4kCdb7kcO04hbeSd942Fqnlm3hdo5PbR
136RH+vRYm5vjaedb6jV759u65cPtwthhvXf9hyX7eLHlTIObAsIEGuI2QQbO7rhmI7NTnOS1ZS8
DXKWEaAE57u2XSw2p4hDyG/0VtK7jSH7OONfrGm/WLkRyP3r/ZAf+uP76VHxjnbOyo1ojUMZht9v
mXfaoi40Mm9b0oUPur9Y4X65jGrpKUG4oiNN+fklEcyVpTVM6BIM5ovRt5INonDb/1/YvNfTH3XI
7VS+//1vrwUtlXq6fg+iz/mwtsXX/J9Hyt50b8+fSpqP//33gkboL0pa2PYtpZRFU5Fs2O/1jG19
0VJIk3OiVJ6k2vlnOWPbX2xz4ShZJruiZbncRejN2vDvf9NfHNezTE5JVELSXn7fP/73px23+env
PxYay63xr3KGc49QvBD8P5eIWjZHqrcf71YR5VUmYmZE6eR7+Imj5r7U/vMPF+MX2/zySz6/iGvx
693lp5Tcop9fZPJTIOYxkOyuHtqNl/S4aRgIYqVA+1uQQP/2b74el9MzUUc5wnEVxu3Pr6e90NE0
JR1C3YL5ZIYbsJGOjl+zHFQW3tXk8fevZy11yqcPKB2+LZOvUFLLIOX+/IIMYoG5oNFn64S+SYPw
vCeVga+939DsRcZmsv2pLFYbr5UJExrkU79/C5+XAL5H3oGrqUotR3Jb6J/egVFNFvnwictSnpAC
YHgg4PH7KJsort+/0uf19uOVJAsc/nXPBnVo/bTY2M0w4l1A5Yn0CaQvaZirpoTHXVsXYMURy4XB
9zTrT/fsj/fon24f6XBNqbWltRSLP9+j2rfytB49xakt2QrZPWmU/EeVw7jbjqvxL67kn56I5dUU
EhYOCq7mufz8XZIiMdGmAqWg2f3X2iD6URg5IYm/v4y/+MIUsW8K2ZfH+vDzZRSTbEwfDhCEGzPd
c4AdTqvIGp5SL0s2v3+pX1w/h3OJdpWFwpLR2udPVCh38JKc3k5NjIhBJl2cxtAqbKxnRtH9xef6
xe3x6cV+evYwq0ADj1NerDShDTfNlUMqTE42ZBEyhJyrIfqLV2T9/Pnhc5ZQbJrpHP1s9dMhQpQ0
gYQhPSS3HWEwXo+1HK0ETfGD7/gRQU7hJkjrv7iov7hNHEticOO5t6EW/vSqPQA0OyBYi9GqmZ8X
ceOgJMHo8Bcf7q9eRnz+7lK0OD7oJJwTbapOccDJZ9nYjMt+f4v8+W5EBUNHSkkOyNr2fvo0/lyN
/VzBXBzKEYGLKfpWs2p5WKJGu2uG9e9f7nONtKwh7IP8n63YeuSfnmim4JM/5FJhz08Q5OZk/3D6
mGbUrRmBSEdlNQa7DJcLmSpd861qQdT9/h18PF+fl+zPb+GnA7Z0ECaC6cSbWE4M7qbuwfGJ2hOD
kjuOX5TLafBsk7eKCnjbWuNt54T2yq/lU9GNDbwMbPe/f0sfp93Pb8nj0tBVcGmzWViHPn/XlSlt
5uSQOYe4xupk2ThkiHvgHBa129yviXFGZHJcdhGoUTMuQB5nyTm5GwxhAhNL3xxLNGJWi5UIrVYS
1uIoqaMS0zkwO/qFzWnuGUb1F7fon5/45W0DdvWEa+FKW27hH1sVEX1Eem1QT53kDDE9zfapXvVh
sg3BwQBHja5/f6H+fLNyhTjLezz2GFZ/vk65qMYWdJtaTe1o7lIGOOfseNlZaqI6+K+8FJ8MnBLU
Ncf+/NkmDP4WChWHYRnIljKR/g0R8mQQmV309PuX+vOT7mH1FFQRpuDJ+PlTFXYMMBmI1WrwwATZ
LXyeOMEU8PtX+dWX5Xp0sSxtiaWV9fkDjTM3r8e3iIDHIPlYvJYOQ0wRNjuTKGck+O7p71/QlssS
9eNtTY3pSrpY3NLLnip/uj9yReKb1YlbaOmqgiPlZencHRUG7Zq3MapyOvrCLxzrrRMNiepu4AOu
YB2PeqEWApgAIaSiIi6f55qgBKattLjaA8wMytamipPpQThlMYF8IH4DOU3Mku0D3WGOaFyxWc0t
Tg8nt3B8O2xO8PfSFqPfIR9p/u9IbgI9txhK0sndh3VGQllRBhZslcLQ09iv6hFBA+ItUrvENp4s
g+FpOetaim3ju2aw6Qx/dBcPu4OtdF3rzvPzLRkd1rwv5zRV4/XczMgHSEwZTCYzBW5jnshI4ItF
mNSVGrJ9PWtlr9k7dQ/nk4yhSR83ESLvk7kHTf6E76BESJET1c0yNfm+fkdUXIMfdsrSq14HR6Yu
OmjtMQQ5Toaqj69SCjVmOIVLlmZIH6RQ0zmuYCeCHZmQJbaKycWO1/lgyORuaK3GuPdMuyKnLJoT
Yq30SJLb28SXKrZSm4mBOicxQ4AhfK4W0XMO8V282Tx5dMusyKoymglD4JrvyOTn5FCUvMGHDON6
/aCcFMpnOzM/IANH4wHapZlfzG9FVyJPwAMhKvNxxJURkpc3VhVDA22WOWQgPx5qUqnaetDq3BgN
gquPnL4Psq+hkjiVDQ9z3Gs9drPk97ipx2qUREgyMwJGg5lmThJhhHi0cIpAQpx8s4peoauUSORT
jTthbUWj5z4Q7+HmO+JuwuAWMDO0U1RMVpEP23YKJwW6NsJmXtId4yPBOJnDWm8K2Y/wgvphitC4
tMIi/Ie3gy4BJSyrfbEqRMRGktgjZzG4ZdNgnzoSvOE1DCQ3TVagACb7tJUd8BBOX0n+YCxtzNO4
N9Pe2HCGTMS2gzJNKvQcd4zAdWw8tinNt9gryunYszp82qGNSWNvNnU7nwYhEsiLse9yHFhx5EPy
wswONvm27c3GJ2o9xPCFq9rhTuHbqIbqzZtVjEuEkNEgeddhjlKa2xK+zrMXdlPwBAnL6Z51JDQN
08S3LSzwTWKA5QmjGqV0aKWyeaGzmg+70Zwq/2xIkBGfqsBs3eeAkduMjCnOPUb8scV0mui2miCE
Oe/OY9YDwvmWgCxS00Ik0fD2cHWLJxWGcrEnuQaLDmqlySkXsZiNQI6w0j6vUZX1maSSZ+MRE90d
XFkR195FIIP1xgGrotJHo6yTjGFPUA9NaN6o0gcM4+189im+yZ5uv0JIXVa4AfnmpoAYF8jnDIez
WoT1e5WK3nzwEtGoy6xUCvWXGaaBxvE01hF7XpU0CkgSxsfFCQtQBI0M8pXKb3DXT41vneZuI6rL
MEKj/mpXpLIVdY60XhdhIS+5x1zMWPWMXztfF13RIaFMXBxEaC0dODywBbyC0L0NkU8lInfmuB7Q
9d6dKkagH3RFVmGPuA/LzLMl0Jv4xPg47SAJFzwFGLhu/TbGSIDux9zzhdqEPSZDiCIirgx7fgM5
mUTG0Uw7T1+otC27rwaCkJYUz7HV8S1SmHrwceKW2ZSu+yxXIZPwjLBh2udhR1x54vFbF0myWV/H
7ZSxFpdslONBVpYZPnJ/23LL+VG/I/jgxAxazMYmPvLd+/H3fed/fjo1fu90vHKL19gi2p/++o/D
c9++Vz/PzfgN//wX//hvNFyjC/TD1rt+bp//6F0t08G//21HWON7+uNc7eMf/NGEUl8cFmnaRhb1
PTsr+/73JpSQX0A5S8u0aR/YJqvTP5tQQnzhJKCp7iiANDs4Z7k/mlC290V6tBpM0yNqzWau9u80
oRigfa4RbNe0HSpeS0nyLNihfjqiZmga80CyT6O0xfeVV313G06GfW0AAXr0DZPIyswSOFKsAZ7a
pp5696wPKvfrNNrtuM1l2eA1G8b2MggkomxstgdZmuOLFpGBNtuaT9AM4m9MU+IbYoBIxyUR5XIV
1rj87NGqiMixDInUiT4r4YJF+SQtaHLrYiybjZEsymmvnf1v5iRQ4PUFAOdtQRergRY6sGqUMcsW
dYar18aQYfYujfwka23cLFbkr13ioR6g2VORBGW9o4KKn4WMh+cs54C8IS8rOG097Ko0xfw9tQum
FSwUpF8I6qD0GF/o9ERYnnyHUeiSl+eM/csIQ5ao+GURPFG9ahe6v+P4xwYjgmgl4omfiGEKAcE7
trJ1aDkLHCV0ku5s9MfKPiFukm02yyLI1mFjVbgkJ8ReC1kkYuQztgH841kZ6TYsc6F2fQugiupg
imFamvM52hIiughjvu50cc9jjdeqqwBWDRQZHLJePDk8LciE1YSmp0F6aRvZNWDkbSncS9xxF64z
vgkmxszk9KlHruGYSYgdFQi9qjsocyKvvDYf+7S9D9PpRtfNa6xKKEpiPNWyiLcq5xwZtuuI1D6n
xh1H0z0rmex5NmAB6wX2A5k5uGFRICWiJ0VqPs5CBMymvJIMjrDrMvIESyHQwJdpfG8zLCun5MTI
4N26cibU1LtjH2VUmOY1rn0CtfzSZmIDx5QYaRQ78X1Li4LPhsEo0GC/7al+MsDA6NT/P+Sd53Ib
x9aub0U3MKzJ4c+pMnJkpmjpDwqkoMk5z9WfpyHRm6BsyTZ0vk+1T9lFmyTYaPR0WL3WGxburr9j
bCNsq+yt3iKHhuqH2bNTV7spGuTzSEDTgWt+UG2g34EZeHPE06FveM1u4juV855il3wVOUW0G6t1
RUiBOk70GbVW9ZMU9u5Ht8AskQKZkt06FcSaIoN8Uhshz4oYoPiQhUD+4JMCKBtHYajeJri7b5Fc
UVfU4gndWl2bqBGXNxLZ1gMXdGM+wKjhqxxwQmRgzzaFZ6cwvTWXMXSB/jZ9t0gCbLig1q92tgXz
Uj0Y5e5zFWN8rmGOrUduisw23ESlt7a4QZm3JTIFpl6bhI67R5bkwQ3iTY6TyrxBmWQc6NJTFPt8
TBX5LQ+GiFsE5W2WwhXPCYq55BYU+YRCV4krvdamC9/hulC7eCq6pN+B4vf9QS5r+3boammec0GY
l3Kc33BcWVdJaA71CJFLbTYMroIDipS0W4kL7o0xuP5KN7OtVVXyxkTY7i6zq1sMkvtNrwXo0Tsg
Ykk5H8qIqlIGiWLGJb3aaL6frfvIN5EVbDp/JsWqP82QYQHWx9jaFdIJbCrPITbrQm5PZ2E7YnlS
PYNG/5j4yGgh2PyJUACfnUiDEogPyCjXw6ddlz1qBn4ZYaRtHEJ0kYJIZnLW3hV1gk1pH3INVtG/
NxWmd6eby6DTuonSyMaKLGY6bip0j8hBqogftRkbjaLj2QvKOSstsXeoMyO2LuUSJ8JK3QQWYw8H
6Tky0tVO4mWSU+whG5oYslabIk7BA7Oaox50eNJ200Rgz1vkQG5bk1KfHCWPrg5lSc7SGbYN6cw2
CxNDNimYYq8MGrZDlhPHPqzUHfQnowRhdRRyPzQxZuYKyuGGBb/Y8M0nXNr2Sd+hVwDjZCQPmVBn
GAjdcNXmkty9N3ZIB3J3w1d1gFFFpgl+Tpjq00Gl7N0Ct90EqLuMwJhoWIyxR0KxgMISgxjCgEGn
YN/5WxkAx9hvd9mtJuMWV+HbQtRUKuxqGGw6+FjMPGiOE9U3r9Rc+CC3ffHYVGl3lVIumVA//d3D
lhEpeHSDbKZ1OFXU7iN5ZPhxZRmPMttHjCvR2LXtxDAm6s7NntXGgnMNyQZn7SqMtU/QXcCFZjhZ
ofZNCde1PsRqAxMxGoxLyGTAQHY9aN1dqj22kNuuOUGyaRyQAvIstM28BLACTyzZwHvCXxIrnRk4
shgNBz/a6H6sTw2pNzA+LWMoOWoJezjPTTTudHNbu3782ZLqZG2givFJSWXISTujpVJdk5Dyo2TL
VZLVpyV3KLCWY0QgLtUa1SM8V61bCd4uQF32bXDkhPGp/iGrbdQF4QyObR81LUmtKU/mgbtMBpkz
KyN7Pw67FhpWiaF3I/D3cqU++73J8EshsIIB97wwj/zbzjPvnLoalpTKuhtJqiDdImSSWNZYqmr5
Kdcgz1BWrdRZG3qLOO+nSpPc7SSNCyxnVNWjPHpVR1eDvE69y52zHZxZ0RSTrLhPhyfclyeRhj7g
c2JEaOIbUOlTpbxSHEic+udM3afDZZ091mmPrH2OvgRxOwkaeGPWMgvLisozEukIzmVh/ZDV5Tby
E7SoTczAYDIUd92QbNt6Mzh3xQ5bpvc9etbFjZavYp69m97FtTsdYv2QxMMlNZClFBFU5MjQoRUK
KREAbvZoIaiPX/VcmKG4920Vhpssi905QTlCiU5xL2FCC39VoD3VTxWC5noJ5XEXeLeWjK4LAfTc
65TPqlfduwNgCg+QT5lKW3cn35jOTZM9ayZXlkOJeERoiWtZ9WwrolA6MptkBoXGHgirtlHSiNES
JLaaU9iIl3mCDAAZjKRcU36XkPCDKbkINSF3AT3PWBsBxC0uWV5jwvva53kNs8rGjjW9qpVs0hg1
/vBPLprZsk+/C3ukJ6J5seo19CeFzUqsonoGGnLcaR8jElWeBU6FkK/Wbs1WGhvJpRPyMEAnV/k1
IvaXanrjDOnC0Jq5qnxSDYjhZcaXXirHJdLGcM6uscEaafqcjAik8VJBK6bc+lJ6LaWwlQzjKiy0
97qAdDh3UVWuA72EuehdG0a1qbrCRemnXFeyBYb899A45M0isJ/V4NrTP8bI7RQ87aH9PfORnkDL
Apk6G/koexk0cEz3ofQRAfhxb6EAtOImjU83Fk/KfW/OEj+b+z6plmzZ7m6N+qpGATT1L5FPwV4M
b6dUvw3991V+2RSgaMNtp00Vv70kmtoqpfJxFzToIX3UZQWwp3qJX8qja0tswgPaFyCM+Jkj4d+H
MUb0oCDUg07bRmkygMx3qf1Bz+Lxjp0Os2gncGDxd8WIS/jcSQcMF7YREqyO9z7TNqTjRtRIxgGg
cCGlqJrAcxaedEeVdFFThimwhlZWAbISiMtCjHWXcmFf+r5+NSjldOhCZl9ynyi7VdKWNwYlsSkZ
1zHI342rxNAVQ2st+/LUhdosEx8jRXCnVsE1Qei9rXF62bvooaij2zaT7qzS34Be21IcmaEIgGwf
qjr3UIM9Nj+SdJ1p3yUqgZqKqIncs7AU4nscExj6ypmi0Ehvst1KLhBoV3f1wg396zgcPppSNvVN
4mM4JZ/wdPmkysLDRo8t2UY/ldTVlRtSJ5wCRCHcKnq9njhYI4/gYdv4AQYY46HLa90YiYnNBsop
PppbDiTskVOhBNcrMrq0Xo3cboAStpxJuJy7mX5TVnKxihTUEFytUJdOoDTSPckyQ53FkvWI8QNW
0AQJqJAGiMKudx463+wF9UGq8dokhQpJA0O82K4gzalJM24BzGMgbjvtzGiSuL3r7EhqyDDs0KWd
Jq2OmrsbkxqCqVikUTTXfdPFysXRhhYBpdTRx7mzs27dFO5727o4HCK2JHnvY48UMkrlhWFHA+Jr
DvLjpRc06kTZmahjZVh93XOO95dW6rTBVOLeGX4p6fx/fOO3uXD/Nejk3ju8m+/jJx80xn/AtOJv
viJpFe3CAnSB0AE3eBNHdG7dX5G0inlB/l+HFwY01qHM/Z9bP39lqybVHJJYiu04OoCqr7d+fiWb
hqPyMxUMLI3/k1u/o58WckSvDP41yTloqqqTYjstRnh2ZGtFE934Iu1oBeHvMXLMO0K0Ylc1K6da
w+N3x1Wuv9954cqzpXEHGhAnTnBr0XOXqRvq/xO3d4ZRQCxpdBhPpHH2IPU+4RibLDj4jY3CR4Nh
NbIQGQA5CysZPTPHTFTkh4vfu525rlrHGHu5c4sTTDqPYlx3UCFb7PKyWDkSi9ASX/7zrccBN8FY
AtU/xfn6ki+viyTMdPOMs5I7nNan95YGVJ+s8QzoLqx4Y6filuUQ9oC7KVfHPz9+MQVjygmzaJrb
bbBQu3AWyxXBY52y9BQkevEtqnuYZnxxSq1fQa/5kHfOU4CgWfa486JsTDb5mqwcaEY3hQSPKg13
Jv85Z8/HIX0qS79DkWFzyXNvEvsF111j2KWr0MXUrfJjZCYjXML0HYQxJ+c2gwf7NJFqZdXgY8dd
T/zv8UsY6Us5CVDPcLC2LU0s2qmDJFMqH91llW2NNPrUtHa6MPEvuHGVuYcQDYr32p1p8V5SMfwe
uIN1idHDwpZR8EGMSHht9OTHLVKfkz5D52yI0A+SlOCSkDTbNmnxnoIJRQ2jWMhGOixKLVlYu5Ja
kltwiAuf+CEtEV2R9p5WKssGCKSPoJgSI+SiSy5cannHXRAAY1pCILJwP6u4u2KsV97aWTXWnES7
rxvcaAqy8pU5BNxeot9zTcmwDsanBZU6Yw73/kpz8htf78152GACpcUD8ZIrz6OmhVEMYpcq4e73
xsmKhTc4xkKo+Fq1+YhtqD63AwXgJM4PARafeIWBooHxT05c467Cfe/BweJ0ZfWxji+hNwZRZYEu
hdpU5/oWNG1jchdWUzikGYxHhNjmllNvjChuII/irWSVN1rYwvMeImXk6FAxmqrfTbIcgYk015d5
V+4mio3vtlcYU9Mr7oGbZWt4vya3Zf3eztNyI2kE7bgfBE+a6j17Pjq5lSRh4sWGsrJwKh/V6oNj
dU+t0rlXWk+EV1bNlNT6EyzLq6Ap46njPZsc9GCjcYHChDGe+qUhjW0DKd0bZMm894qTbDOF49HR
wqW1a8BsJtK+MgFw1jm068FkmDXbHsmx95DEZIwLxbg1A1nacPsusQXCzME1HaynebKQyKUFusMP
MSbX4u5tPfiNH83BbWEQnVWXyKfF00JxIOSlxHx9ZnLDGIBXF4hOdgC4prgwTYceDxC1EEx6b8iW
Cm1yN9vYFkzLCJIzPNZ6wUUSy1vWwbiC5apkgYzir41Z0k5ahGbGge6onwuUcNO63AHqVQFt97iB
+yj5U/ny5njDBTMoVVcJMQBtgnG2tRB/1lLpFsPuk2vV1mRnRo8B0lU4AiTbmPLiLJSwJ/IBB+My
wOxTrGnjdfIMOCr6F50Ln0evcEfiUiTf4MNkrOHmoTrpDVSHgmLllpdt4CUzV1HXFOIWQVTj4mwH
3oSpSzHJQqaVqs4OkigyMUq1GVJ7SS6iRDtKs3AGQEqtQUhr0tUZtj3elYSO1qiMFSxaqWwwYyJM
wJKEKyC+KLBpjVlZ6uVIdmDYZYrz3pDreCYnWJMlXW9M2gaNCh8sNXYcSOoYSNyrOs6cZmBdAmRz
rmVbhsfO1sI+EjYPmBxH21rp73FpzN+j9QaZHHKtnuzWvYR9T59Kl11qPctmIK3MHdoSLRokyGdJ
xOZEkopWEDAKmWth+BlqM9xahynhNxql1FbqTsUCKLO6sYoQGPQlQvgkw+7eQ1vUzFESG9JiSnJa
u1YoCEKYX3a5QYq2wlIQaJ88G2Jvyc1bHyMLbd6Cvpz3yMJnO7QbuaBLY8BlMrI3kTL1s4L7a42h
d6f5+SivYZ2plveglUGAauaA5bSCjhH+XYvYhrWty1dGnhmzEKWyynRvPAqaC1xRFlbZoHzGJeZy
6NvN0EjZDVIAc2yjRD5U4n6TxYe2W5spt0Nzx/hnHemnJIC2J9VqDjDc1SZmw+OAgOahyMHzpTJj
jMOWfB5CKHMNdQnHv4a6Nk/7pgBFj8uhRebP8gneUx0QdWcntmCNNJiGCCAkqsYorFho9tTuIszs
Zhy6zOSa8vkM00BlghyFy1W6LNYRdqcjRLGRRHSDVdpo7kbTh1Vjkc8x+5grrU+OR8sNY0zKlYsI
pGqMi92ZyYhjBmwV41K6SWVymwDTr1wCj6Wq9QFyK/U9RU13nMWkMwxl53D0ILMPKG/Rp05JV7fB
AEqGxHsz1iV70ZmtvcHhyM7kz21eNFsLm2gwc2qHWEkyb7XcvzTTcObb9pOLdJJSZWs82W9r1bCX
jW6EaII33LT9EnNDfQkbzyBFw6TCxIwRQKd8qih5vswartlKMXzI86Sfu2Woby0zuCsHJB3kLm1H
DWKq6LI5o8BI+rE7tA9NN/QQ7fT3Fqy/sZzIoCIwyFXiYVG7CiomAB2gPJa3igE5A7zEsC0l7g94
PCKp7G8SpluZWHuFHWFhKfdQP0eFpdfvXd+VriJqollnY3xe6DdejBSTafWfDTNXZyjZeyMfxxbk
Ckt96Vq4D8ftfdQYu1EacL5i7ks8YyBJHssPpaXCZ20hH6mY40xZk7gKoBdMmRRPkIkXBRi+Z2W2
koL+fdin7TQgdJilqPHLFbkyOfJv1MSv5xG+LrZaFsiISy68lmDsd3W6rIkHpNREw0cT3lBShKhA
6iWr2uHo7TrkvjDNXvv4n0x1BUVK/ML8KSUNVElVMoB6bC8yo17WKA7Pq/zJMD308h1jj1+ZtVK1
3RozgXiOIKwxRw9irhcS/HwRTjXiS6dY5GzwXfZmVio9YICE1HUtJIcygIdjO8iycSAkkPraNlbc
5ODxFIk2It+LtDnaHlDHbWeJr4tOVDLvk+7Q9FwasRektGIjvKqQW1IkJxzDdtcLDXK/eF+zb2rq
B0m3dbX2QbKteJLhB4eclZApOn7xhWpR65ebBsmIGeAGFJayIJsUCfURPcWMUNXLWzyLEWKyKooZ
Temj5iS+KNi36JnNJwlVIrla2xaKDVHJJIu+8JEsQsIjWdmhfVUFMaWLFk26JL306gr/GwpExy+h
4Xyg9PPkqgMuBn58P/QNF383C5lBIxVA1zLNhgou1ABSAHnIGuWDvFGLKYsIRuhQXPotAsWm2r3H
wnCYJbn/JKWase4o3gR5BPFl0O6cqikwjknxlY4J4kzbHMWB/clzu03DIQpDGP8RcB6L43f4AI/r
tq0mOC5+bpktyJrI7/MAmIgU5P4ozB5L7ufQgXFEF7wsODZQbP3anqjGR8UIHfbE/MlSTX6Vdh/z
HVwezHZsbsMQXuOWLIevkpfRXNxFqW5JPTIgec3BVPaUn5wdKkcs+BH5l0ssYTCMJqE8RhUtpR4l
pFYj5LMrOdhiVc8nadn7iaqmdRhztKSpgxOmNAc21U/RHFiSMnHmtequygSzHaWflZ2wEkFrfZI3
srZ0h6u83k2MRtLHYU2QjvDV56gS3u7I28gw3xYIdlZT4uk5WiomNgzXKhLTAN+aaY8SgFLm3bX1
GR9KfYIry32OdBQaqyTvbCXPZkNK5/3BvUwgEiGiE2NEJ2dTaTeUODmswj5Xx3YD3bnPQjiKiXpr
1w1ykdC7YmFPqcjzoHJQwcdJYBxk2jQx+6fjH4Rynk5UvdvCQ/NG06FV2OMl/3OTSh9VJ94joBiN
QUUtilh5z71IHStFB9BX3uEuqDARpkjpG0h+QnVXg89BxeZL5gRXpYL1iaR91qQqx4czj+0aHrvl
yyPfH3BBFyoEgV+D7UEVjmolhPzaJamFQwiKYrY0C1cWVaZE6pOxmlTZDBG/+0JT9GlhFWzNYDHq
ghR0mMFa06oSwYYYdzOlzCYSzig5Zg7oVitsXPg0BGFNdlMtN3gxY24qhsogWzJyoxV+Wv0UWQmj
GTZ9GbL3epu0wygIZwQVvx8UAwx04sRa2ckYm6vhJdEtIlHtsxioOqUt8dGJGxf9gJ2AGydCBIDk
aEzepnZBs5daqoGzwvmUnWceidkLbIwiDv4X5T4Veq2DJn6IESOvU1e53j5VmjlXYI7DAkMoYAjL
ckJ6cDsoGEiQoZsNaFlNTQCmNXORYvMn04MqniOavwgps/YF/kN6i55jxLIppHBfOBWYJ/SPRkWM
G0yB6ELOHpnFBNdtESGDbF72NbuIhX9FrsTGxG2wKMO/Y18RsKDVDNgV5cpNkQSfSel9Pr54N5g3
vXlFNjqgLBAgxTFNY8tY7LBtcHsvWivbQEbb05eA1CJFU5UasZn0JEc8aHRysKOyqmUvJPCRN+W5
1EyjBm0Yt7pHnvUzF4J+SnVLjQKLXBwFrMT0V2XzHkHKJWXidHpM5vzsdNbk7rf7d5/T4t32bnb/
3wJ1IRv113mv3yCOu/X+3T759G60L57gXr1OgPG3X/NfpnJBdom9mVywYtiAW/7If0Eyh1gNV9zU
ALzDnCH1lKSF4Fcp1gWxNMktGYwsUBQdqMxL/su8AAhjgzgmYWZoglj0hmr1PerVkUnyH2CsoJJb
Mqh7A9QfdBNFE8DZV8DpOvDsGKXsftLP+3m7Cjb9KtokG+sq2zhX0lV46V3Hl/Flyj/55W41bMiA
L/21tYgXqJKtjHW9RdF9Qr3pKt/CNL1Kt9JlvA231drfFutirS+zxW7GPwt32a38ZbwZVunGu8w3
5Sa4rDf1JrlsN5RjR/1GWrXLdhktujlqKotkhULoqtqq6/Aq22Zb/yrZule7S9Rktt7WWOZrTvN1
P3/1HKlHChb9a6LPKQroOCCKrOsKbH2w5AANTgck6qTac1NibcxukOoLZm0yTM57izf4Z0Vjj9N6
3gKrDe4nNjIV6ej7b3Hk07x5rsrxQ8CpIOpW37wHkotU9P2YFKFfXsnJp7CKVyp6RVQPI4KnbW74
+2Mc5uSzRm2vK6eekH5bGtWz5yRM9j/Wxt8ZU1vRAT+CKGcJMKPfMDvSfqeWCUbPyCYLma9waQzG
DyDeb9K4BitCN6mGQj7TbNYFK/D1PJZAMbfFDufvGKnCoUpmUkBEpdo/gK4r6ilthPnB0tPg1xkA
jh3bESvz9Rvtchux/ZAFow3Wp8Qs7+wqvzO05FofcLWSL93WLkaur1+GofHJdKp57yAATZUeAaX4
urKc9/inPSCajPSMtjJ22orjS0cXCGU6gENBzxfkmmAruU95W1L4N+N1FJMKKakamgkpAYecECAD
D3JMA4oVwDYJSGh/cCd7+NTIaCFd69RjGCMf6Q5aOcPvnU+7Sl7e9Wa7ZPpf5vpu7dg3BU6Go6AD
UaEaMTnvxMd4XJ9hLsVBTnAqFdpnYDXgeqThY+31TxU5yBHSXjEHareIFGOUy+0SDxjddD/g4HPn
WcWdnwCPRXHzyg3wIgDQ1TnNXV2rqJUyEAmIn9xbExtEY1WiztNVV55UfBhSq8RwL9TIaYwg4hBs
DQC72TinYIehUkMda0NUCQ3kRUcl1X+FK8kot8tRUuso9uDLEwT8pN3xLl2tIt1iDbeBDlRkaIkh
Lf5W6rR4Yo8diD1joDUt7qbkvjSUYXDIlZ8ruYa1iB7MztRvcoVKNrLgIQ4m04a5TahsEOXC69cK
lAJa/S7x6jsn9h/SJqUp7Hm43F3GA4U0lZvb95fRt3NchWyCcDtUEEGZfTP11M6z0jxMO26c+Qej
D2deSjLOyn5AAlHFWjnZO+Auvn6fN7Qkao+Ja5fifRJ/6cTBHv+psaeb12mNh3weLBGuXpe1t6i9
YVNWlDZY2k6UTsIsmXTGByOdU8m9TXd4nZOZs/pw75jRSjP85fcHhLLStx212FSoGBucX28GJAXF
HFdy2CHA44NCKEGmyw8dyDTA/5vvv9UbrpZY92yPUHnBvHNQQvI7Xfdq5fl17ACLIt2A+lJOzrR5
9HAfj5QQircOzgS7XKRhm5jkdOteYiJxV5TygxYmP3hA3xxRdAUmJRlx2YL/qolheXVmd7JnZyBm
2omKKmZZ5WsgeD/4uLryZ2MrCOGELCp1OOtNYJDiW+CXEraT4gDRUCqvnOLWN3R0AJ27Tq7WjVJt
XTAyXQb2Wgx+2wZLch7QqvNblxDacpMDQG0Sz8pDtyukUWYZ12Xz0bDqWRXt7kTvd7k1Nbty4XrS
7RB/NHfRngrahoeNRAmKDxOcIKgUZ+AIScvqNaDXKo0RFOTWrUf3apJfxXmxltGUjJVsjd3Bldmg
0lcgS1grD4i+J2r72On0yAlWVMsn3i46ZJjA7XpvkUThfhdlK5kiTFEUU6FOkhVct+Nyjfcimoag
BRodnlKECSbyIjI35kgFU9BMIAysw/TORgNDTYTbNa/V4nCfYcCc9Dt24EfyhIB47HkXph8qeBJu
L006y3/e+cMELw8MoawRwpeIaGDT7hfebepuo95f+ibkGkZc1vJpkCkPCF4t8eDEJjd3F/Dz5q5E
OrK+dVr5oTFR4QVHggOI3k+Yh9dFaF53pAoQNcJ6qlqDJVpUprNFl3xugDAL2xhzv+IKhx72TeQg
1Kq8yoXKiShAhPHvfnpl+bOs6SYY86A7DLICwf1pjZPdqCEviUI7YBsj/tjr+L5K+bRBmRScwMbv
1YfYyT9G/SW441Urgx+U7OTD0LtLbnXOwMiUOQztYWIq/oLt+lnM3jLOrobQHEstwEaeZeiM2f2u
UbqdBXn7WFr9xC3VBxPLRCwRnnHL2vrUU71smPjB+zg2yCWD90jhvQLjeQRSvG5tvOdze9vV5Trq
sttIjmZZ693Cu5FkeUOBZ+so7jIMwV7DyjWyaFaTp/ML957luhf7q1zb1yTwtuVNxmlRO1dlXa2x
eVonVfABAPCVnTIeAQYLD0rrgygr1gzkzAmicd73m8aQNx5ZedwJkMQDEIbVCCW828D35k2AZL6X
3ldhi0oNz7Zx78uE1tIkWiWZexlqPCqFcp6qraAYIWUIFUT368e8AI6zhwe0VDleSN5KOP0YwaSp
XQz2/Lm7s67NVHuI8HVJeJJS9rGvhg0n+gMaJaM6sD7hvGJMSgjfE7RrUA3mFFQMLsb0QWq0KW5a
+FqgjpNGKQ80XOmeZDA4xkKJcBeGs4RDJhF/2z4q0oBDJXSjyGYO9Au9ce/Efi+X1kfVbg7kVKap
Xx1PipDoA9zmXbhrbuSsg2pWFWvT9peZ7dwNbT9vwnYmnr6Ev6K7i1axgoB5aIUHP+MM6lCPbeQH
wCerNl/mbXM94BwNch7sqdBTjFZ6XEypRqwLJVhVdvzsduknq/wdO5t9uKtupcYB1cpa6nNgfCTv
Ksh5HfrKoXFtlpxkzEPA5tSAi8eiqh9TIWuF8LBY1QZ0IUJmb9l66QfKsytbW1SuPcG/cKN5+vXQ
leusbjfBbUQGR4D2U72UyFeWGNr12a2LJQtyFrn+UGW3eAVscdPq0UnvAG4TlTt+9WgSuDZStKqb
BoiW8DHzoKhDw/+gh8lMvMIq5M0uClcEaBMLCW5oNHPxFwBBNyDqryU3XiFmLVTZ1zhMbny2rN7O
1wZjSsWRKmaygDaGEYj5pIhsSMTJJBVXVhE9O021bounLI0XqmEcT/kOkSfbL650a7dtkupRwsTJ
dLCBBWhLiRYtq/eoDW7MHYZzdeRciy7qlnvvEpHgKjbXAw/Xm/zKUoNDk5ZrWE1jGR/nusRcuKXd
3W7bMriIAKXEUsB9WaEV4QROVcusz69IS00j9+vJ+V+Vz/j6YQS3ZnqUp7upiR9uD7icfSUXoWsm
fnvUbbtP/92LXnIGf97Q3xOkEYJxf1wD/2jo2N3vNRDtEd2rP0EXIgMC+Ia0AxrHFmkSIYqGOqn7
9deSY16Q6tDQ90BPCF0lmwCPN3w1Qn81Bt//eF8G8/uv+d4nOByfi9Di4y545hhojtDSAWrG7Zh7
ly6EYl6PgXXB5yZBo6jQsQ1bE5zsX2sMRCh81jTQzAsBwCJfYTIFmAmnQ4DC4IWloVfGtQeCFgmx
X20ExGXhrBHQrQsCeggVXC5si3CbWfVqEij6BYODvAGpQE1GZuSXGwDrS5e+ECP/1VYABRDMJzhA
EkWseOPNHNAuHKSUEN81BHPQ+jLlfqGNgBvZmXNAudBYBaaJ/IJAIuoi8/h6DrAKBIKGq67IcjEK
v9wkENjOs5YBG4GOPhD5aMVU4YkKhujrIVCtC9KHZCmFtiqIzV9uFgji6lkjIKnGBYIYDlNB1RBK
OuJVXw8BVFmNLZJtkmSqbgshC97wF1oI3zKEj2f0P4gKNOogrz6y9us9ZeXcQx9pPZJ4ilDkM7Hj
Rjby5CNbzgV5JjZ6U4OLjODsL/eU2Z/OnOnEPfANyWEdNZSPa/nVQ5cc+4LsugMKXCbNTsLt19vu
lC9xyL8/83TtAuC7TFwnShffhH6KeiG2QbZ8UzEc0/zlwh4oNGdOAoNjXee842OKlOaxOvp6FnA/
QDKZmAc1bpn1oLI1/FrbnSionrXjGwqi4ZTELHgQXHZIMJ9sBYp8gcABxAm0D1grKE79aiMgdBTO
GgHdvBDTnLuPJqP/RpR3MgJslQZwaDLdqOuJ2IfI8NeaA4r1pUv/ficwkFpFhpErMHLr30a/xASm
qJ0qigyVhijwlxsCAtYzZ4HKViBTCjDYDhxFOSIRXm0FBnGP2Cgsnbnydaf4xWaBqKOdtRAIfyEj
aQioWlz2QHacLgRFIxdgfwkKf8Xg9+vmfMYqkC8QaEP4zfp66J/egPQLLkfcfFS03FB4Y0X8ahuB
+o06zj+NfXWZjNcxAfBNRESwQBWOmAhTCshvhAa/3Mc/ewaQEKS2iTQPej8k/bjjnRwFMAZJBCFP
iBa1BQPQ+QWH4NyrAaehLcsqmkY4yiCK+SYRYl+QByRYRNydl2gC5/JrbYOov5+5DerGhTgCqLLL
oBDE9ehkEqg6uyD6yAI7h8A2r/zVhgD82JlDwP1QYAJR9eVJQ2fTT3dCUiAXzAE2wi+L5J8kQv5G
quAPACEqddGnY33BP5R/Vob4qxe8pNa//f3XtPoxd46Hzh/YxeMrhQD+lzf/kmEX3/+f59d6+MdM
x6tfCtH5V9+evPaLWdGr376kSV6/19fh+Lajf/oRXn648A/Fvnj2+umxEvD1Q33RQAMayq8q/3n/
GhFK8vLlW/GpvpH5/88iPunKH6mdk5++ehQvPfrnv3/1JEATAT49aeq/4lGM98n+FJgrSlb/mRF/
9hS+hC/fe8Dz4nBIIpC/L02JySzqQOc2vD10/nP60s6XJfLDWfPj/t7t8Xd6d82ULQ5HwPIWibYD
sfXrd0Jl+uXbv5qfP36nh8SvDp/e3VX76lC+NCc+xzFddO7wjGmg2EfvfosPxZvVRbJMuA385TvQ
mT8i8+892vG+8J+eDqc+GsCsqLoJ0OoP2v+zveR/ZgHji+f8Bwd+3Av+Kxbwb4Urxlzgjb+M/XFR
cOD/5ZP4mw96lEYQU06aVX/CAhgV+8E/0b8UAdq5nRXP8/DSjBgB/Sd0VQB43up2GD9hZKfP9f5T
WrzurqjnnjsGs+KQPHvvcBdjT39pToyFyL2c3fgezrygcixL8Z+Trcv6GSdG3b/pNYH9+d2+q2G1
orv60tJxcQgWybnjcb0v9rBb+peWvjRMHebshg9F/dLKl0YJbM9t9KGo33ZW/Rkr5P0BfCoH5cl0
o/r6ox7/Lx4DDmnkvxXHiU2Vcf9BOJ0+cxT+4DW/Qsg9rZF/fLubf2+6/t144LfPbyMNbDHePv+v
Y/k3T54/vx4gwf7NvPqH7b4dgCN15XRt/bMWGdU0O91cZFIS5338S0Fw+9MQ7ngHebMZ/LMO/1aX
IkB8MxEIDc8c2jthevZnff4Sdn2nz/97W8GXiPjcK93r/n8NKF//aMrzqV5SAyfv9fKblx9+L+ge
HSJ/OJlnophwOnPr15Z4fy+UT0vEyW/fXBSMn9DyNHp3t4+at1GOKNyd2+l5zc0p3p8eOd/uDP98
NBZp8klski9dPB6+P+PKd8kAH4OFk5a/exn7mxvlNSFTfHL2KiLf+/0h/rPZ+T9zBdOp0p+fQ3nd
//93C27vFeQEXsbyOBd+QhyGoEJRn8wwgVH7/vP6cU5hvh/2ZBSwiHpp68vc/eFU+HHTy+LNRV+Q
oM7t719ZIIitsv/3qRX6mr907jgAotZybl9XafHGMxTI0fnNrut271cv7Rx7Kzhq5/Z2c3jaJ6dZ
K9Ie57d7Fb+ZBuZPOCRuAOgXL307DgFClWcPwd2+/uS/+63YvxHcVOXvRbt/c8O964s3oZOoaJ/7
1L7mBEWf300RdPwmNfgzDvvHQ1mhw5CEL/0VIw5W+OXbf7/uPhziw8lOCQT9/FbnKXmGd4vD0TDm
pTnRZ50n+ROm9G9P9bttXZ6enmhJoCjxEx7pfZ08/WmqBFy2gLCA0cGoDutb44dT/vV5N/0aTf7P
nNeYkXKXeYlP/4tSphG75Ok6/gl7728JOb3iZD5RlT13bzhe2E77KqgU5zbLhcKFjP3S0HEv+AmL
FkFWBvZYQVkciuHgps2bzLSow/6Ezu/fhFFCg+LsZmusQt/s7wJZfW67ExwB9sXJvvszNshlQd7t
tMIm8K/n9nZaVumbxUHC7Oxmx8Ph2Tudx4Khcm5vZ2gWvhkEwbM5u9l9kR7+bP/+GanjGTH18+Gl
k2LpCXzouV2e+08kdt5EVMIg+OyG4VYm5aF/aUl0+GcckfNDQVR52uzPGAdKz6ejK+iA5w7CuEih
ZJ5s7orQ0ji33UWdsOecDAKknvPbXT5/szmAjP0J7Vb76LS3AuJ/7iisDsWbCYbU/E9olgByu+9P
g9MjaPDcDm/21ZvSKNSE8zu88SuvfhuaQGs8v+W7KG324ZsJLCyAzx4Jn329OiANeXiTLhGc17Nb
r7tD/JTWhfvSlth98HN/+fbf31q2aNszJi8NHdsVcNlzu7xNk/0bhIrxE5bIVuztL707dtb8CU/v
8lB5h+Kbgu4RrX/uQFDGaN/UR3/G0YyW2psDH5jfy8D8++lwTdGldvcnwIQjc/3cYbhNOeVOF94R
/3luu2JFH942/H+5u5qlxo0g/Cq6JTm4grVhKS6pAuMQ1piiLMMht7GllQf/jKIfKHPKa+ScUw65
5Q14kzxJvpasXfdIQSzTVVT2wmGpbQ093T39+zUNyTkTLq0myuaszQqTlAKkEyunWnaDOx/4XiGg
S8P6fKQdvi9gjoOHKOSPRzld5XzeByzjrbSOH1lAoW+WlLZmzqUv8X7sUlQjvYlDw8PGZrW3+OJK
1C2cqznkDqAyzLsASmHNoterNiwyHqgoTrlAS0Q1QZTaacYjAWOEHpvIMx/hvLC8GqabJHLPVX15
rOZRaEd6/WNg57lzfGLmS7VitvQIUKEYWXenPTIZgAJrOqTrx7RgvFnAtqXw7fJo1BDxNWbRYjSZ
Mp9E4Ik42QD/iBEViIawPDl7sNvLJOjiAWYaSnMYrs8DYMiLTahrQiThBPLgSnawUOyFlHgVJlFS
zFZ6TrYKjqQ3ADARU02JCKMk6n17Nhl8V3OBeELT9c48QWcgEL/YFXY3r3VXTQdmbbDFsT4gHfdQ
wB/51N1dtlxtvJr97DsCUddAJZF3G6Uh8yO6KxXdjDm704jmcibcNKTnepHDeJvkNRli93uBCHH4
K1pNDEzcinpqNxGzSgS24HzqVOcpJyvhPQCAUJuEW2bCJnU97jOLDB0r9+dqxpWQgH1cj3u+sCx+
t4vQLcBNQcDog/tZB09/55EXfnNxb3TKtK7fFxC0UbTZMultaXwsvthpv9Qz2wHoSwQDl1Fm8gV7
R+DguTMZ57W4QMjkrmI2xvhUrDK0eNW0yP70JZ4R5C5NnnNxEAmI0D33wGxwOULrzomVRVRAi8d4
SOd2Pk1AJcYKkwG5nZkpJ8ad+WAead0rBsiYREgU5640fG5GVcKwl1T5e9GXKM5VxrJ3qrNMFezU
mMRyVrwJPHo+uejTULHr7e06mRtd7Rg3FyBOeQieZASImwBdmlxU3mVkrNwPwXC5cwTttlw8fIlI
PsBGGOZ6+xJv3dTwEMSXGC8Lnv4w3tSsn/4sexuu06e/NnPNO/99Wgzjymv0DWl7SoHwjJzpqs2j
beywvcWd8E3c0EKJShiC4CU6R7yfVMYcAUAAuZ8ZQ+jaTtuJdL0jyYChIfYIApzN/cC/NNaHA/ZO
gKxez9TsgT1TvkRnZ2VDm/rdPYj4dkk6mgb5KrEW2iZ+uutEb3cRn2bJXVOm+38CVQ8Am7H/T0OR
yZyTtJjx0MpdL1+wOc0x4EaWtdArnmcldF7XZ4b2vGHoJ6splaGQQJBFqYdTtcCwCyMt0Xx9pe4V
/NNds9f+wQlZyZUhA7VF+betk0yih2FgyR4BIbme+Mys8YRxZBaJx6am2562fC8gfAAdsbFMJDoD
qrH6HubOQiCCFNzpkwhkfsYkCPMZgObufo8foCzWNfYl5gh27BirlFwdO8iVSHNTvTajeIZldPsS
owrX6GXMDY08cq/yQCAHHeTeSOd5VkYIV9G95qbqQCAZgk9cFnM7FJOwr2j30KEKy7NPzUxZMZRE
1/YULn3FnAEE02RtRhHAbe6SDy7danTYAtEHsUlZmKpMA3L4/E4k8n9Ym57rbIFPprFutfS+hFLc
BM9+QUB+sTpJWclnIAi6X8cAQ7VzxfVNImsVKO54AfvW/bAVENQQPjMiuYJLi0RKrKIPNwnl0lW0
3tYnLkuEIpmgHF0jKfpd9ikDHFqiIAbFqsw+o90/6h6SbvO7n/HG+fKZcvBouO+td/1+5wQRU314
Fv+LQOI8MjAgLJSgLS6u7tykyOx8koR3QcacjwQAIK/rtG8oBVTwchUDVAc/3wbHXHwrHMWPMYqc
GsaKq3vXRXTXOU/QoDhT+o4T7rzhFxBOMSzKxVzAMcJca7yCf54t6j+91H0BN3oMWKo1r+3RbqHP
gvA6gMTTRWFfmsDrdYrOoYiFEu8EzjpA9tGE/M4kcrxBqr1LDCQzmydRQMaDwQHQJJLGgAeJvRH9
CE4mtQCU+Q2JqtMFhkfhnXImA+K9/tDru19B2aYqoBYfVMJNA5B23c862qbx9tE2Z4A5diddNb2O
jNVv05dI8lTp7hbaAio9ArbHctFkiYBeXyorUSfRZoi2YmUaKiKBmoi0AFpDLVmWKNtgtCbU9zw0
7EskpEBYbW2dlnDEr6KEF5GBde6uIgRpiLHBtri8XCjo+uZdYwCtIcgSE6rXAP/USdII70UAJDHx
oBKYjZq/pWMhkSufLpS2R5l8Cd9iqu50k9O+RG/yVGl0XTBWSHgYFE2QW2hLB9Yd1t96/QN48ziL
WtghkX+/1VEOBK76jKVoSJi6ixw94ElLSaJ/6EvkEUfFRmULnbZ9AdtjBPyDIEH6drVtsyXY2Sfh
14x1GGJKZqgyliauMMb+2z9HSudF2HjBQi8NXPQWFgGHEgvnBBKV5fugvBE60Vb//PZ7tlRbguML
Y2ZsUJfGjjuBys5Uoyu9h+5K3lKIFRHH7yRyAkEEX35ZtN054G6wjkRArs7MMjTe995ULRHsaQ5+
h7W4PxxKYAONVKFTzRA7gEZ8gCXEAh7dteqtdG8OMIxelhX7tmP3DYGrDhAPt1AWcRqTfGE5HxVr
Ok31K9M/bf9tb7vDrqo/X0Uq/fFfAAAA//8=</cx:binary>
              </cx:geoCache>
            </cx:geography>
          </cx:layoutPr>
          <cx:valueColors>
            <cx:minColor>
              <a:schemeClr val="accent2">
                <a:lumMod val="40000"/>
                <a:lumOff val="60000"/>
              </a:schemeClr>
            </cx:minColor>
            <cx:maxColor>
              <a:schemeClr val="accent2">
                <a:lumMod val="75000"/>
              </a:schemeClr>
            </cx:maxColor>
          </cx:valueColors>
        </cx:series>
      </cx:plotAreaRegion>
    </cx:plotArea>
    <cx:legend pos="t" align="ctr" overlay="0">
      <cx:txPr>
        <a:bodyPr spcFirstLastPara="1" vertOverflow="ellipsis" horzOverflow="overflow" wrap="square" lIns="0" tIns="0" rIns="0" bIns="0" anchor="ctr" anchorCtr="1"/>
        <a:lstStyle/>
        <a:p>
          <a:pPr algn="ctr" rtl="0">
            <a:defRPr>
              <a:solidFill>
                <a:schemeClr val="bg1"/>
              </a:solidFill>
            </a:defRPr>
          </a:pPr>
          <a:endParaRPr lang="en-US" sz="1400" b="0" i="0" u="none" strike="noStrike" baseline="0">
            <a:solidFill>
              <a:schemeClr val="bg1"/>
            </a:solidFill>
            <a:latin typeface="Calibri" panose="020F0502020204030204"/>
          </a:endParaRPr>
        </a:p>
      </cx:txPr>
    </cx:legend>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2">
  <a:schemeClr val="accent2"/>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4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dk1">
            <a:lumMod val="50000"/>
            <a:lumOff val="50000"/>
          </a:scheme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1440" tIns="45720" rIns="91440" bIns="45720" rtlCol="0"/>
          <a:lstStyle>
            <a:lvl1pPr algn="r">
              <a:defRPr sz="1200"/>
            </a:lvl1pPr>
          </a:lstStyle>
          <a:p>
            <a:fld id="{10B2A8C0-E891-4533-9843-AA9AB49D750C}" type="datetimeFigureOut">
              <a:rPr lang="en-US" smtClean="0"/>
              <a:t>5/20/20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1440" tIns="45720" rIns="91440" bIns="45720" rtlCol="0" anchor="b"/>
          <a:lstStyle>
            <a:lvl1pPr algn="r">
              <a:defRPr sz="1200"/>
            </a:lvl1pPr>
          </a:lstStyle>
          <a:p>
            <a:fld id="{6A4B2241-C892-40E1-920E-6B936CF15E58}" type="slidenum">
              <a:rPr lang="en-US" smtClean="0"/>
              <a:t>‹#›</a:t>
            </a:fld>
            <a:endParaRPr lang="en-US"/>
          </a:p>
        </p:txBody>
      </p:sp>
    </p:spTree>
    <p:extLst>
      <p:ext uri="{BB962C8B-B14F-4D97-AF65-F5344CB8AC3E}">
        <p14:creationId xmlns:p14="http://schemas.microsoft.com/office/powerpoint/2010/main" val="5598210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7A843853-0092-4027-A693-F30C08815FC1}" type="datetimeFigureOut">
              <a:rPr lang="en-US" smtClean="0"/>
              <a:t>5/20/20</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750A5B87-607C-4943-88E9-30ED9315F7FB}" type="slidenum">
              <a:rPr lang="en-US" smtClean="0"/>
              <a:t>‹#›</a:t>
            </a:fld>
            <a:endParaRPr lang="en-US"/>
          </a:p>
        </p:txBody>
      </p:sp>
    </p:spTree>
    <p:extLst>
      <p:ext uri="{BB962C8B-B14F-4D97-AF65-F5344CB8AC3E}">
        <p14:creationId xmlns:p14="http://schemas.microsoft.com/office/powerpoint/2010/main" val="1556997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tJpnb-Bvl0k&amp;amp=&amp;index=56&amp;amp=&amp;t=0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wJ-nym0wIeE&amp;amp=&amp;index=76&amp;amp=&amp;t=0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xbN3vfQd4YI&amp;amp=&amp;index=92&amp;amp=&amp;t=0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0835A10-C77B-DA44-BE8B-5FE8CE2A9DD2}"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138980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0A5B87-607C-4943-88E9-30ED9315F7FB}" type="slidenum">
              <a:rPr lang="en-US" smtClean="0"/>
              <a:t>10</a:t>
            </a:fld>
            <a:endParaRPr lang="en-US"/>
          </a:p>
        </p:txBody>
      </p:sp>
    </p:spTree>
    <p:extLst>
      <p:ext uri="{BB962C8B-B14F-4D97-AF65-F5344CB8AC3E}">
        <p14:creationId xmlns:p14="http://schemas.microsoft.com/office/powerpoint/2010/main" val="2650964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3085 total reviews</a:t>
            </a:r>
          </a:p>
        </p:txBody>
      </p:sp>
      <p:sp>
        <p:nvSpPr>
          <p:cNvPr id="4" name="Slide Number Placeholder 3"/>
          <p:cNvSpPr>
            <a:spLocks noGrp="1"/>
          </p:cNvSpPr>
          <p:nvPr>
            <p:ph type="sldNum" sz="quarter" idx="5"/>
          </p:nvPr>
        </p:nvSpPr>
        <p:spPr/>
        <p:txBody>
          <a:bodyPr/>
          <a:lstStyle/>
          <a:p>
            <a:fld id="{750A5B87-607C-4943-88E9-30ED9315F7FB}" type="slidenum">
              <a:rPr lang="en-US" smtClean="0"/>
              <a:t>11</a:t>
            </a:fld>
            <a:endParaRPr lang="en-US"/>
          </a:p>
        </p:txBody>
      </p:sp>
    </p:spTree>
    <p:extLst>
      <p:ext uri="{BB962C8B-B14F-4D97-AF65-F5344CB8AC3E}">
        <p14:creationId xmlns:p14="http://schemas.microsoft.com/office/powerpoint/2010/main" val="3492649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0A5B87-607C-4943-88E9-30ED9315F7FB}" type="slidenum">
              <a:rPr lang="en-US" smtClean="0"/>
              <a:t>13</a:t>
            </a:fld>
            <a:endParaRPr lang="en-US"/>
          </a:p>
        </p:txBody>
      </p:sp>
    </p:spTree>
    <p:extLst>
      <p:ext uri="{BB962C8B-B14F-4D97-AF65-F5344CB8AC3E}">
        <p14:creationId xmlns:p14="http://schemas.microsoft.com/office/powerpoint/2010/main" val="2681883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0A5B87-607C-4943-88E9-30ED9315F7FB}" type="slidenum">
              <a:rPr lang="en-US" smtClean="0"/>
              <a:t>16</a:t>
            </a:fld>
            <a:endParaRPr lang="en-US"/>
          </a:p>
        </p:txBody>
      </p:sp>
    </p:spTree>
    <p:extLst>
      <p:ext uri="{BB962C8B-B14F-4D97-AF65-F5344CB8AC3E}">
        <p14:creationId xmlns:p14="http://schemas.microsoft.com/office/powerpoint/2010/main" val="2179497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https://www.youtube.com/watch?v=tJpnb-Bvl0k&amp;amp=&amp;index=56&amp;amp=&amp;t=0s</a:t>
            </a:r>
            <a:endParaRPr lang="en-US" dirty="0"/>
          </a:p>
        </p:txBody>
      </p:sp>
      <p:sp>
        <p:nvSpPr>
          <p:cNvPr id="4" name="Slide Number Placeholder 3"/>
          <p:cNvSpPr>
            <a:spLocks noGrp="1"/>
          </p:cNvSpPr>
          <p:nvPr>
            <p:ph type="sldNum" sz="quarter" idx="5"/>
          </p:nvPr>
        </p:nvSpPr>
        <p:spPr/>
        <p:txBody>
          <a:bodyPr/>
          <a:lstStyle/>
          <a:p>
            <a:fld id="{750A5B87-607C-4943-88E9-30ED9315F7FB}" type="slidenum">
              <a:rPr lang="en-US" smtClean="0"/>
              <a:t>17</a:t>
            </a:fld>
            <a:endParaRPr lang="en-US"/>
          </a:p>
        </p:txBody>
      </p:sp>
    </p:spTree>
    <p:extLst>
      <p:ext uri="{BB962C8B-B14F-4D97-AF65-F5344CB8AC3E}">
        <p14:creationId xmlns:p14="http://schemas.microsoft.com/office/powerpoint/2010/main" val="1482684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https://www.youtube.com/watch?v=wJ-nym0wIeE&amp;amp=&amp;index=76&amp;amp=&amp;t=0s</a:t>
            </a:r>
            <a:endParaRPr lang="en-US" dirty="0"/>
          </a:p>
        </p:txBody>
      </p:sp>
      <p:sp>
        <p:nvSpPr>
          <p:cNvPr id="4" name="Slide Number Placeholder 3"/>
          <p:cNvSpPr>
            <a:spLocks noGrp="1"/>
          </p:cNvSpPr>
          <p:nvPr>
            <p:ph type="sldNum" sz="quarter" idx="5"/>
          </p:nvPr>
        </p:nvSpPr>
        <p:spPr/>
        <p:txBody>
          <a:bodyPr/>
          <a:lstStyle/>
          <a:p>
            <a:fld id="{750A5B87-607C-4943-88E9-30ED9315F7FB}" type="slidenum">
              <a:rPr lang="en-US" smtClean="0"/>
              <a:t>19</a:t>
            </a:fld>
            <a:endParaRPr lang="en-US"/>
          </a:p>
        </p:txBody>
      </p:sp>
    </p:spTree>
    <p:extLst>
      <p:ext uri="{BB962C8B-B14F-4D97-AF65-F5344CB8AC3E}">
        <p14:creationId xmlns:p14="http://schemas.microsoft.com/office/powerpoint/2010/main" val="2418247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https://www.youtube.com/watch?v=xbN3vfQd4YI&amp;amp=&amp;index=92&amp;amp=&amp;t=0s</a:t>
            </a:r>
            <a:endParaRPr lang="en-US" dirty="0"/>
          </a:p>
        </p:txBody>
      </p:sp>
      <p:sp>
        <p:nvSpPr>
          <p:cNvPr id="4" name="Slide Number Placeholder 3"/>
          <p:cNvSpPr>
            <a:spLocks noGrp="1"/>
          </p:cNvSpPr>
          <p:nvPr>
            <p:ph type="sldNum" sz="quarter" idx="5"/>
          </p:nvPr>
        </p:nvSpPr>
        <p:spPr/>
        <p:txBody>
          <a:bodyPr/>
          <a:lstStyle/>
          <a:p>
            <a:fld id="{750A5B87-607C-4943-88E9-30ED9315F7FB}" type="slidenum">
              <a:rPr lang="en-US" smtClean="0"/>
              <a:t>21</a:t>
            </a:fld>
            <a:endParaRPr lang="en-US"/>
          </a:p>
        </p:txBody>
      </p:sp>
    </p:spTree>
    <p:extLst>
      <p:ext uri="{BB962C8B-B14F-4D97-AF65-F5344CB8AC3E}">
        <p14:creationId xmlns:p14="http://schemas.microsoft.com/office/powerpoint/2010/main" val="3457953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0A5B87-607C-4943-88E9-30ED9315F7FB}" type="slidenum">
              <a:rPr lang="en-US" smtClean="0"/>
              <a:t>23</a:t>
            </a:fld>
            <a:endParaRPr lang="en-US"/>
          </a:p>
        </p:txBody>
      </p:sp>
    </p:spTree>
    <p:extLst>
      <p:ext uri="{BB962C8B-B14F-4D97-AF65-F5344CB8AC3E}">
        <p14:creationId xmlns:p14="http://schemas.microsoft.com/office/powerpoint/2010/main" val="738835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behalf of my co-chair and myself, it is my greatest pleasure to welcome you to SP 2020!</a:t>
            </a:r>
          </a:p>
          <a:p>
            <a:endParaRPr lang="en-US" dirty="0"/>
          </a:p>
          <a:p>
            <a:r>
              <a:rPr lang="en-US" dirty="0"/>
              <a:t>Long tradition – 41 years of history </a:t>
            </a:r>
          </a:p>
          <a:p>
            <a:endParaRPr lang="en-US" dirty="0"/>
          </a:p>
          <a:p>
            <a:r>
              <a:rPr lang="en-US" dirty="0"/>
              <a:t>We have an exciting program in front of us, and let me tell you how the program for this year was selected.</a:t>
            </a:r>
          </a:p>
        </p:txBody>
      </p:sp>
      <p:sp>
        <p:nvSpPr>
          <p:cNvPr id="4" name="Slide Number Placeholder 3"/>
          <p:cNvSpPr>
            <a:spLocks noGrp="1"/>
          </p:cNvSpPr>
          <p:nvPr>
            <p:ph type="sldNum" sz="quarter" idx="5"/>
          </p:nvPr>
        </p:nvSpPr>
        <p:spPr/>
        <p:txBody>
          <a:bodyPr/>
          <a:lstStyle/>
          <a:p>
            <a:fld id="{4159FD94-6BDA-4488-BD42-731AEB02B365}" type="slidenum">
              <a:rPr lang="en-US" smtClean="0"/>
              <a:t>2</a:t>
            </a:fld>
            <a:endParaRPr lang="en-US"/>
          </a:p>
        </p:txBody>
      </p:sp>
    </p:spTree>
    <p:extLst>
      <p:ext uri="{BB962C8B-B14F-4D97-AF65-F5344CB8AC3E}">
        <p14:creationId xmlns:p14="http://schemas.microsoft.com/office/powerpoint/2010/main" val="1191437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0A5B87-607C-4943-88E9-30ED9315F7FB}" type="slidenum">
              <a:rPr lang="en-US" smtClean="0"/>
              <a:t>3</a:t>
            </a:fld>
            <a:endParaRPr lang="en-US"/>
          </a:p>
        </p:txBody>
      </p:sp>
    </p:spTree>
    <p:extLst>
      <p:ext uri="{BB962C8B-B14F-4D97-AF65-F5344CB8AC3E}">
        <p14:creationId xmlns:p14="http://schemas.microsoft.com/office/powerpoint/2010/main" val="241619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59FD94-6BDA-4488-BD42-731AEB02B365}" type="slidenum">
              <a:rPr lang="en-US" smtClean="0"/>
              <a:t>4</a:t>
            </a:fld>
            <a:endParaRPr lang="en-US"/>
          </a:p>
        </p:txBody>
      </p:sp>
    </p:spTree>
    <p:extLst>
      <p:ext uri="{BB962C8B-B14F-4D97-AF65-F5344CB8AC3E}">
        <p14:creationId xmlns:p14="http://schemas.microsoft.com/office/powerpoint/2010/main" val="2193522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0A5B87-607C-4943-88E9-30ED9315F7FB}" type="slidenum">
              <a:rPr lang="en-US" smtClean="0"/>
              <a:t>5</a:t>
            </a:fld>
            <a:endParaRPr lang="en-US"/>
          </a:p>
        </p:txBody>
      </p:sp>
    </p:spTree>
    <p:extLst>
      <p:ext uri="{BB962C8B-B14F-4D97-AF65-F5344CB8AC3E}">
        <p14:creationId xmlns:p14="http://schemas.microsoft.com/office/powerpoint/2010/main" val="3861433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growth month-by-month</a:t>
            </a:r>
          </a:p>
          <a:p>
            <a:endParaRPr lang="en-US" dirty="0"/>
          </a:p>
          <a:p>
            <a:r>
              <a:rPr lang="en-US" dirty="0"/>
              <a:t>Same trend in terms of monthly distribution</a:t>
            </a:r>
          </a:p>
        </p:txBody>
      </p:sp>
      <p:sp>
        <p:nvSpPr>
          <p:cNvPr id="4" name="Slide Number Placeholder 3"/>
          <p:cNvSpPr>
            <a:spLocks noGrp="1"/>
          </p:cNvSpPr>
          <p:nvPr>
            <p:ph type="sldNum" sz="quarter" idx="10"/>
          </p:nvPr>
        </p:nvSpPr>
        <p:spPr/>
        <p:txBody>
          <a:bodyPr/>
          <a:lstStyle/>
          <a:p>
            <a:fld id="{750A5B87-607C-4943-88E9-30ED9315F7FB}" type="slidenum">
              <a:rPr lang="en-US" smtClean="0"/>
              <a:t>6</a:t>
            </a:fld>
            <a:endParaRPr lang="en-US"/>
          </a:p>
        </p:txBody>
      </p:sp>
    </p:spTree>
    <p:extLst>
      <p:ext uri="{BB962C8B-B14F-4D97-AF65-F5344CB8AC3E}">
        <p14:creationId xmlns:p14="http://schemas.microsoft.com/office/powerpoint/2010/main" val="163342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0A5B87-607C-4943-88E9-30ED9315F7FB}" type="slidenum">
              <a:rPr lang="en-US" smtClean="0"/>
              <a:t>7</a:t>
            </a:fld>
            <a:endParaRPr lang="en-US"/>
          </a:p>
        </p:txBody>
      </p:sp>
    </p:spTree>
    <p:extLst>
      <p:ext uri="{BB962C8B-B14F-4D97-AF65-F5344CB8AC3E}">
        <p14:creationId xmlns:p14="http://schemas.microsoft.com/office/powerpoint/2010/main" val="748125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0A5B87-607C-4943-88E9-30ED9315F7FB}" type="slidenum">
              <a:rPr lang="en-US" smtClean="0"/>
              <a:t>8</a:t>
            </a:fld>
            <a:endParaRPr lang="en-US"/>
          </a:p>
        </p:txBody>
      </p:sp>
    </p:spTree>
    <p:extLst>
      <p:ext uri="{BB962C8B-B14F-4D97-AF65-F5344CB8AC3E}">
        <p14:creationId xmlns:p14="http://schemas.microsoft.com/office/powerpoint/2010/main" val="3658788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0A5B87-607C-4943-88E9-30ED9315F7FB}" type="slidenum">
              <a:rPr lang="en-US" smtClean="0"/>
              <a:t>9</a:t>
            </a:fld>
            <a:endParaRPr lang="en-US"/>
          </a:p>
        </p:txBody>
      </p:sp>
    </p:spTree>
    <p:extLst>
      <p:ext uri="{BB962C8B-B14F-4D97-AF65-F5344CB8AC3E}">
        <p14:creationId xmlns:p14="http://schemas.microsoft.com/office/powerpoint/2010/main" val="21830012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8.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8.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1.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1.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8.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1.em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11.e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8.emf"/></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1.emf"/></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1.emf"/></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8.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12407" b="31351"/>
          <a:stretch/>
        </p:blipFill>
        <p:spPr>
          <a:xfrm>
            <a:off x="0" y="2"/>
            <a:ext cx="12192000" cy="6858001"/>
          </a:xfrm>
          <a:prstGeom prst="rect">
            <a:avLst/>
          </a:prstGeom>
          <a:noFill/>
          <a:ln>
            <a:noFill/>
          </a:ln>
        </p:spPr>
      </p:pic>
      <p:pic>
        <p:nvPicPr>
          <p:cNvPr id="15" name="Picture 14"/>
          <p:cNvPicPr>
            <a:picLocks noChangeAspect="1"/>
          </p:cNvPicPr>
          <p:nvPr userDrawn="1"/>
        </p:nvPicPr>
        <p:blipFill>
          <a:blip r:embed="rId3"/>
          <a:stretch>
            <a:fillRect/>
          </a:stretch>
        </p:blipFill>
        <p:spPr>
          <a:xfrm>
            <a:off x="485565" y="2440234"/>
            <a:ext cx="5470311" cy="54049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white">
          <a:xfrm>
            <a:off x="10129914" y="6042777"/>
            <a:ext cx="1611036" cy="345156"/>
          </a:xfrm>
          <a:prstGeom prst="rect">
            <a:avLst/>
          </a:prstGeom>
        </p:spPr>
      </p:pic>
    </p:spTree>
    <p:extLst>
      <p:ext uri="{BB962C8B-B14F-4D97-AF65-F5344CB8AC3E}">
        <p14:creationId xmlns:p14="http://schemas.microsoft.com/office/powerpoint/2010/main" val="405822745"/>
      </p:ext>
    </p:extLst>
  </p:cSld>
  <p:clrMapOvr>
    <a:masterClrMapping/>
  </p:clrMapOvr>
  <p:transition>
    <p:fade/>
  </p:transition>
  <p:extLst>
    <p:ext uri="{DCECCB84-F9BA-43D5-87BE-67443E8EF086}">
      <p15:sldGuideLst xmlns:p15="http://schemas.microsoft.com/office/powerpoint/2012/main">
        <p15:guide id="1" orient="horz" pos="302" userDrawn="1">
          <p15:clr>
            <a:srgbClr val="C35EA4"/>
          </p15:clr>
        </p15:guide>
        <p15:guide id="2" pos="384" userDrawn="1">
          <p15:clr>
            <a:srgbClr val="C35EA4"/>
          </p15:clr>
        </p15:guide>
        <p15:guide id="3" pos="10061"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4"/>
            <a:ext cx="11653523" cy="1796217"/>
          </a:xfrm>
          <a:noFill/>
        </p:spPr>
        <p:txBody>
          <a:bodyPr tIns="91440" bIns="91440" anchor="t" anchorCtr="0"/>
          <a:lstStyle>
            <a:lvl1pPr>
              <a:defRPr sz="6470" spc="-74"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18628258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6"/>
            <a:ext cx="5378548" cy="1497589"/>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407" indent="0">
              <a:buNone/>
              <a:tabLst/>
              <a:defRPr sz="1471"/>
            </a:lvl3pPr>
            <a:lvl4pPr marL="338480" indent="0">
              <a:buNone/>
              <a:defRPr sz="1324"/>
            </a:lvl4pPr>
            <a:lvl5pPr marL="504218" indent="0">
              <a:buNone/>
              <a:tabLst/>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6"/>
            <a:ext cx="5378548" cy="1497589"/>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407" indent="0">
              <a:buNone/>
              <a:tabLst/>
              <a:defRPr sz="1471"/>
            </a:lvl3pPr>
            <a:lvl4pPr marL="338480" indent="0">
              <a:buNone/>
              <a:defRPr sz="1324"/>
            </a:lvl4pPr>
            <a:lvl5pPr marL="504218" indent="0">
              <a:buNone/>
              <a:tabLst/>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944914"/>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6"/>
            <a:ext cx="5378548" cy="1497589"/>
          </a:xfrm>
        </p:spPr>
        <p:txBody>
          <a:bodyPr wrap="square">
            <a:spAutoFit/>
          </a:bodyPr>
          <a:lstStyle>
            <a:lvl1pPr marL="211258" indent="-211258">
              <a:spcBef>
                <a:spcPts val="900"/>
              </a:spcBef>
              <a:buClr>
                <a:schemeClr val="tx1"/>
              </a:buClr>
              <a:buFont typeface="Arial" pitchFamily="34" charset="0"/>
              <a:buChar char="•"/>
              <a:defRPr sz="2647"/>
            </a:lvl1pPr>
            <a:lvl2pPr marL="390527" indent="-171451">
              <a:defRPr sz="1471"/>
            </a:lvl2pPr>
            <a:lvl3pPr marL="514352" indent="-123826">
              <a:tabLst/>
              <a:defRPr sz="1471"/>
            </a:lvl3pPr>
            <a:lvl4pPr marL="647702" indent="-133351">
              <a:defRPr sz="1324"/>
            </a:lvl4pPr>
            <a:lvl5pPr marL="771528" indent="-123826">
              <a:tabLst/>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6"/>
            <a:ext cx="5378548" cy="1497589"/>
          </a:xfrm>
        </p:spPr>
        <p:txBody>
          <a:bodyPr wrap="square">
            <a:spAutoFit/>
          </a:bodyPr>
          <a:lstStyle>
            <a:lvl1pPr marL="211258" indent="-211258">
              <a:spcBef>
                <a:spcPts val="900"/>
              </a:spcBef>
              <a:buClr>
                <a:schemeClr val="tx1"/>
              </a:buClr>
              <a:buFont typeface="Arial" pitchFamily="34" charset="0"/>
              <a:buChar char="•"/>
              <a:defRPr sz="2647"/>
            </a:lvl1pPr>
            <a:lvl2pPr marL="390527" indent="-171451">
              <a:defRPr sz="1471"/>
            </a:lvl2pPr>
            <a:lvl3pPr marL="514352" indent="-123826">
              <a:tabLst/>
              <a:defRPr sz="1471"/>
            </a:lvl3pPr>
            <a:lvl4pPr marL="647702" indent="-133351">
              <a:defRPr sz="1324"/>
            </a:lvl4pPr>
            <a:lvl5pPr marL="771528" indent="-123826">
              <a:tabLst/>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8260222"/>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6"/>
            <a:ext cx="5378548" cy="1646733"/>
          </a:xfrm>
        </p:spPr>
        <p:txBody>
          <a:bodyPr wrap="square">
            <a:spAutoFit/>
          </a:bodyPr>
          <a:lstStyle>
            <a:lvl1pPr marL="211258" indent="-211258">
              <a:spcBef>
                <a:spcPts val="900"/>
              </a:spcBef>
              <a:buClr>
                <a:schemeClr val="tx2"/>
              </a:buClr>
              <a:buFont typeface="Arial" pitchFamily="34" charset="0"/>
              <a:buChar char="•"/>
              <a:defRPr sz="2647">
                <a:gradFill>
                  <a:gsLst>
                    <a:gs pos="1250">
                      <a:schemeClr val="tx2"/>
                    </a:gs>
                    <a:gs pos="99000">
                      <a:schemeClr val="tx2"/>
                    </a:gs>
                  </a:gsLst>
                  <a:lin ang="5400000" scaled="0"/>
                </a:gradFill>
              </a:defRPr>
            </a:lvl1pPr>
            <a:lvl2pPr marL="390527" indent="-171451">
              <a:defRPr sz="1765"/>
            </a:lvl2pPr>
            <a:lvl3pPr marL="514352" indent="-123826">
              <a:tabLst/>
              <a:defRPr sz="1765"/>
            </a:lvl3pPr>
            <a:lvl4pPr marL="647702" indent="-133351">
              <a:defRPr/>
            </a:lvl4pPr>
            <a:lvl5pPr marL="771528" indent="-123826">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6"/>
            <a:ext cx="5378548" cy="1646733"/>
          </a:xfrm>
        </p:spPr>
        <p:txBody>
          <a:bodyPr wrap="square">
            <a:spAutoFit/>
          </a:bodyPr>
          <a:lstStyle>
            <a:lvl1pPr marL="211258" indent="-211258">
              <a:spcBef>
                <a:spcPts val="900"/>
              </a:spcBef>
              <a:buClr>
                <a:schemeClr val="tx2"/>
              </a:buClr>
              <a:buFont typeface="Arial" pitchFamily="34" charset="0"/>
              <a:buChar char="•"/>
              <a:defRPr sz="2647">
                <a:gradFill>
                  <a:gsLst>
                    <a:gs pos="1250">
                      <a:schemeClr val="tx2"/>
                    </a:gs>
                    <a:gs pos="99000">
                      <a:schemeClr val="tx2"/>
                    </a:gs>
                  </a:gsLst>
                  <a:lin ang="5400000" scaled="0"/>
                </a:gradFill>
              </a:defRPr>
            </a:lvl1pPr>
            <a:lvl2pPr marL="390527" indent="-171451">
              <a:defRPr sz="1765"/>
            </a:lvl2pPr>
            <a:lvl3pPr marL="514352" indent="-123826">
              <a:tabLst/>
              <a:defRPr sz="1765"/>
            </a:lvl3pPr>
            <a:lvl4pPr marL="647702" indent="-133351">
              <a:defRPr/>
            </a:lvl4pPr>
            <a:lvl5pPr marL="771528" indent="-123826">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1255632"/>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412512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84892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2088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0141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3506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2" tIns="34292" rIns="34292" bIns="34292" numCol="1" spcCol="0" rtlCol="0" fromWordArt="0" anchor="ctr" anchorCtr="0" forceAA="0" compatLnSpc="1">
            <a:prstTxWarp prst="textNoShape">
              <a:avLst/>
            </a:prstTxWarp>
            <a:noAutofit/>
          </a:bodyPr>
          <a:lstStyle/>
          <a:p>
            <a:pPr algn="ctr" defTabSz="685577" fontAlgn="base">
              <a:spcBef>
                <a:spcPct val="0"/>
              </a:spcBef>
              <a:spcAft>
                <a:spcPct val="0"/>
              </a:spcAft>
              <a:defRPr/>
            </a:pPr>
            <a:endParaRPr lang="en-US" sz="1324">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2417"/>
            <a:ext cx="11653523" cy="1616083"/>
          </a:xfrm>
        </p:spPr>
        <p:txBody>
          <a:bodyPr/>
          <a:lstStyle>
            <a:lvl1pPr marL="0" indent="0">
              <a:buNone/>
              <a:defRPr sz="2426">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254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42981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5988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77271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8166921"/>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1845826"/>
          </a:xfrm>
          <a:prstGeom prst="rect">
            <a:avLst/>
          </a:prstGeom>
        </p:spPr>
        <p:txBody>
          <a:bodyPr/>
          <a:lstStyle>
            <a:lvl1pPr marL="213593" indent="-213593">
              <a:buClr>
                <a:schemeClr val="tx1"/>
              </a:buClr>
              <a:buSzPct val="90000"/>
              <a:buFont typeface="Arial" pitchFamily="34" charset="0"/>
              <a:buChar char="•"/>
              <a:defRPr sz="264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0181" indent="-206590">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33773" indent="-213593">
              <a:buClr>
                <a:schemeClr val="tx1"/>
              </a:buClr>
              <a:buSzPct val="90000"/>
              <a:buFont typeface="Arial" pitchFamily="34" charset="0"/>
              <a:buChar char="•"/>
              <a:defRPr sz="205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01846" indent="-168073">
              <a:buClr>
                <a:schemeClr val="tx1"/>
              </a:buClr>
              <a:buSzPct val="90000"/>
              <a:buFont typeface="Arial" pitchFamily="34" charset="0"/>
              <a:buChar char="•"/>
              <a:defRPr sz="1765">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69919" indent="-168073">
              <a:buClr>
                <a:schemeClr val="tx1"/>
              </a:buClr>
              <a:buSzPct val="90000"/>
              <a:buFont typeface="Arial" pitchFamily="34" charset="0"/>
              <a:buChar char="•"/>
              <a:defRPr sz="147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8"/>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720"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295832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4"/>
            <a:ext cx="11653523" cy="1796217"/>
          </a:xfrm>
          <a:noFill/>
        </p:spPr>
        <p:txBody>
          <a:bodyPr tIns="91440" bIns="91440" anchor="t" anchorCtr="0"/>
          <a:lstStyle>
            <a:lvl1pPr>
              <a:defRPr sz="6470" spc="-74"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37676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53" y="2461254"/>
            <a:ext cx="9634305" cy="997196"/>
          </a:xfrm>
        </p:spPr>
        <p:txBody>
          <a:bodyPr anchor="b" anchorCtr="0"/>
          <a:lstStyle>
            <a:lvl1pPr>
              <a:defRPr sz="5399" spc="-113" baseline="0">
                <a:solidFill>
                  <a:schemeClr val="tx1"/>
                </a:solidFill>
              </a:defRPr>
            </a:lvl1pPr>
          </a:lstStyle>
          <a:p>
            <a:r>
              <a:rPr lang="en-US"/>
              <a:t>Click to edit title style</a:t>
            </a:r>
          </a:p>
        </p:txBody>
      </p:sp>
      <p:sp>
        <p:nvSpPr>
          <p:cNvPr id="5" name="Text Placeholder 4"/>
          <p:cNvSpPr>
            <a:spLocks noGrp="1"/>
          </p:cNvSpPr>
          <p:nvPr>
            <p:ph type="body" sz="quarter" idx="12" hasCustomPrompt="1"/>
          </p:nvPr>
        </p:nvSpPr>
        <p:spPr>
          <a:xfrm>
            <a:off x="978951" y="3777537"/>
            <a:ext cx="9660192" cy="498598"/>
          </a:xfrm>
        </p:spPr>
        <p:txBody>
          <a:bodyPr>
            <a:noAutofit/>
          </a:bodyPr>
          <a:lstStyle>
            <a:lvl1pPr marL="0" indent="0">
              <a:spcBef>
                <a:spcPts val="0"/>
              </a:spcBef>
              <a:buNone/>
              <a:defRPr spc="-53" baseline="0">
                <a:solidFill>
                  <a:schemeClr val="tx1"/>
                </a:solidFill>
                <a:latin typeface="+mj-lt"/>
              </a:defRPr>
            </a:lvl1pPr>
          </a:lstStyle>
          <a:p>
            <a:pPr lvl="0"/>
            <a:r>
              <a:rPr lang="en-US"/>
              <a:t>Speaker Title</a:t>
            </a:r>
          </a:p>
        </p:txBody>
      </p:sp>
      <p:sp>
        <p:nvSpPr>
          <p:cNvPr id="7" name="Date Placeholder 6"/>
          <p:cNvSpPr>
            <a:spLocks noGrp="1"/>
          </p:cNvSpPr>
          <p:nvPr>
            <p:ph type="dt" sz="half" idx="13"/>
          </p:nvPr>
        </p:nvSpPr>
        <p:spPr>
          <a:xfrm>
            <a:off x="457321" y="6406271"/>
            <a:ext cx="2134156" cy="273844"/>
          </a:xfrm>
          <a:prstGeom prst="rect">
            <a:avLst/>
          </a:prstGeom>
        </p:spPr>
        <p:txBody>
          <a:bodyPr/>
          <a:lstStyle>
            <a:lvl1pPr>
              <a:defRPr>
                <a:solidFill>
                  <a:schemeClr val="tx1"/>
                </a:solidFill>
              </a:defRPr>
            </a:lvl1pPr>
          </a:lstStyle>
          <a:p>
            <a:pPr defTabSz="685775"/>
            <a:fld id="{20CE17AF-4091-48A7-8681-C3B1BE5CA3B0}" type="datetime1">
              <a:rPr lang="en-GB" sz="1324" smtClean="0">
                <a:solidFill>
                  <a:srgbClr val="525051"/>
                </a:solidFill>
              </a:rPr>
              <a:pPr defTabSz="685775"/>
              <a:t>20/05/2020</a:t>
            </a:fld>
            <a:endParaRPr lang="en-GB" sz="1324">
              <a:solidFill>
                <a:srgbClr val="525051"/>
              </a:solidFill>
            </a:endParaRPr>
          </a:p>
        </p:txBody>
      </p:sp>
      <p:sp>
        <p:nvSpPr>
          <p:cNvPr id="9" name="Footer Placeholder 8"/>
          <p:cNvSpPr>
            <a:spLocks noGrp="1"/>
          </p:cNvSpPr>
          <p:nvPr>
            <p:ph type="ftr" sz="quarter" idx="14"/>
          </p:nvPr>
        </p:nvSpPr>
        <p:spPr>
          <a:xfrm>
            <a:off x="3125013" y="6406271"/>
            <a:ext cx="5891939" cy="273844"/>
          </a:xfrm>
          <a:prstGeom prst="rect">
            <a:avLst/>
          </a:prstGeom>
        </p:spPr>
        <p:txBody>
          <a:bodyPr/>
          <a:lstStyle>
            <a:lvl1pPr>
              <a:defRPr>
                <a:solidFill>
                  <a:schemeClr val="tx1"/>
                </a:solidFill>
              </a:defRPr>
            </a:lvl1pPr>
          </a:lstStyle>
          <a:p>
            <a:pPr defTabSz="685775"/>
            <a:endParaRPr lang="en-GB" sz="1324">
              <a:solidFill>
                <a:srgbClr val="525051"/>
              </a:solidFill>
            </a:endParaRPr>
          </a:p>
        </p:txBody>
      </p:sp>
      <p:sp>
        <p:nvSpPr>
          <p:cNvPr id="10" name="Slide Number Placeholder 9"/>
          <p:cNvSpPr>
            <a:spLocks noGrp="1"/>
          </p:cNvSpPr>
          <p:nvPr>
            <p:ph type="sldNum" sz="quarter" idx="15"/>
          </p:nvPr>
        </p:nvSpPr>
        <p:spPr>
          <a:xfrm>
            <a:off x="9537010" y="6406271"/>
            <a:ext cx="2134156" cy="273844"/>
          </a:xfrm>
          <a:prstGeom prst="rect">
            <a:avLst/>
          </a:prstGeom>
        </p:spPr>
        <p:txBody>
          <a:bodyPr/>
          <a:lstStyle>
            <a:lvl1pPr>
              <a:defRPr>
                <a:solidFill>
                  <a:schemeClr val="tx1"/>
                </a:solidFill>
              </a:defRPr>
            </a:lvl1pPr>
          </a:lstStyle>
          <a:p>
            <a:pPr defTabSz="685775"/>
            <a:fld id="{66F9B19E-23E9-4120-A06C-57F6EDB783B3}" type="slidenum">
              <a:rPr lang="en-GB" sz="1324" smtClean="0">
                <a:solidFill>
                  <a:srgbClr val="525051"/>
                </a:solidFill>
              </a:rPr>
              <a:pPr defTabSz="685775"/>
              <a:t>‹#›</a:t>
            </a:fld>
            <a:endParaRPr lang="en-GB" sz="1324">
              <a:solidFill>
                <a:srgbClr val="525051"/>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6956" y="360009"/>
            <a:ext cx="1488000" cy="547352"/>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321" y="509826"/>
            <a:ext cx="2538329" cy="240001"/>
          </a:xfrm>
          <a:prstGeom prst="rect">
            <a:avLst/>
          </a:prstGeom>
        </p:spPr>
      </p:pic>
    </p:spTree>
    <p:extLst>
      <p:ext uri="{BB962C8B-B14F-4D97-AF65-F5344CB8AC3E}">
        <p14:creationId xmlns:p14="http://schemas.microsoft.com/office/powerpoint/2010/main" val="12763581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3"/>
            <a:ext cx="5384800" cy="149117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149117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3"/>
            <a:ext cx="2844800" cy="365125"/>
          </a:xfrm>
          <a:prstGeom prst="rect">
            <a:avLst/>
          </a:prstGeom>
        </p:spPr>
        <p:txBody>
          <a:bodyPr/>
          <a:lstStyle/>
          <a:p>
            <a:pPr defTabSz="685775"/>
            <a:fld id="{1D8BD707-D9CF-40AE-B4C6-C98DA3205C09}" type="datetimeFigureOut">
              <a:rPr lang="en-US" sz="900" smtClean="0">
                <a:solidFill>
                  <a:prstClr val="black">
                    <a:tint val="75000"/>
                  </a:prstClr>
                </a:solidFill>
                <a:latin typeface="Calibri"/>
              </a:rPr>
              <a:pPr defTabSz="685775"/>
              <a:t>5/20/20</a:t>
            </a:fld>
            <a:endParaRPr lang="en-US" sz="900">
              <a:solidFill>
                <a:prstClr val="black">
                  <a:tint val="75000"/>
                </a:prstClr>
              </a:solidFill>
              <a:latin typeface="Calibri"/>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pPr algn="ctr" defTabSz="685775"/>
            <a:endParaRPr lang="en-US" sz="900">
              <a:solidFill>
                <a:prstClr val="black">
                  <a:tint val="75000"/>
                </a:prstClr>
              </a:solidFill>
              <a:latin typeface="Calibri"/>
            </a:endParaRP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pPr algn="r" defTabSz="685775"/>
            <a:fld id="{B6F15528-21DE-4FAA-801E-634DDDAF4B2B}" type="slidenum">
              <a:rPr lang="en-US" sz="900" smtClean="0">
                <a:solidFill>
                  <a:prstClr val="black">
                    <a:tint val="75000"/>
                  </a:prstClr>
                </a:solidFill>
                <a:latin typeface="Calibri"/>
              </a:rPr>
              <a:pPr algn="r" defTabSz="685775"/>
              <a:t>‹#›</a:t>
            </a:fld>
            <a:endParaRPr lang="en-US" sz="900">
              <a:solidFill>
                <a:prstClr val="black">
                  <a:tint val="75000"/>
                </a:prstClr>
              </a:solidFill>
              <a:latin typeface="Calibri"/>
            </a:endParaRPr>
          </a:p>
        </p:txBody>
      </p:sp>
    </p:spTree>
    <p:extLst>
      <p:ext uri="{BB962C8B-B14F-4D97-AF65-F5344CB8AC3E}">
        <p14:creationId xmlns:p14="http://schemas.microsoft.com/office/powerpoint/2010/main" val="3999174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DAEE436-FAB4-3940-8BDA-DBF17A0FA065}" type="datetime1">
              <a:rPr lang="en-US" smtClean="0">
                <a:solidFill>
                  <a:prstClr val="black">
                    <a:tint val="75000"/>
                  </a:prstClr>
                </a:solidFill>
              </a:rPr>
              <a:pPr/>
              <a:t>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a:solidFill>
                  <a:schemeClr val="tx1">
                    <a:lumMod val="50000"/>
                    <a:lumOff val="50000"/>
                  </a:schemeClr>
                </a:solidFill>
              </a:defRPr>
            </a:lvl1pPr>
          </a:lstStyle>
          <a:p>
            <a:fld id="{D91179E5-0793-8D42-8464-1C04FA544EFC}" type="slidenum">
              <a:rPr lang="en-US" b="0" smtClean="0">
                <a:solidFill>
                  <a:prstClr val="black">
                    <a:lumMod val="50000"/>
                    <a:lumOff val="50000"/>
                  </a:prstClr>
                </a:solidFill>
              </a:rPr>
              <a:pPr/>
              <a:t>‹#›</a:t>
            </a:fld>
            <a:endParaRPr lang="en-US" b="0" dirty="0">
              <a:solidFill>
                <a:prstClr val="black">
                  <a:lumMod val="50000"/>
                  <a:lumOff val="50000"/>
                </a:prstClr>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91179E5-0793-8D42-8464-1C04FA544EFC}"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E40232-F7D2-9449-A214-98BD19BBF55F}" type="datetime1">
              <a:rPr lang="en-US" smtClean="0">
                <a:solidFill>
                  <a:prstClr val="black">
                    <a:tint val="75000"/>
                  </a:prstClr>
                </a:solidFill>
              </a:rPr>
              <a:pPr/>
              <a:t>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91179E5-0793-8D42-8464-1C04FA544EFC}"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B3B892-00C6-3F4A-B1D1-5153259798F7}" type="datetime1">
              <a:rPr lang="en-US" smtClean="0">
                <a:solidFill>
                  <a:prstClr val="black">
                    <a:tint val="75000"/>
                  </a:prstClr>
                </a:solidFill>
              </a:rPr>
              <a:pPr/>
              <a:t>5/20/20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91179E5-0793-8D42-8464-1C04FA544EFC}"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D6B214D-93E9-2D4F-ACFB-884913D3DE90}" type="datetime1">
              <a:rPr lang="en-US" smtClean="0">
                <a:solidFill>
                  <a:prstClr val="black">
                    <a:tint val="75000"/>
                  </a:prstClr>
                </a:solidFill>
              </a:rPr>
              <a:pPr/>
              <a:t>5/20/20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91179E5-0793-8D42-8464-1C04FA544EFC}"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Date Placeholder 2"/>
          <p:cNvSpPr>
            <a:spLocks noGrp="1"/>
          </p:cNvSpPr>
          <p:nvPr>
            <p:ph type="dt" sz="half" idx="10"/>
          </p:nvPr>
        </p:nvSpPr>
        <p:spPr/>
        <p:txBody>
          <a:bodyPr/>
          <a:lstStyle/>
          <a:p>
            <a:fld id="{C846CA11-6FA0-1D4E-80F4-EA7C4507B948}" type="datetime1">
              <a:rPr lang="en-US" smtClean="0">
                <a:solidFill>
                  <a:prstClr val="black">
                    <a:tint val="75000"/>
                  </a:prstClr>
                </a:solidFill>
              </a:rPr>
              <a:pPr/>
              <a:t>5/20/20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91179E5-0793-8D42-8464-1C04FA544EFC}"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226B13-4E00-3E41-AF8B-3AADBDA841F4}" type="datetime1">
              <a:rPr lang="en-US" smtClean="0">
                <a:solidFill>
                  <a:prstClr val="black">
                    <a:tint val="75000"/>
                  </a:prstClr>
                </a:solidFill>
              </a:rPr>
              <a:pPr/>
              <a:t>5/20/20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91179E5-0793-8D42-8464-1C04FA544EFC}"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B45D41-2EB0-9046-8A0E-1F9383017E63}" type="datetime1">
              <a:rPr lang="en-US" smtClean="0">
                <a:solidFill>
                  <a:prstClr val="black">
                    <a:tint val="75000"/>
                  </a:prstClr>
                </a:solidFill>
              </a:rPr>
              <a:pPr/>
              <a:t>5/20/20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91179E5-0793-8D42-8464-1C04FA544EFC}"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0" y="1189177"/>
            <a:ext cx="11653523" cy="1538242"/>
          </a:xfrm>
        </p:spPr>
        <p:txBody>
          <a:bodyPr/>
          <a:lstStyle>
            <a:lvl1pPr marL="0" indent="0">
              <a:buNone/>
              <a:defRPr>
                <a:gradFill>
                  <a:gsLst>
                    <a:gs pos="1250">
                      <a:schemeClr val="tx2"/>
                    </a:gs>
                    <a:gs pos="99000">
                      <a:schemeClr val="tx2"/>
                    </a:gs>
                  </a:gsLst>
                  <a:lin ang="5400000" scaled="0"/>
                </a:gradFill>
              </a:defRPr>
            </a:lvl1pPr>
            <a:lvl2pPr marL="0" indent="0">
              <a:buFontTx/>
              <a:buNone/>
              <a:defRPr sz="1471"/>
            </a:lvl2pPr>
            <a:lvl3pPr marL="168073" indent="0">
              <a:buNone/>
              <a:defRPr sz="1471"/>
            </a:lvl3pPr>
            <a:lvl4pPr marL="336145" indent="0">
              <a:buNone/>
              <a:defRPr sz="1324"/>
            </a:lvl4pPr>
            <a:lvl5pPr marL="504218" indent="0">
              <a:buNone/>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748301"/>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406108-6BF7-E846-BA8C-43C713B2E478}" type="datetime1">
              <a:rPr lang="en-US" smtClean="0">
                <a:solidFill>
                  <a:prstClr val="black">
                    <a:tint val="75000"/>
                  </a:prstClr>
                </a:solidFill>
              </a:rPr>
              <a:pPr/>
              <a:t>5/20/20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91179E5-0793-8D42-8464-1C04FA544EFC}"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67AAD2-A78B-3B4A-AEDC-796F9F7C15B8}" type="datetime1">
              <a:rPr lang="en-US" smtClean="0">
                <a:solidFill>
                  <a:prstClr val="black">
                    <a:tint val="75000"/>
                  </a:prstClr>
                </a:solidFill>
              </a:rPr>
              <a:pPr/>
              <a:t>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91179E5-0793-8D42-8464-1C04FA544EFC}"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38D8D2-C8EB-DD4A-B79E-1DAD364E574A}" type="datetime1">
              <a:rPr lang="en-US" smtClean="0">
                <a:solidFill>
                  <a:prstClr val="black">
                    <a:tint val="75000"/>
                  </a:prstClr>
                </a:solidFill>
              </a:rPr>
              <a:pPr/>
              <a:t>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91179E5-0793-8D42-8464-1C04FA544EFC}"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0" y="1189177"/>
            <a:ext cx="11653523" cy="1538242"/>
          </a:xfrm>
        </p:spPr>
        <p:txBody>
          <a:bodyPr/>
          <a:lstStyle>
            <a:lvl1pPr marL="0" indent="0">
              <a:buNone/>
              <a:defRPr>
                <a:gradFill>
                  <a:gsLst>
                    <a:gs pos="1250">
                      <a:schemeClr val="tx1"/>
                    </a:gs>
                    <a:gs pos="99000">
                      <a:schemeClr val="tx1"/>
                    </a:gs>
                  </a:gsLst>
                  <a:lin ang="5400000" scaled="0"/>
                </a:gradFill>
              </a:defRPr>
            </a:lvl1pPr>
            <a:lvl2pPr marL="0" indent="0">
              <a:buFontTx/>
              <a:buNone/>
              <a:defRPr sz="1471"/>
            </a:lvl2pPr>
            <a:lvl3pPr marL="168073" indent="0">
              <a:buNone/>
              <a:defRPr sz="1471"/>
            </a:lvl3pPr>
            <a:lvl4pPr marL="336145" indent="0">
              <a:buNone/>
              <a:defRPr sz="1324"/>
            </a:lvl4pPr>
            <a:lvl5pPr marL="504218" indent="0">
              <a:buNone/>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44731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40" y="1190736"/>
            <a:ext cx="11653523" cy="16873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17262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8"/>
            <a:ext cx="11653523" cy="1687385"/>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076427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6"/>
            <a:ext cx="5378548" cy="1497589"/>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407" indent="0">
              <a:buNone/>
              <a:tabLst/>
              <a:defRPr sz="1471"/>
            </a:lvl3pPr>
            <a:lvl4pPr marL="338480" indent="0">
              <a:buNone/>
              <a:defRPr sz="1324"/>
            </a:lvl4pPr>
            <a:lvl5pPr marL="504218" indent="0">
              <a:buNone/>
              <a:tabLst/>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6"/>
            <a:ext cx="5378548" cy="1497589"/>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407" indent="0">
              <a:buNone/>
              <a:tabLst/>
              <a:defRPr sz="1471"/>
            </a:lvl3pPr>
            <a:lvl4pPr marL="338480" indent="0">
              <a:buNone/>
              <a:defRPr sz="1324"/>
            </a:lvl4pPr>
            <a:lvl5pPr marL="504218" indent="0">
              <a:buNone/>
              <a:tabLst/>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439180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6"/>
            <a:ext cx="5378548" cy="1497589"/>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407" indent="0">
              <a:buNone/>
              <a:tabLst/>
              <a:defRPr sz="1471"/>
            </a:lvl3pPr>
            <a:lvl4pPr marL="338480" indent="0">
              <a:buNone/>
              <a:defRPr sz="1324"/>
            </a:lvl4pPr>
            <a:lvl5pPr marL="504218" indent="0">
              <a:buNone/>
              <a:tabLst/>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6"/>
            <a:ext cx="5378548" cy="1497589"/>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407" indent="0">
              <a:buNone/>
              <a:tabLst/>
              <a:defRPr sz="1471"/>
            </a:lvl3pPr>
            <a:lvl4pPr marL="338480" indent="0">
              <a:buNone/>
              <a:defRPr sz="1324"/>
            </a:lvl4pPr>
            <a:lvl5pPr marL="504218" indent="0">
              <a:buNone/>
              <a:tabLst/>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111652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6"/>
            <a:ext cx="5378548" cy="1497589"/>
          </a:xfrm>
        </p:spPr>
        <p:txBody>
          <a:bodyPr wrap="square">
            <a:spAutoFit/>
          </a:bodyPr>
          <a:lstStyle>
            <a:lvl1pPr marL="211258" indent="-211258">
              <a:spcBef>
                <a:spcPts val="900"/>
              </a:spcBef>
              <a:buClr>
                <a:schemeClr val="tx1"/>
              </a:buClr>
              <a:buFont typeface="Arial" pitchFamily="34" charset="0"/>
              <a:buChar char="•"/>
              <a:defRPr sz="2647"/>
            </a:lvl1pPr>
            <a:lvl2pPr marL="390527" indent="-171451">
              <a:defRPr sz="1471"/>
            </a:lvl2pPr>
            <a:lvl3pPr marL="514352" indent="-123826">
              <a:tabLst/>
              <a:defRPr sz="1471"/>
            </a:lvl3pPr>
            <a:lvl4pPr marL="647702" indent="-133351">
              <a:defRPr sz="1324"/>
            </a:lvl4pPr>
            <a:lvl5pPr marL="771528" indent="-123826">
              <a:tabLst/>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6"/>
            <a:ext cx="5378548" cy="1497589"/>
          </a:xfrm>
        </p:spPr>
        <p:txBody>
          <a:bodyPr wrap="square">
            <a:spAutoFit/>
          </a:bodyPr>
          <a:lstStyle>
            <a:lvl1pPr marL="211258" indent="-211258">
              <a:spcBef>
                <a:spcPts val="900"/>
              </a:spcBef>
              <a:buClr>
                <a:schemeClr val="tx1"/>
              </a:buClr>
              <a:buFont typeface="Arial" pitchFamily="34" charset="0"/>
              <a:buChar char="•"/>
              <a:defRPr sz="2647"/>
            </a:lvl1pPr>
            <a:lvl2pPr marL="390527" indent="-171451">
              <a:defRPr sz="1471"/>
            </a:lvl2pPr>
            <a:lvl3pPr marL="514352" indent="-123826">
              <a:tabLst/>
              <a:defRPr sz="1471"/>
            </a:lvl3pPr>
            <a:lvl4pPr marL="647702" indent="-133351">
              <a:defRPr sz="1324"/>
            </a:lvl4pPr>
            <a:lvl5pPr marL="771528" indent="-123826">
              <a:tabLst/>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688989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6"/>
            <a:ext cx="5378548" cy="1646733"/>
          </a:xfrm>
        </p:spPr>
        <p:txBody>
          <a:bodyPr wrap="square">
            <a:spAutoFit/>
          </a:bodyPr>
          <a:lstStyle>
            <a:lvl1pPr marL="211258" indent="-211258">
              <a:spcBef>
                <a:spcPts val="900"/>
              </a:spcBef>
              <a:buClr>
                <a:schemeClr val="tx2"/>
              </a:buClr>
              <a:buFont typeface="Arial" pitchFamily="34" charset="0"/>
              <a:buChar char="•"/>
              <a:defRPr sz="2647">
                <a:gradFill>
                  <a:gsLst>
                    <a:gs pos="1250">
                      <a:schemeClr val="tx2"/>
                    </a:gs>
                    <a:gs pos="99000">
                      <a:schemeClr val="tx2"/>
                    </a:gs>
                  </a:gsLst>
                  <a:lin ang="5400000" scaled="0"/>
                </a:gradFill>
              </a:defRPr>
            </a:lvl1pPr>
            <a:lvl2pPr marL="390527" indent="-171451">
              <a:defRPr sz="1765"/>
            </a:lvl2pPr>
            <a:lvl3pPr marL="514352" indent="-123826">
              <a:tabLst/>
              <a:defRPr sz="1765"/>
            </a:lvl3pPr>
            <a:lvl4pPr marL="647702" indent="-133351">
              <a:defRPr/>
            </a:lvl4pPr>
            <a:lvl5pPr marL="771528" indent="-123826">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6"/>
            <a:ext cx="5378548" cy="1646733"/>
          </a:xfrm>
        </p:spPr>
        <p:txBody>
          <a:bodyPr wrap="square">
            <a:spAutoFit/>
          </a:bodyPr>
          <a:lstStyle>
            <a:lvl1pPr marL="211258" indent="-211258">
              <a:spcBef>
                <a:spcPts val="900"/>
              </a:spcBef>
              <a:buClr>
                <a:schemeClr val="tx2"/>
              </a:buClr>
              <a:buFont typeface="Arial" pitchFamily="34" charset="0"/>
              <a:buChar char="•"/>
              <a:defRPr sz="2647">
                <a:gradFill>
                  <a:gsLst>
                    <a:gs pos="1250">
                      <a:schemeClr val="tx2"/>
                    </a:gs>
                    <a:gs pos="99000">
                      <a:schemeClr val="tx2"/>
                    </a:gs>
                  </a:gsLst>
                  <a:lin ang="5400000" scaled="0"/>
                </a:gradFill>
              </a:defRPr>
            </a:lvl1pPr>
            <a:lvl2pPr marL="390527" indent="-171451">
              <a:defRPr sz="1765"/>
            </a:lvl2pPr>
            <a:lvl3pPr marL="514352" indent="-123826">
              <a:tabLst/>
              <a:defRPr sz="1765"/>
            </a:lvl3pPr>
            <a:lvl4pPr marL="647702" indent="-133351">
              <a:defRPr/>
            </a:lvl4pPr>
            <a:lvl5pPr marL="771528" indent="-123826">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076110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Walkin">
    <p:bg bwMode="ltGray">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309637" y="459900"/>
            <a:ext cx="1434153" cy="307259"/>
          </a:xfrm>
          <a:prstGeom prst="rect">
            <a:avLst/>
          </a:prstGeom>
        </p:spPr>
      </p:pic>
      <p:sp>
        <p:nvSpPr>
          <p:cNvPr id="16" name="Freeform 5"/>
          <p:cNvSpPr>
            <a:spLocks noEditPoints="1"/>
          </p:cNvSpPr>
          <p:nvPr userDrawn="1"/>
        </p:nvSpPr>
        <p:spPr bwMode="auto">
          <a:xfrm>
            <a:off x="4751364" y="2570936"/>
            <a:ext cx="6495839" cy="638172"/>
          </a:xfrm>
          <a:custGeom>
            <a:avLst/>
            <a:gdLst>
              <a:gd name="T0" fmla="*/ 67 w 1484"/>
              <a:gd name="T1" fmla="*/ 117 h 143"/>
              <a:gd name="T2" fmla="*/ 15 w 1484"/>
              <a:gd name="T3" fmla="*/ 141 h 143"/>
              <a:gd name="T4" fmla="*/ 63 w 1484"/>
              <a:gd name="T5" fmla="*/ 141 h 143"/>
              <a:gd name="T6" fmla="*/ 119 w 1484"/>
              <a:gd name="T7" fmla="*/ 53 h 143"/>
              <a:gd name="T8" fmla="*/ 173 w 1484"/>
              <a:gd name="T9" fmla="*/ 4 h 143"/>
              <a:gd name="T10" fmla="*/ 180 w 1484"/>
              <a:gd name="T11" fmla="*/ 21 h 143"/>
              <a:gd name="T12" fmla="*/ 165 w 1484"/>
              <a:gd name="T13" fmla="*/ 141 h 143"/>
              <a:gd name="T14" fmla="*/ 226 w 1484"/>
              <a:gd name="T15" fmla="*/ 121 h 143"/>
              <a:gd name="T16" fmla="*/ 272 w 1484"/>
              <a:gd name="T17" fmla="*/ 50 h 143"/>
              <a:gd name="T18" fmla="*/ 223 w 1484"/>
              <a:gd name="T19" fmla="*/ 138 h 143"/>
              <a:gd name="T20" fmla="*/ 333 w 1484"/>
              <a:gd name="T21" fmla="*/ 46 h 143"/>
              <a:gd name="T22" fmla="*/ 293 w 1484"/>
              <a:gd name="T23" fmla="*/ 47 h 143"/>
              <a:gd name="T24" fmla="*/ 330 w 1484"/>
              <a:gd name="T25" fmla="*/ 59 h 143"/>
              <a:gd name="T26" fmla="*/ 359 w 1484"/>
              <a:gd name="T27" fmla="*/ 58 h 143"/>
              <a:gd name="T28" fmla="*/ 439 w 1484"/>
              <a:gd name="T29" fmla="*/ 94 h 143"/>
              <a:gd name="T30" fmla="*/ 362 w 1484"/>
              <a:gd name="T31" fmla="*/ 95 h 143"/>
              <a:gd name="T32" fmla="*/ 416 w 1484"/>
              <a:gd name="T33" fmla="*/ 121 h 143"/>
              <a:gd name="T34" fmla="*/ 474 w 1484"/>
              <a:gd name="T35" fmla="*/ 61 h 143"/>
              <a:gd name="T36" fmla="*/ 464 w 1484"/>
              <a:gd name="T37" fmla="*/ 53 h 143"/>
              <a:gd name="T38" fmla="*/ 497 w 1484"/>
              <a:gd name="T39" fmla="*/ 117 h 143"/>
              <a:gd name="T40" fmla="*/ 503 w 1484"/>
              <a:gd name="T41" fmla="*/ 136 h 143"/>
              <a:gd name="T42" fmla="*/ 538 w 1484"/>
              <a:gd name="T43" fmla="*/ 58 h 143"/>
              <a:gd name="T44" fmla="*/ 618 w 1484"/>
              <a:gd name="T45" fmla="*/ 94 h 143"/>
              <a:gd name="T46" fmla="*/ 540 w 1484"/>
              <a:gd name="T47" fmla="*/ 95 h 143"/>
              <a:gd name="T48" fmla="*/ 594 w 1484"/>
              <a:gd name="T49" fmla="*/ 121 h 143"/>
              <a:gd name="T50" fmla="*/ 641 w 1484"/>
              <a:gd name="T51" fmla="*/ 47 h 143"/>
              <a:gd name="T52" fmla="*/ 656 w 1484"/>
              <a:gd name="T53" fmla="*/ 141 h 143"/>
              <a:gd name="T54" fmla="*/ 656 w 1484"/>
              <a:gd name="T55" fmla="*/ 33 h 143"/>
              <a:gd name="T56" fmla="*/ 730 w 1484"/>
              <a:gd name="T57" fmla="*/ 130 h 143"/>
              <a:gd name="T58" fmla="*/ 740 w 1484"/>
              <a:gd name="T59" fmla="*/ 47 h 143"/>
              <a:gd name="T60" fmla="*/ 685 w 1484"/>
              <a:gd name="T61" fmla="*/ 47 h 143"/>
              <a:gd name="T62" fmla="*/ 740 w 1484"/>
              <a:gd name="T63" fmla="*/ 140 h 143"/>
              <a:gd name="T64" fmla="*/ 873 w 1484"/>
              <a:gd name="T65" fmla="*/ 68 h 143"/>
              <a:gd name="T66" fmla="*/ 802 w 1484"/>
              <a:gd name="T67" fmla="*/ 141 h 143"/>
              <a:gd name="T68" fmla="*/ 868 w 1484"/>
              <a:gd name="T69" fmla="*/ 141 h 143"/>
              <a:gd name="T70" fmla="*/ 817 w 1484"/>
              <a:gd name="T71" fmla="*/ 71 h 143"/>
              <a:gd name="T72" fmla="*/ 857 w 1484"/>
              <a:gd name="T73" fmla="*/ 64 h 143"/>
              <a:gd name="T74" fmla="*/ 904 w 1484"/>
              <a:gd name="T75" fmla="*/ 69 h 143"/>
              <a:gd name="T76" fmla="*/ 974 w 1484"/>
              <a:gd name="T77" fmla="*/ 120 h 143"/>
              <a:gd name="T78" fmla="*/ 981 w 1484"/>
              <a:gd name="T79" fmla="*/ 90 h 143"/>
              <a:gd name="T80" fmla="*/ 965 w 1484"/>
              <a:gd name="T81" fmla="*/ 85 h 143"/>
              <a:gd name="T82" fmla="*/ 1010 w 1484"/>
              <a:gd name="T83" fmla="*/ 71 h 143"/>
              <a:gd name="T84" fmla="*/ 1028 w 1484"/>
              <a:gd name="T85" fmla="*/ 45 h 143"/>
              <a:gd name="T86" fmla="*/ 1033 w 1484"/>
              <a:gd name="T87" fmla="*/ 109 h 143"/>
              <a:gd name="T88" fmla="*/ 1018 w 1484"/>
              <a:gd name="T89" fmla="*/ 143 h 143"/>
              <a:gd name="T90" fmla="*/ 1137 w 1484"/>
              <a:gd name="T91" fmla="*/ 57 h 143"/>
              <a:gd name="T92" fmla="*/ 1076 w 1484"/>
              <a:gd name="T93" fmla="*/ 130 h 143"/>
              <a:gd name="T94" fmla="*/ 1089 w 1484"/>
              <a:gd name="T95" fmla="*/ 122 h 143"/>
              <a:gd name="T96" fmla="*/ 1090 w 1484"/>
              <a:gd name="T97" fmla="*/ 65 h 143"/>
              <a:gd name="T98" fmla="*/ 1234 w 1484"/>
              <a:gd name="T99" fmla="*/ 80 h 143"/>
              <a:gd name="T100" fmla="*/ 1199 w 1484"/>
              <a:gd name="T101" fmla="*/ 58 h 143"/>
              <a:gd name="T102" fmla="*/ 1190 w 1484"/>
              <a:gd name="T103" fmla="*/ 143 h 143"/>
              <a:gd name="T104" fmla="*/ 1234 w 1484"/>
              <a:gd name="T105" fmla="*/ 80 h 143"/>
              <a:gd name="T106" fmla="*/ 1175 w 1484"/>
              <a:gd name="T107" fmla="*/ 115 h 143"/>
              <a:gd name="T108" fmla="*/ 1309 w 1484"/>
              <a:gd name="T109" fmla="*/ 47 h 143"/>
              <a:gd name="T110" fmla="*/ 1275 w 1484"/>
              <a:gd name="T111" fmla="*/ 47 h 143"/>
              <a:gd name="T112" fmla="*/ 1282 w 1484"/>
              <a:gd name="T113" fmla="*/ 69 h 143"/>
              <a:gd name="T114" fmla="*/ 1362 w 1484"/>
              <a:gd name="T115" fmla="*/ 131 h 143"/>
              <a:gd name="T116" fmla="*/ 1385 w 1484"/>
              <a:gd name="T117" fmla="*/ 65 h 143"/>
              <a:gd name="T118" fmla="*/ 1320 w 1484"/>
              <a:gd name="T119" fmla="*/ 121 h 143"/>
              <a:gd name="T120" fmla="*/ 1484 w 1484"/>
              <a:gd name="T121" fmla="*/ 83 h 143"/>
              <a:gd name="T122" fmla="*/ 1406 w 1484"/>
              <a:gd name="T123" fmla="*/ 2 h 143"/>
              <a:gd name="T124" fmla="*/ 1447 w 1484"/>
              <a:gd name="T125"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3">
                <a:moveTo>
                  <a:pt x="134" y="10"/>
                </a:moveTo>
                <a:cubicBezTo>
                  <a:pt x="115" y="10"/>
                  <a:pt x="115" y="10"/>
                  <a:pt x="115" y="10"/>
                </a:cubicBezTo>
                <a:cubicBezTo>
                  <a:pt x="74" y="101"/>
                  <a:pt x="74" y="101"/>
                  <a:pt x="74" y="101"/>
                </a:cubicBezTo>
                <a:cubicBezTo>
                  <a:pt x="73" y="103"/>
                  <a:pt x="70" y="109"/>
                  <a:pt x="67" y="117"/>
                </a:cubicBezTo>
                <a:cubicBezTo>
                  <a:pt x="67" y="117"/>
                  <a:pt x="67" y="117"/>
                  <a:pt x="67" y="117"/>
                </a:cubicBezTo>
                <a:cubicBezTo>
                  <a:pt x="66" y="114"/>
                  <a:pt x="64" y="108"/>
                  <a:pt x="61" y="101"/>
                </a:cubicBezTo>
                <a:cubicBezTo>
                  <a:pt x="20" y="10"/>
                  <a:pt x="20" y="10"/>
                  <a:pt x="20" y="10"/>
                </a:cubicBezTo>
                <a:cubicBezTo>
                  <a:pt x="0" y="10"/>
                  <a:pt x="0" y="10"/>
                  <a:pt x="0" y="10"/>
                </a:cubicBezTo>
                <a:cubicBezTo>
                  <a:pt x="0" y="141"/>
                  <a:pt x="0" y="141"/>
                  <a:pt x="0" y="141"/>
                </a:cubicBezTo>
                <a:cubicBezTo>
                  <a:pt x="15" y="141"/>
                  <a:pt x="15" y="141"/>
                  <a:pt x="15" y="141"/>
                </a:cubicBezTo>
                <a:cubicBezTo>
                  <a:pt x="15" y="53"/>
                  <a:pt x="15" y="53"/>
                  <a:pt x="15" y="53"/>
                </a:cubicBezTo>
                <a:cubicBezTo>
                  <a:pt x="15" y="41"/>
                  <a:pt x="15" y="33"/>
                  <a:pt x="14" y="27"/>
                </a:cubicBezTo>
                <a:cubicBezTo>
                  <a:pt x="15" y="27"/>
                  <a:pt x="15" y="27"/>
                  <a:pt x="15" y="27"/>
                </a:cubicBezTo>
                <a:cubicBezTo>
                  <a:pt x="16" y="34"/>
                  <a:pt x="17" y="38"/>
                  <a:pt x="18" y="41"/>
                </a:cubicBezTo>
                <a:cubicBezTo>
                  <a:pt x="63" y="141"/>
                  <a:pt x="63" y="141"/>
                  <a:pt x="63" y="141"/>
                </a:cubicBezTo>
                <a:cubicBezTo>
                  <a:pt x="71" y="141"/>
                  <a:pt x="71" y="141"/>
                  <a:pt x="71" y="141"/>
                </a:cubicBezTo>
                <a:cubicBezTo>
                  <a:pt x="116" y="40"/>
                  <a:pt x="116" y="40"/>
                  <a:pt x="116" y="40"/>
                </a:cubicBezTo>
                <a:cubicBezTo>
                  <a:pt x="117" y="37"/>
                  <a:pt x="118" y="33"/>
                  <a:pt x="120" y="27"/>
                </a:cubicBezTo>
                <a:cubicBezTo>
                  <a:pt x="120" y="27"/>
                  <a:pt x="120" y="27"/>
                  <a:pt x="120" y="27"/>
                </a:cubicBezTo>
                <a:cubicBezTo>
                  <a:pt x="119" y="37"/>
                  <a:pt x="119" y="46"/>
                  <a:pt x="119" y="53"/>
                </a:cubicBezTo>
                <a:cubicBezTo>
                  <a:pt x="119" y="141"/>
                  <a:pt x="119" y="141"/>
                  <a:pt x="119" y="141"/>
                </a:cubicBezTo>
                <a:cubicBezTo>
                  <a:pt x="134" y="141"/>
                  <a:pt x="134" y="141"/>
                  <a:pt x="134" y="141"/>
                </a:cubicBezTo>
                <a:cubicBezTo>
                  <a:pt x="134" y="10"/>
                  <a:pt x="134" y="10"/>
                  <a:pt x="134" y="10"/>
                </a:cubicBezTo>
                <a:close/>
                <a:moveTo>
                  <a:pt x="180" y="7"/>
                </a:moveTo>
                <a:cubicBezTo>
                  <a:pt x="178" y="5"/>
                  <a:pt x="175" y="4"/>
                  <a:pt x="173" y="4"/>
                </a:cubicBezTo>
                <a:cubicBezTo>
                  <a:pt x="170" y="4"/>
                  <a:pt x="167" y="5"/>
                  <a:pt x="166" y="7"/>
                </a:cubicBezTo>
                <a:cubicBezTo>
                  <a:pt x="164" y="9"/>
                  <a:pt x="163" y="11"/>
                  <a:pt x="163" y="13"/>
                </a:cubicBezTo>
                <a:cubicBezTo>
                  <a:pt x="163" y="16"/>
                  <a:pt x="164" y="19"/>
                  <a:pt x="166" y="21"/>
                </a:cubicBezTo>
                <a:cubicBezTo>
                  <a:pt x="168" y="22"/>
                  <a:pt x="170" y="23"/>
                  <a:pt x="173" y="23"/>
                </a:cubicBezTo>
                <a:cubicBezTo>
                  <a:pt x="175" y="23"/>
                  <a:pt x="178" y="22"/>
                  <a:pt x="180" y="21"/>
                </a:cubicBezTo>
                <a:cubicBezTo>
                  <a:pt x="182" y="19"/>
                  <a:pt x="183" y="16"/>
                  <a:pt x="183" y="13"/>
                </a:cubicBezTo>
                <a:cubicBezTo>
                  <a:pt x="183" y="11"/>
                  <a:pt x="182" y="9"/>
                  <a:pt x="180" y="7"/>
                </a:cubicBezTo>
                <a:close/>
                <a:moveTo>
                  <a:pt x="180" y="47"/>
                </a:moveTo>
                <a:cubicBezTo>
                  <a:pt x="165" y="47"/>
                  <a:pt x="165" y="47"/>
                  <a:pt x="165" y="47"/>
                </a:cubicBezTo>
                <a:cubicBezTo>
                  <a:pt x="165" y="141"/>
                  <a:pt x="165" y="141"/>
                  <a:pt x="165" y="141"/>
                </a:cubicBezTo>
                <a:cubicBezTo>
                  <a:pt x="180" y="141"/>
                  <a:pt x="180" y="141"/>
                  <a:pt x="180" y="141"/>
                </a:cubicBezTo>
                <a:cubicBezTo>
                  <a:pt x="180" y="47"/>
                  <a:pt x="180" y="47"/>
                  <a:pt x="180" y="47"/>
                </a:cubicBezTo>
                <a:close/>
                <a:moveTo>
                  <a:pt x="272" y="123"/>
                </a:moveTo>
                <a:cubicBezTo>
                  <a:pt x="265" y="128"/>
                  <a:pt x="257" y="131"/>
                  <a:pt x="249" y="131"/>
                </a:cubicBezTo>
                <a:cubicBezTo>
                  <a:pt x="239" y="131"/>
                  <a:pt x="231" y="127"/>
                  <a:pt x="226" y="121"/>
                </a:cubicBezTo>
                <a:cubicBezTo>
                  <a:pt x="220" y="115"/>
                  <a:pt x="217" y="106"/>
                  <a:pt x="217" y="95"/>
                </a:cubicBezTo>
                <a:cubicBezTo>
                  <a:pt x="217" y="84"/>
                  <a:pt x="220" y="75"/>
                  <a:pt x="226" y="68"/>
                </a:cubicBezTo>
                <a:cubicBezTo>
                  <a:pt x="232" y="61"/>
                  <a:pt x="240" y="58"/>
                  <a:pt x="250" y="58"/>
                </a:cubicBezTo>
                <a:cubicBezTo>
                  <a:pt x="258" y="58"/>
                  <a:pt x="265" y="60"/>
                  <a:pt x="272" y="65"/>
                </a:cubicBezTo>
                <a:cubicBezTo>
                  <a:pt x="272" y="50"/>
                  <a:pt x="272" y="50"/>
                  <a:pt x="272" y="50"/>
                </a:cubicBezTo>
                <a:cubicBezTo>
                  <a:pt x="266" y="46"/>
                  <a:pt x="259" y="45"/>
                  <a:pt x="250" y="45"/>
                </a:cubicBezTo>
                <a:cubicBezTo>
                  <a:pt x="236" y="45"/>
                  <a:pt x="224" y="50"/>
                  <a:pt x="215" y="59"/>
                </a:cubicBezTo>
                <a:cubicBezTo>
                  <a:pt x="206" y="68"/>
                  <a:pt x="201" y="81"/>
                  <a:pt x="201" y="96"/>
                </a:cubicBezTo>
                <a:cubicBezTo>
                  <a:pt x="201" y="105"/>
                  <a:pt x="203" y="114"/>
                  <a:pt x="207" y="121"/>
                </a:cubicBezTo>
                <a:cubicBezTo>
                  <a:pt x="211" y="128"/>
                  <a:pt x="216" y="134"/>
                  <a:pt x="223" y="138"/>
                </a:cubicBezTo>
                <a:cubicBezTo>
                  <a:pt x="230" y="142"/>
                  <a:pt x="238" y="143"/>
                  <a:pt x="246" y="143"/>
                </a:cubicBezTo>
                <a:cubicBezTo>
                  <a:pt x="256" y="143"/>
                  <a:pt x="265" y="141"/>
                  <a:pt x="272" y="137"/>
                </a:cubicBezTo>
                <a:cubicBezTo>
                  <a:pt x="272" y="123"/>
                  <a:pt x="272" y="123"/>
                  <a:pt x="272" y="123"/>
                </a:cubicBezTo>
                <a:close/>
                <a:moveTo>
                  <a:pt x="342" y="47"/>
                </a:moveTo>
                <a:cubicBezTo>
                  <a:pt x="340" y="46"/>
                  <a:pt x="337" y="46"/>
                  <a:pt x="333" y="46"/>
                </a:cubicBezTo>
                <a:cubicBezTo>
                  <a:pt x="327" y="46"/>
                  <a:pt x="322" y="47"/>
                  <a:pt x="318" y="51"/>
                </a:cubicBezTo>
                <a:cubicBezTo>
                  <a:pt x="314" y="55"/>
                  <a:pt x="310" y="60"/>
                  <a:pt x="308" y="67"/>
                </a:cubicBezTo>
                <a:cubicBezTo>
                  <a:pt x="308" y="67"/>
                  <a:pt x="308" y="67"/>
                  <a:pt x="308" y="67"/>
                </a:cubicBezTo>
                <a:cubicBezTo>
                  <a:pt x="308" y="47"/>
                  <a:pt x="308" y="47"/>
                  <a:pt x="308" y="47"/>
                </a:cubicBezTo>
                <a:cubicBezTo>
                  <a:pt x="293" y="47"/>
                  <a:pt x="293" y="47"/>
                  <a:pt x="293" y="47"/>
                </a:cubicBezTo>
                <a:cubicBezTo>
                  <a:pt x="293" y="141"/>
                  <a:pt x="293" y="141"/>
                  <a:pt x="293" y="141"/>
                </a:cubicBezTo>
                <a:cubicBezTo>
                  <a:pt x="308" y="141"/>
                  <a:pt x="308" y="141"/>
                  <a:pt x="308" y="141"/>
                </a:cubicBezTo>
                <a:cubicBezTo>
                  <a:pt x="308" y="93"/>
                  <a:pt x="308" y="93"/>
                  <a:pt x="308" y="93"/>
                </a:cubicBezTo>
                <a:cubicBezTo>
                  <a:pt x="308" y="83"/>
                  <a:pt x="310" y="75"/>
                  <a:pt x="314" y="69"/>
                </a:cubicBezTo>
                <a:cubicBezTo>
                  <a:pt x="318" y="63"/>
                  <a:pt x="324" y="59"/>
                  <a:pt x="330" y="59"/>
                </a:cubicBezTo>
                <a:cubicBezTo>
                  <a:pt x="335" y="59"/>
                  <a:pt x="339" y="60"/>
                  <a:pt x="342" y="62"/>
                </a:cubicBezTo>
                <a:cubicBezTo>
                  <a:pt x="342" y="47"/>
                  <a:pt x="342" y="47"/>
                  <a:pt x="342" y="47"/>
                </a:cubicBezTo>
                <a:close/>
                <a:moveTo>
                  <a:pt x="427" y="58"/>
                </a:moveTo>
                <a:cubicBezTo>
                  <a:pt x="420" y="49"/>
                  <a:pt x="409" y="45"/>
                  <a:pt x="395" y="45"/>
                </a:cubicBezTo>
                <a:cubicBezTo>
                  <a:pt x="380" y="45"/>
                  <a:pt x="368" y="49"/>
                  <a:pt x="359" y="58"/>
                </a:cubicBezTo>
                <a:cubicBezTo>
                  <a:pt x="351" y="67"/>
                  <a:pt x="347" y="80"/>
                  <a:pt x="347" y="95"/>
                </a:cubicBezTo>
                <a:cubicBezTo>
                  <a:pt x="347" y="110"/>
                  <a:pt x="351" y="121"/>
                  <a:pt x="359" y="130"/>
                </a:cubicBezTo>
                <a:cubicBezTo>
                  <a:pt x="367" y="139"/>
                  <a:pt x="379" y="143"/>
                  <a:pt x="392" y="143"/>
                </a:cubicBezTo>
                <a:cubicBezTo>
                  <a:pt x="407" y="143"/>
                  <a:pt x="418" y="139"/>
                  <a:pt x="427" y="130"/>
                </a:cubicBezTo>
                <a:cubicBezTo>
                  <a:pt x="435" y="121"/>
                  <a:pt x="439" y="109"/>
                  <a:pt x="439" y="94"/>
                </a:cubicBezTo>
                <a:cubicBezTo>
                  <a:pt x="439" y="79"/>
                  <a:pt x="435" y="67"/>
                  <a:pt x="427" y="58"/>
                </a:cubicBezTo>
                <a:close/>
                <a:moveTo>
                  <a:pt x="416" y="121"/>
                </a:moveTo>
                <a:cubicBezTo>
                  <a:pt x="411" y="128"/>
                  <a:pt x="403" y="131"/>
                  <a:pt x="394" y="131"/>
                </a:cubicBezTo>
                <a:cubicBezTo>
                  <a:pt x="384" y="131"/>
                  <a:pt x="376" y="127"/>
                  <a:pt x="371" y="121"/>
                </a:cubicBezTo>
                <a:cubicBezTo>
                  <a:pt x="365" y="115"/>
                  <a:pt x="362" y="106"/>
                  <a:pt x="362" y="95"/>
                </a:cubicBezTo>
                <a:cubicBezTo>
                  <a:pt x="362" y="83"/>
                  <a:pt x="365" y="74"/>
                  <a:pt x="371" y="67"/>
                </a:cubicBezTo>
                <a:cubicBezTo>
                  <a:pt x="376" y="61"/>
                  <a:pt x="384" y="58"/>
                  <a:pt x="394" y="58"/>
                </a:cubicBezTo>
                <a:cubicBezTo>
                  <a:pt x="403" y="58"/>
                  <a:pt x="411" y="61"/>
                  <a:pt x="416" y="67"/>
                </a:cubicBezTo>
                <a:cubicBezTo>
                  <a:pt x="421" y="73"/>
                  <a:pt x="424" y="83"/>
                  <a:pt x="424" y="94"/>
                </a:cubicBezTo>
                <a:cubicBezTo>
                  <a:pt x="424" y="106"/>
                  <a:pt x="421" y="115"/>
                  <a:pt x="416" y="121"/>
                </a:cubicBezTo>
                <a:close/>
                <a:moveTo>
                  <a:pt x="507" y="100"/>
                </a:moveTo>
                <a:cubicBezTo>
                  <a:pt x="503" y="96"/>
                  <a:pt x="497" y="92"/>
                  <a:pt x="488" y="88"/>
                </a:cubicBezTo>
                <a:cubicBezTo>
                  <a:pt x="480" y="85"/>
                  <a:pt x="476" y="83"/>
                  <a:pt x="473" y="80"/>
                </a:cubicBezTo>
                <a:cubicBezTo>
                  <a:pt x="471" y="78"/>
                  <a:pt x="470" y="75"/>
                  <a:pt x="470" y="71"/>
                </a:cubicBezTo>
                <a:cubicBezTo>
                  <a:pt x="470" y="67"/>
                  <a:pt x="471" y="64"/>
                  <a:pt x="474" y="61"/>
                </a:cubicBezTo>
                <a:cubicBezTo>
                  <a:pt x="477" y="59"/>
                  <a:pt x="481" y="58"/>
                  <a:pt x="486" y="58"/>
                </a:cubicBezTo>
                <a:cubicBezTo>
                  <a:pt x="494" y="58"/>
                  <a:pt x="502" y="60"/>
                  <a:pt x="508" y="64"/>
                </a:cubicBezTo>
                <a:cubicBezTo>
                  <a:pt x="508" y="49"/>
                  <a:pt x="508" y="49"/>
                  <a:pt x="508" y="49"/>
                </a:cubicBezTo>
                <a:cubicBezTo>
                  <a:pt x="502" y="46"/>
                  <a:pt x="495" y="45"/>
                  <a:pt x="488" y="45"/>
                </a:cubicBezTo>
                <a:cubicBezTo>
                  <a:pt x="478" y="45"/>
                  <a:pt x="470" y="47"/>
                  <a:pt x="464" y="53"/>
                </a:cubicBezTo>
                <a:cubicBezTo>
                  <a:pt x="458" y="58"/>
                  <a:pt x="454" y="64"/>
                  <a:pt x="454" y="72"/>
                </a:cubicBezTo>
                <a:cubicBezTo>
                  <a:pt x="454" y="79"/>
                  <a:pt x="456" y="84"/>
                  <a:pt x="460" y="88"/>
                </a:cubicBezTo>
                <a:cubicBezTo>
                  <a:pt x="463" y="92"/>
                  <a:pt x="469" y="96"/>
                  <a:pt x="477" y="100"/>
                </a:cubicBezTo>
                <a:cubicBezTo>
                  <a:pt x="485" y="104"/>
                  <a:pt x="491" y="107"/>
                  <a:pt x="493" y="109"/>
                </a:cubicBezTo>
                <a:cubicBezTo>
                  <a:pt x="495" y="111"/>
                  <a:pt x="497" y="114"/>
                  <a:pt x="497" y="117"/>
                </a:cubicBezTo>
                <a:cubicBezTo>
                  <a:pt x="497" y="126"/>
                  <a:pt x="491" y="131"/>
                  <a:pt x="479" y="131"/>
                </a:cubicBezTo>
                <a:cubicBezTo>
                  <a:pt x="470" y="131"/>
                  <a:pt x="462" y="128"/>
                  <a:pt x="454" y="122"/>
                </a:cubicBezTo>
                <a:cubicBezTo>
                  <a:pt x="454" y="138"/>
                  <a:pt x="454" y="138"/>
                  <a:pt x="454" y="138"/>
                </a:cubicBezTo>
                <a:cubicBezTo>
                  <a:pt x="461" y="142"/>
                  <a:pt x="469" y="143"/>
                  <a:pt x="478" y="143"/>
                </a:cubicBezTo>
                <a:cubicBezTo>
                  <a:pt x="488" y="143"/>
                  <a:pt x="496" y="141"/>
                  <a:pt x="503" y="136"/>
                </a:cubicBezTo>
                <a:cubicBezTo>
                  <a:pt x="509" y="131"/>
                  <a:pt x="512" y="124"/>
                  <a:pt x="512" y="116"/>
                </a:cubicBezTo>
                <a:cubicBezTo>
                  <a:pt x="512" y="110"/>
                  <a:pt x="510" y="104"/>
                  <a:pt x="507" y="100"/>
                </a:cubicBezTo>
                <a:close/>
                <a:moveTo>
                  <a:pt x="606" y="58"/>
                </a:moveTo>
                <a:cubicBezTo>
                  <a:pt x="598" y="49"/>
                  <a:pt x="587" y="45"/>
                  <a:pt x="573" y="45"/>
                </a:cubicBezTo>
                <a:cubicBezTo>
                  <a:pt x="558" y="45"/>
                  <a:pt x="546" y="49"/>
                  <a:pt x="538" y="58"/>
                </a:cubicBezTo>
                <a:cubicBezTo>
                  <a:pt x="529" y="67"/>
                  <a:pt x="525" y="80"/>
                  <a:pt x="525" y="95"/>
                </a:cubicBezTo>
                <a:cubicBezTo>
                  <a:pt x="525" y="110"/>
                  <a:pt x="529" y="121"/>
                  <a:pt x="537" y="130"/>
                </a:cubicBezTo>
                <a:cubicBezTo>
                  <a:pt x="546" y="139"/>
                  <a:pt x="557" y="143"/>
                  <a:pt x="571" y="143"/>
                </a:cubicBezTo>
                <a:cubicBezTo>
                  <a:pt x="585" y="143"/>
                  <a:pt x="596" y="139"/>
                  <a:pt x="605" y="130"/>
                </a:cubicBezTo>
                <a:cubicBezTo>
                  <a:pt x="613" y="121"/>
                  <a:pt x="618" y="109"/>
                  <a:pt x="618" y="94"/>
                </a:cubicBezTo>
                <a:cubicBezTo>
                  <a:pt x="618" y="79"/>
                  <a:pt x="614" y="67"/>
                  <a:pt x="606" y="58"/>
                </a:cubicBezTo>
                <a:close/>
                <a:moveTo>
                  <a:pt x="594" y="121"/>
                </a:moveTo>
                <a:cubicBezTo>
                  <a:pt x="589" y="128"/>
                  <a:pt x="582" y="131"/>
                  <a:pt x="572" y="131"/>
                </a:cubicBezTo>
                <a:cubicBezTo>
                  <a:pt x="562" y="131"/>
                  <a:pt x="555" y="127"/>
                  <a:pt x="549" y="121"/>
                </a:cubicBezTo>
                <a:cubicBezTo>
                  <a:pt x="543" y="115"/>
                  <a:pt x="540" y="106"/>
                  <a:pt x="540" y="95"/>
                </a:cubicBezTo>
                <a:cubicBezTo>
                  <a:pt x="540" y="83"/>
                  <a:pt x="543" y="74"/>
                  <a:pt x="549" y="67"/>
                </a:cubicBezTo>
                <a:cubicBezTo>
                  <a:pt x="554" y="61"/>
                  <a:pt x="562" y="58"/>
                  <a:pt x="572" y="58"/>
                </a:cubicBezTo>
                <a:cubicBezTo>
                  <a:pt x="582" y="58"/>
                  <a:pt x="589" y="61"/>
                  <a:pt x="594" y="67"/>
                </a:cubicBezTo>
                <a:cubicBezTo>
                  <a:pt x="599" y="73"/>
                  <a:pt x="602" y="83"/>
                  <a:pt x="602" y="94"/>
                </a:cubicBezTo>
                <a:cubicBezTo>
                  <a:pt x="602" y="106"/>
                  <a:pt x="600" y="115"/>
                  <a:pt x="594" y="121"/>
                </a:cubicBezTo>
                <a:close/>
                <a:moveTo>
                  <a:pt x="682" y="2"/>
                </a:moveTo>
                <a:cubicBezTo>
                  <a:pt x="679" y="1"/>
                  <a:pt x="676" y="0"/>
                  <a:pt x="671" y="0"/>
                </a:cubicBezTo>
                <a:cubicBezTo>
                  <a:pt x="662" y="0"/>
                  <a:pt x="655" y="3"/>
                  <a:pt x="650" y="9"/>
                </a:cubicBezTo>
                <a:cubicBezTo>
                  <a:pt x="644" y="15"/>
                  <a:pt x="641" y="22"/>
                  <a:pt x="641" y="32"/>
                </a:cubicBezTo>
                <a:cubicBezTo>
                  <a:pt x="641" y="47"/>
                  <a:pt x="641" y="47"/>
                  <a:pt x="641" y="47"/>
                </a:cubicBezTo>
                <a:cubicBezTo>
                  <a:pt x="625" y="47"/>
                  <a:pt x="625" y="47"/>
                  <a:pt x="625" y="47"/>
                </a:cubicBezTo>
                <a:cubicBezTo>
                  <a:pt x="625" y="60"/>
                  <a:pt x="625" y="60"/>
                  <a:pt x="625" y="60"/>
                </a:cubicBezTo>
                <a:cubicBezTo>
                  <a:pt x="641" y="60"/>
                  <a:pt x="641" y="60"/>
                  <a:pt x="641" y="60"/>
                </a:cubicBezTo>
                <a:cubicBezTo>
                  <a:pt x="641" y="141"/>
                  <a:pt x="641" y="141"/>
                  <a:pt x="641" y="141"/>
                </a:cubicBezTo>
                <a:cubicBezTo>
                  <a:pt x="656" y="141"/>
                  <a:pt x="656" y="141"/>
                  <a:pt x="656" y="141"/>
                </a:cubicBezTo>
                <a:cubicBezTo>
                  <a:pt x="656" y="60"/>
                  <a:pt x="656" y="60"/>
                  <a:pt x="656" y="60"/>
                </a:cubicBezTo>
                <a:cubicBezTo>
                  <a:pt x="678" y="60"/>
                  <a:pt x="678" y="60"/>
                  <a:pt x="678" y="60"/>
                </a:cubicBezTo>
                <a:cubicBezTo>
                  <a:pt x="678" y="47"/>
                  <a:pt x="678" y="47"/>
                  <a:pt x="678" y="47"/>
                </a:cubicBezTo>
                <a:cubicBezTo>
                  <a:pt x="656" y="47"/>
                  <a:pt x="656" y="47"/>
                  <a:pt x="656" y="47"/>
                </a:cubicBezTo>
                <a:cubicBezTo>
                  <a:pt x="656" y="33"/>
                  <a:pt x="656" y="33"/>
                  <a:pt x="656" y="33"/>
                </a:cubicBezTo>
                <a:cubicBezTo>
                  <a:pt x="656" y="19"/>
                  <a:pt x="661" y="13"/>
                  <a:pt x="672" y="13"/>
                </a:cubicBezTo>
                <a:cubicBezTo>
                  <a:pt x="676" y="13"/>
                  <a:pt x="679" y="14"/>
                  <a:pt x="682" y="15"/>
                </a:cubicBezTo>
                <a:cubicBezTo>
                  <a:pt x="682" y="2"/>
                  <a:pt x="682" y="2"/>
                  <a:pt x="682" y="2"/>
                </a:cubicBezTo>
                <a:close/>
                <a:moveTo>
                  <a:pt x="740" y="127"/>
                </a:moveTo>
                <a:cubicBezTo>
                  <a:pt x="737" y="129"/>
                  <a:pt x="734" y="130"/>
                  <a:pt x="730" y="130"/>
                </a:cubicBezTo>
                <a:cubicBezTo>
                  <a:pt x="725" y="130"/>
                  <a:pt x="721" y="129"/>
                  <a:pt x="719" y="126"/>
                </a:cubicBezTo>
                <a:cubicBezTo>
                  <a:pt x="717" y="124"/>
                  <a:pt x="716" y="119"/>
                  <a:pt x="716" y="113"/>
                </a:cubicBezTo>
                <a:cubicBezTo>
                  <a:pt x="716" y="60"/>
                  <a:pt x="716" y="60"/>
                  <a:pt x="716" y="60"/>
                </a:cubicBezTo>
                <a:cubicBezTo>
                  <a:pt x="740" y="60"/>
                  <a:pt x="740" y="60"/>
                  <a:pt x="740" y="60"/>
                </a:cubicBezTo>
                <a:cubicBezTo>
                  <a:pt x="740" y="47"/>
                  <a:pt x="740" y="47"/>
                  <a:pt x="740" y="47"/>
                </a:cubicBezTo>
                <a:cubicBezTo>
                  <a:pt x="716" y="47"/>
                  <a:pt x="716" y="47"/>
                  <a:pt x="716" y="47"/>
                </a:cubicBezTo>
                <a:cubicBezTo>
                  <a:pt x="716" y="19"/>
                  <a:pt x="716" y="19"/>
                  <a:pt x="716" y="19"/>
                </a:cubicBezTo>
                <a:cubicBezTo>
                  <a:pt x="701" y="24"/>
                  <a:pt x="701" y="24"/>
                  <a:pt x="701" y="24"/>
                </a:cubicBezTo>
                <a:cubicBezTo>
                  <a:pt x="701" y="47"/>
                  <a:pt x="701" y="47"/>
                  <a:pt x="701" y="47"/>
                </a:cubicBezTo>
                <a:cubicBezTo>
                  <a:pt x="685" y="47"/>
                  <a:pt x="685" y="47"/>
                  <a:pt x="685" y="47"/>
                </a:cubicBezTo>
                <a:cubicBezTo>
                  <a:pt x="685" y="60"/>
                  <a:pt x="685" y="60"/>
                  <a:pt x="685" y="60"/>
                </a:cubicBezTo>
                <a:cubicBezTo>
                  <a:pt x="701" y="60"/>
                  <a:pt x="701" y="60"/>
                  <a:pt x="701" y="60"/>
                </a:cubicBezTo>
                <a:cubicBezTo>
                  <a:pt x="701" y="116"/>
                  <a:pt x="701" y="116"/>
                  <a:pt x="701" y="116"/>
                </a:cubicBezTo>
                <a:cubicBezTo>
                  <a:pt x="701" y="134"/>
                  <a:pt x="709" y="143"/>
                  <a:pt x="725" y="143"/>
                </a:cubicBezTo>
                <a:cubicBezTo>
                  <a:pt x="731" y="143"/>
                  <a:pt x="736" y="142"/>
                  <a:pt x="740" y="140"/>
                </a:cubicBezTo>
                <a:cubicBezTo>
                  <a:pt x="740" y="127"/>
                  <a:pt x="740" y="127"/>
                  <a:pt x="740" y="127"/>
                </a:cubicBezTo>
                <a:close/>
                <a:moveTo>
                  <a:pt x="865" y="97"/>
                </a:moveTo>
                <a:cubicBezTo>
                  <a:pt x="861" y="88"/>
                  <a:pt x="857" y="83"/>
                  <a:pt x="852" y="81"/>
                </a:cubicBezTo>
                <a:cubicBezTo>
                  <a:pt x="852" y="81"/>
                  <a:pt x="852" y="81"/>
                  <a:pt x="852" y="81"/>
                </a:cubicBezTo>
                <a:cubicBezTo>
                  <a:pt x="861" y="79"/>
                  <a:pt x="868" y="75"/>
                  <a:pt x="873" y="68"/>
                </a:cubicBezTo>
                <a:cubicBezTo>
                  <a:pt x="878" y="62"/>
                  <a:pt x="881" y="54"/>
                  <a:pt x="881" y="45"/>
                </a:cubicBezTo>
                <a:cubicBezTo>
                  <a:pt x="881" y="34"/>
                  <a:pt x="878" y="25"/>
                  <a:pt x="870" y="19"/>
                </a:cubicBezTo>
                <a:cubicBezTo>
                  <a:pt x="863" y="13"/>
                  <a:pt x="854" y="10"/>
                  <a:pt x="841" y="10"/>
                </a:cubicBezTo>
                <a:cubicBezTo>
                  <a:pt x="802" y="10"/>
                  <a:pt x="802" y="10"/>
                  <a:pt x="802" y="10"/>
                </a:cubicBezTo>
                <a:cubicBezTo>
                  <a:pt x="802" y="141"/>
                  <a:pt x="802" y="141"/>
                  <a:pt x="802" y="141"/>
                </a:cubicBezTo>
                <a:cubicBezTo>
                  <a:pt x="817" y="141"/>
                  <a:pt x="817" y="141"/>
                  <a:pt x="817" y="141"/>
                </a:cubicBezTo>
                <a:cubicBezTo>
                  <a:pt x="817" y="85"/>
                  <a:pt x="817" y="85"/>
                  <a:pt x="817" y="85"/>
                </a:cubicBezTo>
                <a:cubicBezTo>
                  <a:pt x="831" y="85"/>
                  <a:pt x="831" y="85"/>
                  <a:pt x="831" y="85"/>
                </a:cubicBezTo>
                <a:cubicBezTo>
                  <a:pt x="839" y="85"/>
                  <a:pt x="846" y="91"/>
                  <a:pt x="851" y="102"/>
                </a:cubicBezTo>
                <a:cubicBezTo>
                  <a:pt x="868" y="141"/>
                  <a:pt x="868" y="141"/>
                  <a:pt x="868" y="141"/>
                </a:cubicBezTo>
                <a:cubicBezTo>
                  <a:pt x="886" y="141"/>
                  <a:pt x="886" y="141"/>
                  <a:pt x="886" y="141"/>
                </a:cubicBezTo>
                <a:cubicBezTo>
                  <a:pt x="865" y="97"/>
                  <a:pt x="865" y="97"/>
                  <a:pt x="865" y="97"/>
                </a:cubicBezTo>
                <a:close/>
                <a:moveTo>
                  <a:pt x="857" y="64"/>
                </a:moveTo>
                <a:cubicBezTo>
                  <a:pt x="852" y="69"/>
                  <a:pt x="846" y="71"/>
                  <a:pt x="837" y="71"/>
                </a:cubicBezTo>
                <a:cubicBezTo>
                  <a:pt x="817" y="71"/>
                  <a:pt x="817" y="71"/>
                  <a:pt x="817" y="71"/>
                </a:cubicBezTo>
                <a:cubicBezTo>
                  <a:pt x="817" y="23"/>
                  <a:pt x="817" y="23"/>
                  <a:pt x="817" y="23"/>
                </a:cubicBezTo>
                <a:cubicBezTo>
                  <a:pt x="838" y="23"/>
                  <a:pt x="838" y="23"/>
                  <a:pt x="838" y="23"/>
                </a:cubicBezTo>
                <a:cubicBezTo>
                  <a:pt x="847" y="23"/>
                  <a:pt x="854" y="25"/>
                  <a:pt x="858" y="29"/>
                </a:cubicBezTo>
                <a:cubicBezTo>
                  <a:pt x="863" y="33"/>
                  <a:pt x="865" y="39"/>
                  <a:pt x="865" y="46"/>
                </a:cubicBezTo>
                <a:cubicBezTo>
                  <a:pt x="865" y="53"/>
                  <a:pt x="862" y="59"/>
                  <a:pt x="857" y="64"/>
                </a:cubicBezTo>
                <a:close/>
                <a:moveTo>
                  <a:pt x="981" y="90"/>
                </a:moveTo>
                <a:cubicBezTo>
                  <a:pt x="981" y="76"/>
                  <a:pt x="977" y="65"/>
                  <a:pt x="971" y="57"/>
                </a:cubicBezTo>
                <a:cubicBezTo>
                  <a:pt x="964" y="49"/>
                  <a:pt x="954" y="45"/>
                  <a:pt x="942" y="45"/>
                </a:cubicBezTo>
                <a:cubicBezTo>
                  <a:pt x="934" y="45"/>
                  <a:pt x="927" y="47"/>
                  <a:pt x="920" y="51"/>
                </a:cubicBezTo>
                <a:cubicBezTo>
                  <a:pt x="913" y="55"/>
                  <a:pt x="908" y="61"/>
                  <a:pt x="904" y="69"/>
                </a:cubicBezTo>
                <a:cubicBezTo>
                  <a:pt x="901" y="77"/>
                  <a:pt x="899" y="85"/>
                  <a:pt x="899" y="95"/>
                </a:cubicBezTo>
                <a:cubicBezTo>
                  <a:pt x="899" y="110"/>
                  <a:pt x="903" y="122"/>
                  <a:pt x="910" y="130"/>
                </a:cubicBezTo>
                <a:cubicBezTo>
                  <a:pt x="918" y="139"/>
                  <a:pt x="928" y="143"/>
                  <a:pt x="941" y="143"/>
                </a:cubicBezTo>
                <a:cubicBezTo>
                  <a:pt x="955" y="143"/>
                  <a:pt x="966" y="140"/>
                  <a:pt x="974" y="134"/>
                </a:cubicBezTo>
                <a:cubicBezTo>
                  <a:pt x="974" y="120"/>
                  <a:pt x="974" y="120"/>
                  <a:pt x="974" y="120"/>
                </a:cubicBezTo>
                <a:cubicBezTo>
                  <a:pt x="965" y="127"/>
                  <a:pt x="956" y="131"/>
                  <a:pt x="945" y="131"/>
                </a:cubicBezTo>
                <a:cubicBezTo>
                  <a:pt x="936" y="131"/>
                  <a:pt x="928" y="128"/>
                  <a:pt x="923" y="122"/>
                </a:cubicBezTo>
                <a:cubicBezTo>
                  <a:pt x="917" y="117"/>
                  <a:pt x="915" y="109"/>
                  <a:pt x="914" y="98"/>
                </a:cubicBezTo>
                <a:cubicBezTo>
                  <a:pt x="981" y="98"/>
                  <a:pt x="981" y="98"/>
                  <a:pt x="981" y="98"/>
                </a:cubicBezTo>
                <a:cubicBezTo>
                  <a:pt x="981" y="90"/>
                  <a:pt x="981" y="90"/>
                  <a:pt x="981" y="90"/>
                </a:cubicBezTo>
                <a:close/>
                <a:moveTo>
                  <a:pt x="915" y="85"/>
                </a:moveTo>
                <a:cubicBezTo>
                  <a:pt x="916" y="77"/>
                  <a:pt x="919" y="70"/>
                  <a:pt x="924" y="65"/>
                </a:cubicBezTo>
                <a:cubicBezTo>
                  <a:pt x="929" y="60"/>
                  <a:pt x="935" y="58"/>
                  <a:pt x="942" y="58"/>
                </a:cubicBezTo>
                <a:cubicBezTo>
                  <a:pt x="949" y="58"/>
                  <a:pt x="955" y="60"/>
                  <a:pt x="959" y="65"/>
                </a:cubicBezTo>
                <a:cubicBezTo>
                  <a:pt x="963" y="70"/>
                  <a:pt x="965" y="76"/>
                  <a:pt x="965" y="85"/>
                </a:cubicBezTo>
                <a:cubicBezTo>
                  <a:pt x="915" y="85"/>
                  <a:pt x="915" y="85"/>
                  <a:pt x="915" y="85"/>
                </a:cubicBezTo>
                <a:close/>
                <a:moveTo>
                  <a:pt x="1047" y="100"/>
                </a:moveTo>
                <a:cubicBezTo>
                  <a:pt x="1043" y="96"/>
                  <a:pt x="1037" y="92"/>
                  <a:pt x="1028" y="88"/>
                </a:cubicBezTo>
                <a:cubicBezTo>
                  <a:pt x="1021" y="85"/>
                  <a:pt x="1016" y="83"/>
                  <a:pt x="1014" y="80"/>
                </a:cubicBezTo>
                <a:cubicBezTo>
                  <a:pt x="1011" y="78"/>
                  <a:pt x="1010" y="75"/>
                  <a:pt x="1010" y="71"/>
                </a:cubicBezTo>
                <a:cubicBezTo>
                  <a:pt x="1010" y="67"/>
                  <a:pt x="1012" y="64"/>
                  <a:pt x="1015" y="61"/>
                </a:cubicBezTo>
                <a:cubicBezTo>
                  <a:pt x="1018" y="59"/>
                  <a:pt x="1022" y="58"/>
                  <a:pt x="1027" y="58"/>
                </a:cubicBezTo>
                <a:cubicBezTo>
                  <a:pt x="1035" y="58"/>
                  <a:pt x="1042" y="60"/>
                  <a:pt x="1048" y="64"/>
                </a:cubicBezTo>
                <a:cubicBezTo>
                  <a:pt x="1048" y="49"/>
                  <a:pt x="1048" y="49"/>
                  <a:pt x="1048" y="49"/>
                </a:cubicBezTo>
                <a:cubicBezTo>
                  <a:pt x="1042" y="46"/>
                  <a:pt x="1035" y="45"/>
                  <a:pt x="1028" y="45"/>
                </a:cubicBezTo>
                <a:cubicBezTo>
                  <a:pt x="1018" y="45"/>
                  <a:pt x="1010" y="47"/>
                  <a:pt x="1004" y="53"/>
                </a:cubicBezTo>
                <a:cubicBezTo>
                  <a:pt x="998" y="58"/>
                  <a:pt x="995" y="64"/>
                  <a:pt x="995" y="72"/>
                </a:cubicBezTo>
                <a:cubicBezTo>
                  <a:pt x="995" y="79"/>
                  <a:pt x="996" y="84"/>
                  <a:pt x="1000" y="88"/>
                </a:cubicBezTo>
                <a:cubicBezTo>
                  <a:pt x="1003" y="92"/>
                  <a:pt x="1009" y="96"/>
                  <a:pt x="1017" y="100"/>
                </a:cubicBezTo>
                <a:cubicBezTo>
                  <a:pt x="1026" y="104"/>
                  <a:pt x="1031" y="107"/>
                  <a:pt x="1033" y="109"/>
                </a:cubicBezTo>
                <a:cubicBezTo>
                  <a:pt x="1036" y="111"/>
                  <a:pt x="1037" y="114"/>
                  <a:pt x="1037" y="117"/>
                </a:cubicBezTo>
                <a:cubicBezTo>
                  <a:pt x="1037" y="126"/>
                  <a:pt x="1031" y="131"/>
                  <a:pt x="1019" y="131"/>
                </a:cubicBezTo>
                <a:cubicBezTo>
                  <a:pt x="1010" y="131"/>
                  <a:pt x="1002" y="128"/>
                  <a:pt x="994" y="122"/>
                </a:cubicBezTo>
                <a:cubicBezTo>
                  <a:pt x="994" y="138"/>
                  <a:pt x="994" y="138"/>
                  <a:pt x="994" y="138"/>
                </a:cubicBezTo>
                <a:cubicBezTo>
                  <a:pt x="1001" y="142"/>
                  <a:pt x="1009" y="143"/>
                  <a:pt x="1018" y="143"/>
                </a:cubicBezTo>
                <a:cubicBezTo>
                  <a:pt x="1028" y="143"/>
                  <a:pt x="1037" y="141"/>
                  <a:pt x="1043" y="136"/>
                </a:cubicBezTo>
                <a:cubicBezTo>
                  <a:pt x="1049" y="131"/>
                  <a:pt x="1052" y="124"/>
                  <a:pt x="1052" y="116"/>
                </a:cubicBezTo>
                <a:cubicBezTo>
                  <a:pt x="1052" y="110"/>
                  <a:pt x="1050" y="104"/>
                  <a:pt x="1047" y="100"/>
                </a:cubicBezTo>
                <a:close/>
                <a:moveTo>
                  <a:pt x="1147" y="90"/>
                </a:moveTo>
                <a:cubicBezTo>
                  <a:pt x="1147" y="76"/>
                  <a:pt x="1144" y="65"/>
                  <a:pt x="1137" y="57"/>
                </a:cubicBezTo>
                <a:cubicBezTo>
                  <a:pt x="1130" y="49"/>
                  <a:pt x="1121" y="45"/>
                  <a:pt x="1108" y="45"/>
                </a:cubicBezTo>
                <a:cubicBezTo>
                  <a:pt x="1100" y="45"/>
                  <a:pt x="1093" y="47"/>
                  <a:pt x="1086" y="51"/>
                </a:cubicBezTo>
                <a:cubicBezTo>
                  <a:pt x="1080" y="55"/>
                  <a:pt x="1075" y="61"/>
                  <a:pt x="1071" y="69"/>
                </a:cubicBezTo>
                <a:cubicBezTo>
                  <a:pt x="1067" y="77"/>
                  <a:pt x="1065" y="85"/>
                  <a:pt x="1065" y="95"/>
                </a:cubicBezTo>
                <a:cubicBezTo>
                  <a:pt x="1065" y="110"/>
                  <a:pt x="1069" y="122"/>
                  <a:pt x="1076" y="130"/>
                </a:cubicBezTo>
                <a:cubicBezTo>
                  <a:pt x="1084" y="139"/>
                  <a:pt x="1094" y="143"/>
                  <a:pt x="1108" y="143"/>
                </a:cubicBezTo>
                <a:cubicBezTo>
                  <a:pt x="1121" y="143"/>
                  <a:pt x="1132" y="140"/>
                  <a:pt x="1141" y="134"/>
                </a:cubicBezTo>
                <a:cubicBezTo>
                  <a:pt x="1141" y="120"/>
                  <a:pt x="1141" y="120"/>
                  <a:pt x="1141" y="120"/>
                </a:cubicBezTo>
                <a:cubicBezTo>
                  <a:pt x="1132" y="127"/>
                  <a:pt x="1122" y="131"/>
                  <a:pt x="1111" y="131"/>
                </a:cubicBezTo>
                <a:cubicBezTo>
                  <a:pt x="1102" y="131"/>
                  <a:pt x="1095" y="128"/>
                  <a:pt x="1089" y="122"/>
                </a:cubicBezTo>
                <a:cubicBezTo>
                  <a:pt x="1084" y="117"/>
                  <a:pt x="1081" y="109"/>
                  <a:pt x="1081" y="98"/>
                </a:cubicBezTo>
                <a:cubicBezTo>
                  <a:pt x="1147" y="98"/>
                  <a:pt x="1147" y="98"/>
                  <a:pt x="1147" y="98"/>
                </a:cubicBezTo>
                <a:cubicBezTo>
                  <a:pt x="1147" y="90"/>
                  <a:pt x="1147" y="90"/>
                  <a:pt x="1147" y="90"/>
                </a:cubicBezTo>
                <a:close/>
                <a:moveTo>
                  <a:pt x="1081" y="85"/>
                </a:moveTo>
                <a:cubicBezTo>
                  <a:pt x="1082" y="77"/>
                  <a:pt x="1085" y="70"/>
                  <a:pt x="1090" y="65"/>
                </a:cubicBezTo>
                <a:cubicBezTo>
                  <a:pt x="1095" y="60"/>
                  <a:pt x="1101" y="58"/>
                  <a:pt x="1108" y="58"/>
                </a:cubicBezTo>
                <a:cubicBezTo>
                  <a:pt x="1116" y="58"/>
                  <a:pt x="1121" y="60"/>
                  <a:pt x="1125" y="65"/>
                </a:cubicBezTo>
                <a:cubicBezTo>
                  <a:pt x="1130" y="70"/>
                  <a:pt x="1132" y="76"/>
                  <a:pt x="1132" y="85"/>
                </a:cubicBezTo>
                <a:cubicBezTo>
                  <a:pt x="1081" y="85"/>
                  <a:pt x="1081" y="85"/>
                  <a:pt x="1081" y="85"/>
                </a:cubicBezTo>
                <a:close/>
                <a:moveTo>
                  <a:pt x="1234" y="80"/>
                </a:moveTo>
                <a:cubicBezTo>
                  <a:pt x="1234" y="57"/>
                  <a:pt x="1223" y="45"/>
                  <a:pt x="1201" y="45"/>
                </a:cubicBezTo>
                <a:cubicBezTo>
                  <a:pt x="1196" y="45"/>
                  <a:pt x="1190" y="46"/>
                  <a:pt x="1183" y="48"/>
                </a:cubicBezTo>
                <a:cubicBezTo>
                  <a:pt x="1176" y="50"/>
                  <a:pt x="1172" y="52"/>
                  <a:pt x="1169" y="54"/>
                </a:cubicBezTo>
                <a:cubicBezTo>
                  <a:pt x="1169" y="69"/>
                  <a:pt x="1169" y="69"/>
                  <a:pt x="1169" y="69"/>
                </a:cubicBezTo>
                <a:cubicBezTo>
                  <a:pt x="1178" y="62"/>
                  <a:pt x="1188" y="58"/>
                  <a:pt x="1199" y="58"/>
                </a:cubicBezTo>
                <a:cubicBezTo>
                  <a:pt x="1212" y="58"/>
                  <a:pt x="1219" y="66"/>
                  <a:pt x="1219" y="82"/>
                </a:cubicBezTo>
                <a:cubicBezTo>
                  <a:pt x="1191" y="86"/>
                  <a:pt x="1191" y="86"/>
                  <a:pt x="1191" y="86"/>
                </a:cubicBezTo>
                <a:cubicBezTo>
                  <a:pt x="1170" y="88"/>
                  <a:pt x="1160" y="99"/>
                  <a:pt x="1160" y="116"/>
                </a:cubicBezTo>
                <a:cubicBezTo>
                  <a:pt x="1160" y="125"/>
                  <a:pt x="1162" y="131"/>
                  <a:pt x="1168" y="136"/>
                </a:cubicBezTo>
                <a:cubicBezTo>
                  <a:pt x="1173" y="141"/>
                  <a:pt x="1180" y="143"/>
                  <a:pt x="1190" y="143"/>
                </a:cubicBezTo>
                <a:cubicBezTo>
                  <a:pt x="1202" y="143"/>
                  <a:pt x="1212" y="138"/>
                  <a:pt x="1218" y="126"/>
                </a:cubicBezTo>
                <a:cubicBezTo>
                  <a:pt x="1219" y="126"/>
                  <a:pt x="1219" y="126"/>
                  <a:pt x="1219" y="126"/>
                </a:cubicBezTo>
                <a:cubicBezTo>
                  <a:pt x="1219" y="141"/>
                  <a:pt x="1219" y="141"/>
                  <a:pt x="1219" y="141"/>
                </a:cubicBezTo>
                <a:cubicBezTo>
                  <a:pt x="1234" y="141"/>
                  <a:pt x="1234" y="141"/>
                  <a:pt x="1234" y="141"/>
                </a:cubicBezTo>
                <a:cubicBezTo>
                  <a:pt x="1234" y="80"/>
                  <a:pt x="1234" y="80"/>
                  <a:pt x="1234" y="80"/>
                </a:cubicBezTo>
                <a:close/>
                <a:moveTo>
                  <a:pt x="1219" y="103"/>
                </a:moveTo>
                <a:cubicBezTo>
                  <a:pt x="1219" y="111"/>
                  <a:pt x="1216" y="117"/>
                  <a:pt x="1212" y="123"/>
                </a:cubicBezTo>
                <a:cubicBezTo>
                  <a:pt x="1207" y="128"/>
                  <a:pt x="1200" y="131"/>
                  <a:pt x="1193" y="131"/>
                </a:cubicBezTo>
                <a:cubicBezTo>
                  <a:pt x="1188" y="131"/>
                  <a:pt x="1183" y="129"/>
                  <a:pt x="1180" y="126"/>
                </a:cubicBezTo>
                <a:cubicBezTo>
                  <a:pt x="1177" y="124"/>
                  <a:pt x="1175" y="120"/>
                  <a:pt x="1175" y="115"/>
                </a:cubicBezTo>
                <a:cubicBezTo>
                  <a:pt x="1175" y="109"/>
                  <a:pt x="1177" y="105"/>
                  <a:pt x="1180" y="102"/>
                </a:cubicBezTo>
                <a:cubicBezTo>
                  <a:pt x="1183" y="100"/>
                  <a:pt x="1188" y="98"/>
                  <a:pt x="1196" y="97"/>
                </a:cubicBezTo>
                <a:cubicBezTo>
                  <a:pt x="1219" y="94"/>
                  <a:pt x="1219" y="94"/>
                  <a:pt x="1219" y="94"/>
                </a:cubicBezTo>
                <a:cubicBezTo>
                  <a:pt x="1219" y="103"/>
                  <a:pt x="1219" y="103"/>
                  <a:pt x="1219" y="103"/>
                </a:cubicBezTo>
                <a:close/>
                <a:moveTo>
                  <a:pt x="1309" y="47"/>
                </a:moveTo>
                <a:cubicBezTo>
                  <a:pt x="1307" y="46"/>
                  <a:pt x="1304" y="46"/>
                  <a:pt x="1300" y="46"/>
                </a:cubicBezTo>
                <a:cubicBezTo>
                  <a:pt x="1295" y="46"/>
                  <a:pt x="1290" y="47"/>
                  <a:pt x="1285" y="51"/>
                </a:cubicBezTo>
                <a:cubicBezTo>
                  <a:pt x="1281" y="55"/>
                  <a:pt x="1278" y="60"/>
                  <a:pt x="1276" y="67"/>
                </a:cubicBezTo>
                <a:cubicBezTo>
                  <a:pt x="1275" y="67"/>
                  <a:pt x="1275" y="67"/>
                  <a:pt x="1275" y="67"/>
                </a:cubicBezTo>
                <a:cubicBezTo>
                  <a:pt x="1275" y="47"/>
                  <a:pt x="1275" y="47"/>
                  <a:pt x="1275" y="47"/>
                </a:cubicBezTo>
                <a:cubicBezTo>
                  <a:pt x="1260" y="47"/>
                  <a:pt x="1260" y="47"/>
                  <a:pt x="1260" y="47"/>
                </a:cubicBezTo>
                <a:cubicBezTo>
                  <a:pt x="1260" y="141"/>
                  <a:pt x="1260" y="141"/>
                  <a:pt x="1260" y="141"/>
                </a:cubicBezTo>
                <a:cubicBezTo>
                  <a:pt x="1275" y="141"/>
                  <a:pt x="1275" y="141"/>
                  <a:pt x="1275" y="141"/>
                </a:cubicBezTo>
                <a:cubicBezTo>
                  <a:pt x="1275" y="93"/>
                  <a:pt x="1275" y="93"/>
                  <a:pt x="1275" y="93"/>
                </a:cubicBezTo>
                <a:cubicBezTo>
                  <a:pt x="1275" y="83"/>
                  <a:pt x="1277" y="75"/>
                  <a:pt x="1282" y="69"/>
                </a:cubicBezTo>
                <a:cubicBezTo>
                  <a:pt x="1286" y="63"/>
                  <a:pt x="1291" y="59"/>
                  <a:pt x="1298" y="59"/>
                </a:cubicBezTo>
                <a:cubicBezTo>
                  <a:pt x="1303" y="59"/>
                  <a:pt x="1307" y="60"/>
                  <a:pt x="1309" y="62"/>
                </a:cubicBezTo>
                <a:cubicBezTo>
                  <a:pt x="1309" y="47"/>
                  <a:pt x="1309" y="47"/>
                  <a:pt x="1309" y="47"/>
                </a:cubicBezTo>
                <a:close/>
                <a:moveTo>
                  <a:pt x="1385" y="123"/>
                </a:moveTo>
                <a:cubicBezTo>
                  <a:pt x="1378" y="128"/>
                  <a:pt x="1370" y="131"/>
                  <a:pt x="1362" y="131"/>
                </a:cubicBezTo>
                <a:cubicBezTo>
                  <a:pt x="1352" y="131"/>
                  <a:pt x="1344" y="127"/>
                  <a:pt x="1338" y="121"/>
                </a:cubicBezTo>
                <a:cubicBezTo>
                  <a:pt x="1333" y="115"/>
                  <a:pt x="1330" y="106"/>
                  <a:pt x="1330" y="95"/>
                </a:cubicBezTo>
                <a:cubicBezTo>
                  <a:pt x="1330" y="84"/>
                  <a:pt x="1333" y="75"/>
                  <a:pt x="1339" y="68"/>
                </a:cubicBezTo>
                <a:cubicBezTo>
                  <a:pt x="1345" y="61"/>
                  <a:pt x="1353" y="58"/>
                  <a:pt x="1363" y="58"/>
                </a:cubicBezTo>
                <a:cubicBezTo>
                  <a:pt x="1370" y="58"/>
                  <a:pt x="1378" y="60"/>
                  <a:pt x="1385" y="65"/>
                </a:cubicBezTo>
                <a:cubicBezTo>
                  <a:pt x="1385" y="50"/>
                  <a:pt x="1385" y="50"/>
                  <a:pt x="1385" y="50"/>
                </a:cubicBezTo>
                <a:cubicBezTo>
                  <a:pt x="1379" y="46"/>
                  <a:pt x="1371" y="45"/>
                  <a:pt x="1363" y="45"/>
                </a:cubicBezTo>
                <a:cubicBezTo>
                  <a:pt x="1348" y="45"/>
                  <a:pt x="1337" y="50"/>
                  <a:pt x="1328" y="59"/>
                </a:cubicBezTo>
                <a:cubicBezTo>
                  <a:pt x="1319" y="68"/>
                  <a:pt x="1314" y="81"/>
                  <a:pt x="1314" y="96"/>
                </a:cubicBezTo>
                <a:cubicBezTo>
                  <a:pt x="1314" y="105"/>
                  <a:pt x="1316" y="114"/>
                  <a:pt x="1320" y="121"/>
                </a:cubicBezTo>
                <a:cubicBezTo>
                  <a:pt x="1324" y="128"/>
                  <a:pt x="1329" y="134"/>
                  <a:pt x="1336" y="138"/>
                </a:cubicBezTo>
                <a:cubicBezTo>
                  <a:pt x="1343" y="142"/>
                  <a:pt x="1350" y="143"/>
                  <a:pt x="1359" y="143"/>
                </a:cubicBezTo>
                <a:cubicBezTo>
                  <a:pt x="1369" y="143"/>
                  <a:pt x="1378" y="141"/>
                  <a:pt x="1385" y="137"/>
                </a:cubicBezTo>
                <a:cubicBezTo>
                  <a:pt x="1385" y="123"/>
                  <a:pt x="1385" y="123"/>
                  <a:pt x="1385" y="123"/>
                </a:cubicBezTo>
                <a:close/>
                <a:moveTo>
                  <a:pt x="1484" y="83"/>
                </a:moveTo>
                <a:cubicBezTo>
                  <a:pt x="1484" y="58"/>
                  <a:pt x="1473" y="45"/>
                  <a:pt x="1452" y="45"/>
                </a:cubicBezTo>
                <a:cubicBezTo>
                  <a:pt x="1439" y="45"/>
                  <a:pt x="1428" y="51"/>
                  <a:pt x="1421" y="63"/>
                </a:cubicBezTo>
                <a:cubicBezTo>
                  <a:pt x="1421" y="63"/>
                  <a:pt x="1421" y="63"/>
                  <a:pt x="1421" y="63"/>
                </a:cubicBezTo>
                <a:cubicBezTo>
                  <a:pt x="1421" y="2"/>
                  <a:pt x="1421" y="2"/>
                  <a:pt x="1421" y="2"/>
                </a:cubicBezTo>
                <a:cubicBezTo>
                  <a:pt x="1406" y="2"/>
                  <a:pt x="1406" y="2"/>
                  <a:pt x="1406" y="2"/>
                </a:cubicBezTo>
                <a:cubicBezTo>
                  <a:pt x="1406" y="141"/>
                  <a:pt x="1406" y="141"/>
                  <a:pt x="1406" y="141"/>
                </a:cubicBezTo>
                <a:cubicBezTo>
                  <a:pt x="1421" y="141"/>
                  <a:pt x="1421" y="141"/>
                  <a:pt x="1421" y="141"/>
                </a:cubicBezTo>
                <a:cubicBezTo>
                  <a:pt x="1421" y="88"/>
                  <a:pt x="1421" y="88"/>
                  <a:pt x="1421" y="88"/>
                </a:cubicBezTo>
                <a:cubicBezTo>
                  <a:pt x="1421" y="79"/>
                  <a:pt x="1423" y="72"/>
                  <a:pt x="1428" y="66"/>
                </a:cubicBezTo>
                <a:cubicBezTo>
                  <a:pt x="1433" y="61"/>
                  <a:pt x="1439" y="58"/>
                  <a:pt x="1447" y="58"/>
                </a:cubicBezTo>
                <a:cubicBezTo>
                  <a:pt x="1461" y="58"/>
                  <a:pt x="1469" y="68"/>
                  <a:pt x="1469" y="87"/>
                </a:cubicBezTo>
                <a:cubicBezTo>
                  <a:pt x="1469" y="141"/>
                  <a:pt x="1469" y="141"/>
                  <a:pt x="1469" y="141"/>
                </a:cubicBezTo>
                <a:cubicBezTo>
                  <a:pt x="1484" y="141"/>
                  <a:pt x="1484" y="141"/>
                  <a:pt x="1484" y="141"/>
                </a:cubicBezTo>
                <a:cubicBezTo>
                  <a:pt x="1484" y="83"/>
                  <a:pt x="1484" y="83"/>
                  <a:pt x="1484" y="83"/>
                </a:cubicBezTo>
                <a:close/>
              </a:path>
            </a:pathLst>
          </a:custGeom>
          <a:solidFill>
            <a:schemeClr val="tx1"/>
          </a:solidFill>
          <a:ln>
            <a:noFill/>
          </a:ln>
        </p:spPr>
        <p:txBody>
          <a:bodyPr vert="horz" wrap="square" lIns="67232" tIns="33616" rIns="67232" bIns="33616" numCol="1" anchor="t" anchorCtr="0" compatLnSpc="1">
            <a:prstTxWarp prst="textNoShape">
              <a:avLst/>
            </a:prstTxWarp>
          </a:bodyPr>
          <a:lstStyle/>
          <a:p>
            <a:pPr defTabSz="685775"/>
            <a:endParaRPr lang="en-US" sz="1324">
              <a:solidFill>
                <a:srgbClr val="525051"/>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t="15586"/>
          <a:stretch>
            <a:fillRect/>
          </a:stretch>
        </p:blipFill>
        <p:spPr>
          <a:xfrm>
            <a:off x="-467891" y="2"/>
            <a:ext cx="6444056" cy="7935467"/>
          </a:xfrm>
          <a:custGeom>
            <a:avLst/>
            <a:gdLst>
              <a:gd name="connsiteX0" fmla="*/ 477273 w 6573273"/>
              <a:gd name="connsiteY0" fmla="*/ 0 h 8093442"/>
              <a:gd name="connsiteX1" fmla="*/ 6573273 w 6573273"/>
              <a:gd name="connsiteY1" fmla="*/ 0 h 8093442"/>
              <a:gd name="connsiteX2" fmla="*/ 6573273 w 6573273"/>
              <a:gd name="connsiteY2" fmla="*/ 6994525 h 8093442"/>
              <a:gd name="connsiteX3" fmla="*/ 477273 w 6573273"/>
              <a:gd name="connsiteY3" fmla="*/ 6994525 h 8093442"/>
              <a:gd name="connsiteX4" fmla="*/ 477273 w 6573273"/>
              <a:gd name="connsiteY4" fmla="*/ 8093442 h 8093442"/>
              <a:gd name="connsiteX5" fmla="*/ 0 w 6573273"/>
              <a:gd name="connsiteY5" fmla="*/ 8093442 h 8093442"/>
              <a:gd name="connsiteX6" fmla="*/ 0 w 6573273"/>
              <a:gd name="connsiteY6" fmla="*/ 4868863 h 8093442"/>
              <a:gd name="connsiteX7" fmla="*/ 477273 w 6573273"/>
              <a:gd name="connsiteY7" fmla="*/ 4868863 h 809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3273" h="8093442">
                <a:moveTo>
                  <a:pt x="477273" y="0"/>
                </a:moveTo>
                <a:lnTo>
                  <a:pt x="6573273" y="0"/>
                </a:lnTo>
                <a:lnTo>
                  <a:pt x="6573273" y="6994525"/>
                </a:lnTo>
                <a:lnTo>
                  <a:pt x="477273" y="6994525"/>
                </a:lnTo>
                <a:lnTo>
                  <a:pt x="477273" y="8093442"/>
                </a:lnTo>
                <a:lnTo>
                  <a:pt x="0" y="8093442"/>
                </a:lnTo>
                <a:lnTo>
                  <a:pt x="0" y="4868863"/>
                </a:lnTo>
                <a:lnTo>
                  <a:pt x="477273" y="4868863"/>
                </a:lnTo>
                <a:close/>
              </a:path>
            </a:pathLst>
          </a:custGeom>
          <a:noFill/>
          <a:ln>
            <a:noFill/>
          </a:ln>
        </p:spPr>
      </p:pic>
    </p:spTree>
    <p:extLst>
      <p:ext uri="{BB962C8B-B14F-4D97-AF65-F5344CB8AC3E}">
        <p14:creationId xmlns:p14="http://schemas.microsoft.com/office/powerpoint/2010/main" val="2166780497"/>
      </p:ext>
    </p:extLst>
  </p:cSld>
  <p:clrMapOvr>
    <a:masterClrMapping/>
  </p:clrMapOvr>
  <p:transition>
    <p:fade/>
  </p:transition>
  <p:extLst>
    <p:ext uri="{DCECCB84-F9BA-43D5-87BE-67443E8EF086}">
      <p15:sldGuideLst xmlns:p15="http://schemas.microsoft.com/office/powerpoint/2012/main">
        <p15:guide id="1" orient="horz" pos="302" userDrawn="1">
          <p15:clr>
            <a:srgbClr val="C35EA4"/>
          </p15:clr>
        </p15:guide>
        <p15:guide id="2" pos="384" userDrawn="1">
          <p15:clr>
            <a:srgbClr val="C35EA4"/>
          </p15:clr>
        </p15:guide>
        <p15:guide id="3" pos="10061"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347640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72627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7161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6051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602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2" tIns="34292" rIns="34292" bIns="34292" numCol="1" spcCol="0" rtlCol="0" fromWordArt="0" anchor="ctr" anchorCtr="0" forceAA="0" compatLnSpc="1">
            <a:prstTxWarp prst="textNoShape">
              <a:avLst/>
            </a:prstTxWarp>
            <a:noAutofit/>
          </a:bodyPr>
          <a:lstStyle/>
          <a:p>
            <a:pPr algn="ctr" defTabSz="685577" fontAlgn="base">
              <a:spcBef>
                <a:spcPct val="0"/>
              </a:spcBef>
              <a:spcAft>
                <a:spcPct val="0"/>
              </a:spcAft>
            </a:pPr>
            <a:endParaRPr lang="en-US" sz="1324"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2417"/>
            <a:ext cx="11653523" cy="1616083"/>
          </a:xfrm>
        </p:spPr>
        <p:txBody>
          <a:bodyPr/>
          <a:lstStyle>
            <a:lvl1pPr marL="0" indent="0">
              <a:buNone/>
              <a:defRPr sz="2426">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254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42981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5988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77271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596589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1845826"/>
          </a:xfrm>
          <a:prstGeom prst="rect">
            <a:avLst/>
          </a:prstGeom>
        </p:spPr>
        <p:txBody>
          <a:bodyPr/>
          <a:lstStyle>
            <a:lvl1pPr marL="213593" indent="-213593">
              <a:buClr>
                <a:schemeClr val="tx1"/>
              </a:buClr>
              <a:buSzPct val="90000"/>
              <a:buFont typeface="Arial" pitchFamily="34" charset="0"/>
              <a:buChar char="•"/>
              <a:defRPr sz="264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0181" indent="-206590">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33773" indent="-213593">
              <a:buClr>
                <a:schemeClr val="tx1"/>
              </a:buClr>
              <a:buSzPct val="90000"/>
              <a:buFont typeface="Arial" pitchFamily="34" charset="0"/>
              <a:buChar char="•"/>
              <a:defRPr sz="205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01846" indent="-168073">
              <a:buClr>
                <a:schemeClr val="tx1"/>
              </a:buClr>
              <a:buSzPct val="90000"/>
              <a:buFont typeface="Arial" pitchFamily="34" charset="0"/>
              <a:buChar char="•"/>
              <a:defRPr sz="1765">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69919" indent="-168073">
              <a:buClr>
                <a:schemeClr val="tx1"/>
              </a:buClr>
              <a:buSzPct val="90000"/>
              <a:buFont typeface="Arial" pitchFamily="34" charset="0"/>
              <a:buChar char="•"/>
              <a:defRPr sz="147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8"/>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720"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2885738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3"/>
            <a:ext cx="5384800" cy="149117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149117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3"/>
            <a:ext cx="2844800" cy="365125"/>
          </a:xfrm>
          <a:prstGeom prst="rect">
            <a:avLst/>
          </a:prstGeom>
        </p:spPr>
        <p:txBody>
          <a:bodyPr/>
          <a:lstStyle/>
          <a:p>
            <a:pPr defTabSz="685775"/>
            <a:fld id="{1D8BD707-D9CF-40AE-B4C6-C98DA3205C09}" type="datetimeFigureOut">
              <a:rPr lang="en-US" sz="900" smtClean="0">
                <a:solidFill>
                  <a:prstClr val="black">
                    <a:tint val="75000"/>
                  </a:prstClr>
                </a:solidFill>
                <a:latin typeface="Calibri"/>
              </a:rPr>
              <a:pPr defTabSz="685775"/>
              <a:t>5/20/20</a:t>
            </a:fld>
            <a:endParaRPr lang="en-US" sz="900">
              <a:solidFill>
                <a:prstClr val="black">
                  <a:tint val="75000"/>
                </a:prstClr>
              </a:solidFill>
              <a:latin typeface="Calibri"/>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pPr algn="ctr" defTabSz="685775"/>
            <a:endParaRPr lang="en-US" sz="900">
              <a:solidFill>
                <a:prstClr val="black">
                  <a:tint val="75000"/>
                </a:prstClr>
              </a:solidFill>
              <a:latin typeface="Calibri"/>
            </a:endParaRP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pPr algn="r" defTabSz="685775"/>
            <a:fld id="{B6F15528-21DE-4FAA-801E-634DDDAF4B2B}" type="slidenum">
              <a:rPr lang="en-US" sz="900" smtClean="0">
                <a:solidFill>
                  <a:prstClr val="black">
                    <a:tint val="75000"/>
                  </a:prstClr>
                </a:solidFill>
                <a:latin typeface="Calibri"/>
              </a:rPr>
              <a:pPr algn="r" defTabSz="685775"/>
              <a:t>‹#›</a:t>
            </a:fld>
            <a:endParaRPr lang="en-US" sz="900">
              <a:solidFill>
                <a:prstClr val="black">
                  <a:tint val="75000"/>
                </a:prstClr>
              </a:solidFill>
              <a:latin typeface="Calibri"/>
            </a:endParaRPr>
          </a:p>
        </p:txBody>
      </p:sp>
    </p:spTree>
    <p:extLst>
      <p:ext uri="{BB962C8B-B14F-4D97-AF65-F5344CB8AC3E}">
        <p14:creationId xmlns:p14="http://schemas.microsoft.com/office/powerpoint/2010/main" val="29156014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53" y="2461254"/>
            <a:ext cx="9634305" cy="997196"/>
          </a:xfrm>
        </p:spPr>
        <p:txBody>
          <a:bodyPr anchor="b" anchorCtr="0"/>
          <a:lstStyle>
            <a:lvl1pPr>
              <a:defRPr sz="5399" spc="-113" baseline="0">
                <a:solidFill>
                  <a:schemeClr val="tx1"/>
                </a:solidFill>
              </a:defRPr>
            </a:lvl1pPr>
          </a:lstStyle>
          <a:p>
            <a:r>
              <a:rPr lang="en-US" dirty="0"/>
              <a:t>Click to edit title style</a:t>
            </a:r>
          </a:p>
        </p:txBody>
      </p:sp>
      <p:sp>
        <p:nvSpPr>
          <p:cNvPr id="5" name="Text Placeholder 4"/>
          <p:cNvSpPr>
            <a:spLocks noGrp="1"/>
          </p:cNvSpPr>
          <p:nvPr>
            <p:ph type="body" sz="quarter" idx="12" hasCustomPrompt="1"/>
          </p:nvPr>
        </p:nvSpPr>
        <p:spPr>
          <a:xfrm>
            <a:off x="978951" y="3777537"/>
            <a:ext cx="9660192" cy="498598"/>
          </a:xfrm>
        </p:spPr>
        <p:txBody>
          <a:bodyPr>
            <a:noAutofit/>
          </a:bodyPr>
          <a:lstStyle>
            <a:lvl1pPr marL="0" indent="0">
              <a:spcBef>
                <a:spcPts val="0"/>
              </a:spcBef>
              <a:buNone/>
              <a:defRPr spc="-53" baseline="0">
                <a:solidFill>
                  <a:schemeClr val="tx1"/>
                </a:solidFill>
                <a:latin typeface="+mj-lt"/>
              </a:defRPr>
            </a:lvl1pPr>
          </a:lstStyle>
          <a:p>
            <a:pPr lvl="0"/>
            <a:r>
              <a:rPr lang="en-US" dirty="0"/>
              <a:t>Speaker Title</a:t>
            </a:r>
          </a:p>
        </p:txBody>
      </p:sp>
      <p:sp>
        <p:nvSpPr>
          <p:cNvPr id="7" name="Date Placeholder 6"/>
          <p:cNvSpPr>
            <a:spLocks noGrp="1"/>
          </p:cNvSpPr>
          <p:nvPr>
            <p:ph type="dt" sz="half" idx="13"/>
          </p:nvPr>
        </p:nvSpPr>
        <p:spPr>
          <a:xfrm>
            <a:off x="457321" y="6406271"/>
            <a:ext cx="2134156" cy="273844"/>
          </a:xfrm>
          <a:prstGeom prst="rect">
            <a:avLst/>
          </a:prstGeom>
        </p:spPr>
        <p:txBody>
          <a:bodyPr/>
          <a:lstStyle>
            <a:lvl1pPr>
              <a:defRPr>
                <a:solidFill>
                  <a:schemeClr val="tx1"/>
                </a:solidFill>
              </a:defRPr>
            </a:lvl1pPr>
          </a:lstStyle>
          <a:p>
            <a:pPr defTabSz="685775"/>
            <a:fld id="{20CE17AF-4091-48A7-8681-C3B1BE5CA3B0}" type="datetime1">
              <a:rPr lang="en-GB" smtClean="0">
                <a:solidFill>
                  <a:srgbClr val="525051"/>
                </a:solidFill>
              </a:rPr>
              <a:pPr defTabSz="685775"/>
              <a:t>20/05/2020</a:t>
            </a:fld>
            <a:endParaRPr lang="en-GB" dirty="0">
              <a:solidFill>
                <a:srgbClr val="525051"/>
              </a:solidFill>
            </a:endParaRPr>
          </a:p>
        </p:txBody>
      </p:sp>
      <p:sp>
        <p:nvSpPr>
          <p:cNvPr id="9" name="Footer Placeholder 8"/>
          <p:cNvSpPr>
            <a:spLocks noGrp="1"/>
          </p:cNvSpPr>
          <p:nvPr>
            <p:ph type="ftr" sz="quarter" idx="14"/>
          </p:nvPr>
        </p:nvSpPr>
        <p:spPr>
          <a:xfrm>
            <a:off x="3125013" y="6406271"/>
            <a:ext cx="5891939" cy="273844"/>
          </a:xfrm>
          <a:prstGeom prst="rect">
            <a:avLst/>
          </a:prstGeom>
        </p:spPr>
        <p:txBody>
          <a:bodyPr/>
          <a:lstStyle>
            <a:lvl1pPr>
              <a:defRPr>
                <a:solidFill>
                  <a:schemeClr val="tx1"/>
                </a:solidFill>
              </a:defRPr>
            </a:lvl1pPr>
          </a:lstStyle>
          <a:p>
            <a:pPr defTabSz="685775"/>
            <a:endParaRPr lang="en-GB" dirty="0">
              <a:solidFill>
                <a:srgbClr val="525051"/>
              </a:solidFill>
            </a:endParaRPr>
          </a:p>
        </p:txBody>
      </p:sp>
      <p:sp>
        <p:nvSpPr>
          <p:cNvPr id="10" name="Slide Number Placeholder 9"/>
          <p:cNvSpPr>
            <a:spLocks noGrp="1"/>
          </p:cNvSpPr>
          <p:nvPr>
            <p:ph type="sldNum" sz="quarter" idx="15"/>
          </p:nvPr>
        </p:nvSpPr>
        <p:spPr>
          <a:xfrm>
            <a:off x="9537010" y="6406271"/>
            <a:ext cx="2134156" cy="273844"/>
          </a:xfrm>
          <a:prstGeom prst="rect">
            <a:avLst/>
          </a:prstGeom>
        </p:spPr>
        <p:txBody>
          <a:bodyPr/>
          <a:lstStyle>
            <a:lvl1pPr>
              <a:defRPr>
                <a:solidFill>
                  <a:schemeClr val="tx1"/>
                </a:solidFill>
              </a:defRPr>
            </a:lvl1pPr>
          </a:lstStyle>
          <a:p>
            <a:pPr defTabSz="685775"/>
            <a:fld id="{66F9B19E-23E9-4120-A06C-57F6EDB783B3}" type="slidenum">
              <a:rPr lang="en-GB" smtClean="0">
                <a:solidFill>
                  <a:srgbClr val="525051"/>
                </a:solidFill>
              </a:rPr>
              <a:pPr defTabSz="685775"/>
              <a:t>‹#›</a:t>
            </a:fld>
            <a:endParaRPr lang="en-GB">
              <a:solidFill>
                <a:srgbClr val="525051"/>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6956" y="360009"/>
            <a:ext cx="1488000" cy="547352"/>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321" y="509826"/>
            <a:ext cx="2538329" cy="240001"/>
          </a:xfrm>
          <a:prstGeom prst="rect">
            <a:avLst/>
          </a:prstGeom>
        </p:spPr>
      </p:pic>
    </p:spTree>
    <p:extLst>
      <p:ext uri="{BB962C8B-B14F-4D97-AF65-F5344CB8AC3E}">
        <p14:creationId xmlns:p14="http://schemas.microsoft.com/office/powerpoint/2010/main" val="31549352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alkin">
    <p:bg bwMode="ltGray">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12407" b="31351"/>
          <a:stretch/>
        </p:blipFill>
        <p:spPr>
          <a:xfrm>
            <a:off x="1" y="2"/>
            <a:ext cx="12192000" cy="6858001"/>
          </a:xfrm>
          <a:prstGeom prst="rect">
            <a:avLst/>
          </a:prstGeom>
          <a:noFill/>
          <a:ln>
            <a:noFill/>
          </a:ln>
        </p:spPr>
      </p:pic>
      <p:pic>
        <p:nvPicPr>
          <p:cNvPr id="15" name="Picture 14"/>
          <p:cNvPicPr>
            <a:picLocks noChangeAspect="1"/>
          </p:cNvPicPr>
          <p:nvPr userDrawn="1"/>
        </p:nvPicPr>
        <p:blipFill>
          <a:blip r:embed="rId3"/>
          <a:stretch>
            <a:fillRect/>
          </a:stretch>
        </p:blipFill>
        <p:spPr>
          <a:xfrm>
            <a:off x="485566" y="2440234"/>
            <a:ext cx="5470311" cy="54049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white">
          <a:xfrm>
            <a:off x="10129915" y="6042779"/>
            <a:ext cx="1611036" cy="345156"/>
          </a:xfrm>
          <a:prstGeom prst="rect">
            <a:avLst/>
          </a:prstGeom>
        </p:spPr>
      </p:pic>
    </p:spTree>
    <p:extLst>
      <p:ext uri="{BB962C8B-B14F-4D97-AF65-F5344CB8AC3E}">
        <p14:creationId xmlns:p14="http://schemas.microsoft.com/office/powerpoint/2010/main" val="2429695011"/>
      </p:ext>
    </p:extLst>
  </p:cSld>
  <p:clrMapOvr>
    <a:masterClrMapping/>
  </p:clrMapOvr>
  <p:transition>
    <p:fade/>
  </p:transition>
  <p:extLst>
    <p:ext uri="{DCECCB84-F9BA-43D5-87BE-67443E8EF086}">
      <p15:sldGuideLst xmlns:p15="http://schemas.microsoft.com/office/powerpoint/2012/main">
        <p15:guide id="1" orient="horz" pos="302" userDrawn="1">
          <p15:clr>
            <a:srgbClr val="C35EA4"/>
          </p15:clr>
        </p15:guide>
        <p15:guide id="2" pos="384" userDrawn="1">
          <p15:clr>
            <a:srgbClr val="C35EA4"/>
          </p15:clr>
        </p15:guide>
        <p15:guide id="3" pos="10061" userDrawn="1">
          <p15:clr>
            <a:srgbClr val="C35EA4"/>
          </p15:clr>
        </p15:guide>
        <p15:guide id="4" orient="horz" pos="4104" userDrawn="1">
          <p15:clr>
            <a:srgbClr val="C35E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rcRect b="37788"/>
          <a:stretch>
            <a:fillRect/>
          </a:stretch>
        </p:blipFill>
        <p:spPr>
          <a:xfrm rot="9927899" flipH="1" flipV="1">
            <a:off x="6386977" y="3987033"/>
            <a:ext cx="3740529" cy="3394742"/>
          </a:xfrm>
          <a:custGeom>
            <a:avLst/>
            <a:gdLst>
              <a:gd name="connsiteX0" fmla="*/ 3815534 w 3815534"/>
              <a:gd name="connsiteY0" fmla="*/ 0 h 3462323"/>
              <a:gd name="connsiteX1" fmla="*/ 3815534 w 3815534"/>
              <a:gd name="connsiteY1" fmla="*/ 3462323 h 3462323"/>
              <a:gd name="connsiteX2" fmla="*/ 0 w 3815534"/>
              <a:gd name="connsiteY2" fmla="*/ 2473071 h 3462323"/>
              <a:gd name="connsiteX3" fmla="*/ 1 w 3815534"/>
              <a:gd name="connsiteY3" fmla="*/ 0 h 3462323"/>
            </a:gdLst>
            <a:ahLst/>
            <a:cxnLst>
              <a:cxn ang="0">
                <a:pos x="connsiteX0" y="connsiteY0"/>
              </a:cxn>
              <a:cxn ang="0">
                <a:pos x="connsiteX1" y="connsiteY1"/>
              </a:cxn>
              <a:cxn ang="0">
                <a:pos x="connsiteX2" y="connsiteY2"/>
              </a:cxn>
              <a:cxn ang="0">
                <a:pos x="connsiteX3" y="connsiteY3"/>
              </a:cxn>
            </a:cxnLst>
            <a:rect l="l" t="t" r="r" b="b"/>
            <a:pathLst>
              <a:path w="3815534" h="3462323">
                <a:moveTo>
                  <a:pt x="3815534" y="0"/>
                </a:moveTo>
                <a:lnTo>
                  <a:pt x="3815534" y="3462323"/>
                </a:lnTo>
                <a:lnTo>
                  <a:pt x="0" y="2473071"/>
                </a:lnTo>
                <a:lnTo>
                  <a:pt x="1" y="0"/>
                </a:lnTo>
                <a:close/>
              </a:path>
            </a:pathLst>
          </a:custGeom>
        </p:spPr>
      </p:pic>
      <p:sp>
        <p:nvSpPr>
          <p:cNvPr id="15" name="Freeform 14"/>
          <p:cNvSpPr/>
          <p:nvPr userDrawn="1"/>
        </p:nvSpPr>
        <p:spPr bwMode="auto">
          <a:xfrm rot="17875525">
            <a:off x="5410784" y="-340177"/>
            <a:ext cx="35862" cy="1220191"/>
          </a:xfrm>
          <a:custGeom>
            <a:avLst/>
            <a:gdLst>
              <a:gd name="connsiteX0" fmla="*/ 0 w 36576"/>
              <a:gd name="connsiteY0" fmla="*/ 0 h 1244657"/>
              <a:gd name="connsiteX1" fmla="*/ 36576 w 36576"/>
              <a:gd name="connsiteY1" fmla="*/ 69006 h 1244657"/>
              <a:gd name="connsiteX2" fmla="*/ 36576 w 36576"/>
              <a:gd name="connsiteY2" fmla="*/ 1244657 h 1244657"/>
              <a:gd name="connsiteX3" fmla="*/ 0 w 36576"/>
              <a:gd name="connsiteY3" fmla="*/ 1244657 h 1244657"/>
            </a:gdLst>
            <a:ahLst/>
            <a:cxnLst>
              <a:cxn ang="0">
                <a:pos x="connsiteX0" y="connsiteY0"/>
              </a:cxn>
              <a:cxn ang="0">
                <a:pos x="connsiteX1" y="connsiteY1"/>
              </a:cxn>
              <a:cxn ang="0">
                <a:pos x="connsiteX2" y="connsiteY2"/>
              </a:cxn>
              <a:cxn ang="0">
                <a:pos x="connsiteX3" y="connsiteY3"/>
              </a:cxn>
            </a:cxnLst>
            <a:rect l="l" t="t" r="r" b="b"/>
            <a:pathLst>
              <a:path w="36576" h="1244657">
                <a:moveTo>
                  <a:pt x="0" y="0"/>
                </a:moveTo>
                <a:lnTo>
                  <a:pt x="36576" y="69006"/>
                </a:lnTo>
                <a:lnTo>
                  <a:pt x="36576" y="1244657"/>
                </a:lnTo>
                <a:lnTo>
                  <a:pt x="0" y="1244657"/>
                </a:lnTo>
                <a:close/>
              </a:path>
            </a:pathLst>
          </a:custGeom>
          <a:solidFill>
            <a:srgbClr val="306CB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noAutofit/>
          </a:bodyPr>
          <a:lstStyle/>
          <a:p>
            <a:pPr algn="ctr" defTabSz="685577" fontAlgn="base">
              <a:spcBef>
                <a:spcPct val="0"/>
              </a:spcBef>
              <a:spcAft>
                <a:spcPct val="0"/>
              </a:spcAft>
            </a:pPr>
            <a:endParaRPr lang="en-US" sz="1471" dirty="0">
              <a:gradFill>
                <a:gsLst>
                  <a:gs pos="0">
                    <a:srgbClr val="FFFFFF"/>
                  </a:gs>
                  <a:gs pos="100000">
                    <a:srgbClr val="FFFFFF"/>
                  </a:gs>
                </a:gsLst>
                <a:lin ang="5400000" scaled="0"/>
              </a:gradFill>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b="1344"/>
          <a:stretch>
            <a:fillRect/>
          </a:stretch>
        </p:blipFill>
        <p:spPr>
          <a:xfrm rot="20396706" flipH="1" flipV="1">
            <a:off x="2040454" y="-1103253"/>
            <a:ext cx="5209119" cy="6925621"/>
          </a:xfrm>
          <a:custGeom>
            <a:avLst/>
            <a:gdLst>
              <a:gd name="connsiteX0" fmla="*/ 5313572 w 5313572"/>
              <a:gd name="connsiteY0" fmla="*/ 7063492 h 7063492"/>
              <a:gd name="connsiteX1" fmla="*/ 0 w 5313572"/>
              <a:gd name="connsiteY1" fmla="*/ 5123742 h 7063492"/>
              <a:gd name="connsiteX2" fmla="*/ 0 w 5313572"/>
              <a:gd name="connsiteY2" fmla="*/ 0 h 7063492"/>
              <a:gd name="connsiteX3" fmla="*/ 5313572 w 5313572"/>
              <a:gd name="connsiteY3" fmla="*/ 0 h 7063492"/>
            </a:gdLst>
            <a:ahLst/>
            <a:cxnLst>
              <a:cxn ang="0">
                <a:pos x="connsiteX0" y="connsiteY0"/>
              </a:cxn>
              <a:cxn ang="0">
                <a:pos x="connsiteX1" y="connsiteY1"/>
              </a:cxn>
              <a:cxn ang="0">
                <a:pos x="connsiteX2" y="connsiteY2"/>
              </a:cxn>
              <a:cxn ang="0">
                <a:pos x="connsiteX3" y="connsiteY3"/>
              </a:cxn>
            </a:cxnLst>
            <a:rect l="l" t="t" r="r" b="b"/>
            <a:pathLst>
              <a:path w="5313572" h="7063492">
                <a:moveTo>
                  <a:pt x="5313572" y="7063492"/>
                </a:moveTo>
                <a:lnTo>
                  <a:pt x="0" y="5123742"/>
                </a:lnTo>
                <a:lnTo>
                  <a:pt x="0" y="0"/>
                </a:lnTo>
                <a:lnTo>
                  <a:pt x="5313572" y="0"/>
                </a:lnTo>
                <a:close/>
              </a:path>
            </a:pathLst>
          </a:custGeom>
        </p:spPr>
      </p:pic>
      <p:sp>
        <p:nvSpPr>
          <p:cNvPr id="22" name="Rectangle 21"/>
          <p:cNvSpPr/>
          <p:nvPr userDrawn="1"/>
        </p:nvSpPr>
        <p:spPr bwMode="auto">
          <a:xfrm>
            <a:off x="269241" y="2082621"/>
            <a:ext cx="8067823" cy="3587759"/>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5715" rIns="0" bIns="25715" numCol="1" rtlCol="0" anchor="ctr" anchorCtr="0" compatLnSpc="1">
            <a:prstTxWarp prst="textNoShape">
              <a:avLst/>
            </a:prstTxWarp>
          </a:bodyPr>
          <a:lstStyle/>
          <a:p>
            <a:pPr algn="ctr" defTabSz="514115" fontAlgn="base">
              <a:spcBef>
                <a:spcPct val="0"/>
              </a:spcBef>
              <a:spcAft>
                <a:spcPct val="0"/>
              </a:spcAft>
            </a:pPr>
            <a:endParaRPr lang="en-US" sz="1103" dirty="0">
              <a:gradFill>
                <a:gsLst>
                  <a:gs pos="5833">
                    <a:srgbClr val="525051"/>
                  </a:gs>
                  <a:gs pos="100000">
                    <a:srgbClr val="525051"/>
                  </a:gs>
                </a:gsLst>
                <a:lin ang="5400000" scaled="0"/>
              </a:gradFill>
            </a:endParaRPr>
          </a:p>
        </p:txBody>
      </p:sp>
      <p:sp>
        <p:nvSpPr>
          <p:cNvPr id="23" name="Text Placeholder 4"/>
          <p:cNvSpPr>
            <a:spLocks noGrp="1"/>
          </p:cNvSpPr>
          <p:nvPr userDrawn="1">
            <p:ph type="body" sz="quarter" idx="12" hasCustomPrompt="1"/>
          </p:nvPr>
        </p:nvSpPr>
        <p:spPr bwMode="white">
          <a:xfrm>
            <a:off x="269241" y="3877273"/>
            <a:ext cx="8067823" cy="1794661"/>
          </a:xfrm>
          <a:noFill/>
        </p:spPr>
        <p:txBody>
          <a:bodyPr lIns="182880" tIns="146304" rIns="182880" bIns="146304">
            <a:noAutofit/>
          </a:bodyPr>
          <a:lstStyle>
            <a:lvl1pPr marL="0" indent="0">
              <a:spcBef>
                <a:spcPts val="0"/>
              </a:spcBef>
              <a:buNone/>
              <a:defRPr sz="2353"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24" name="Title 1"/>
          <p:cNvSpPr>
            <a:spLocks noGrp="1"/>
          </p:cNvSpPr>
          <p:nvPr userDrawn="1">
            <p:ph type="title" hasCustomPrompt="1"/>
          </p:nvPr>
        </p:nvSpPr>
        <p:spPr bwMode="white">
          <a:xfrm>
            <a:off x="269241" y="2084186"/>
            <a:ext cx="8067823" cy="1793104"/>
          </a:xfrm>
          <a:noFill/>
        </p:spPr>
        <p:txBody>
          <a:bodyPr lIns="146304" tIns="91440" rIns="146304" bIns="91440" anchor="t" anchorCtr="0"/>
          <a:lstStyle>
            <a:lvl1pPr>
              <a:defRPr sz="3971" spc="-56" baseline="0">
                <a:gradFill>
                  <a:gsLst>
                    <a:gs pos="100000">
                      <a:schemeClr val="tx1"/>
                    </a:gs>
                    <a:gs pos="0">
                      <a:schemeClr val="tx1"/>
                    </a:gs>
                  </a:gsLst>
                  <a:lin ang="5400000" scaled="0"/>
                </a:gradFill>
              </a:defRPr>
            </a:lvl1pPr>
          </a:lstStyle>
          <a:p>
            <a:r>
              <a:rPr lang="en-US" dirty="0"/>
              <a:t>Presentation title</a:t>
            </a:r>
          </a:p>
        </p:txBody>
      </p:sp>
      <p:pic>
        <p:nvPicPr>
          <p:cNvPr id="25" name="Picture 24"/>
          <p:cNvPicPr>
            <a:picLocks noChangeAspect="1"/>
          </p:cNvPicPr>
          <p:nvPr userDrawn="1"/>
        </p:nvPicPr>
        <p:blipFill>
          <a:blip r:embed="rId4"/>
          <a:stretch>
            <a:fillRect/>
          </a:stretch>
        </p:blipFill>
        <p:spPr>
          <a:xfrm>
            <a:off x="269241" y="288356"/>
            <a:ext cx="1798279" cy="1798533"/>
          </a:xfrm>
          <a:prstGeom prst="rect">
            <a:avLst/>
          </a:prstGeom>
        </p:spPr>
      </p:pic>
      <p:pic>
        <p:nvPicPr>
          <p:cNvPr id="26" name="Picture 2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invGray">
          <a:xfrm>
            <a:off x="10309637" y="459900"/>
            <a:ext cx="1434153" cy="307259"/>
          </a:xfrm>
          <a:prstGeom prst="rect">
            <a:avLst/>
          </a:prstGeom>
        </p:spPr>
      </p:pic>
    </p:spTree>
    <p:extLst>
      <p:ext uri="{BB962C8B-B14F-4D97-AF65-F5344CB8AC3E}">
        <p14:creationId xmlns:p14="http://schemas.microsoft.com/office/powerpoint/2010/main" val="21933202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userDrawn="1">
          <p15:clr>
            <a:srgbClr val="C35EA4"/>
          </p15:clr>
        </p15:guide>
        <p15:guide id="2" orient="horz" pos="4104" userDrawn="1">
          <p15:clr>
            <a:srgbClr val="C35EA4"/>
          </p15:clr>
        </p15:guide>
        <p15:guide id="3" pos="384" userDrawn="1">
          <p15:clr>
            <a:srgbClr val="C35EA4"/>
          </p15:clr>
        </p15:guide>
        <p15:guide id="4" pos="10061"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Walkin">
    <p:bg bwMode="ltGray">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309637" y="459900"/>
            <a:ext cx="1434153" cy="307259"/>
          </a:xfrm>
          <a:prstGeom prst="rect">
            <a:avLst/>
          </a:prstGeom>
        </p:spPr>
      </p:pic>
      <p:sp>
        <p:nvSpPr>
          <p:cNvPr id="16" name="Freeform 5"/>
          <p:cNvSpPr>
            <a:spLocks noEditPoints="1"/>
          </p:cNvSpPr>
          <p:nvPr userDrawn="1"/>
        </p:nvSpPr>
        <p:spPr bwMode="auto">
          <a:xfrm>
            <a:off x="4751366" y="2570936"/>
            <a:ext cx="6495839" cy="638172"/>
          </a:xfrm>
          <a:custGeom>
            <a:avLst/>
            <a:gdLst>
              <a:gd name="T0" fmla="*/ 67 w 1484"/>
              <a:gd name="T1" fmla="*/ 117 h 143"/>
              <a:gd name="T2" fmla="*/ 15 w 1484"/>
              <a:gd name="T3" fmla="*/ 141 h 143"/>
              <a:gd name="T4" fmla="*/ 63 w 1484"/>
              <a:gd name="T5" fmla="*/ 141 h 143"/>
              <a:gd name="T6" fmla="*/ 119 w 1484"/>
              <a:gd name="T7" fmla="*/ 53 h 143"/>
              <a:gd name="T8" fmla="*/ 173 w 1484"/>
              <a:gd name="T9" fmla="*/ 4 h 143"/>
              <a:gd name="T10" fmla="*/ 180 w 1484"/>
              <a:gd name="T11" fmla="*/ 21 h 143"/>
              <a:gd name="T12" fmla="*/ 165 w 1484"/>
              <a:gd name="T13" fmla="*/ 141 h 143"/>
              <a:gd name="T14" fmla="*/ 226 w 1484"/>
              <a:gd name="T15" fmla="*/ 121 h 143"/>
              <a:gd name="T16" fmla="*/ 272 w 1484"/>
              <a:gd name="T17" fmla="*/ 50 h 143"/>
              <a:gd name="T18" fmla="*/ 223 w 1484"/>
              <a:gd name="T19" fmla="*/ 138 h 143"/>
              <a:gd name="T20" fmla="*/ 333 w 1484"/>
              <a:gd name="T21" fmla="*/ 46 h 143"/>
              <a:gd name="T22" fmla="*/ 293 w 1484"/>
              <a:gd name="T23" fmla="*/ 47 h 143"/>
              <a:gd name="T24" fmla="*/ 330 w 1484"/>
              <a:gd name="T25" fmla="*/ 59 h 143"/>
              <a:gd name="T26" fmla="*/ 359 w 1484"/>
              <a:gd name="T27" fmla="*/ 58 h 143"/>
              <a:gd name="T28" fmla="*/ 439 w 1484"/>
              <a:gd name="T29" fmla="*/ 94 h 143"/>
              <a:gd name="T30" fmla="*/ 362 w 1484"/>
              <a:gd name="T31" fmla="*/ 95 h 143"/>
              <a:gd name="T32" fmla="*/ 416 w 1484"/>
              <a:gd name="T33" fmla="*/ 121 h 143"/>
              <a:gd name="T34" fmla="*/ 474 w 1484"/>
              <a:gd name="T35" fmla="*/ 61 h 143"/>
              <a:gd name="T36" fmla="*/ 464 w 1484"/>
              <a:gd name="T37" fmla="*/ 53 h 143"/>
              <a:gd name="T38" fmla="*/ 497 w 1484"/>
              <a:gd name="T39" fmla="*/ 117 h 143"/>
              <a:gd name="T40" fmla="*/ 503 w 1484"/>
              <a:gd name="T41" fmla="*/ 136 h 143"/>
              <a:gd name="T42" fmla="*/ 538 w 1484"/>
              <a:gd name="T43" fmla="*/ 58 h 143"/>
              <a:gd name="T44" fmla="*/ 618 w 1484"/>
              <a:gd name="T45" fmla="*/ 94 h 143"/>
              <a:gd name="T46" fmla="*/ 540 w 1484"/>
              <a:gd name="T47" fmla="*/ 95 h 143"/>
              <a:gd name="T48" fmla="*/ 594 w 1484"/>
              <a:gd name="T49" fmla="*/ 121 h 143"/>
              <a:gd name="T50" fmla="*/ 641 w 1484"/>
              <a:gd name="T51" fmla="*/ 47 h 143"/>
              <a:gd name="T52" fmla="*/ 656 w 1484"/>
              <a:gd name="T53" fmla="*/ 141 h 143"/>
              <a:gd name="T54" fmla="*/ 656 w 1484"/>
              <a:gd name="T55" fmla="*/ 33 h 143"/>
              <a:gd name="T56" fmla="*/ 730 w 1484"/>
              <a:gd name="T57" fmla="*/ 130 h 143"/>
              <a:gd name="T58" fmla="*/ 740 w 1484"/>
              <a:gd name="T59" fmla="*/ 47 h 143"/>
              <a:gd name="T60" fmla="*/ 685 w 1484"/>
              <a:gd name="T61" fmla="*/ 47 h 143"/>
              <a:gd name="T62" fmla="*/ 740 w 1484"/>
              <a:gd name="T63" fmla="*/ 140 h 143"/>
              <a:gd name="T64" fmla="*/ 873 w 1484"/>
              <a:gd name="T65" fmla="*/ 68 h 143"/>
              <a:gd name="T66" fmla="*/ 802 w 1484"/>
              <a:gd name="T67" fmla="*/ 141 h 143"/>
              <a:gd name="T68" fmla="*/ 868 w 1484"/>
              <a:gd name="T69" fmla="*/ 141 h 143"/>
              <a:gd name="T70" fmla="*/ 817 w 1484"/>
              <a:gd name="T71" fmla="*/ 71 h 143"/>
              <a:gd name="T72" fmla="*/ 857 w 1484"/>
              <a:gd name="T73" fmla="*/ 64 h 143"/>
              <a:gd name="T74" fmla="*/ 904 w 1484"/>
              <a:gd name="T75" fmla="*/ 69 h 143"/>
              <a:gd name="T76" fmla="*/ 974 w 1484"/>
              <a:gd name="T77" fmla="*/ 120 h 143"/>
              <a:gd name="T78" fmla="*/ 981 w 1484"/>
              <a:gd name="T79" fmla="*/ 90 h 143"/>
              <a:gd name="T80" fmla="*/ 965 w 1484"/>
              <a:gd name="T81" fmla="*/ 85 h 143"/>
              <a:gd name="T82" fmla="*/ 1010 w 1484"/>
              <a:gd name="T83" fmla="*/ 71 h 143"/>
              <a:gd name="T84" fmla="*/ 1028 w 1484"/>
              <a:gd name="T85" fmla="*/ 45 h 143"/>
              <a:gd name="T86" fmla="*/ 1033 w 1484"/>
              <a:gd name="T87" fmla="*/ 109 h 143"/>
              <a:gd name="T88" fmla="*/ 1018 w 1484"/>
              <a:gd name="T89" fmla="*/ 143 h 143"/>
              <a:gd name="T90" fmla="*/ 1137 w 1484"/>
              <a:gd name="T91" fmla="*/ 57 h 143"/>
              <a:gd name="T92" fmla="*/ 1076 w 1484"/>
              <a:gd name="T93" fmla="*/ 130 h 143"/>
              <a:gd name="T94" fmla="*/ 1089 w 1484"/>
              <a:gd name="T95" fmla="*/ 122 h 143"/>
              <a:gd name="T96" fmla="*/ 1090 w 1484"/>
              <a:gd name="T97" fmla="*/ 65 h 143"/>
              <a:gd name="T98" fmla="*/ 1234 w 1484"/>
              <a:gd name="T99" fmla="*/ 80 h 143"/>
              <a:gd name="T100" fmla="*/ 1199 w 1484"/>
              <a:gd name="T101" fmla="*/ 58 h 143"/>
              <a:gd name="T102" fmla="*/ 1190 w 1484"/>
              <a:gd name="T103" fmla="*/ 143 h 143"/>
              <a:gd name="T104" fmla="*/ 1234 w 1484"/>
              <a:gd name="T105" fmla="*/ 80 h 143"/>
              <a:gd name="T106" fmla="*/ 1175 w 1484"/>
              <a:gd name="T107" fmla="*/ 115 h 143"/>
              <a:gd name="T108" fmla="*/ 1309 w 1484"/>
              <a:gd name="T109" fmla="*/ 47 h 143"/>
              <a:gd name="T110" fmla="*/ 1275 w 1484"/>
              <a:gd name="T111" fmla="*/ 47 h 143"/>
              <a:gd name="T112" fmla="*/ 1282 w 1484"/>
              <a:gd name="T113" fmla="*/ 69 h 143"/>
              <a:gd name="T114" fmla="*/ 1362 w 1484"/>
              <a:gd name="T115" fmla="*/ 131 h 143"/>
              <a:gd name="T116" fmla="*/ 1385 w 1484"/>
              <a:gd name="T117" fmla="*/ 65 h 143"/>
              <a:gd name="T118" fmla="*/ 1320 w 1484"/>
              <a:gd name="T119" fmla="*/ 121 h 143"/>
              <a:gd name="T120" fmla="*/ 1484 w 1484"/>
              <a:gd name="T121" fmla="*/ 83 h 143"/>
              <a:gd name="T122" fmla="*/ 1406 w 1484"/>
              <a:gd name="T123" fmla="*/ 2 h 143"/>
              <a:gd name="T124" fmla="*/ 1447 w 1484"/>
              <a:gd name="T125"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3">
                <a:moveTo>
                  <a:pt x="134" y="10"/>
                </a:moveTo>
                <a:cubicBezTo>
                  <a:pt x="115" y="10"/>
                  <a:pt x="115" y="10"/>
                  <a:pt x="115" y="10"/>
                </a:cubicBezTo>
                <a:cubicBezTo>
                  <a:pt x="74" y="101"/>
                  <a:pt x="74" y="101"/>
                  <a:pt x="74" y="101"/>
                </a:cubicBezTo>
                <a:cubicBezTo>
                  <a:pt x="73" y="103"/>
                  <a:pt x="70" y="109"/>
                  <a:pt x="67" y="117"/>
                </a:cubicBezTo>
                <a:cubicBezTo>
                  <a:pt x="67" y="117"/>
                  <a:pt x="67" y="117"/>
                  <a:pt x="67" y="117"/>
                </a:cubicBezTo>
                <a:cubicBezTo>
                  <a:pt x="66" y="114"/>
                  <a:pt x="64" y="108"/>
                  <a:pt x="61" y="101"/>
                </a:cubicBezTo>
                <a:cubicBezTo>
                  <a:pt x="20" y="10"/>
                  <a:pt x="20" y="10"/>
                  <a:pt x="20" y="10"/>
                </a:cubicBezTo>
                <a:cubicBezTo>
                  <a:pt x="0" y="10"/>
                  <a:pt x="0" y="10"/>
                  <a:pt x="0" y="10"/>
                </a:cubicBezTo>
                <a:cubicBezTo>
                  <a:pt x="0" y="141"/>
                  <a:pt x="0" y="141"/>
                  <a:pt x="0" y="141"/>
                </a:cubicBezTo>
                <a:cubicBezTo>
                  <a:pt x="15" y="141"/>
                  <a:pt x="15" y="141"/>
                  <a:pt x="15" y="141"/>
                </a:cubicBezTo>
                <a:cubicBezTo>
                  <a:pt x="15" y="53"/>
                  <a:pt x="15" y="53"/>
                  <a:pt x="15" y="53"/>
                </a:cubicBezTo>
                <a:cubicBezTo>
                  <a:pt x="15" y="41"/>
                  <a:pt x="15" y="33"/>
                  <a:pt x="14" y="27"/>
                </a:cubicBezTo>
                <a:cubicBezTo>
                  <a:pt x="15" y="27"/>
                  <a:pt x="15" y="27"/>
                  <a:pt x="15" y="27"/>
                </a:cubicBezTo>
                <a:cubicBezTo>
                  <a:pt x="16" y="34"/>
                  <a:pt x="17" y="38"/>
                  <a:pt x="18" y="41"/>
                </a:cubicBezTo>
                <a:cubicBezTo>
                  <a:pt x="63" y="141"/>
                  <a:pt x="63" y="141"/>
                  <a:pt x="63" y="141"/>
                </a:cubicBezTo>
                <a:cubicBezTo>
                  <a:pt x="71" y="141"/>
                  <a:pt x="71" y="141"/>
                  <a:pt x="71" y="141"/>
                </a:cubicBezTo>
                <a:cubicBezTo>
                  <a:pt x="116" y="40"/>
                  <a:pt x="116" y="40"/>
                  <a:pt x="116" y="40"/>
                </a:cubicBezTo>
                <a:cubicBezTo>
                  <a:pt x="117" y="37"/>
                  <a:pt x="118" y="33"/>
                  <a:pt x="120" y="27"/>
                </a:cubicBezTo>
                <a:cubicBezTo>
                  <a:pt x="120" y="27"/>
                  <a:pt x="120" y="27"/>
                  <a:pt x="120" y="27"/>
                </a:cubicBezTo>
                <a:cubicBezTo>
                  <a:pt x="119" y="37"/>
                  <a:pt x="119" y="46"/>
                  <a:pt x="119" y="53"/>
                </a:cubicBezTo>
                <a:cubicBezTo>
                  <a:pt x="119" y="141"/>
                  <a:pt x="119" y="141"/>
                  <a:pt x="119" y="141"/>
                </a:cubicBezTo>
                <a:cubicBezTo>
                  <a:pt x="134" y="141"/>
                  <a:pt x="134" y="141"/>
                  <a:pt x="134" y="141"/>
                </a:cubicBezTo>
                <a:cubicBezTo>
                  <a:pt x="134" y="10"/>
                  <a:pt x="134" y="10"/>
                  <a:pt x="134" y="10"/>
                </a:cubicBezTo>
                <a:close/>
                <a:moveTo>
                  <a:pt x="180" y="7"/>
                </a:moveTo>
                <a:cubicBezTo>
                  <a:pt x="178" y="5"/>
                  <a:pt x="175" y="4"/>
                  <a:pt x="173" y="4"/>
                </a:cubicBezTo>
                <a:cubicBezTo>
                  <a:pt x="170" y="4"/>
                  <a:pt x="167" y="5"/>
                  <a:pt x="166" y="7"/>
                </a:cubicBezTo>
                <a:cubicBezTo>
                  <a:pt x="164" y="9"/>
                  <a:pt x="163" y="11"/>
                  <a:pt x="163" y="13"/>
                </a:cubicBezTo>
                <a:cubicBezTo>
                  <a:pt x="163" y="16"/>
                  <a:pt x="164" y="19"/>
                  <a:pt x="166" y="21"/>
                </a:cubicBezTo>
                <a:cubicBezTo>
                  <a:pt x="168" y="22"/>
                  <a:pt x="170" y="23"/>
                  <a:pt x="173" y="23"/>
                </a:cubicBezTo>
                <a:cubicBezTo>
                  <a:pt x="175" y="23"/>
                  <a:pt x="178" y="22"/>
                  <a:pt x="180" y="21"/>
                </a:cubicBezTo>
                <a:cubicBezTo>
                  <a:pt x="182" y="19"/>
                  <a:pt x="183" y="16"/>
                  <a:pt x="183" y="13"/>
                </a:cubicBezTo>
                <a:cubicBezTo>
                  <a:pt x="183" y="11"/>
                  <a:pt x="182" y="9"/>
                  <a:pt x="180" y="7"/>
                </a:cubicBezTo>
                <a:close/>
                <a:moveTo>
                  <a:pt x="180" y="47"/>
                </a:moveTo>
                <a:cubicBezTo>
                  <a:pt x="165" y="47"/>
                  <a:pt x="165" y="47"/>
                  <a:pt x="165" y="47"/>
                </a:cubicBezTo>
                <a:cubicBezTo>
                  <a:pt x="165" y="141"/>
                  <a:pt x="165" y="141"/>
                  <a:pt x="165" y="141"/>
                </a:cubicBezTo>
                <a:cubicBezTo>
                  <a:pt x="180" y="141"/>
                  <a:pt x="180" y="141"/>
                  <a:pt x="180" y="141"/>
                </a:cubicBezTo>
                <a:cubicBezTo>
                  <a:pt x="180" y="47"/>
                  <a:pt x="180" y="47"/>
                  <a:pt x="180" y="47"/>
                </a:cubicBezTo>
                <a:close/>
                <a:moveTo>
                  <a:pt x="272" y="123"/>
                </a:moveTo>
                <a:cubicBezTo>
                  <a:pt x="265" y="128"/>
                  <a:pt x="257" y="131"/>
                  <a:pt x="249" y="131"/>
                </a:cubicBezTo>
                <a:cubicBezTo>
                  <a:pt x="239" y="131"/>
                  <a:pt x="231" y="127"/>
                  <a:pt x="226" y="121"/>
                </a:cubicBezTo>
                <a:cubicBezTo>
                  <a:pt x="220" y="115"/>
                  <a:pt x="217" y="106"/>
                  <a:pt x="217" y="95"/>
                </a:cubicBezTo>
                <a:cubicBezTo>
                  <a:pt x="217" y="84"/>
                  <a:pt x="220" y="75"/>
                  <a:pt x="226" y="68"/>
                </a:cubicBezTo>
                <a:cubicBezTo>
                  <a:pt x="232" y="61"/>
                  <a:pt x="240" y="58"/>
                  <a:pt x="250" y="58"/>
                </a:cubicBezTo>
                <a:cubicBezTo>
                  <a:pt x="258" y="58"/>
                  <a:pt x="265" y="60"/>
                  <a:pt x="272" y="65"/>
                </a:cubicBezTo>
                <a:cubicBezTo>
                  <a:pt x="272" y="50"/>
                  <a:pt x="272" y="50"/>
                  <a:pt x="272" y="50"/>
                </a:cubicBezTo>
                <a:cubicBezTo>
                  <a:pt x="266" y="46"/>
                  <a:pt x="259" y="45"/>
                  <a:pt x="250" y="45"/>
                </a:cubicBezTo>
                <a:cubicBezTo>
                  <a:pt x="236" y="45"/>
                  <a:pt x="224" y="50"/>
                  <a:pt x="215" y="59"/>
                </a:cubicBezTo>
                <a:cubicBezTo>
                  <a:pt x="206" y="68"/>
                  <a:pt x="201" y="81"/>
                  <a:pt x="201" y="96"/>
                </a:cubicBezTo>
                <a:cubicBezTo>
                  <a:pt x="201" y="105"/>
                  <a:pt x="203" y="114"/>
                  <a:pt x="207" y="121"/>
                </a:cubicBezTo>
                <a:cubicBezTo>
                  <a:pt x="211" y="128"/>
                  <a:pt x="216" y="134"/>
                  <a:pt x="223" y="138"/>
                </a:cubicBezTo>
                <a:cubicBezTo>
                  <a:pt x="230" y="142"/>
                  <a:pt x="238" y="143"/>
                  <a:pt x="246" y="143"/>
                </a:cubicBezTo>
                <a:cubicBezTo>
                  <a:pt x="256" y="143"/>
                  <a:pt x="265" y="141"/>
                  <a:pt x="272" y="137"/>
                </a:cubicBezTo>
                <a:cubicBezTo>
                  <a:pt x="272" y="123"/>
                  <a:pt x="272" y="123"/>
                  <a:pt x="272" y="123"/>
                </a:cubicBezTo>
                <a:close/>
                <a:moveTo>
                  <a:pt x="342" y="47"/>
                </a:moveTo>
                <a:cubicBezTo>
                  <a:pt x="340" y="46"/>
                  <a:pt x="337" y="46"/>
                  <a:pt x="333" y="46"/>
                </a:cubicBezTo>
                <a:cubicBezTo>
                  <a:pt x="327" y="46"/>
                  <a:pt x="322" y="47"/>
                  <a:pt x="318" y="51"/>
                </a:cubicBezTo>
                <a:cubicBezTo>
                  <a:pt x="314" y="55"/>
                  <a:pt x="310" y="60"/>
                  <a:pt x="308" y="67"/>
                </a:cubicBezTo>
                <a:cubicBezTo>
                  <a:pt x="308" y="67"/>
                  <a:pt x="308" y="67"/>
                  <a:pt x="308" y="67"/>
                </a:cubicBezTo>
                <a:cubicBezTo>
                  <a:pt x="308" y="47"/>
                  <a:pt x="308" y="47"/>
                  <a:pt x="308" y="47"/>
                </a:cubicBezTo>
                <a:cubicBezTo>
                  <a:pt x="293" y="47"/>
                  <a:pt x="293" y="47"/>
                  <a:pt x="293" y="47"/>
                </a:cubicBezTo>
                <a:cubicBezTo>
                  <a:pt x="293" y="141"/>
                  <a:pt x="293" y="141"/>
                  <a:pt x="293" y="141"/>
                </a:cubicBezTo>
                <a:cubicBezTo>
                  <a:pt x="308" y="141"/>
                  <a:pt x="308" y="141"/>
                  <a:pt x="308" y="141"/>
                </a:cubicBezTo>
                <a:cubicBezTo>
                  <a:pt x="308" y="93"/>
                  <a:pt x="308" y="93"/>
                  <a:pt x="308" y="93"/>
                </a:cubicBezTo>
                <a:cubicBezTo>
                  <a:pt x="308" y="83"/>
                  <a:pt x="310" y="75"/>
                  <a:pt x="314" y="69"/>
                </a:cubicBezTo>
                <a:cubicBezTo>
                  <a:pt x="318" y="63"/>
                  <a:pt x="324" y="59"/>
                  <a:pt x="330" y="59"/>
                </a:cubicBezTo>
                <a:cubicBezTo>
                  <a:pt x="335" y="59"/>
                  <a:pt x="339" y="60"/>
                  <a:pt x="342" y="62"/>
                </a:cubicBezTo>
                <a:cubicBezTo>
                  <a:pt x="342" y="47"/>
                  <a:pt x="342" y="47"/>
                  <a:pt x="342" y="47"/>
                </a:cubicBezTo>
                <a:close/>
                <a:moveTo>
                  <a:pt x="427" y="58"/>
                </a:moveTo>
                <a:cubicBezTo>
                  <a:pt x="420" y="49"/>
                  <a:pt x="409" y="45"/>
                  <a:pt x="395" y="45"/>
                </a:cubicBezTo>
                <a:cubicBezTo>
                  <a:pt x="380" y="45"/>
                  <a:pt x="368" y="49"/>
                  <a:pt x="359" y="58"/>
                </a:cubicBezTo>
                <a:cubicBezTo>
                  <a:pt x="351" y="67"/>
                  <a:pt x="347" y="80"/>
                  <a:pt x="347" y="95"/>
                </a:cubicBezTo>
                <a:cubicBezTo>
                  <a:pt x="347" y="110"/>
                  <a:pt x="351" y="121"/>
                  <a:pt x="359" y="130"/>
                </a:cubicBezTo>
                <a:cubicBezTo>
                  <a:pt x="367" y="139"/>
                  <a:pt x="379" y="143"/>
                  <a:pt x="392" y="143"/>
                </a:cubicBezTo>
                <a:cubicBezTo>
                  <a:pt x="407" y="143"/>
                  <a:pt x="418" y="139"/>
                  <a:pt x="427" y="130"/>
                </a:cubicBezTo>
                <a:cubicBezTo>
                  <a:pt x="435" y="121"/>
                  <a:pt x="439" y="109"/>
                  <a:pt x="439" y="94"/>
                </a:cubicBezTo>
                <a:cubicBezTo>
                  <a:pt x="439" y="79"/>
                  <a:pt x="435" y="67"/>
                  <a:pt x="427" y="58"/>
                </a:cubicBezTo>
                <a:close/>
                <a:moveTo>
                  <a:pt x="416" y="121"/>
                </a:moveTo>
                <a:cubicBezTo>
                  <a:pt x="411" y="128"/>
                  <a:pt x="403" y="131"/>
                  <a:pt x="394" y="131"/>
                </a:cubicBezTo>
                <a:cubicBezTo>
                  <a:pt x="384" y="131"/>
                  <a:pt x="376" y="127"/>
                  <a:pt x="371" y="121"/>
                </a:cubicBezTo>
                <a:cubicBezTo>
                  <a:pt x="365" y="115"/>
                  <a:pt x="362" y="106"/>
                  <a:pt x="362" y="95"/>
                </a:cubicBezTo>
                <a:cubicBezTo>
                  <a:pt x="362" y="83"/>
                  <a:pt x="365" y="74"/>
                  <a:pt x="371" y="67"/>
                </a:cubicBezTo>
                <a:cubicBezTo>
                  <a:pt x="376" y="61"/>
                  <a:pt x="384" y="58"/>
                  <a:pt x="394" y="58"/>
                </a:cubicBezTo>
                <a:cubicBezTo>
                  <a:pt x="403" y="58"/>
                  <a:pt x="411" y="61"/>
                  <a:pt x="416" y="67"/>
                </a:cubicBezTo>
                <a:cubicBezTo>
                  <a:pt x="421" y="73"/>
                  <a:pt x="424" y="83"/>
                  <a:pt x="424" y="94"/>
                </a:cubicBezTo>
                <a:cubicBezTo>
                  <a:pt x="424" y="106"/>
                  <a:pt x="421" y="115"/>
                  <a:pt x="416" y="121"/>
                </a:cubicBezTo>
                <a:close/>
                <a:moveTo>
                  <a:pt x="507" y="100"/>
                </a:moveTo>
                <a:cubicBezTo>
                  <a:pt x="503" y="96"/>
                  <a:pt x="497" y="92"/>
                  <a:pt x="488" y="88"/>
                </a:cubicBezTo>
                <a:cubicBezTo>
                  <a:pt x="480" y="85"/>
                  <a:pt x="476" y="83"/>
                  <a:pt x="473" y="80"/>
                </a:cubicBezTo>
                <a:cubicBezTo>
                  <a:pt x="471" y="78"/>
                  <a:pt x="470" y="75"/>
                  <a:pt x="470" y="71"/>
                </a:cubicBezTo>
                <a:cubicBezTo>
                  <a:pt x="470" y="67"/>
                  <a:pt x="471" y="64"/>
                  <a:pt x="474" y="61"/>
                </a:cubicBezTo>
                <a:cubicBezTo>
                  <a:pt x="477" y="59"/>
                  <a:pt x="481" y="58"/>
                  <a:pt x="486" y="58"/>
                </a:cubicBezTo>
                <a:cubicBezTo>
                  <a:pt x="494" y="58"/>
                  <a:pt x="502" y="60"/>
                  <a:pt x="508" y="64"/>
                </a:cubicBezTo>
                <a:cubicBezTo>
                  <a:pt x="508" y="49"/>
                  <a:pt x="508" y="49"/>
                  <a:pt x="508" y="49"/>
                </a:cubicBezTo>
                <a:cubicBezTo>
                  <a:pt x="502" y="46"/>
                  <a:pt x="495" y="45"/>
                  <a:pt x="488" y="45"/>
                </a:cubicBezTo>
                <a:cubicBezTo>
                  <a:pt x="478" y="45"/>
                  <a:pt x="470" y="47"/>
                  <a:pt x="464" y="53"/>
                </a:cubicBezTo>
                <a:cubicBezTo>
                  <a:pt x="458" y="58"/>
                  <a:pt x="454" y="64"/>
                  <a:pt x="454" y="72"/>
                </a:cubicBezTo>
                <a:cubicBezTo>
                  <a:pt x="454" y="79"/>
                  <a:pt x="456" y="84"/>
                  <a:pt x="460" y="88"/>
                </a:cubicBezTo>
                <a:cubicBezTo>
                  <a:pt x="463" y="92"/>
                  <a:pt x="469" y="96"/>
                  <a:pt x="477" y="100"/>
                </a:cubicBezTo>
                <a:cubicBezTo>
                  <a:pt x="485" y="104"/>
                  <a:pt x="491" y="107"/>
                  <a:pt x="493" y="109"/>
                </a:cubicBezTo>
                <a:cubicBezTo>
                  <a:pt x="495" y="111"/>
                  <a:pt x="497" y="114"/>
                  <a:pt x="497" y="117"/>
                </a:cubicBezTo>
                <a:cubicBezTo>
                  <a:pt x="497" y="126"/>
                  <a:pt x="491" y="131"/>
                  <a:pt x="479" y="131"/>
                </a:cubicBezTo>
                <a:cubicBezTo>
                  <a:pt x="470" y="131"/>
                  <a:pt x="462" y="128"/>
                  <a:pt x="454" y="122"/>
                </a:cubicBezTo>
                <a:cubicBezTo>
                  <a:pt x="454" y="138"/>
                  <a:pt x="454" y="138"/>
                  <a:pt x="454" y="138"/>
                </a:cubicBezTo>
                <a:cubicBezTo>
                  <a:pt x="461" y="142"/>
                  <a:pt x="469" y="143"/>
                  <a:pt x="478" y="143"/>
                </a:cubicBezTo>
                <a:cubicBezTo>
                  <a:pt x="488" y="143"/>
                  <a:pt x="496" y="141"/>
                  <a:pt x="503" y="136"/>
                </a:cubicBezTo>
                <a:cubicBezTo>
                  <a:pt x="509" y="131"/>
                  <a:pt x="512" y="124"/>
                  <a:pt x="512" y="116"/>
                </a:cubicBezTo>
                <a:cubicBezTo>
                  <a:pt x="512" y="110"/>
                  <a:pt x="510" y="104"/>
                  <a:pt x="507" y="100"/>
                </a:cubicBezTo>
                <a:close/>
                <a:moveTo>
                  <a:pt x="606" y="58"/>
                </a:moveTo>
                <a:cubicBezTo>
                  <a:pt x="598" y="49"/>
                  <a:pt x="587" y="45"/>
                  <a:pt x="573" y="45"/>
                </a:cubicBezTo>
                <a:cubicBezTo>
                  <a:pt x="558" y="45"/>
                  <a:pt x="546" y="49"/>
                  <a:pt x="538" y="58"/>
                </a:cubicBezTo>
                <a:cubicBezTo>
                  <a:pt x="529" y="67"/>
                  <a:pt x="525" y="80"/>
                  <a:pt x="525" y="95"/>
                </a:cubicBezTo>
                <a:cubicBezTo>
                  <a:pt x="525" y="110"/>
                  <a:pt x="529" y="121"/>
                  <a:pt x="537" y="130"/>
                </a:cubicBezTo>
                <a:cubicBezTo>
                  <a:pt x="546" y="139"/>
                  <a:pt x="557" y="143"/>
                  <a:pt x="571" y="143"/>
                </a:cubicBezTo>
                <a:cubicBezTo>
                  <a:pt x="585" y="143"/>
                  <a:pt x="596" y="139"/>
                  <a:pt x="605" y="130"/>
                </a:cubicBezTo>
                <a:cubicBezTo>
                  <a:pt x="613" y="121"/>
                  <a:pt x="618" y="109"/>
                  <a:pt x="618" y="94"/>
                </a:cubicBezTo>
                <a:cubicBezTo>
                  <a:pt x="618" y="79"/>
                  <a:pt x="614" y="67"/>
                  <a:pt x="606" y="58"/>
                </a:cubicBezTo>
                <a:close/>
                <a:moveTo>
                  <a:pt x="594" y="121"/>
                </a:moveTo>
                <a:cubicBezTo>
                  <a:pt x="589" y="128"/>
                  <a:pt x="582" y="131"/>
                  <a:pt x="572" y="131"/>
                </a:cubicBezTo>
                <a:cubicBezTo>
                  <a:pt x="562" y="131"/>
                  <a:pt x="555" y="127"/>
                  <a:pt x="549" y="121"/>
                </a:cubicBezTo>
                <a:cubicBezTo>
                  <a:pt x="543" y="115"/>
                  <a:pt x="540" y="106"/>
                  <a:pt x="540" y="95"/>
                </a:cubicBezTo>
                <a:cubicBezTo>
                  <a:pt x="540" y="83"/>
                  <a:pt x="543" y="74"/>
                  <a:pt x="549" y="67"/>
                </a:cubicBezTo>
                <a:cubicBezTo>
                  <a:pt x="554" y="61"/>
                  <a:pt x="562" y="58"/>
                  <a:pt x="572" y="58"/>
                </a:cubicBezTo>
                <a:cubicBezTo>
                  <a:pt x="582" y="58"/>
                  <a:pt x="589" y="61"/>
                  <a:pt x="594" y="67"/>
                </a:cubicBezTo>
                <a:cubicBezTo>
                  <a:pt x="599" y="73"/>
                  <a:pt x="602" y="83"/>
                  <a:pt x="602" y="94"/>
                </a:cubicBezTo>
                <a:cubicBezTo>
                  <a:pt x="602" y="106"/>
                  <a:pt x="600" y="115"/>
                  <a:pt x="594" y="121"/>
                </a:cubicBezTo>
                <a:close/>
                <a:moveTo>
                  <a:pt x="682" y="2"/>
                </a:moveTo>
                <a:cubicBezTo>
                  <a:pt x="679" y="1"/>
                  <a:pt x="676" y="0"/>
                  <a:pt x="671" y="0"/>
                </a:cubicBezTo>
                <a:cubicBezTo>
                  <a:pt x="662" y="0"/>
                  <a:pt x="655" y="3"/>
                  <a:pt x="650" y="9"/>
                </a:cubicBezTo>
                <a:cubicBezTo>
                  <a:pt x="644" y="15"/>
                  <a:pt x="641" y="22"/>
                  <a:pt x="641" y="32"/>
                </a:cubicBezTo>
                <a:cubicBezTo>
                  <a:pt x="641" y="47"/>
                  <a:pt x="641" y="47"/>
                  <a:pt x="641" y="47"/>
                </a:cubicBezTo>
                <a:cubicBezTo>
                  <a:pt x="625" y="47"/>
                  <a:pt x="625" y="47"/>
                  <a:pt x="625" y="47"/>
                </a:cubicBezTo>
                <a:cubicBezTo>
                  <a:pt x="625" y="60"/>
                  <a:pt x="625" y="60"/>
                  <a:pt x="625" y="60"/>
                </a:cubicBezTo>
                <a:cubicBezTo>
                  <a:pt x="641" y="60"/>
                  <a:pt x="641" y="60"/>
                  <a:pt x="641" y="60"/>
                </a:cubicBezTo>
                <a:cubicBezTo>
                  <a:pt x="641" y="141"/>
                  <a:pt x="641" y="141"/>
                  <a:pt x="641" y="141"/>
                </a:cubicBezTo>
                <a:cubicBezTo>
                  <a:pt x="656" y="141"/>
                  <a:pt x="656" y="141"/>
                  <a:pt x="656" y="141"/>
                </a:cubicBezTo>
                <a:cubicBezTo>
                  <a:pt x="656" y="60"/>
                  <a:pt x="656" y="60"/>
                  <a:pt x="656" y="60"/>
                </a:cubicBezTo>
                <a:cubicBezTo>
                  <a:pt x="678" y="60"/>
                  <a:pt x="678" y="60"/>
                  <a:pt x="678" y="60"/>
                </a:cubicBezTo>
                <a:cubicBezTo>
                  <a:pt x="678" y="47"/>
                  <a:pt x="678" y="47"/>
                  <a:pt x="678" y="47"/>
                </a:cubicBezTo>
                <a:cubicBezTo>
                  <a:pt x="656" y="47"/>
                  <a:pt x="656" y="47"/>
                  <a:pt x="656" y="47"/>
                </a:cubicBezTo>
                <a:cubicBezTo>
                  <a:pt x="656" y="33"/>
                  <a:pt x="656" y="33"/>
                  <a:pt x="656" y="33"/>
                </a:cubicBezTo>
                <a:cubicBezTo>
                  <a:pt x="656" y="19"/>
                  <a:pt x="661" y="13"/>
                  <a:pt x="672" y="13"/>
                </a:cubicBezTo>
                <a:cubicBezTo>
                  <a:pt x="676" y="13"/>
                  <a:pt x="679" y="14"/>
                  <a:pt x="682" y="15"/>
                </a:cubicBezTo>
                <a:cubicBezTo>
                  <a:pt x="682" y="2"/>
                  <a:pt x="682" y="2"/>
                  <a:pt x="682" y="2"/>
                </a:cubicBezTo>
                <a:close/>
                <a:moveTo>
                  <a:pt x="740" y="127"/>
                </a:moveTo>
                <a:cubicBezTo>
                  <a:pt x="737" y="129"/>
                  <a:pt x="734" y="130"/>
                  <a:pt x="730" y="130"/>
                </a:cubicBezTo>
                <a:cubicBezTo>
                  <a:pt x="725" y="130"/>
                  <a:pt x="721" y="129"/>
                  <a:pt x="719" y="126"/>
                </a:cubicBezTo>
                <a:cubicBezTo>
                  <a:pt x="717" y="124"/>
                  <a:pt x="716" y="119"/>
                  <a:pt x="716" y="113"/>
                </a:cubicBezTo>
                <a:cubicBezTo>
                  <a:pt x="716" y="60"/>
                  <a:pt x="716" y="60"/>
                  <a:pt x="716" y="60"/>
                </a:cubicBezTo>
                <a:cubicBezTo>
                  <a:pt x="740" y="60"/>
                  <a:pt x="740" y="60"/>
                  <a:pt x="740" y="60"/>
                </a:cubicBezTo>
                <a:cubicBezTo>
                  <a:pt x="740" y="47"/>
                  <a:pt x="740" y="47"/>
                  <a:pt x="740" y="47"/>
                </a:cubicBezTo>
                <a:cubicBezTo>
                  <a:pt x="716" y="47"/>
                  <a:pt x="716" y="47"/>
                  <a:pt x="716" y="47"/>
                </a:cubicBezTo>
                <a:cubicBezTo>
                  <a:pt x="716" y="19"/>
                  <a:pt x="716" y="19"/>
                  <a:pt x="716" y="19"/>
                </a:cubicBezTo>
                <a:cubicBezTo>
                  <a:pt x="701" y="24"/>
                  <a:pt x="701" y="24"/>
                  <a:pt x="701" y="24"/>
                </a:cubicBezTo>
                <a:cubicBezTo>
                  <a:pt x="701" y="47"/>
                  <a:pt x="701" y="47"/>
                  <a:pt x="701" y="47"/>
                </a:cubicBezTo>
                <a:cubicBezTo>
                  <a:pt x="685" y="47"/>
                  <a:pt x="685" y="47"/>
                  <a:pt x="685" y="47"/>
                </a:cubicBezTo>
                <a:cubicBezTo>
                  <a:pt x="685" y="60"/>
                  <a:pt x="685" y="60"/>
                  <a:pt x="685" y="60"/>
                </a:cubicBezTo>
                <a:cubicBezTo>
                  <a:pt x="701" y="60"/>
                  <a:pt x="701" y="60"/>
                  <a:pt x="701" y="60"/>
                </a:cubicBezTo>
                <a:cubicBezTo>
                  <a:pt x="701" y="116"/>
                  <a:pt x="701" y="116"/>
                  <a:pt x="701" y="116"/>
                </a:cubicBezTo>
                <a:cubicBezTo>
                  <a:pt x="701" y="134"/>
                  <a:pt x="709" y="143"/>
                  <a:pt x="725" y="143"/>
                </a:cubicBezTo>
                <a:cubicBezTo>
                  <a:pt x="731" y="143"/>
                  <a:pt x="736" y="142"/>
                  <a:pt x="740" y="140"/>
                </a:cubicBezTo>
                <a:cubicBezTo>
                  <a:pt x="740" y="127"/>
                  <a:pt x="740" y="127"/>
                  <a:pt x="740" y="127"/>
                </a:cubicBezTo>
                <a:close/>
                <a:moveTo>
                  <a:pt x="865" y="97"/>
                </a:moveTo>
                <a:cubicBezTo>
                  <a:pt x="861" y="88"/>
                  <a:pt x="857" y="83"/>
                  <a:pt x="852" y="81"/>
                </a:cubicBezTo>
                <a:cubicBezTo>
                  <a:pt x="852" y="81"/>
                  <a:pt x="852" y="81"/>
                  <a:pt x="852" y="81"/>
                </a:cubicBezTo>
                <a:cubicBezTo>
                  <a:pt x="861" y="79"/>
                  <a:pt x="868" y="75"/>
                  <a:pt x="873" y="68"/>
                </a:cubicBezTo>
                <a:cubicBezTo>
                  <a:pt x="878" y="62"/>
                  <a:pt x="881" y="54"/>
                  <a:pt x="881" y="45"/>
                </a:cubicBezTo>
                <a:cubicBezTo>
                  <a:pt x="881" y="34"/>
                  <a:pt x="878" y="25"/>
                  <a:pt x="870" y="19"/>
                </a:cubicBezTo>
                <a:cubicBezTo>
                  <a:pt x="863" y="13"/>
                  <a:pt x="854" y="10"/>
                  <a:pt x="841" y="10"/>
                </a:cubicBezTo>
                <a:cubicBezTo>
                  <a:pt x="802" y="10"/>
                  <a:pt x="802" y="10"/>
                  <a:pt x="802" y="10"/>
                </a:cubicBezTo>
                <a:cubicBezTo>
                  <a:pt x="802" y="141"/>
                  <a:pt x="802" y="141"/>
                  <a:pt x="802" y="141"/>
                </a:cubicBezTo>
                <a:cubicBezTo>
                  <a:pt x="817" y="141"/>
                  <a:pt x="817" y="141"/>
                  <a:pt x="817" y="141"/>
                </a:cubicBezTo>
                <a:cubicBezTo>
                  <a:pt x="817" y="85"/>
                  <a:pt x="817" y="85"/>
                  <a:pt x="817" y="85"/>
                </a:cubicBezTo>
                <a:cubicBezTo>
                  <a:pt x="831" y="85"/>
                  <a:pt x="831" y="85"/>
                  <a:pt x="831" y="85"/>
                </a:cubicBezTo>
                <a:cubicBezTo>
                  <a:pt x="839" y="85"/>
                  <a:pt x="846" y="91"/>
                  <a:pt x="851" y="102"/>
                </a:cubicBezTo>
                <a:cubicBezTo>
                  <a:pt x="868" y="141"/>
                  <a:pt x="868" y="141"/>
                  <a:pt x="868" y="141"/>
                </a:cubicBezTo>
                <a:cubicBezTo>
                  <a:pt x="886" y="141"/>
                  <a:pt x="886" y="141"/>
                  <a:pt x="886" y="141"/>
                </a:cubicBezTo>
                <a:cubicBezTo>
                  <a:pt x="865" y="97"/>
                  <a:pt x="865" y="97"/>
                  <a:pt x="865" y="97"/>
                </a:cubicBezTo>
                <a:close/>
                <a:moveTo>
                  <a:pt x="857" y="64"/>
                </a:moveTo>
                <a:cubicBezTo>
                  <a:pt x="852" y="69"/>
                  <a:pt x="846" y="71"/>
                  <a:pt x="837" y="71"/>
                </a:cubicBezTo>
                <a:cubicBezTo>
                  <a:pt x="817" y="71"/>
                  <a:pt x="817" y="71"/>
                  <a:pt x="817" y="71"/>
                </a:cubicBezTo>
                <a:cubicBezTo>
                  <a:pt x="817" y="23"/>
                  <a:pt x="817" y="23"/>
                  <a:pt x="817" y="23"/>
                </a:cubicBezTo>
                <a:cubicBezTo>
                  <a:pt x="838" y="23"/>
                  <a:pt x="838" y="23"/>
                  <a:pt x="838" y="23"/>
                </a:cubicBezTo>
                <a:cubicBezTo>
                  <a:pt x="847" y="23"/>
                  <a:pt x="854" y="25"/>
                  <a:pt x="858" y="29"/>
                </a:cubicBezTo>
                <a:cubicBezTo>
                  <a:pt x="863" y="33"/>
                  <a:pt x="865" y="39"/>
                  <a:pt x="865" y="46"/>
                </a:cubicBezTo>
                <a:cubicBezTo>
                  <a:pt x="865" y="53"/>
                  <a:pt x="862" y="59"/>
                  <a:pt x="857" y="64"/>
                </a:cubicBezTo>
                <a:close/>
                <a:moveTo>
                  <a:pt x="981" y="90"/>
                </a:moveTo>
                <a:cubicBezTo>
                  <a:pt x="981" y="76"/>
                  <a:pt x="977" y="65"/>
                  <a:pt x="971" y="57"/>
                </a:cubicBezTo>
                <a:cubicBezTo>
                  <a:pt x="964" y="49"/>
                  <a:pt x="954" y="45"/>
                  <a:pt x="942" y="45"/>
                </a:cubicBezTo>
                <a:cubicBezTo>
                  <a:pt x="934" y="45"/>
                  <a:pt x="927" y="47"/>
                  <a:pt x="920" y="51"/>
                </a:cubicBezTo>
                <a:cubicBezTo>
                  <a:pt x="913" y="55"/>
                  <a:pt x="908" y="61"/>
                  <a:pt x="904" y="69"/>
                </a:cubicBezTo>
                <a:cubicBezTo>
                  <a:pt x="901" y="77"/>
                  <a:pt x="899" y="85"/>
                  <a:pt x="899" y="95"/>
                </a:cubicBezTo>
                <a:cubicBezTo>
                  <a:pt x="899" y="110"/>
                  <a:pt x="903" y="122"/>
                  <a:pt x="910" y="130"/>
                </a:cubicBezTo>
                <a:cubicBezTo>
                  <a:pt x="918" y="139"/>
                  <a:pt x="928" y="143"/>
                  <a:pt x="941" y="143"/>
                </a:cubicBezTo>
                <a:cubicBezTo>
                  <a:pt x="955" y="143"/>
                  <a:pt x="966" y="140"/>
                  <a:pt x="974" y="134"/>
                </a:cubicBezTo>
                <a:cubicBezTo>
                  <a:pt x="974" y="120"/>
                  <a:pt x="974" y="120"/>
                  <a:pt x="974" y="120"/>
                </a:cubicBezTo>
                <a:cubicBezTo>
                  <a:pt x="965" y="127"/>
                  <a:pt x="956" y="131"/>
                  <a:pt x="945" y="131"/>
                </a:cubicBezTo>
                <a:cubicBezTo>
                  <a:pt x="936" y="131"/>
                  <a:pt x="928" y="128"/>
                  <a:pt x="923" y="122"/>
                </a:cubicBezTo>
                <a:cubicBezTo>
                  <a:pt x="917" y="117"/>
                  <a:pt x="915" y="109"/>
                  <a:pt x="914" y="98"/>
                </a:cubicBezTo>
                <a:cubicBezTo>
                  <a:pt x="981" y="98"/>
                  <a:pt x="981" y="98"/>
                  <a:pt x="981" y="98"/>
                </a:cubicBezTo>
                <a:cubicBezTo>
                  <a:pt x="981" y="90"/>
                  <a:pt x="981" y="90"/>
                  <a:pt x="981" y="90"/>
                </a:cubicBezTo>
                <a:close/>
                <a:moveTo>
                  <a:pt x="915" y="85"/>
                </a:moveTo>
                <a:cubicBezTo>
                  <a:pt x="916" y="77"/>
                  <a:pt x="919" y="70"/>
                  <a:pt x="924" y="65"/>
                </a:cubicBezTo>
                <a:cubicBezTo>
                  <a:pt x="929" y="60"/>
                  <a:pt x="935" y="58"/>
                  <a:pt x="942" y="58"/>
                </a:cubicBezTo>
                <a:cubicBezTo>
                  <a:pt x="949" y="58"/>
                  <a:pt x="955" y="60"/>
                  <a:pt x="959" y="65"/>
                </a:cubicBezTo>
                <a:cubicBezTo>
                  <a:pt x="963" y="70"/>
                  <a:pt x="965" y="76"/>
                  <a:pt x="965" y="85"/>
                </a:cubicBezTo>
                <a:cubicBezTo>
                  <a:pt x="915" y="85"/>
                  <a:pt x="915" y="85"/>
                  <a:pt x="915" y="85"/>
                </a:cubicBezTo>
                <a:close/>
                <a:moveTo>
                  <a:pt x="1047" y="100"/>
                </a:moveTo>
                <a:cubicBezTo>
                  <a:pt x="1043" y="96"/>
                  <a:pt x="1037" y="92"/>
                  <a:pt x="1028" y="88"/>
                </a:cubicBezTo>
                <a:cubicBezTo>
                  <a:pt x="1021" y="85"/>
                  <a:pt x="1016" y="83"/>
                  <a:pt x="1014" y="80"/>
                </a:cubicBezTo>
                <a:cubicBezTo>
                  <a:pt x="1011" y="78"/>
                  <a:pt x="1010" y="75"/>
                  <a:pt x="1010" y="71"/>
                </a:cubicBezTo>
                <a:cubicBezTo>
                  <a:pt x="1010" y="67"/>
                  <a:pt x="1012" y="64"/>
                  <a:pt x="1015" y="61"/>
                </a:cubicBezTo>
                <a:cubicBezTo>
                  <a:pt x="1018" y="59"/>
                  <a:pt x="1022" y="58"/>
                  <a:pt x="1027" y="58"/>
                </a:cubicBezTo>
                <a:cubicBezTo>
                  <a:pt x="1035" y="58"/>
                  <a:pt x="1042" y="60"/>
                  <a:pt x="1048" y="64"/>
                </a:cubicBezTo>
                <a:cubicBezTo>
                  <a:pt x="1048" y="49"/>
                  <a:pt x="1048" y="49"/>
                  <a:pt x="1048" y="49"/>
                </a:cubicBezTo>
                <a:cubicBezTo>
                  <a:pt x="1042" y="46"/>
                  <a:pt x="1035" y="45"/>
                  <a:pt x="1028" y="45"/>
                </a:cubicBezTo>
                <a:cubicBezTo>
                  <a:pt x="1018" y="45"/>
                  <a:pt x="1010" y="47"/>
                  <a:pt x="1004" y="53"/>
                </a:cubicBezTo>
                <a:cubicBezTo>
                  <a:pt x="998" y="58"/>
                  <a:pt x="995" y="64"/>
                  <a:pt x="995" y="72"/>
                </a:cubicBezTo>
                <a:cubicBezTo>
                  <a:pt x="995" y="79"/>
                  <a:pt x="996" y="84"/>
                  <a:pt x="1000" y="88"/>
                </a:cubicBezTo>
                <a:cubicBezTo>
                  <a:pt x="1003" y="92"/>
                  <a:pt x="1009" y="96"/>
                  <a:pt x="1017" y="100"/>
                </a:cubicBezTo>
                <a:cubicBezTo>
                  <a:pt x="1026" y="104"/>
                  <a:pt x="1031" y="107"/>
                  <a:pt x="1033" y="109"/>
                </a:cubicBezTo>
                <a:cubicBezTo>
                  <a:pt x="1036" y="111"/>
                  <a:pt x="1037" y="114"/>
                  <a:pt x="1037" y="117"/>
                </a:cubicBezTo>
                <a:cubicBezTo>
                  <a:pt x="1037" y="126"/>
                  <a:pt x="1031" y="131"/>
                  <a:pt x="1019" y="131"/>
                </a:cubicBezTo>
                <a:cubicBezTo>
                  <a:pt x="1010" y="131"/>
                  <a:pt x="1002" y="128"/>
                  <a:pt x="994" y="122"/>
                </a:cubicBezTo>
                <a:cubicBezTo>
                  <a:pt x="994" y="138"/>
                  <a:pt x="994" y="138"/>
                  <a:pt x="994" y="138"/>
                </a:cubicBezTo>
                <a:cubicBezTo>
                  <a:pt x="1001" y="142"/>
                  <a:pt x="1009" y="143"/>
                  <a:pt x="1018" y="143"/>
                </a:cubicBezTo>
                <a:cubicBezTo>
                  <a:pt x="1028" y="143"/>
                  <a:pt x="1037" y="141"/>
                  <a:pt x="1043" y="136"/>
                </a:cubicBezTo>
                <a:cubicBezTo>
                  <a:pt x="1049" y="131"/>
                  <a:pt x="1052" y="124"/>
                  <a:pt x="1052" y="116"/>
                </a:cubicBezTo>
                <a:cubicBezTo>
                  <a:pt x="1052" y="110"/>
                  <a:pt x="1050" y="104"/>
                  <a:pt x="1047" y="100"/>
                </a:cubicBezTo>
                <a:close/>
                <a:moveTo>
                  <a:pt x="1147" y="90"/>
                </a:moveTo>
                <a:cubicBezTo>
                  <a:pt x="1147" y="76"/>
                  <a:pt x="1144" y="65"/>
                  <a:pt x="1137" y="57"/>
                </a:cubicBezTo>
                <a:cubicBezTo>
                  <a:pt x="1130" y="49"/>
                  <a:pt x="1121" y="45"/>
                  <a:pt x="1108" y="45"/>
                </a:cubicBezTo>
                <a:cubicBezTo>
                  <a:pt x="1100" y="45"/>
                  <a:pt x="1093" y="47"/>
                  <a:pt x="1086" y="51"/>
                </a:cubicBezTo>
                <a:cubicBezTo>
                  <a:pt x="1080" y="55"/>
                  <a:pt x="1075" y="61"/>
                  <a:pt x="1071" y="69"/>
                </a:cubicBezTo>
                <a:cubicBezTo>
                  <a:pt x="1067" y="77"/>
                  <a:pt x="1065" y="85"/>
                  <a:pt x="1065" y="95"/>
                </a:cubicBezTo>
                <a:cubicBezTo>
                  <a:pt x="1065" y="110"/>
                  <a:pt x="1069" y="122"/>
                  <a:pt x="1076" y="130"/>
                </a:cubicBezTo>
                <a:cubicBezTo>
                  <a:pt x="1084" y="139"/>
                  <a:pt x="1094" y="143"/>
                  <a:pt x="1108" y="143"/>
                </a:cubicBezTo>
                <a:cubicBezTo>
                  <a:pt x="1121" y="143"/>
                  <a:pt x="1132" y="140"/>
                  <a:pt x="1141" y="134"/>
                </a:cubicBezTo>
                <a:cubicBezTo>
                  <a:pt x="1141" y="120"/>
                  <a:pt x="1141" y="120"/>
                  <a:pt x="1141" y="120"/>
                </a:cubicBezTo>
                <a:cubicBezTo>
                  <a:pt x="1132" y="127"/>
                  <a:pt x="1122" y="131"/>
                  <a:pt x="1111" y="131"/>
                </a:cubicBezTo>
                <a:cubicBezTo>
                  <a:pt x="1102" y="131"/>
                  <a:pt x="1095" y="128"/>
                  <a:pt x="1089" y="122"/>
                </a:cubicBezTo>
                <a:cubicBezTo>
                  <a:pt x="1084" y="117"/>
                  <a:pt x="1081" y="109"/>
                  <a:pt x="1081" y="98"/>
                </a:cubicBezTo>
                <a:cubicBezTo>
                  <a:pt x="1147" y="98"/>
                  <a:pt x="1147" y="98"/>
                  <a:pt x="1147" y="98"/>
                </a:cubicBezTo>
                <a:cubicBezTo>
                  <a:pt x="1147" y="90"/>
                  <a:pt x="1147" y="90"/>
                  <a:pt x="1147" y="90"/>
                </a:cubicBezTo>
                <a:close/>
                <a:moveTo>
                  <a:pt x="1081" y="85"/>
                </a:moveTo>
                <a:cubicBezTo>
                  <a:pt x="1082" y="77"/>
                  <a:pt x="1085" y="70"/>
                  <a:pt x="1090" y="65"/>
                </a:cubicBezTo>
                <a:cubicBezTo>
                  <a:pt x="1095" y="60"/>
                  <a:pt x="1101" y="58"/>
                  <a:pt x="1108" y="58"/>
                </a:cubicBezTo>
                <a:cubicBezTo>
                  <a:pt x="1116" y="58"/>
                  <a:pt x="1121" y="60"/>
                  <a:pt x="1125" y="65"/>
                </a:cubicBezTo>
                <a:cubicBezTo>
                  <a:pt x="1130" y="70"/>
                  <a:pt x="1132" y="76"/>
                  <a:pt x="1132" y="85"/>
                </a:cubicBezTo>
                <a:cubicBezTo>
                  <a:pt x="1081" y="85"/>
                  <a:pt x="1081" y="85"/>
                  <a:pt x="1081" y="85"/>
                </a:cubicBezTo>
                <a:close/>
                <a:moveTo>
                  <a:pt x="1234" y="80"/>
                </a:moveTo>
                <a:cubicBezTo>
                  <a:pt x="1234" y="57"/>
                  <a:pt x="1223" y="45"/>
                  <a:pt x="1201" y="45"/>
                </a:cubicBezTo>
                <a:cubicBezTo>
                  <a:pt x="1196" y="45"/>
                  <a:pt x="1190" y="46"/>
                  <a:pt x="1183" y="48"/>
                </a:cubicBezTo>
                <a:cubicBezTo>
                  <a:pt x="1176" y="50"/>
                  <a:pt x="1172" y="52"/>
                  <a:pt x="1169" y="54"/>
                </a:cubicBezTo>
                <a:cubicBezTo>
                  <a:pt x="1169" y="69"/>
                  <a:pt x="1169" y="69"/>
                  <a:pt x="1169" y="69"/>
                </a:cubicBezTo>
                <a:cubicBezTo>
                  <a:pt x="1178" y="62"/>
                  <a:pt x="1188" y="58"/>
                  <a:pt x="1199" y="58"/>
                </a:cubicBezTo>
                <a:cubicBezTo>
                  <a:pt x="1212" y="58"/>
                  <a:pt x="1219" y="66"/>
                  <a:pt x="1219" y="82"/>
                </a:cubicBezTo>
                <a:cubicBezTo>
                  <a:pt x="1191" y="86"/>
                  <a:pt x="1191" y="86"/>
                  <a:pt x="1191" y="86"/>
                </a:cubicBezTo>
                <a:cubicBezTo>
                  <a:pt x="1170" y="88"/>
                  <a:pt x="1160" y="99"/>
                  <a:pt x="1160" y="116"/>
                </a:cubicBezTo>
                <a:cubicBezTo>
                  <a:pt x="1160" y="125"/>
                  <a:pt x="1162" y="131"/>
                  <a:pt x="1168" y="136"/>
                </a:cubicBezTo>
                <a:cubicBezTo>
                  <a:pt x="1173" y="141"/>
                  <a:pt x="1180" y="143"/>
                  <a:pt x="1190" y="143"/>
                </a:cubicBezTo>
                <a:cubicBezTo>
                  <a:pt x="1202" y="143"/>
                  <a:pt x="1212" y="138"/>
                  <a:pt x="1218" y="126"/>
                </a:cubicBezTo>
                <a:cubicBezTo>
                  <a:pt x="1219" y="126"/>
                  <a:pt x="1219" y="126"/>
                  <a:pt x="1219" y="126"/>
                </a:cubicBezTo>
                <a:cubicBezTo>
                  <a:pt x="1219" y="141"/>
                  <a:pt x="1219" y="141"/>
                  <a:pt x="1219" y="141"/>
                </a:cubicBezTo>
                <a:cubicBezTo>
                  <a:pt x="1234" y="141"/>
                  <a:pt x="1234" y="141"/>
                  <a:pt x="1234" y="141"/>
                </a:cubicBezTo>
                <a:cubicBezTo>
                  <a:pt x="1234" y="80"/>
                  <a:pt x="1234" y="80"/>
                  <a:pt x="1234" y="80"/>
                </a:cubicBezTo>
                <a:close/>
                <a:moveTo>
                  <a:pt x="1219" y="103"/>
                </a:moveTo>
                <a:cubicBezTo>
                  <a:pt x="1219" y="111"/>
                  <a:pt x="1216" y="117"/>
                  <a:pt x="1212" y="123"/>
                </a:cubicBezTo>
                <a:cubicBezTo>
                  <a:pt x="1207" y="128"/>
                  <a:pt x="1200" y="131"/>
                  <a:pt x="1193" y="131"/>
                </a:cubicBezTo>
                <a:cubicBezTo>
                  <a:pt x="1188" y="131"/>
                  <a:pt x="1183" y="129"/>
                  <a:pt x="1180" y="126"/>
                </a:cubicBezTo>
                <a:cubicBezTo>
                  <a:pt x="1177" y="124"/>
                  <a:pt x="1175" y="120"/>
                  <a:pt x="1175" y="115"/>
                </a:cubicBezTo>
                <a:cubicBezTo>
                  <a:pt x="1175" y="109"/>
                  <a:pt x="1177" y="105"/>
                  <a:pt x="1180" y="102"/>
                </a:cubicBezTo>
                <a:cubicBezTo>
                  <a:pt x="1183" y="100"/>
                  <a:pt x="1188" y="98"/>
                  <a:pt x="1196" y="97"/>
                </a:cubicBezTo>
                <a:cubicBezTo>
                  <a:pt x="1219" y="94"/>
                  <a:pt x="1219" y="94"/>
                  <a:pt x="1219" y="94"/>
                </a:cubicBezTo>
                <a:cubicBezTo>
                  <a:pt x="1219" y="103"/>
                  <a:pt x="1219" y="103"/>
                  <a:pt x="1219" y="103"/>
                </a:cubicBezTo>
                <a:close/>
                <a:moveTo>
                  <a:pt x="1309" y="47"/>
                </a:moveTo>
                <a:cubicBezTo>
                  <a:pt x="1307" y="46"/>
                  <a:pt x="1304" y="46"/>
                  <a:pt x="1300" y="46"/>
                </a:cubicBezTo>
                <a:cubicBezTo>
                  <a:pt x="1295" y="46"/>
                  <a:pt x="1290" y="47"/>
                  <a:pt x="1285" y="51"/>
                </a:cubicBezTo>
                <a:cubicBezTo>
                  <a:pt x="1281" y="55"/>
                  <a:pt x="1278" y="60"/>
                  <a:pt x="1276" y="67"/>
                </a:cubicBezTo>
                <a:cubicBezTo>
                  <a:pt x="1275" y="67"/>
                  <a:pt x="1275" y="67"/>
                  <a:pt x="1275" y="67"/>
                </a:cubicBezTo>
                <a:cubicBezTo>
                  <a:pt x="1275" y="47"/>
                  <a:pt x="1275" y="47"/>
                  <a:pt x="1275" y="47"/>
                </a:cubicBezTo>
                <a:cubicBezTo>
                  <a:pt x="1260" y="47"/>
                  <a:pt x="1260" y="47"/>
                  <a:pt x="1260" y="47"/>
                </a:cubicBezTo>
                <a:cubicBezTo>
                  <a:pt x="1260" y="141"/>
                  <a:pt x="1260" y="141"/>
                  <a:pt x="1260" y="141"/>
                </a:cubicBezTo>
                <a:cubicBezTo>
                  <a:pt x="1275" y="141"/>
                  <a:pt x="1275" y="141"/>
                  <a:pt x="1275" y="141"/>
                </a:cubicBezTo>
                <a:cubicBezTo>
                  <a:pt x="1275" y="93"/>
                  <a:pt x="1275" y="93"/>
                  <a:pt x="1275" y="93"/>
                </a:cubicBezTo>
                <a:cubicBezTo>
                  <a:pt x="1275" y="83"/>
                  <a:pt x="1277" y="75"/>
                  <a:pt x="1282" y="69"/>
                </a:cubicBezTo>
                <a:cubicBezTo>
                  <a:pt x="1286" y="63"/>
                  <a:pt x="1291" y="59"/>
                  <a:pt x="1298" y="59"/>
                </a:cubicBezTo>
                <a:cubicBezTo>
                  <a:pt x="1303" y="59"/>
                  <a:pt x="1307" y="60"/>
                  <a:pt x="1309" y="62"/>
                </a:cubicBezTo>
                <a:cubicBezTo>
                  <a:pt x="1309" y="47"/>
                  <a:pt x="1309" y="47"/>
                  <a:pt x="1309" y="47"/>
                </a:cubicBezTo>
                <a:close/>
                <a:moveTo>
                  <a:pt x="1385" y="123"/>
                </a:moveTo>
                <a:cubicBezTo>
                  <a:pt x="1378" y="128"/>
                  <a:pt x="1370" y="131"/>
                  <a:pt x="1362" y="131"/>
                </a:cubicBezTo>
                <a:cubicBezTo>
                  <a:pt x="1352" y="131"/>
                  <a:pt x="1344" y="127"/>
                  <a:pt x="1338" y="121"/>
                </a:cubicBezTo>
                <a:cubicBezTo>
                  <a:pt x="1333" y="115"/>
                  <a:pt x="1330" y="106"/>
                  <a:pt x="1330" y="95"/>
                </a:cubicBezTo>
                <a:cubicBezTo>
                  <a:pt x="1330" y="84"/>
                  <a:pt x="1333" y="75"/>
                  <a:pt x="1339" y="68"/>
                </a:cubicBezTo>
                <a:cubicBezTo>
                  <a:pt x="1345" y="61"/>
                  <a:pt x="1353" y="58"/>
                  <a:pt x="1363" y="58"/>
                </a:cubicBezTo>
                <a:cubicBezTo>
                  <a:pt x="1370" y="58"/>
                  <a:pt x="1378" y="60"/>
                  <a:pt x="1385" y="65"/>
                </a:cubicBezTo>
                <a:cubicBezTo>
                  <a:pt x="1385" y="50"/>
                  <a:pt x="1385" y="50"/>
                  <a:pt x="1385" y="50"/>
                </a:cubicBezTo>
                <a:cubicBezTo>
                  <a:pt x="1379" y="46"/>
                  <a:pt x="1371" y="45"/>
                  <a:pt x="1363" y="45"/>
                </a:cubicBezTo>
                <a:cubicBezTo>
                  <a:pt x="1348" y="45"/>
                  <a:pt x="1337" y="50"/>
                  <a:pt x="1328" y="59"/>
                </a:cubicBezTo>
                <a:cubicBezTo>
                  <a:pt x="1319" y="68"/>
                  <a:pt x="1314" y="81"/>
                  <a:pt x="1314" y="96"/>
                </a:cubicBezTo>
                <a:cubicBezTo>
                  <a:pt x="1314" y="105"/>
                  <a:pt x="1316" y="114"/>
                  <a:pt x="1320" y="121"/>
                </a:cubicBezTo>
                <a:cubicBezTo>
                  <a:pt x="1324" y="128"/>
                  <a:pt x="1329" y="134"/>
                  <a:pt x="1336" y="138"/>
                </a:cubicBezTo>
                <a:cubicBezTo>
                  <a:pt x="1343" y="142"/>
                  <a:pt x="1350" y="143"/>
                  <a:pt x="1359" y="143"/>
                </a:cubicBezTo>
                <a:cubicBezTo>
                  <a:pt x="1369" y="143"/>
                  <a:pt x="1378" y="141"/>
                  <a:pt x="1385" y="137"/>
                </a:cubicBezTo>
                <a:cubicBezTo>
                  <a:pt x="1385" y="123"/>
                  <a:pt x="1385" y="123"/>
                  <a:pt x="1385" y="123"/>
                </a:cubicBezTo>
                <a:close/>
                <a:moveTo>
                  <a:pt x="1484" y="83"/>
                </a:moveTo>
                <a:cubicBezTo>
                  <a:pt x="1484" y="58"/>
                  <a:pt x="1473" y="45"/>
                  <a:pt x="1452" y="45"/>
                </a:cubicBezTo>
                <a:cubicBezTo>
                  <a:pt x="1439" y="45"/>
                  <a:pt x="1428" y="51"/>
                  <a:pt x="1421" y="63"/>
                </a:cubicBezTo>
                <a:cubicBezTo>
                  <a:pt x="1421" y="63"/>
                  <a:pt x="1421" y="63"/>
                  <a:pt x="1421" y="63"/>
                </a:cubicBezTo>
                <a:cubicBezTo>
                  <a:pt x="1421" y="2"/>
                  <a:pt x="1421" y="2"/>
                  <a:pt x="1421" y="2"/>
                </a:cubicBezTo>
                <a:cubicBezTo>
                  <a:pt x="1406" y="2"/>
                  <a:pt x="1406" y="2"/>
                  <a:pt x="1406" y="2"/>
                </a:cubicBezTo>
                <a:cubicBezTo>
                  <a:pt x="1406" y="141"/>
                  <a:pt x="1406" y="141"/>
                  <a:pt x="1406" y="141"/>
                </a:cubicBezTo>
                <a:cubicBezTo>
                  <a:pt x="1421" y="141"/>
                  <a:pt x="1421" y="141"/>
                  <a:pt x="1421" y="141"/>
                </a:cubicBezTo>
                <a:cubicBezTo>
                  <a:pt x="1421" y="88"/>
                  <a:pt x="1421" y="88"/>
                  <a:pt x="1421" y="88"/>
                </a:cubicBezTo>
                <a:cubicBezTo>
                  <a:pt x="1421" y="79"/>
                  <a:pt x="1423" y="72"/>
                  <a:pt x="1428" y="66"/>
                </a:cubicBezTo>
                <a:cubicBezTo>
                  <a:pt x="1433" y="61"/>
                  <a:pt x="1439" y="58"/>
                  <a:pt x="1447" y="58"/>
                </a:cubicBezTo>
                <a:cubicBezTo>
                  <a:pt x="1461" y="58"/>
                  <a:pt x="1469" y="68"/>
                  <a:pt x="1469" y="87"/>
                </a:cubicBezTo>
                <a:cubicBezTo>
                  <a:pt x="1469" y="141"/>
                  <a:pt x="1469" y="141"/>
                  <a:pt x="1469" y="141"/>
                </a:cubicBezTo>
                <a:cubicBezTo>
                  <a:pt x="1484" y="141"/>
                  <a:pt x="1484" y="141"/>
                  <a:pt x="1484" y="141"/>
                </a:cubicBezTo>
                <a:cubicBezTo>
                  <a:pt x="1484" y="83"/>
                  <a:pt x="1484" y="83"/>
                  <a:pt x="1484" y="83"/>
                </a:cubicBezTo>
                <a:close/>
              </a:path>
            </a:pathLst>
          </a:custGeom>
          <a:solidFill>
            <a:schemeClr val="tx1"/>
          </a:solidFill>
          <a:ln>
            <a:noFill/>
          </a:ln>
        </p:spPr>
        <p:txBody>
          <a:bodyPr vert="horz" wrap="square" lIns="67232" tIns="33616" rIns="67232" bIns="33616" numCol="1" anchor="t" anchorCtr="0" compatLnSpc="1">
            <a:prstTxWarp prst="textNoShape">
              <a:avLst/>
            </a:prstTxWarp>
          </a:bodyPr>
          <a:lstStyle/>
          <a:p>
            <a:pPr defTabSz="685775">
              <a:defRPr/>
            </a:pPr>
            <a:endParaRPr lang="en-US" sz="1324">
              <a:solidFill>
                <a:srgbClr val="525051"/>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t="15586"/>
          <a:stretch>
            <a:fillRect/>
          </a:stretch>
        </p:blipFill>
        <p:spPr>
          <a:xfrm>
            <a:off x="-467889" y="2"/>
            <a:ext cx="6444055" cy="7935467"/>
          </a:xfrm>
          <a:custGeom>
            <a:avLst/>
            <a:gdLst>
              <a:gd name="connsiteX0" fmla="*/ 477273 w 6573273"/>
              <a:gd name="connsiteY0" fmla="*/ 0 h 8093442"/>
              <a:gd name="connsiteX1" fmla="*/ 6573273 w 6573273"/>
              <a:gd name="connsiteY1" fmla="*/ 0 h 8093442"/>
              <a:gd name="connsiteX2" fmla="*/ 6573273 w 6573273"/>
              <a:gd name="connsiteY2" fmla="*/ 6994525 h 8093442"/>
              <a:gd name="connsiteX3" fmla="*/ 477273 w 6573273"/>
              <a:gd name="connsiteY3" fmla="*/ 6994525 h 8093442"/>
              <a:gd name="connsiteX4" fmla="*/ 477273 w 6573273"/>
              <a:gd name="connsiteY4" fmla="*/ 8093442 h 8093442"/>
              <a:gd name="connsiteX5" fmla="*/ 0 w 6573273"/>
              <a:gd name="connsiteY5" fmla="*/ 8093442 h 8093442"/>
              <a:gd name="connsiteX6" fmla="*/ 0 w 6573273"/>
              <a:gd name="connsiteY6" fmla="*/ 4868863 h 8093442"/>
              <a:gd name="connsiteX7" fmla="*/ 477273 w 6573273"/>
              <a:gd name="connsiteY7" fmla="*/ 4868863 h 809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3273" h="8093442">
                <a:moveTo>
                  <a:pt x="477273" y="0"/>
                </a:moveTo>
                <a:lnTo>
                  <a:pt x="6573273" y="0"/>
                </a:lnTo>
                <a:lnTo>
                  <a:pt x="6573273" y="6994525"/>
                </a:lnTo>
                <a:lnTo>
                  <a:pt x="477273" y="6994525"/>
                </a:lnTo>
                <a:lnTo>
                  <a:pt x="477273" y="8093442"/>
                </a:lnTo>
                <a:lnTo>
                  <a:pt x="0" y="8093442"/>
                </a:lnTo>
                <a:lnTo>
                  <a:pt x="0" y="4868863"/>
                </a:lnTo>
                <a:lnTo>
                  <a:pt x="477273" y="4868863"/>
                </a:lnTo>
                <a:close/>
              </a:path>
            </a:pathLst>
          </a:custGeom>
          <a:noFill/>
          <a:ln>
            <a:noFill/>
          </a:ln>
        </p:spPr>
      </p:pic>
    </p:spTree>
    <p:extLst>
      <p:ext uri="{BB962C8B-B14F-4D97-AF65-F5344CB8AC3E}">
        <p14:creationId xmlns:p14="http://schemas.microsoft.com/office/powerpoint/2010/main" val="3140219059"/>
      </p:ext>
    </p:extLst>
  </p:cSld>
  <p:clrMapOvr>
    <a:masterClrMapping/>
  </p:clrMapOvr>
  <p:transition>
    <p:fade/>
  </p:transition>
  <p:extLst>
    <p:ext uri="{DCECCB84-F9BA-43D5-87BE-67443E8EF086}">
      <p15:sldGuideLst xmlns:p15="http://schemas.microsoft.com/office/powerpoint/2012/main">
        <p15:guide id="1" orient="horz" pos="302" userDrawn="1">
          <p15:clr>
            <a:srgbClr val="C35EA4"/>
          </p15:clr>
        </p15:guide>
        <p15:guide id="2" pos="384" userDrawn="1">
          <p15:clr>
            <a:srgbClr val="C35EA4"/>
          </p15:clr>
        </p15:guide>
        <p15:guide id="3" pos="10061" userDrawn="1">
          <p15:clr>
            <a:srgbClr val="C35EA4"/>
          </p15:clr>
        </p15:guide>
        <p15:guide id="4" orient="horz" pos="4104" userDrawn="1">
          <p15:clr>
            <a:srgbClr val="C35E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rcRect b="37788"/>
          <a:stretch>
            <a:fillRect/>
          </a:stretch>
        </p:blipFill>
        <p:spPr>
          <a:xfrm rot="9927899" flipH="1" flipV="1">
            <a:off x="6386977" y="3987035"/>
            <a:ext cx="3740529" cy="3394742"/>
          </a:xfrm>
          <a:custGeom>
            <a:avLst/>
            <a:gdLst>
              <a:gd name="connsiteX0" fmla="*/ 3815534 w 3815534"/>
              <a:gd name="connsiteY0" fmla="*/ 0 h 3462323"/>
              <a:gd name="connsiteX1" fmla="*/ 3815534 w 3815534"/>
              <a:gd name="connsiteY1" fmla="*/ 3462323 h 3462323"/>
              <a:gd name="connsiteX2" fmla="*/ 0 w 3815534"/>
              <a:gd name="connsiteY2" fmla="*/ 2473071 h 3462323"/>
              <a:gd name="connsiteX3" fmla="*/ 1 w 3815534"/>
              <a:gd name="connsiteY3" fmla="*/ 0 h 3462323"/>
            </a:gdLst>
            <a:ahLst/>
            <a:cxnLst>
              <a:cxn ang="0">
                <a:pos x="connsiteX0" y="connsiteY0"/>
              </a:cxn>
              <a:cxn ang="0">
                <a:pos x="connsiteX1" y="connsiteY1"/>
              </a:cxn>
              <a:cxn ang="0">
                <a:pos x="connsiteX2" y="connsiteY2"/>
              </a:cxn>
              <a:cxn ang="0">
                <a:pos x="connsiteX3" y="connsiteY3"/>
              </a:cxn>
            </a:cxnLst>
            <a:rect l="l" t="t" r="r" b="b"/>
            <a:pathLst>
              <a:path w="3815534" h="3462323">
                <a:moveTo>
                  <a:pt x="3815534" y="0"/>
                </a:moveTo>
                <a:lnTo>
                  <a:pt x="3815534" y="3462323"/>
                </a:lnTo>
                <a:lnTo>
                  <a:pt x="0" y="2473071"/>
                </a:lnTo>
                <a:lnTo>
                  <a:pt x="1" y="0"/>
                </a:lnTo>
                <a:close/>
              </a:path>
            </a:pathLst>
          </a:custGeom>
        </p:spPr>
      </p:pic>
      <p:sp>
        <p:nvSpPr>
          <p:cNvPr id="15" name="Freeform 14"/>
          <p:cNvSpPr/>
          <p:nvPr userDrawn="1"/>
        </p:nvSpPr>
        <p:spPr bwMode="auto">
          <a:xfrm rot="17875525">
            <a:off x="5410784" y="-340177"/>
            <a:ext cx="35862" cy="1220191"/>
          </a:xfrm>
          <a:custGeom>
            <a:avLst/>
            <a:gdLst>
              <a:gd name="connsiteX0" fmla="*/ 0 w 36576"/>
              <a:gd name="connsiteY0" fmla="*/ 0 h 1244657"/>
              <a:gd name="connsiteX1" fmla="*/ 36576 w 36576"/>
              <a:gd name="connsiteY1" fmla="*/ 69006 h 1244657"/>
              <a:gd name="connsiteX2" fmla="*/ 36576 w 36576"/>
              <a:gd name="connsiteY2" fmla="*/ 1244657 h 1244657"/>
              <a:gd name="connsiteX3" fmla="*/ 0 w 36576"/>
              <a:gd name="connsiteY3" fmla="*/ 1244657 h 1244657"/>
            </a:gdLst>
            <a:ahLst/>
            <a:cxnLst>
              <a:cxn ang="0">
                <a:pos x="connsiteX0" y="connsiteY0"/>
              </a:cxn>
              <a:cxn ang="0">
                <a:pos x="connsiteX1" y="connsiteY1"/>
              </a:cxn>
              <a:cxn ang="0">
                <a:pos x="connsiteX2" y="connsiteY2"/>
              </a:cxn>
              <a:cxn ang="0">
                <a:pos x="connsiteX3" y="connsiteY3"/>
              </a:cxn>
            </a:cxnLst>
            <a:rect l="l" t="t" r="r" b="b"/>
            <a:pathLst>
              <a:path w="36576" h="1244657">
                <a:moveTo>
                  <a:pt x="0" y="0"/>
                </a:moveTo>
                <a:lnTo>
                  <a:pt x="36576" y="69006"/>
                </a:lnTo>
                <a:lnTo>
                  <a:pt x="36576" y="1244657"/>
                </a:lnTo>
                <a:lnTo>
                  <a:pt x="0" y="1244657"/>
                </a:lnTo>
                <a:close/>
              </a:path>
            </a:pathLst>
          </a:custGeom>
          <a:solidFill>
            <a:srgbClr val="306CB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noAutofit/>
          </a:bodyPr>
          <a:lstStyle/>
          <a:p>
            <a:pPr algn="ctr" defTabSz="685577" fontAlgn="base">
              <a:spcBef>
                <a:spcPct val="0"/>
              </a:spcBef>
              <a:spcAft>
                <a:spcPct val="0"/>
              </a:spcAft>
              <a:defRPr/>
            </a:pPr>
            <a:endParaRPr lang="en-US" sz="1471" dirty="0">
              <a:gradFill>
                <a:gsLst>
                  <a:gs pos="0">
                    <a:srgbClr val="FFFFFF"/>
                  </a:gs>
                  <a:gs pos="100000">
                    <a:srgbClr val="FFFFFF"/>
                  </a:gs>
                </a:gsLst>
                <a:lin ang="5400000" scaled="0"/>
              </a:gradFill>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b="1344"/>
          <a:stretch>
            <a:fillRect/>
          </a:stretch>
        </p:blipFill>
        <p:spPr>
          <a:xfrm rot="20396706" flipH="1" flipV="1">
            <a:off x="2040454" y="-1103253"/>
            <a:ext cx="5209119" cy="6925621"/>
          </a:xfrm>
          <a:custGeom>
            <a:avLst/>
            <a:gdLst>
              <a:gd name="connsiteX0" fmla="*/ 5313572 w 5313572"/>
              <a:gd name="connsiteY0" fmla="*/ 7063492 h 7063492"/>
              <a:gd name="connsiteX1" fmla="*/ 0 w 5313572"/>
              <a:gd name="connsiteY1" fmla="*/ 5123742 h 7063492"/>
              <a:gd name="connsiteX2" fmla="*/ 0 w 5313572"/>
              <a:gd name="connsiteY2" fmla="*/ 0 h 7063492"/>
              <a:gd name="connsiteX3" fmla="*/ 5313572 w 5313572"/>
              <a:gd name="connsiteY3" fmla="*/ 0 h 7063492"/>
            </a:gdLst>
            <a:ahLst/>
            <a:cxnLst>
              <a:cxn ang="0">
                <a:pos x="connsiteX0" y="connsiteY0"/>
              </a:cxn>
              <a:cxn ang="0">
                <a:pos x="connsiteX1" y="connsiteY1"/>
              </a:cxn>
              <a:cxn ang="0">
                <a:pos x="connsiteX2" y="connsiteY2"/>
              </a:cxn>
              <a:cxn ang="0">
                <a:pos x="connsiteX3" y="connsiteY3"/>
              </a:cxn>
            </a:cxnLst>
            <a:rect l="l" t="t" r="r" b="b"/>
            <a:pathLst>
              <a:path w="5313572" h="7063492">
                <a:moveTo>
                  <a:pt x="5313572" y="7063492"/>
                </a:moveTo>
                <a:lnTo>
                  <a:pt x="0" y="5123742"/>
                </a:lnTo>
                <a:lnTo>
                  <a:pt x="0" y="0"/>
                </a:lnTo>
                <a:lnTo>
                  <a:pt x="5313572" y="0"/>
                </a:lnTo>
                <a:close/>
              </a:path>
            </a:pathLst>
          </a:custGeom>
        </p:spPr>
      </p:pic>
      <p:sp>
        <p:nvSpPr>
          <p:cNvPr id="22" name="Rectangle 21"/>
          <p:cNvSpPr/>
          <p:nvPr userDrawn="1"/>
        </p:nvSpPr>
        <p:spPr bwMode="auto">
          <a:xfrm>
            <a:off x="269242" y="2082621"/>
            <a:ext cx="8067823" cy="3587759"/>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5715" rIns="0" bIns="25715" numCol="1" rtlCol="0" anchor="ctr" anchorCtr="0" compatLnSpc="1">
            <a:prstTxWarp prst="textNoShape">
              <a:avLst/>
            </a:prstTxWarp>
          </a:bodyPr>
          <a:lstStyle/>
          <a:p>
            <a:pPr algn="ctr" defTabSz="514115" fontAlgn="base">
              <a:spcBef>
                <a:spcPct val="0"/>
              </a:spcBef>
              <a:spcAft>
                <a:spcPct val="0"/>
              </a:spcAft>
              <a:defRPr/>
            </a:pPr>
            <a:endParaRPr lang="en-US" sz="1103" dirty="0">
              <a:gradFill>
                <a:gsLst>
                  <a:gs pos="5833">
                    <a:srgbClr val="525051"/>
                  </a:gs>
                  <a:gs pos="100000">
                    <a:srgbClr val="525051"/>
                  </a:gs>
                </a:gsLst>
                <a:lin ang="5400000" scaled="0"/>
              </a:gradFill>
            </a:endParaRPr>
          </a:p>
        </p:txBody>
      </p:sp>
      <p:sp>
        <p:nvSpPr>
          <p:cNvPr id="23" name="Text Placeholder 4"/>
          <p:cNvSpPr>
            <a:spLocks noGrp="1"/>
          </p:cNvSpPr>
          <p:nvPr userDrawn="1">
            <p:ph type="body" sz="quarter" idx="12" hasCustomPrompt="1"/>
          </p:nvPr>
        </p:nvSpPr>
        <p:spPr bwMode="white">
          <a:xfrm>
            <a:off x="269242" y="3877273"/>
            <a:ext cx="8067823" cy="1794661"/>
          </a:xfrm>
          <a:noFill/>
        </p:spPr>
        <p:txBody>
          <a:bodyPr lIns="182880" tIns="146304" rIns="182880" bIns="146304">
            <a:noAutofit/>
          </a:bodyPr>
          <a:lstStyle>
            <a:lvl1pPr marL="0" indent="0">
              <a:spcBef>
                <a:spcPts val="0"/>
              </a:spcBef>
              <a:buNone/>
              <a:defRPr sz="2353"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24" name="Title 1"/>
          <p:cNvSpPr>
            <a:spLocks noGrp="1"/>
          </p:cNvSpPr>
          <p:nvPr userDrawn="1">
            <p:ph type="title" hasCustomPrompt="1"/>
          </p:nvPr>
        </p:nvSpPr>
        <p:spPr bwMode="white">
          <a:xfrm>
            <a:off x="269242" y="2084186"/>
            <a:ext cx="8067823" cy="1793104"/>
          </a:xfrm>
          <a:noFill/>
        </p:spPr>
        <p:txBody>
          <a:bodyPr lIns="146304" tIns="91440" rIns="146304" bIns="91440" anchor="t" anchorCtr="0"/>
          <a:lstStyle>
            <a:lvl1pPr>
              <a:defRPr sz="3971" spc="-56" baseline="0">
                <a:gradFill>
                  <a:gsLst>
                    <a:gs pos="100000">
                      <a:schemeClr val="tx1"/>
                    </a:gs>
                    <a:gs pos="0">
                      <a:schemeClr val="tx1"/>
                    </a:gs>
                  </a:gsLst>
                  <a:lin ang="5400000" scaled="0"/>
                </a:gradFill>
              </a:defRPr>
            </a:lvl1pPr>
          </a:lstStyle>
          <a:p>
            <a:r>
              <a:rPr lang="en-US" dirty="0"/>
              <a:t>Presentation title</a:t>
            </a:r>
          </a:p>
        </p:txBody>
      </p:sp>
      <p:pic>
        <p:nvPicPr>
          <p:cNvPr id="25" name="Picture 24"/>
          <p:cNvPicPr>
            <a:picLocks noChangeAspect="1"/>
          </p:cNvPicPr>
          <p:nvPr userDrawn="1"/>
        </p:nvPicPr>
        <p:blipFill>
          <a:blip r:embed="rId4"/>
          <a:stretch>
            <a:fillRect/>
          </a:stretch>
        </p:blipFill>
        <p:spPr>
          <a:xfrm>
            <a:off x="269241" y="288358"/>
            <a:ext cx="1798279" cy="1798533"/>
          </a:xfrm>
          <a:prstGeom prst="rect">
            <a:avLst/>
          </a:prstGeom>
        </p:spPr>
      </p:pic>
      <p:pic>
        <p:nvPicPr>
          <p:cNvPr id="26" name="Picture 2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invGray">
          <a:xfrm>
            <a:off x="10309637" y="459900"/>
            <a:ext cx="1434153" cy="307259"/>
          </a:xfrm>
          <a:prstGeom prst="rect">
            <a:avLst/>
          </a:prstGeom>
        </p:spPr>
      </p:pic>
    </p:spTree>
    <p:extLst>
      <p:ext uri="{BB962C8B-B14F-4D97-AF65-F5344CB8AC3E}">
        <p14:creationId xmlns:p14="http://schemas.microsoft.com/office/powerpoint/2010/main" val="29678928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userDrawn="1">
          <p15:clr>
            <a:srgbClr val="C35EA4"/>
          </p15:clr>
        </p15:guide>
        <p15:guide id="2" orient="horz" pos="4104" userDrawn="1">
          <p15:clr>
            <a:srgbClr val="C35EA4"/>
          </p15:clr>
        </p15:guide>
        <p15:guide id="3" pos="384" userDrawn="1">
          <p15:clr>
            <a:srgbClr val="C35EA4"/>
          </p15:clr>
        </p15:guide>
        <p15:guide id="4" pos="10061" userDrawn="1">
          <p15:clr>
            <a:srgbClr val="C35E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852" r="1218"/>
          <a:stretch/>
        </p:blipFill>
        <p:spPr>
          <a:xfrm>
            <a:off x="1" y="2"/>
            <a:ext cx="12192000" cy="6858000"/>
          </a:xfrm>
          <a:prstGeom prst="rect">
            <a:avLst/>
          </a:prstGeom>
        </p:spPr>
      </p:pic>
      <p:sp>
        <p:nvSpPr>
          <p:cNvPr id="16" name="Text Placeholder 4"/>
          <p:cNvSpPr>
            <a:spLocks noGrp="1"/>
          </p:cNvSpPr>
          <p:nvPr>
            <p:ph type="body" sz="quarter" idx="12" hasCustomPrompt="1"/>
          </p:nvPr>
        </p:nvSpPr>
        <p:spPr bwMode="white">
          <a:xfrm>
            <a:off x="269242" y="3877272"/>
            <a:ext cx="8045167" cy="2094465"/>
          </a:xfrm>
          <a:noFill/>
        </p:spPr>
        <p:txBody>
          <a:bodyPr lIns="182880" tIns="146304" rIns="182880" bIns="146304">
            <a:noAutofit/>
          </a:bodyPr>
          <a:lstStyle>
            <a:lvl1pPr marL="0" indent="0">
              <a:spcBef>
                <a:spcPts val="0"/>
              </a:spcBef>
              <a:buNone/>
              <a:defRPr sz="2353" spc="0" baseline="0">
                <a:solidFill>
                  <a:srgbClr val="797979"/>
                </a:solidFill>
                <a:latin typeface="+mj-lt"/>
              </a:defRPr>
            </a:lvl1pPr>
          </a:lstStyle>
          <a:p>
            <a:pPr lvl="0"/>
            <a:r>
              <a:rPr lang="en-US" dirty="0"/>
              <a:t>Speaker Name</a:t>
            </a:r>
          </a:p>
        </p:txBody>
      </p:sp>
      <p:sp>
        <p:nvSpPr>
          <p:cNvPr id="18" name="Title 1"/>
          <p:cNvSpPr>
            <a:spLocks noGrp="1"/>
          </p:cNvSpPr>
          <p:nvPr>
            <p:ph type="title" hasCustomPrompt="1"/>
          </p:nvPr>
        </p:nvSpPr>
        <p:spPr bwMode="white">
          <a:xfrm>
            <a:off x="269240" y="2215664"/>
            <a:ext cx="8024064" cy="1661628"/>
          </a:xfrm>
          <a:noFill/>
        </p:spPr>
        <p:txBody>
          <a:bodyPr lIns="146304" tIns="91440" rIns="146304" bIns="91440" anchor="t" anchorCtr="0"/>
          <a:lstStyle>
            <a:lvl1pPr>
              <a:defRPr sz="3971" spc="-56" baseline="0">
                <a:solidFill>
                  <a:schemeClr val="tx2">
                    <a:lumMod val="75000"/>
                  </a:schemeClr>
                </a:solidFill>
              </a:defRPr>
            </a:lvl1pPr>
          </a:lstStyle>
          <a:p>
            <a:r>
              <a:rPr lang="en-US" dirty="0"/>
              <a:t>Title slide option A: </a:t>
            </a:r>
            <a:br>
              <a:rPr lang="en-US" dirty="0"/>
            </a:br>
            <a:r>
              <a:rPr lang="en-US" dirty="0"/>
              <a:t>Presentation title goes here</a:t>
            </a:r>
          </a:p>
        </p:txBody>
      </p:sp>
      <p:pic>
        <p:nvPicPr>
          <p:cNvPr id="15" name="Picture 14"/>
          <p:cNvPicPr>
            <a:picLocks noChangeAspect="1"/>
          </p:cNvPicPr>
          <p:nvPr userDrawn="1"/>
        </p:nvPicPr>
        <p:blipFill>
          <a:blip r:embed="rId3"/>
          <a:stretch>
            <a:fillRect/>
          </a:stretch>
        </p:blipFill>
        <p:spPr>
          <a:xfrm>
            <a:off x="231481" y="225829"/>
            <a:ext cx="1957479" cy="1954386"/>
          </a:xfrm>
          <a:prstGeom prst="rect">
            <a:avLst/>
          </a:prstGeom>
        </p:spPr>
      </p:pic>
      <p:pic>
        <p:nvPicPr>
          <p:cNvPr id="22" name="Picture 21"/>
          <p:cNvPicPr>
            <a:picLocks noChangeAspect="1"/>
          </p:cNvPicPr>
          <p:nvPr userDrawn="1"/>
        </p:nvPicPr>
        <p:blipFill>
          <a:blip r:embed="rId4"/>
          <a:stretch>
            <a:fillRect/>
          </a:stretch>
        </p:blipFill>
        <p:spPr>
          <a:xfrm>
            <a:off x="10326142" y="6251578"/>
            <a:ext cx="1293277" cy="275938"/>
          </a:xfrm>
          <a:prstGeom prst="rect">
            <a:avLst/>
          </a:prstGeom>
        </p:spPr>
      </p:pic>
    </p:spTree>
    <p:extLst>
      <p:ext uri="{BB962C8B-B14F-4D97-AF65-F5344CB8AC3E}">
        <p14:creationId xmlns:p14="http://schemas.microsoft.com/office/powerpoint/2010/main" val="13869476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userDrawn="1">
          <p15:clr>
            <a:srgbClr val="C35EA4"/>
          </p15:clr>
        </p15:guide>
        <p15:guide id="2" orient="horz" pos="4104" userDrawn="1">
          <p15:clr>
            <a:srgbClr val="C35EA4"/>
          </p15:clr>
        </p15:guide>
        <p15:guide id="3" pos="384" userDrawn="1">
          <p15:clr>
            <a:srgbClr val="C35EA4"/>
          </p15:clr>
        </p15:guide>
        <p15:guide id="4" pos="10061" userDrawn="1">
          <p15:clr>
            <a:srgbClr val="C35E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rgbClr val="006EB9"/>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561"/>
          <a:stretch/>
        </p:blipFill>
        <p:spPr>
          <a:xfrm>
            <a:off x="-21100" y="0"/>
            <a:ext cx="12305167" cy="6858000"/>
          </a:xfrm>
          <a:prstGeom prst="rect">
            <a:avLst/>
          </a:prstGeom>
        </p:spPr>
      </p:pic>
      <p:pic>
        <p:nvPicPr>
          <p:cNvPr id="10" name="Picture 9"/>
          <p:cNvPicPr>
            <a:picLocks noChangeAspect="1"/>
          </p:cNvPicPr>
          <p:nvPr userDrawn="1"/>
        </p:nvPicPr>
        <p:blipFill>
          <a:blip r:embed="rId3"/>
          <a:stretch>
            <a:fillRect/>
          </a:stretch>
        </p:blipFill>
        <p:spPr>
          <a:xfrm>
            <a:off x="231481" y="225829"/>
            <a:ext cx="1957479" cy="1954386"/>
          </a:xfrm>
          <a:prstGeom prst="rect">
            <a:avLst/>
          </a:prstGeom>
        </p:spPr>
      </p:pic>
      <p:sp>
        <p:nvSpPr>
          <p:cNvPr id="5" name="Text Placeholder 4"/>
          <p:cNvSpPr>
            <a:spLocks noGrp="1"/>
          </p:cNvSpPr>
          <p:nvPr>
            <p:ph type="body" sz="quarter" idx="12" hasCustomPrompt="1"/>
          </p:nvPr>
        </p:nvSpPr>
        <p:spPr bwMode="white">
          <a:xfrm>
            <a:off x="271105" y="4155894"/>
            <a:ext cx="9710404" cy="1900250"/>
          </a:xfrm>
          <a:noFill/>
        </p:spPr>
        <p:txBody>
          <a:bodyPr lIns="182880" tIns="146304" rIns="182880" bIns="146304">
            <a:noAutofit/>
          </a:bodyPr>
          <a:lstStyle>
            <a:lvl1pPr marL="0" indent="0">
              <a:spcBef>
                <a:spcPts val="0"/>
              </a:spcBef>
              <a:buNone/>
              <a:defRPr sz="2647" spc="0" baseline="0">
                <a:solidFill>
                  <a:srgbClr val="797979"/>
                </a:soli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5" y="2215664"/>
            <a:ext cx="9691103" cy="1940230"/>
          </a:xfrm>
          <a:noFill/>
        </p:spPr>
        <p:txBody>
          <a:bodyPr lIns="146304" tIns="91440" rIns="146304" bIns="91440" anchor="t" anchorCtr="0"/>
          <a:lstStyle>
            <a:lvl1pPr>
              <a:defRPr sz="4412" spc="-74" baseline="0">
                <a:solidFill>
                  <a:srgbClr val="797979"/>
                </a:solidFill>
              </a:defRPr>
            </a:lvl1pPr>
          </a:lstStyle>
          <a:p>
            <a:r>
              <a:rPr lang="en-US" dirty="0"/>
              <a:t>Title slide option B: </a:t>
            </a:r>
            <a:br>
              <a:rPr lang="en-US" dirty="0"/>
            </a:br>
            <a:r>
              <a:rPr lang="en-US" dirty="0"/>
              <a:t>Presentation title goes here</a:t>
            </a:r>
          </a:p>
        </p:txBody>
      </p:sp>
      <p:pic>
        <p:nvPicPr>
          <p:cNvPr id="12" name="Picture 11"/>
          <p:cNvPicPr>
            <a:picLocks noChangeAspect="1"/>
          </p:cNvPicPr>
          <p:nvPr userDrawn="1"/>
        </p:nvPicPr>
        <p:blipFill>
          <a:blip r:embed="rId4"/>
          <a:stretch>
            <a:fillRect/>
          </a:stretch>
        </p:blipFill>
        <p:spPr>
          <a:xfrm>
            <a:off x="10537168" y="6167172"/>
            <a:ext cx="1293277" cy="275938"/>
          </a:xfrm>
          <a:prstGeom prst="rect">
            <a:avLst/>
          </a:prstGeom>
        </p:spPr>
      </p:pic>
    </p:spTree>
    <p:extLst>
      <p:ext uri="{BB962C8B-B14F-4D97-AF65-F5344CB8AC3E}">
        <p14:creationId xmlns:p14="http://schemas.microsoft.com/office/powerpoint/2010/main" val="21594593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userDrawn="1">
          <p15:clr>
            <a:srgbClr val="C35EA4"/>
          </p15:clr>
        </p15:guide>
        <p15:guide id="2" orient="horz" pos="4104" userDrawn="1">
          <p15:clr>
            <a:srgbClr val="C35EA4"/>
          </p15:clr>
        </p15:guide>
        <p15:guide id="3" pos="384" userDrawn="1">
          <p15:clr>
            <a:srgbClr val="C35EA4"/>
          </p15:clr>
        </p15:guide>
        <p15:guide id="4" pos="10061" userDrawn="1">
          <p15:clr>
            <a:srgbClr val="C35E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36880" r="6878"/>
          <a:stretch/>
        </p:blipFill>
        <p:spPr>
          <a:xfrm rot="16200000" flipH="1" flipV="1">
            <a:off x="2667002" y="-2667000"/>
            <a:ext cx="6857999" cy="12192000"/>
          </a:xfrm>
          <a:prstGeom prst="rect">
            <a:avLst/>
          </a:prstGeom>
        </p:spPr>
      </p:pic>
      <p:sp>
        <p:nvSpPr>
          <p:cNvPr id="6" name="Rectangle 5"/>
          <p:cNvSpPr/>
          <p:nvPr userDrawn="1"/>
        </p:nvSpPr>
        <p:spPr bwMode="auto">
          <a:xfrm>
            <a:off x="269240" y="2086886"/>
            <a:ext cx="8964248" cy="4480046"/>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algn="ctr" defTabSz="685577" fontAlgn="base">
              <a:spcBef>
                <a:spcPct val="0"/>
              </a:spcBef>
              <a:spcAft>
                <a:spcPct val="0"/>
              </a:spcAft>
              <a:defRPr/>
            </a:pPr>
            <a:endParaRPr lang="en-US" sz="1471" dirty="0">
              <a:gradFill>
                <a:gsLst>
                  <a:gs pos="0">
                    <a:srgbClr val="FFFFFF"/>
                  </a:gs>
                  <a:gs pos="100000">
                    <a:srgbClr val="FFFFFF"/>
                  </a:gs>
                </a:gsLst>
                <a:lin ang="5400000" scaled="0"/>
              </a:gradFill>
            </a:endParaRPr>
          </a:p>
        </p:txBody>
      </p:sp>
      <p:sp>
        <p:nvSpPr>
          <p:cNvPr id="5" name="Text Placeholder 4"/>
          <p:cNvSpPr>
            <a:spLocks noGrp="1"/>
          </p:cNvSpPr>
          <p:nvPr>
            <p:ph type="body" sz="quarter" idx="12" hasCustomPrompt="1"/>
          </p:nvPr>
        </p:nvSpPr>
        <p:spPr bwMode="white">
          <a:xfrm>
            <a:off x="271106" y="4458019"/>
            <a:ext cx="8962383" cy="2108915"/>
          </a:xfrm>
          <a:noFill/>
        </p:spPr>
        <p:txBody>
          <a:bodyPr lIns="182880" tIns="146304" rIns="182880" bIns="146304">
            <a:noAutofit/>
          </a:bodyPr>
          <a:lstStyle>
            <a:lvl1pPr marL="0" indent="0">
              <a:spcBef>
                <a:spcPts val="0"/>
              </a:spcBef>
              <a:buNone/>
              <a:defRPr sz="2647"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4" y="2098544"/>
            <a:ext cx="8964184" cy="2344110"/>
          </a:xfrm>
          <a:noFill/>
        </p:spPr>
        <p:txBody>
          <a:bodyPr lIns="146304" tIns="91440" rIns="146304" bIns="91440" anchor="t" anchorCtr="0"/>
          <a:lstStyle>
            <a:lvl1pPr>
              <a:defRPr sz="4412" spc="-74" baseline="0">
                <a:gradFill>
                  <a:gsLst>
                    <a:gs pos="100000">
                      <a:schemeClr val="tx1"/>
                    </a:gs>
                    <a:gs pos="0">
                      <a:schemeClr val="tx1"/>
                    </a:gs>
                  </a:gsLst>
                  <a:lin ang="5400000" scaled="0"/>
                </a:gradFill>
              </a:defRPr>
            </a:lvl1pPr>
          </a:lstStyle>
          <a:p>
            <a:r>
              <a:rPr lang="en-US" dirty="0"/>
              <a:t>Presentation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white">
          <a:xfrm>
            <a:off x="10129915" y="470070"/>
            <a:ext cx="1611036" cy="345156"/>
          </a:xfrm>
          <a:prstGeom prst="rect">
            <a:avLst/>
          </a:prstGeom>
        </p:spPr>
      </p:pic>
      <p:pic>
        <p:nvPicPr>
          <p:cNvPr id="11" name="Picture 10"/>
          <p:cNvPicPr>
            <a:picLocks noChangeAspect="1"/>
          </p:cNvPicPr>
          <p:nvPr userDrawn="1"/>
        </p:nvPicPr>
        <p:blipFill>
          <a:blip r:embed="rId4"/>
          <a:stretch>
            <a:fillRect/>
          </a:stretch>
        </p:blipFill>
        <p:spPr>
          <a:xfrm>
            <a:off x="269241" y="288358"/>
            <a:ext cx="1798279" cy="1798533"/>
          </a:xfrm>
          <a:prstGeom prst="rect">
            <a:avLst/>
          </a:prstGeom>
        </p:spPr>
      </p:pic>
    </p:spTree>
    <p:extLst>
      <p:ext uri="{BB962C8B-B14F-4D97-AF65-F5344CB8AC3E}">
        <p14:creationId xmlns:p14="http://schemas.microsoft.com/office/powerpoint/2010/main" val="41919774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userDrawn="1">
          <p15:clr>
            <a:srgbClr val="C35EA4"/>
          </p15:clr>
        </p15:guide>
        <p15:guide id="2" orient="horz" pos="4104" userDrawn="1">
          <p15:clr>
            <a:srgbClr val="C35EA4"/>
          </p15:clr>
        </p15:guide>
        <p15:guide id="3" pos="384" userDrawn="1">
          <p15:clr>
            <a:srgbClr val="C35EA4"/>
          </p15:clr>
        </p15:guide>
        <p15:guide id="4" pos="10061" userDrawn="1">
          <p15:clr>
            <a:srgbClr val="C35E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b="23163"/>
          <a:stretch/>
        </p:blipFill>
        <p:spPr>
          <a:xfrm>
            <a:off x="1" y="476920"/>
            <a:ext cx="12192000" cy="6381082"/>
          </a:xfrm>
          <a:prstGeom prst="rect">
            <a:avLst/>
          </a:prstGeom>
        </p:spPr>
      </p:pic>
      <p:pic>
        <p:nvPicPr>
          <p:cNvPr id="12" name="Picture 11"/>
          <p:cNvPicPr>
            <a:picLocks noChangeAspect="1"/>
          </p:cNvPicPr>
          <p:nvPr userDrawn="1"/>
        </p:nvPicPr>
        <p:blipFill>
          <a:blip r:embed="rId3"/>
          <a:stretch>
            <a:fillRect/>
          </a:stretch>
        </p:blipFill>
        <p:spPr>
          <a:xfrm>
            <a:off x="249021" y="1182566"/>
            <a:ext cx="7221283" cy="3598324"/>
          </a:xfrm>
          <a:prstGeom prst="rect">
            <a:avLst/>
          </a:prstGeom>
          <a:solidFill>
            <a:srgbClr val="90FF00"/>
          </a:solidFill>
        </p:spPr>
      </p:pic>
      <p:sp>
        <p:nvSpPr>
          <p:cNvPr id="8" name="Title 1"/>
          <p:cNvSpPr>
            <a:spLocks noGrp="1"/>
          </p:cNvSpPr>
          <p:nvPr>
            <p:ph type="title" hasCustomPrompt="1"/>
          </p:nvPr>
        </p:nvSpPr>
        <p:spPr>
          <a:xfrm>
            <a:off x="269241" y="1187647"/>
            <a:ext cx="7171399" cy="2264518"/>
          </a:xfrm>
          <a:noFill/>
        </p:spPr>
        <p:txBody>
          <a:bodyPr tIns="91440" bIns="91440" anchor="t" anchorCtr="0"/>
          <a:lstStyle>
            <a:lvl1pPr>
              <a:defRPr sz="5294" spc="-56" baseline="0">
                <a:gradFill>
                  <a:gsLst>
                    <a:gs pos="100000">
                      <a:schemeClr val="tx1"/>
                    </a:gs>
                    <a:gs pos="0">
                      <a:schemeClr val="tx1"/>
                    </a:gs>
                  </a:gsLst>
                  <a:lin ang="5400000" scaled="0"/>
                </a:gradFill>
              </a:defRPr>
            </a:lvl1pPr>
          </a:lstStyle>
          <a:p>
            <a:r>
              <a:rPr lang="en-US" dirty="0"/>
              <a:t>Demo title</a:t>
            </a:r>
          </a:p>
        </p:txBody>
      </p:sp>
    </p:spTree>
    <p:extLst>
      <p:ext uri="{BB962C8B-B14F-4D97-AF65-F5344CB8AC3E}">
        <p14:creationId xmlns:p14="http://schemas.microsoft.com/office/powerpoint/2010/main" val="35019001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6613" b="43969"/>
          <a:stretch/>
        </p:blipFill>
        <p:spPr>
          <a:xfrm>
            <a:off x="1" y="2"/>
            <a:ext cx="12192000" cy="6858001"/>
          </a:xfrm>
          <a:prstGeom prst="rect">
            <a:avLst/>
          </a:prstGeom>
        </p:spPr>
      </p:pic>
      <p:sp>
        <p:nvSpPr>
          <p:cNvPr id="5" name="Rectangle 4"/>
          <p:cNvSpPr/>
          <p:nvPr userDrawn="1"/>
        </p:nvSpPr>
        <p:spPr bwMode="auto">
          <a:xfrm>
            <a:off x="269241" y="1186356"/>
            <a:ext cx="7171399" cy="26979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algn="ctr" defTabSz="685577" fontAlgn="base">
              <a:spcBef>
                <a:spcPct val="0"/>
              </a:spcBef>
              <a:spcAft>
                <a:spcPct val="0"/>
              </a:spcAft>
              <a:defRPr/>
            </a:pPr>
            <a:endParaRPr lang="en-US" sz="1471" dirty="0">
              <a:gradFill>
                <a:gsLst>
                  <a:gs pos="0">
                    <a:srgbClr val="FFFFFF"/>
                  </a:gs>
                  <a:gs pos="100000">
                    <a:srgbClr val="FFFFFF"/>
                  </a:gs>
                </a:gsLst>
                <a:lin ang="5400000" scaled="0"/>
              </a:gradFill>
            </a:endParaRPr>
          </a:p>
        </p:txBody>
      </p:sp>
      <p:sp>
        <p:nvSpPr>
          <p:cNvPr id="2" name="Title 1"/>
          <p:cNvSpPr>
            <a:spLocks noGrp="1"/>
          </p:cNvSpPr>
          <p:nvPr>
            <p:ph type="title" hasCustomPrompt="1"/>
          </p:nvPr>
        </p:nvSpPr>
        <p:spPr>
          <a:xfrm>
            <a:off x="269242" y="1186356"/>
            <a:ext cx="7171399" cy="2697988"/>
          </a:xfrm>
          <a:noFill/>
        </p:spPr>
        <p:txBody>
          <a:bodyPr tIns="91440" bIns="91440" anchor="t" anchorCtr="0"/>
          <a:lstStyle>
            <a:lvl1pPr>
              <a:defRPr sz="5294" spc="-74" baseline="0">
                <a:gradFill>
                  <a:gsLst>
                    <a:gs pos="100000">
                      <a:schemeClr val="bg1">
                        <a:lumMod val="50000"/>
                      </a:schemeClr>
                    </a:gs>
                    <a:gs pos="0">
                      <a:schemeClr val="bg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3607211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6"/>
            <a:ext cx="11653523" cy="1796217"/>
          </a:xfrm>
          <a:noFill/>
        </p:spPr>
        <p:txBody>
          <a:bodyPr tIns="91440" bIns="91440" anchor="t" anchorCtr="0"/>
          <a:lstStyle>
            <a:lvl1pPr>
              <a:defRPr sz="6470" spc="-74"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20471687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6"/>
            <a:ext cx="11653523" cy="1796217"/>
          </a:xfrm>
          <a:noFill/>
        </p:spPr>
        <p:txBody>
          <a:bodyPr tIns="91440" bIns="91440" anchor="t" anchorCtr="0"/>
          <a:lstStyle>
            <a:lvl1pPr>
              <a:defRPr sz="6470" spc="-74"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41569038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6"/>
            <a:ext cx="11653523" cy="1796217"/>
          </a:xfrm>
          <a:noFill/>
        </p:spPr>
        <p:txBody>
          <a:bodyPr tIns="91440" bIns="91440" anchor="t" anchorCtr="0"/>
          <a:lstStyle>
            <a:lvl1pPr>
              <a:defRPr sz="6470" spc="-74"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8636453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852" r="1218"/>
          <a:stretch/>
        </p:blipFill>
        <p:spPr>
          <a:xfrm>
            <a:off x="0" y="0"/>
            <a:ext cx="12192000" cy="6858000"/>
          </a:xfrm>
          <a:prstGeom prst="rect">
            <a:avLst/>
          </a:prstGeom>
        </p:spPr>
      </p:pic>
      <p:sp>
        <p:nvSpPr>
          <p:cNvPr id="16" name="Text Placeholder 4"/>
          <p:cNvSpPr>
            <a:spLocks noGrp="1"/>
          </p:cNvSpPr>
          <p:nvPr>
            <p:ph type="body" sz="quarter" idx="12" hasCustomPrompt="1"/>
          </p:nvPr>
        </p:nvSpPr>
        <p:spPr bwMode="white">
          <a:xfrm>
            <a:off x="269241" y="3877272"/>
            <a:ext cx="8045167" cy="2094465"/>
          </a:xfrm>
          <a:noFill/>
        </p:spPr>
        <p:txBody>
          <a:bodyPr lIns="182880" tIns="146304" rIns="182880" bIns="146304">
            <a:noAutofit/>
          </a:bodyPr>
          <a:lstStyle>
            <a:lvl1pPr marL="0" indent="0">
              <a:spcBef>
                <a:spcPts val="0"/>
              </a:spcBef>
              <a:buNone/>
              <a:defRPr sz="2353" spc="0" baseline="0">
                <a:solidFill>
                  <a:srgbClr val="797979"/>
                </a:solidFill>
                <a:latin typeface="+mj-lt"/>
              </a:defRPr>
            </a:lvl1pPr>
          </a:lstStyle>
          <a:p>
            <a:pPr lvl="0"/>
            <a:r>
              <a:rPr lang="en-US" dirty="0"/>
              <a:t>Speaker Name</a:t>
            </a:r>
          </a:p>
        </p:txBody>
      </p:sp>
      <p:sp>
        <p:nvSpPr>
          <p:cNvPr id="18" name="Title 1"/>
          <p:cNvSpPr>
            <a:spLocks noGrp="1"/>
          </p:cNvSpPr>
          <p:nvPr>
            <p:ph type="title" hasCustomPrompt="1"/>
          </p:nvPr>
        </p:nvSpPr>
        <p:spPr bwMode="white">
          <a:xfrm>
            <a:off x="269239" y="2215662"/>
            <a:ext cx="8024064" cy="1661628"/>
          </a:xfrm>
          <a:noFill/>
        </p:spPr>
        <p:txBody>
          <a:bodyPr lIns="146304" tIns="91440" rIns="146304" bIns="91440" anchor="t" anchorCtr="0"/>
          <a:lstStyle>
            <a:lvl1pPr>
              <a:defRPr sz="3971" spc="-56" baseline="0">
                <a:solidFill>
                  <a:schemeClr val="tx2">
                    <a:lumMod val="75000"/>
                  </a:schemeClr>
                </a:solidFill>
              </a:defRPr>
            </a:lvl1pPr>
          </a:lstStyle>
          <a:p>
            <a:r>
              <a:rPr lang="en-US" dirty="0"/>
              <a:t>Title slide option A: </a:t>
            </a:r>
            <a:br>
              <a:rPr lang="en-US" dirty="0"/>
            </a:br>
            <a:r>
              <a:rPr lang="en-US" dirty="0"/>
              <a:t>Presentation title goes here</a:t>
            </a:r>
          </a:p>
        </p:txBody>
      </p:sp>
      <p:pic>
        <p:nvPicPr>
          <p:cNvPr id="15" name="Picture 14"/>
          <p:cNvPicPr>
            <a:picLocks noChangeAspect="1"/>
          </p:cNvPicPr>
          <p:nvPr userDrawn="1"/>
        </p:nvPicPr>
        <p:blipFill>
          <a:blip r:embed="rId3"/>
          <a:stretch>
            <a:fillRect/>
          </a:stretch>
        </p:blipFill>
        <p:spPr>
          <a:xfrm>
            <a:off x="231481" y="225827"/>
            <a:ext cx="1957479" cy="1954386"/>
          </a:xfrm>
          <a:prstGeom prst="rect">
            <a:avLst/>
          </a:prstGeom>
        </p:spPr>
      </p:pic>
      <p:pic>
        <p:nvPicPr>
          <p:cNvPr id="22" name="Picture 21"/>
          <p:cNvPicPr>
            <a:picLocks noChangeAspect="1"/>
          </p:cNvPicPr>
          <p:nvPr userDrawn="1"/>
        </p:nvPicPr>
        <p:blipFill>
          <a:blip r:embed="rId4"/>
          <a:stretch>
            <a:fillRect/>
          </a:stretch>
        </p:blipFill>
        <p:spPr>
          <a:xfrm>
            <a:off x="10326140" y="6251576"/>
            <a:ext cx="1293277" cy="275938"/>
          </a:xfrm>
          <a:prstGeom prst="rect">
            <a:avLst/>
          </a:prstGeom>
        </p:spPr>
      </p:pic>
    </p:spTree>
    <p:extLst>
      <p:ext uri="{BB962C8B-B14F-4D97-AF65-F5344CB8AC3E}">
        <p14:creationId xmlns:p14="http://schemas.microsoft.com/office/powerpoint/2010/main" val="9058798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userDrawn="1">
          <p15:clr>
            <a:srgbClr val="C35EA4"/>
          </p15:clr>
        </p15:guide>
        <p15:guide id="2" orient="horz" pos="4104" userDrawn="1">
          <p15:clr>
            <a:srgbClr val="C35EA4"/>
          </p15:clr>
        </p15:guide>
        <p15:guide id="3" pos="384" userDrawn="1">
          <p15:clr>
            <a:srgbClr val="C35EA4"/>
          </p15:clr>
        </p15:guide>
        <p15:guide id="4" pos="10061" userDrawn="1">
          <p15:clr>
            <a:srgbClr val="C35EA4"/>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0" y="1189179"/>
            <a:ext cx="11653523" cy="1538242"/>
          </a:xfrm>
        </p:spPr>
        <p:txBody>
          <a:bodyPr/>
          <a:lstStyle>
            <a:lvl1pPr marL="0" indent="0">
              <a:buNone/>
              <a:defRPr>
                <a:gradFill>
                  <a:gsLst>
                    <a:gs pos="1250">
                      <a:schemeClr val="tx2"/>
                    </a:gs>
                    <a:gs pos="99000">
                      <a:schemeClr val="tx2"/>
                    </a:gs>
                  </a:gsLst>
                  <a:lin ang="5400000" scaled="0"/>
                </a:gradFill>
              </a:defRPr>
            </a:lvl1pPr>
            <a:lvl2pPr marL="0" indent="0">
              <a:buFontTx/>
              <a:buNone/>
              <a:defRPr sz="1471"/>
            </a:lvl2pPr>
            <a:lvl3pPr marL="168073" indent="0">
              <a:buNone/>
              <a:defRPr sz="1471"/>
            </a:lvl3pPr>
            <a:lvl4pPr marL="336145" indent="0">
              <a:buNone/>
              <a:defRPr sz="1324"/>
            </a:lvl4pPr>
            <a:lvl5pPr marL="504218" indent="0">
              <a:buNone/>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998759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0" y="1189179"/>
            <a:ext cx="11653523" cy="1538242"/>
          </a:xfrm>
        </p:spPr>
        <p:txBody>
          <a:bodyPr/>
          <a:lstStyle>
            <a:lvl1pPr marL="0" indent="0">
              <a:buNone/>
              <a:defRPr>
                <a:gradFill>
                  <a:gsLst>
                    <a:gs pos="1250">
                      <a:schemeClr val="tx1"/>
                    </a:gs>
                    <a:gs pos="99000">
                      <a:schemeClr val="tx1"/>
                    </a:gs>
                  </a:gsLst>
                  <a:lin ang="5400000" scaled="0"/>
                </a:gradFill>
              </a:defRPr>
            </a:lvl1pPr>
            <a:lvl2pPr marL="0" indent="0">
              <a:buFontTx/>
              <a:buNone/>
              <a:defRPr sz="1471"/>
            </a:lvl2pPr>
            <a:lvl3pPr marL="168073" indent="0">
              <a:buNone/>
              <a:defRPr sz="1471"/>
            </a:lvl3pPr>
            <a:lvl4pPr marL="336145" indent="0">
              <a:buNone/>
              <a:defRPr sz="1324"/>
            </a:lvl4pPr>
            <a:lvl5pPr marL="504218" indent="0">
              <a:buNone/>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671883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40" y="1190736"/>
            <a:ext cx="11653523" cy="16873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3049502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8"/>
            <a:ext cx="11653523" cy="1687385"/>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185036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3" y="1189178"/>
            <a:ext cx="5378548" cy="1497589"/>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407" indent="0">
              <a:buNone/>
              <a:tabLst/>
              <a:defRPr sz="1471"/>
            </a:lvl3pPr>
            <a:lvl4pPr marL="338480" indent="0">
              <a:buNone/>
              <a:defRPr sz="1324"/>
            </a:lvl4pPr>
            <a:lvl5pPr marL="504218" indent="0">
              <a:buNone/>
              <a:tabLst/>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8"/>
            <a:ext cx="5378548" cy="1497589"/>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407" indent="0">
              <a:buNone/>
              <a:tabLst/>
              <a:defRPr sz="1471"/>
            </a:lvl3pPr>
            <a:lvl4pPr marL="338480" indent="0">
              <a:buNone/>
              <a:defRPr sz="1324"/>
            </a:lvl4pPr>
            <a:lvl5pPr marL="504218" indent="0">
              <a:buNone/>
              <a:tabLst/>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162080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3" y="1189178"/>
            <a:ext cx="5378548" cy="1497589"/>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407" indent="0">
              <a:buNone/>
              <a:tabLst/>
              <a:defRPr sz="1471"/>
            </a:lvl3pPr>
            <a:lvl4pPr marL="338480" indent="0">
              <a:buNone/>
              <a:defRPr sz="1324"/>
            </a:lvl4pPr>
            <a:lvl5pPr marL="504218" indent="0">
              <a:buNone/>
              <a:tabLst/>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6"/>
            <a:ext cx="5378548" cy="1497589"/>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407" indent="0">
              <a:buNone/>
              <a:tabLst/>
              <a:defRPr sz="1471"/>
            </a:lvl3pPr>
            <a:lvl4pPr marL="338480" indent="0">
              <a:buNone/>
              <a:defRPr sz="1324"/>
            </a:lvl4pPr>
            <a:lvl5pPr marL="504218" indent="0">
              <a:buNone/>
              <a:tabLst/>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36610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3" y="1189178"/>
            <a:ext cx="5378548" cy="1497589"/>
          </a:xfrm>
        </p:spPr>
        <p:txBody>
          <a:bodyPr wrap="square">
            <a:spAutoFit/>
          </a:bodyPr>
          <a:lstStyle>
            <a:lvl1pPr marL="211258" indent="-211258">
              <a:spcBef>
                <a:spcPts val="900"/>
              </a:spcBef>
              <a:buClr>
                <a:schemeClr val="tx1"/>
              </a:buClr>
              <a:buFont typeface="Arial" pitchFamily="34" charset="0"/>
              <a:buChar char="•"/>
              <a:defRPr sz="2647"/>
            </a:lvl1pPr>
            <a:lvl2pPr marL="390527" indent="-171451">
              <a:defRPr sz="1471"/>
            </a:lvl2pPr>
            <a:lvl3pPr marL="514352" indent="-123826">
              <a:tabLst/>
              <a:defRPr sz="1471"/>
            </a:lvl3pPr>
            <a:lvl4pPr marL="647702" indent="-133351">
              <a:defRPr sz="1324"/>
            </a:lvl4pPr>
            <a:lvl5pPr marL="771528" indent="-123826">
              <a:tabLst/>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8"/>
            <a:ext cx="5378548" cy="1497589"/>
          </a:xfrm>
        </p:spPr>
        <p:txBody>
          <a:bodyPr wrap="square">
            <a:spAutoFit/>
          </a:bodyPr>
          <a:lstStyle>
            <a:lvl1pPr marL="211258" indent="-211258">
              <a:spcBef>
                <a:spcPts val="900"/>
              </a:spcBef>
              <a:buClr>
                <a:schemeClr val="tx1"/>
              </a:buClr>
              <a:buFont typeface="Arial" pitchFamily="34" charset="0"/>
              <a:buChar char="•"/>
              <a:defRPr sz="2647"/>
            </a:lvl1pPr>
            <a:lvl2pPr marL="390527" indent="-171451">
              <a:defRPr sz="1471"/>
            </a:lvl2pPr>
            <a:lvl3pPr marL="514352" indent="-123826">
              <a:tabLst/>
              <a:defRPr sz="1471"/>
            </a:lvl3pPr>
            <a:lvl4pPr marL="647702" indent="-133351">
              <a:defRPr sz="1324"/>
            </a:lvl4pPr>
            <a:lvl5pPr marL="771528" indent="-123826">
              <a:tabLst/>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40668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3" y="1189178"/>
            <a:ext cx="5378548" cy="1646733"/>
          </a:xfrm>
        </p:spPr>
        <p:txBody>
          <a:bodyPr wrap="square">
            <a:spAutoFit/>
          </a:bodyPr>
          <a:lstStyle>
            <a:lvl1pPr marL="211258" indent="-211258">
              <a:spcBef>
                <a:spcPts val="900"/>
              </a:spcBef>
              <a:buClr>
                <a:schemeClr val="tx2"/>
              </a:buClr>
              <a:buFont typeface="Arial" pitchFamily="34" charset="0"/>
              <a:buChar char="•"/>
              <a:defRPr sz="2647">
                <a:gradFill>
                  <a:gsLst>
                    <a:gs pos="1250">
                      <a:schemeClr val="tx2"/>
                    </a:gs>
                    <a:gs pos="99000">
                      <a:schemeClr val="tx2"/>
                    </a:gs>
                  </a:gsLst>
                  <a:lin ang="5400000" scaled="0"/>
                </a:gradFill>
              </a:defRPr>
            </a:lvl1pPr>
            <a:lvl2pPr marL="390527" indent="-171451">
              <a:defRPr sz="1765"/>
            </a:lvl2pPr>
            <a:lvl3pPr marL="514352" indent="-123826">
              <a:tabLst/>
              <a:defRPr sz="1765"/>
            </a:lvl3pPr>
            <a:lvl4pPr marL="647702" indent="-133351">
              <a:defRPr/>
            </a:lvl4pPr>
            <a:lvl5pPr marL="771528" indent="-123826">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8"/>
            <a:ext cx="5378548" cy="1646733"/>
          </a:xfrm>
        </p:spPr>
        <p:txBody>
          <a:bodyPr wrap="square">
            <a:spAutoFit/>
          </a:bodyPr>
          <a:lstStyle>
            <a:lvl1pPr marL="211258" indent="-211258">
              <a:spcBef>
                <a:spcPts val="900"/>
              </a:spcBef>
              <a:buClr>
                <a:schemeClr val="tx2"/>
              </a:buClr>
              <a:buFont typeface="Arial" pitchFamily="34" charset="0"/>
              <a:buChar char="•"/>
              <a:defRPr sz="2647">
                <a:gradFill>
                  <a:gsLst>
                    <a:gs pos="1250">
                      <a:schemeClr val="tx2"/>
                    </a:gs>
                    <a:gs pos="99000">
                      <a:schemeClr val="tx2"/>
                    </a:gs>
                  </a:gsLst>
                  <a:lin ang="5400000" scaled="0"/>
                </a:gradFill>
              </a:defRPr>
            </a:lvl1pPr>
            <a:lvl2pPr marL="390527" indent="-171451">
              <a:defRPr sz="1765"/>
            </a:lvl2pPr>
            <a:lvl3pPr marL="514352" indent="-123826">
              <a:tabLst/>
              <a:defRPr sz="1765"/>
            </a:lvl3pPr>
            <a:lvl4pPr marL="647702" indent="-133351">
              <a:defRPr/>
            </a:lvl4pPr>
            <a:lvl5pPr marL="771528" indent="-123826">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378066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982967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438972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rgbClr val="006EB9"/>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561"/>
          <a:stretch/>
        </p:blipFill>
        <p:spPr>
          <a:xfrm>
            <a:off x="-21103" y="0"/>
            <a:ext cx="12305168" cy="6858000"/>
          </a:xfrm>
          <a:prstGeom prst="rect">
            <a:avLst/>
          </a:prstGeom>
        </p:spPr>
      </p:pic>
      <p:pic>
        <p:nvPicPr>
          <p:cNvPr id="10" name="Picture 9"/>
          <p:cNvPicPr>
            <a:picLocks noChangeAspect="1"/>
          </p:cNvPicPr>
          <p:nvPr userDrawn="1"/>
        </p:nvPicPr>
        <p:blipFill>
          <a:blip r:embed="rId3"/>
          <a:stretch>
            <a:fillRect/>
          </a:stretch>
        </p:blipFill>
        <p:spPr>
          <a:xfrm>
            <a:off x="231481" y="225827"/>
            <a:ext cx="1957479" cy="1954386"/>
          </a:xfrm>
          <a:prstGeom prst="rect">
            <a:avLst/>
          </a:prstGeom>
        </p:spPr>
      </p:pic>
      <p:sp>
        <p:nvSpPr>
          <p:cNvPr id="5" name="Text Placeholder 4"/>
          <p:cNvSpPr>
            <a:spLocks noGrp="1"/>
          </p:cNvSpPr>
          <p:nvPr>
            <p:ph type="body" sz="quarter" idx="12" hasCustomPrompt="1"/>
          </p:nvPr>
        </p:nvSpPr>
        <p:spPr bwMode="white">
          <a:xfrm>
            <a:off x="271105" y="4155892"/>
            <a:ext cx="9710404" cy="1900250"/>
          </a:xfrm>
          <a:noFill/>
        </p:spPr>
        <p:txBody>
          <a:bodyPr lIns="182880" tIns="146304" rIns="182880" bIns="146304">
            <a:noAutofit/>
          </a:bodyPr>
          <a:lstStyle>
            <a:lvl1pPr marL="0" indent="0">
              <a:spcBef>
                <a:spcPts val="0"/>
              </a:spcBef>
              <a:buNone/>
              <a:defRPr sz="2647" spc="0" baseline="0">
                <a:solidFill>
                  <a:srgbClr val="797979"/>
                </a:soli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5" y="2215662"/>
            <a:ext cx="9691103" cy="1940230"/>
          </a:xfrm>
          <a:noFill/>
        </p:spPr>
        <p:txBody>
          <a:bodyPr lIns="146304" tIns="91440" rIns="146304" bIns="91440" anchor="t" anchorCtr="0"/>
          <a:lstStyle>
            <a:lvl1pPr>
              <a:defRPr sz="4412" spc="-74" baseline="0">
                <a:solidFill>
                  <a:srgbClr val="797979"/>
                </a:solidFill>
              </a:defRPr>
            </a:lvl1pPr>
          </a:lstStyle>
          <a:p>
            <a:r>
              <a:rPr lang="en-US" dirty="0"/>
              <a:t>Title slide option B: </a:t>
            </a:r>
            <a:br>
              <a:rPr lang="en-US" dirty="0"/>
            </a:br>
            <a:r>
              <a:rPr lang="en-US" dirty="0"/>
              <a:t>Presentation title goes here</a:t>
            </a:r>
          </a:p>
        </p:txBody>
      </p:sp>
      <p:pic>
        <p:nvPicPr>
          <p:cNvPr id="12" name="Picture 11"/>
          <p:cNvPicPr>
            <a:picLocks noChangeAspect="1"/>
          </p:cNvPicPr>
          <p:nvPr userDrawn="1"/>
        </p:nvPicPr>
        <p:blipFill>
          <a:blip r:embed="rId4"/>
          <a:stretch>
            <a:fillRect/>
          </a:stretch>
        </p:blipFill>
        <p:spPr>
          <a:xfrm>
            <a:off x="10537167" y="6167170"/>
            <a:ext cx="1293277" cy="275938"/>
          </a:xfrm>
          <a:prstGeom prst="rect">
            <a:avLst/>
          </a:prstGeom>
        </p:spPr>
      </p:pic>
    </p:spTree>
    <p:extLst>
      <p:ext uri="{BB962C8B-B14F-4D97-AF65-F5344CB8AC3E}">
        <p14:creationId xmlns:p14="http://schemas.microsoft.com/office/powerpoint/2010/main" val="15743085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userDrawn="1">
          <p15:clr>
            <a:srgbClr val="C35EA4"/>
          </p15:clr>
        </p15:guide>
        <p15:guide id="2" orient="horz" pos="4104" userDrawn="1">
          <p15:clr>
            <a:srgbClr val="C35EA4"/>
          </p15:clr>
        </p15:guide>
        <p15:guide id="3" pos="384" userDrawn="1">
          <p15:clr>
            <a:srgbClr val="C35EA4"/>
          </p15:clr>
        </p15:guide>
        <p15:guide id="4" pos="10061" userDrawn="1">
          <p15:clr>
            <a:srgbClr val="C35EA4"/>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7088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5317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042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3"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2" tIns="34292" rIns="34292" bIns="34292" numCol="1" spcCol="0" rtlCol="0" fromWordArt="0" anchor="ctr" anchorCtr="0" forceAA="0" compatLnSpc="1">
            <a:prstTxWarp prst="textNoShape">
              <a:avLst/>
            </a:prstTxWarp>
            <a:noAutofit/>
          </a:bodyPr>
          <a:lstStyle/>
          <a:p>
            <a:pPr algn="ctr" defTabSz="685577" fontAlgn="base">
              <a:spcBef>
                <a:spcPct val="0"/>
              </a:spcBef>
              <a:spcAft>
                <a:spcPct val="0"/>
              </a:spcAft>
              <a:defRPr/>
            </a:pPr>
            <a:endParaRPr lang="en-US" sz="1324"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40" y="1192418"/>
            <a:ext cx="11653523" cy="1616083"/>
          </a:xfrm>
        </p:spPr>
        <p:txBody>
          <a:bodyPr/>
          <a:lstStyle>
            <a:lvl1pPr marL="0" indent="0">
              <a:buNone/>
              <a:defRPr sz="2426">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254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42981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5988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77271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411378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1845826"/>
          </a:xfrm>
          <a:prstGeom prst="rect">
            <a:avLst/>
          </a:prstGeom>
        </p:spPr>
        <p:txBody>
          <a:bodyPr/>
          <a:lstStyle>
            <a:lvl1pPr marL="213593" indent="-213593">
              <a:buClr>
                <a:schemeClr val="tx1"/>
              </a:buClr>
              <a:buSzPct val="90000"/>
              <a:buFont typeface="Arial" pitchFamily="34" charset="0"/>
              <a:buChar char="•"/>
              <a:defRPr sz="264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0181" indent="-206590">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33773" indent="-213593">
              <a:buClr>
                <a:schemeClr val="tx1"/>
              </a:buClr>
              <a:buSzPct val="90000"/>
              <a:buFont typeface="Arial" pitchFamily="34" charset="0"/>
              <a:buChar char="•"/>
              <a:defRPr sz="205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01846" indent="-168073">
              <a:buClr>
                <a:schemeClr val="tx1"/>
              </a:buClr>
              <a:buSzPct val="90000"/>
              <a:buFont typeface="Arial" pitchFamily="34" charset="0"/>
              <a:buChar char="•"/>
              <a:defRPr sz="1765">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69919" indent="-168073">
              <a:buClr>
                <a:schemeClr val="tx1"/>
              </a:buClr>
              <a:buSzPct val="90000"/>
              <a:buFont typeface="Arial" pitchFamily="34" charset="0"/>
              <a:buChar char="•"/>
              <a:defRPr sz="147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4" y="6238878"/>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720"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0891721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5"/>
            <a:ext cx="5384800" cy="149117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5"/>
            <a:ext cx="5384800" cy="149117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3"/>
            <a:ext cx="2844800" cy="365125"/>
          </a:xfrm>
          <a:prstGeom prst="rect">
            <a:avLst/>
          </a:prstGeom>
        </p:spPr>
        <p:txBody>
          <a:bodyPr/>
          <a:lstStyle/>
          <a:p>
            <a:pPr defTabSz="685775"/>
            <a:fld id="{1D8BD707-D9CF-40AE-B4C6-C98DA3205C09}" type="datetimeFigureOut">
              <a:rPr lang="en-US" sz="900" smtClean="0">
                <a:solidFill>
                  <a:prstClr val="black">
                    <a:tint val="75000"/>
                  </a:prstClr>
                </a:solidFill>
                <a:latin typeface="Calibri"/>
              </a:rPr>
              <a:pPr defTabSz="685775"/>
              <a:t>5/20/20</a:t>
            </a:fld>
            <a:endParaRPr lang="en-US" sz="900">
              <a:solidFill>
                <a:prstClr val="black">
                  <a:tint val="75000"/>
                </a:prstClr>
              </a:solidFill>
              <a:latin typeface="Calibri"/>
            </a:endParaRPr>
          </a:p>
        </p:txBody>
      </p:sp>
      <p:sp>
        <p:nvSpPr>
          <p:cNvPr id="6" name="Footer Placeholder 5"/>
          <p:cNvSpPr>
            <a:spLocks noGrp="1"/>
          </p:cNvSpPr>
          <p:nvPr>
            <p:ph type="ftr" sz="quarter" idx="11"/>
          </p:nvPr>
        </p:nvSpPr>
        <p:spPr>
          <a:xfrm>
            <a:off x="4165601" y="6356353"/>
            <a:ext cx="3860801" cy="365125"/>
          </a:xfrm>
          <a:prstGeom prst="rect">
            <a:avLst/>
          </a:prstGeom>
        </p:spPr>
        <p:txBody>
          <a:bodyPr/>
          <a:lstStyle/>
          <a:p>
            <a:pPr algn="ctr" defTabSz="685775"/>
            <a:endParaRPr lang="en-US" sz="900">
              <a:solidFill>
                <a:prstClr val="black">
                  <a:tint val="75000"/>
                </a:prstClr>
              </a:solidFill>
              <a:latin typeface="Calibri"/>
            </a:endParaRP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pPr algn="r" defTabSz="685775"/>
            <a:fld id="{B6F15528-21DE-4FAA-801E-634DDDAF4B2B}" type="slidenum">
              <a:rPr lang="en-US" sz="900" smtClean="0">
                <a:solidFill>
                  <a:prstClr val="black">
                    <a:tint val="75000"/>
                  </a:prstClr>
                </a:solidFill>
                <a:latin typeface="Calibri"/>
              </a:rPr>
              <a:pPr algn="r" defTabSz="685775"/>
              <a:t>‹#›</a:t>
            </a:fld>
            <a:endParaRPr lang="en-US" sz="900">
              <a:solidFill>
                <a:prstClr val="black">
                  <a:tint val="75000"/>
                </a:prstClr>
              </a:solidFill>
              <a:latin typeface="Calibri"/>
            </a:endParaRPr>
          </a:p>
        </p:txBody>
      </p:sp>
    </p:spTree>
    <p:extLst>
      <p:ext uri="{BB962C8B-B14F-4D97-AF65-F5344CB8AC3E}">
        <p14:creationId xmlns:p14="http://schemas.microsoft.com/office/powerpoint/2010/main" val="8636864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54" y="2461254"/>
            <a:ext cx="9634305" cy="997196"/>
          </a:xfrm>
        </p:spPr>
        <p:txBody>
          <a:bodyPr anchor="b" anchorCtr="0"/>
          <a:lstStyle>
            <a:lvl1pPr>
              <a:defRPr sz="5399" spc="-113" baseline="0">
                <a:solidFill>
                  <a:schemeClr val="tx1"/>
                </a:solidFill>
              </a:defRPr>
            </a:lvl1pPr>
          </a:lstStyle>
          <a:p>
            <a:r>
              <a:rPr lang="en-US" dirty="0"/>
              <a:t>Click to edit title style</a:t>
            </a:r>
          </a:p>
        </p:txBody>
      </p:sp>
      <p:sp>
        <p:nvSpPr>
          <p:cNvPr id="5" name="Text Placeholder 4"/>
          <p:cNvSpPr>
            <a:spLocks noGrp="1"/>
          </p:cNvSpPr>
          <p:nvPr>
            <p:ph type="body" sz="quarter" idx="12" hasCustomPrompt="1"/>
          </p:nvPr>
        </p:nvSpPr>
        <p:spPr>
          <a:xfrm>
            <a:off x="978951" y="3777537"/>
            <a:ext cx="9660192" cy="498598"/>
          </a:xfrm>
        </p:spPr>
        <p:txBody>
          <a:bodyPr>
            <a:noAutofit/>
          </a:bodyPr>
          <a:lstStyle>
            <a:lvl1pPr marL="0" indent="0">
              <a:spcBef>
                <a:spcPts val="0"/>
              </a:spcBef>
              <a:buNone/>
              <a:defRPr spc="-53" baseline="0">
                <a:solidFill>
                  <a:schemeClr val="tx1"/>
                </a:solidFill>
                <a:latin typeface="+mj-lt"/>
              </a:defRPr>
            </a:lvl1pPr>
          </a:lstStyle>
          <a:p>
            <a:pPr lvl="0"/>
            <a:r>
              <a:rPr lang="en-US" dirty="0"/>
              <a:t>Speaker Title</a:t>
            </a:r>
          </a:p>
        </p:txBody>
      </p:sp>
      <p:sp>
        <p:nvSpPr>
          <p:cNvPr id="7" name="Date Placeholder 6"/>
          <p:cNvSpPr>
            <a:spLocks noGrp="1"/>
          </p:cNvSpPr>
          <p:nvPr>
            <p:ph type="dt" sz="half" idx="13"/>
          </p:nvPr>
        </p:nvSpPr>
        <p:spPr>
          <a:xfrm>
            <a:off x="457322" y="6406271"/>
            <a:ext cx="2134156" cy="273844"/>
          </a:xfrm>
          <a:prstGeom prst="rect">
            <a:avLst/>
          </a:prstGeom>
        </p:spPr>
        <p:txBody>
          <a:bodyPr/>
          <a:lstStyle>
            <a:lvl1pPr>
              <a:defRPr>
                <a:solidFill>
                  <a:schemeClr val="tx1"/>
                </a:solidFill>
              </a:defRPr>
            </a:lvl1pPr>
          </a:lstStyle>
          <a:p>
            <a:pPr defTabSz="685775"/>
            <a:fld id="{20CE17AF-4091-48A7-8681-C3B1BE5CA3B0}" type="datetime1">
              <a:rPr lang="en-GB" sz="1324" smtClean="0">
                <a:solidFill>
                  <a:srgbClr val="525051"/>
                </a:solidFill>
              </a:rPr>
              <a:pPr defTabSz="685775"/>
              <a:t>20/05/2020</a:t>
            </a:fld>
            <a:endParaRPr lang="en-GB" sz="1324" dirty="0">
              <a:solidFill>
                <a:srgbClr val="525051"/>
              </a:solidFill>
            </a:endParaRPr>
          </a:p>
        </p:txBody>
      </p:sp>
      <p:sp>
        <p:nvSpPr>
          <p:cNvPr id="9" name="Footer Placeholder 8"/>
          <p:cNvSpPr>
            <a:spLocks noGrp="1"/>
          </p:cNvSpPr>
          <p:nvPr>
            <p:ph type="ftr" sz="quarter" idx="14"/>
          </p:nvPr>
        </p:nvSpPr>
        <p:spPr>
          <a:xfrm>
            <a:off x="3125013" y="6406271"/>
            <a:ext cx="5891939" cy="273844"/>
          </a:xfrm>
          <a:prstGeom prst="rect">
            <a:avLst/>
          </a:prstGeom>
        </p:spPr>
        <p:txBody>
          <a:bodyPr/>
          <a:lstStyle>
            <a:lvl1pPr>
              <a:defRPr>
                <a:solidFill>
                  <a:schemeClr val="tx1"/>
                </a:solidFill>
              </a:defRPr>
            </a:lvl1pPr>
          </a:lstStyle>
          <a:p>
            <a:pPr defTabSz="685775"/>
            <a:endParaRPr lang="en-GB" sz="1324" dirty="0">
              <a:solidFill>
                <a:srgbClr val="525051"/>
              </a:solidFill>
            </a:endParaRPr>
          </a:p>
        </p:txBody>
      </p:sp>
      <p:sp>
        <p:nvSpPr>
          <p:cNvPr id="10" name="Slide Number Placeholder 9"/>
          <p:cNvSpPr>
            <a:spLocks noGrp="1"/>
          </p:cNvSpPr>
          <p:nvPr>
            <p:ph type="sldNum" sz="quarter" idx="15"/>
          </p:nvPr>
        </p:nvSpPr>
        <p:spPr>
          <a:xfrm>
            <a:off x="9537010" y="6406271"/>
            <a:ext cx="2134156" cy="273844"/>
          </a:xfrm>
          <a:prstGeom prst="rect">
            <a:avLst/>
          </a:prstGeom>
        </p:spPr>
        <p:txBody>
          <a:bodyPr/>
          <a:lstStyle>
            <a:lvl1pPr>
              <a:defRPr>
                <a:solidFill>
                  <a:schemeClr val="tx1"/>
                </a:solidFill>
              </a:defRPr>
            </a:lvl1pPr>
          </a:lstStyle>
          <a:p>
            <a:pPr defTabSz="685775"/>
            <a:fld id="{66F9B19E-23E9-4120-A06C-57F6EDB783B3}" type="slidenum">
              <a:rPr lang="en-GB" sz="1324" smtClean="0">
                <a:solidFill>
                  <a:srgbClr val="525051"/>
                </a:solidFill>
              </a:rPr>
              <a:pPr defTabSz="685775"/>
              <a:t>‹#›</a:t>
            </a:fld>
            <a:endParaRPr lang="en-GB" sz="1324">
              <a:solidFill>
                <a:srgbClr val="525051"/>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6956" y="360009"/>
            <a:ext cx="1488000" cy="547352"/>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321" y="509828"/>
            <a:ext cx="2538329" cy="240001"/>
          </a:xfrm>
          <a:prstGeom prst="rect">
            <a:avLst/>
          </a:prstGeom>
        </p:spPr>
      </p:pic>
    </p:spTree>
    <p:extLst>
      <p:ext uri="{BB962C8B-B14F-4D97-AF65-F5344CB8AC3E}">
        <p14:creationId xmlns:p14="http://schemas.microsoft.com/office/powerpoint/2010/main" val="1177509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Walkin">
    <p:bg bwMode="ltGray">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12407" b="31351"/>
          <a:stretch/>
        </p:blipFill>
        <p:spPr>
          <a:xfrm>
            <a:off x="0" y="2"/>
            <a:ext cx="12192000" cy="6858001"/>
          </a:xfrm>
          <a:prstGeom prst="rect">
            <a:avLst/>
          </a:prstGeom>
          <a:noFill/>
          <a:ln>
            <a:noFill/>
          </a:ln>
        </p:spPr>
      </p:pic>
      <p:pic>
        <p:nvPicPr>
          <p:cNvPr id="15" name="Picture 14"/>
          <p:cNvPicPr>
            <a:picLocks noChangeAspect="1"/>
          </p:cNvPicPr>
          <p:nvPr userDrawn="1"/>
        </p:nvPicPr>
        <p:blipFill>
          <a:blip r:embed="rId3"/>
          <a:stretch>
            <a:fillRect/>
          </a:stretch>
        </p:blipFill>
        <p:spPr>
          <a:xfrm>
            <a:off x="485565" y="2440234"/>
            <a:ext cx="5470311" cy="54049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white">
          <a:xfrm>
            <a:off x="10129914" y="6042777"/>
            <a:ext cx="1611036" cy="345156"/>
          </a:xfrm>
          <a:prstGeom prst="rect">
            <a:avLst/>
          </a:prstGeom>
        </p:spPr>
      </p:pic>
    </p:spTree>
    <p:extLst>
      <p:ext uri="{BB962C8B-B14F-4D97-AF65-F5344CB8AC3E}">
        <p14:creationId xmlns:p14="http://schemas.microsoft.com/office/powerpoint/2010/main" val="1024482938"/>
      </p:ext>
    </p:extLst>
  </p:cSld>
  <p:clrMapOvr>
    <a:masterClrMapping/>
  </p:clrMapOvr>
  <p:transition>
    <p:fade/>
  </p:transition>
  <p:extLst>
    <p:ext uri="{DCECCB84-F9BA-43D5-87BE-67443E8EF086}">
      <p15:sldGuideLst xmlns:p15="http://schemas.microsoft.com/office/powerpoint/2012/main">
        <p15:guide id="1" orient="horz" pos="302" userDrawn="1">
          <p15:clr>
            <a:srgbClr val="C35EA4"/>
          </p15:clr>
        </p15:guide>
        <p15:guide id="2" pos="384" userDrawn="1">
          <p15:clr>
            <a:srgbClr val="C35EA4"/>
          </p15:clr>
        </p15:guide>
        <p15:guide id="3" pos="10061" userDrawn="1">
          <p15:clr>
            <a:srgbClr val="C35EA4"/>
          </p15:clr>
        </p15:guide>
        <p15:guide id="4" orient="horz" pos="4104" userDrawn="1">
          <p15:clr>
            <a:srgbClr val="C35E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Walkin">
    <p:bg bwMode="ltGray">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309637" y="459900"/>
            <a:ext cx="1434153" cy="307259"/>
          </a:xfrm>
          <a:prstGeom prst="rect">
            <a:avLst/>
          </a:prstGeom>
        </p:spPr>
      </p:pic>
      <p:sp>
        <p:nvSpPr>
          <p:cNvPr id="16" name="Freeform 5"/>
          <p:cNvSpPr>
            <a:spLocks noEditPoints="1"/>
          </p:cNvSpPr>
          <p:nvPr userDrawn="1"/>
        </p:nvSpPr>
        <p:spPr bwMode="auto">
          <a:xfrm>
            <a:off x="4751364" y="2570936"/>
            <a:ext cx="6495839" cy="638172"/>
          </a:xfrm>
          <a:custGeom>
            <a:avLst/>
            <a:gdLst>
              <a:gd name="T0" fmla="*/ 67 w 1484"/>
              <a:gd name="T1" fmla="*/ 117 h 143"/>
              <a:gd name="T2" fmla="*/ 15 w 1484"/>
              <a:gd name="T3" fmla="*/ 141 h 143"/>
              <a:gd name="T4" fmla="*/ 63 w 1484"/>
              <a:gd name="T5" fmla="*/ 141 h 143"/>
              <a:gd name="T6" fmla="*/ 119 w 1484"/>
              <a:gd name="T7" fmla="*/ 53 h 143"/>
              <a:gd name="T8" fmla="*/ 173 w 1484"/>
              <a:gd name="T9" fmla="*/ 4 h 143"/>
              <a:gd name="T10" fmla="*/ 180 w 1484"/>
              <a:gd name="T11" fmla="*/ 21 h 143"/>
              <a:gd name="T12" fmla="*/ 165 w 1484"/>
              <a:gd name="T13" fmla="*/ 141 h 143"/>
              <a:gd name="T14" fmla="*/ 226 w 1484"/>
              <a:gd name="T15" fmla="*/ 121 h 143"/>
              <a:gd name="T16" fmla="*/ 272 w 1484"/>
              <a:gd name="T17" fmla="*/ 50 h 143"/>
              <a:gd name="T18" fmla="*/ 223 w 1484"/>
              <a:gd name="T19" fmla="*/ 138 h 143"/>
              <a:gd name="T20" fmla="*/ 333 w 1484"/>
              <a:gd name="T21" fmla="*/ 46 h 143"/>
              <a:gd name="T22" fmla="*/ 293 w 1484"/>
              <a:gd name="T23" fmla="*/ 47 h 143"/>
              <a:gd name="T24" fmla="*/ 330 w 1484"/>
              <a:gd name="T25" fmla="*/ 59 h 143"/>
              <a:gd name="T26" fmla="*/ 359 w 1484"/>
              <a:gd name="T27" fmla="*/ 58 h 143"/>
              <a:gd name="T28" fmla="*/ 439 w 1484"/>
              <a:gd name="T29" fmla="*/ 94 h 143"/>
              <a:gd name="T30" fmla="*/ 362 w 1484"/>
              <a:gd name="T31" fmla="*/ 95 h 143"/>
              <a:gd name="T32" fmla="*/ 416 w 1484"/>
              <a:gd name="T33" fmla="*/ 121 h 143"/>
              <a:gd name="T34" fmla="*/ 474 w 1484"/>
              <a:gd name="T35" fmla="*/ 61 h 143"/>
              <a:gd name="T36" fmla="*/ 464 w 1484"/>
              <a:gd name="T37" fmla="*/ 53 h 143"/>
              <a:gd name="T38" fmla="*/ 497 w 1484"/>
              <a:gd name="T39" fmla="*/ 117 h 143"/>
              <a:gd name="T40" fmla="*/ 503 w 1484"/>
              <a:gd name="T41" fmla="*/ 136 h 143"/>
              <a:gd name="T42" fmla="*/ 538 w 1484"/>
              <a:gd name="T43" fmla="*/ 58 h 143"/>
              <a:gd name="T44" fmla="*/ 618 w 1484"/>
              <a:gd name="T45" fmla="*/ 94 h 143"/>
              <a:gd name="T46" fmla="*/ 540 w 1484"/>
              <a:gd name="T47" fmla="*/ 95 h 143"/>
              <a:gd name="T48" fmla="*/ 594 w 1484"/>
              <a:gd name="T49" fmla="*/ 121 h 143"/>
              <a:gd name="T50" fmla="*/ 641 w 1484"/>
              <a:gd name="T51" fmla="*/ 47 h 143"/>
              <a:gd name="T52" fmla="*/ 656 w 1484"/>
              <a:gd name="T53" fmla="*/ 141 h 143"/>
              <a:gd name="T54" fmla="*/ 656 w 1484"/>
              <a:gd name="T55" fmla="*/ 33 h 143"/>
              <a:gd name="T56" fmla="*/ 730 w 1484"/>
              <a:gd name="T57" fmla="*/ 130 h 143"/>
              <a:gd name="T58" fmla="*/ 740 w 1484"/>
              <a:gd name="T59" fmla="*/ 47 h 143"/>
              <a:gd name="T60" fmla="*/ 685 w 1484"/>
              <a:gd name="T61" fmla="*/ 47 h 143"/>
              <a:gd name="T62" fmla="*/ 740 w 1484"/>
              <a:gd name="T63" fmla="*/ 140 h 143"/>
              <a:gd name="T64" fmla="*/ 873 w 1484"/>
              <a:gd name="T65" fmla="*/ 68 h 143"/>
              <a:gd name="T66" fmla="*/ 802 w 1484"/>
              <a:gd name="T67" fmla="*/ 141 h 143"/>
              <a:gd name="T68" fmla="*/ 868 w 1484"/>
              <a:gd name="T69" fmla="*/ 141 h 143"/>
              <a:gd name="T70" fmla="*/ 817 w 1484"/>
              <a:gd name="T71" fmla="*/ 71 h 143"/>
              <a:gd name="T72" fmla="*/ 857 w 1484"/>
              <a:gd name="T73" fmla="*/ 64 h 143"/>
              <a:gd name="T74" fmla="*/ 904 w 1484"/>
              <a:gd name="T75" fmla="*/ 69 h 143"/>
              <a:gd name="T76" fmla="*/ 974 w 1484"/>
              <a:gd name="T77" fmla="*/ 120 h 143"/>
              <a:gd name="T78" fmla="*/ 981 w 1484"/>
              <a:gd name="T79" fmla="*/ 90 h 143"/>
              <a:gd name="T80" fmla="*/ 965 w 1484"/>
              <a:gd name="T81" fmla="*/ 85 h 143"/>
              <a:gd name="T82" fmla="*/ 1010 w 1484"/>
              <a:gd name="T83" fmla="*/ 71 h 143"/>
              <a:gd name="T84" fmla="*/ 1028 w 1484"/>
              <a:gd name="T85" fmla="*/ 45 h 143"/>
              <a:gd name="T86" fmla="*/ 1033 w 1484"/>
              <a:gd name="T87" fmla="*/ 109 h 143"/>
              <a:gd name="T88" fmla="*/ 1018 w 1484"/>
              <a:gd name="T89" fmla="*/ 143 h 143"/>
              <a:gd name="T90" fmla="*/ 1137 w 1484"/>
              <a:gd name="T91" fmla="*/ 57 h 143"/>
              <a:gd name="T92" fmla="*/ 1076 w 1484"/>
              <a:gd name="T93" fmla="*/ 130 h 143"/>
              <a:gd name="T94" fmla="*/ 1089 w 1484"/>
              <a:gd name="T95" fmla="*/ 122 h 143"/>
              <a:gd name="T96" fmla="*/ 1090 w 1484"/>
              <a:gd name="T97" fmla="*/ 65 h 143"/>
              <a:gd name="T98" fmla="*/ 1234 w 1484"/>
              <a:gd name="T99" fmla="*/ 80 h 143"/>
              <a:gd name="T100" fmla="*/ 1199 w 1484"/>
              <a:gd name="T101" fmla="*/ 58 h 143"/>
              <a:gd name="T102" fmla="*/ 1190 w 1484"/>
              <a:gd name="T103" fmla="*/ 143 h 143"/>
              <a:gd name="T104" fmla="*/ 1234 w 1484"/>
              <a:gd name="T105" fmla="*/ 80 h 143"/>
              <a:gd name="T106" fmla="*/ 1175 w 1484"/>
              <a:gd name="T107" fmla="*/ 115 h 143"/>
              <a:gd name="T108" fmla="*/ 1309 w 1484"/>
              <a:gd name="T109" fmla="*/ 47 h 143"/>
              <a:gd name="T110" fmla="*/ 1275 w 1484"/>
              <a:gd name="T111" fmla="*/ 47 h 143"/>
              <a:gd name="T112" fmla="*/ 1282 w 1484"/>
              <a:gd name="T113" fmla="*/ 69 h 143"/>
              <a:gd name="T114" fmla="*/ 1362 w 1484"/>
              <a:gd name="T115" fmla="*/ 131 h 143"/>
              <a:gd name="T116" fmla="*/ 1385 w 1484"/>
              <a:gd name="T117" fmla="*/ 65 h 143"/>
              <a:gd name="T118" fmla="*/ 1320 w 1484"/>
              <a:gd name="T119" fmla="*/ 121 h 143"/>
              <a:gd name="T120" fmla="*/ 1484 w 1484"/>
              <a:gd name="T121" fmla="*/ 83 h 143"/>
              <a:gd name="T122" fmla="*/ 1406 w 1484"/>
              <a:gd name="T123" fmla="*/ 2 h 143"/>
              <a:gd name="T124" fmla="*/ 1447 w 1484"/>
              <a:gd name="T125"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3">
                <a:moveTo>
                  <a:pt x="134" y="10"/>
                </a:moveTo>
                <a:cubicBezTo>
                  <a:pt x="115" y="10"/>
                  <a:pt x="115" y="10"/>
                  <a:pt x="115" y="10"/>
                </a:cubicBezTo>
                <a:cubicBezTo>
                  <a:pt x="74" y="101"/>
                  <a:pt x="74" y="101"/>
                  <a:pt x="74" y="101"/>
                </a:cubicBezTo>
                <a:cubicBezTo>
                  <a:pt x="73" y="103"/>
                  <a:pt x="70" y="109"/>
                  <a:pt x="67" y="117"/>
                </a:cubicBezTo>
                <a:cubicBezTo>
                  <a:pt x="67" y="117"/>
                  <a:pt x="67" y="117"/>
                  <a:pt x="67" y="117"/>
                </a:cubicBezTo>
                <a:cubicBezTo>
                  <a:pt x="66" y="114"/>
                  <a:pt x="64" y="108"/>
                  <a:pt x="61" y="101"/>
                </a:cubicBezTo>
                <a:cubicBezTo>
                  <a:pt x="20" y="10"/>
                  <a:pt x="20" y="10"/>
                  <a:pt x="20" y="10"/>
                </a:cubicBezTo>
                <a:cubicBezTo>
                  <a:pt x="0" y="10"/>
                  <a:pt x="0" y="10"/>
                  <a:pt x="0" y="10"/>
                </a:cubicBezTo>
                <a:cubicBezTo>
                  <a:pt x="0" y="141"/>
                  <a:pt x="0" y="141"/>
                  <a:pt x="0" y="141"/>
                </a:cubicBezTo>
                <a:cubicBezTo>
                  <a:pt x="15" y="141"/>
                  <a:pt x="15" y="141"/>
                  <a:pt x="15" y="141"/>
                </a:cubicBezTo>
                <a:cubicBezTo>
                  <a:pt x="15" y="53"/>
                  <a:pt x="15" y="53"/>
                  <a:pt x="15" y="53"/>
                </a:cubicBezTo>
                <a:cubicBezTo>
                  <a:pt x="15" y="41"/>
                  <a:pt x="15" y="33"/>
                  <a:pt x="14" y="27"/>
                </a:cubicBezTo>
                <a:cubicBezTo>
                  <a:pt x="15" y="27"/>
                  <a:pt x="15" y="27"/>
                  <a:pt x="15" y="27"/>
                </a:cubicBezTo>
                <a:cubicBezTo>
                  <a:pt x="16" y="34"/>
                  <a:pt x="17" y="38"/>
                  <a:pt x="18" y="41"/>
                </a:cubicBezTo>
                <a:cubicBezTo>
                  <a:pt x="63" y="141"/>
                  <a:pt x="63" y="141"/>
                  <a:pt x="63" y="141"/>
                </a:cubicBezTo>
                <a:cubicBezTo>
                  <a:pt x="71" y="141"/>
                  <a:pt x="71" y="141"/>
                  <a:pt x="71" y="141"/>
                </a:cubicBezTo>
                <a:cubicBezTo>
                  <a:pt x="116" y="40"/>
                  <a:pt x="116" y="40"/>
                  <a:pt x="116" y="40"/>
                </a:cubicBezTo>
                <a:cubicBezTo>
                  <a:pt x="117" y="37"/>
                  <a:pt x="118" y="33"/>
                  <a:pt x="120" y="27"/>
                </a:cubicBezTo>
                <a:cubicBezTo>
                  <a:pt x="120" y="27"/>
                  <a:pt x="120" y="27"/>
                  <a:pt x="120" y="27"/>
                </a:cubicBezTo>
                <a:cubicBezTo>
                  <a:pt x="119" y="37"/>
                  <a:pt x="119" y="46"/>
                  <a:pt x="119" y="53"/>
                </a:cubicBezTo>
                <a:cubicBezTo>
                  <a:pt x="119" y="141"/>
                  <a:pt x="119" y="141"/>
                  <a:pt x="119" y="141"/>
                </a:cubicBezTo>
                <a:cubicBezTo>
                  <a:pt x="134" y="141"/>
                  <a:pt x="134" y="141"/>
                  <a:pt x="134" y="141"/>
                </a:cubicBezTo>
                <a:cubicBezTo>
                  <a:pt x="134" y="10"/>
                  <a:pt x="134" y="10"/>
                  <a:pt x="134" y="10"/>
                </a:cubicBezTo>
                <a:close/>
                <a:moveTo>
                  <a:pt x="180" y="7"/>
                </a:moveTo>
                <a:cubicBezTo>
                  <a:pt x="178" y="5"/>
                  <a:pt x="175" y="4"/>
                  <a:pt x="173" y="4"/>
                </a:cubicBezTo>
                <a:cubicBezTo>
                  <a:pt x="170" y="4"/>
                  <a:pt x="167" y="5"/>
                  <a:pt x="166" y="7"/>
                </a:cubicBezTo>
                <a:cubicBezTo>
                  <a:pt x="164" y="9"/>
                  <a:pt x="163" y="11"/>
                  <a:pt x="163" y="13"/>
                </a:cubicBezTo>
                <a:cubicBezTo>
                  <a:pt x="163" y="16"/>
                  <a:pt x="164" y="19"/>
                  <a:pt x="166" y="21"/>
                </a:cubicBezTo>
                <a:cubicBezTo>
                  <a:pt x="168" y="22"/>
                  <a:pt x="170" y="23"/>
                  <a:pt x="173" y="23"/>
                </a:cubicBezTo>
                <a:cubicBezTo>
                  <a:pt x="175" y="23"/>
                  <a:pt x="178" y="22"/>
                  <a:pt x="180" y="21"/>
                </a:cubicBezTo>
                <a:cubicBezTo>
                  <a:pt x="182" y="19"/>
                  <a:pt x="183" y="16"/>
                  <a:pt x="183" y="13"/>
                </a:cubicBezTo>
                <a:cubicBezTo>
                  <a:pt x="183" y="11"/>
                  <a:pt x="182" y="9"/>
                  <a:pt x="180" y="7"/>
                </a:cubicBezTo>
                <a:close/>
                <a:moveTo>
                  <a:pt x="180" y="47"/>
                </a:moveTo>
                <a:cubicBezTo>
                  <a:pt x="165" y="47"/>
                  <a:pt x="165" y="47"/>
                  <a:pt x="165" y="47"/>
                </a:cubicBezTo>
                <a:cubicBezTo>
                  <a:pt x="165" y="141"/>
                  <a:pt x="165" y="141"/>
                  <a:pt x="165" y="141"/>
                </a:cubicBezTo>
                <a:cubicBezTo>
                  <a:pt x="180" y="141"/>
                  <a:pt x="180" y="141"/>
                  <a:pt x="180" y="141"/>
                </a:cubicBezTo>
                <a:cubicBezTo>
                  <a:pt x="180" y="47"/>
                  <a:pt x="180" y="47"/>
                  <a:pt x="180" y="47"/>
                </a:cubicBezTo>
                <a:close/>
                <a:moveTo>
                  <a:pt x="272" y="123"/>
                </a:moveTo>
                <a:cubicBezTo>
                  <a:pt x="265" y="128"/>
                  <a:pt x="257" y="131"/>
                  <a:pt x="249" y="131"/>
                </a:cubicBezTo>
                <a:cubicBezTo>
                  <a:pt x="239" y="131"/>
                  <a:pt x="231" y="127"/>
                  <a:pt x="226" y="121"/>
                </a:cubicBezTo>
                <a:cubicBezTo>
                  <a:pt x="220" y="115"/>
                  <a:pt x="217" y="106"/>
                  <a:pt x="217" y="95"/>
                </a:cubicBezTo>
                <a:cubicBezTo>
                  <a:pt x="217" y="84"/>
                  <a:pt x="220" y="75"/>
                  <a:pt x="226" y="68"/>
                </a:cubicBezTo>
                <a:cubicBezTo>
                  <a:pt x="232" y="61"/>
                  <a:pt x="240" y="58"/>
                  <a:pt x="250" y="58"/>
                </a:cubicBezTo>
                <a:cubicBezTo>
                  <a:pt x="258" y="58"/>
                  <a:pt x="265" y="60"/>
                  <a:pt x="272" y="65"/>
                </a:cubicBezTo>
                <a:cubicBezTo>
                  <a:pt x="272" y="50"/>
                  <a:pt x="272" y="50"/>
                  <a:pt x="272" y="50"/>
                </a:cubicBezTo>
                <a:cubicBezTo>
                  <a:pt x="266" y="46"/>
                  <a:pt x="259" y="45"/>
                  <a:pt x="250" y="45"/>
                </a:cubicBezTo>
                <a:cubicBezTo>
                  <a:pt x="236" y="45"/>
                  <a:pt x="224" y="50"/>
                  <a:pt x="215" y="59"/>
                </a:cubicBezTo>
                <a:cubicBezTo>
                  <a:pt x="206" y="68"/>
                  <a:pt x="201" y="81"/>
                  <a:pt x="201" y="96"/>
                </a:cubicBezTo>
                <a:cubicBezTo>
                  <a:pt x="201" y="105"/>
                  <a:pt x="203" y="114"/>
                  <a:pt x="207" y="121"/>
                </a:cubicBezTo>
                <a:cubicBezTo>
                  <a:pt x="211" y="128"/>
                  <a:pt x="216" y="134"/>
                  <a:pt x="223" y="138"/>
                </a:cubicBezTo>
                <a:cubicBezTo>
                  <a:pt x="230" y="142"/>
                  <a:pt x="238" y="143"/>
                  <a:pt x="246" y="143"/>
                </a:cubicBezTo>
                <a:cubicBezTo>
                  <a:pt x="256" y="143"/>
                  <a:pt x="265" y="141"/>
                  <a:pt x="272" y="137"/>
                </a:cubicBezTo>
                <a:cubicBezTo>
                  <a:pt x="272" y="123"/>
                  <a:pt x="272" y="123"/>
                  <a:pt x="272" y="123"/>
                </a:cubicBezTo>
                <a:close/>
                <a:moveTo>
                  <a:pt x="342" y="47"/>
                </a:moveTo>
                <a:cubicBezTo>
                  <a:pt x="340" y="46"/>
                  <a:pt x="337" y="46"/>
                  <a:pt x="333" y="46"/>
                </a:cubicBezTo>
                <a:cubicBezTo>
                  <a:pt x="327" y="46"/>
                  <a:pt x="322" y="47"/>
                  <a:pt x="318" y="51"/>
                </a:cubicBezTo>
                <a:cubicBezTo>
                  <a:pt x="314" y="55"/>
                  <a:pt x="310" y="60"/>
                  <a:pt x="308" y="67"/>
                </a:cubicBezTo>
                <a:cubicBezTo>
                  <a:pt x="308" y="67"/>
                  <a:pt x="308" y="67"/>
                  <a:pt x="308" y="67"/>
                </a:cubicBezTo>
                <a:cubicBezTo>
                  <a:pt x="308" y="47"/>
                  <a:pt x="308" y="47"/>
                  <a:pt x="308" y="47"/>
                </a:cubicBezTo>
                <a:cubicBezTo>
                  <a:pt x="293" y="47"/>
                  <a:pt x="293" y="47"/>
                  <a:pt x="293" y="47"/>
                </a:cubicBezTo>
                <a:cubicBezTo>
                  <a:pt x="293" y="141"/>
                  <a:pt x="293" y="141"/>
                  <a:pt x="293" y="141"/>
                </a:cubicBezTo>
                <a:cubicBezTo>
                  <a:pt x="308" y="141"/>
                  <a:pt x="308" y="141"/>
                  <a:pt x="308" y="141"/>
                </a:cubicBezTo>
                <a:cubicBezTo>
                  <a:pt x="308" y="93"/>
                  <a:pt x="308" y="93"/>
                  <a:pt x="308" y="93"/>
                </a:cubicBezTo>
                <a:cubicBezTo>
                  <a:pt x="308" y="83"/>
                  <a:pt x="310" y="75"/>
                  <a:pt x="314" y="69"/>
                </a:cubicBezTo>
                <a:cubicBezTo>
                  <a:pt x="318" y="63"/>
                  <a:pt x="324" y="59"/>
                  <a:pt x="330" y="59"/>
                </a:cubicBezTo>
                <a:cubicBezTo>
                  <a:pt x="335" y="59"/>
                  <a:pt x="339" y="60"/>
                  <a:pt x="342" y="62"/>
                </a:cubicBezTo>
                <a:cubicBezTo>
                  <a:pt x="342" y="47"/>
                  <a:pt x="342" y="47"/>
                  <a:pt x="342" y="47"/>
                </a:cubicBezTo>
                <a:close/>
                <a:moveTo>
                  <a:pt x="427" y="58"/>
                </a:moveTo>
                <a:cubicBezTo>
                  <a:pt x="420" y="49"/>
                  <a:pt x="409" y="45"/>
                  <a:pt x="395" y="45"/>
                </a:cubicBezTo>
                <a:cubicBezTo>
                  <a:pt x="380" y="45"/>
                  <a:pt x="368" y="49"/>
                  <a:pt x="359" y="58"/>
                </a:cubicBezTo>
                <a:cubicBezTo>
                  <a:pt x="351" y="67"/>
                  <a:pt x="347" y="80"/>
                  <a:pt x="347" y="95"/>
                </a:cubicBezTo>
                <a:cubicBezTo>
                  <a:pt x="347" y="110"/>
                  <a:pt x="351" y="121"/>
                  <a:pt x="359" y="130"/>
                </a:cubicBezTo>
                <a:cubicBezTo>
                  <a:pt x="367" y="139"/>
                  <a:pt x="379" y="143"/>
                  <a:pt x="392" y="143"/>
                </a:cubicBezTo>
                <a:cubicBezTo>
                  <a:pt x="407" y="143"/>
                  <a:pt x="418" y="139"/>
                  <a:pt x="427" y="130"/>
                </a:cubicBezTo>
                <a:cubicBezTo>
                  <a:pt x="435" y="121"/>
                  <a:pt x="439" y="109"/>
                  <a:pt x="439" y="94"/>
                </a:cubicBezTo>
                <a:cubicBezTo>
                  <a:pt x="439" y="79"/>
                  <a:pt x="435" y="67"/>
                  <a:pt x="427" y="58"/>
                </a:cubicBezTo>
                <a:close/>
                <a:moveTo>
                  <a:pt x="416" y="121"/>
                </a:moveTo>
                <a:cubicBezTo>
                  <a:pt x="411" y="128"/>
                  <a:pt x="403" y="131"/>
                  <a:pt x="394" y="131"/>
                </a:cubicBezTo>
                <a:cubicBezTo>
                  <a:pt x="384" y="131"/>
                  <a:pt x="376" y="127"/>
                  <a:pt x="371" y="121"/>
                </a:cubicBezTo>
                <a:cubicBezTo>
                  <a:pt x="365" y="115"/>
                  <a:pt x="362" y="106"/>
                  <a:pt x="362" y="95"/>
                </a:cubicBezTo>
                <a:cubicBezTo>
                  <a:pt x="362" y="83"/>
                  <a:pt x="365" y="74"/>
                  <a:pt x="371" y="67"/>
                </a:cubicBezTo>
                <a:cubicBezTo>
                  <a:pt x="376" y="61"/>
                  <a:pt x="384" y="58"/>
                  <a:pt x="394" y="58"/>
                </a:cubicBezTo>
                <a:cubicBezTo>
                  <a:pt x="403" y="58"/>
                  <a:pt x="411" y="61"/>
                  <a:pt x="416" y="67"/>
                </a:cubicBezTo>
                <a:cubicBezTo>
                  <a:pt x="421" y="73"/>
                  <a:pt x="424" y="83"/>
                  <a:pt x="424" y="94"/>
                </a:cubicBezTo>
                <a:cubicBezTo>
                  <a:pt x="424" y="106"/>
                  <a:pt x="421" y="115"/>
                  <a:pt x="416" y="121"/>
                </a:cubicBezTo>
                <a:close/>
                <a:moveTo>
                  <a:pt x="507" y="100"/>
                </a:moveTo>
                <a:cubicBezTo>
                  <a:pt x="503" y="96"/>
                  <a:pt x="497" y="92"/>
                  <a:pt x="488" y="88"/>
                </a:cubicBezTo>
                <a:cubicBezTo>
                  <a:pt x="480" y="85"/>
                  <a:pt x="476" y="83"/>
                  <a:pt x="473" y="80"/>
                </a:cubicBezTo>
                <a:cubicBezTo>
                  <a:pt x="471" y="78"/>
                  <a:pt x="470" y="75"/>
                  <a:pt x="470" y="71"/>
                </a:cubicBezTo>
                <a:cubicBezTo>
                  <a:pt x="470" y="67"/>
                  <a:pt x="471" y="64"/>
                  <a:pt x="474" y="61"/>
                </a:cubicBezTo>
                <a:cubicBezTo>
                  <a:pt x="477" y="59"/>
                  <a:pt x="481" y="58"/>
                  <a:pt x="486" y="58"/>
                </a:cubicBezTo>
                <a:cubicBezTo>
                  <a:pt x="494" y="58"/>
                  <a:pt x="502" y="60"/>
                  <a:pt x="508" y="64"/>
                </a:cubicBezTo>
                <a:cubicBezTo>
                  <a:pt x="508" y="49"/>
                  <a:pt x="508" y="49"/>
                  <a:pt x="508" y="49"/>
                </a:cubicBezTo>
                <a:cubicBezTo>
                  <a:pt x="502" y="46"/>
                  <a:pt x="495" y="45"/>
                  <a:pt x="488" y="45"/>
                </a:cubicBezTo>
                <a:cubicBezTo>
                  <a:pt x="478" y="45"/>
                  <a:pt x="470" y="47"/>
                  <a:pt x="464" y="53"/>
                </a:cubicBezTo>
                <a:cubicBezTo>
                  <a:pt x="458" y="58"/>
                  <a:pt x="454" y="64"/>
                  <a:pt x="454" y="72"/>
                </a:cubicBezTo>
                <a:cubicBezTo>
                  <a:pt x="454" y="79"/>
                  <a:pt x="456" y="84"/>
                  <a:pt x="460" y="88"/>
                </a:cubicBezTo>
                <a:cubicBezTo>
                  <a:pt x="463" y="92"/>
                  <a:pt x="469" y="96"/>
                  <a:pt x="477" y="100"/>
                </a:cubicBezTo>
                <a:cubicBezTo>
                  <a:pt x="485" y="104"/>
                  <a:pt x="491" y="107"/>
                  <a:pt x="493" y="109"/>
                </a:cubicBezTo>
                <a:cubicBezTo>
                  <a:pt x="495" y="111"/>
                  <a:pt x="497" y="114"/>
                  <a:pt x="497" y="117"/>
                </a:cubicBezTo>
                <a:cubicBezTo>
                  <a:pt x="497" y="126"/>
                  <a:pt x="491" y="131"/>
                  <a:pt x="479" y="131"/>
                </a:cubicBezTo>
                <a:cubicBezTo>
                  <a:pt x="470" y="131"/>
                  <a:pt x="462" y="128"/>
                  <a:pt x="454" y="122"/>
                </a:cubicBezTo>
                <a:cubicBezTo>
                  <a:pt x="454" y="138"/>
                  <a:pt x="454" y="138"/>
                  <a:pt x="454" y="138"/>
                </a:cubicBezTo>
                <a:cubicBezTo>
                  <a:pt x="461" y="142"/>
                  <a:pt x="469" y="143"/>
                  <a:pt x="478" y="143"/>
                </a:cubicBezTo>
                <a:cubicBezTo>
                  <a:pt x="488" y="143"/>
                  <a:pt x="496" y="141"/>
                  <a:pt x="503" y="136"/>
                </a:cubicBezTo>
                <a:cubicBezTo>
                  <a:pt x="509" y="131"/>
                  <a:pt x="512" y="124"/>
                  <a:pt x="512" y="116"/>
                </a:cubicBezTo>
                <a:cubicBezTo>
                  <a:pt x="512" y="110"/>
                  <a:pt x="510" y="104"/>
                  <a:pt x="507" y="100"/>
                </a:cubicBezTo>
                <a:close/>
                <a:moveTo>
                  <a:pt x="606" y="58"/>
                </a:moveTo>
                <a:cubicBezTo>
                  <a:pt x="598" y="49"/>
                  <a:pt x="587" y="45"/>
                  <a:pt x="573" y="45"/>
                </a:cubicBezTo>
                <a:cubicBezTo>
                  <a:pt x="558" y="45"/>
                  <a:pt x="546" y="49"/>
                  <a:pt x="538" y="58"/>
                </a:cubicBezTo>
                <a:cubicBezTo>
                  <a:pt x="529" y="67"/>
                  <a:pt x="525" y="80"/>
                  <a:pt x="525" y="95"/>
                </a:cubicBezTo>
                <a:cubicBezTo>
                  <a:pt x="525" y="110"/>
                  <a:pt x="529" y="121"/>
                  <a:pt x="537" y="130"/>
                </a:cubicBezTo>
                <a:cubicBezTo>
                  <a:pt x="546" y="139"/>
                  <a:pt x="557" y="143"/>
                  <a:pt x="571" y="143"/>
                </a:cubicBezTo>
                <a:cubicBezTo>
                  <a:pt x="585" y="143"/>
                  <a:pt x="596" y="139"/>
                  <a:pt x="605" y="130"/>
                </a:cubicBezTo>
                <a:cubicBezTo>
                  <a:pt x="613" y="121"/>
                  <a:pt x="618" y="109"/>
                  <a:pt x="618" y="94"/>
                </a:cubicBezTo>
                <a:cubicBezTo>
                  <a:pt x="618" y="79"/>
                  <a:pt x="614" y="67"/>
                  <a:pt x="606" y="58"/>
                </a:cubicBezTo>
                <a:close/>
                <a:moveTo>
                  <a:pt x="594" y="121"/>
                </a:moveTo>
                <a:cubicBezTo>
                  <a:pt x="589" y="128"/>
                  <a:pt x="582" y="131"/>
                  <a:pt x="572" y="131"/>
                </a:cubicBezTo>
                <a:cubicBezTo>
                  <a:pt x="562" y="131"/>
                  <a:pt x="555" y="127"/>
                  <a:pt x="549" y="121"/>
                </a:cubicBezTo>
                <a:cubicBezTo>
                  <a:pt x="543" y="115"/>
                  <a:pt x="540" y="106"/>
                  <a:pt x="540" y="95"/>
                </a:cubicBezTo>
                <a:cubicBezTo>
                  <a:pt x="540" y="83"/>
                  <a:pt x="543" y="74"/>
                  <a:pt x="549" y="67"/>
                </a:cubicBezTo>
                <a:cubicBezTo>
                  <a:pt x="554" y="61"/>
                  <a:pt x="562" y="58"/>
                  <a:pt x="572" y="58"/>
                </a:cubicBezTo>
                <a:cubicBezTo>
                  <a:pt x="582" y="58"/>
                  <a:pt x="589" y="61"/>
                  <a:pt x="594" y="67"/>
                </a:cubicBezTo>
                <a:cubicBezTo>
                  <a:pt x="599" y="73"/>
                  <a:pt x="602" y="83"/>
                  <a:pt x="602" y="94"/>
                </a:cubicBezTo>
                <a:cubicBezTo>
                  <a:pt x="602" y="106"/>
                  <a:pt x="600" y="115"/>
                  <a:pt x="594" y="121"/>
                </a:cubicBezTo>
                <a:close/>
                <a:moveTo>
                  <a:pt x="682" y="2"/>
                </a:moveTo>
                <a:cubicBezTo>
                  <a:pt x="679" y="1"/>
                  <a:pt x="676" y="0"/>
                  <a:pt x="671" y="0"/>
                </a:cubicBezTo>
                <a:cubicBezTo>
                  <a:pt x="662" y="0"/>
                  <a:pt x="655" y="3"/>
                  <a:pt x="650" y="9"/>
                </a:cubicBezTo>
                <a:cubicBezTo>
                  <a:pt x="644" y="15"/>
                  <a:pt x="641" y="22"/>
                  <a:pt x="641" y="32"/>
                </a:cubicBezTo>
                <a:cubicBezTo>
                  <a:pt x="641" y="47"/>
                  <a:pt x="641" y="47"/>
                  <a:pt x="641" y="47"/>
                </a:cubicBezTo>
                <a:cubicBezTo>
                  <a:pt x="625" y="47"/>
                  <a:pt x="625" y="47"/>
                  <a:pt x="625" y="47"/>
                </a:cubicBezTo>
                <a:cubicBezTo>
                  <a:pt x="625" y="60"/>
                  <a:pt x="625" y="60"/>
                  <a:pt x="625" y="60"/>
                </a:cubicBezTo>
                <a:cubicBezTo>
                  <a:pt x="641" y="60"/>
                  <a:pt x="641" y="60"/>
                  <a:pt x="641" y="60"/>
                </a:cubicBezTo>
                <a:cubicBezTo>
                  <a:pt x="641" y="141"/>
                  <a:pt x="641" y="141"/>
                  <a:pt x="641" y="141"/>
                </a:cubicBezTo>
                <a:cubicBezTo>
                  <a:pt x="656" y="141"/>
                  <a:pt x="656" y="141"/>
                  <a:pt x="656" y="141"/>
                </a:cubicBezTo>
                <a:cubicBezTo>
                  <a:pt x="656" y="60"/>
                  <a:pt x="656" y="60"/>
                  <a:pt x="656" y="60"/>
                </a:cubicBezTo>
                <a:cubicBezTo>
                  <a:pt x="678" y="60"/>
                  <a:pt x="678" y="60"/>
                  <a:pt x="678" y="60"/>
                </a:cubicBezTo>
                <a:cubicBezTo>
                  <a:pt x="678" y="47"/>
                  <a:pt x="678" y="47"/>
                  <a:pt x="678" y="47"/>
                </a:cubicBezTo>
                <a:cubicBezTo>
                  <a:pt x="656" y="47"/>
                  <a:pt x="656" y="47"/>
                  <a:pt x="656" y="47"/>
                </a:cubicBezTo>
                <a:cubicBezTo>
                  <a:pt x="656" y="33"/>
                  <a:pt x="656" y="33"/>
                  <a:pt x="656" y="33"/>
                </a:cubicBezTo>
                <a:cubicBezTo>
                  <a:pt x="656" y="19"/>
                  <a:pt x="661" y="13"/>
                  <a:pt x="672" y="13"/>
                </a:cubicBezTo>
                <a:cubicBezTo>
                  <a:pt x="676" y="13"/>
                  <a:pt x="679" y="14"/>
                  <a:pt x="682" y="15"/>
                </a:cubicBezTo>
                <a:cubicBezTo>
                  <a:pt x="682" y="2"/>
                  <a:pt x="682" y="2"/>
                  <a:pt x="682" y="2"/>
                </a:cubicBezTo>
                <a:close/>
                <a:moveTo>
                  <a:pt x="740" y="127"/>
                </a:moveTo>
                <a:cubicBezTo>
                  <a:pt x="737" y="129"/>
                  <a:pt x="734" y="130"/>
                  <a:pt x="730" y="130"/>
                </a:cubicBezTo>
                <a:cubicBezTo>
                  <a:pt x="725" y="130"/>
                  <a:pt x="721" y="129"/>
                  <a:pt x="719" y="126"/>
                </a:cubicBezTo>
                <a:cubicBezTo>
                  <a:pt x="717" y="124"/>
                  <a:pt x="716" y="119"/>
                  <a:pt x="716" y="113"/>
                </a:cubicBezTo>
                <a:cubicBezTo>
                  <a:pt x="716" y="60"/>
                  <a:pt x="716" y="60"/>
                  <a:pt x="716" y="60"/>
                </a:cubicBezTo>
                <a:cubicBezTo>
                  <a:pt x="740" y="60"/>
                  <a:pt x="740" y="60"/>
                  <a:pt x="740" y="60"/>
                </a:cubicBezTo>
                <a:cubicBezTo>
                  <a:pt x="740" y="47"/>
                  <a:pt x="740" y="47"/>
                  <a:pt x="740" y="47"/>
                </a:cubicBezTo>
                <a:cubicBezTo>
                  <a:pt x="716" y="47"/>
                  <a:pt x="716" y="47"/>
                  <a:pt x="716" y="47"/>
                </a:cubicBezTo>
                <a:cubicBezTo>
                  <a:pt x="716" y="19"/>
                  <a:pt x="716" y="19"/>
                  <a:pt x="716" y="19"/>
                </a:cubicBezTo>
                <a:cubicBezTo>
                  <a:pt x="701" y="24"/>
                  <a:pt x="701" y="24"/>
                  <a:pt x="701" y="24"/>
                </a:cubicBezTo>
                <a:cubicBezTo>
                  <a:pt x="701" y="47"/>
                  <a:pt x="701" y="47"/>
                  <a:pt x="701" y="47"/>
                </a:cubicBezTo>
                <a:cubicBezTo>
                  <a:pt x="685" y="47"/>
                  <a:pt x="685" y="47"/>
                  <a:pt x="685" y="47"/>
                </a:cubicBezTo>
                <a:cubicBezTo>
                  <a:pt x="685" y="60"/>
                  <a:pt x="685" y="60"/>
                  <a:pt x="685" y="60"/>
                </a:cubicBezTo>
                <a:cubicBezTo>
                  <a:pt x="701" y="60"/>
                  <a:pt x="701" y="60"/>
                  <a:pt x="701" y="60"/>
                </a:cubicBezTo>
                <a:cubicBezTo>
                  <a:pt x="701" y="116"/>
                  <a:pt x="701" y="116"/>
                  <a:pt x="701" y="116"/>
                </a:cubicBezTo>
                <a:cubicBezTo>
                  <a:pt x="701" y="134"/>
                  <a:pt x="709" y="143"/>
                  <a:pt x="725" y="143"/>
                </a:cubicBezTo>
                <a:cubicBezTo>
                  <a:pt x="731" y="143"/>
                  <a:pt x="736" y="142"/>
                  <a:pt x="740" y="140"/>
                </a:cubicBezTo>
                <a:cubicBezTo>
                  <a:pt x="740" y="127"/>
                  <a:pt x="740" y="127"/>
                  <a:pt x="740" y="127"/>
                </a:cubicBezTo>
                <a:close/>
                <a:moveTo>
                  <a:pt x="865" y="97"/>
                </a:moveTo>
                <a:cubicBezTo>
                  <a:pt x="861" y="88"/>
                  <a:pt x="857" y="83"/>
                  <a:pt x="852" y="81"/>
                </a:cubicBezTo>
                <a:cubicBezTo>
                  <a:pt x="852" y="81"/>
                  <a:pt x="852" y="81"/>
                  <a:pt x="852" y="81"/>
                </a:cubicBezTo>
                <a:cubicBezTo>
                  <a:pt x="861" y="79"/>
                  <a:pt x="868" y="75"/>
                  <a:pt x="873" y="68"/>
                </a:cubicBezTo>
                <a:cubicBezTo>
                  <a:pt x="878" y="62"/>
                  <a:pt x="881" y="54"/>
                  <a:pt x="881" y="45"/>
                </a:cubicBezTo>
                <a:cubicBezTo>
                  <a:pt x="881" y="34"/>
                  <a:pt x="878" y="25"/>
                  <a:pt x="870" y="19"/>
                </a:cubicBezTo>
                <a:cubicBezTo>
                  <a:pt x="863" y="13"/>
                  <a:pt x="854" y="10"/>
                  <a:pt x="841" y="10"/>
                </a:cubicBezTo>
                <a:cubicBezTo>
                  <a:pt x="802" y="10"/>
                  <a:pt x="802" y="10"/>
                  <a:pt x="802" y="10"/>
                </a:cubicBezTo>
                <a:cubicBezTo>
                  <a:pt x="802" y="141"/>
                  <a:pt x="802" y="141"/>
                  <a:pt x="802" y="141"/>
                </a:cubicBezTo>
                <a:cubicBezTo>
                  <a:pt x="817" y="141"/>
                  <a:pt x="817" y="141"/>
                  <a:pt x="817" y="141"/>
                </a:cubicBezTo>
                <a:cubicBezTo>
                  <a:pt x="817" y="85"/>
                  <a:pt x="817" y="85"/>
                  <a:pt x="817" y="85"/>
                </a:cubicBezTo>
                <a:cubicBezTo>
                  <a:pt x="831" y="85"/>
                  <a:pt x="831" y="85"/>
                  <a:pt x="831" y="85"/>
                </a:cubicBezTo>
                <a:cubicBezTo>
                  <a:pt x="839" y="85"/>
                  <a:pt x="846" y="91"/>
                  <a:pt x="851" y="102"/>
                </a:cubicBezTo>
                <a:cubicBezTo>
                  <a:pt x="868" y="141"/>
                  <a:pt x="868" y="141"/>
                  <a:pt x="868" y="141"/>
                </a:cubicBezTo>
                <a:cubicBezTo>
                  <a:pt x="886" y="141"/>
                  <a:pt x="886" y="141"/>
                  <a:pt x="886" y="141"/>
                </a:cubicBezTo>
                <a:cubicBezTo>
                  <a:pt x="865" y="97"/>
                  <a:pt x="865" y="97"/>
                  <a:pt x="865" y="97"/>
                </a:cubicBezTo>
                <a:close/>
                <a:moveTo>
                  <a:pt x="857" y="64"/>
                </a:moveTo>
                <a:cubicBezTo>
                  <a:pt x="852" y="69"/>
                  <a:pt x="846" y="71"/>
                  <a:pt x="837" y="71"/>
                </a:cubicBezTo>
                <a:cubicBezTo>
                  <a:pt x="817" y="71"/>
                  <a:pt x="817" y="71"/>
                  <a:pt x="817" y="71"/>
                </a:cubicBezTo>
                <a:cubicBezTo>
                  <a:pt x="817" y="23"/>
                  <a:pt x="817" y="23"/>
                  <a:pt x="817" y="23"/>
                </a:cubicBezTo>
                <a:cubicBezTo>
                  <a:pt x="838" y="23"/>
                  <a:pt x="838" y="23"/>
                  <a:pt x="838" y="23"/>
                </a:cubicBezTo>
                <a:cubicBezTo>
                  <a:pt x="847" y="23"/>
                  <a:pt x="854" y="25"/>
                  <a:pt x="858" y="29"/>
                </a:cubicBezTo>
                <a:cubicBezTo>
                  <a:pt x="863" y="33"/>
                  <a:pt x="865" y="39"/>
                  <a:pt x="865" y="46"/>
                </a:cubicBezTo>
                <a:cubicBezTo>
                  <a:pt x="865" y="53"/>
                  <a:pt x="862" y="59"/>
                  <a:pt x="857" y="64"/>
                </a:cubicBezTo>
                <a:close/>
                <a:moveTo>
                  <a:pt x="981" y="90"/>
                </a:moveTo>
                <a:cubicBezTo>
                  <a:pt x="981" y="76"/>
                  <a:pt x="977" y="65"/>
                  <a:pt x="971" y="57"/>
                </a:cubicBezTo>
                <a:cubicBezTo>
                  <a:pt x="964" y="49"/>
                  <a:pt x="954" y="45"/>
                  <a:pt x="942" y="45"/>
                </a:cubicBezTo>
                <a:cubicBezTo>
                  <a:pt x="934" y="45"/>
                  <a:pt x="927" y="47"/>
                  <a:pt x="920" y="51"/>
                </a:cubicBezTo>
                <a:cubicBezTo>
                  <a:pt x="913" y="55"/>
                  <a:pt x="908" y="61"/>
                  <a:pt x="904" y="69"/>
                </a:cubicBezTo>
                <a:cubicBezTo>
                  <a:pt x="901" y="77"/>
                  <a:pt x="899" y="85"/>
                  <a:pt x="899" y="95"/>
                </a:cubicBezTo>
                <a:cubicBezTo>
                  <a:pt x="899" y="110"/>
                  <a:pt x="903" y="122"/>
                  <a:pt x="910" y="130"/>
                </a:cubicBezTo>
                <a:cubicBezTo>
                  <a:pt x="918" y="139"/>
                  <a:pt x="928" y="143"/>
                  <a:pt x="941" y="143"/>
                </a:cubicBezTo>
                <a:cubicBezTo>
                  <a:pt x="955" y="143"/>
                  <a:pt x="966" y="140"/>
                  <a:pt x="974" y="134"/>
                </a:cubicBezTo>
                <a:cubicBezTo>
                  <a:pt x="974" y="120"/>
                  <a:pt x="974" y="120"/>
                  <a:pt x="974" y="120"/>
                </a:cubicBezTo>
                <a:cubicBezTo>
                  <a:pt x="965" y="127"/>
                  <a:pt x="956" y="131"/>
                  <a:pt x="945" y="131"/>
                </a:cubicBezTo>
                <a:cubicBezTo>
                  <a:pt x="936" y="131"/>
                  <a:pt x="928" y="128"/>
                  <a:pt x="923" y="122"/>
                </a:cubicBezTo>
                <a:cubicBezTo>
                  <a:pt x="917" y="117"/>
                  <a:pt x="915" y="109"/>
                  <a:pt x="914" y="98"/>
                </a:cubicBezTo>
                <a:cubicBezTo>
                  <a:pt x="981" y="98"/>
                  <a:pt x="981" y="98"/>
                  <a:pt x="981" y="98"/>
                </a:cubicBezTo>
                <a:cubicBezTo>
                  <a:pt x="981" y="90"/>
                  <a:pt x="981" y="90"/>
                  <a:pt x="981" y="90"/>
                </a:cubicBezTo>
                <a:close/>
                <a:moveTo>
                  <a:pt x="915" y="85"/>
                </a:moveTo>
                <a:cubicBezTo>
                  <a:pt x="916" y="77"/>
                  <a:pt x="919" y="70"/>
                  <a:pt x="924" y="65"/>
                </a:cubicBezTo>
                <a:cubicBezTo>
                  <a:pt x="929" y="60"/>
                  <a:pt x="935" y="58"/>
                  <a:pt x="942" y="58"/>
                </a:cubicBezTo>
                <a:cubicBezTo>
                  <a:pt x="949" y="58"/>
                  <a:pt x="955" y="60"/>
                  <a:pt x="959" y="65"/>
                </a:cubicBezTo>
                <a:cubicBezTo>
                  <a:pt x="963" y="70"/>
                  <a:pt x="965" y="76"/>
                  <a:pt x="965" y="85"/>
                </a:cubicBezTo>
                <a:cubicBezTo>
                  <a:pt x="915" y="85"/>
                  <a:pt x="915" y="85"/>
                  <a:pt x="915" y="85"/>
                </a:cubicBezTo>
                <a:close/>
                <a:moveTo>
                  <a:pt x="1047" y="100"/>
                </a:moveTo>
                <a:cubicBezTo>
                  <a:pt x="1043" y="96"/>
                  <a:pt x="1037" y="92"/>
                  <a:pt x="1028" y="88"/>
                </a:cubicBezTo>
                <a:cubicBezTo>
                  <a:pt x="1021" y="85"/>
                  <a:pt x="1016" y="83"/>
                  <a:pt x="1014" y="80"/>
                </a:cubicBezTo>
                <a:cubicBezTo>
                  <a:pt x="1011" y="78"/>
                  <a:pt x="1010" y="75"/>
                  <a:pt x="1010" y="71"/>
                </a:cubicBezTo>
                <a:cubicBezTo>
                  <a:pt x="1010" y="67"/>
                  <a:pt x="1012" y="64"/>
                  <a:pt x="1015" y="61"/>
                </a:cubicBezTo>
                <a:cubicBezTo>
                  <a:pt x="1018" y="59"/>
                  <a:pt x="1022" y="58"/>
                  <a:pt x="1027" y="58"/>
                </a:cubicBezTo>
                <a:cubicBezTo>
                  <a:pt x="1035" y="58"/>
                  <a:pt x="1042" y="60"/>
                  <a:pt x="1048" y="64"/>
                </a:cubicBezTo>
                <a:cubicBezTo>
                  <a:pt x="1048" y="49"/>
                  <a:pt x="1048" y="49"/>
                  <a:pt x="1048" y="49"/>
                </a:cubicBezTo>
                <a:cubicBezTo>
                  <a:pt x="1042" y="46"/>
                  <a:pt x="1035" y="45"/>
                  <a:pt x="1028" y="45"/>
                </a:cubicBezTo>
                <a:cubicBezTo>
                  <a:pt x="1018" y="45"/>
                  <a:pt x="1010" y="47"/>
                  <a:pt x="1004" y="53"/>
                </a:cubicBezTo>
                <a:cubicBezTo>
                  <a:pt x="998" y="58"/>
                  <a:pt x="995" y="64"/>
                  <a:pt x="995" y="72"/>
                </a:cubicBezTo>
                <a:cubicBezTo>
                  <a:pt x="995" y="79"/>
                  <a:pt x="996" y="84"/>
                  <a:pt x="1000" y="88"/>
                </a:cubicBezTo>
                <a:cubicBezTo>
                  <a:pt x="1003" y="92"/>
                  <a:pt x="1009" y="96"/>
                  <a:pt x="1017" y="100"/>
                </a:cubicBezTo>
                <a:cubicBezTo>
                  <a:pt x="1026" y="104"/>
                  <a:pt x="1031" y="107"/>
                  <a:pt x="1033" y="109"/>
                </a:cubicBezTo>
                <a:cubicBezTo>
                  <a:pt x="1036" y="111"/>
                  <a:pt x="1037" y="114"/>
                  <a:pt x="1037" y="117"/>
                </a:cubicBezTo>
                <a:cubicBezTo>
                  <a:pt x="1037" y="126"/>
                  <a:pt x="1031" y="131"/>
                  <a:pt x="1019" y="131"/>
                </a:cubicBezTo>
                <a:cubicBezTo>
                  <a:pt x="1010" y="131"/>
                  <a:pt x="1002" y="128"/>
                  <a:pt x="994" y="122"/>
                </a:cubicBezTo>
                <a:cubicBezTo>
                  <a:pt x="994" y="138"/>
                  <a:pt x="994" y="138"/>
                  <a:pt x="994" y="138"/>
                </a:cubicBezTo>
                <a:cubicBezTo>
                  <a:pt x="1001" y="142"/>
                  <a:pt x="1009" y="143"/>
                  <a:pt x="1018" y="143"/>
                </a:cubicBezTo>
                <a:cubicBezTo>
                  <a:pt x="1028" y="143"/>
                  <a:pt x="1037" y="141"/>
                  <a:pt x="1043" y="136"/>
                </a:cubicBezTo>
                <a:cubicBezTo>
                  <a:pt x="1049" y="131"/>
                  <a:pt x="1052" y="124"/>
                  <a:pt x="1052" y="116"/>
                </a:cubicBezTo>
                <a:cubicBezTo>
                  <a:pt x="1052" y="110"/>
                  <a:pt x="1050" y="104"/>
                  <a:pt x="1047" y="100"/>
                </a:cubicBezTo>
                <a:close/>
                <a:moveTo>
                  <a:pt x="1147" y="90"/>
                </a:moveTo>
                <a:cubicBezTo>
                  <a:pt x="1147" y="76"/>
                  <a:pt x="1144" y="65"/>
                  <a:pt x="1137" y="57"/>
                </a:cubicBezTo>
                <a:cubicBezTo>
                  <a:pt x="1130" y="49"/>
                  <a:pt x="1121" y="45"/>
                  <a:pt x="1108" y="45"/>
                </a:cubicBezTo>
                <a:cubicBezTo>
                  <a:pt x="1100" y="45"/>
                  <a:pt x="1093" y="47"/>
                  <a:pt x="1086" y="51"/>
                </a:cubicBezTo>
                <a:cubicBezTo>
                  <a:pt x="1080" y="55"/>
                  <a:pt x="1075" y="61"/>
                  <a:pt x="1071" y="69"/>
                </a:cubicBezTo>
                <a:cubicBezTo>
                  <a:pt x="1067" y="77"/>
                  <a:pt x="1065" y="85"/>
                  <a:pt x="1065" y="95"/>
                </a:cubicBezTo>
                <a:cubicBezTo>
                  <a:pt x="1065" y="110"/>
                  <a:pt x="1069" y="122"/>
                  <a:pt x="1076" y="130"/>
                </a:cubicBezTo>
                <a:cubicBezTo>
                  <a:pt x="1084" y="139"/>
                  <a:pt x="1094" y="143"/>
                  <a:pt x="1108" y="143"/>
                </a:cubicBezTo>
                <a:cubicBezTo>
                  <a:pt x="1121" y="143"/>
                  <a:pt x="1132" y="140"/>
                  <a:pt x="1141" y="134"/>
                </a:cubicBezTo>
                <a:cubicBezTo>
                  <a:pt x="1141" y="120"/>
                  <a:pt x="1141" y="120"/>
                  <a:pt x="1141" y="120"/>
                </a:cubicBezTo>
                <a:cubicBezTo>
                  <a:pt x="1132" y="127"/>
                  <a:pt x="1122" y="131"/>
                  <a:pt x="1111" y="131"/>
                </a:cubicBezTo>
                <a:cubicBezTo>
                  <a:pt x="1102" y="131"/>
                  <a:pt x="1095" y="128"/>
                  <a:pt x="1089" y="122"/>
                </a:cubicBezTo>
                <a:cubicBezTo>
                  <a:pt x="1084" y="117"/>
                  <a:pt x="1081" y="109"/>
                  <a:pt x="1081" y="98"/>
                </a:cubicBezTo>
                <a:cubicBezTo>
                  <a:pt x="1147" y="98"/>
                  <a:pt x="1147" y="98"/>
                  <a:pt x="1147" y="98"/>
                </a:cubicBezTo>
                <a:cubicBezTo>
                  <a:pt x="1147" y="90"/>
                  <a:pt x="1147" y="90"/>
                  <a:pt x="1147" y="90"/>
                </a:cubicBezTo>
                <a:close/>
                <a:moveTo>
                  <a:pt x="1081" y="85"/>
                </a:moveTo>
                <a:cubicBezTo>
                  <a:pt x="1082" y="77"/>
                  <a:pt x="1085" y="70"/>
                  <a:pt x="1090" y="65"/>
                </a:cubicBezTo>
                <a:cubicBezTo>
                  <a:pt x="1095" y="60"/>
                  <a:pt x="1101" y="58"/>
                  <a:pt x="1108" y="58"/>
                </a:cubicBezTo>
                <a:cubicBezTo>
                  <a:pt x="1116" y="58"/>
                  <a:pt x="1121" y="60"/>
                  <a:pt x="1125" y="65"/>
                </a:cubicBezTo>
                <a:cubicBezTo>
                  <a:pt x="1130" y="70"/>
                  <a:pt x="1132" y="76"/>
                  <a:pt x="1132" y="85"/>
                </a:cubicBezTo>
                <a:cubicBezTo>
                  <a:pt x="1081" y="85"/>
                  <a:pt x="1081" y="85"/>
                  <a:pt x="1081" y="85"/>
                </a:cubicBezTo>
                <a:close/>
                <a:moveTo>
                  <a:pt x="1234" y="80"/>
                </a:moveTo>
                <a:cubicBezTo>
                  <a:pt x="1234" y="57"/>
                  <a:pt x="1223" y="45"/>
                  <a:pt x="1201" y="45"/>
                </a:cubicBezTo>
                <a:cubicBezTo>
                  <a:pt x="1196" y="45"/>
                  <a:pt x="1190" y="46"/>
                  <a:pt x="1183" y="48"/>
                </a:cubicBezTo>
                <a:cubicBezTo>
                  <a:pt x="1176" y="50"/>
                  <a:pt x="1172" y="52"/>
                  <a:pt x="1169" y="54"/>
                </a:cubicBezTo>
                <a:cubicBezTo>
                  <a:pt x="1169" y="69"/>
                  <a:pt x="1169" y="69"/>
                  <a:pt x="1169" y="69"/>
                </a:cubicBezTo>
                <a:cubicBezTo>
                  <a:pt x="1178" y="62"/>
                  <a:pt x="1188" y="58"/>
                  <a:pt x="1199" y="58"/>
                </a:cubicBezTo>
                <a:cubicBezTo>
                  <a:pt x="1212" y="58"/>
                  <a:pt x="1219" y="66"/>
                  <a:pt x="1219" y="82"/>
                </a:cubicBezTo>
                <a:cubicBezTo>
                  <a:pt x="1191" y="86"/>
                  <a:pt x="1191" y="86"/>
                  <a:pt x="1191" y="86"/>
                </a:cubicBezTo>
                <a:cubicBezTo>
                  <a:pt x="1170" y="88"/>
                  <a:pt x="1160" y="99"/>
                  <a:pt x="1160" y="116"/>
                </a:cubicBezTo>
                <a:cubicBezTo>
                  <a:pt x="1160" y="125"/>
                  <a:pt x="1162" y="131"/>
                  <a:pt x="1168" y="136"/>
                </a:cubicBezTo>
                <a:cubicBezTo>
                  <a:pt x="1173" y="141"/>
                  <a:pt x="1180" y="143"/>
                  <a:pt x="1190" y="143"/>
                </a:cubicBezTo>
                <a:cubicBezTo>
                  <a:pt x="1202" y="143"/>
                  <a:pt x="1212" y="138"/>
                  <a:pt x="1218" y="126"/>
                </a:cubicBezTo>
                <a:cubicBezTo>
                  <a:pt x="1219" y="126"/>
                  <a:pt x="1219" y="126"/>
                  <a:pt x="1219" y="126"/>
                </a:cubicBezTo>
                <a:cubicBezTo>
                  <a:pt x="1219" y="141"/>
                  <a:pt x="1219" y="141"/>
                  <a:pt x="1219" y="141"/>
                </a:cubicBezTo>
                <a:cubicBezTo>
                  <a:pt x="1234" y="141"/>
                  <a:pt x="1234" y="141"/>
                  <a:pt x="1234" y="141"/>
                </a:cubicBezTo>
                <a:cubicBezTo>
                  <a:pt x="1234" y="80"/>
                  <a:pt x="1234" y="80"/>
                  <a:pt x="1234" y="80"/>
                </a:cubicBezTo>
                <a:close/>
                <a:moveTo>
                  <a:pt x="1219" y="103"/>
                </a:moveTo>
                <a:cubicBezTo>
                  <a:pt x="1219" y="111"/>
                  <a:pt x="1216" y="117"/>
                  <a:pt x="1212" y="123"/>
                </a:cubicBezTo>
                <a:cubicBezTo>
                  <a:pt x="1207" y="128"/>
                  <a:pt x="1200" y="131"/>
                  <a:pt x="1193" y="131"/>
                </a:cubicBezTo>
                <a:cubicBezTo>
                  <a:pt x="1188" y="131"/>
                  <a:pt x="1183" y="129"/>
                  <a:pt x="1180" y="126"/>
                </a:cubicBezTo>
                <a:cubicBezTo>
                  <a:pt x="1177" y="124"/>
                  <a:pt x="1175" y="120"/>
                  <a:pt x="1175" y="115"/>
                </a:cubicBezTo>
                <a:cubicBezTo>
                  <a:pt x="1175" y="109"/>
                  <a:pt x="1177" y="105"/>
                  <a:pt x="1180" y="102"/>
                </a:cubicBezTo>
                <a:cubicBezTo>
                  <a:pt x="1183" y="100"/>
                  <a:pt x="1188" y="98"/>
                  <a:pt x="1196" y="97"/>
                </a:cubicBezTo>
                <a:cubicBezTo>
                  <a:pt x="1219" y="94"/>
                  <a:pt x="1219" y="94"/>
                  <a:pt x="1219" y="94"/>
                </a:cubicBezTo>
                <a:cubicBezTo>
                  <a:pt x="1219" y="103"/>
                  <a:pt x="1219" y="103"/>
                  <a:pt x="1219" y="103"/>
                </a:cubicBezTo>
                <a:close/>
                <a:moveTo>
                  <a:pt x="1309" y="47"/>
                </a:moveTo>
                <a:cubicBezTo>
                  <a:pt x="1307" y="46"/>
                  <a:pt x="1304" y="46"/>
                  <a:pt x="1300" y="46"/>
                </a:cubicBezTo>
                <a:cubicBezTo>
                  <a:pt x="1295" y="46"/>
                  <a:pt x="1290" y="47"/>
                  <a:pt x="1285" y="51"/>
                </a:cubicBezTo>
                <a:cubicBezTo>
                  <a:pt x="1281" y="55"/>
                  <a:pt x="1278" y="60"/>
                  <a:pt x="1276" y="67"/>
                </a:cubicBezTo>
                <a:cubicBezTo>
                  <a:pt x="1275" y="67"/>
                  <a:pt x="1275" y="67"/>
                  <a:pt x="1275" y="67"/>
                </a:cubicBezTo>
                <a:cubicBezTo>
                  <a:pt x="1275" y="47"/>
                  <a:pt x="1275" y="47"/>
                  <a:pt x="1275" y="47"/>
                </a:cubicBezTo>
                <a:cubicBezTo>
                  <a:pt x="1260" y="47"/>
                  <a:pt x="1260" y="47"/>
                  <a:pt x="1260" y="47"/>
                </a:cubicBezTo>
                <a:cubicBezTo>
                  <a:pt x="1260" y="141"/>
                  <a:pt x="1260" y="141"/>
                  <a:pt x="1260" y="141"/>
                </a:cubicBezTo>
                <a:cubicBezTo>
                  <a:pt x="1275" y="141"/>
                  <a:pt x="1275" y="141"/>
                  <a:pt x="1275" y="141"/>
                </a:cubicBezTo>
                <a:cubicBezTo>
                  <a:pt x="1275" y="93"/>
                  <a:pt x="1275" y="93"/>
                  <a:pt x="1275" y="93"/>
                </a:cubicBezTo>
                <a:cubicBezTo>
                  <a:pt x="1275" y="83"/>
                  <a:pt x="1277" y="75"/>
                  <a:pt x="1282" y="69"/>
                </a:cubicBezTo>
                <a:cubicBezTo>
                  <a:pt x="1286" y="63"/>
                  <a:pt x="1291" y="59"/>
                  <a:pt x="1298" y="59"/>
                </a:cubicBezTo>
                <a:cubicBezTo>
                  <a:pt x="1303" y="59"/>
                  <a:pt x="1307" y="60"/>
                  <a:pt x="1309" y="62"/>
                </a:cubicBezTo>
                <a:cubicBezTo>
                  <a:pt x="1309" y="47"/>
                  <a:pt x="1309" y="47"/>
                  <a:pt x="1309" y="47"/>
                </a:cubicBezTo>
                <a:close/>
                <a:moveTo>
                  <a:pt x="1385" y="123"/>
                </a:moveTo>
                <a:cubicBezTo>
                  <a:pt x="1378" y="128"/>
                  <a:pt x="1370" y="131"/>
                  <a:pt x="1362" y="131"/>
                </a:cubicBezTo>
                <a:cubicBezTo>
                  <a:pt x="1352" y="131"/>
                  <a:pt x="1344" y="127"/>
                  <a:pt x="1338" y="121"/>
                </a:cubicBezTo>
                <a:cubicBezTo>
                  <a:pt x="1333" y="115"/>
                  <a:pt x="1330" y="106"/>
                  <a:pt x="1330" y="95"/>
                </a:cubicBezTo>
                <a:cubicBezTo>
                  <a:pt x="1330" y="84"/>
                  <a:pt x="1333" y="75"/>
                  <a:pt x="1339" y="68"/>
                </a:cubicBezTo>
                <a:cubicBezTo>
                  <a:pt x="1345" y="61"/>
                  <a:pt x="1353" y="58"/>
                  <a:pt x="1363" y="58"/>
                </a:cubicBezTo>
                <a:cubicBezTo>
                  <a:pt x="1370" y="58"/>
                  <a:pt x="1378" y="60"/>
                  <a:pt x="1385" y="65"/>
                </a:cubicBezTo>
                <a:cubicBezTo>
                  <a:pt x="1385" y="50"/>
                  <a:pt x="1385" y="50"/>
                  <a:pt x="1385" y="50"/>
                </a:cubicBezTo>
                <a:cubicBezTo>
                  <a:pt x="1379" y="46"/>
                  <a:pt x="1371" y="45"/>
                  <a:pt x="1363" y="45"/>
                </a:cubicBezTo>
                <a:cubicBezTo>
                  <a:pt x="1348" y="45"/>
                  <a:pt x="1337" y="50"/>
                  <a:pt x="1328" y="59"/>
                </a:cubicBezTo>
                <a:cubicBezTo>
                  <a:pt x="1319" y="68"/>
                  <a:pt x="1314" y="81"/>
                  <a:pt x="1314" y="96"/>
                </a:cubicBezTo>
                <a:cubicBezTo>
                  <a:pt x="1314" y="105"/>
                  <a:pt x="1316" y="114"/>
                  <a:pt x="1320" y="121"/>
                </a:cubicBezTo>
                <a:cubicBezTo>
                  <a:pt x="1324" y="128"/>
                  <a:pt x="1329" y="134"/>
                  <a:pt x="1336" y="138"/>
                </a:cubicBezTo>
                <a:cubicBezTo>
                  <a:pt x="1343" y="142"/>
                  <a:pt x="1350" y="143"/>
                  <a:pt x="1359" y="143"/>
                </a:cubicBezTo>
                <a:cubicBezTo>
                  <a:pt x="1369" y="143"/>
                  <a:pt x="1378" y="141"/>
                  <a:pt x="1385" y="137"/>
                </a:cubicBezTo>
                <a:cubicBezTo>
                  <a:pt x="1385" y="123"/>
                  <a:pt x="1385" y="123"/>
                  <a:pt x="1385" y="123"/>
                </a:cubicBezTo>
                <a:close/>
                <a:moveTo>
                  <a:pt x="1484" y="83"/>
                </a:moveTo>
                <a:cubicBezTo>
                  <a:pt x="1484" y="58"/>
                  <a:pt x="1473" y="45"/>
                  <a:pt x="1452" y="45"/>
                </a:cubicBezTo>
                <a:cubicBezTo>
                  <a:pt x="1439" y="45"/>
                  <a:pt x="1428" y="51"/>
                  <a:pt x="1421" y="63"/>
                </a:cubicBezTo>
                <a:cubicBezTo>
                  <a:pt x="1421" y="63"/>
                  <a:pt x="1421" y="63"/>
                  <a:pt x="1421" y="63"/>
                </a:cubicBezTo>
                <a:cubicBezTo>
                  <a:pt x="1421" y="2"/>
                  <a:pt x="1421" y="2"/>
                  <a:pt x="1421" y="2"/>
                </a:cubicBezTo>
                <a:cubicBezTo>
                  <a:pt x="1406" y="2"/>
                  <a:pt x="1406" y="2"/>
                  <a:pt x="1406" y="2"/>
                </a:cubicBezTo>
                <a:cubicBezTo>
                  <a:pt x="1406" y="141"/>
                  <a:pt x="1406" y="141"/>
                  <a:pt x="1406" y="141"/>
                </a:cubicBezTo>
                <a:cubicBezTo>
                  <a:pt x="1421" y="141"/>
                  <a:pt x="1421" y="141"/>
                  <a:pt x="1421" y="141"/>
                </a:cubicBezTo>
                <a:cubicBezTo>
                  <a:pt x="1421" y="88"/>
                  <a:pt x="1421" y="88"/>
                  <a:pt x="1421" y="88"/>
                </a:cubicBezTo>
                <a:cubicBezTo>
                  <a:pt x="1421" y="79"/>
                  <a:pt x="1423" y="72"/>
                  <a:pt x="1428" y="66"/>
                </a:cubicBezTo>
                <a:cubicBezTo>
                  <a:pt x="1433" y="61"/>
                  <a:pt x="1439" y="58"/>
                  <a:pt x="1447" y="58"/>
                </a:cubicBezTo>
                <a:cubicBezTo>
                  <a:pt x="1461" y="58"/>
                  <a:pt x="1469" y="68"/>
                  <a:pt x="1469" y="87"/>
                </a:cubicBezTo>
                <a:cubicBezTo>
                  <a:pt x="1469" y="141"/>
                  <a:pt x="1469" y="141"/>
                  <a:pt x="1469" y="141"/>
                </a:cubicBezTo>
                <a:cubicBezTo>
                  <a:pt x="1484" y="141"/>
                  <a:pt x="1484" y="141"/>
                  <a:pt x="1484" y="141"/>
                </a:cubicBezTo>
                <a:cubicBezTo>
                  <a:pt x="1484" y="83"/>
                  <a:pt x="1484" y="83"/>
                  <a:pt x="1484" y="83"/>
                </a:cubicBezTo>
                <a:close/>
              </a:path>
            </a:pathLst>
          </a:custGeom>
          <a:solidFill>
            <a:schemeClr val="tx1"/>
          </a:solidFill>
          <a:ln>
            <a:noFill/>
          </a:ln>
        </p:spPr>
        <p:txBody>
          <a:bodyPr vert="horz" wrap="square" lIns="67232" tIns="33616" rIns="67232" bIns="33616" numCol="1" anchor="t" anchorCtr="0" compatLnSpc="1">
            <a:prstTxWarp prst="textNoShape">
              <a:avLst/>
            </a:prstTxWarp>
          </a:bodyPr>
          <a:lstStyle/>
          <a:p>
            <a:pPr defTabSz="685775">
              <a:defRPr/>
            </a:pPr>
            <a:endParaRPr lang="en-US" sz="1324">
              <a:solidFill>
                <a:srgbClr val="525051"/>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t="15586"/>
          <a:stretch>
            <a:fillRect/>
          </a:stretch>
        </p:blipFill>
        <p:spPr>
          <a:xfrm>
            <a:off x="-467891" y="2"/>
            <a:ext cx="6444056" cy="7935467"/>
          </a:xfrm>
          <a:custGeom>
            <a:avLst/>
            <a:gdLst>
              <a:gd name="connsiteX0" fmla="*/ 477273 w 6573273"/>
              <a:gd name="connsiteY0" fmla="*/ 0 h 8093442"/>
              <a:gd name="connsiteX1" fmla="*/ 6573273 w 6573273"/>
              <a:gd name="connsiteY1" fmla="*/ 0 h 8093442"/>
              <a:gd name="connsiteX2" fmla="*/ 6573273 w 6573273"/>
              <a:gd name="connsiteY2" fmla="*/ 6994525 h 8093442"/>
              <a:gd name="connsiteX3" fmla="*/ 477273 w 6573273"/>
              <a:gd name="connsiteY3" fmla="*/ 6994525 h 8093442"/>
              <a:gd name="connsiteX4" fmla="*/ 477273 w 6573273"/>
              <a:gd name="connsiteY4" fmla="*/ 8093442 h 8093442"/>
              <a:gd name="connsiteX5" fmla="*/ 0 w 6573273"/>
              <a:gd name="connsiteY5" fmla="*/ 8093442 h 8093442"/>
              <a:gd name="connsiteX6" fmla="*/ 0 w 6573273"/>
              <a:gd name="connsiteY6" fmla="*/ 4868863 h 8093442"/>
              <a:gd name="connsiteX7" fmla="*/ 477273 w 6573273"/>
              <a:gd name="connsiteY7" fmla="*/ 4868863 h 809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3273" h="8093442">
                <a:moveTo>
                  <a:pt x="477273" y="0"/>
                </a:moveTo>
                <a:lnTo>
                  <a:pt x="6573273" y="0"/>
                </a:lnTo>
                <a:lnTo>
                  <a:pt x="6573273" y="6994525"/>
                </a:lnTo>
                <a:lnTo>
                  <a:pt x="477273" y="6994525"/>
                </a:lnTo>
                <a:lnTo>
                  <a:pt x="477273" y="8093442"/>
                </a:lnTo>
                <a:lnTo>
                  <a:pt x="0" y="8093442"/>
                </a:lnTo>
                <a:lnTo>
                  <a:pt x="0" y="4868863"/>
                </a:lnTo>
                <a:lnTo>
                  <a:pt x="477273" y="4868863"/>
                </a:lnTo>
                <a:close/>
              </a:path>
            </a:pathLst>
          </a:custGeom>
          <a:noFill/>
          <a:ln>
            <a:noFill/>
          </a:ln>
        </p:spPr>
      </p:pic>
    </p:spTree>
    <p:extLst>
      <p:ext uri="{BB962C8B-B14F-4D97-AF65-F5344CB8AC3E}">
        <p14:creationId xmlns:p14="http://schemas.microsoft.com/office/powerpoint/2010/main" val="1948257792"/>
      </p:ext>
    </p:extLst>
  </p:cSld>
  <p:clrMapOvr>
    <a:masterClrMapping/>
  </p:clrMapOvr>
  <p:transition>
    <p:fade/>
  </p:transition>
  <p:extLst>
    <p:ext uri="{DCECCB84-F9BA-43D5-87BE-67443E8EF086}">
      <p15:sldGuideLst xmlns:p15="http://schemas.microsoft.com/office/powerpoint/2012/main">
        <p15:guide id="1" orient="horz" pos="302" userDrawn="1">
          <p15:clr>
            <a:srgbClr val="C35EA4"/>
          </p15:clr>
        </p15:guide>
        <p15:guide id="2" pos="384" userDrawn="1">
          <p15:clr>
            <a:srgbClr val="C35EA4"/>
          </p15:clr>
        </p15:guide>
        <p15:guide id="3" pos="10061" userDrawn="1">
          <p15:clr>
            <a:srgbClr val="C35EA4"/>
          </p15:clr>
        </p15:guide>
        <p15:guide id="4" orient="horz" pos="4104" userDrawn="1">
          <p15:clr>
            <a:srgbClr val="C35E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rcRect b="37788"/>
          <a:stretch>
            <a:fillRect/>
          </a:stretch>
        </p:blipFill>
        <p:spPr>
          <a:xfrm rot="9927899" flipH="1" flipV="1">
            <a:off x="6386977" y="3987033"/>
            <a:ext cx="3740529" cy="3394742"/>
          </a:xfrm>
          <a:custGeom>
            <a:avLst/>
            <a:gdLst>
              <a:gd name="connsiteX0" fmla="*/ 3815534 w 3815534"/>
              <a:gd name="connsiteY0" fmla="*/ 0 h 3462323"/>
              <a:gd name="connsiteX1" fmla="*/ 3815534 w 3815534"/>
              <a:gd name="connsiteY1" fmla="*/ 3462323 h 3462323"/>
              <a:gd name="connsiteX2" fmla="*/ 0 w 3815534"/>
              <a:gd name="connsiteY2" fmla="*/ 2473071 h 3462323"/>
              <a:gd name="connsiteX3" fmla="*/ 1 w 3815534"/>
              <a:gd name="connsiteY3" fmla="*/ 0 h 3462323"/>
            </a:gdLst>
            <a:ahLst/>
            <a:cxnLst>
              <a:cxn ang="0">
                <a:pos x="connsiteX0" y="connsiteY0"/>
              </a:cxn>
              <a:cxn ang="0">
                <a:pos x="connsiteX1" y="connsiteY1"/>
              </a:cxn>
              <a:cxn ang="0">
                <a:pos x="connsiteX2" y="connsiteY2"/>
              </a:cxn>
              <a:cxn ang="0">
                <a:pos x="connsiteX3" y="connsiteY3"/>
              </a:cxn>
            </a:cxnLst>
            <a:rect l="l" t="t" r="r" b="b"/>
            <a:pathLst>
              <a:path w="3815534" h="3462323">
                <a:moveTo>
                  <a:pt x="3815534" y="0"/>
                </a:moveTo>
                <a:lnTo>
                  <a:pt x="3815534" y="3462323"/>
                </a:lnTo>
                <a:lnTo>
                  <a:pt x="0" y="2473071"/>
                </a:lnTo>
                <a:lnTo>
                  <a:pt x="1" y="0"/>
                </a:lnTo>
                <a:close/>
              </a:path>
            </a:pathLst>
          </a:custGeom>
        </p:spPr>
      </p:pic>
      <p:sp>
        <p:nvSpPr>
          <p:cNvPr id="15" name="Freeform 14"/>
          <p:cNvSpPr/>
          <p:nvPr userDrawn="1"/>
        </p:nvSpPr>
        <p:spPr bwMode="auto">
          <a:xfrm rot="17875525">
            <a:off x="5410784" y="-340177"/>
            <a:ext cx="35862" cy="1220191"/>
          </a:xfrm>
          <a:custGeom>
            <a:avLst/>
            <a:gdLst>
              <a:gd name="connsiteX0" fmla="*/ 0 w 36576"/>
              <a:gd name="connsiteY0" fmla="*/ 0 h 1244657"/>
              <a:gd name="connsiteX1" fmla="*/ 36576 w 36576"/>
              <a:gd name="connsiteY1" fmla="*/ 69006 h 1244657"/>
              <a:gd name="connsiteX2" fmla="*/ 36576 w 36576"/>
              <a:gd name="connsiteY2" fmla="*/ 1244657 h 1244657"/>
              <a:gd name="connsiteX3" fmla="*/ 0 w 36576"/>
              <a:gd name="connsiteY3" fmla="*/ 1244657 h 1244657"/>
            </a:gdLst>
            <a:ahLst/>
            <a:cxnLst>
              <a:cxn ang="0">
                <a:pos x="connsiteX0" y="connsiteY0"/>
              </a:cxn>
              <a:cxn ang="0">
                <a:pos x="connsiteX1" y="connsiteY1"/>
              </a:cxn>
              <a:cxn ang="0">
                <a:pos x="connsiteX2" y="connsiteY2"/>
              </a:cxn>
              <a:cxn ang="0">
                <a:pos x="connsiteX3" y="connsiteY3"/>
              </a:cxn>
            </a:cxnLst>
            <a:rect l="l" t="t" r="r" b="b"/>
            <a:pathLst>
              <a:path w="36576" h="1244657">
                <a:moveTo>
                  <a:pt x="0" y="0"/>
                </a:moveTo>
                <a:lnTo>
                  <a:pt x="36576" y="69006"/>
                </a:lnTo>
                <a:lnTo>
                  <a:pt x="36576" y="1244657"/>
                </a:lnTo>
                <a:lnTo>
                  <a:pt x="0" y="1244657"/>
                </a:lnTo>
                <a:close/>
              </a:path>
            </a:pathLst>
          </a:custGeom>
          <a:solidFill>
            <a:srgbClr val="306CB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noAutofit/>
          </a:bodyPr>
          <a:lstStyle/>
          <a:p>
            <a:pPr algn="ctr" defTabSz="685577" fontAlgn="base">
              <a:spcBef>
                <a:spcPct val="0"/>
              </a:spcBef>
              <a:spcAft>
                <a:spcPct val="0"/>
              </a:spcAft>
              <a:defRPr/>
            </a:pPr>
            <a:endParaRPr lang="en-US" sz="1471" dirty="0">
              <a:gradFill>
                <a:gsLst>
                  <a:gs pos="0">
                    <a:srgbClr val="FFFFFF"/>
                  </a:gs>
                  <a:gs pos="100000">
                    <a:srgbClr val="FFFFFF"/>
                  </a:gs>
                </a:gsLst>
                <a:lin ang="5400000" scaled="0"/>
              </a:gradFill>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b="1344"/>
          <a:stretch>
            <a:fillRect/>
          </a:stretch>
        </p:blipFill>
        <p:spPr>
          <a:xfrm rot="20396706" flipH="1" flipV="1">
            <a:off x="2040454" y="-1103253"/>
            <a:ext cx="5209119" cy="6925621"/>
          </a:xfrm>
          <a:custGeom>
            <a:avLst/>
            <a:gdLst>
              <a:gd name="connsiteX0" fmla="*/ 5313572 w 5313572"/>
              <a:gd name="connsiteY0" fmla="*/ 7063492 h 7063492"/>
              <a:gd name="connsiteX1" fmla="*/ 0 w 5313572"/>
              <a:gd name="connsiteY1" fmla="*/ 5123742 h 7063492"/>
              <a:gd name="connsiteX2" fmla="*/ 0 w 5313572"/>
              <a:gd name="connsiteY2" fmla="*/ 0 h 7063492"/>
              <a:gd name="connsiteX3" fmla="*/ 5313572 w 5313572"/>
              <a:gd name="connsiteY3" fmla="*/ 0 h 7063492"/>
            </a:gdLst>
            <a:ahLst/>
            <a:cxnLst>
              <a:cxn ang="0">
                <a:pos x="connsiteX0" y="connsiteY0"/>
              </a:cxn>
              <a:cxn ang="0">
                <a:pos x="connsiteX1" y="connsiteY1"/>
              </a:cxn>
              <a:cxn ang="0">
                <a:pos x="connsiteX2" y="connsiteY2"/>
              </a:cxn>
              <a:cxn ang="0">
                <a:pos x="connsiteX3" y="connsiteY3"/>
              </a:cxn>
            </a:cxnLst>
            <a:rect l="l" t="t" r="r" b="b"/>
            <a:pathLst>
              <a:path w="5313572" h="7063492">
                <a:moveTo>
                  <a:pt x="5313572" y="7063492"/>
                </a:moveTo>
                <a:lnTo>
                  <a:pt x="0" y="5123742"/>
                </a:lnTo>
                <a:lnTo>
                  <a:pt x="0" y="0"/>
                </a:lnTo>
                <a:lnTo>
                  <a:pt x="5313572" y="0"/>
                </a:lnTo>
                <a:close/>
              </a:path>
            </a:pathLst>
          </a:custGeom>
        </p:spPr>
      </p:pic>
      <p:sp>
        <p:nvSpPr>
          <p:cNvPr id="22" name="Rectangle 21"/>
          <p:cNvSpPr/>
          <p:nvPr userDrawn="1"/>
        </p:nvSpPr>
        <p:spPr bwMode="auto">
          <a:xfrm>
            <a:off x="269241" y="2082621"/>
            <a:ext cx="8067823" cy="3587759"/>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5715" rIns="0" bIns="25715" numCol="1" rtlCol="0" anchor="ctr" anchorCtr="0" compatLnSpc="1">
            <a:prstTxWarp prst="textNoShape">
              <a:avLst/>
            </a:prstTxWarp>
          </a:bodyPr>
          <a:lstStyle/>
          <a:p>
            <a:pPr algn="ctr" defTabSz="514115" fontAlgn="base">
              <a:spcBef>
                <a:spcPct val="0"/>
              </a:spcBef>
              <a:spcAft>
                <a:spcPct val="0"/>
              </a:spcAft>
              <a:defRPr/>
            </a:pPr>
            <a:endParaRPr lang="en-US" sz="1103" dirty="0">
              <a:gradFill>
                <a:gsLst>
                  <a:gs pos="5833">
                    <a:srgbClr val="525051"/>
                  </a:gs>
                  <a:gs pos="100000">
                    <a:srgbClr val="525051"/>
                  </a:gs>
                </a:gsLst>
                <a:lin ang="5400000" scaled="0"/>
              </a:gradFill>
            </a:endParaRPr>
          </a:p>
        </p:txBody>
      </p:sp>
      <p:sp>
        <p:nvSpPr>
          <p:cNvPr id="23" name="Text Placeholder 4"/>
          <p:cNvSpPr>
            <a:spLocks noGrp="1"/>
          </p:cNvSpPr>
          <p:nvPr userDrawn="1">
            <p:ph type="body" sz="quarter" idx="12" hasCustomPrompt="1"/>
          </p:nvPr>
        </p:nvSpPr>
        <p:spPr bwMode="white">
          <a:xfrm>
            <a:off x="269241" y="3877273"/>
            <a:ext cx="8067823" cy="1794661"/>
          </a:xfrm>
          <a:noFill/>
        </p:spPr>
        <p:txBody>
          <a:bodyPr lIns="182880" tIns="146304" rIns="182880" bIns="146304">
            <a:noAutofit/>
          </a:bodyPr>
          <a:lstStyle>
            <a:lvl1pPr marL="0" indent="0">
              <a:spcBef>
                <a:spcPts val="0"/>
              </a:spcBef>
              <a:buNone/>
              <a:defRPr sz="2353"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24" name="Title 1"/>
          <p:cNvSpPr>
            <a:spLocks noGrp="1"/>
          </p:cNvSpPr>
          <p:nvPr userDrawn="1">
            <p:ph type="title" hasCustomPrompt="1"/>
          </p:nvPr>
        </p:nvSpPr>
        <p:spPr bwMode="white">
          <a:xfrm>
            <a:off x="269241" y="2084186"/>
            <a:ext cx="8067823" cy="1793104"/>
          </a:xfrm>
          <a:noFill/>
        </p:spPr>
        <p:txBody>
          <a:bodyPr lIns="146304" tIns="91440" rIns="146304" bIns="91440" anchor="t" anchorCtr="0"/>
          <a:lstStyle>
            <a:lvl1pPr>
              <a:defRPr sz="3971" spc="-56" baseline="0">
                <a:gradFill>
                  <a:gsLst>
                    <a:gs pos="100000">
                      <a:schemeClr val="tx1"/>
                    </a:gs>
                    <a:gs pos="0">
                      <a:schemeClr val="tx1"/>
                    </a:gs>
                  </a:gsLst>
                  <a:lin ang="5400000" scaled="0"/>
                </a:gradFill>
              </a:defRPr>
            </a:lvl1pPr>
          </a:lstStyle>
          <a:p>
            <a:r>
              <a:rPr lang="en-US" dirty="0"/>
              <a:t>Presentation title</a:t>
            </a:r>
          </a:p>
        </p:txBody>
      </p:sp>
      <p:pic>
        <p:nvPicPr>
          <p:cNvPr id="25" name="Picture 24"/>
          <p:cNvPicPr>
            <a:picLocks noChangeAspect="1"/>
          </p:cNvPicPr>
          <p:nvPr userDrawn="1"/>
        </p:nvPicPr>
        <p:blipFill>
          <a:blip r:embed="rId4"/>
          <a:stretch>
            <a:fillRect/>
          </a:stretch>
        </p:blipFill>
        <p:spPr>
          <a:xfrm>
            <a:off x="269241" y="288356"/>
            <a:ext cx="1798279" cy="1798533"/>
          </a:xfrm>
          <a:prstGeom prst="rect">
            <a:avLst/>
          </a:prstGeom>
        </p:spPr>
      </p:pic>
      <p:pic>
        <p:nvPicPr>
          <p:cNvPr id="26" name="Picture 2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invGray">
          <a:xfrm>
            <a:off x="10309637" y="459900"/>
            <a:ext cx="1434153" cy="307259"/>
          </a:xfrm>
          <a:prstGeom prst="rect">
            <a:avLst/>
          </a:prstGeom>
        </p:spPr>
      </p:pic>
    </p:spTree>
    <p:extLst>
      <p:ext uri="{BB962C8B-B14F-4D97-AF65-F5344CB8AC3E}">
        <p14:creationId xmlns:p14="http://schemas.microsoft.com/office/powerpoint/2010/main" val="17795379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userDrawn="1">
          <p15:clr>
            <a:srgbClr val="C35EA4"/>
          </p15:clr>
        </p15:guide>
        <p15:guide id="2" orient="horz" pos="4104" userDrawn="1">
          <p15:clr>
            <a:srgbClr val="C35EA4"/>
          </p15:clr>
        </p15:guide>
        <p15:guide id="3" pos="384" userDrawn="1">
          <p15:clr>
            <a:srgbClr val="C35EA4"/>
          </p15:clr>
        </p15:guide>
        <p15:guide id="4" pos="10061" userDrawn="1">
          <p15:clr>
            <a:srgbClr val="C35E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36880" r="6878"/>
          <a:stretch/>
        </p:blipFill>
        <p:spPr>
          <a:xfrm rot="16200000" flipH="1" flipV="1">
            <a:off x="2667002" y="-2667000"/>
            <a:ext cx="6857999" cy="12192000"/>
          </a:xfrm>
          <a:prstGeom prst="rect">
            <a:avLst/>
          </a:prstGeom>
        </p:spPr>
      </p:pic>
      <p:sp>
        <p:nvSpPr>
          <p:cNvPr id="6" name="Rectangle 5"/>
          <p:cNvSpPr/>
          <p:nvPr userDrawn="1"/>
        </p:nvSpPr>
        <p:spPr bwMode="auto">
          <a:xfrm>
            <a:off x="269239" y="2086886"/>
            <a:ext cx="8964248" cy="4480046"/>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algn="ctr" defTabSz="685577" fontAlgn="base">
              <a:spcBef>
                <a:spcPct val="0"/>
              </a:spcBef>
              <a:spcAft>
                <a:spcPct val="0"/>
              </a:spcAft>
            </a:pPr>
            <a:endParaRPr lang="en-US" sz="1471" dirty="0">
              <a:gradFill>
                <a:gsLst>
                  <a:gs pos="0">
                    <a:srgbClr val="FFFFFF"/>
                  </a:gs>
                  <a:gs pos="100000">
                    <a:srgbClr val="FFFFFF"/>
                  </a:gs>
                </a:gsLst>
                <a:lin ang="5400000" scaled="0"/>
              </a:gradFill>
            </a:endParaRPr>
          </a:p>
        </p:txBody>
      </p:sp>
      <p:sp>
        <p:nvSpPr>
          <p:cNvPr id="5" name="Text Placeholder 4"/>
          <p:cNvSpPr>
            <a:spLocks noGrp="1"/>
          </p:cNvSpPr>
          <p:nvPr>
            <p:ph type="body" sz="quarter" idx="12" hasCustomPrompt="1"/>
          </p:nvPr>
        </p:nvSpPr>
        <p:spPr bwMode="white">
          <a:xfrm>
            <a:off x="271104" y="4458019"/>
            <a:ext cx="8962384" cy="2108915"/>
          </a:xfrm>
          <a:noFill/>
        </p:spPr>
        <p:txBody>
          <a:bodyPr lIns="182880" tIns="146304" rIns="182880" bIns="146304">
            <a:noAutofit/>
          </a:bodyPr>
          <a:lstStyle>
            <a:lvl1pPr marL="0" indent="0">
              <a:spcBef>
                <a:spcPts val="0"/>
              </a:spcBef>
              <a:buNone/>
              <a:defRPr sz="2647"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4" y="2098542"/>
            <a:ext cx="8964184" cy="2344110"/>
          </a:xfrm>
          <a:noFill/>
        </p:spPr>
        <p:txBody>
          <a:bodyPr lIns="146304" tIns="91440" rIns="146304" bIns="91440" anchor="t" anchorCtr="0"/>
          <a:lstStyle>
            <a:lvl1pPr>
              <a:defRPr sz="4412" spc="-74" baseline="0">
                <a:gradFill>
                  <a:gsLst>
                    <a:gs pos="100000">
                      <a:schemeClr val="tx1"/>
                    </a:gs>
                    <a:gs pos="0">
                      <a:schemeClr val="tx1"/>
                    </a:gs>
                  </a:gsLst>
                  <a:lin ang="5400000" scaled="0"/>
                </a:gradFill>
              </a:defRPr>
            </a:lvl1pPr>
          </a:lstStyle>
          <a:p>
            <a:r>
              <a:rPr lang="en-US" dirty="0"/>
              <a:t>Presentation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white">
          <a:xfrm>
            <a:off x="10129914" y="470068"/>
            <a:ext cx="1611036" cy="345156"/>
          </a:xfrm>
          <a:prstGeom prst="rect">
            <a:avLst/>
          </a:prstGeom>
        </p:spPr>
      </p:pic>
      <p:pic>
        <p:nvPicPr>
          <p:cNvPr id="11" name="Picture 10"/>
          <p:cNvPicPr>
            <a:picLocks noChangeAspect="1"/>
          </p:cNvPicPr>
          <p:nvPr userDrawn="1"/>
        </p:nvPicPr>
        <p:blipFill>
          <a:blip r:embed="rId4"/>
          <a:stretch>
            <a:fillRect/>
          </a:stretch>
        </p:blipFill>
        <p:spPr>
          <a:xfrm>
            <a:off x="269241" y="288356"/>
            <a:ext cx="1798279" cy="1798533"/>
          </a:xfrm>
          <a:prstGeom prst="rect">
            <a:avLst/>
          </a:prstGeom>
        </p:spPr>
      </p:pic>
    </p:spTree>
    <p:extLst>
      <p:ext uri="{BB962C8B-B14F-4D97-AF65-F5344CB8AC3E}">
        <p14:creationId xmlns:p14="http://schemas.microsoft.com/office/powerpoint/2010/main" val="12172117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userDrawn="1">
          <p15:clr>
            <a:srgbClr val="C35EA4"/>
          </p15:clr>
        </p15:guide>
        <p15:guide id="2" orient="horz" pos="4104" userDrawn="1">
          <p15:clr>
            <a:srgbClr val="C35EA4"/>
          </p15:clr>
        </p15:guide>
        <p15:guide id="3" pos="384" userDrawn="1">
          <p15:clr>
            <a:srgbClr val="C35EA4"/>
          </p15:clr>
        </p15:guide>
        <p15:guide id="4" pos="10061" userDrawn="1">
          <p15:clr>
            <a:srgbClr val="C35EA4"/>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852" r="1218"/>
          <a:stretch/>
        </p:blipFill>
        <p:spPr>
          <a:xfrm>
            <a:off x="0" y="0"/>
            <a:ext cx="12192000" cy="6858000"/>
          </a:xfrm>
          <a:prstGeom prst="rect">
            <a:avLst/>
          </a:prstGeom>
        </p:spPr>
      </p:pic>
      <p:sp>
        <p:nvSpPr>
          <p:cNvPr id="16" name="Text Placeholder 4"/>
          <p:cNvSpPr>
            <a:spLocks noGrp="1"/>
          </p:cNvSpPr>
          <p:nvPr>
            <p:ph type="body" sz="quarter" idx="12" hasCustomPrompt="1"/>
          </p:nvPr>
        </p:nvSpPr>
        <p:spPr bwMode="white">
          <a:xfrm>
            <a:off x="269241" y="3877272"/>
            <a:ext cx="8045167" cy="2094465"/>
          </a:xfrm>
          <a:noFill/>
        </p:spPr>
        <p:txBody>
          <a:bodyPr lIns="182880" tIns="146304" rIns="182880" bIns="146304">
            <a:noAutofit/>
          </a:bodyPr>
          <a:lstStyle>
            <a:lvl1pPr marL="0" indent="0">
              <a:spcBef>
                <a:spcPts val="0"/>
              </a:spcBef>
              <a:buNone/>
              <a:defRPr sz="2353" spc="0" baseline="0">
                <a:solidFill>
                  <a:srgbClr val="797979"/>
                </a:solidFill>
                <a:latin typeface="+mj-lt"/>
              </a:defRPr>
            </a:lvl1pPr>
          </a:lstStyle>
          <a:p>
            <a:pPr lvl="0"/>
            <a:r>
              <a:rPr lang="en-US" dirty="0"/>
              <a:t>Speaker Name</a:t>
            </a:r>
          </a:p>
        </p:txBody>
      </p:sp>
      <p:sp>
        <p:nvSpPr>
          <p:cNvPr id="18" name="Title 1"/>
          <p:cNvSpPr>
            <a:spLocks noGrp="1"/>
          </p:cNvSpPr>
          <p:nvPr>
            <p:ph type="title" hasCustomPrompt="1"/>
          </p:nvPr>
        </p:nvSpPr>
        <p:spPr bwMode="white">
          <a:xfrm>
            <a:off x="269239" y="2215662"/>
            <a:ext cx="8024064" cy="1661628"/>
          </a:xfrm>
          <a:noFill/>
        </p:spPr>
        <p:txBody>
          <a:bodyPr lIns="146304" tIns="91440" rIns="146304" bIns="91440" anchor="t" anchorCtr="0"/>
          <a:lstStyle>
            <a:lvl1pPr>
              <a:defRPr sz="3971" spc="-56" baseline="0">
                <a:solidFill>
                  <a:schemeClr val="tx2">
                    <a:lumMod val="75000"/>
                  </a:schemeClr>
                </a:solidFill>
              </a:defRPr>
            </a:lvl1pPr>
          </a:lstStyle>
          <a:p>
            <a:r>
              <a:rPr lang="en-US" dirty="0"/>
              <a:t>Title slide option A: </a:t>
            </a:r>
            <a:br>
              <a:rPr lang="en-US" dirty="0"/>
            </a:br>
            <a:r>
              <a:rPr lang="en-US" dirty="0"/>
              <a:t>Presentation title goes here</a:t>
            </a:r>
          </a:p>
        </p:txBody>
      </p:sp>
      <p:pic>
        <p:nvPicPr>
          <p:cNvPr id="15" name="Picture 14"/>
          <p:cNvPicPr>
            <a:picLocks noChangeAspect="1"/>
          </p:cNvPicPr>
          <p:nvPr userDrawn="1"/>
        </p:nvPicPr>
        <p:blipFill>
          <a:blip r:embed="rId3"/>
          <a:stretch>
            <a:fillRect/>
          </a:stretch>
        </p:blipFill>
        <p:spPr>
          <a:xfrm>
            <a:off x="231481" y="225827"/>
            <a:ext cx="1957479" cy="1954386"/>
          </a:xfrm>
          <a:prstGeom prst="rect">
            <a:avLst/>
          </a:prstGeom>
        </p:spPr>
      </p:pic>
      <p:pic>
        <p:nvPicPr>
          <p:cNvPr id="22" name="Picture 21"/>
          <p:cNvPicPr>
            <a:picLocks noChangeAspect="1"/>
          </p:cNvPicPr>
          <p:nvPr userDrawn="1"/>
        </p:nvPicPr>
        <p:blipFill>
          <a:blip r:embed="rId4"/>
          <a:stretch>
            <a:fillRect/>
          </a:stretch>
        </p:blipFill>
        <p:spPr>
          <a:xfrm>
            <a:off x="10326140" y="6251576"/>
            <a:ext cx="1293277" cy="275938"/>
          </a:xfrm>
          <a:prstGeom prst="rect">
            <a:avLst/>
          </a:prstGeom>
        </p:spPr>
      </p:pic>
    </p:spTree>
    <p:extLst>
      <p:ext uri="{BB962C8B-B14F-4D97-AF65-F5344CB8AC3E}">
        <p14:creationId xmlns:p14="http://schemas.microsoft.com/office/powerpoint/2010/main" val="40471043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userDrawn="1">
          <p15:clr>
            <a:srgbClr val="C35EA4"/>
          </p15:clr>
        </p15:guide>
        <p15:guide id="2" orient="horz" pos="4104" userDrawn="1">
          <p15:clr>
            <a:srgbClr val="C35EA4"/>
          </p15:clr>
        </p15:guide>
        <p15:guide id="3" pos="384" userDrawn="1">
          <p15:clr>
            <a:srgbClr val="C35EA4"/>
          </p15:clr>
        </p15:guide>
        <p15:guide id="4" pos="10061" userDrawn="1">
          <p15:clr>
            <a:srgbClr val="C35E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rgbClr val="006EB9"/>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561"/>
          <a:stretch/>
        </p:blipFill>
        <p:spPr>
          <a:xfrm>
            <a:off x="-21103" y="0"/>
            <a:ext cx="12305168" cy="6858000"/>
          </a:xfrm>
          <a:prstGeom prst="rect">
            <a:avLst/>
          </a:prstGeom>
        </p:spPr>
      </p:pic>
      <p:pic>
        <p:nvPicPr>
          <p:cNvPr id="10" name="Picture 9"/>
          <p:cNvPicPr>
            <a:picLocks noChangeAspect="1"/>
          </p:cNvPicPr>
          <p:nvPr userDrawn="1"/>
        </p:nvPicPr>
        <p:blipFill>
          <a:blip r:embed="rId3"/>
          <a:stretch>
            <a:fillRect/>
          </a:stretch>
        </p:blipFill>
        <p:spPr>
          <a:xfrm>
            <a:off x="231481" y="225827"/>
            <a:ext cx="1957479" cy="1954386"/>
          </a:xfrm>
          <a:prstGeom prst="rect">
            <a:avLst/>
          </a:prstGeom>
        </p:spPr>
      </p:pic>
      <p:sp>
        <p:nvSpPr>
          <p:cNvPr id="5" name="Text Placeholder 4"/>
          <p:cNvSpPr>
            <a:spLocks noGrp="1"/>
          </p:cNvSpPr>
          <p:nvPr>
            <p:ph type="body" sz="quarter" idx="12" hasCustomPrompt="1"/>
          </p:nvPr>
        </p:nvSpPr>
        <p:spPr bwMode="white">
          <a:xfrm>
            <a:off x="271105" y="4155892"/>
            <a:ext cx="9710404" cy="1900250"/>
          </a:xfrm>
          <a:noFill/>
        </p:spPr>
        <p:txBody>
          <a:bodyPr lIns="182880" tIns="146304" rIns="182880" bIns="146304">
            <a:noAutofit/>
          </a:bodyPr>
          <a:lstStyle>
            <a:lvl1pPr marL="0" indent="0">
              <a:spcBef>
                <a:spcPts val="0"/>
              </a:spcBef>
              <a:buNone/>
              <a:defRPr sz="2647" spc="0" baseline="0">
                <a:solidFill>
                  <a:srgbClr val="797979"/>
                </a:soli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5" y="2215662"/>
            <a:ext cx="9691103" cy="1940230"/>
          </a:xfrm>
          <a:noFill/>
        </p:spPr>
        <p:txBody>
          <a:bodyPr lIns="146304" tIns="91440" rIns="146304" bIns="91440" anchor="t" anchorCtr="0"/>
          <a:lstStyle>
            <a:lvl1pPr>
              <a:defRPr sz="4412" spc="-74" baseline="0">
                <a:solidFill>
                  <a:srgbClr val="797979"/>
                </a:solidFill>
              </a:defRPr>
            </a:lvl1pPr>
          </a:lstStyle>
          <a:p>
            <a:r>
              <a:rPr lang="en-US" dirty="0"/>
              <a:t>Title slide option B: </a:t>
            </a:r>
            <a:br>
              <a:rPr lang="en-US" dirty="0"/>
            </a:br>
            <a:r>
              <a:rPr lang="en-US" dirty="0"/>
              <a:t>Presentation title goes here</a:t>
            </a:r>
          </a:p>
        </p:txBody>
      </p:sp>
      <p:pic>
        <p:nvPicPr>
          <p:cNvPr id="12" name="Picture 11"/>
          <p:cNvPicPr>
            <a:picLocks noChangeAspect="1"/>
          </p:cNvPicPr>
          <p:nvPr userDrawn="1"/>
        </p:nvPicPr>
        <p:blipFill>
          <a:blip r:embed="rId4"/>
          <a:stretch>
            <a:fillRect/>
          </a:stretch>
        </p:blipFill>
        <p:spPr>
          <a:xfrm>
            <a:off x="10537167" y="6167170"/>
            <a:ext cx="1293277" cy="275938"/>
          </a:xfrm>
          <a:prstGeom prst="rect">
            <a:avLst/>
          </a:prstGeom>
        </p:spPr>
      </p:pic>
    </p:spTree>
    <p:extLst>
      <p:ext uri="{BB962C8B-B14F-4D97-AF65-F5344CB8AC3E}">
        <p14:creationId xmlns:p14="http://schemas.microsoft.com/office/powerpoint/2010/main" val="10550887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userDrawn="1">
          <p15:clr>
            <a:srgbClr val="C35EA4"/>
          </p15:clr>
        </p15:guide>
        <p15:guide id="2" orient="horz" pos="4104" userDrawn="1">
          <p15:clr>
            <a:srgbClr val="C35EA4"/>
          </p15:clr>
        </p15:guide>
        <p15:guide id="3" pos="384" userDrawn="1">
          <p15:clr>
            <a:srgbClr val="C35EA4"/>
          </p15:clr>
        </p15:guide>
        <p15:guide id="4" pos="10061" userDrawn="1">
          <p15:clr>
            <a:srgbClr val="C35E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36880" r="6878"/>
          <a:stretch/>
        </p:blipFill>
        <p:spPr>
          <a:xfrm rot="16200000" flipH="1" flipV="1">
            <a:off x="2667002" y="-2667000"/>
            <a:ext cx="6857999" cy="12192000"/>
          </a:xfrm>
          <a:prstGeom prst="rect">
            <a:avLst/>
          </a:prstGeom>
        </p:spPr>
      </p:pic>
      <p:sp>
        <p:nvSpPr>
          <p:cNvPr id="6" name="Rectangle 5"/>
          <p:cNvSpPr/>
          <p:nvPr userDrawn="1"/>
        </p:nvSpPr>
        <p:spPr bwMode="auto">
          <a:xfrm>
            <a:off x="269239" y="2086886"/>
            <a:ext cx="8964248" cy="4480046"/>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algn="ctr" defTabSz="685577" fontAlgn="base">
              <a:spcBef>
                <a:spcPct val="0"/>
              </a:spcBef>
              <a:spcAft>
                <a:spcPct val="0"/>
              </a:spcAft>
              <a:defRPr/>
            </a:pPr>
            <a:endParaRPr lang="en-US" sz="1471" dirty="0">
              <a:gradFill>
                <a:gsLst>
                  <a:gs pos="0">
                    <a:srgbClr val="FFFFFF"/>
                  </a:gs>
                  <a:gs pos="100000">
                    <a:srgbClr val="FFFFFF"/>
                  </a:gs>
                </a:gsLst>
                <a:lin ang="5400000" scaled="0"/>
              </a:gradFill>
            </a:endParaRPr>
          </a:p>
        </p:txBody>
      </p:sp>
      <p:sp>
        <p:nvSpPr>
          <p:cNvPr id="5" name="Text Placeholder 4"/>
          <p:cNvSpPr>
            <a:spLocks noGrp="1"/>
          </p:cNvSpPr>
          <p:nvPr>
            <p:ph type="body" sz="quarter" idx="12" hasCustomPrompt="1"/>
          </p:nvPr>
        </p:nvSpPr>
        <p:spPr bwMode="white">
          <a:xfrm>
            <a:off x="271104" y="4458019"/>
            <a:ext cx="8962384" cy="2108915"/>
          </a:xfrm>
          <a:noFill/>
        </p:spPr>
        <p:txBody>
          <a:bodyPr lIns="182880" tIns="146304" rIns="182880" bIns="146304">
            <a:noAutofit/>
          </a:bodyPr>
          <a:lstStyle>
            <a:lvl1pPr marL="0" indent="0">
              <a:spcBef>
                <a:spcPts val="0"/>
              </a:spcBef>
              <a:buNone/>
              <a:defRPr sz="2647"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4" y="2098542"/>
            <a:ext cx="8964184" cy="2344110"/>
          </a:xfrm>
          <a:noFill/>
        </p:spPr>
        <p:txBody>
          <a:bodyPr lIns="146304" tIns="91440" rIns="146304" bIns="91440" anchor="t" anchorCtr="0"/>
          <a:lstStyle>
            <a:lvl1pPr>
              <a:defRPr sz="4412" spc="-74" baseline="0">
                <a:gradFill>
                  <a:gsLst>
                    <a:gs pos="100000">
                      <a:schemeClr val="tx1"/>
                    </a:gs>
                    <a:gs pos="0">
                      <a:schemeClr val="tx1"/>
                    </a:gs>
                  </a:gsLst>
                  <a:lin ang="5400000" scaled="0"/>
                </a:gradFill>
              </a:defRPr>
            </a:lvl1pPr>
          </a:lstStyle>
          <a:p>
            <a:r>
              <a:rPr lang="en-US" dirty="0"/>
              <a:t>Presentation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white">
          <a:xfrm>
            <a:off x="10129914" y="470068"/>
            <a:ext cx="1611036" cy="345156"/>
          </a:xfrm>
          <a:prstGeom prst="rect">
            <a:avLst/>
          </a:prstGeom>
        </p:spPr>
      </p:pic>
      <p:pic>
        <p:nvPicPr>
          <p:cNvPr id="11" name="Picture 10"/>
          <p:cNvPicPr>
            <a:picLocks noChangeAspect="1"/>
          </p:cNvPicPr>
          <p:nvPr userDrawn="1"/>
        </p:nvPicPr>
        <p:blipFill>
          <a:blip r:embed="rId4"/>
          <a:stretch>
            <a:fillRect/>
          </a:stretch>
        </p:blipFill>
        <p:spPr>
          <a:xfrm>
            <a:off x="269241" y="288356"/>
            <a:ext cx="1798279" cy="1798533"/>
          </a:xfrm>
          <a:prstGeom prst="rect">
            <a:avLst/>
          </a:prstGeom>
        </p:spPr>
      </p:pic>
    </p:spTree>
    <p:extLst>
      <p:ext uri="{BB962C8B-B14F-4D97-AF65-F5344CB8AC3E}">
        <p14:creationId xmlns:p14="http://schemas.microsoft.com/office/powerpoint/2010/main" val="39901244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userDrawn="1">
          <p15:clr>
            <a:srgbClr val="C35EA4"/>
          </p15:clr>
        </p15:guide>
        <p15:guide id="2" orient="horz" pos="4104" userDrawn="1">
          <p15:clr>
            <a:srgbClr val="C35EA4"/>
          </p15:clr>
        </p15:guide>
        <p15:guide id="3" pos="384" userDrawn="1">
          <p15:clr>
            <a:srgbClr val="C35EA4"/>
          </p15:clr>
        </p15:guide>
        <p15:guide id="4" pos="10061" userDrawn="1">
          <p15:clr>
            <a:srgbClr val="C35E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b="23163"/>
          <a:stretch/>
        </p:blipFill>
        <p:spPr>
          <a:xfrm>
            <a:off x="0" y="476918"/>
            <a:ext cx="12192000" cy="6381082"/>
          </a:xfrm>
          <a:prstGeom prst="rect">
            <a:avLst/>
          </a:prstGeom>
        </p:spPr>
      </p:pic>
      <p:pic>
        <p:nvPicPr>
          <p:cNvPr id="12" name="Picture 11"/>
          <p:cNvPicPr>
            <a:picLocks noChangeAspect="1"/>
          </p:cNvPicPr>
          <p:nvPr userDrawn="1"/>
        </p:nvPicPr>
        <p:blipFill>
          <a:blip r:embed="rId3"/>
          <a:stretch>
            <a:fillRect/>
          </a:stretch>
        </p:blipFill>
        <p:spPr>
          <a:xfrm>
            <a:off x="249021" y="1182564"/>
            <a:ext cx="7221283" cy="3598324"/>
          </a:xfrm>
          <a:prstGeom prst="rect">
            <a:avLst/>
          </a:prstGeom>
          <a:solidFill>
            <a:srgbClr val="90FF00"/>
          </a:solidFill>
        </p:spPr>
      </p:pic>
      <p:sp>
        <p:nvSpPr>
          <p:cNvPr id="8" name="Title 1"/>
          <p:cNvSpPr>
            <a:spLocks noGrp="1"/>
          </p:cNvSpPr>
          <p:nvPr>
            <p:ph type="title" hasCustomPrompt="1"/>
          </p:nvPr>
        </p:nvSpPr>
        <p:spPr>
          <a:xfrm>
            <a:off x="269241" y="1187645"/>
            <a:ext cx="7171399" cy="2264518"/>
          </a:xfrm>
          <a:noFill/>
        </p:spPr>
        <p:txBody>
          <a:bodyPr tIns="91440" bIns="91440" anchor="t" anchorCtr="0"/>
          <a:lstStyle>
            <a:lvl1pPr>
              <a:defRPr sz="5294" spc="-56" baseline="0">
                <a:gradFill>
                  <a:gsLst>
                    <a:gs pos="100000">
                      <a:schemeClr val="tx1"/>
                    </a:gs>
                    <a:gs pos="0">
                      <a:schemeClr val="tx1"/>
                    </a:gs>
                  </a:gsLst>
                  <a:lin ang="5400000" scaled="0"/>
                </a:gradFill>
              </a:defRPr>
            </a:lvl1pPr>
          </a:lstStyle>
          <a:p>
            <a:r>
              <a:rPr lang="en-US" dirty="0"/>
              <a:t>Demo title</a:t>
            </a:r>
          </a:p>
        </p:txBody>
      </p:sp>
    </p:spTree>
    <p:extLst>
      <p:ext uri="{BB962C8B-B14F-4D97-AF65-F5344CB8AC3E}">
        <p14:creationId xmlns:p14="http://schemas.microsoft.com/office/powerpoint/2010/main" val="5953776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6613" b="43969"/>
          <a:stretch/>
        </p:blipFill>
        <p:spPr>
          <a:xfrm>
            <a:off x="0" y="2"/>
            <a:ext cx="12192000" cy="6858001"/>
          </a:xfrm>
          <a:prstGeom prst="rect">
            <a:avLst/>
          </a:prstGeom>
        </p:spPr>
      </p:pic>
      <p:sp>
        <p:nvSpPr>
          <p:cNvPr id="5" name="Rectangle 4"/>
          <p:cNvSpPr/>
          <p:nvPr userDrawn="1"/>
        </p:nvSpPr>
        <p:spPr bwMode="auto">
          <a:xfrm>
            <a:off x="269241" y="1186356"/>
            <a:ext cx="7171399" cy="26979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algn="ctr" defTabSz="685577" fontAlgn="base">
              <a:spcBef>
                <a:spcPct val="0"/>
              </a:spcBef>
              <a:spcAft>
                <a:spcPct val="0"/>
              </a:spcAft>
              <a:defRPr/>
            </a:pPr>
            <a:endParaRPr lang="en-US" sz="1471" dirty="0">
              <a:gradFill>
                <a:gsLst>
                  <a:gs pos="0">
                    <a:srgbClr val="FFFFFF"/>
                  </a:gs>
                  <a:gs pos="100000">
                    <a:srgbClr val="FFFFFF"/>
                  </a:gs>
                </a:gsLst>
                <a:lin ang="5400000" scaled="0"/>
              </a:gradFill>
            </a:endParaRPr>
          </a:p>
        </p:txBody>
      </p:sp>
      <p:sp>
        <p:nvSpPr>
          <p:cNvPr id="2" name="Title 1"/>
          <p:cNvSpPr>
            <a:spLocks noGrp="1"/>
          </p:cNvSpPr>
          <p:nvPr>
            <p:ph type="title" hasCustomPrompt="1"/>
          </p:nvPr>
        </p:nvSpPr>
        <p:spPr>
          <a:xfrm>
            <a:off x="269241" y="1186356"/>
            <a:ext cx="7171399" cy="2697988"/>
          </a:xfrm>
          <a:noFill/>
        </p:spPr>
        <p:txBody>
          <a:bodyPr tIns="91440" bIns="91440" anchor="t" anchorCtr="0"/>
          <a:lstStyle>
            <a:lvl1pPr>
              <a:defRPr sz="5294" spc="-74" baseline="0">
                <a:gradFill>
                  <a:gsLst>
                    <a:gs pos="100000">
                      <a:schemeClr val="bg1">
                        <a:lumMod val="50000"/>
                      </a:schemeClr>
                    </a:gs>
                    <a:gs pos="0">
                      <a:schemeClr val="bg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978366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4"/>
            <a:ext cx="11653523" cy="1796217"/>
          </a:xfrm>
          <a:noFill/>
        </p:spPr>
        <p:txBody>
          <a:bodyPr tIns="91440" bIns="91440" anchor="t" anchorCtr="0"/>
          <a:lstStyle>
            <a:lvl1pPr>
              <a:defRPr sz="6470" spc="-74"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6534626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4"/>
            <a:ext cx="11653523" cy="1796217"/>
          </a:xfrm>
          <a:noFill/>
        </p:spPr>
        <p:txBody>
          <a:bodyPr tIns="91440" bIns="91440" anchor="t" anchorCtr="0"/>
          <a:lstStyle>
            <a:lvl1pPr>
              <a:defRPr sz="6470" spc="-74"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38133068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4"/>
            <a:ext cx="11653523" cy="1796217"/>
          </a:xfrm>
          <a:noFill/>
        </p:spPr>
        <p:txBody>
          <a:bodyPr tIns="91440" bIns="91440" anchor="t" anchorCtr="0"/>
          <a:lstStyle>
            <a:lvl1pPr>
              <a:defRPr sz="6470" spc="-74"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15597556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0" y="1189177"/>
            <a:ext cx="11653523" cy="1538242"/>
          </a:xfrm>
        </p:spPr>
        <p:txBody>
          <a:bodyPr/>
          <a:lstStyle>
            <a:lvl1pPr marL="0" indent="0">
              <a:buNone/>
              <a:defRPr>
                <a:gradFill>
                  <a:gsLst>
                    <a:gs pos="1250">
                      <a:schemeClr val="tx2"/>
                    </a:gs>
                    <a:gs pos="99000">
                      <a:schemeClr val="tx2"/>
                    </a:gs>
                  </a:gsLst>
                  <a:lin ang="5400000" scaled="0"/>
                </a:gradFill>
              </a:defRPr>
            </a:lvl1pPr>
            <a:lvl2pPr marL="0" indent="0">
              <a:buFontTx/>
              <a:buNone/>
              <a:defRPr sz="1471"/>
            </a:lvl2pPr>
            <a:lvl3pPr marL="168073" indent="0">
              <a:buNone/>
              <a:defRPr sz="1471"/>
            </a:lvl3pPr>
            <a:lvl4pPr marL="336145" indent="0">
              <a:buNone/>
              <a:defRPr sz="1324"/>
            </a:lvl4pPr>
            <a:lvl5pPr marL="504218" indent="0">
              <a:buNone/>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337487"/>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0" y="1189177"/>
            <a:ext cx="11653523" cy="1538242"/>
          </a:xfrm>
        </p:spPr>
        <p:txBody>
          <a:bodyPr/>
          <a:lstStyle>
            <a:lvl1pPr marL="0" indent="0">
              <a:buNone/>
              <a:defRPr>
                <a:gradFill>
                  <a:gsLst>
                    <a:gs pos="1250">
                      <a:schemeClr val="tx1"/>
                    </a:gs>
                    <a:gs pos="99000">
                      <a:schemeClr val="tx1"/>
                    </a:gs>
                  </a:gsLst>
                  <a:lin ang="5400000" scaled="0"/>
                </a:gradFill>
              </a:defRPr>
            </a:lvl1pPr>
            <a:lvl2pPr marL="0" indent="0">
              <a:buFontTx/>
              <a:buNone/>
              <a:defRPr sz="1471"/>
            </a:lvl2pPr>
            <a:lvl3pPr marL="168073" indent="0">
              <a:buNone/>
              <a:defRPr sz="1471"/>
            </a:lvl3pPr>
            <a:lvl4pPr marL="336145" indent="0">
              <a:buNone/>
              <a:defRPr sz="1324"/>
            </a:lvl4pPr>
            <a:lvl5pPr marL="504218" indent="0">
              <a:buNone/>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565682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b="23163"/>
          <a:stretch/>
        </p:blipFill>
        <p:spPr>
          <a:xfrm>
            <a:off x="0" y="476918"/>
            <a:ext cx="12192000" cy="6381082"/>
          </a:xfrm>
          <a:prstGeom prst="rect">
            <a:avLst/>
          </a:prstGeom>
        </p:spPr>
      </p:pic>
      <p:pic>
        <p:nvPicPr>
          <p:cNvPr id="12" name="Picture 11"/>
          <p:cNvPicPr>
            <a:picLocks noChangeAspect="1"/>
          </p:cNvPicPr>
          <p:nvPr userDrawn="1"/>
        </p:nvPicPr>
        <p:blipFill>
          <a:blip r:embed="rId3"/>
          <a:stretch>
            <a:fillRect/>
          </a:stretch>
        </p:blipFill>
        <p:spPr>
          <a:xfrm>
            <a:off x="249021" y="1182564"/>
            <a:ext cx="7221283" cy="3598324"/>
          </a:xfrm>
          <a:prstGeom prst="rect">
            <a:avLst/>
          </a:prstGeom>
          <a:solidFill>
            <a:srgbClr val="90FF00"/>
          </a:solidFill>
        </p:spPr>
      </p:pic>
      <p:sp>
        <p:nvSpPr>
          <p:cNvPr id="8" name="Title 1"/>
          <p:cNvSpPr>
            <a:spLocks noGrp="1"/>
          </p:cNvSpPr>
          <p:nvPr>
            <p:ph type="title" hasCustomPrompt="1"/>
          </p:nvPr>
        </p:nvSpPr>
        <p:spPr>
          <a:xfrm>
            <a:off x="269241" y="1187645"/>
            <a:ext cx="7171399" cy="2264518"/>
          </a:xfrm>
          <a:noFill/>
        </p:spPr>
        <p:txBody>
          <a:bodyPr tIns="91440" bIns="91440" anchor="t" anchorCtr="0"/>
          <a:lstStyle>
            <a:lvl1pPr>
              <a:defRPr sz="5294" spc="-56" baseline="0">
                <a:gradFill>
                  <a:gsLst>
                    <a:gs pos="100000">
                      <a:schemeClr val="tx1"/>
                    </a:gs>
                    <a:gs pos="0">
                      <a:schemeClr val="tx1"/>
                    </a:gs>
                  </a:gsLst>
                  <a:lin ang="5400000" scaled="0"/>
                </a:gradFill>
              </a:defRPr>
            </a:lvl1pPr>
          </a:lstStyle>
          <a:p>
            <a:r>
              <a:rPr lang="en-US" dirty="0"/>
              <a:t>Demo title</a:t>
            </a:r>
          </a:p>
        </p:txBody>
      </p:sp>
    </p:spTree>
    <p:extLst>
      <p:ext uri="{BB962C8B-B14F-4D97-AF65-F5344CB8AC3E}">
        <p14:creationId xmlns:p14="http://schemas.microsoft.com/office/powerpoint/2010/main" val="2086061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40" y="1190736"/>
            <a:ext cx="11653523" cy="16873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4816464"/>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8"/>
            <a:ext cx="11653523" cy="1687385"/>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573885"/>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6"/>
            <a:ext cx="5378548" cy="1497589"/>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407" indent="0">
              <a:buNone/>
              <a:tabLst/>
              <a:defRPr sz="1471"/>
            </a:lvl3pPr>
            <a:lvl4pPr marL="338480" indent="0">
              <a:buNone/>
              <a:defRPr sz="1324"/>
            </a:lvl4pPr>
            <a:lvl5pPr marL="504218" indent="0">
              <a:buNone/>
              <a:tabLst/>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6"/>
            <a:ext cx="5378548" cy="1497589"/>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407" indent="0">
              <a:buNone/>
              <a:tabLst/>
              <a:defRPr sz="1471"/>
            </a:lvl3pPr>
            <a:lvl4pPr marL="338480" indent="0">
              <a:buNone/>
              <a:defRPr sz="1324"/>
            </a:lvl4pPr>
            <a:lvl5pPr marL="504218" indent="0">
              <a:buNone/>
              <a:tabLst/>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6996396"/>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6"/>
            <a:ext cx="5378548" cy="1497589"/>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407" indent="0">
              <a:buNone/>
              <a:tabLst/>
              <a:defRPr sz="1471"/>
            </a:lvl3pPr>
            <a:lvl4pPr marL="338480" indent="0">
              <a:buNone/>
              <a:defRPr sz="1324"/>
            </a:lvl4pPr>
            <a:lvl5pPr marL="504218" indent="0">
              <a:buNone/>
              <a:tabLst/>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6"/>
            <a:ext cx="5378548" cy="1497589"/>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407" indent="0">
              <a:buNone/>
              <a:tabLst/>
              <a:defRPr sz="1471"/>
            </a:lvl3pPr>
            <a:lvl4pPr marL="338480" indent="0">
              <a:buNone/>
              <a:defRPr sz="1324"/>
            </a:lvl4pPr>
            <a:lvl5pPr marL="504218" indent="0">
              <a:buNone/>
              <a:tabLst/>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6807256"/>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6"/>
            <a:ext cx="5378548" cy="1497589"/>
          </a:xfrm>
        </p:spPr>
        <p:txBody>
          <a:bodyPr wrap="square">
            <a:spAutoFit/>
          </a:bodyPr>
          <a:lstStyle>
            <a:lvl1pPr marL="211258" indent="-211258">
              <a:spcBef>
                <a:spcPts val="900"/>
              </a:spcBef>
              <a:buClr>
                <a:schemeClr val="tx1"/>
              </a:buClr>
              <a:buFont typeface="Arial" pitchFamily="34" charset="0"/>
              <a:buChar char="•"/>
              <a:defRPr sz="2647"/>
            </a:lvl1pPr>
            <a:lvl2pPr marL="390527" indent="-171451">
              <a:defRPr sz="1471"/>
            </a:lvl2pPr>
            <a:lvl3pPr marL="514352" indent="-123826">
              <a:tabLst/>
              <a:defRPr sz="1471"/>
            </a:lvl3pPr>
            <a:lvl4pPr marL="647702" indent="-133351">
              <a:defRPr sz="1324"/>
            </a:lvl4pPr>
            <a:lvl5pPr marL="771528" indent="-123826">
              <a:tabLst/>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6"/>
            <a:ext cx="5378548" cy="1497589"/>
          </a:xfrm>
        </p:spPr>
        <p:txBody>
          <a:bodyPr wrap="square">
            <a:spAutoFit/>
          </a:bodyPr>
          <a:lstStyle>
            <a:lvl1pPr marL="211258" indent="-211258">
              <a:spcBef>
                <a:spcPts val="900"/>
              </a:spcBef>
              <a:buClr>
                <a:schemeClr val="tx1"/>
              </a:buClr>
              <a:buFont typeface="Arial" pitchFamily="34" charset="0"/>
              <a:buChar char="•"/>
              <a:defRPr sz="2647"/>
            </a:lvl1pPr>
            <a:lvl2pPr marL="390527" indent="-171451">
              <a:defRPr sz="1471"/>
            </a:lvl2pPr>
            <a:lvl3pPr marL="514352" indent="-123826">
              <a:tabLst/>
              <a:defRPr sz="1471"/>
            </a:lvl3pPr>
            <a:lvl4pPr marL="647702" indent="-133351">
              <a:defRPr sz="1324"/>
            </a:lvl4pPr>
            <a:lvl5pPr marL="771528" indent="-123826">
              <a:tabLst/>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1284998"/>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6"/>
            <a:ext cx="5378548" cy="1646733"/>
          </a:xfrm>
        </p:spPr>
        <p:txBody>
          <a:bodyPr wrap="square">
            <a:spAutoFit/>
          </a:bodyPr>
          <a:lstStyle>
            <a:lvl1pPr marL="211258" indent="-211258">
              <a:spcBef>
                <a:spcPts val="900"/>
              </a:spcBef>
              <a:buClr>
                <a:schemeClr val="tx2"/>
              </a:buClr>
              <a:buFont typeface="Arial" pitchFamily="34" charset="0"/>
              <a:buChar char="•"/>
              <a:defRPr sz="2647">
                <a:gradFill>
                  <a:gsLst>
                    <a:gs pos="1250">
                      <a:schemeClr val="tx2"/>
                    </a:gs>
                    <a:gs pos="99000">
                      <a:schemeClr val="tx2"/>
                    </a:gs>
                  </a:gsLst>
                  <a:lin ang="5400000" scaled="0"/>
                </a:gradFill>
              </a:defRPr>
            </a:lvl1pPr>
            <a:lvl2pPr marL="390527" indent="-171451">
              <a:defRPr sz="1765"/>
            </a:lvl2pPr>
            <a:lvl3pPr marL="514352" indent="-123826">
              <a:tabLst/>
              <a:defRPr sz="1765"/>
            </a:lvl3pPr>
            <a:lvl4pPr marL="647702" indent="-133351">
              <a:defRPr/>
            </a:lvl4pPr>
            <a:lvl5pPr marL="771528" indent="-123826">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6"/>
            <a:ext cx="5378548" cy="1646733"/>
          </a:xfrm>
        </p:spPr>
        <p:txBody>
          <a:bodyPr wrap="square">
            <a:spAutoFit/>
          </a:bodyPr>
          <a:lstStyle>
            <a:lvl1pPr marL="211258" indent="-211258">
              <a:spcBef>
                <a:spcPts val="900"/>
              </a:spcBef>
              <a:buClr>
                <a:schemeClr val="tx2"/>
              </a:buClr>
              <a:buFont typeface="Arial" pitchFamily="34" charset="0"/>
              <a:buChar char="•"/>
              <a:defRPr sz="2647">
                <a:gradFill>
                  <a:gsLst>
                    <a:gs pos="1250">
                      <a:schemeClr val="tx2"/>
                    </a:gs>
                    <a:gs pos="99000">
                      <a:schemeClr val="tx2"/>
                    </a:gs>
                  </a:gsLst>
                  <a:lin ang="5400000" scaled="0"/>
                </a:gradFill>
              </a:defRPr>
            </a:lvl1pPr>
            <a:lvl2pPr marL="390527" indent="-171451">
              <a:defRPr sz="1765"/>
            </a:lvl2pPr>
            <a:lvl3pPr marL="514352" indent="-123826">
              <a:tabLst/>
              <a:defRPr sz="1765"/>
            </a:lvl3pPr>
            <a:lvl4pPr marL="647702" indent="-133351">
              <a:defRPr/>
            </a:lvl4pPr>
            <a:lvl5pPr marL="771528" indent="-123826">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745670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268850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618852"/>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37723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54774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6613" b="43969"/>
          <a:stretch/>
        </p:blipFill>
        <p:spPr>
          <a:xfrm>
            <a:off x="0" y="2"/>
            <a:ext cx="12192000" cy="6858001"/>
          </a:xfrm>
          <a:prstGeom prst="rect">
            <a:avLst/>
          </a:prstGeom>
        </p:spPr>
      </p:pic>
      <p:sp>
        <p:nvSpPr>
          <p:cNvPr id="5" name="Rectangle 4"/>
          <p:cNvSpPr/>
          <p:nvPr userDrawn="1"/>
        </p:nvSpPr>
        <p:spPr bwMode="auto">
          <a:xfrm>
            <a:off x="269241" y="1186356"/>
            <a:ext cx="7171399" cy="26979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algn="ctr" defTabSz="685577" fontAlgn="base">
              <a:spcBef>
                <a:spcPct val="0"/>
              </a:spcBef>
              <a:spcAft>
                <a:spcPct val="0"/>
              </a:spcAft>
            </a:pPr>
            <a:endParaRPr lang="en-US" sz="1471" dirty="0">
              <a:gradFill>
                <a:gsLst>
                  <a:gs pos="0">
                    <a:srgbClr val="FFFFFF"/>
                  </a:gs>
                  <a:gs pos="100000">
                    <a:srgbClr val="FFFFFF"/>
                  </a:gs>
                </a:gsLst>
                <a:lin ang="5400000" scaled="0"/>
              </a:gradFill>
            </a:endParaRPr>
          </a:p>
        </p:txBody>
      </p:sp>
      <p:sp>
        <p:nvSpPr>
          <p:cNvPr id="2" name="Title 1"/>
          <p:cNvSpPr>
            <a:spLocks noGrp="1"/>
          </p:cNvSpPr>
          <p:nvPr>
            <p:ph type="title" hasCustomPrompt="1"/>
          </p:nvPr>
        </p:nvSpPr>
        <p:spPr>
          <a:xfrm>
            <a:off x="269241" y="1186356"/>
            <a:ext cx="7171399" cy="2697988"/>
          </a:xfrm>
          <a:noFill/>
        </p:spPr>
        <p:txBody>
          <a:bodyPr tIns="91440" bIns="91440" anchor="t" anchorCtr="0"/>
          <a:lstStyle>
            <a:lvl1pPr>
              <a:defRPr sz="5294" spc="-74" baseline="0">
                <a:gradFill>
                  <a:gsLst>
                    <a:gs pos="100000">
                      <a:schemeClr val="bg1">
                        <a:lumMod val="50000"/>
                      </a:schemeClr>
                    </a:gs>
                    <a:gs pos="0">
                      <a:schemeClr val="bg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10098933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7417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2" tIns="34292" rIns="34292" bIns="34292" numCol="1" spcCol="0" rtlCol="0" fromWordArt="0" anchor="ctr" anchorCtr="0" forceAA="0" compatLnSpc="1">
            <a:prstTxWarp prst="textNoShape">
              <a:avLst/>
            </a:prstTxWarp>
            <a:noAutofit/>
          </a:bodyPr>
          <a:lstStyle/>
          <a:p>
            <a:pPr algn="ctr" defTabSz="685577" fontAlgn="base">
              <a:spcBef>
                <a:spcPct val="0"/>
              </a:spcBef>
              <a:spcAft>
                <a:spcPct val="0"/>
              </a:spcAft>
              <a:defRPr/>
            </a:pPr>
            <a:endParaRPr lang="en-US" sz="1324"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2417"/>
            <a:ext cx="11653523" cy="1616083"/>
          </a:xfrm>
        </p:spPr>
        <p:txBody>
          <a:bodyPr/>
          <a:lstStyle>
            <a:lvl1pPr marL="0" indent="0">
              <a:buNone/>
              <a:defRPr sz="2426">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254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42981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5988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77271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7972513"/>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1845826"/>
          </a:xfrm>
          <a:prstGeom prst="rect">
            <a:avLst/>
          </a:prstGeom>
        </p:spPr>
        <p:txBody>
          <a:bodyPr/>
          <a:lstStyle>
            <a:lvl1pPr marL="213593" indent="-213593">
              <a:buClr>
                <a:schemeClr val="tx1"/>
              </a:buClr>
              <a:buSzPct val="90000"/>
              <a:buFont typeface="Arial" pitchFamily="34" charset="0"/>
              <a:buChar char="•"/>
              <a:defRPr sz="264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0181" indent="-206590">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33773" indent="-213593">
              <a:buClr>
                <a:schemeClr val="tx1"/>
              </a:buClr>
              <a:buSzPct val="90000"/>
              <a:buFont typeface="Arial" pitchFamily="34" charset="0"/>
              <a:buChar char="•"/>
              <a:defRPr sz="205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01846" indent="-168073">
              <a:buClr>
                <a:schemeClr val="tx1"/>
              </a:buClr>
              <a:buSzPct val="90000"/>
              <a:buFont typeface="Arial" pitchFamily="34" charset="0"/>
              <a:buChar char="•"/>
              <a:defRPr sz="1765">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69919" indent="-168073">
              <a:buClr>
                <a:schemeClr val="tx1"/>
              </a:buClr>
              <a:buSzPct val="90000"/>
              <a:buFont typeface="Arial" pitchFamily="34" charset="0"/>
              <a:buChar char="•"/>
              <a:defRPr sz="147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8"/>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720"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8079510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53" y="2461254"/>
            <a:ext cx="9634305" cy="997196"/>
          </a:xfrm>
        </p:spPr>
        <p:txBody>
          <a:bodyPr anchor="b" anchorCtr="0"/>
          <a:lstStyle>
            <a:lvl1pPr>
              <a:defRPr sz="5399" spc="-113" baseline="0">
                <a:solidFill>
                  <a:schemeClr val="tx1"/>
                </a:solidFill>
              </a:defRPr>
            </a:lvl1pPr>
          </a:lstStyle>
          <a:p>
            <a:r>
              <a:rPr lang="en-US" dirty="0"/>
              <a:t>Click to edit title style</a:t>
            </a:r>
          </a:p>
        </p:txBody>
      </p:sp>
      <p:sp>
        <p:nvSpPr>
          <p:cNvPr id="5" name="Text Placeholder 4"/>
          <p:cNvSpPr>
            <a:spLocks noGrp="1"/>
          </p:cNvSpPr>
          <p:nvPr>
            <p:ph type="body" sz="quarter" idx="12" hasCustomPrompt="1"/>
          </p:nvPr>
        </p:nvSpPr>
        <p:spPr>
          <a:xfrm>
            <a:off x="978951" y="3777537"/>
            <a:ext cx="9660192" cy="498598"/>
          </a:xfrm>
        </p:spPr>
        <p:txBody>
          <a:bodyPr>
            <a:noAutofit/>
          </a:bodyPr>
          <a:lstStyle>
            <a:lvl1pPr marL="0" indent="0">
              <a:spcBef>
                <a:spcPts val="0"/>
              </a:spcBef>
              <a:buNone/>
              <a:defRPr spc="-53" baseline="0">
                <a:solidFill>
                  <a:schemeClr val="tx1"/>
                </a:solidFill>
                <a:latin typeface="+mj-lt"/>
              </a:defRPr>
            </a:lvl1pPr>
          </a:lstStyle>
          <a:p>
            <a:pPr lvl="0"/>
            <a:r>
              <a:rPr lang="en-US" dirty="0"/>
              <a:t>Speaker Title</a:t>
            </a:r>
          </a:p>
        </p:txBody>
      </p:sp>
      <p:sp>
        <p:nvSpPr>
          <p:cNvPr id="7" name="Date Placeholder 6"/>
          <p:cNvSpPr>
            <a:spLocks noGrp="1"/>
          </p:cNvSpPr>
          <p:nvPr>
            <p:ph type="dt" sz="half" idx="13"/>
          </p:nvPr>
        </p:nvSpPr>
        <p:spPr>
          <a:xfrm>
            <a:off x="457321" y="6406271"/>
            <a:ext cx="2134156" cy="273844"/>
          </a:xfrm>
          <a:prstGeom prst="rect">
            <a:avLst/>
          </a:prstGeom>
        </p:spPr>
        <p:txBody>
          <a:bodyPr/>
          <a:lstStyle>
            <a:lvl1pPr>
              <a:defRPr>
                <a:solidFill>
                  <a:schemeClr val="tx1"/>
                </a:solidFill>
              </a:defRPr>
            </a:lvl1pPr>
          </a:lstStyle>
          <a:p>
            <a:pPr defTabSz="685775"/>
            <a:fld id="{20CE17AF-4091-48A7-8681-C3B1BE5CA3B0}" type="datetime1">
              <a:rPr lang="en-GB" sz="1324" smtClean="0">
                <a:solidFill>
                  <a:srgbClr val="525051"/>
                </a:solidFill>
              </a:rPr>
              <a:pPr defTabSz="685775"/>
              <a:t>20/05/2020</a:t>
            </a:fld>
            <a:endParaRPr lang="en-GB" sz="1324" dirty="0">
              <a:solidFill>
                <a:srgbClr val="525051"/>
              </a:solidFill>
            </a:endParaRPr>
          </a:p>
        </p:txBody>
      </p:sp>
      <p:sp>
        <p:nvSpPr>
          <p:cNvPr id="9" name="Footer Placeholder 8"/>
          <p:cNvSpPr>
            <a:spLocks noGrp="1"/>
          </p:cNvSpPr>
          <p:nvPr>
            <p:ph type="ftr" sz="quarter" idx="14"/>
          </p:nvPr>
        </p:nvSpPr>
        <p:spPr>
          <a:xfrm>
            <a:off x="3125013" y="6406271"/>
            <a:ext cx="5891939" cy="273844"/>
          </a:xfrm>
          <a:prstGeom prst="rect">
            <a:avLst/>
          </a:prstGeom>
        </p:spPr>
        <p:txBody>
          <a:bodyPr/>
          <a:lstStyle>
            <a:lvl1pPr>
              <a:defRPr>
                <a:solidFill>
                  <a:schemeClr val="tx1"/>
                </a:solidFill>
              </a:defRPr>
            </a:lvl1pPr>
          </a:lstStyle>
          <a:p>
            <a:pPr defTabSz="685775"/>
            <a:endParaRPr lang="en-GB" sz="1324" dirty="0">
              <a:solidFill>
                <a:srgbClr val="525051"/>
              </a:solidFill>
            </a:endParaRPr>
          </a:p>
        </p:txBody>
      </p:sp>
      <p:sp>
        <p:nvSpPr>
          <p:cNvPr id="10" name="Slide Number Placeholder 9"/>
          <p:cNvSpPr>
            <a:spLocks noGrp="1"/>
          </p:cNvSpPr>
          <p:nvPr>
            <p:ph type="sldNum" sz="quarter" idx="15"/>
          </p:nvPr>
        </p:nvSpPr>
        <p:spPr>
          <a:xfrm>
            <a:off x="9537010" y="6406271"/>
            <a:ext cx="2134156" cy="273844"/>
          </a:xfrm>
          <a:prstGeom prst="rect">
            <a:avLst/>
          </a:prstGeom>
        </p:spPr>
        <p:txBody>
          <a:bodyPr/>
          <a:lstStyle>
            <a:lvl1pPr>
              <a:defRPr>
                <a:solidFill>
                  <a:schemeClr val="tx1"/>
                </a:solidFill>
              </a:defRPr>
            </a:lvl1pPr>
          </a:lstStyle>
          <a:p>
            <a:pPr defTabSz="685775"/>
            <a:fld id="{66F9B19E-23E9-4120-A06C-57F6EDB783B3}" type="slidenum">
              <a:rPr lang="en-GB" sz="1324" smtClean="0">
                <a:solidFill>
                  <a:srgbClr val="525051"/>
                </a:solidFill>
              </a:rPr>
              <a:pPr defTabSz="685775"/>
              <a:t>‹#›</a:t>
            </a:fld>
            <a:endParaRPr lang="en-GB" sz="1324">
              <a:solidFill>
                <a:srgbClr val="525051"/>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6956" y="360009"/>
            <a:ext cx="1488000" cy="547352"/>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321" y="509826"/>
            <a:ext cx="2538329" cy="240001"/>
          </a:xfrm>
          <a:prstGeom prst="rect">
            <a:avLst/>
          </a:prstGeom>
        </p:spPr>
      </p:pic>
    </p:spTree>
    <p:extLst>
      <p:ext uri="{BB962C8B-B14F-4D97-AF65-F5344CB8AC3E}">
        <p14:creationId xmlns:p14="http://schemas.microsoft.com/office/powerpoint/2010/main" val="11074326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Walkin">
    <p:bg bwMode="ltGray">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12407" b="31351"/>
          <a:stretch/>
        </p:blipFill>
        <p:spPr>
          <a:xfrm>
            <a:off x="0" y="2"/>
            <a:ext cx="12192000" cy="6858001"/>
          </a:xfrm>
          <a:prstGeom prst="rect">
            <a:avLst/>
          </a:prstGeom>
          <a:noFill/>
          <a:ln>
            <a:noFill/>
          </a:ln>
        </p:spPr>
      </p:pic>
      <p:pic>
        <p:nvPicPr>
          <p:cNvPr id="15" name="Picture 14"/>
          <p:cNvPicPr>
            <a:picLocks noChangeAspect="1"/>
          </p:cNvPicPr>
          <p:nvPr userDrawn="1"/>
        </p:nvPicPr>
        <p:blipFill>
          <a:blip r:embed="rId3"/>
          <a:stretch>
            <a:fillRect/>
          </a:stretch>
        </p:blipFill>
        <p:spPr>
          <a:xfrm>
            <a:off x="485565" y="2440234"/>
            <a:ext cx="5470311" cy="54049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white">
          <a:xfrm>
            <a:off x="10129914" y="6042777"/>
            <a:ext cx="1611036" cy="345156"/>
          </a:xfrm>
          <a:prstGeom prst="rect">
            <a:avLst/>
          </a:prstGeom>
        </p:spPr>
      </p:pic>
    </p:spTree>
    <p:extLst>
      <p:ext uri="{BB962C8B-B14F-4D97-AF65-F5344CB8AC3E}">
        <p14:creationId xmlns:p14="http://schemas.microsoft.com/office/powerpoint/2010/main" val="3276297649"/>
      </p:ext>
    </p:extLst>
  </p:cSld>
  <p:clrMapOvr>
    <a:masterClrMapping/>
  </p:clrMapOvr>
  <p:transition>
    <p:fade/>
  </p:transition>
  <p:extLst>
    <p:ext uri="{DCECCB84-F9BA-43D5-87BE-67443E8EF086}">
      <p15:sldGuideLst xmlns:p15="http://schemas.microsoft.com/office/powerpoint/2012/main">
        <p15:guide id="1" orient="horz" pos="302" userDrawn="1">
          <p15:clr>
            <a:srgbClr val="C35EA4"/>
          </p15:clr>
        </p15:guide>
        <p15:guide id="2" pos="384" userDrawn="1">
          <p15:clr>
            <a:srgbClr val="C35EA4"/>
          </p15:clr>
        </p15:guide>
        <p15:guide id="3" pos="10061" userDrawn="1">
          <p15:clr>
            <a:srgbClr val="C35EA4"/>
          </p15:clr>
        </p15:guide>
        <p15:guide id="4" orient="horz" pos="4104" userDrawn="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Walkin">
    <p:bg bwMode="ltGray">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309637" y="459900"/>
            <a:ext cx="1434153" cy="307259"/>
          </a:xfrm>
          <a:prstGeom prst="rect">
            <a:avLst/>
          </a:prstGeom>
        </p:spPr>
      </p:pic>
      <p:sp>
        <p:nvSpPr>
          <p:cNvPr id="16" name="Freeform 5"/>
          <p:cNvSpPr>
            <a:spLocks noEditPoints="1"/>
          </p:cNvSpPr>
          <p:nvPr userDrawn="1"/>
        </p:nvSpPr>
        <p:spPr bwMode="auto">
          <a:xfrm>
            <a:off x="4751364" y="2570936"/>
            <a:ext cx="6495839" cy="638172"/>
          </a:xfrm>
          <a:custGeom>
            <a:avLst/>
            <a:gdLst>
              <a:gd name="T0" fmla="*/ 67 w 1484"/>
              <a:gd name="T1" fmla="*/ 117 h 143"/>
              <a:gd name="T2" fmla="*/ 15 w 1484"/>
              <a:gd name="T3" fmla="*/ 141 h 143"/>
              <a:gd name="T4" fmla="*/ 63 w 1484"/>
              <a:gd name="T5" fmla="*/ 141 h 143"/>
              <a:gd name="T6" fmla="*/ 119 w 1484"/>
              <a:gd name="T7" fmla="*/ 53 h 143"/>
              <a:gd name="T8" fmla="*/ 173 w 1484"/>
              <a:gd name="T9" fmla="*/ 4 h 143"/>
              <a:gd name="T10" fmla="*/ 180 w 1484"/>
              <a:gd name="T11" fmla="*/ 21 h 143"/>
              <a:gd name="T12" fmla="*/ 165 w 1484"/>
              <a:gd name="T13" fmla="*/ 141 h 143"/>
              <a:gd name="T14" fmla="*/ 226 w 1484"/>
              <a:gd name="T15" fmla="*/ 121 h 143"/>
              <a:gd name="T16" fmla="*/ 272 w 1484"/>
              <a:gd name="T17" fmla="*/ 50 h 143"/>
              <a:gd name="T18" fmla="*/ 223 w 1484"/>
              <a:gd name="T19" fmla="*/ 138 h 143"/>
              <a:gd name="T20" fmla="*/ 333 w 1484"/>
              <a:gd name="T21" fmla="*/ 46 h 143"/>
              <a:gd name="T22" fmla="*/ 293 w 1484"/>
              <a:gd name="T23" fmla="*/ 47 h 143"/>
              <a:gd name="T24" fmla="*/ 330 w 1484"/>
              <a:gd name="T25" fmla="*/ 59 h 143"/>
              <a:gd name="T26" fmla="*/ 359 w 1484"/>
              <a:gd name="T27" fmla="*/ 58 h 143"/>
              <a:gd name="T28" fmla="*/ 439 w 1484"/>
              <a:gd name="T29" fmla="*/ 94 h 143"/>
              <a:gd name="T30" fmla="*/ 362 w 1484"/>
              <a:gd name="T31" fmla="*/ 95 h 143"/>
              <a:gd name="T32" fmla="*/ 416 w 1484"/>
              <a:gd name="T33" fmla="*/ 121 h 143"/>
              <a:gd name="T34" fmla="*/ 474 w 1484"/>
              <a:gd name="T35" fmla="*/ 61 h 143"/>
              <a:gd name="T36" fmla="*/ 464 w 1484"/>
              <a:gd name="T37" fmla="*/ 53 h 143"/>
              <a:gd name="T38" fmla="*/ 497 w 1484"/>
              <a:gd name="T39" fmla="*/ 117 h 143"/>
              <a:gd name="T40" fmla="*/ 503 w 1484"/>
              <a:gd name="T41" fmla="*/ 136 h 143"/>
              <a:gd name="T42" fmla="*/ 538 w 1484"/>
              <a:gd name="T43" fmla="*/ 58 h 143"/>
              <a:gd name="T44" fmla="*/ 618 w 1484"/>
              <a:gd name="T45" fmla="*/ 94 h 143"/>
              <a:gd name="T46" fmla="*/ 540 w 1484"/>
              <a:gd name="T47" fmla="*/ 95 h 143"/>
              <a:gd name="T48" fmla="*/ 594 w 1484"/>
              <a:gd name="T49" fmla="*/ 121 h 143"/>
              <a:gd name="T50" fmla="*/ 641 w 1484"/>
              <a:gd name="T51" fmla="*/ 47 h 143"/>
              <a:gd name="T52" fmla="*/ 656 w 1484"/>
              <a:gd name="T53" fmla="*/ 141 h 143"/>
              <a:gd name="T54" fmla="*/ 656 w 1484"/>
              <a:gd name="T55" fmla="*/ 33 h 143"/>
              <a:gd name="T56" fmla="*/ 730 w 1484"/>
              <a:gd name="T57" fmla="*/ 130 h 143"/>
              <a:gd name="T58" fmla="*/ 740 w 1484"/>
              <a:gd name="T59" fmla="*/ 47 h 143"/>
              <a:gd name="T60" fmla="*/ 685 w 1484"/>
              <a:gd name="T61" fmla="*/ 47 h 143"/>
              <a:gd name="T62" fmla="*/ 740 w 1484"/>
              <a:gd name="T63" fmla="*/ 140 h 143"/>
              <a:gd name="T64" fmla="*/ 873 w 1484"/>
              <a:gd name="T65" fmla="*/ 68 h 143"/>
              <a:gd name="T66" fmla="*/ 802 w 1484"/>
              <a:gd name="T67" fmla="*/ 141 h 143"/>
              <a:gd name="T68" fmla="*/ 868 w 1484"/>
              <a:gd name="T69" fmla="*/ 141 h 143"/>
              <a:gd name="T70" fmla="*/ 817 w 1484"/>
              <a:gd name="T71" fmla="*/ 71 h 143"/>
              <a:gd name="T72" fmla="*/ 857 w 1484"/>
              <a:gd name="T73" fmla="*/ 64 h 143"/>
              <a:gd name="T74" fmla="*/ 904 w 1484"/>
              <a:gd name="T75" fmla="*/ 69 h 143"/>
              <a:gd name="T76" fmla="*/ 974 w 1484"/>
              <a:gd name="T77" fmla="*/ 120 h 143"/>
              <a:gd name="T78" fmla="*/ 981 w 1484"/>
              <a:gd name="T79" fmla="*/ 90 h 143"/>
              <a:gd name="T80" fmla="*/ 965 w 1484"/>
              <a:gd name="T81" fmla="*/ 85 h 143"/>
              <a:gd name="T82" fmla="*/ 1010 w 1484"/>
              <a:gd name="T83" fmla="*/ 71 h 143"/>
              <a:gd name="T84" fmla="*/ 1028 w 1484"/>
              <a:gd name="T85" fmla="*/ 45 h 143"/>
              <a:gd name="T86" fmla="*/ 1033 w 1484"/>
              <a:gd name="T87" fmla="*/ 109 h 143"/>
              <a:gd name="T88" fmla="*/ 1018 w 1484"/>
              <a:gd name="T89" fmla="*/ 143 h 143"/>
              <a:gd name="T90" fmla="*/ 1137 w 1484"/>
              <a:gd name="T91" fmla="*/ 57 h 143"/>
              <a:gd name="T92" fmla="*/ 1076 w 1484"/>
              <a:gd name="T93" fmla="*/ 130 h 143"/>
              <a:gd name="T94" fmla="*/ 1089 w 1484"/>
              <a:gd name="T95" fmla="*/ 122 h 143"/>
              <a:gd name="T96" fmla="*/ 1090 w 1484"/>
              <a:gd name="T97" fmla="*/ 65 h 143"/>
              <a:gd name="T98" fmla="*/ 1234 w 1484"/>
              <a:gd name="T99" fmla="*/ 80 h 143"/>
              <a:gd name="T100" fmla="*/ 1199 w 1484"/>
              <a:gd name="T101" fmla="*/ 58 h 143"/>
              <a:gd name="T102" fmla="*/ 1190 w 1484"/>
              <a:gd name="T103" fmla="*/ 143 h 143"/>
              <a:gd name="T104" fmla="*/ 1234 w 1484"/>
              <a:gd name="T105" fmla="*/ 80 h 143"/>
              <a:gd name="T106" fmla="*/ 1175 w 1484"/>
              <a:gd name="T107" fmla="*/ 115 h 143"/>
              <a:gd name="T108" fmla="*/ 1309 w 1484"/>
              <a:gd name="T109" fmla="*/ 47 h 143"/>
              <a:gd name="T110" fmla="*/ 1275 w 1484"/>
              <a:gd name="T111" fmla="*/ 47 h 143"/>
              <a:gd name="T112" fmla="*/ 1282 w 1484"/>
              <a:gd name="T113" fmla="*/ 69 h 143"/>
              <a:gd name="T114" fmla="*/ 1362 w 1484"/>
              <a:gd name="T115" fmla="*/ 131 h 143"/>
              <a:gd name="T116" fmla="*/ 1385 w 1484"/>
              <a:gd name="T117" fmla="*/ 65 h 143"/>
              <a:gd name="T118" fmla="*/ 1320 w 1484"/>
              <a:gd name="T119" fmla="*/ 121 h 143"/>
              <a:gd name="T120" fmla="*/ 1484 w 1484"/>
              <a:gd name="T121" fmla="*/ 83 h 143"/>
              <a:gd name="T122" fmla="*/ 1406 w 1484"/>
              <a:gd name="T123" fmla="*/ 2 h 143"/>
              <a:gd name="T124" fmla="*/ 1447 w 1484"/>
              <a:gd name="T125"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3">
                <a:moveTo>
                  <a:pt x="134" y="10"/>
                </a:moveTo>
                <a:cubicBezTo>
                  <a:pt x="115" y="10"/>
                  <a:pt x="115" y="10"/>
                  <a:pt x="115" y="10"/>
                </a:cubicBezTo>
                <a:cubicBezTo>
                  <a:pt x="74" y="101"/>
                  <a:pt x="74" y="101"/>
                  <a:pt x="74" y="101"/>
                </a:cubicBezTo>
                <a:cubicBezTo>
                  <a:pt x="73" y="103"/>
                  <a:pt x="70" y="109"/>
                  <a:pt x="67" y="117"/>
                </a:cubicBezTo>
                <a:cubicBezTo>
                  <a:pt x="67" y="117"/>
                  <a:pt x="67" y="117"/>
                  <a:pt x="67" y="117"/>
                </a:cubicBezTo>
                <a:cubicBezTo>
                  <a:pt x="66" y="114"/>
                  <a:pt x="64" y="108"/>
                  <a:pt x="61" y="101"/>
                </a:cubicBezTo>
                <a:cubicBezTo>
                  <a:pt x="20" y="10"/>
                  <a:pt x="20" y="10"/>
                  <a:pt x="20" y="10"/>
                </a:cubicBezTo>
                <a:cubicBezTo>
                  <a:pt x="0" y="10"/>
                  <a:pt x="0" y="10"/>
                  <a:pt x="0" y="10"/>
                </a:cubicBezTo>
                <a:cubicBezTo>
                  <a:pt x="0" y="141"/>
                  <a:pt x="0" y="141"/>
                  <a:pt x="0" y="141"/>
                </a:cubicBezTo>
                <a:cubicBezTo>
                  <a:pt x="15" y="141"/>
                  <a:pt x="15" y="141"/>
                  <a:pt x="15" y="141"/>
                </a:cubicBezTo>
                <a:cubicBezTo>
                  <a:pt x="15" y="53"/>
                  <a:pt x="15" y="53"/>
                  <a:pt x="15" y="53"/>
                </a:cubicBezTo>
                <a:cubicBezTo>
                  <a:pt x="15" y="41"/>
                  <a:pt x="15" y="33"/>
                  <a:pt x="14" y="27"/>
                </a:cubicBezTo>
                <a:cubicBezTo>
                  <a:pt x="15" y="27"/>
                  <a:pt x="15" y="27"/>
                  <a:pt x="15" y="27"/>
                </a:cubicBezTo>
                <a:cubicBezTo>
                  <a:pt x="16" y="34"/>
                  <a:pt x="17" y="38"/>
                  <a:pt x="18" y="41"/>
                </a:cubicBezTo>
                <a:cubicBezTo>
                  <a:pt x="63" y="141"/>
                  <a:pt x="63" y="141"/>
                  <a:pt x="63" y="141"/>
                </a:cubicBezTo>
                <a:cubicBezTo>
                  <a:pt x="71" y="141"/>
                  <a:pt x="71" y="141"/>
                  <a:pt x="71" y="141"/>
                </a:cubicBezTo>
                <a:cubicBezTo>
                  <a:pt x="116" y="40"/>
                  <a:pt x="116" y="40"/>
                  <a:pt x="116" y="40"/>
                </a:cubicBezTo>
                <a:cubicBezTo>
                  <a:pt x="117" y="37"/>
                  <a:pt x="118" y="33"/>
                  <a:pt x="120" y="27"/>
                </a:cubicBezTo>
                <a:cubicBezTo>
                  <a:pt x="120" y="27"/>
                  <a:pt x="120" y="27"/>
                  <a:pt x="120" y="27"/>
                </a:cubicBezTo>
                <a:cubicBezTo>
                  <a:pt x="119" y="37"/>
                  <a:pt x="119" y="46"/>
                  <a:pt x="119" y="53"/>
                </a:cubicBezTo>
                <a:cubicBezTo>
                  <a:pt x="119" y="141"/>
                  <a:pt x="119" y="141"/>
                  <a:pt x="119" y="141"/>
                </a:cubicBezTo>
                <a:cubicBezTo>
                  <a:pt x="134" y="141"/>
                  <a:pt x="134" y="141"/>
                  <a:pt x="134" y="141"/>
                </a:cubicBezTo>
                <a:cubicBezTo>
                  <a:pt x="134" y="10"/>
                  <a:pt x="134" y="10"/>
                  <a:pt x="134" y="10"/>
                </a:cubicBezTo>
                <a:close/>
                <a:moveTo>
                  <a:pt x="180" y="7"/>
                </a:moveTo>
                <a:cubicBezTo>
                  <a:pt x="178" y="5"/>
                  <a:pt x="175" y="4"/>
                  <a:pt x="173" y="4"/>
                </a:cubicBezTo>
                <a:cubicBezTo>
                  <a:pt x="170" y="4"/>
                  <a:pt x="167" y="5"/>
                  <a:pt x="166" y="7"/>
                </a:cubicBezTo>
                <a:cubicBezTo>
                  <a:pt x="164" y="9"/>
                  <a:pt x="163" y="11"/>
                  <a:pt x="163" y="13"/>
                </a:cubicBezTo>
                <a:cubicBezTo>
                  <a:pt x="163" y="16"/>
                  <a:pt x="164" y="19"/>
                  <a:pt x="166" y="21"/>
                </a:cubicBezTo>
                <a:cubicBezTo>
                  <a:pt x="168" y="22"/>
                  <a:pt x="170" y="23"/>
                  <a:pt x="173" y="23"/>
                </a:cubicBezTo>
                <a:cubicBezTo>
                  <a:pt x="175" y="23"/>
                  <a:pt x="178" y="22"/>
                  <a:pt x="180" y="21"/>
                </a:cubicBezTo>
                <a:cubicBezTo>
                  <a:pt x="182" y="19"/>
                  <a:pt x="183" y="16"/>
                  <a:pt x="183" y="13"/>
                </a:cubicBezTo>
                <a:cubicBezTo>
                  <a:pt x="183" y="11"/>
                  <a:pt x="182" y="9"/>
                  <a:pt x="180" y="7"/>
                </a:cubicBezTo>
                <a:close/>
                <a:moveTo>
                  <a:pt x="180" y="47"/>
                </a:moveTo>
                <a:cubicBezTo>
                  <a:pt x="165" y="47"/>
                  <a:pt x="165" y="47"/>
                  <a:pt x="165" y="47"/>
                </a:cubicBezTo>
                <a:cubicBezTo>
                  <a:pt x="165" y="141"/>
                  <a:pt x="165" y="141"/>
                  <a:pt x="165" y="141"/>
                </a:cubicBezTo>
                <a:cubicBezTo>
                  <a:pt x="180" y="141"/>
                  <a:pt x="180" y="141"/>
                  <a:pt x="180" y="141"/>
                </a:cubicBezTo>
                <a:cubicBezTo>
                  <a:pt x="180" y="47"/>
                  <a:pt x="180" y="47"/>
                  <a:pt x="180" y="47"/>
                </a:cubicBezTo>
                <a:close/>
                <a:moveTo>
                  <a:pt x="272" y="123"/>
                </a:moveTo>
                <a:cubicBezTo>
                  <a:pt x="265" y="128"/>
                  <a:pt x="257" y="131"/>
                  <a:pt x="249" y="131"/>
                </a:cubicBezTo>
                <a:cubicBezTo>
                  <a:pt x="239" y="131"/>
                  <a:pt x="231" y="127"/>
                  <a:pt x="226" y="121"/>
                </a:cubicBezTo>
                <a:cubicBezTo>
                  <a:pt x="220" y="115"/>
                  <a:pt x="217" y="106"/>
                  <a:pt x="217" y="95"/>
                </a:cubicBezTo>
                <a:cubicBezTo>
                  <a:pt x="217" y="84"/>
                  <a:pt x="220" y="75"/>
                  <a:pt x="226" y="68"/>
                </a:cubicBezTo>
                <a:cubicBezTo>
                  <a:pt x="232" y="61"/>
                  <a:pt x="240" y="58"/>
                  <a:pt x="250" y="58"/>
                </a:cubicBezTo>
                <a:cubicBezTo>
                  <a:pt x="258" y="58"/>
                  <a:pt x="265" y="60"/>
                  <a:pt x="272" y="65"/>
                </a:cubicBezTo>
                <a:cubicBezTo>
                  <a:pt x="272" y="50"/>
                  <a:pt x="272" y="50"/>
                  <a:pt x="272" y="50"/>
                </a:cubicBezTo>
                <a:cubicBezTo>
                  <a:pt x="266" y="46"/>
                  <a:pt x="259" y="45"/>
                  <a:pt x="250" y="45"/>
                </a:cubicBezTo>
                <a:cubicBezTo>
                  <a:pt x="236" y="45"/>
                  <a:pt x="224" y="50"/>
                  <a:pt x="215" y="59"/>
                </a:cubicBezTo>
                <a:cubicBezTo>
                  <a:pt x="206" y="68"/>
                  <a:pt x="201" y="81"/>
                  <a:pt x="201" y="96"/>
                </a:cubicBezTo>
                <a:cubicBezTo>
                  <a:pt x="201" y="105"/>
                  <a:pt x="203" y="114"/>
                  <a:pt x="207" y="121"/>
                </a:cubicBezTo>
                <a:cubicBezTo>
                  <a:pt x="211" y="128"/>
                  <a:pt x="216" y="134"/>
                  <a:pt x="223" y="138"/>
                </a:cubicBezTo>
                <a:cubicBezTo>
                  <a:pt x="230" y="142"/>
                  <a:pt x="238" y="143"/>
                  <a:pt x="246" y="143"/>
                </a:cubicBezTo>
                <a:cubicBezTo>
                  <a:pt x="256" y="143"/>
                  <a:pt x="265" y="141"/>
                  <a:pt x="272" y="137"/>
                </a:cubicBezTo>
                <a:cubicBezTo>
                  <a:pt x="272" y="123"/>
                  <a:pt x="272" y="123"/>
                  <a:pt x="272" y="123"/>
                </a:cubicBezTo>
                <a:close/>
                <a:moveTo>
                  <a:pt x="342" y="47"/>
                </a:moveTo>
                <a:cubicBezTo>
                  <a:pt x="340" y="46"/>
                  <a:pt x="337" y="46"/>
                  <a:pt x="333" y="46"/>
                </a:cubicBezTo>
                <a:cubicBezTo>
                  <a:pt x="327" y="46"/>
                  <a:pt x="322" y="47"/>
                  <a:pt x="318" y="51"/>
                </a:cubicBezTo>
                <a:cubicBezTo>
                  <a:pt x="314" y="55"/>
                  <a:pt x="310" y="60"/>
                  <a:pt x="308" y="67"/>
                </a:cubicBezTo>
                <a:cubicBezTo>
                  <a:pt x="308" y="67"/>
                  <a:pt x="308" y="67"/>
                  <a:pt x="308" y="67"/>
                </a:cubicBezTo>
                <a:cubicBezTo>
                  <a:pt x="308" y="47"/>
                  <a:pt x="308" y="47"/>
                  <a:pt x="308" y="47"/>
                </a:cubicBezTo>
                <a:cubicBezTo>
                  <a:pt x="293" y="47"/>
                  <a:pt x="293" y="47"/>
                  <a:pt x="293" y="47"/>
                </a:cubicBezTo>
                <a:cubicBezTo>
                  <a:pt x="293" y="141"/>
                  <a:pt x="293" y="141"/>
                  <a:pt x="293" y="141"/>
                </a:cubicBezTo>
                <a:cubicBezTo>
                  <a:pt x="308" y="141"/>
                  <a:pt x="308" y="141"/>
                  <a:pt x="308" y="141"/>
                </a:cubicBezTo>
                <a:cubicBezTo>
                  <a:pt x="308" y="93"/>
                  <a:pt x="308" y="93"/>
                  <a:pt x="308" y="93"/>
                </a:cubicBezTo>
                <a:cubicBezTo>
                  <a:pt x="308" y="83"/>
                  <a:pt x="310" y="75"/>
                  <a:pt x="314" y="69"/>
                </a:cubicBezTo>
                <a:cubicBezTo>
                  <a:pt x="318" y="63"/>
                  <a:pt x="324" y="59"/>
                  <a:pt x="330" y="59"/>
                </a:cubicBezTo>
                <a:cubicBezTo>
                  <a:pt x="335" y="59"/>
                  <a:pt x="339" y="60"/>
                  <a:pt x="342" y="62"/>
                </a:cubicBezTo>
                <a:cubicBezTo>
                  <a:pt x="342" y="47"/>
                  <a:pt x="342" y="47"/>
                  <a:pt x="342" y="47"/>
                </a:cubicBezTo>
                <a:close/>
                <a:moveTo>
                  <a:pt x="427" y="58"/>
                </a:moveTo>
                <a:cubicBezTo>
                  <a:pt x="420" y="49"/>
                  <a:pt x="409" y="45"/>
                  <a:pt x="395" y="45"/>
                </a:cubicBezTo>
                <a:cubicBezTo>
                  <a:pt x="380" y="45"/>
                  <a:pt x="368" y="49"/>
                  <a:pt x="359" y="58"/>
                </a:cubicBezTo>
                <a:cubicBezTo>
                  <a:pt x="351" y="67"/>
                  <a:pt x="347" y="80"/>
                  <a:pt x="347" y="95"/>
                </a:cubicBezTo>
                <a:cubicBezTo>
                  <a:pt x="347" y="110"/>
                  <a:pt x="351" y="121"/>
                  <a:pt x="359" y="130"/>
                </a:cubicBezTo>
                <a:cubicBezTo>
                  <a:pt x="367" y="139"/>
                  <a:pt x="379" y="143"/>
                  <a:pt x="392" y="143"/>
                </a:cubicBezTo>
                <a:cubicBezTo>
                  <a:pt x="407" y="143"/>
                  <a:pt x="418" y="139"/>
                  <a:pt x="427" y="130"/>
                </a:cubicBezTo>
                <a:cubicBezTo>
                  <a:pt x="435" y="121"/>
                  <a:pt x="439" y="109"/>
                  <a:pt x="439" y="94"/>
                </a:cubicBezTo>
                <a:cubicBezTo>
                  <a:pt x="439" y="79"/>
                  <a:pt x="435" y="67"/>
                  <a:pt x="427" y="58"/>
                </a:cubicBezTo>
                <a:close/>
                <a:moveTo>
                  <a:pt x="416" y="121"/>
                </a:moveTo>
                <a:cubicBezTo>
                  <a:pt x="411" y="128"/>
                  <a:pt x="403" y="131"/>
                  <a:pt x="394" y="131"/>
                </a:cubicBezTo>
                <a:cubicBezTo>
                  <a:pt x="384" y="131"/>
                  <a:pt x="376" y="127"/>
                  <a:pt x="371" y="121"/>
                </a:cubicBezTo>
                <a:cubicBezTo>
                  <a:pt x="365" y="115"/>
                  <a:pt x="362" y="106"/>
                  <a:pt x="362" y="95"/>
                </a:cubicBezTo>
                <a:cubicBezTo>
                  <a:pt x="362" y="83"/>
                  <a:pt x="365" y="74"/>
                  <a:pt x="371" y="67"/>
                </a:cubicBezTo>
                <a:cubicBezTo>
                  <a:pt x="376" y="61"/>
                  <a:pt x="384" y="58"/>
                  <a:pt x="394" y="58"/>
                </a:cubicBezTo>
                <a:cubicBezTo>
                  <a:pt x="403" y="58"/>
                  <a:pt x="411" y="61"/>
                  <a:pt x="416" y="67"/>
                </a:cubicBezTo>
                <a:cubicBezTo>
                  <a:pt x="421" y="73"/>
                  <a:pt x="424" y="83"/>
                  <a:pt x="424" y="94"/>
                </a:cubicBezTo>
                <a:cubicBezTo>
                  <a:pt x="424" y="106"/>
                  <a:pt x="421" y="115"/>
                  <a:pt x="416" y="121"/>
                </a:cubicBezTo>
                <a:close/>
                <a:moveTo>
                  <a:pt x="507" y="100"/>
                </a:moveTo>
                <a:cubicBezTo>
                  <a:pt x="503" y="96"/>
                  <a:pt x="497" y="92"/>
                  <a:pt x="488" y="88"/>
                </a:cubicBezTo>
                <a:cubicBezTo>
                  <a:pt x="480" y="85"/>
                  <a:pt x="476" y="83"/>
                  <a:pt x="473" y="80"/>
                </a:cubicBezTo>
                <a:cubicBezTo>
                  <a:pt x="471" y="78"/>
                  <a:pt x="470" y="75"/>
                  <a:pt x="470" y="71"/>
                </a:cubicBezTo>
                <a:cubicBezTo>
                  <a:pt x="470" y="67"/>
                  <a:pt x="471" y="64"/>
                  <a:pt x="474" y="61"/>
                </a:cubicBezTo>
                <a:cubicBezTo>
                  <a:pt x="477" y="59"/>
                  <a:pt x="481" y="58"/>
                  <a:pt x="486" y="58"/>
                </a:cubicBezTo>
                <a:cubicBezTo>
                  <a:pt x="494" y="58"/>
                  <a:pt x="502" y="60"/>
                  <a:pt x="508" y="64"/>
                </a:cubicBezTo>
                <a:cubicBezTo>
                  <a:pt x="508" y="49"/>
                  <a:pt x="508" y="49"/>
                  <a:pt x="508" y="49"/>
                </a:cubicBezTo>
                <a:cubicBezTo>
                  <a:pt x="502" y="46"/>
                  <a:pt x="495" y="45"/>
                  <a:pt x="488" y="45"/>
                </a:cubicBezTo>
                <a:cubicBezTo>
                  <a:pt x="478" y="45"/>
                  <a:pt x="470" y="47"/>
                  <a:pt x="464" y="53"/>
                </a:cubicBezTo>
                <a:cubicBezTo>
                  <a:pt x="458" y="58"/>
                  <a:pt x="454" y="64"/>
                  <a:pt x="454" y="72"/>
                </a:cubicBezTo>
                <a:cubicBezTo>
                  <a:pt x="454" y="79"/>
                  <a:pt x="456" y="84"/>
                  <a:pt x="460" y="88"/>
                </a:cubicBezTo>
                <a:cubicBezTo>
                  <a:pt x="463" y="92"/>
                  <a:pt x="469" y="96"/>
                  <a:pt x="477" y="100"/>
                </a:cubicBezTo>
                <a:cubicBezTo>
                  <a:pt x="485" y="104"/>
                  <a:pt x="491" y="107"/>
                  <a:pt x="493" y="109"/>
                </a:cubicBezTo>
                <a:cubicBezTo>
                  <a:pt x="495" y="111"/>
                  <a:pt x="497" y="114"/>
                  <a:pt x="497" y="117"/>
                </a:cubicBezTo>
                <a:cubicBezTo>
                  <a:pt x="497" y="126"/>
                  <a:pt x="491" y="131"/>
                  <a:pt x="479" y="131"/>
                </a:cubicBezTo>
                <a:cubicBezTo>
                  <a:pt x="470" y="131"/>
                  <a:pt x="462" y="128"/>
                  <a:pt x="454" y="122"/>
                </a:cubicBezTo>
                <a:cubicBezTo>
                  <a:pt x="454" y="138"/>
                  <a:pt x="454" y="138"/>
                  <a:pt x="454" y="138"/>
                </a:cubicBezTo>
                <a:cubicBezTo>
                  <a:pt x="461" y="142"/>
                  <a:pt x="469" y="143"/>
                  <a:pt x="478" y="143"/>
                </a:cubicBezTo>
                <a:cubicBezTo>
                  <a:pt x="488" y="143"/>
                  <a:pt x="496" y="141"/>
                  <a:pt x="503" y="136"/>
                </a:cubicBezTo>
                <a:cubicBezTo>
                  <a:pt x="509" y="131"/>
                  <a:pt x="512" y="124"/>
                  <a:pt x="512" y="116"/>
                </a:cubicBezTo>
                <a:cubicBezTo>
                  <a:pt x="512" y="110"/>
                  <a:pt x="510" y="104"/>
                  <a:pt x="507" y="100"/>
                </a:cubicBezTo>
                <a:close/>
                <a:moveTo>
                  <a:pt x="606" y="58"/>
                </a:moveTo>
                <a:cubicBezTo>
                  <a:pt x="598" y="49"/>
                  <a:pt x="587" y="45"/>
                  <a:pt x="573" y="45"/>
                </a:cubicBezTo>
                <a:cubicBezTo>
                  <a:pt x="558" y="45"/>
                  <a:pt x="546" y="49"/>
                  <a:pt x="538" y="58"/>
                </a:cubicBezTo>
                <a:cubicBezTo>
                  <a:pt x="529" y="67"/>
                  <a:pt x="525" y="80"/>
                  <a:pt x="525" y="95"/>
                </a:cubicBezTo>
                <a:cubicBezTo>
                  <a:pt x="525" y="110"/>
                  <a:pt x="529" y="121"/>
                  <a:pt x="537" y="130"/>
                </a:cubicBezTo>
                <a:cubicBezTo>
                  <a:pt x="546" y="139"/>
                  <a:pt x="557" y="143"/>
                  <a:pt x="571" y="143"/>
                </a:cubicBezTo>
                <a:cubicBezTo>
                  <a:pt x="585" y="143"/>
                  <a:pt x="596" y="139"/>
                  <a:pt x="605" y="130"/>
                </a:cubicBezTo>
                <a:cubicBezTo>
                  <a:pt x="613" y="121"/>
                  <a:pt x="618" y="109"/>
                  <a:pt x="618" y="94"/>
                </a:cubicBezTo>
                <a:cubicBezTo>
                  <a:pt x="618" y="79"/>
                  <a:pt x="614" y="67"/>
                  <a:pt x="606" y="58"/>
                </a:cubicBezTo>
                <a:close/>
                <a:moveTo>
                  <a:pt x="594" y="121"/>
                </a:moveTo>
                <a:cubicBezTo>
                  <a:pt x="589" y="128"/>
                  <a:pt x="582" y="131"/>
                  <a:pt x="572" y="131"/>
                </a:cubicBezTo>
                <a:cubicBezTo>
                  <a:pt x="562" y="131"/>
                  <a:pt x="555" y="127"/>
                  <a:pt x="549" y="121"/>
                </a:cubicBezTo>
                <a:cubicBezTo>
                  <a:pt x="543" y="115"/>
                  <a:pt x="540" y="106"/>
                  <a:pt x="540" y="95"/>
                </a:cubicBezTo>
                <a:cubicBezTo>
                  <a:pt x="540" y="83"/>
                  <a:pt x="543" y="74"/>
                  <a:pt x="549" y="67"/>
                </a:cubicBezTo>
                <a:cubicBezTo>
                  <a:pt x="554" y="61"/>
                  <a:pt x="562" y="58"/>
                  <a:pt x="572" y="58"/>
                </a:cubicBezTo>
                <a:cubicBezTo>
                  <a:pt x="582" y="58"/>
                  <a:pt x="589" y="61"/>
                  <a:pt x="594" y="67"/>
                </a:cubicBezTo>
                <a:cubicBezTo>
                  <a:pt x="599" y="73"/>
                  <a:pt x="602" y="83"/>
                  <a:pt x="602" y="94"/>
                </a:cubicBezTo>
                <a:cubicBezTo>
                  <a:pt x="602" y="106"/>
                  <a:pt x="600" y="115"/>
                  <a:pt x="594" y="121"/>
                </a:cubicBezTo>
                <a:close/>
                <a:moveTo>
                  <a:pt x="682" y="2"/>
                </a:moveTo>
                <a:cubicBezTo>
                  <a:pt x="679" y="1"/>
                  <a:pt x="676" y="0"/>
                  <a:pt x="671" y="0"/>
                </a:cubicBezTo>
                <a:cubicBezTo>
                  <a:pt x="662" y="0"/>
                  <a:pt x="655" y="3"/>
                  <a:pt x="650" y="9"/>
                </a:cubicBezTo>
                <a:cubicBezTo>
                  <a:pt x="644" y="15"/>
                  <a:pt x="641" y="22"/>
                  <a:pt x="641" y="32"/>
                </a:cubicBezTo>
                <a:cubicBezTo>
                  <a:pt x="641" y="47"/>
                  <a:pt x="641" y="47"/>
                  <a:pt x="641" y="47"/>
                </a:cubicBezTo>
                <a:cubicBezTo>
                  <a:pt x="625" y="47"/>
                  <a:pt x="625" y="47"/>
                  <a:pt x="625" y="47"/>
                </a:cubicBezTo>
                <a:cubicBezTo>
                  <a:pt x="625" y="60"/>
                  <a:pt x="625" y="60"/>
                  <a:pt x="625" y="60"/>
                </a:cubicBezTo>
                <a:cubicBezTo>
                  <a:pt x="641" y="60"/>
                  <a:pt x="641" y="60"/>
                  <a:pt x="641" y="60"/>
                </a:cubicBezTo>
                <a:cubicBezTo>
                  <a:pt x="641" y="141"/>
                  <a:pt x="641" y="141"/>
                  <a:pt x="641" y="141"/>
                </a:cubicBezTo>
                <a:cubicBezTo>
                  <a:pt x="656" y="141"/>
                  <a:pt x="656" y="141"/>
                  <a:pt x="656" y="141"/>
                </a:cubicBezTo>
                <a:cubicBezTo>
                  <a:pt x="656" y="60"/>
                  <a:pt x="656" y="60"/>
                  <a:pt x="656" y="60"/>
                </a:cubicBezTo>
                <a:cubicBezTo>
                  <a:pt x="678" y="60"/>
                  <a:pt x="678" y="60"/>
                  <a:pt x="678" y="60"/>
                </a:cubicBezTo>
                <a:cubicBezTo>
                  <a:pt x="678" y="47"/>
                  <a:pt x="678" y="47"/>
                  <a:pt x="678" y="47"/>
                </a:cubicBezTo>
                <a:cubicBezTo>
                  <a:pt x="656" y="47"/>
                  <a:pt x="656" y="47"/>
                  <a:pt x="656" y="47"/>
                </a:cubicBezTo>
                <a:cubicBezTo>
                  <a:pt x="656" y="33"/>
                  <a:pt x="656" y="33"/>
                  <a:pt x="656" y="33"/>
                </a:cubicBezTo>
                <a:cubicBezTo>
                  <a:pt x="656" y="19"/>
                  <a:pt x="661" y="13"/>
                  <a:pt x="672" y="13"/>
                </a:cubicBezTo>
                <a:cubicBezTo>
                  <a:pt x="676" y="13"/>
                  <a:pt x="679" y="14"/>
                  <a:pt x="682" y="15"/>
                </a:cubicBezTo>
                <a:cubicBezTo>
                  <a:pt x="682" y="2"/>
                  <a:pt x="682" y="2"/>
                  <a:pt x="682" y="2"/>
                </a:cubicBezTo>
                <a:close/>
                <a:moveTo>
                  <a:pt x="740" y="127"/>
                </a:moveTo>
                <a:cubicBezTo>
                  <a:pt x="737" y="129"/>
                  <a:pt x="734" y="130"/>
                  <a:pt x="730" y="130"/>
                </a:cubicBezTo>
                <a:cubicBezTo>
                  <a:pt x="725" y="130"/>
                  <a:pt x="721" y="129"/>
                  <a:pt x="719" y="126"/>
                </a:cubicBezTo>
                <a:cubicBezTo>
                  <a:pt x="717" y="124"/>
                  <a:pt x="716" y="119"/>
                  <a:pt x="716" y="113"/>
                </a:cubicBezTo>
                <a:cubicBezTo>
                  <a:pt x="716" y="60"/>
                  <a:pt x="716" y="60"/>
                  <a:pt x="716" y="60"/>
                </a:cubicBezTo>
                <a:cubicBezTo>
                  <a:pt x="740" y="60"/>
                  <a:pt x="740" y="60"/>
                  <a:pt x="740" y="60"/>
                </a:cubicBezTo>
                <a:cubicBezTo>
                  <a:pt x="740" y="47"/>
                  <a:pt x="740" y="47"/>
                  <a:pt x="740" y="47"/>
                </a:cubicBezTo>
                <a:cubicBezTo>
                  <a:pt x="716" y="47"/>
                  <a:pt x="716" y="47"/>
                  <a:pt x="716" y="47"/>
                </a:cubicBezTo>
                <a:cubicBezTo>
                  <a:pt x="716" y="19"/>
                  <a:pt x="716" y="19"/>
                  <a:pt x="716" y="19"/>
                </a:cubicBezTo>
                <a:cubicBezTo>
                  <a:pt x="701" y="24"/>
                  <a:pt x="701" y="24"/>
                  <a:pt x="701" y="24"/>
                </a:cubicBezTo>
                <a:cubicBezTo>
                  <a:pt x="701" y="47"/>
                  <a:pt x="701" y="47"/>
                  <a:pt x="701" y="47"/>
                </a:cubicBezTo>
                <a:cubicBezTo>
                  <a:pt x="685" y="47"/>
                  <a:pt x="685" y="47"/>
                  <a:pt x="685" y="47"/>
                </a:cubicBezTo>
                <a:cubicBezTo>
                  <a:pt x="685" y="60"/>
                  <a:pt x="685" y="60"/>
                  <a:pt x="685" y="60"/>
                </a:cubicBezTo>
                <a:cubicBezTo>
                  <a:pt x="701" y="60"/>
                  <a:pt x="701" y="60"/>
                  <a:pt x="701" y="60"/>
                </a:cubicBezTo>
                <a:cubicBezTo>
                  <a:pt x="701" y="116"/>
                  <a:pt x="701" y="116"/>
                  <a:pt x="701" y="116"/>
                </a:cubicBezTo>
                <a:cubicBezTo>
                  <a:pt x="701" y="134"/>
                  <a:pt x="709" y="143"/>
                  <a:pt x="725" y="143"/>
                </a:cubicBezTo>
                <a:cubicBezTo>
                  <a:pt x="731" y="143"/>
                  <a:pt x="736" y="142"/>
                  <a:pt x="740" y="140"/>
                </a:cubicBezTo>
                <a:cubicBezTo>
                  <a:pt x="740" y="127"/>
                  <a:pt x="740" y="127"/>
                  <a:pt x="740" y="127"/>
                </a:cubicBezTo>
                <a:close/>
                <a:moveTo>
                  <a:pt x="865" y="97"/>
                </a:moveTo>
                <a:cubicBezTo>
                  <a:pt x="861" y="88"/>
                  <a:pt x="857" y="83"/>
                  <a:pt x="852" y="81"/>
                </a:cubicBezTo>
                <a:cubicBezTo>
                  <a:pt x="852" y="81"/>
                  <a:pt x="852" y="81"/>
                  <a:pt x="852" y="81"/>
                </a:cubicBezTo>
                <a:cubicBezTo>
                  <a:pt x="861" y="79"/>
                  <a:pt x="868" y="75"/>
                  <a:pt x="873" y="68"/>
                </a:cubicBezTo>
                <a:cubicBezTo>
                  <a:pt x="878" y="62"/>
                  <a:pt x="881" y="54"/>
                  <a:pt x="881" y="45"/>
                </a:cubicBezTo>
                <a:cubicBezTo>
                  <a:pt x="881" y="34"/>
                  <a:pt x="878" y="25"/>
                  <a:pt x="870" y="19"/>
                </a:cubicBezTo>
                <a:cubicBezTo>
                  <a:pt x="863" y="13"/>
                  <a:pt x="854" y="10"/>
                  <a:pt x="841" y="10"/>
                </a:cubicBezTo>
                <a:cubicBezTo>
                  <a:pt x="802" y="10"/>
                  <a:pt x="802" y="10"/>
                  <a:pt x="802" y="10"/>
                </a:cubicBezTo>
                <a:cubicBezTo>
                  <a:pt x="802" y="141"/>
                  <a:pt x="802" y="141"/>
                  <a:pt x="802" y="141"/>
                </a:cubicBezTo>
                <a:cubicBezTo>
                  <a:pt x="817" y="141"/>
                  <a:pt x="817" y="141"/>
                  <a:pt x="817" y="141"/>
                </a:cubicBezTo>
                <a:cubicBezTo>
                  <a:pt x="817" y="85"/>
                  <a:pt x="817" y="85"/>
                  <a:pt x="817" y="85"/>
                </a:cubicBezTo>
                <a:cubicBezTo>
                  <a:pt x="831" y="85"/>
                  <a:pt x="831" y="85"/>
                  <a:pt x="831" y="85"/>
                </a:cubicBezTo>
                <a:cubicBezTo>
                  <a:pt x="839" y="85"/>
                  <a:pt x="846" y="91"/>
                  <a:pt x="851" y="102"/>
                </a:cubicBezTo>
                <a:cubicBezTo>
                  <a:pt x="868" y="141"/>
                  <a:pt x="868" y="141"/>
                  <a:pt x="868" y="141"/>
                </a:cubicBezTo>
                <a:cubicBezTo>
                  <a:pt x="886" y="141"/>
                  <a:pt x="886" y="141"/>
                  <a:pt x="886" y="141"/>
                </a:cubicBezTo>
                <a:cubicBezTo>
                  <a:pt x="865" y="97"/>
                  <a:pt x="865" y="97"/>
                  <a:pt x="865" y="97"/>
                </a:cubicBezTo>
                <a:close/>
                <a:moveTo>
                  <a:pt x="857" y="64"/>
                </a:moveTo>
                <a:cubicBezTo>
                  <a:pt x="852" y="69"/>
                  <a:pt x="846" y="71"/>
                  <a:pt x="837" y="71"/>
                </a:cubicBezTo>
                <a:cubicBezTo>
                  <a:pt x="817" y="71"/>
                  <a:pt x="817" y="71"/>
                  <a:pt x="817" y="71"/>
                </a:cubicBezTo>
                <a:cubicBezTo>
                  <a:pt x="817" y="23"/>
                  <a:pt x="817" y="23"/>
                  <a:pt x="817" y="23"/>
                </a:cubicBezTo>
                <a:cubicBezTo>
                  <a:pt x="838" y="23"/>
                  <a:pt x="838" y="23"/>
                  <a:pt x="838" y="23"/>
                </a:cubicBezTo>
                <a:cubicBezTo>
                  <a:pt x="847" y="23"/>
                  <a:pt x="854" y="25"/>
                  <a:pt x="858" y="29"/>
                </a:cubicBezTo>
                <a:cubicBezTo>
                  <a:pt x="863" y="33"/>
                  <a:pt x="865" y="39"/>
                  <a:pt x="865" y="46"/>
                </a:cubicBezTo>
                <a:cubicBezTo>
                  <a:pt x="865" y="53"/>
                  <a:pt x="862" y="59"/>
                  <a:pt x="857" y="64"/>
                </a:cubicBezTo>
                <a:close/>
                <a:moveTo>
                  <a:pt x="981" y="90"/>
                </a:moveTo>
                <a:cubicBezTo>
                  <a:pt x="981" y="76"/>
                  <a:pt x="977" y="65"/>
                  <a:pt x="971" y="57"/>
                </a:cubicBezTo>
                <a:cubicBezTo>
                  <a:pt x="964" y="49"/>
                  <a:pt x="954" y="45"/>
                  <a:pt x="942" y="45"/>
                </a:cubicBezTo>
                <a:cubicBezTo>
                  <a:pt x="934" y="45"/>
                  <a:pt x="927" y="47"/>
                  <a:pt x="920" y="51"/>
                </a:cubicBezTo>
                <a:cubicBezTo>
                  <a:pt x="913" y="55"/>
                  <a:pt x="908" y="61"/>
                  <a:pt x="904" y="69"/>
                </a:cubicBezTo>
                <a:cubicBezTo>
                  <a:pt x="901" y="77"/>
                  <a:pt x="899" y="85"/>
                  <a:pt x="899" y="95"/>
                </a:cubicBezTo>
                <a:cubicBezTo>
                  <a:pt x="899" y="110"/>
                  <a:pt x="903" y="122"/>
                  <a:pt x="910" y="130"/>
                </a:cubicBezTo>
                <a:cubicBezTo>
                  <a:pt x="918" y="139"/>
                  <a:pt x="928" y="143"/>
                  <a:pt x="941" y="143"/>
                </a:cubicBezTo>
                <a:cubicBezTo>
                  <a:pt x="955" y="143"/>
                  <a:pt x="966" y="140"/>
                  <a:pt x="974" y="134"/>
                </a:cubicBezTo>
                <a:cubicBezTo>
                  <a:pt x="974" y="120"/>
                  <a:pt x="974" y="120"/>
                  <a:pt x="974" y="120"/>
                </a:cubicBezTo>
                <a:cubicBezTo>
                  <a:pt x="965" y="127"/>
                  <a:pt x="956" y="131"/>
                  <a:pt x="945" y="131"/>
                </a:cubicBezTo>
                <a:cubicBezTo>
                  <a:pt x="936" y="131"/>
                  <a:pt x="928" y="128"/>
                  <a:pt x="923" y="122"/>
                </a:cubicBezTo>
                <a:cubicBezTo>
                  <a:pt x="917" y="117"/>
                  <a:pt x="915" y="109"/>
                  <a:pt x="914" y="98"/>
                </a:cubicBezTo>
                <a:cubicBezTo>
                  <a:pt x="981" y="98"/>
                  <a:pt x="981" y="98"/>
                  <a:pt x="981" y="98"/>
                </a:cubicBezTo>
                <a:cubicBezTo>
                  <a:pt x="981" y="90"/>
                  <a:pt x="981" y="90"/>
                  <a:pt x="981" y="90"/>
                </a:cubicBezTo>
                <a:close/>
                <a:moveTo>
                  <a:pt x="915" y="85"/>
                </a:moveTo>
                <a:cubicBezTo>
                  <a:pt x="916" y="77"/>
                  <a:pt x="919" y="70"/>
                  <a:pt x="924" y="65"/>
                </a:cubicBezTo>
                <a:cubicBezTo>
                  <a:pt x="929" y="60"/>
                  <a:pt x="935" y="58"/>
                  <a:pt x="942" y="58"/>
                </a:cubicBezTo>
                <a:cubicBezTo>
                  <a:pt x="949" y="58"/>
                  <a:pt x="955" y="60"/>
                  <a:pt x="959" y="65"/>
                </a:cubicBezTo>
                <a:cubicBezTo>
                  <a:pt x="963" y="70"/>
                  <a:pt x="965" y="76"/>
                  <a:pt x="965" y="85"/>
                </a:cubicBezTo>
                <a:cubicBezTo>
                  <a:pt x="915" y="85"/>
                  <a:pt x="915" y="85"/>
                  <a:pt x="915" y="85"/>
                </a:cubicBezTo>
                <a:close/>
                <a:moveTo>
                  <a:pt x="1047" y="100"/>
                </a:moveTo>
                <a:cubicBezTo>
                  <a:pt x="1043" y="96"/>
                  <a:pt x="1037" y="92"/>
                  <a:pt x="1028" y="88"/>
                </a:cubicBezTo>
                <a:cubicBezTo>
                  <a:pt x="1021" y="85"/>
                  <a:pt x="1016" y="83"/>
                  <a:pt x="1014" y="80"/>
                </a:cubicBezTo>
                <a:cubicBezTo>
                  <a:pt x="1011" y="78"/>
                  <a:pt x="1010" y="75"/>
                  <a:pt x="1010" y="71"/>
                </a:cubicBezTo>
                <a:cubicBezTo>
                  <a:pt x="1010" y="67"/>
                  <a:pt x="1012" y="64"/>
                  <a:pt x="1015" y="61"/>
                </a:cubicBezTo>
                <a:cubicBezTo>
                  <a:pt x="1018" y="59"/>
                  <a:pt x="1022" y="58"/>
                  <a:pt x="1027" y="58"/>
                </a:cubicBezTo>
                <a:cubicBezTo>
                  <a:pt x="1035" y="58"/>
                  <a:pt x="1042" y="60"/>
                  <a:pt x="1048" y="64"/>
                </a:cubicBezTo>
                <a:cubicBezTo>
                  <a:pt x="1048" y="49"/>
                  <a:pt x="1048" y="49"/>
                  <a:pt x="1048" y="49"/>
                </a:cubicBezTo>
                <a:cubicBezTo>
                  <a:pt x="1042" y="46"/>
                  <a:pt x="1035" y="45"/>
                  <a:pt x="1028" y="45"/>
                </a:cubicBezTo>
                <a:cubicBezTo>
                  <a:pt x="1018" y="45"/>
                  <a:pt x="1010" y="47"/>
                  <a:pt x="1004" y="53"/>
                </a:cubicBezTo>
                <a:cubicBezTo>
                  <a:pt x="998" y="58"/>
                  <a:pt x="995" y="64"/>
                  <a:pt x="995" y="72"/>
                </a:cubicBezTo>
                <a:cubicBezTo>
                  <a:pt x="995" y="79"/>
                  <a:pt x="996" y="84"/>
                  <a:pt x="1000" y="88"/>
                </a:cubicBezTo>
                <a:cubicBezTo>
                  <a:pt x="1003" y="92"/>
                  <a:pt x="1009" y="96"/>
                  <a:pt x="1017" y="100"/>
                </a:cubicBezTo>
                <a:cubicBezTo>
                  <a:pt x="1026" y="104"/>
                  <a:pt x="1031" y="107"/>
                  <a:pt x="1033" y="109"/>
                </a:cubicBezTo>
                <a:cubicBezTo>
                  <a:pt x="1036" y="111"/>
                  <a:pt x="1037" y="114"/>
                  <a:pt x="1037" y="117"/>
                </a:cubicBezTo>
                <a:cubicBezTo>
                  <a:pt x="1037" y="126"/>
                  <a:pt x="1031" y="131"/>
                  <a:pt x="1019" y="131"/>
                </a:cubicBezTo>
                <a:cubicBezTo>
                  <a:pt x="1010" y="131"/>
                  <a:pt x="1002" y="128"/>
                  <a:pt x="994" y="122"/>
                </a:cubicBezTo>
                <a:cubicBezTo>
                  <a:pt x="994" y="138"/>
                  <a:pt x="994" y="138"/>
                  <a:pt x="994" y="138"/>
                </a:cubicBezTo>
                <a:cubicBezTo>
                  <a:pt x="1001" y="142"/>
                  <a:pt x="1009" y="143"/>
                  <a:pt x="1018" y="143"/>
                </a:cubicBezTo>
                <a:cubicBezTo>
                  <a:pt x="1028" y="143"/>
                  <a:pt x="1037" y="141"/>
                  <a:pt x="1043" y="136"/>
                </a:cubicBezTo>
                <a:cubicBezTo>
                  <a:pt x="1049" y="131"/>
                  <a:pt x="1052" y="124"/>
                  <a:pt x="1052" y="116"/>
                </a:cubicBezTo>
                <a:cubicBezTo>
                  <a:pt x="1052" y="110"/>
                  <a:pt x="1050" y="104"/>
                  <a:pt x="1047" y="100"/>
                </a:cubicBezTo>
                <a:close/>
                <a:moveTo>
                  <a:pt x="1147" y="90"/>
                </a:moveTo>
                <a:cubicBezTo>
                  <a:pt x="1147" y="76"/>
                  <a:pt x="1144" y="65"/>
                  <a:pt x="1137" y="57"/>
                </a:cubicBezTo>
                <a:cubicBezTo>
                  <a:pt x="1130" y="49"/>
                  <a:pt x="1121" y="45"/>
                  <a:pt x="1108" y="45"/>
                </a:cubicBezTo>
                <a:cubicBezTo>
                  <a:pt x="1100" y="45"/>
                  <a:pt x="1093" y="47"/>
                  <a:pt x="1086" y="51"/>
                </a:cubicBezTo>
                <a:cubicBezTo>
                  <a:pt x="1080" y="55"/>
                  <a:pt x="1075" y="61"/>
                  <a:pt x="1071" y="69"/>
                </a:cubicBezTo>
                <a:cubicBezTo>
                  <a:pt x="1067" y="77"/>
                  <a:pt x="1065" y="85"/>
                  <a:pt x="1065" y="95"/>
                </a:cubicBezTo>
                <a:cubicBezTo>
                  <a:pt x="1065" y="110"/>
                  <a:pt x="1069" y="122"/>
                  <a:pt x="1076" y="130"/>
                </a:cubicBezTo>
                <a:cubicBezTo>
                  <a:pt x="1084" y="139"/>
                  <a:pt x="1094" y="143"/>
                  <a:pt x="1108" y="143"/>
                </a:cubicBezTo>
                <a:cubicBezTo>
                  <a:pt x="1121" y="143"/>
                  <a:pt x="1132" y="140"/>
                  <a:pt x="1141" y="134"/>
                </a:cubicBezTo>
                <a:cubicBezTo>
                  <a:pt x="1141" y="120"/>
                  <a:pt x="1141" y="120"/>
                  <a:pt x="1141" y="120"/>
                </a:cubicBezTo>
                <a:cubicBezTo>
                  <a:pt x="1132" y="127"/>
                  <a:pt x="1122" y="131"/>
                  <a:pt x="1111" y="131"/>
                </a:cubicBezTo>
                <a:cubicBezTo>
                  <a:pt x="1102" y="131"/>
                  <a:pt x="1095" y="128"/>
                  <a:pt x="1089" y="122"/>
                </a:cubicBezTo>
                <a:cubicBezTo>
                  <a:pt x="1084" y="117"/>
                  <a:pt x="1081" y="109"/>
                  <a:pt x="1081" y="98"/>
                </a:cubicBezTo>
                <a:cubicBezTo>
                  <a:pt x="1147" y="98"/>
                  <a:pt x="1147" y="98"/>
                  <a:pt x="1147" y="98"/>
                </a:cubicBezTo>
                <a:cubicBezTo>
                  <a:pt x="1147" y="90"/>
                  <a:pt x="1147" y="90"/>
                  <a:pt x="1147" y="90"/>
                </a:cubicBezTo>
                <a:close/>
                <a:moveTo>
                  <a:pt x="1081" y="85"/>
                </a:moveTo>
                <a:cubicBezTo>
                  <a:pt x="1082" y="77"/>
                  <a:pt x="1085" y="70"/>
                  <a:pt x="1090" y="65"/>
                </a:cubicBezTo>
                <a:cubicBezTo>
                  <a:pt x="1095" y="60"/>
                  <a:pt x="1101" y="58"/>
                  <a:pt x="1108" y="58"/>
                </a:cubicBezTo>
                <a:cubicBezTo>
                  <a:pt x="1116" y="58"/>
                  <a:pt x="1121" y="60"/>
                  <a:pt x="1125" y="65"/>
                </a:cubicBezTo>
                <a:cubicBezTo>
                  <a:pt x="1130" y="70"/>
                  <a:pt x="1132" y="76"/>
                  <a:pt x="1132" y="85"/>
                </a:cubicBezTo>
                <a:cubicBezTo>
                  <a:pt x="1081" y="85"/>
                  <a:pt x="1081" y="85"/>
                  <a:pt x="1081" y="85"/>
                </a:cubicBezTo>
                <a:close/>
                <a:moveTo>
                  <a:pt x="1234" y="80"/>
                </a:moveTo>
                <a:cubicBezTo>
                  <a:pt x="1234" y="57"/>
                  <a:pt x="1223" y="45"/>
                  <a:pt x="1201" y="45"/>
                </a:cubicBezTo>
                <a:cubicBezTo>
                  <a:pt x="1196" y="45"/>
                  <a:pt x="1190" y="46"/>
                  <a:pt x="1183" y="48"/>
                </a:cubicBezTo>
                <a:cubicBezTo>
                  <a:pt x="1176" y="50"/>
                  <a:pt x="1172" y="52"/>
                  <a:pt x="1169" y="54"/>
                </a:cubicBezTo>
                <a:cubicBezTo>
                  <a:pt x="1169" y="69"/>
                  <a:pt x="1169" y="69"/>
                  <a:pt x="1169" y="69"/>
                </a:cubicBezTo>
                <a:cubicBezTo>
                  <a:pt x="1178" y="62"/>
                  <a:pt x="1188" y="58"/>
                  <a:pt x="1199" y="58"/>
                </a:cubicBezTo>
                <a:cubicBezTo>
                  <a:pt x="1212" y="58"/>
                  <a:pt x="1219" y="66"/>
                  <a:pt x="1219" y="82"/>
                </a:cubicBezTo>
                <a:cubicBezTo>
                  <a:pt x="1191" y="86"/>
                  <a:pt x="1191" y="86"/>
                  <a:pt x="1191" y="86"/>
                </a:cubicBezTo>
                <a:cubicBezTo>
                  <a:pt x="1170" y="88"/>
                  <a:pt x="1160" y="99"/>
                  <a:pt x="1160" y="116"/>
                </a:cubicBezTo>
                <a:cubicBezTo>
                  <a:pt x="1160" y="125"/>
                  <a:pt x="1162" y="131"/>
                  <a:pt x="1168" y="136"/>
                </a:cubicBezTo>
                <a:cubicBezTo>
                  <a:pt x="1173" y="141"/>
                  <a:pt x="1180" y="143"/>
                  <a:pt x="1190" y="143"/>
                </a:cubicBezTo>
                <a:cubicBezTo>
                  <a:pt x="1202" y="143"/>
                  <a:pt x="1212" y="138"/>
                  <a:pt x="1218" y="126"/>
                </a:cubicBezTo>
                <a:cubicBezTo>
                  <a:pt x="1219" y="126"/>
                  <a:pt x="1219" y="126"/>
                  <a:pt x="1219" y="126"/>
                </a:cubicBezTo>
                <a:cubicBezTo>
                  <a:pt x="1219" y="141"/>
                  <a:pt x="1219" y="141"/>
                  <a:pt x="1219" y="141"/>
                </a:cubicBezTo>
                <a:cubicBezTo>
                  <a:pt x="1234" y="141"/>
                  <a:pt x="1234" y="141"/>
                  <a:pt x="1234" y="141"/>
                </a:cubicBezTo>
                <a:cubicBezTo>
                  <a:pt x="1234" y="80"/>
                  <a:pt x="1234" y="80"/>
                  <a:pt x="1234" y="80"/>
                </a:cubicBezTo>
                <a:close/>
                <a:moveTo>
                  <a:pt x="1219" y="103"/>
                </a:moveTo>
                <a:cubicBezTo>
                  <a:pt x="1219" y="111"/>
                  <a:pt x="1216" y="117"/>
                  <a:pt x="1212" y="123"/>
                </a:cubicBezTo>
                <a:cubicBezTo>
                  <a:pt x="1207" y="128"/>
                  <a:pt x="1200" y="131"/>
                  <a:pt x="1193" y="131"/>
                </a:cubicBezTo>
                <a:cubicBezTo>
                  <a:pt x="1188" y="131"/>
                  <a:pt x="1183" y="129"/>
                  <a:pt x="1180" y="126"/>
                </a:cubicBezTo>
                <a:cubicBezTo>
                  <a:pt x="1177" y="124"/>
                  <a:pt x="1175" y="120"/>
                  <a:pt x="1175" y="115"/>
                </a:cubicBezTo>
                <a:cubicBezTo>
                  <a:pt x="1175" y="109"/>
                  <a:pt x="1177" y="105"/>
                  <a:pt x="1180" y="102"/>
                </a:cubicBezTo>
                <a:cubicBezTo>
                  <a:pt x="1183" y="100"/>
                  <a:pt x="1188" y="98"/>
                  <a:pt x="1196" y="97"/>
                </a:cubicBezTo>
                <a:cubicBezTo>
                  <a:pt x="1219" y="94"/>
                  <a:pt x="1219" y="94"/>
                  <a:pt x="1219" y="94"/>
                </a:cubicBezTo>
                <a:cubicBezTo>
                  <a:pt x="1219" y="103"/>
                  <a:pt x="1219" y="103"/>
                  <a:pt x="1219" y="103"/>
                </a:cubicBezTo>
                <a:close/>
                <a:moveTo>
                  <a:pt x="1309" y="47"/>
                </a:moveTo>
                <a:cubicBezTo>
                  <a:pt x="1307" y="46"/>
                  <a:pt x="1304" y="46"/>
                  <a:pt x="1300" y="46"/>
                </a:cubicBezTo>
                <a:cubicBezTo>
                  <a:pt x="1295" y="46"/>
                  <a:pt x="1290" y="47"/>
                  <a:pt x="1285" y="51"/>
                </a:cubicBezTo>
                <a:cubicBezTo>
                  <a:pt x="1281" y="55"/>
                  <a:pt x="1278" y="60"/>
                  <a:pt x="1276" y="67"/>
                </a:cubicBezTo>
                <a:cubicBezTo>
                  <a:pt x="1275" y="67"/>
                  <a:pt x="1275" y="67"/>
                  <a:pt x="1275" y="67"/>
                </a:cubicBezTo>
                <a:cubicBezTo>
                  <a:pt x="1275" y="47"/>
                  <a:pt x="1275" y="47"/>
                  <a:pt x="1275" y="47"/>
                </a:cubicBezTo>
                <a:cubicBezTo>
                  <a:pt x="1260" y="47"/>
                  <a:pt x="1260" y="47"/>
                  <a:pt x="1260" y="47"/>
                </a:cubicBezTo>
                <a:cubicBezTo>
                  <a:pt x="1260" y="141"/>
                  <a:pt x="1260" y="141"/>
                  <a:pt x="1260" y="141"/>
                </a:cubicBezTo>
                <a:cubicBezTo>
                  <a:pt x="1275" y="141"/>
                  <a:pt x="1275" y="141"/>
                  <a:pt x="1275" y="141"/>
                </a:cubicBezTo>
                <a:cubicBezTo>
                  <a:pt x="1275" y="93"/>
                  <a:pt x="1275" y="93"/>
                  <a:pt x="1275" y="93"/>
                </a:cubicBezTo>
                <a:cubicBezTo>
                  <a:pt x="1275" y="83"/>
                  <a:pt x="1277" y="75"/>
                  <a:pt x="1282" y="69"/>
                </a:cubicBezTo>
                <a:cubicBezTo>
                  <a:pt x="1286" y="63"/>
                  <a:pt x="1291" y="59"/>
                  <a:pt x="1298" y="59"/>
                </a:cubicBezTo>
                <a:cubicBezTo>
                  <a:pt x="1303" y="59"/>
                  <a:pt x="1307" y="60"/>
                  <a:pt x="1309" y="62"/>
                </a:cubicBezTo>
                <a:cubicBezTo>
                  <a:pt x="1309" y="47"/>
                  <a:pt x="1309" y="47"/>
                  <a:pt x="1309" y="47"/>
                </a:cubicBezTo>
                <a:close/>
                <a:moveTo>
                  <a:pt x="1385" y="123"/>
                </a:moveTo>
                <a:cubicBezTo>
                  <a:pt x="1378" y="128"/>
                  <a:pt x="1370" y="131"/>
                  <a:pt x="1362" y="131"/>
                </a:cubicBezTo>
                <a:cubicBezTo>
                  <a:pt x="1352" y="131"/>
                  <a:pt x="1344" y="127"/>
                  <a:pt x="1338" y="121"/>
                </a:cubicBezTo>
                <a:cubicBezTo>
                  <a:pt x="1333" y="115"/>
                  <a:pt x="1330" y="106"/>
                  <a:pt x="1330" y="95"/>
                </a:cubicBezTo>
                <a:cubicBezTo>
                  <a:pt x="1330" y="84"/>
                  <a:pt x="1333" y="75"/>
                  <a:pt x="1339" y="68"/>
                </a:cubicBezTo>
                <a:cubicBezTo>
                  <a:pt x="1345" y="61"/>
                  <a:pt x="1353" y="58"/>
                  <a:pt x="1363" y="58"/>
                </a:cubicBezTo>
                <a:cubicBezTo>
                  <a:pt x="1370" y="58"/>
                  <a:pt x="1378" y="60"/>
                  <a:pt x="1385" y="65"/>
                </a:cubicBezTo>
                <a:cubicBezTo>
                  <a:pt x="1385" y="50"/>
                  <a:pt x="1385" y="50"/>
                  <a:pt x="1385" y="50"/>
                </a:cubicBezTo>
                <a:cubicBezTo>
                  <a:pt x="1379" y="46"/>
                  <a:pt x="1371" y="45"/>
                  <a:pt x="1363" y="45"/>
                </a:cubicBezTo>
                <a:cubicBezTo>
                  <a:pt x="1348" y="45"/>
                  <a:pt x="1337" y="50"/>
                  <a:pt x="1328" y="59"/>
                </a:cubicBezTo>
                <a:cubicBezTo>
                  <a:pt x="1319" y="68"/>
                  <a:pt x="1314" y="81"/>
                  <a:pt x="1314" y="96"/>
                </a:cubicBezTo>
                <a:cubicBezTo>
                  <a:pt x="1314" y="105"/>
                  <a:pt x="1316" y="114"/>
                  <a:pt x="1320" y="121"/>
                </a:cubicBezTo>
                <a:cubicBezTo>
                  <a:pt x="1324" y="128"/>
                  <a:pt x="1329" y="134"/>
                  <a:pt x="1336" y="138"/>
                </a:cubicBezTo>
                <a:cubicBezTo>
                  <a:pt x="1343" y="142"/>
                  <a:pt x="1350" y="143"/>
                  <a:pt x="1359" y="143"/>
                </a:cubicBezTo>
                <a:cubicBezTo>
                  <a:pt x="1369" y="143"/>
                  <a:pt x="1378" y="141"/>
                  <a:pt x="1385" y="137"/>
                </a:cubicBezTo>
                <a:cubicBezTo>
                  <a:pt x="1385" y="123"/>
                  <a:pt x="1385" y="123"/>
                  <a:pt x="1385" y="123"/>
                </a:cubicBezTo>
                <a:close/>
                <a:moveTo>
                  <a:pt x="1484" y="83"/>
                </a:moveTo>
                <a:cubicBezTo>
                  <a:pt x="1484" y="58"/>
                  <a:pt x="1473" y="45"/>
                  <a:pt x="1452" y="45"/>
                </a:cubicBezTo>
                <a:cubicBezTo>
                  <a:pt x="1439" y="45"/>
                  <a:pt x="1428" y="51"/>
                  <a:pt x="1421" y="63"/>
                </a:cubicBezTo>
                <a:cubicBezTo>
                  <a:pt x="1421" y="63"/>
                  <a:pt x="1421" y="63"/>
                  <a:pt x="1421" y="63"/>
                </a:cubicBezTo>
                <a:cubicBezTo>
                  <a:pt x="1421" y="2"/>
                  <a:pt x="1421" y="2"/>
                  <a:pt x="1421" y="2"/>
                </a:cubicBezTo>
                <a:cubicBezTo>
                  <a:pt x="1406" y="2"/>
                  <a:pt x="1406" y="2"/>
                  <a:pt x="1406" y="2"/>
                </a:cubicBezTo>
                <a:cubicBezTo>
                  <a:pt x="1406" y="141"/>
                  <a:pt x="1406" y="141"/>
                  <a:pt x="1406" y="141"/>
                </a:cubicBezTo>
                <a:cubicBezTo>
                  <a:pt x="1421" y="141"/>
                  <a:pt x="1421" y="141"/>
                  <a:pt x="1421" y="141"/>
                </a:cubicBezTo>
                <a:cubicBezTo>
                  <a:pt x="1421" y="88"/>
                  <a:pt x="1421" y="88"/>
                  <a:pt x="1421" y="88"/>
                </a:cubicBezTo>
                <a:cubicBezTo>
                  <a:pt x="1421" y="79"/>
                  <a:pt x="1423" y="72"/>
                  <a:pt x="1428" y="66"/>
                </a:cubicBezTo>
                <a:cubicBezTo>
                  <a:pt x="1433" y="61"/>
                  <a:pt x="1439" y="58"/>
                  <a:pt x="1447" y="58"/>
                </a:cubicBezTo>
                <a:cubicBezTo>
                  <a:pt x="1461" y="58"/>
                  <a:pt x="1469" y="68"/>
                  <a:pt x="1469" y="87"/>
                </a:cubicBezTo>
                <a:cubicBezTo>
                  <a:pt x="1469" y="141"/>
                  <a:pt x="1469" y="141"/>
                  <a:pt x="1469" y="141"/>
                </a:cubicBezTo>
                <a:cubicBezTo>
                  <a:pt x="1484" y="141"/>
                  <a:pt x="1484" y="141"/>
                  <a:pt x="1484" y="141"/>
                </a:cubicBezTo>
                <a:cubicBezTo>
                  <a:pt x="1484" y="83"/>
                  <a:pt x="1484" y="83"/>
                  <a:pt x="1484" y="83"/>
                </a:cubicBezTo>
                <a:close/>
              </a:path>
            </a:pathLst>
          </a:custGeom>
          <a:solidFill>
            <a:schemeClr val="tx1"/>
          </a:solidFill>
          <a:ln>
            <a:noFill/>
          </a:ln>
        </p:spPr>
        <p:txBody>
          <a:bodyPr vert="horz" wrap="square" lIns="67232" tIns="33616" rIns="67232" bIns="33616" numCol="1" anchor="t" anchorCtr="0" compatLnSpc="1">
            <a:prstTxWarp prst="textNoShape">
              <a:avLst/>
            </a:prstTxWarp>
          </a:bodyPr>
          <a:lstStyle/>
          <a:p>
            <a:pPr defTabSz="685775">
              <a:defRPr/>
            </a:pPr>
            <a:endParaRPr lang="en-US" sz="1324">
              <a:solidFill>
                <a:srgbClr val="525051"/>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t="15586"/>
          <a:stretch>
            <a:fillRect/>
          </a:stretch>
        </p:blipFill>
        <p:spPr>
          <a:xfrm>
            <a:off x="-467891" y="2"/>
            <a:ext cx="6444056" cy="7935467"/>
          </a:xfrm>
          <a:custGeom>
            <a:avLst/>
            <a:gdLst>
              <a:gd name="connsiteX0" fmla="*/ 477273 w 6573273"/>
              <a:gd name="connsiteY0" fmla="*/ 0 h 8093442"/>
              <a:gd name="connsiteX1" fmla="*/ 6573273 w 6573273"/>
              <a:gd name="connsiteY1" fmla="*/ 0 h 8093442"/>
              <a:gd name="connsiteX2" fmla="*/ 6573273 w 6573273"/>
              <a:gd name="connsiteY2" fmla="*/ 6994525 h 8093442"/>
              <a:gd name="connsiteX3" fmla="*/ 477273 w 6573273"/>
              <a:gd name="connsiteY3" fmla="*/ 6994525 h 8093442"/>
              <a:gd name="connsiteX4" fmla="*/ 477273 w 6573273"/>
              <a:gd name="connsiteY4" fmla="*/ 8093442 h 8093442"/>
              <a:gd name="connsiteX5" fmla="*/ 0 w 6573273"/>
              <a:gd name="connsiteY5" fmla="*/ 8093442 h 8093442"/>
              <a:gd name="connsiteX6" fmla="*/ 0 w 6573273"/>
              <a:gd name="connsiteY6" fmla="*/ 4868863 h 8093442"/>
              <a:gd name="connsiteX7" fmla="*/ 477273 w 6573273"/>
              <a:gd name="connsiteY7" fmla="*/ 4868863 h 809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3273" h="8093442">
                <a:moveTo>
                  <a:pt x="477273" y="0"/>
                </a:moveTo>
                <a:lnTo>
                  <a:pt x="6573273" y="0"/>
                </a:lnTo>
                <a:lnTo>
                  <a:pt x="6573273" y="6994525"/>
                </a:lnTo>
                <a:lnTo>
                  <a:pt x="477273" y="6994525"/>
                </a:lnTo>
                <a:lnTo>
                  <a:pt x="477273" y="8093442"/>
                </a:lnTo>
                <a:lnTo>
                  <a:pt x="0" y="8093442"/>
                </a:lnTo>
                <a:lnTo>
                  <a:pt x="0" y="4868863"/>
                </a:lnTo>
                <a:lnTo>
                  <a:pt x="477273" y="4868863"/>
                </a:lnTo>
                <a:close/>
              </a:path>
            </a:pathLst>
          </a:custGeom>
          <a:noFill/>
          <a:ln>
            <a:noFill/>
          </a:ln>
        </p:spPr>
      </p:pic>
    </p:spTree>
    <p:extLst>
      <p:ext uri="{BB962C8B-B14F-4D97-AF65-F5344CB8AC3E}">
        <p14:creationId xmlns:p14="http://schemas.microsoft.com/office/powerpoint/2010/main" val="1790801701"/>
      </p:ext>
    </p:extLst>
  </p:cSld>
  <p:clrMapOvr>
    <a:masterClrMapping/>
  </p:clrMapOvr>
  <p:transition>
    <p:fade/>
  </p:transition>
  <p:extLst>
    <p:ext uri="{DCECCB84-F9BA-43D5-87BE-67443E8EF086}">
      <p15:sldGuideLst xmlns:p15="http://schemas.microsoft.com/office/powerpoint/2012/main">
        <p15:guide id="1" orient="horz" pos="302" userDrawn="1">
          <p15:clr>
            <a:srgbClr val="C35EA4"/>
          </p15:clr>
        </p15:guide>
        <p15:guide id="2" pos="384" userDrawn="1">
          <p15:clr>
            <a:srgbClr val="C35EA4"/>
          </p15:clr>
        </p15:guide>
        <p15:guide id="3" pos="10061" userDrawn="1">
          <p15:clr>
            <a:srgbClr val="C35EA4"/>
          </p15:clr>
        </p15:guide>
        <p15:guide id="4" orient="horz" pos="4104" userDrawn="1">
          <p15:clr>
            <a:srgbClr val="C35E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rcRect b="37788"/>
          <a:stretch>
            <a:fillRect/>
          </a:stretch>
        </p:blipFill>
        <p:spPr>
          <a:xfrm rot="9927899" flipH="1" flipV="1">
            <a:off x="6386977" y="3987033"/>
            <a:ext cx="3740529" cy="3394742"/>
          </a:xfrm>
          <a:custGeom>
            <a:avLst/>
            <a:gdLst>
              <a:gd name="connsiteX0" fmla="*/ 3815534 w 3815534"/>
              <a:gd name="connsiteY0" fmla="*/ 0 h 3462323"/>
              <a:gd name="connsiteX1" fmla="*/ 3815534 w 3815534"/>
              <a:gd name="connsiteY1" fmla="*/ 3462323 h 3462323"/>
              <a:gd name="connsiteX2" fmla="*/ 0 w 3815534"/>
              <a:gd name="connsiteY2" fmla="*/ 2473071 h 3462323"/>
              <a:gd name="connsiteX3" fmla="*/ 1 w 3815534"/>
              <a:gd name="connsiteY3" fmla="*/ 0 h 3462323"/>
            </a:gdLst>
            <a:ahLst/>
            <a:cxnLst>
              <a:cxn ang="0">
                <a:pos x="connsiteX0" y="connsiteY0"/>
              </a:cxn>
              <a:cxn ang="0">
                <a:pos x="connsiteX1" y="connsiteY1"/>
              </a:cxn>
              <a:cxn ang="0">
                <a:pos x="connsiteX2" y="connsiteY2"/>
              </a:cxn>
              <a:cxn ang="0">
                <a:pos x="connsiteX3" y="connsiteY3"/>
              </a:cxn>
            </a:cxnLst>
            <a:rect l="l" t="t" r="r" b="b"/>
            <a:pathLst>
              <a:path w="3815534" h="3462323">
                <a:moveTo>
                  <a:pt x="3815534" y="0"/>
                </a:moveTo>
                <a:lnTo>
                  <a:pt x="3815534" y="3462323"/>
                </a:lnTo>
                <a:lnTo>
                  <a:pt x="0" y="2473071"/>
                </a:lnTo>
                <a:lnTo>
                  <a:pt x="1" y="0"/>
                </a:lnTo>
                <a:close/>
              </a:path>
            </a:pathLst>
          </a:custGeom>
        </p:spPr>
      </p:pic>
      <p:sp>
        <p:nvSpPr>
          <p:cNvPr id="15" name="Freeform 14"/>
          <p:cNvSpPr/>
          <p:nvPr userDrawn="1"/>
        </p:nvSpPr>
        <p:spPr bwMode="auto">
          <a:xfrm rot="17875525">
            <a:off x="5410784" y="-340177"/>
            <a:ext cx="35862" cy="1220191"/>
          </a:xfrm>
          <a:custGeom>
            <a:avLst/>
            <a:gdLst>
              <a:gd name="connsiteX0" fmla="*/ 0 w 36576"/>
              <a:gd name="connsiteY0" fmla="*/ 0 h 1244657"/>
              <a:gd name="connsiteX1" fmla="*/ 36576 w 36576"/>
              <a:gd name="connsiteY1" fmla="*/ 69006 h 1244657"/>
              <a:gd name="connsiteX2" fmla="*/ 36576 w 36576"/>
              <a:gd name="connsiteY2" fmla="*/ 1244657 h 1244657"/>
              <a:gd name="connsiteX3" fmla="*/ 0 w 36576"/>
              <a:gd name="connsiteY3" fmla="*/ 1244657 h 1244657"/>
            </a:gdLst>
            <a:ahLst/>
            <a:cxnLst>
              <a:cxn ang="0">
                <a:pos x="connsiteX0" y="connsiteY0"/>
              </a:cxn>
              <a:cxn ang="0">
                <a:pos x="connsiteX1" y="connsiteY1"/>
              </a:cxn>
              <a:cxn ang="0">
                <a:pos x="connsiteX2" y="connsiteY2"/>
              </a:cxn>
              <a:cxn ang="0">
                <a:pos x="connsiteX3" y="connsiteY3"/>
              </a:cxn>
            </a:cxnLst>
            <a:rect l="l" t="t" r="r" b="b"/>
            <a:pathLst>
              <a:path w="36576" h="1244657">
                <a:moveTo>
                  <a:pt x="0" y="0"/>
                </a:moveTo>
                <a:lnTo>
                  <a:pt x="36576" y="69006"/>
                </a:lnTo>
                <a:lnTo>
                  <a:pt x="36576" y="1244657"/>
                </a:lnTo>
                <a:lnTo>
                  <a:pt x="0" y="1244657"/>
                </a:lnTo>
                <a:close/>
              </a:path>
            </a:pathLst>
          </a:custGeom>
          <a:solidFill>
            <a:srgbClr val="306CB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noAutofit/>
          </a:bodyPr>
          <a:lstStyle/>
          <a:p>
            <a:pPr algn="ctr" defTabSz="685577" fontAlgn="base">
              <a:spcBef>
                <a:spcPct val="0"/>
              </a:spcBef>
              <a:spcAft>
                <a:spcPct val="0"/>
              </a:spcAft>
              <a:defRPr/>
            </a:pPr>
            <a:endParaRPr lang="en-US" sz="1471">
              <a:gradFill>
                <a:gsLst>
                  <a:gs pos="0">
                    <a:srgbClr val="FFFFFF"/>
                  </a:gs>
                  <a:gs pos="100000">
                    <a:srgbClr val="FFFFFF"/>
                  </a:gs>
                </a:gsLst>
                <a:lin ang="5400000" scaled="0"/>
              </a:gradFill>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b="1344"/>
          <a:stretch>
            <a:fillRect/>
          </a:stretch>
        </p:blipFill>
        <p:spPr>
          <a:xfrm rot="20396706" flipH="1" flipV="1">
            <a:off x="2040454" y="-1103253"/>
            <a:ext cx="5209119" cy="6925621"/>
          </a:xfrm>
          <a:custGeom>
            <a:avLst/>
            <a:gdLst>
              <a:gd name="connsiteX0" fmla="*/ 5313572 w 5313572"/>
              <a:gd name="connsiteY0" fmla="*/ 7063492 h 7063492"/>
              <a:gd name="connsiteX1" fmla="*/ 0 w 5313572"/>
              <a:gd name="connsiteY1" fmla="*/ 5123742 h 7063492"/>
              <a:gd name="connsiteX2" fmla="*/ 0 w 5313572"/>
              <a:gd name="connsiteY2" fmla="*/ 0 h 7063492"/>
              <a:gd name="connsiteX3" fmla="*/ 5313572 w 5313572"/>
              <a:gd name="connsiteY3" fmla="*/ 0 h 7063492"/>
            </a:gdLst>
            <a:ahLst/>
            <a:cxnLst>
              <a:cxn ang="0">
                <a:pos x="connsiteX0" y="connsiteY0"/>
              </a:cxn>
              <a:cxn ang="0">
                <a:pos x="connsiteX1" y="connsiteY1"/>
              </a:cxn>
              <a:cxn ang="0">
                <a:pos x="connsiteX2" y="connsiteY2"/>
              </a:cxn>
              <a:cxn ang="0">
                <a:pos x="connsiteX3" y="connsiteY3"/>
              </a:cxn>
            </a:cxnLst>
            <a:rect l="l" t="t" r="r" b="b"/>
            <a:pathLst>
              <a:path w="5313572" h="7063492">
                <a:moveTo>
                  <a:pt x="5313572" y="7063492"/>
                </a:moveTo>
                <a:lnTo>
                  <a:pt x="0" y="5123742"/>
                </a:lnTo>
                <a:lnTo>
                  <a:pt x="0" y="0"/>
                </a:lnTo>
                <a:lnTo>
                  <a:pt x="5313572" y="0"/>
                </a:lnTo>
                <a:close/>
              </a:path>
            </a:pathLst>
          </a:custGeom>
        </p:spPr>
      </p:pic>
      <p:sp>
        <p:nvSpPr>
          <p:cNvPr id="22" name="Rectangle 21"/>
          <p:cNvSpPr/>
          <p:nvPr userDrawn="1"/>
        </p:nvSpPr>
        <p:spPr bwMode="auto">
          <a:xfrm>
            <a:off x="269241" y="2082621"/>
            <a:ext cx="8067823" cy="3587759"/>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5715" rIns="0" bIns="25715" numCol="1" rtlCol="0" anchor="ctr" anchorCtr="0" compatLnSpc="1">
            <a:prstTxWarp prst="textNoShape">
              <a:avLst/>
            </a:prstTxWarp>
          </a:bodyPr>
          <a:lstStyle/>
          <a:p>
            <a:pPr algn="ctr" defTabSz="514115" fontAlgn="base">
              <a:spcBef>
                <a:spcPct val="0"/>
              </a:spcBef>
              <a:spcAft>
                <a:spcPct val="0"/>
              </a:spcAft>
              <a:defRPr/>
            </a:pPr>
            <a:endParaRPr lang="en-US" sz="1103">
              <a:gradFill>
                <a:gsLst>
                  <a:gs pos="5833">
                    <a:srgbClr val="525051"/>
                  </a:gs>
                  <a:gs pos="100000">
                    <a:srgbClr val="525051"/>
                  </a:gs>
                </a:gsLst>
                <a:lin ang="5400000" scaled="0"/>
              </a:gradFill>
            </a:endParaRPr>
          </a:p>
        </p:txBody>
      </p:sp>
      <p:sp>
        <p:nvSpPr>
          <p:cNvPr id="23" name="Text Placeholder 4"/>
          <p:cNvSpPr>
            <a:spLocks noGrp="1"/>
          </p:cNvSpPr>
          <p:nvPr userDrawn="1">
            <p:ph type="body" sz="quarter" idx="12" hasCustomPrompt="1"/>
          </p:nvPr>
        </p:nvSpPr>
        <p:spPr bwMode="white">
          <a:xfrm>
            <a:off x="269241" y="3877273"/>
            <a:ext cx="8067823" cy="1794661"/>
          </a:xfrm>
          <a:noFill/>
        </p:spPr>
        <p:txBody>
          <a:bodyPr lIns="182880" tIns="146304" rIns="182880" bIns="146304">
            <a:noAutofit/>
          </a:bodyPr>
          <a:lstStyle>
            <a:lvl1pPr marL="0" indent="0">
              <a:spcBef>
                <a:spcPts val="0"/>
              </a:spcBef>
              <a:buNone/>
              <a:defRPr sz="2353" spc="0" baseline="0">
                <a:gradFill>
                  <a:gsLst>
                    <a:gs pos="100000">
                      <a:schemeClr val="tx1"/>
                    </a:gs>
                    <a:gs pos="0">
                      <a:schemeClr val="tx1"/>
                    </a:gs>
                  </a:gsLst>
                  <a:lin ang="5400000" scaled="0"/>
                </a:gradFill>
                <a:latin typeface="+mj-lt"/>
              </a:defRPr>
            </a:lvl1pPr>
          </a:lstStyle>
          <a:p>
            <a:pPr lvl="0"/>
            <a:r>
              <a:rPr lang="en-US"/>
              <a:t>Speaker Name</a:t>
            </a:r>
          </a:p>
        </p:txBody>
      </p:sp>
      <p:sp>
        <p:nvSpPr>
          <p:cNvPr id="24" name="Title 1"/>
          <p:cNvSpPr>
            <a:spLocks noGrp="1"/>
          </p:cNvSpPr>
          <p:nvPr userDrawn="1">
            <p:ph type="title" hasCustomPrompt="1"/>
          </p:nvPr>
        </p:nvSpPr>
        <p:spPr bwMode="white">
          <a:xfrm>
            <a:off x="269241" y="2084186"/>
            <a:ext cx="8067823" cy="1793104"/>
          </a:xfrm>
          <a:noFill/>
        </p:spPr>
        <p:txBody>
          <a:bodyPr lIns="146304" tIns="91440" rIns="146304" bIns="91440" anchor="t" anchorCtr="0"/>
          <a:lstStyle>
            <a:lvl1pPr>
              <a:defRPr sz="3971" spc="-56" baseline="0">
                <a:gradFill>
                  <a:gsLst>
                    <a:gs pos="100000">
                      <a:schemeClr val="tx1"/>
                    </a:gs>
                    <a:gs pos="0">
                      <a:schemeClr val="tx1"/>
                    </a:gs>
                  </a:gsLst>
                  <a:lin ang="5400000" scaled="0"/>
                </a:gradFill>
              </a:defRPr>
            </a:lvl1pPr>
          </a:lstStyle>
          <a:p>
            <a:r>
              <a:rPr lang="en-US"/>
              <a:t>Presentation title</a:t>
            </a:r>
          </a:p>
        </p:txBody>
      </p:sp>
      <p:pic>
        <p:nvPicPr>
          <p:cNvPr id="25" name="Picture 24"/>
          <p:cNvPicPr>
            <a:picLocks noChangeAspect="1"/>
          </p:cNvPicPr>
          <p:nvPr userDrawn="1"/>
        </p:nvPicPr>
        <p:blipFill>
          <a:blip r:embed="rId4"/>
          <a:stretch>
            <a:fillRect/>
          </a:stretch>
        </p:blipFill>
        <p:spPr>
          <a:xfrm>
            <a:off x="269241" y="288356"/>
            <a:ext cx="1798279" cy="1798533"/>
          </a:xfrm>
          <a:prstGeom prst="rect">
            <a:avLst/>
          </a:prstGeom>
        </p:spPr>
      </p:pic>
      <p:pic>
        <p:nvPicPr>
          <p:cNvPr id="26" name="Picture 2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invGray">
          <a:xfrm>
            <a:off x="10309637" y="459900"/>
            <a:ext cx="1434153" cy="307259"/>
          </a:xfrm>
          <a:prstGeom prst="rect">
            <a:avLst/>
          </a:prstGeom>
        </p:spPr>
      </p:pic>
    </p:spTree>
    <p:extLst>
      <p:ext uri="{BB962C8B-B14F-4D97-AF65-F5344CB8AC3E}">
        <p14:creationId xmlns:p14="http://schemas.microsoft.com/office/powerpoint/2010/main" val="26908608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userDrawn="1">
          <p15:clr>
            <a:srgbClr val="C35EA4"/>
          </p15:clr>
        </p15:guide>
        <p15:guide id="2" orient="horz" pos="4104" userDrawn="1">
          <p15:clr>
            <a:srgbClr val="C35EA4"/>
          </p15:clr>
        </p15:guide>
        <p15:guide id="3" pos="384" userDrawn="1">
          <p15:clr>
            <a:srgbClr val="C35EA4"/>
          </p15:clr>
        </p15:guide>
        <p15:guide id="4" pos="10061" userDrawn="1">
          <p15:clr>
            <a:srgbClr val="C35E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852" r="1218"/>
          <a:stretch/>
        </p:blipFill>
        <p:spPr>
          <a:xfrm>
            <a:off x="0" y="0"/>
            <a:ext cx="12192000" cy="6858000"/>
          </a:xfrm>
          <a:prstGeom prst="rect">
            <a:avLst/>
          </a:prstGeom>
        </p:spPr>
      </p:pic>
      <p:sp>
        <p:nvSpPr>
          <p:cNvPr id="16" name="Text Placeholder 4"/>
          <p:cNvSpPr>
            <a:spLocks noGrp="1"/>
          </p:cNvSpPr>
          <p:nvPr>
            <p:ph type="body" sz="quarter" idx="12" hasCustomPrompt="1"/>
          </p:nvPr>
        </p:nvSpPr>
        <p:spPr bwMode="white">
          <a:xfrm>
            <a:off x="269241" y="3877272"/>
            <a:ext cx="8045167" cy="2094465"/>
          </a:xfrm>
          <a:noFill/>
        </p:spPr>
        <p:txBody>
          <a:bodyPr lIns="182880" tIns="146304" rIns="182880" bIns="146304">
            <a:noAutofit/>
          </a:bodyPr>
          <a:lstStyle>
            <a:lvl1pPr marL="0" indent="0">
              <a:spcBef>
                <a:spcPts val="0"/>
              </a:spcBef>
              <a:buNone/>
              <a:defRPr sz="2353" spc="0" baseline="0">
                <a:solidFill>
                  <a:srgbClr val="797979"/>
                </a:solidFill>
                <a:latin typeface="+mj-lt"/>
              </a:defRPr>
            </a:lvl1pPr>
          </a:lstStyle>
          <a:p>
            <a:pPr lvl="0"/>
            <a:r>
              <a:rPr lang="en-US" dirty="0"/>
              <a:t>Speaker Name</a:t>
            </a:r>
          </a:p>
        </p:txBody>
      </p:sp>
      <p:sp>
        <p:nvSpPr>
          <p:cNvPr id="18" name="Title 1"/>
          <p:cNvSpPr>
            <a:spLocks noGrp="1"/>
          </p:cNvSpPr>
          <p:nvPr>
            <p:ph type="title" hasCustomPrompt="1"/>
          </p:nvPr>
        </p:nvSpPr>
        <p:spPr bwMode="white">
          <a:xfrm>
            <a:off x="269239" y="2215662"/>
            <a:ext cx="8024064" cy="1661628"/>
          </a:xfrm>
          <a:noFill/>
        </p:spPr>
        <p:txBody>
          <a:bodyPr lIns="146304" tIns="91440" rIns="146304" bIns="91440" anchor="t" anchorCtr="0"/>
          <a:lstStyle>
            <a:lvl1pPr>
              <a:defRPr sz="3971" spc="-56" baseline="0">
                <a:solidFill>
                  <a:schemeClr val="tx2">
                    <a:lumMod val="75000"/>
                  </a:schemeClr>
                </a:solidFill>
              </a:defRPr>
            </a:lvl1pPr>
          </a:lstStyle>
          <a:p>
            <a:r>
              <a:rPr lang="en-US" dirty="0"/>
              <a:t>Title slide option A: </a:t>
            </a:r>
            <a:br>
              <a:rPr lang="en-US" dirty="0"/>
            </a:br>
            <a:r>
              <a:rPr lang="en-US" dirty="0"/>
              <a:t>Presentation title goes here</a:t>
            </a:r>
          </a:p>
        </p:txBody>
      </p:sp>
      <p:pic>
        <p:nvPicPr>
          <p:cNvPr id="15" name="Picture 14"/>
          <p:cNvPicPr>
            <a:picLocks noChangeAspect="1"/>
          </p:cNvPicPr>
          <p:nvPr userDrawn="1"/>
        </p:nvPicPr>
        <p:blipFill>
          <a:blip r:embed="rId3"/>
          <a:stretch>
            <a:fillRect/>
          </a:stretch>
        </p:blipFill>
        <p:spPr>
          <a:xfrm>
            <a:off x="231481" y="225827"/>
            <a:ext cx="1957479" cy="1954386"/>
          </a:xfrm>
          <a:prstGeom prst="rect">
            <a:avLst/>
          </a:prstGeom>
        </p:spPr>
      </p:pic>
      <p:pic>
        <p:nvPicPr>
          <p:cNvPr id="22" name="Picture 21"/>
          <p:cNvPicPr>
            <a:picLocks noChangeAspect="1"/>
          </p:cNvPicPr>
          <p:nvPr userDrawn="1"/>
        </p:nvPicPr>
        <p:blipFill>
          <a:blip r:embed="rId4"/>
          <a:stretch>
            <a:fillRect/>
          </a:stretch>
        </p:blipFill>
        <p:spPr>
          <a:xfrm>
            <a:off x="10326140" y="6251576"/>
            <a:ext cx="1293277" cy="275938"/>
          </a:xfrm>
          <a:prstGeom prst="rect">
            <a:avLst/>
          </a:prstGeom>
        </p:spPr>
      </p:pic>
    </p:spTree>
    <p:extLst>
      <p:ext uri="{BB962C8B-B14F-4D97-AF65-F5344CB8AC3E}">
        <p14:creationId xmlns:p14="http://schemas.microsoft.com/office/powerpoint/2010/main" val="33556210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userDrawn="1">
          <p15:clr>
            <a:srgbClr val="C35EA4"/>
          </p15:clr>
        </p15:guide>
        <p15:guide id="2" orient="horz" pos="4104" userDrawn="1">
          <p15:clr>
            <a:srgbClr val="C35EA4"/>
          </p15:clr>
        </p15:guide>
        <p15:guide id="3" pos="384" userDrawn="1">
          <p15:clr>
            <a:srgbClr val="C35EA4"/>
          </p15:clr>
        </p15:guide>
        <p15:guide id="4" pos="10061" userDrawn="1">
          <p15:clr>
            <a:srgbClr val="C35E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rgbClr val="006EB9"/>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561"/>
          <a:stretch/>
        </p:blipFill>
        <p:spPr>
          <a:xfrm>
            <a:off x="-21103" y="0"/>
            <a:ext cx="12305168" cy="6858000"/>
          </a:xfrm>
          <a:prstGeom prst="rect">
            <a:avLst/>
          </a:prstGeom>
        </p:spPr>
      </p:pic>
      <p:pic>
        <p:nvPicPr>
          <p:cNvPr id="10" name="Picture 9"/>
          <p:cNvPicPr>
            <a:picLocks noChangeAspect="1"/>
          </p:cNvPicPr>
          <p:nvPr userDrawn="1"/>
        </p:nvPicPr>
        <p:blipFill>
          <a:blip r:embed="rId3"/>
          <a:stretch>
            <a:fillRect/>
          </a:stretch>
        </p:blipFill>
        <p:spPr>
          <a:xfrm>
            <a:off x="231481" y="225827"/>
            <a:ext cx="1957479" cy="1954386"/>
          </a:xfrm>
          <a:prstGeom prst="rect">
            <a:avLst/>
          </a:prstGeom>
        </p:spPr>
      </p:pic>
      <p:sp>
        <p:nvSpPr>
          <p:cNvPr id="5" name="Text Placeholder 4"/>
          <p:cNvSpPr>
            <a:spLocks noGrp="1"/>
          </p:cNvSpPr>
          <p:nvPr>
            <p:ph type="body" sz="quarter" idx="12" hasCustomPrompt="1"/>
          </p:nvPr>
        </p:nvSpPr>
        <p:spPr bwMode="white">
          <a:xfrm>
            <a:off x="271105" y="4155892"/>
            <a:ext cx="9710404" cy="1900250"/>
          </a:xfrm>
          <a:noFill/>
        </p:spPr>
        <p:txBody>
          <a:bodyPr lIns="182880" tIns="146304" rIns="182880" bIns="146304">
            <a:noAutofit/>
          </a:bodyPr>
          <a:lstStyle>
            <a:lvl1pPr marL="0" indent="0">
              <a:spcBef>
                <a:spcPts val="0"/>
              </a:spcBef>
              <a:buNone/>
              <a:defRPr sz="2647" spc="0" baseline="0">
                <a:solidFill>
                  <a:srgbClr val="797979"/>
                </a:soli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5" y="2215662"/>
            <a:ext cx="9691103" cy="1940230"/>
          </a:xfrm>
          <a:noFill/>
        </p:spPr>
        <p:txBody>
          <a:bodyPr lIns="146304" tIns="91440" rIns="146304" bIns="91440" anchor="t" anchorCtr="0"/>
          <a:lstStyle>
            <a:lvl1pPr>
              <a:defRPr sz="4412" spc="-74" baseline="0">
                <a:solidFill>
                  <a:srgbClr val="797979"/>
                </a:solidFill>
              </a:defRPr>
            </a:lvl1pPr>
          </a:lstStyle>
          <a:p>
            <a:r>
              <a:rPr lang="en-US" dirty="0"/>
              <a:t>Title slide option B: </a:t>
            </a:r>
            <a:br>
              <a:rPr lang="en-US" dirty="0"/>
            </a:br>
            <a:r>
              <a:rPr lang="en-US" dirty="0"/>
              <a:t>Presentation title goes here</a:t>
            </a:r>
          </a:p>
        </p:txBody>
      </p:sp>
      <p:pic>
        <p:nvPicPr>
          <p:cNvPr id="12" name="Picture 11"/>
          <p:cNvPicPr>
            <a:picLocks noChangeAspect="1"/>
          </p:cNvPicPr>
          <p:nvPr userDrawn="1"/>
        </p:nvPicPr>
        <p:blipFill>
          <a:blip r:embed="rId4"/>
          <a:stretch>
            <a:fillRect/>
          </a:stretch>
        </p:blipFill>
        <p:spPr>
          <a:xfrm>
            <a:off x="10537167" y="6167170"/>
            <a:ext cx="1293277" cy="275938"/>
          </a:xfrm>
          <a:prstGeom prst="rect">
            <a:avLst/>
          </a:prstGeom>
        </p:spPr>
      </p:pic>
    </p:spTree>
    <p:extLst>
      <p:ext uri="{BB962C8B-B14F-4D97-AF65-F5344CB8AC3E}">
        <p14:creationId xmlns:p14="http://schemas.microsoft.com/office/powerpoint/2010/main" val="24486988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userDrawn="1">
          <p15:clr>
            <a:srgbClr val="C35EA4"/>
          </p15:clr>
        </p15:guide>
        <p15:guide id="2" orient="horz" pos="4104" userDrawn="1">
          <p15:clr>
            <a:srgbClr val="C35EA4"/>
          </p15:clr>
        </p15:guide>
        <p15:guide id="3" pos="384" userDrawn="1">
          <p15:clr>
            <a:srgbClr val="C35EA4"/>
          </p15:clr>
        </p15:guide>
        <p15:guide id="4" pos="10061" userDrawn="1">
          <p15:clr>
            <a:srgbClr val="C35EA4"/>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Title Slide 3">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36880" r="6878"/>
          <a:stretch/>
        </p:blipFill>
        <p:spPr>
          <a:xfrm rot="16200000" flipH="1" flipV="1">
            <a:off x="2667002" y="-2667000"/>
            <a:ext cx="6857999" cy="12192000"/>
          </a:xfrm>
          <a:prstGeom prst="rect">
            <a:avLst/>
          </a:prstGeom>
        </p:spPr>
      </p:pic>
      <p:sp>
        <p:nvSpPr>
          <p:cNvPr id="6" name="Rectangle 5"/>
          <p:cNvSpPr/>
          <p:nvPr userDrawn="1"/>
        </p:nvSpPr>
        <p:spPr bwMode="auto">
          <a:xfrm>
            <a:off x="269239" y="2086886"/>
            <a:ext cx="8964248" cy="4480046"/>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algn="ctr" defTabSz="685577" fontAlgn="base">
              <a:spcBef>
                <a:spcPct val="0"/>
              </a:spcBef>
              <a:spcAft>
                <a:spcPct val="0"/>
              </a:spcAft>
              <a:defRPr/>
            </a:pPr>
            <a:endParaRPr lang="en-US" sz="1471">
              <a:gradFill>
                <a:gsLst>
                  <a:gs pos="0">
                    <a:srgbClr val="FFFFFF"/>
                  </a:gs>
                  <a:gs pos="100000">
                    <a:srgbClr val="FFFFFF"/>
                  </a:gs>
                </a:gsLst>
                <a:lin ang="5400000" scaled="0"/>
              </a:gradFill>
            </a:endParaRPr>
          </a:p>
        </p:txBody>
      </p:sp>
      <p:sp>
        <p:nvSpPr>
          <p:cNvPr id="5" name="Text Placeholder 4"/>
          <p:cNvSpPr>
            <a:spLocks noGrp="1"/>
          </p:cNvSpPr>
          <p:nvPr>
            <p:ph type="body" sz="quarter" idx="12" hasCustomPrompt="1"/>
          </p:nvPr>
        </p:nvSpPr>
        <p:spPr bwMode="white">
          <a:xfrm>
            <a:off x="271104" y="4458019"/>
            <a:ext cx="8962384" cy="2108915"/>
          </a:xfrm>
          <a:noFill/>
        </p:spPr>
        <p:txBody>
          <a:bodyPr lIns="182880" tIns="146304" rIns="182880" bIns="146304">
            <a:noAutofit/>
          </a:bodyPr>
          <a:lstStyle>
            <a:lvl1pPr marL="0" indent="0">
              <a:spcBef>
                <a:spcPts val="0"/>
              </a:spcBef>
              <a:buNone/>
              <a:defRPr sz="2647" spc="0" baseline="0">
                <a:gradFill>
                  <a:gsLst>
                    <a:gs pos="100000">
                      <a:schemeClr val="tx1"/>
                    </a:gs>
                    <a:gs pos="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bwMode="white">
          <a:xfrm>
            <a:off x="269304" y="2098542"/>
            <a:ext cx="8964184" cy="2344110"/>
          </a:xfrm>
          <a:noFill/>
        </p:spPr>
        <p:txBody>
          <a:bodyPr lIns="146304" tIns="91440" rIns="146304" bIns="91440" anchor="t" anchorCtr="0"/>
          <a:lstStyle>
            <a:lvl1pPr>
              <a:defRPr sz="4412" spc="-74" baseline="0">
                <a:gradFill>
                  <a:gsLst>
                    <a:gs pos="100000">
                      <a:schemeClr val="tx1"/>
                    </a:gs>
                    <a:gs pos="0">
                      <a:schemeClr val="tx1"/>
                    </a:gs>
                  </a:gsLst>
                  <a:lin ang="5400000" scaled="0"/>
                </a:gradFill>
              </a:defRPr>
            </a:lvl1pPr>
          </a:lstStyle>
          <a:p>
            <a:r>
              <a:rPr lang="en-US"/>
              <a:t>Presentation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white">
          <a:xfrm>
            <a:off x="10129914" y="470068"/>
            <a:ext cx="1611036" cy="345156"/>
          </a:xfrm>
          <a:prstGeom prst="rect">
            <a:avLst/>
          </a:prstGeom>
        </p:spPr>
      </p:pic>
      <p:pic>
        <p:nvPicPr>
          <p:cNvPr id="11" name="Picture 10"/>
          <p:cNvPicPr>
            <a:picLocks noChangeAspect="1"/>
          </p:cNvPicPr>
          <p:nvPr userDrawn="1"/>
        </p:nvPicPr>
        <p:blipFill>
          <a:blip r:embed="rId4"/>
          <a:stretch>
            <a:fillRect/>
          </a:stretch>
        </p:blipFill>
        <p:spPr>
          <a:xfrm>
            <a:off x="269241" y="288356"/>
            <a:ext cx="1798279" cy="1798533"/>
          </a:xfrm>
          <a:prstGeom prst="rect">
            <a:avLst/>
          </a:prstGeom>
        </p:spPr>
      </p:pic>
    </p:spTree>
    <p:extLst>
      <p:ext uri="{BB962C8B-B14F-4D97-AF65-F5344CB8AC3E}">
        <p14:creationId xmlns:p14="http://schemas.microsoft.com/office/powerpoint/2010/main" val="38098167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userDrawn="1">
          <p15:clr>
            <a:srgbClr val="C35EA4"/>
          </p15:clr>
        </p15:guide>
        <p15:guide id="2" orient="horz" pos="4104" userDrawn="1">
          <p15:clr>
            <a:srgbClr val="C35EA4"/>
          </p15:clr>
        </p15:guide>
        <p15:guide id="3" pos="384" userDrawn="1">
          <p15:clr>
            <a:srgbClr val="C35EA4"/>
          </p15:clr>
        </p15:guide>
        <p15:guide id="4" pos="10061" userDrawn="1">
          <p15:clr>
            <a:srgbClr val="C35E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4"/>
            <a:ext cx="11653523" cy="1796217"/>
          </a:xfrm>
          <a:noFill/>
        </p:spPr>
        <p:txBody>
          <a:bodyPr tIns="91440" bIns="91440" anchor="t" anchorCtr="0"/>
          <a:lstStyle>
            <a:lvl1pPr>
              <a:defRPr sz="6470" spc="-74"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17528209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b="23163"/>
          <a:stretch/>
        </p:blipFill>
        <p:spPr>
          <a:xfrm>
            <a:off x="0" y="476918"/>
            <a:ext cx="12192000" cy="6381082"/>
          </a:xfrm>
          <a:prstGeom prst="rect">
            <a:avLst/>
          </a:prstGeom>
        </p:spPr>
      </p:pic>
      <p:pic>
        <p:nvPicPr>
          <p:cNvPr id="12" name="Picture 11"/>
          <p:cNvPicPr>
            <a:picLocks noChangeAspect="1"/>
          </p:cNvPicPr>
          <p:nvPr userDrawn="1"/>
        </p:nvPicPr>
        <p:blipFill>
          <a:blip r:embed="rId3"/>
          <a:stretch>
            <a:fillRect/>
          </a:stretch>
        </p:blipFill>
        <p:spPr>
          <a:xfrm>
            <a:off x="249021" y="1182564"/>
            <a:ext cx="7221283" cy="3598324"/>
          </a:xfrm>
          <a:prstGeom prst="rect">
            <a:avLst/>
          </a:prstGeom>
          <a:solidFill>
            <a:srgbClr val="90FF00"/>
          </a:solidFill>
        </p:spPr>
      </p:pic>
      <p:sp>
        <p:nvSpPr>
          <p:cNvPr id="8" name="Title 1"/>
          <p:cNvSpPr>
            <a:spLocks noGrp="1"/>
          </p:cNvSpPr>
          <p:nvPr>
            <p:ph type="title" hasCustomPrompt="1"/>
          </p:nvPr>
        </p:nvSpPr>
        <p:spPr>
          <a:xfrm>
            <a:off x="269241" y="1187645"/>
            <a:ext cx="7171399" cy="2264518"/>
          </a:xfrm>
          <a:noFill/>
        </p:spPr>
        <p:txBody>
          <a:bodyPr tIns="91440" bIns="91440" anchor="t" anchorCtr="0"/>
          <a:lstStyle>
            <a:lvl1pPr>
              <a:defRPr sz="5294" spc="-56" baseline="0">
                <a:gradFill>
                  <a:gsLst>
                    <a:gs pos="100000">
                      <a:schemeClr val="tx1"/>
                    </a:gs>
                    <a:gs pos="0">
                      <a:schemeClr val="tx1"/>
                    </a:gs>
                  </a:gsLst>
                  <a:lin ang="5400000" scaled="0"/>
                </a:gradFill>
              </a:defRPr>
            </a:lvl1pPr>
          </a:lstStyle>
          <a:p>
            <a:r>
              <a:rPr lang="en-US" dirty="0"/>
              <a:t>Demo title</a:t>
            </a:r>
          </a:p>
        </p:txBody>
      </p:sp>
    </p:spTree>
    <p:extLst>
      <p:ext uri="{BB962C8B-B14F-4D97-AF65-F5344CB8AC3E}">
        <p14:creationId xmlns:p14="http://schemas.microsoft.com/office/powerpoint/2010/main" val="35464853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6613" b="43969"/>
          <a:stretch/>
        </p:blipFill>
        <p:spPr>
          <a:xfrm>
            <a:off x="0" y="2"/>
            <a:ext cx="12192000" cy="6858001"/>
          </a:xfrm>
          <a:prstGeom prst="rect">
            <a:avLst/>
          </a:prstGeom>
        </p:spPr>
      </p:pic>
      <p:sp>
        <p:nvSpPr>
          <p:cNvPr id="5" name="Rectangle 4"/>
          <p:cNvSpPr/>
          <p:nvPr userDrawn="1"/>
        </p:nvSpPr>
        <p:spPr bwMode="auto">
          <a:xfrm>
            <a:off x="269241" y="1186356"/>
            <a:ext cx="7171399" cy="26979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algn="ctr" defTabSz="685577" fontAlgn="base">
              <a:spcBef>
                <a:spcPct val="0"/>
              </a:spcBef>
              <a:spcAft>
                <a:spcPct val="0"/>
              </a:spcAft>
              <a:defRPr/>
            </a:pPr>
            <a:endParaRPr lang="en-US" sz="1471">
              <a:gradFill>
                <a:gsLst>
                  <a:gs pos="0">
                    <a:srgbClr val="FFFFFF"/>
                  </a:gs>
                  <a:gs pos="100000">
                    <a:srgbClr val="FFFFFF"/>
                  </a:gs>
                </a:gsLst>
                <a:lin ang="5400000" scaled="0"/>
              </a:gradFill>
            </a:endParaRPr>
          </a:p>
        </p:txBody>
      </p:sp>
      <p:sp>
        <p:nvSpPr>
          <p:cNvPr id="2" name="Title 1"/>
          <p:cNvSpPr>
            <a:spLocks noGrp="1"/>
          </p:cNvSpPr>
          <p:nvPr>
            <p:ph type="title" hasCustomPrompt="1"/>
          </p:nvPr>
        </p:nvSpPr>
        <p:spPr>
          <a:xfrm>
            <a:off x="269241" y="1186356"/>
            <a:ext cx="7171399" cy="2697988"/>
          </a:xfrm>
          <a:noFill/>
        </p:spPr>
        <p:txBody>
          <a:bodyPr tIns="91440" bIns="91440" anchor="t" anchorCtr="0"/>
          <a:lstStyle>
            <a:lvl1pPr>
              <a:defRPr sz="5294" spc="-74" baseline="0">
                <a:gradFill>
                  <a:gsLst>
                    <a:gs pos="100000">
                      <a:schemeClr val="bg1">
                        <a:lumMod val="50000"/>
                      </a:schemeClr>
                    </a:gs>
                    <a:gs pos="0">
                      <a:schemeClr val="bg1">
                        <a:lumMod val="50000"/>
                      </a:schemeClr>
                    </a:gs>
                  </a:gsLst>
                  <a:lin ang="5400000" scaled="0"/>
                </a:gradFill>
              </a:defRPr>
            </a:lvl1pPr>
          </a:lstStyle>
          <a:p>
            <a:r>
              <a:rPr lang="en-US"/>
              <a:t>Video title</a:t>
            </a:r>
          </a:p>
        </p:txBody>
      </p:sp>
    </p:spTree>
    <p:extLst>
      <p:ext uri="{BB962C8B-B14F-4D97-AF65-F5344CB8AC3E}">
        <p14:creationId xmlns:p14="http://schemas.microsoft.com/office/powerpoint/2010/main" val="14818283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4"/>
            <a:ext cx="11653523" cy="1796217"/>
          </a:xfrm>
          <a:noFill/>
        </p:spPr>
        <p:txBody>
          <a:bodyPr tIns="91440" bIns="91440" anchor="t" anchorCtr="0"/>
          <a:lstStyle>
            <a:lvl1pPr>
              <a:defRPr sz="6470" spc="-74"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22695470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4"/>
            <a:ext cx="11653523" cy="1796217"/>
          </a:xfrm>
          <a:noFill/>
        </p:spPr>
        <p:txBody>
          <a:bodyPr tIns="91440" bIns="91440" anchor="t" anchorCtr="0"/>
          <a:lstStyle>
            <a:lvl1pPr>
              <a:defRPr sz="6470" spc="-74"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16252352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4"/>
            <a:ext cx="11653523" cy="1796217"/>
          </a:xfrm>
          <a:noFill/>
        </p:spPr>
        <p:txBody>
          <a:bodyPr tIns="91440" bIns="91440" anchor="t" anchorCtr="0"/>
          <a:lstStyle>
            <a:lvl1pPr>
              <a:defRPr sz="6470" spc="-74"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8618043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0" y="1189177"/>
            <a:ext cx="11653523" cy="1538242"/>
          </a:xfrm>
        </p:spPr>
        <p:txBody>
          <a:bodyPr/>
          <a:lstStyle>
            <a:lvl1pPr marL="0" indent="0">
              <a:buNone/>
              <a:defRPr>
                <a:gradFill>
                  <a:gsLst>
                    <a:gs pos="1250">
                      <a:schemeClr val="tx2"/>
                    </a:gs>
                    <a:gs pos="99000">
                      <a:schemeClr val="tx2"/>
                    </a:gs>
                  </a:gsLst>
                  <a:lin ang="5400000" scaled="0"/>
                </a:gradFill>
              </a:defRPr>
            </a:lvl1pPr>
            <a:lvl2pPr marL="0" indent="0">
              <a:buFontTx/>
              <a:buNone/>
              <a:defRPr sz="1471"/>
            </a:lvl2pPr>
            <a:lvl3pPr marL="168073" indent="0">
              <a:buNone/>
              <a:defRPr sz="1471"/>
            </a:lvl3pPr>
            <a:lvl4pPr marL="336145" indent="0">
              <a:buNone/>
              <a:defRPr sz="1324"/>
            </a:lvl4pPr>
            <a:lvl5pPr marL="504218" indent="0">
              <a:buNone/>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831720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0" y="1189177"/>
            <a:ext cx="11653523" cy="1538242"/>
          </a:xfrm>
        </p:spPr>
        <p:txBody>
          <a:bodyPr/>
          <a:lstStyle>
            <a:lvl1pPr marL="0" indent="0">
              <a:buNone/>
              <a:defRPr>
                <a:gradFill>
                  <a:gsLst>
                    <a:gs pos="1250">
                      <a:schemeClr val="tx1"/>
                    </a:gs>
                    <a:gs pos="99000">
                      <a:schemeClr val="tx1"/>
                    </a:gs>
                  </a:gsLst>
                  <a:lin ang="5400000" scaled="0"/>
                </a:gradFill>
              </a:defRPr>
            </a:lvl1pPr>
            <a:lvl2pPr marL="0" indent="0">
              <a:buFontTx/>
              <a:buNone/>
              <a:defRPr sz="1471"/>
            </a:lvl2pPr>
            <a:lvl3pPr marL="168073" indent="0">
              <a:buNone/>
              <a:defRPr sz="1471"/>
            </a:lvl3pPr>
            <a:lvl4pPr marL="336145" indent="0">
              <a:buNone/>
              <a:defRPr sz="1324"/>
            </a:lvl4pPr>
            <a:lvl5pPr marL="504218" indent="0">
              <a:buNone/>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7341038"/>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40" y="1190736"/>
            <a:ext cx="11653523" cy="16873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2471728"/>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8"/>
            <a:ext cx="11653523" cy="1687385"/>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43594975"/>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6"/>
            <a:ext cx="5378548" cy="1497589"/>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407" indent="0">
              <a:buNone/>
              <a:tabLst/>
              <a:defRPr sz="1471"/>
            </a:lvl3pPr>
            <a:lvl4pPr marL="338480" indent="0">
              <a:buNone/>
              <a:defRPr sz="1324"/>
            </a:lvl4pPr>
            <a:lvl5pPr marL="504218" indent="0">
              <a:buNone/>
              <a:tabLst/>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6"/>
            <a:ext cx="5378548" cy="1497589"/>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407" indent="0">
              <a:buNone/>
              <a:tabLst/>
              <a:defRPr sz="1471"/>
            </a:lvl3pPr>
            <a:lvl4pPr marL="338480" indent="0">
              <a:buNone/>
              <a:defRPr sz="1324"/>
            </a:lvl4pPr>
            <a:lvl5pPr marL="504218" indent="0">
              <a:buNone/>
              <a:tabLst/>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692948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theme" Target="../theme/theme3.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29" Type="http://schemas.openxmlformats.org/officeDocument/2006/relationships/theme" Target="../theme/theme4.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5.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4"/>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2" y="1189178"/>
            <a:ext cx="11653521" cy="1687385"/>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260045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 id="2147483813" r:id="rId18"/>
    <p:sldLayoutId id="2147483814" r:id="rId19"/>
    <p:sldLayoutId id="2147483815" r:id="rId20"/>
    <p:sldLayoutId id="2147483816" r:id="rId21"/>
    <p:sldLayoutId id="2147483817" r:id="rId22"/>
    <p:sldLayoutId id="2147483818" r:id="rId23"/>
    <p:sldLayoutId id="2147483819" r:id="rId24"/>
    <p:sldLayoutId id="2147483820" r:id="rId25"/>
    <p:sldLayoutId id="2147483821" r:id="rId26"/>
    <p:sldLayoutId id="2147483822" r:id="rId27"/>
    <p:sldLayoutId id="2147483823" r:id="rId28"/>
  </p:sldLayoutIdLst>
  <p:transition>
    <p:fade/>
  </p:transition>
  <p:txStyles>
    <p:titleStyle>
      <a:lvl1pPr algn="l" defTabSz="685775" rtl="0" eaLnBrk="1" latinLnBrk="0" hangingPunct="1">
        <a:lnSpc>
          <a:spcPct val="90000"/>
        </a:lnSpc>
        <a:spcBef>
          <a:spcPct val="0"/>
        </a:spcBef>
        <a:buNone/>
        <a:defRPr lang="en-US" sz="3971"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109" marR="0" indent="-252109" algn="l" defTabSz="685775" rtl="0" eaLnBrk="1" fontAlgn="auto" latinLnBrk="0" hangingPunct="1">
        <a:lnSpc>
          <a:spcPct val="90000"/>
        </a:lnSpc>
        <a:spcBef>
          <a:spcPct val="20000"/>
        </a:spcBef>
        <a:spcAft>
          <a:spcPts val="0"/>
        </a:spcAft>
        <a:buClrTx/>
        <a:buSzPct val="90000"/>
        <a:buFont typeface="Arial" pitchFamily="34" charset="0"/>
        <a:buChar char="•"/>
        <a:tabLst/>
        <a:defRPr sz="2941" kern="1200" spc="0" baseline="0">
          <a:gradFill>
            <a:gsLst>
              <a:gs pos="1250">
                <a:schemeClr val="tx1"/>
              </a:gs>
              <a:gs pos="100000">
                <a:schemeClr val="tx1"/>
              </a:gs>
            </a:gsLst>
            <a:lin ang="5400000" scaled="0"/>
          </a:gradFill>
          <a:latin typeface="+mj-lt"/>
          <a:ea typeface="+mn-ea"/>
          <a:cs typeface="+mn-cs"/>
        </a:defRPr>
      </a:lvl1pPr>
      <a:lvl2pPr marL="429518" marR="0" indent="-177410" algn="l" defTabSz="68577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254" marR="0" indent="-168073" algn="l" defTabSz="68577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3pPr>
      <a:lvl4pPr marL="756326" marR="0" indent="-168073" algn="l" defTabSz="68577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4pPr>
      <a:lvl5pPr marL="924398" marR="0" indent="-168073" algn="l" defTabSz="68577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5pPr>
      <a:lvl6pPr marL="1885882"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8770"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658"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546"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775" rtl="0" eaLnBrk="1" latinLnBrk="0" hangingPunct="1">
        <a:defRPr sz="1324" kern="1200">
          <a:solidFill>
            <a:schemeClr val="tx1"/>
          </a:solidFill>
          <a:latin typeface="+mn-lt"/>
          <a:ea typeface="+mn-ea"/>
          <a:cs typeface="+mn-cs"/>
        </a:defRPr>
      </a:lvl1pPr>
      <a:lvl2pPr marL="342887" algn="l" defTabSz="685775" rtl="0" eaLnBrk="1" latinLnBrk="0" hangingPunct="1">
        <a:defRPr sz="1324" kern="1200">
          <a:solidFill>
            <a:schemeClr val="tx1"/>
          </a:solidFill>
          <a:latin typeface="+mn-lt"/>
          <a:ea typeface="+mn-ea"/>
          <a:cs typeface="+mn-cs"/>
        </a:defRPr>
      </a:lvl2pPr>
      <a:lvl3pPr marL="685775" algn="l" defTabSz="685775" rtl="0" eaLnBrk="1" latinLnBrk="0" hangingPunct="1">
        <a:defRPr sz="1324" kern="1200">
          <a:solidFill>
            <a:schemeClr val="tx1"/>
          </a:solidFill>
          <a:latin typeface="+mn-lt"/>
          <a:ea typeface="+mn-ea"/>
          <a:cs typeface="+mn-cs"/>
        </a:defRPr>
      </a:lvl3pPr>
      <a:lvl4pPr marL="1028663" algn="l" defTabSz="685775" rtl="0" eaLnBrk="1" latinLnBrk="0" hangingPunct="1">
        <a:defRPr sz="1324" kern="1200">
          <a:solidFill>
            <a:schemeClr val="tx1"/>
          </a:solidFill>
          <a:latin typeface="+mn-lt"/>
          <a:ea typeface="+mn-ea"/>
          <a:cs typeface="+mn-cs"/>
        </a:defRPr>
      </a:lvl4pPr>
      <a:lvl5pPr marL="1371551" algn="l" defTabSz="685775" rtl="0" eaLnBrk="1" latinLnBrk="0" hangingPunct="1">
        <a:defRPr sz="1324" kern="1200">
          <a:solidFill>
            <a:schemeClr val="tx1"/>
          </a:solidFill>
          <a:latin typeface="+mn-lt"/>
          <a:ea typeface="+mn-ea"/>
          <a:cs typeface="+mn-cs"/>
        </a:defRPr>
      </a:lvl5pPr>
      <a:lvl6pPr marL="1714439" algn="l" defTabSz="685775" rtl="0" eaLnBrk="1" latinLnBrk="0" hangingPunct="1">
        <a:defRPr sz="1324" kern="1200">
          <a:solidFill>
            <a:schemeClr val="tx1"/>
          </a:solidFill>
          <a:latin typeface="+mn-lt"/>
          <a:ea typeface="+mn-ea"/>
          <a:cs typeface="+mn-cs"/>
        </a:defRPr>
      </a:lvl6pPr>
      <a:lvl7pPr marL="2057326" algn="l" defTabSz="685775" rtl="0" eaLnBrk="1" latinLnBrk="0" hangingPunct="1">
        <a:defRPr sz="1324" kern="1200">
          <a:solidFill>
            <a:schemeClr val="tx1"/>
          </a:solidFill>
          <a:latin typeface="+mn-lt"/>
          <a:ea typeface="+mn-ea"/>
          <a:cs typeface="+mn-cs"/>
        </a:defRPr>
      </a:lvl7pPr>
      <a:lvl8pPr marL="2400213" algn="l" defTabSz="685775" rtl="0" eaLnBrk="1" latinLnBrk="0" hangingPunct="1">
        <a:defRPr sz="1324" kern="1200">
          <a:solidFill>
            <a:schemeClr val="tx1"/>
          </a:solidFill>
          <a:latin typeface="+mn-lt"/>
          <a:ea typeface="+mn-ea"/>
          <a:cs typeface="+mn-cs"/>
        </a:defRPr>
      </a:lvl8pPr>
      <a:lvl9pPr marL="2743102" algn="l" defTabSz="685775" rtl="0" eaLnBrk="1" latinLnBrk="0" hangingPunct="1">
        <a:defRPr sz="132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5ACBF0"/>
          </p15:clr>
        </p15:guide>
        <p15:guide id="2" pos="231"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999" userDrawn="1">
          <p15:clr>
            <a:srgbClr val="A4A3A4"/>
          </p15:clr>
        </p15:guide>
        <p15:guide id="11" pos="1767" userDrawn="1">
          <p15:clr>
            <a:srgbClr val="A4A3A4"/>
          </p15:clr>
        </p15:guide>
        <p15:guide id="12" pos="2535" userDrawn="1">
          <p15:clr>
            <a:srgbClr val="A4A3A4"/>
          </p15:clr>
        </p15:guide>
        <p15:guide id="13" pos="3303" userDrawn="1">
          <p15:clr>
            <a:srgbClr val="A4A3A4"/>
          </p15:clr>
        </p15:guide>
        <p15:guide id="14" pos="4071" userDrawn="1">
          <p15:clr>
            <a:srgbClr val="A4A3A4"/>
          </p15:clr>
        </p15:guide>
        <p15:guide id="15" pos="4839" userDrawn="1">
          <p15:clr>
            <a:srgbClr val="A4A3A4"/>
          </p15:clr>
        </p15:guide>
        <p15:guide id="16" pos="5607" userDrawn="1">
          <p15:clr>
            <a:srgbClr val="A4A3A4"/>
          </p15:clr>
        </p15:guide>
        <p15:guide id="17" pos="6375" userDrawn="1">
          <p15:clr>
            <a:srgbClr val="A4A3A4"/>
          </p15:clr>
        </p15:guide>
        <p15:guide id="18" pos="7143" userDrawn="1">
          <p15:clr>
            <a:srgbClr val="A4A3A4"/>
          </p15:clr>
        </p15:guide>
        <p15:guide id="19" pos="7911" userDrawn="1">
          <p15:clr>
            <a:srgbClr val="A4A3A4"/>
          </p15:clr>
        </p15:guide>
        <p15:guide id="20" pos="8679" userDrawn="1">
          <p15:clr>
            <a:srgbClr val="A4A3A4"/>
          </p15:clr>
        </p15:guide>
        <p15:guide id="21" pos="9447" userDrawn="1">
          <p15:clr>
            <a:srgbClr val="A4A3A4"/>
          </p15:clr>
        </p15:guide>
        <p15:guide id="22" pos="10215"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6"/>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4" y="1189178"/>
            <a:ext cx="11653521" cy="1687385"/>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9087930"/>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 id="2147483844" r:id="rId20"/>
    <p:sldLayoutId id="2147483845" r:id="rId21"/>
    <p:sldLayoutId id="2147483846" r:id="rId22"/>
    <p:sldLayoutId id="2147483847" r:id="rId23"/>
    <p:sldLayoutId id="2147483848" r:id="rId24"/>
    <p:sldLayoutId id="2147483849" r:id="rId25"/>
    <p:sldLayoutId id="2147483850" r:id="rId26"/>
    <p:sldLayoutId id="2147483851" r:id="rId27"/>
    <p:sldLayoutId id="2147483852" r:id="rId28"/>
  </p:sldLayoutIdLst>
  <p:transition>
    <p:fade/>
  </p:transition>
  <p:txStyles>
    <p:titleStyle>
      <a:lvl1pPr algn="l" defTabSz="685775" rtl="0" eaLnBrk="1" latinLnBrk="0" hangingPunct="1">
        <a:lnSpc>
          <a:spcPct val="90000"/>
        </a:lnSpc>
        <a:spcBef>
          <a:spcPct val="0"/>
        </a:spcBef>
        <a:buNone/>
        <a:defRPr lang="en-US" sz="3971"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109" marR="0" indent="-252109" algn="l" defTabSz="685775" rtl="0" eaLnBrk="1" fontAlgn="auto" latinLnBrk="0" hangingPunct="1">
        <a:lnSpc>
          <a:spcPct val="90000"/>
        </a:lnSpc>
        <a:spcBef>
          <a:spcPct val="20000"/>
        </a:spcBef>
        <a:spcAft>
          <a:spcPts val="0"/>
        </a:spcAft>
        <a:buClrTx/>
        <a:buSzPct val="90000"/>
        <a:buFont typeface="Arial" pitchFamily="34" charset="0"/>
        <a:buChar char="•"/>
        <a:tabLst/>
        <a:defRPr sz="2941" kern="1200" spc="0" baseline="0">
          <a:gradFill>
            <a:gsLst>
              <a:gs pos="1250">
                <a:schemeClr val="tx1"/>
              </a:gs>
              <a:gs pos="100000">
                <a:schemeClr val="tx1"/>
              </a:gs>
            </a:gsLst>
            <a:lin ang="5400000" scaled="0"/>
          </a:gradFill>
          <a:latin typeface="+mj-lt"/>
          <a:ea typeface="+mn-ea"/>
          <a:cs typeface="+mn-cs"/>
        </a:defRPr>
      </a:lvl1pPr>
      <a:lvl2pPr marL="429518" marR="0" indent="-177410" algn="l" defTabSz="68577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254" marR="0" indent="-168073" algn="l" defTabSz="68577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3pPr>
      <a:lvl4pPr marL="756326" marR="0" indent="-168073" algn="l" defTabSz="68577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4pPr>
      <a:lvl5pPr marL="924398" marR="0" indent="-168073" algn="l" defTabSz="68577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5pPr>
      <a:lvl6pPr marL="1885882"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8770"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658"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546"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775" rtl="0" eaLnBrk="1" latinLnBrk="0" hangingPunct="1">
        <a:defRPr sz="1324" kern="1200">
          <a:solidFill>
            <a:schemeClr val="tx1"/>
          </a:solidFill>
          <a:latin typeface="+mn-lt"/>
          <a:ea typeface="+mn-ea"/>
          <a:cs typeface="+mn-cs"/>
        </a:defRPr>
      </a:lvl1pPr>
      <a:lvl2pPr marL="342887" algn="l" defTabSz="685775" rtl="0" eaLnBrk="1" latinLnBrk="0" hangingPunct="1">
        <a:defRPr sz="1324" kern="1200">
          <a:solidFill>
            <a:schemeClr val="tx1"/>
          </a:solidFill>
          <a:latin typeface="+mn-lt"/>
          <a:ea typeface="+mn-ea"/>
          <a:cs typeface="+mn-cs"/>
        </a:defRPr>
      </a:lvl2pPr>
      <a:lvl3pPr marL="685775" algn="l" defTabSz="685775" rtl="0" eaLnBrk="1" latinLnBrk="0" hangingPunct="1">
        <a:defRPr sz="1324" kern="1200">
          <a:solidFill>
            <a:schemeClr val="tx1"/>
          </a:solidFill>
          <a:latin typeface="+mn-lt"/>
          <a:ea typeface="+mn-ea"/>
          <a:cs typeface="+mn-cs"/>
        </a:defRPr>
      </a:lvl3pPr>
      <a:lvl4pPr marL="1028663" algn="l" defTabSz="685775" rtl="0" eaLnBrk="1" latinLnBrk="0" hangingPunct="1">
        <a:defRPr sz="1324" kern="1200">
          <a:solidFill>
            <a:schemeClr val="tx1"/>
          </a:solidFill>
          <a:latin typeface="+mn-lt"/>
          <a:ea typeface="+mn-ea"/>
          <a:cs typeface="+mn-cs"/>
        </a:defRPr>
      </a:lvl4pPr>
      <a:lvl5pPr marL="1371551" algn="l" defTabSz="685775" rtl="0" eaLnBrk="1" latinLnBrk="0" hangingPunct="1">
        <a:defRPr sz="1324" kern="1200">
          <a:solidFill>
            <a:schemeClr val="tx1"/>
          </a:solidFill>
          <a:latin typeface="+mn-lt"/>
          <a:ea typeface="+mn-ea"/>
          <a:cs typeface="+mn-cs"/>
        </a:defRPr>
      </a:lvl5pPr>
      <a:lvl6pPr marL="1714439" algn="l" defTabSz="685775" rtl="0" eaLnBrk="1" latinLnBrk="0" hangingPunct="1">
        <a:defRPr sz="1324" kern="1200">
          <a:solidFill>
            <a:schemeClr val="tx1"/>
          </a:solidFill>
          <a:latin typeface="+mn-lt"/>
          <a:ea typeface="+mn-ea"/>
          <a:cs typeface="+mn-cs"/>
        </a:defRPr>
      </a:lvl6pPr>
      <a:lvl7pPr marL="2057326" algn="l" defTabSz="685775" rtl="0" eaLnBrk="1" latinLnBrk="0" hangingPunct="1">
        <a:defRPr sz="1324" kern="1200">
          <a:solidFill>
            <a:schemeClr val="tx1"/>
          </a:solidFill>
          <a:latin typeface="+mn-lt"/>
          <a:ea typeface="+mn-ea"/>
          <a:cs typeface="+mn-cs"/>
        </a:defRPr>
      </a:lvl7pPr>
      <a:lvl8pPr marL="2400213" algn="l" defTabSz="685775" rtl="0" eaLnBrk="1" latinLnBrk="0" hangingPunct="1">
        <a:defRPr sz="1324" kern="1200">
          <a:solidFill>
            <a:schemeClr val="tx1"/>
          </a:solidFill>
          <a:latin typeface="+mn-lt"/>
          <a:ea typeface="+mn-ea"/>
          <a:cs typeface="+mn-cs"/>
        </a:defRPr>
      </a:lvl8pPr>
      <a:lvl9pPr marL="2743102" algn="l" defTabSz="685775" rtl="0" eaLnBrk="1" latinLnBrk="0" hangingPunct="1">
        <a:defRPr sz="132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5ACBF0"/>
          </p15:clr>
        </p15:guide>
        <p15:guide id="2" pos="231"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999" userDrawn="1">
          <p15:clr>
            <a:srgbClr val="A4A3A4"/>
          </p15:clr>
        </p15:guide>
        <p15:guide id="11" pos="1767" userDrawn="1">
          <p15:clr>
            <a:srgbClr val="A4A3A4"/>
          </p15:clr>
        </p15:guide>
        <p15:guide id="12" pos="2535" userDrawn="1">
          <p15:clr>
            <a:srgbClr val="A4A3A4"/>
          </p15:clr>
        </p15:guide>
        <p15:guide id="13" pos="3304" userDrawn="1">
          <p15:clr>
            <a:srgbClr val="A4A3A4"/>
          </p15:clr>
        </p15:guide>
        <p15:guide id="14" pos="4072" userDrawn="1">
          <p15:clr>
            <a:srgbClr val="A4A3A4"/>
          </p15:clr>
        </p15:guide>
        <p15:guide id="15" pos="4840" userDrawn="1">
          <p15:clr>
            <a:srgbClr val="A4A3A4"/>
          </p15:clr>
        </p15:guide>
        <p15:guide id="16" pos="5605" userDrawn="1">
          <p15:clr>
            <a:srgbClr val="A4A3A4"/>
          </p15:clr>
        </p15:guide>
        <p15:guide id="17" pos="6373" userDrawn="1">
          <p15:clr>
            <a:srgbClr val="A4A3A4"/>
          </p15:clr>
        </p15:guide>
        <p15:guide id="18" pos="7141" userDrawn="1">
          <p15:clr>
            <a:srgbClr val="A4A3A4"/>
          </p15:clr>
        </p15:guide>
        <p15:guide id="19" pos="7911" userDrawn="1">
          <p15:clr>
            <a:srgbClr val="A4A3A4"/>
          </p15:clr>
        </p15:guide>
        <p15:guide id="20" pos="8679" userDrawn="1">
          <p15:clr>
            <a:srgbClr val="A4A3A4"/>
          </p15:clr>
        </p15:guide>
        <p15:guide id="21" pos="9447" userDrawn="1">
          <p15:clr>
            <a:srgbClr val="A4A3A4"/>
          </p15:clr>
        </p15:guide>
        <p15:guide id="22" pos="10215" userDrawn="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4"/>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2" y="1189178"/>
            <a:ext cx="11653521" cy="1687385"/>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16237809"/>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 id="2147483869" r:id="rId16"/>
    <p:sldLayoutId id="2147483870" r:id="rId17"/>
    <p:sldLayoutId id="2147483871" r:id="rId18"/>
    <p:sldLayoutId id="2147483872" r:id="rId19"/>
    <p:sldLayoutId id="2147483873" r:id="rId20"/>
    <p:sldLayoutId id="2147483874" r:id="rId21"/>
    <p:sldLayoutId id="2147483875" r:id="rId22"/>
    <p:sldLayoutId id="2147483876" r:id="rId23"/>
    <p:sldLayoutId id="2147483877" r:id="rId24"/>
    <p:sldLayoutId id="2147483878" r:id="rId25"/>
    <p:sldLayoutId id="2147483879" r:id="rId26"/>
    <p:sldLayoutId id="2147483880" r:id="rId27"/>
  </p:sldLayoutIdLst>
  <p:transition>
    <p:fade/>
  </p:transition>
  <p:txStyles>
    <p:titleStyle>
      <a:lvl1pPr algn="l" defTabSz="685775" rtl="0" eaLnBrk="1" latinLnBrk="0" hangingPunct="1">
        <a:lnSpc>
          <a:spcPct val="90000"/>
        </a:lnSpc>
        <a:spcBef>
          <a:spcPct val="0"/>
        </a:spcBef>
        <a:buNone/>
        <a:defRPr lang="en-US" sz="3971"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109" marR="0" indent="-252109" algn="l" defTabSz="685775" rtl="0" eaLnBrk="1" fontAlgn="auto" latinLnBrk="0" hangingPunct="1">
        <a:lnSpc>
          <a:spcPct val="90000"/>
        </a:lnSpc>
        <a:spcBef>
          <a:spcPct val="20000"/>
        </a:spcBef>
        <a:spcAft>
          <a:spcPts val="0"/>
        </a:spcAft>
        <a:buClrTx/>
        <a:buSzPct val="90000"/>
        <a:buFont typeface="Arial" pitchFamily="34" charset="0"/>
        <a:buChar char="•"/>
        <a:tabLst/>
        <a:defRPr sz="2941" kern="1200" spc="0" baseline="0">
          <a:gradFill>
            <a:gsLst>
              <a:gs pos="1250">
                <a:schemeClr val="tx1"/>
              </a:gs>
              <a:gs pos="100000">
                <a:schemeClr val="tx1"/>
              </a:gs>
            </a:gsLst>
            <a:lin ang="5400000" scaled="0"/>
          </a:gradFill>
          <a:latin typeface="+mj-lt"/>
          <a:ea typeface="+mn-ea"/>
          <a:cs typeface="+mn-cs"/>
        </a:defRPr>
      </a:lvl1pPr>
      <a:lvl2pPr marL="429518" marR="0" indent="-177410" algn="l" defTabSz="68577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254" marR="0" indent="-168073" algn="l" defTabSz="68577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3pPr>
      <a:lvl4pPr marL="756326" marR="0" indent="-168073" algn="l" defTabSz="68577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4pPr>
      <a:lvl5pPr marL="924398" marR="0" indent="-168073" algn="l" defTabSz="68577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5pPr>
      <a:lvl6pPr marL="1885882"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8770"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658"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546"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775" rtl="0" eaLnBrk="1" latinLnBrk="0" hangingPunct="1">
        <a:defRPr sz="1324" kern="1200">
          <a:solidFill>
            <a:schemeClr val="tx1"/>
          </a:solidFill>
          <a:latin typeface="+mn-lt"/>
          <a:ea typeface="+mn-ea"/>
          <a:cs typeface="+mn-cs"/>
        </a:defRPr>
      </a:lvl1pPr>
      <a:lvl2pPr marL="342887" algn="l" defTabSz="685775" rtl="0" eaLnBrk="1" latinLnBrk="0" hangingPunct="1">
        <a:defRPr sz="1324" kern="1200">
          <a:solidFill>
            <a:schemeClr val="tx1"/>
          </a:solidFill>
          <a:latin typeface="+mn-lt"/>
          <a:ea typeface="+mn-ea"/>
          <a:cs typeface="+mn-cs"/>
        </a:defRPr>
      </a:lvl2pPr>
      <a:lvl3pPr marL="685775" algn="l" defTabSz="685775" rtl="0" eaLnBrk="1" latinLnBrk="0" hangingPunct="1">
        <a:defRPr sz="1324" kern="1200">
          <a:solidFill>
            <a:schemeClr val="tx1"/>
          </a:solidFill>
          <a:latin typeface="+mn-lt"/>
          <a:ea typeface="+mn-ea"/>
          <a:cs typeface="+mn-cs"/>
        </a:defRPr>
      </a:lvl3pPr>
      <a:lvl4pPr marL="1028663" algn="l" defTabSz="685775" rtl="0" eaLnBrk="1" latinLnBrk="0" hangingPunct="1">
        <a:defRPr sz="1324" kern="1200">
          <a:solidFill>
            <a:schemeClr val="tx1"/>
          </a:solidFill>
          <a:latin typeface="+mn-lt"/>
          <a:ea typeface="+mn-ea"/>
          <a:cs typeface="+mn-cs"/>
        </a:defRPr>
      </a:lvl4pPr>
      <a:lvl5pPr marL="1371551" algn="l" defTabSz="685775" rtl="0" eaLnBrk="1" latinLnBrk="0" hangingPunct="1">
        <a:defRPr sz="1324" kern="1200">
          <a:solidFill>
            <a:schemeClr val="tx1"/>
          </a:solidFill>
          <a:latin typeface="+mn-lt"/>
          <a:ea typeface="+mn-ea"/>
          <a:cs typeface="+mn-cs"/>
        </a:defRPr>
      </a:lvl5pPr>
      <a:lvl6pPr marL="1714439" algn="l" defTabSz="685775" rtl="0" eaLnBrk="1" latinLnBrk="0" hangingPunct="1">
        <a:defRPr sz="1324" kern="1200">
          <a:solidFill>
            <a:schemeClr val="tx1"/>
          </a:solidFill>
          <a:latin typeface="+mn-lt"/>
          <a:ea typeface="+mn-ea"/>
          <a:cs typeface="+mn-cs"/>
        </a:defRPr>
      </a:lvl6pPr>
      <a:lvl7pPr marL="2057326" algn="l" defTabSz="685775" rtl="0" eaLnBrk="1" latinLnBrk="0" hangingPunct="1">
        <a:defRPr sz="1324" kern="1200">
          <a:solidFill>
            <a:schemeClr val="tx1"/>
          </a:solidFill>
          <a:latin typeface="+mn-lt"/>
          <a:ea typeface="+mn-ea"/>
          <a:cs typeface="+mn-cs"/>
        </a:defRPr>
      </a:lvl7pPr>
      <a:lvl8pPr marL="2400213" algn="l" defTabSz="685775" rtl="0" eaLnBrk="1" latinLnBrk="0" hangingPunct="1">
        <a:defRPr sz="1324" kern="1200">
          <a:solidFill>
            <a:schemeClr val="tx1"/>
          </a:solidFill>
          <a:latin typeface="+mn-lt"/>
          <a:ea typeface="+mn-ea"/>
          <a:cs typeface="+mn-cs"/>
        </a:defRPr>
      </a:lvl8pPr>
      <a:lvl9pPr marL="2743102" algn="l" defTabSz="685775" rtl="0" eaLnBrk="1" latinLnBrk="0" hangingPunct="1">
        <a:defRPr sz="132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5ACBF0"/>
          </p15:clr>
        </p15:guide>
        <p15:guide id="2" pos="231"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999" userDrawn="1">
          <p15:clr>
            <a:srgbClr val="A4A3A4"/>
          </p15:clr>
        </p15:guide>
        <p15:guide id="11" pos="1767" userDrawn="1">
          <p15:clr>
            <a:srgbClr val="A4A3A4"/>
          </p15:clr>
        </p15:guide>
        <p15:guide id="12" pos="2535" userDrawn="1">
          <p15:clr>
            <a:srgbClr val="A4A3A4"/>
          </p15:clr>
        </p15:guide>
        <p15:guide id="13" pos="3303" userDrawn="1">
          <p15:clr>
            <a:srgbClr val="A4A3A4"/>
          </p15:clr>
        </p15:guide>
        <p15:guide id="14" pos="4071" userDrawn="1">
          <p15:clr>
            <a:srgbClr val="A4A3A4"/>
          </p15:clr>
        </p15:guide>
        <p15:guide id="15" pos="4839" userDrawn="1">
          <p15:clr>
            <a:srgbClr val="A4A3A4"/>
          </p15:clr>
        </p15:guide>
        <p15:guide id="16" pos="5607" userDrawn="1">
          <p15:clr>
            <a:srgbClr val="A4A3A4"/>
          </p15:clr>
        </p15:guide>
        <p15:guide id="17" pos="6375" userDrawn="1">
          <p15:clr>
            <a:srgbClr val="A4A3A4"/>
          </p15:clr>
        </p15:guide>
        <p15:guide id="18" pos="7143" userDrawn="1">
          <p15:clr>
            <a:srgbClr val="A4A3A4"/>
          </p15:clr>
        </p15:guide>
        <p15:guide id="19" pos="7911" userDrawn="1">
          <p15:clr>
            <a:srgbClr val="A4A3A4"/>
          </p15:clr>
        </p15:guide>
        <p15:guide id="20" pos="8679" userDrawn="1">
          <p15:clr>
            <a:srgbClr val="A4A3A4"/>
          </p15:clr>
        </p15:guide>
        <p15:guide id="21" pos="9447" userDrawn="1">
          <p15:clr>
            <a:srgbClr val="A4A3A4"/>
          </p15:clr>
        </p15:guide>
        <p15:guide id="22" pos="10215" userDrawn="1">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4"/>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2" y="1189178"/>
            <a:ext cx="11653521" cy="1687385"/>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2482017"/>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2" r:id="rId4"/>
    <p:sldLayoutId id="2147484083" r:id="rId5"/>
    <p:sldLayoutId id="2147484084" r:id="rId6"/>
    <p:sldLayoutId id="2147484086" r:id="rId7"/>
    <p:sldLayoutId id="2147484087" r:id="rId8"/>
    <p:sldLayoutId id="2147484089" r:id="rId9"/>
    <p:sldLayoutId id="2147484090" r:id="rId10"/>
    <p:sldLayoutId id="2147484091" r:id="rId11"/>
    <p:sldLayoutId id="2147484092" r:id="rId12"/>
    <p:sldLayoutId id="2147484093" r:id="rId13"/>
    <p:sldLayoutId id="2147484094" r:id="rId14"/>
    <p:sldLayoutId id="2147484095" r:id="rId15"/>
    <p:sldLayoutId id="2147484096" r:id="rId16"/>
    <p:sldLayoutId id="2147484097" r:id="rId17"/>
    <p:sldLayoutId id="2147484098" r:id="rId18"/>
    <p:sldLayoutId id="2147484099" r:id="rId19"/>
    <p:sldLayoutId id="2147484100" r:id="rId20"/>
    <p:sldLayoutId id="2147484101" r:id="rId21"/>
    <p:sldLayoutId id="2147484102" r:id="rId22"/>
    <p:sldLayoutId id="2147484103" r:id="rId23"/>
    <p:sldLayoutId id="2147484104" r:id="rId24"/>
    <p:sldLayoutId id="2147484105" r:id="rId25"/>
    <p:sldLayoutId id="2147484107" r:id="rId26"/>
    <p:sldLayoutId id="2147484108" r:id="rId27"/>
    <p:sldLayoutId id="2147484109" r:id="rId28"/>
  </p:sldLayoutIdLst>
  <p:transition>
    <p:fade/>
  </p:transition>
  <p:txStyles>
    <p:titleStyle>
      <a:lvl1pPr algn="l" defTabSz="685775" rtl="0" eaLnBrk="1" latinLnBrk="0" hangingPunct="1">
        <a:lnSpc>
          <a:spcPct val="90000"/>
        </a:lnSpc>
        <a:spcBef>
          <a:spcPct val="0"/>
        </a:spcBef>
        <a:buNone/>
        <a:defRPr lang="en-US" sz="3971"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109" marR="0" indent="-252109" algn="l" defTabSz="685775" rtl="0" eaLnBrk="1" fontAlgn="auto" latinLnBrk="0" hangingPunct="1">
        <a:lnSpc>
          <a:spcPct val="90000"/>
        </a:lnSpc>
        <a:spcBef>
          <a:spcPct val="20000"/>
        </a:spcBef>
        <a:spcAft>
          <a:spcPts val="0"/>
        </a:spcAft>
        <a:buClrTx/>
        <a:buSzPct val="90000"/>
        <a:buFont typeface="Arial" pitchFamily="34" charset="0"/>
        <a:buChar char="•"/>
        <a:tabLst/>
        <a:defRPr sz="2941" kern="1200" spc="0" baseline="0">
          <a:gradFill>
            <a:gsLst>
              <a:gs pos="1250">
                <a:schemeClr val="tx1"/>
              </a:gs>
              <a:gs pos="100000">
                <a:schemeClr val="tx1"/>
              </a:gs>
            </a:gsLst>
            <a:lin ang="5400000" scaled="0"/>
          </a:gradFill>
          <a:latin typeface="+mj-lt"/>
          <a:ea typeface="+mn-ea"/>
          <a:cs typeface="+mn-cs"/>
        </a:defRPr>
      </a:lvl1pPr>
      <a:lvl2pPr marL="429518" marR="0" indent="-177410" algn="l" defTabSz="68577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254" marR="0" indent="-168073" algn="l" defTabSz="68577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3pPr>
      <a:lvl4pPr marL="756326" marR="0" indent="-168073" algn="l" defTabSz="68577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4pPr>
      <a:lvl5pPr marL="924398" marR="0" indent="-168073" algn="l" defTabSz="68577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5pPr>
      <a:lvl6pPr marL="1885882"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8770"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658"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546"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775" rtl="0" eaLnBrk="1" latinLnBrk="0" hangingPunct="1">
        <a:defRPr sz="1324" kern="1200">
          <a:solidFill>
            <a:schemeClr val="tx1"/>
          </a:solidFill>
          <a:latin typeface="+mn-lt"/>
          <a:ea typeface="+mn-ea"/>
          <a:cs typeface="+mn-cs"/>
        </a:defRPr>
      </a:lvl1pPr>
      <a:lvl2pPr marL="342887" algn="l" defTabSz="685775" rtl="0" eaLnBrk="1" latinLnBrk="0" hangingPunct="1">
        <a:defRPr sz="1324" kern="1200">
          <a:solidFill>
            <a:schemeClr val="tx1"/>
          </a:solidFill>
          <a:latin typeface="+mn-lt"/>
          <a:ea typeface="+mn-ea"/>
          <a:cs typeface="+mn-cs"/>
        </a:defRPr>
      </a:lvl2pPr>
      <a:lvl3pPr marL="685775" algn="l" defTabSz="685775" rtl="0" eaLnBrk="1" latinLnBrk="0" hangingPunct="1">
        <a:defRPr sz="1324" kern="1200">
          <a:solidFill>
            <a:schemeClr val="tx1"/>
          </a:solidFill>
          <a:latin typeface="+mn-lt"/>
          <a:ea typeface="+mn-ea"/>
          <a:cs typeface="+mn-cs"/>
        </a:defRPr>
      </a:lvl3pPr>
      <a:lvl4pPr marL="1028663" algn="l" defTabSz="685775" rtl="0" eaLnBrk="1" latinLnBrk="0" hangingPunct="1">
        <a:defRPr sz="1324" kern="1200">
          <a:solidFill>
            <a:schemeClr val="tx1"/>
          </a:solidFill>
          <a:latin typeface="+mn-lt"/>
          <a:ea typeface="+mn-ea"/>
          <a:cs typeface="+mn-cs"/>
        </a:defRPr>
      </a:lvl4pPr>
      <a:lvl5pPr marL="1371551" algn="l" defTabSz="685775" rtl="0" eaLnBrk="1" latinLnBrk="0" hangingPunct="1">
        <a:defRPr sz="1324" kern="1200">
          <a:solidFill>
            <a:schemeClr val="tx1"/>
          </a:solidFill>
          <a:latin typeface="+mn-lt"/>
          <a:ea typeface="+mn-ea"/>
          <a:cs typeface="+mn-cs"/>
        </a:defRPr>
      </a:lvl5pPr>
      <a:lvl6pPr marL="1714439" algn="l" defTabSz="685775" rtl="0" eaLnBrk="1" latinLnBrk="0" hangingPunct="1">
        <a:defRPr sz="1324" kern="1200">
          <a:solidFill>
            <a:schemeClr val="tx1"/>
          </a:solidFill>
          <a:latin typeface="+mn-lt"/>
          <a:ea typeface="+mn-ea"/>
          <a:cs typeface="+mn-cs"/>
        </a:defRPr>
      </a:lvl6pPr>
      <a:lvl7pPr marL="2057326" algn="l" defTabSz="685775" rtl="0" eaLnBrk="1" latinLnBrk="0" hangingPunct="1">
        <a:defRPr sz="1324" kern="1200">
          <a:solidFill>
            <a:schemeClr val="tx1"/>
          </a:solidFill>
          <a:latin typeface="+mn-lt"/>
          <a:ea typeface="+mn-ea"/>
          <a:cs typeface="+mn-cs"/>
        </a:defRPr>
      </a:lvl7pPr>
      <a:lvl8pPr marL="2400213" algn="l" defTabSz="685775" rtl="0" eaLnBrk="1" latinLnBrk="0" hangingPunct="1">
        <a:defRPr sz="1324" kern="1200">
          <a:solidFill>
            <a:schemeClr val="tx1"/>
          </a:solidFill>
          <a:latin typeface="+mn-lt"/>
          <a:ea typeface="+mn-ea"/>
          <a:cs typeface="+mn-cs"/>
        </a:defRPr>
      </a:lvl8pPr>
      <a:lvl9pPr marL="2743102" algn="l" defTabSz="685775" rtl="0" eaLnBrk="1" latinLnBrk="0" hangingPunct="1">
        <a:defRPr sz="132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5ACBF0"/>
          </p15:clr>
        </p15:guide>
        <p15:guide id="2" pos="231"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999" userDrawn="1">
          <p15:clr>
            <a:srgbClr val="A4A3A4"/>
          </p15:clr>
        </p15:guide>
        <p15:guide id="11" pos="1767" userDrawn="1">
          <p15:clr>
            <a:srgbClr val="A4A3A4"/>
          </p15:clr>
        </p15:guide>
        <p15:guide id="12" pos="2535" userDrawn="1">
          <p15:clr>
            <a:srgbClr val="A4A3A4"/>
          </p15:clr>
        </p15:guide>
        <p15:guide id="13" pos="3303" userDrawn="1">
          <p15:clr>
            <a:srgbClr val="A4A3A4"/>
          </p15:clr>
        </p15:guide>
        <p15:guide id="14" pos="4071" userDrawn="1">
          <p15:clr>
            <a:srgbClr val="A4A3A4"/>
          </p15:clr>
        </p15:guide>
        <p15:guide id="15" pos="4839" userDrawn="1">
          <p15:clr>
            <a:srgbClr val="A4A3A4"/>
          </p15:clr>
        </p15:guide>
        <p15:guide id="16" pos="5607" userDrawn="1">
          <p15:clr>
            <a:srgbClr val="A4A3A4"/>
          </p15:clr>
        </p15:guide>
        <p15:guide id="17" pos="6375" userDrawn="1">
          <p15:clr>
            <a:srgbClr val="A4A3A4"/>
          </p15:clr>
        </p15:guide>
        <p15:guide id="18" pos="7143" userDrawn="1">
          <p15:clr>
            <a:srgbClr val="A4A3A4"/>
          </p15:clr>
        </p15:guide>
        <p15:guide id="19" pos="7911" userDrawn="1">
          <p15:clr>
            <a:srgbClr val="A4A3A4"/>
          </p15:clr>
        </p15:guide>
        <p15:guide id="20" pos="8679" userDrawn="1">
          <p15:clr>
            <a:srgbClr val="A4A3A4"/>
          </p15:clr>
        </p15:guide>
        <p15:guide id="21" pos="9447" userDrawn="1">
          <p15:clr>
            <a:srgbClr val="A4A3A4"/>
          </p15:clr>
        </p15:guide>
        <p15:guide id="22" pos="10215" userDrawn="1">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C4084CF-9DE4-8841-BB0E-FB242AC922BD}" type="datetime1">
              <a:rPr lang="en-US" smtClean="0">
                <a:solidFill>
                  <a:prstClr val="black">
                    <a:tint val="75000"/>
                  </a:prstClr>
                </a:solidFill>
              </a:rPr>
              <a:pPr defTabSz="457200"/>
              <a:t>5/20/20</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9144016" y="642408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3070413-B9B6-7346-ADF3-C81AF2EBF2AB}"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652371590"/>
      </p:ext>
    </p:extLst>
  </p:cSld>
  <p:clrMap bg1="lt1" tx1="dk1" bg2="lt2" tx2="dk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12.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113.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113.xml"/><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3.xml"/></Relationships>
</file>

<file path=ppt/slides/_rels/slide1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3.xml"/><Relationship Id="rId1" Type="http://schemas.openxmlformats.org/officeDocument/2006/relationships/slideLayout" Target="../slideLayouts/slideLayout113.xml"/></Relationships>
</file>

<file path=ppt/slides/_rels/slide1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4.xml"/><Relationship Id="rId1" Type="http://schemas.openxmlformats.org/officeDocument/2006/relationships/slideLayout" Target="../slideLayouts/slideLayout1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13.xml"/><Relationship Id="rId1" Type="http://schemas.openxmlformats.org/officeDocument/2006/relationships/video" Target="https://www.youtube.com/embed/tJpnb-Bvl0k?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5.xml"/><Relationship Id="rId1" Type="http://schemas.openxmlformats.org/officeDocument/2006/relationships/slideLayout" Target="../slideLayouts/slideLayout1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13.xml"/><Relationship Id="rId1" Type="http://schemas.openxmlformats.org/officeDocument/2006/relationships/video" Target="https://www.youtube.com/embed/wJ-nym0wIeE?feature=oembe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6.xml"/><Relationship Id="rId1" Type="http://schemas.openxmlformats.org/officeDocument/2006/relationships/slideLayout" Target="../slideLayouts/slideLayout11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13.xml"/><Relationship Id="rId1" Type="http://schemas.openxmlformats.org/officeDocument/2006/relationships/video" Target="https://www.youtube.com/embed/xbN3vfQd4YI?feature=oembe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7.xml"/><Relationship Id="rId1" Type="http://schemas.openxmlformats.org/officeDocument/2006/relationships/slideLayout" Target="../slideLayouts/slideLayout1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13.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13.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1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3.xml"/></Relationships>
</file>

<file path=ppt/slides/_rels/slide9.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9.xml"/><Relationship Id="rId1" Type="http://schemas.openxmlformats.org/officeDocument/2006/relationships/slideLayout" Target="../slideLayouts/slideLayout11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7243" y="3501600"/>
            <a:ext cx="8777515" cy="1470025"/>
          </a:xfrm>
        </p:spPr>
        <p:txBody>
          <a:bodyPr>
            <a:noAutofit/>
          </a:bodyPr>
          <a:lstStyle/>
          <a:p>
            <a:r>
              <a:rPr lang="en-US" sz="6000" dirty="0">
                <a:effectLst>
                  <a:outerShdw blurRad="50800" dist="38100" dir="2700000">
                    <a:srgbClr val="000000">
                      <a:alpha val="43000"/>
                    </a:srgbClr>
                  </a:outerShdw>
                </a:effectLst>
              </a:rPr>
              <a:t>Program Chairs’ Welcome</a:t>
            </a:r>
          </a:p>
        </p:txBody>
      </p:sp>
      <p:sp>
        <p:nvSpPr>
          <p:cNvPr id="6" name="Subtitle 2">
            <a:extLst>
              <a:ext uri="{FF2B5EF4-FFF2-40B4-BE49-F238E27FC236}">
                <a16:creationId xmlns:a16="http://schemas.microsoft.com/office/drawing/2014/main" id="{3C8D34C5-1D13-3C42-8232-69A5C683E537}"/>
              </a:ext>
            </a:extLst>
          </p:cNvPr>
          <p:cNvSpPr txBox="1">
            <a:spLocks/>
          </p:cNvSpPr>
          <p:nvPr/>
        </p:nvSpPr>
        <p:spPr>
          <a:xfrm>
            <a:off x="2300183" y="4931979"/>
            <a:ext cx="3740077" cy="140469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600" dirty="0">
                <a:solidFill>
                  <a:srgbClr val="04215C"/>
                </a:solidFill>
              </a:rPr>
              <a:t>Alina </a:t>
            </a:r>
            <a:r>
              <a:rPr lang="en-US" sz="3600" dirty="0" err="1">
                <a:solidFill>
                  <a:srgbClr val="04215C"/>
                </a:solidFill>
              </a:rPr>
              <a:t>Oprea</a:t>
            </a:r>
            <a:endParaRPr lang="en-US" sz="3600" dirty="0">
              <a:solidFill>
                <a:srgbClr val="04215C"/>
              </a:solidFill>
            </a:endParaRPr>
          </a:p>
          <a:p>
            <a:r>
              <a:rPr lang="en-US" sz="2800" dirty="0">
                <a:solidFill>
                  <a:schemeClr val="tx1"/>
                </a:solidFill>
              </a:rPr>
              <a:t>Northeastern University</a:t>
            </a:r>
          </a:p>
        </p:txBody>
      </p:sp>
      <p:sp>
        <p:nvSpPr>
          <p:cNvPr id="9" name="Subtitle 2">
            <a:extLst>
              <a:ext uri="{FF2B5EF4-FFF2-40B4-BE49-F238E27FC236}">
                <a16:creationId xmlns:a16="http://schemas.microsoft.com/office/drawing/2014/main" id="{279587A6-D283-A34E-8CD8-F115D49C7B32}"/>
              </a:ext>
            </a:extLst>
          </p:cNvPr>
          <p:cNvSpPr txBox="1">
            <a:spLocks/>
          </p:cNvSpPr>
          <p:nvPr/>
        </p:nvSpPr>
        <p:spPr>
          <a:xfrm>
            <a:off x="6744680" y="4892333"/>
            <a:ext cx="4011144" cy="1404690"/>
          </a:xfrm>
          <a:prstGeom prst="rect">
            <a:avLst/>
          </a:prstGeom>
        </p:spPr>
        <p:txBody>
          <a:bodyPr vert="horz" lIns="91440" tIns="45720" rIns="91440" bIns="45720" rtlCol="0">
            <a:normAutofit fontScale="925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600" dirty="0" err="1">
                <a:solidFill>
                  <a:srgbClr val="04215C"/>
                </a:solidFill>
              </a:rPr>
              <a:t>Hovav</a:t>
            </a:r>
            <a:r>
              <a:rPr lang="en-US" sz="3600" dirty="0">
                <a:solidFill>
                  <a:srgbClr val="04215C"/>
                </a:solidFill>
              </a:rPr>
              <a:t> </a:t>
            </a:r>
            <a:r>
              <a:rPr lang="en-US" sz="3600" dirty="0" err="1">
                <a:solidFill>
                  <a:srgbClr val="04215C"/>
                </a:solidFill>
              </a:rPr>
              <a:t>Shacham</a:t>
            </a:r>
            <a:endParaRPr lang="en-US" sz="3600" dirty="0">
              <a:solidFill>
                <a:srgbClr val="04215C"/>
              </a:solidFill>
            </a:endParaRPr>
          </a:p>
          <a:p>
            <a:r>
              <a:rPr lang="en-US" sz="3000" dirty="0">
                <a:solidFill>
                  <a:schemeClr val="tx1"/>
                </a:solidFill>
              </a:rPr>
              <a:t>The University of Texas at Austin</a:t>
            </a:r>
          </a:p>
        </p:txBody>
      </p:sp>
      <p:pic>
        <p:nvPicPr>
          <p:cNvPr id="8" name="Picture 7">
            <a:extLst>
              <a:ext uri="{FF2B5EF4-FFF2-40B4-BE49-F238E27FC236}">
                <a16:creationId xmlns:a16="http://schemas.microsoft.com/office/drawing/2014/main" id="{661186C2-3BBF-8B46-9B85-D7AAC2827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870" y="116874"/>
            <a:ext cx="10194383" cy="3380922"/>
          </a:xfrm>
          <a:prstGeom prst="rect">
            <a:avLst/>
          </a:prstGeom>
        </p:spPr>
      </p:pic>
    </p:spTree>
    <p:extLst>
      <p:ext uri="{BB962C8B-B14F-4D97-AF65-F5344CB8AC3E}">
        <p14:creationId xmlns:p14="http://schemas.microsoft.com/office/powerpoint/2010/main" val="1505295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9E30A-6568-BF47-B3F6-4435DF28AAF9}"/>
              </a:ext>
            </a:extLst>
          </p:cNvPr>
          <p:cNvSpPr>
            <a:spLocks noGrp="1"/>
          </p:cNvSpPr>
          <p:nvPr>
            <p:ph type="title"/>
          </p:nvPr>
        </p:nvSpPr>
        <p:spPr/>
        <p:txBody>
          <a:bodyPr/>
          <a:lstStyle/>
          <a:p>
            <a:r>
              <a:rPr lang="en-US" dirty="0"/>
              <a:t>Accepted Paper Topics</a:t>
            </a:r>
          </a:p>
        </p:txBody>
      </p:sp>
      <p:sp>
        <p:nvSpPr>
          <p:cNvPr id="4" name="Slide Number Placeholder 3">
            <a:extLst>
              <a:ext uri="{FF2B5EF4-FFF2-40B4-BE49-F238E27FC236}">
                <a16:creationId xmlns:a16="http://schemas.microsoft.com/office/drawing/2014/main" id="{FCD3BA2D-5B95-8946-9728-D4508B2A6E0F}"/>
              </a:ext>
            </a:extLst>
          </p:cNvPr>
          <p:cNvSpPr>
            <a:spLocks noGrp="1"/>
          </p:cNvSpPr>
          <p:nvPr>
            <p:ph type="sldNum" sz="quarter" idx="12"/>
          </p:nvPr>
        </p:nvSpPr>
        <p:spPr/>
        <p:txBody>
          <a:bodyPr/>
          <a:lstStyle/>
          <a:p>
            <a:fld id="{D91179E5-0793-8D42-8464-1C04FA544EFC}" type="slidenum">
              <a:rPr lang="en-US" smtClean="0">
                <a:solidFill>
                  <a:prstClr val="black">
                    <a:tint val="75000"/>
                  </a:prstClr>
                </a:solidFill>
              </a:rPr>
              <a:pPr/>
              <a:t>10</a:t>
            </a:fld>
            <a:endParaRPr lang="en-US" dirty="0">
              <a:solidFill>
                <a:prstClr val="black">
                  <a:tint val="75000"/>
                </a:prstClr>
              </a:solidFill>
            </a:endParaRPr>
          </a:p>
        </p:txBody>
      </p:sp>
      <p:graphicFrame>
        <p:nvGraphicFramePr>
          <p:cNvPr id="5" name="Chart 4">
            <a:extLst>
              <a:ext uri="{FF2B5EF4-FFF2-40B4-BE49-F238E27FC236}">
                <a16:creationId xmlns:a16="http://schemas.microsoft.com/office/drawing/2014/main" id="{4C3983AB-4D3F-3640-BBB1-6A5AAEEA14AE}"/>
              </a:ext>
            </a:extLst>
          </p:cNvPr>
          <p:cNvGraphicFramePr>
            <a:graphicFrameLocks/>
          </p:cNvGraphicFramePr>
          <p:nvPr>
            <p:extLst>
              <p:ext uri="{D42A27DB-BD31-4B8C-83A1-F6EECF244321}">
                <p14:modId xmlns:p14="http://schemas.microsoft.com/office/powerpoint/2010/main" val="675933455"/>
              </p:ext>
            </p:extLst>
          </p:nvPr>
        </p:nvGraphicFramePr>
        <p:xfrm>
          <a:off x="1903751" y="1417638"/>
          <a:ext cx="8169639" cy="51657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40072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739E8-1259-A14F-A728-6B5E458E8611}"/>
              </a:ext>
            </a:extLst>
          </p:cNvPr>
          <p:cNvSpPr>
            <a:spLocks noGrp="1"/>
          </p:cNvSpPr>
          <p:nvPr>
            <p:ph type="title"/>
          </p:nvPr>
        </p:nvSpPr>
        <p:spPr/>
        <p:txBody>
          <a:bodyPr/>
          <a:lstStyle/>
          <a:p>
            <a:r>
              <a:rPr lang="en-US" dirty="0"/>
              <a:t>Reviewing Scores</a:t>
            </a:r>
          </a:p>
        </p:txBody>
      </p:sp>
      <p:sp>
        <p:nvSpPr>
          <p:cNvPr id="4" name="Slide Number Placeholder 3">
            <a:extLst>
              <a:ext uri="{FF2B5EF4-FFF2-40B4-BE49-F238E27FC236}">
                <a16:creationId xmlns:a16="http://schemas.microsoft.com/office/drawing/2014/main" id="{57941006-0ADF-7A48-A8E9-CFEC02417640}"/>
              </a:ext>
            </a:extLst>
          </p:cNvPr>
          <p:cNvSpPr>
            <a:spLocks noGrp="1"/>
          </p:cNvSpPr>
          <p:nvPr>
            <p:ph type="sldNum" sz="quarter" idx="12"/>
          </p:nvPr>
        </p:nvSpPr>
        <p:spPr/>
        <p:txBody>
          <a:bodyPr/>
          <a:lstStyle/>
          <a:p>
            <a:fld id="{D91179E5-0793-8D42-8464-1C04FA544EFC}" type="slidenum">
              <a:rPr lang="en-US" smtClean="0">
                <a:solidFill>
                  <a:prstClr val="black">
                    <a:tint val="75000"/>
                  </a:prstClr>
                </a:solidFill>
              </a:rPr>
              <a:pPr/>
              <a:t>11</a:t>
            </a:fld>
            <a:endParaRPr lang="en-US" dirty="0">
              <a:solidFill>
                <a:prstClr val="black">
                  <a:tint val="75000"/>
                </a:prstClr>
              </a:solidFill>
            </a:endParaRPr>
          </a:p>
        </p:txBody>
      </p:sp>
      <p:graphicFrame>
        <p:nvGraphicFramePr>
          <p:cNvPr id="6" name="Chart 5">
            <a:extLst>
              <a:ext uri="{FF2B5EF4-FFF2-40B4-BE49-F238E27FC236}">
                <a16:creationId xmlns:a16="http://schemas.microsoft.com/office/drawing/2014/main" id="{A5DCA67C-8B5F-5042-AD63-CF9BBD8A5F5A}"/>
              </a:ext>
            </a:extLst>
          </p:cNvPr>
          <p:cNvGraphicFramePr>
            <a:graphicFrameLocks/>
          </p:cNvGraphicFramePr>
          <p:nvPr>
            <p:extLst>
              <p:ext uri="{D42A27DB-BD31-4B8C-83A1-F6EECF244321}">
                <p14:modId xmlns:p14="http://schemas.microsoft.com/office/powerpoint/2010/main" val="3620536815"/>
              </p:ext>
            </p:extLst>
          </p:nvPr>
        </p:nvGraphicFramePr>
        <p:xfrm>
          <a:off x="6545702" y="1611694"/>
          <a:ext cx="5191596" cy="33877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6380A048-8B3F-6C41-9D01-57EAF481B786}"/>
              </a:ext>
            </a:extLst>
          </p:cNvPr>
          <p:cNvGraphicFramePr>
            <a:graphicFrameLocks/>
          </p:cNvGraphicFramePr>
          <p:nvPr>
            <p:extLst>
              <p:ext uri="{D42A27DB-BD31-4B8C-83A1-F6EECF244321}">
                <p14:modId xmlns:p14="http://schemas.microsoft.com/office/powerpoint/2010/main" val="3453527860"/>
              </p:ext>
            </p:extLst>
          </p:nvPr>
        </p:nvGraphicFramePr>
        <p:xfrm>
          <a:off x="609600" y="1611693"/>
          <a:ext cx="5486400" cy="3387776"/>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6DE0B368-0A6C-464F-90D9-C7E3034621EC}"/>
              </a:ext>
            </a:extLst>
          </p:cNvPr>
          <p:cNvSpPr txBox="1"/>
          <p:nvPr/>
        </p:nvSpPr>
        <p:spPr>
          <a:xfrm>
            <a:off x="2608284" y="5906125"/>
            <a:ext cx="7420131" cy="523220"/>
          </a:xfrm>
          <a:prstGeom prst="rect">
            <a:avLst/>
          </a:prstGeom>
          <a:noFill/>
        </p:spPr>
        <p:txBody>
          <a:bodyPr wrap="square" rtlCol="0">
            <a:spAutoFit/>
          </a:bodyPr>
          <a:lstStyle/>
          <a:p>
            <a:pPr algn="ctr"/>
            <a:r>
              <a:rPr lang="en-US" sz="2800" dirty="0"/>
              <a:t>Merit Scores for Rejected and Accepted Papers</a:t>
            </a:r>
          </a:p>
        </p:txBody>
      </p:sp>
      <p:sp>
        <p:nvSpPr>
          <p:cNvPr id="3" name="TextBox 2">
            <a:extLst>
              <a:ext uri="{FF2B5EF4-FFF2-40B4-BE49-F238E27FC236}">
                <a16:creationId xmlns:a16="http://schemas.microsoft.com/office/drawing/2014/main" id="{CD885BBE-C857-5645-86E7-37B1118F8A4A}"/>
              </a:ext>
            </a:extLst>
          </p:cNvPr>
          <p:cNvSpPr txBox="1"/>
          <p:nvPr/>
        </p:nvSpPr>
        <p:spPr>
          <a:xfrm>
            <a:off x="2240280" y="5227320"/>
            <a:ext cx="2179320" cy="461665"/>
          </a:xfrm>
          <a:prstGeom prst="rect">
            <a:avLst/>
          </a:prstGeom>
          <a:noFill/>
        </p:spPr>
        <p:txBody>
          <a:bodyPr wrap="square" rtlCol="0">
            <a:spAutoFit/>
          </a:bodyPr>
          <a:lstStyle/>
          <a:p>
            <a:pPr algn="ctr"/>
            <a:r>
              <a:rPr lang="en-US" sz="2400" b="1" dirty="0">
                <a:solidFill>
                  <a:srgbClr val="4E72BF"/>
                </a:solidFill>
              </a:rPr>
              <a:t>Average: 2.68</a:t>
            </a:r>
          </a:p>
        </p:txBody>
      </p:sp>
      <p:sp>
        <p:nvSpPr>
          <p:cNvPr id="10" name="TextBox 9">
            <a:extLst>
              <a:ext uri="{FF2B5EF4-FFF2-40B4-BE49-F238E27FC236}">
                <a16:creationId xmlns:a16="http://schemas.microsoft.com/office/drawing/2014/main" id="{B32F40AA-54A8-A64E-8F63-D3447C89015C}"/>
              </a:ext>
            </a:extLst>
          </p:cNvPr>
          <p:cNvSpPr txBox="1"/>
          <p:nvPr/>
        </p:nvSpPr>
        <p:spPr>
          <a:xfrm>
            <a:off x="8478536" y="5135538"/>
            <a:ext cx="2179320" cy="461665"/>
          </a:xfrm>
          <a:prstGeom prst="rect">
            <a:avLst/>
          </a:prstGeom>
          <a:noFill/>
        </p:spPr>
        <p:txBody>
          <a:bodyPr wrap="square" rtlCol="0">
            <a:spAutoFit/>
          </a:bodyPr>
          <a:lstStyle/>
          <a:p>
            <a:pPr algn="ctr"/>
            <a:r>
              <a:rPr lang="en-US" sz="2400" b="1" dirty="0">
                <a:solidFill>
                  <a:srgbClr val="C00000"/>
                </a:solidFill>
              </a:rPr>
              <a:t>Average: 4</a:t>
            </a:r>
          </a:p>
        </p:txBody>
      </p:sp>
    </p:spTree>
    <p:extLst>
      <p:ext uri="{BB962C8B-B14F-4D97-AF65-F5344CB8AC3E}">
        <p14:creationId xmlns:p14="http://schemas.microsoft.com/office/powerpoint/2010/main" val="2302180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A28F5-B404-0B47-A7EC-2D1B8CD550E2}"/>
              </a:ext>
            </a:extLst>
          </p:cNvPr>
          <p:cNvSpPr>
            <a:spLocks noGrp="1"/>
          </p:cNvSpPr>
          <p:nvPr>
            <p:ph type="title"/>
          </p:nvPr>
        </p:nvSpPr>
        <p:spPr/>
        <p:txBody>
          <a:bodyPr/>
          <a:lstStyle/>
          <a:p>
            <a:r>
              <a:rPr lang="en-US" dirty="0"/>
              <a:t>Changes to Submission Model</a:t>
            </a:r>
          </a:p>
        </p:txBody>
      </p:sp>
      <p:sp>
        <p:nvSpPr>
          <p:cNvPr id="3" name="Content Placeholder 2">
            <a:extLst>
              <a:ext uri="{FF2B5EF4-FFF2-40B4-BE49-F238E27FC236}">
                <a16:creationId xmlns:a16="http://schemas.microsoft.com/office/drawing/2014/main" id="{71B4D26B-8E7E-3440-8505-E98E6E7C5847}"/>
              </a:ext>
            </a:extLst>
          </p:cNvPr>
          <p:cNvSpPr>
            <a:spLocks noGrp="1"/>
          </p:cNvSpPr>
          <p:nvPr>
            <p:ph idx="1"/>
          </p:nvPr>
        </p:nvSpPr>
        <p:spPr>
          <a:xfrm>
            <a:off x="609600" y="1600201"/>
            <a:ext cx="10972800" cy="4983161"/>
          </a:xfrm>
        </p:spPr>
        <p:txBody>
          <a:bodyPr>
            <a:normAutofit lnSpcReduction="10000"/>
          </a:bodyPr>
          <a:lstStyle/>
          <a:p>
            <a:r>
              <a:rPr lang="en-US" dirty="0"/>
              <a:t>Starting in 2021, S&amp;P is moving to quarterly submissions</a:t>
            </a:r>
          </a:p>
          <a:p>
            <a:pPr lvl="1"/>
            <a:r>
              <a:rPr lang="en-US" dirty="0"/>
              <a:t>Community discussion and coordination with top-tier security conferences</a:t>
            </a:r>
          </a:p>
          <a:p>
            <a:pPr lvl="1"/>
            <a:r>
              <a:rPr lang="en-US" dirty="0"/>
              <a:t>Deadlines: March 5, June 4, September 3, and December 3, 2020</a:t>
            </a:r>
          </a:p>
          <a:p>
            <a:pPr lvl="1"/>
            <a:r>
              <a:rPr lang="en-US" dirty="0"/>
              <a:t>PC chairs: Thorsten </a:t>
            </a:r>
            <a:r>
              <a:rPr lang="en-US" dirty="0" err="1"/>
              <a:t>Holz</a:t>
            </a:r>
            <a:r>
              <a:rPr lang="en-US" dirty="0"/>
              <a:t> and Alina </a:t>
            </a:r>
            <a:r>
              <a:rPr lang="en-US" dirty="0" err="1"/>
              <a:t>Oprea</a:t>
            </a:r>
            <a:endParaRPr lang="en-US" dirty="0"/>
          </a:p>
          <a:p>
            <a:r>
              <a:rPr lang="en-US" dirty="0"/>
              <a:t>Advantages</a:t>
            </a:r>
          </a:p>
          <a:p>
            <a:pPr lvl="1"/>
            <a:r>
              <a:rPr lang="en-US" dirty="0"/>
              <a:t>Non-overlapping reviewing cycles</a:t>
            </a:r>
          </a:p>
          <a:p>
            <a:pPr lvl="1"/>
            <a:r>
              <a:rPr lang="en-US" dirty="0"/>
              <a:t>Entire PC participation in every reviewing round</a:t>
            </a:r>
          </a:p>
          <a:p>
            <a:pPr lvl="1"/>
            <a:r>
              <a:rPr lang="en-US" dirty="0"/>
              <a:t>Availability of expertise in all areas </a:t>
            </a:r>
          </a:p>
          <a:p>
            <a:pPr lvl="1"/>
            <a:r>
              <a:rPr lang="en-US" dirty="0"/>
              <a:t>Consistency in the review process</a:t>
            </a:r>
          </a:p>
          <a:p>
            <a:pPr marL="457200" lvl="1" indent="0">
              <a:buNone/>
            </a:pPr>
            <a:endParaRPr lang="en-US" dirty="0"/>
          </a:p>
        </p:txBody>
      </p:sp>
      <p:sp>
        <p:nvSpPr>
          <p:cNvPr id="4" name="Slide Number Placeholder 3">
            <a:extLst>
              <a:ext uri="{FF2B5EF4-FFF2-40B4-BE49-F238E27FC236}">
                <a16:creationId xmlns:a16="http://schemas.microsoft.com/office/drawing/2014/main" id="{BE406C8C-612F-AA42-8294-7D023B014B3C}"/>
              </a:ext>
            </a:extLst>
          </p:cNvPr>
          <p:cNvSpPr>
            <a:spLocks noGrp="1"/>
          </p:cNvSpPr>
          <p:nvPr>
            <p:ph type="sldNum" sz="quarter" idx="12"/>
          </p:nvPr>
        </p:nvSpPr>
        <p:spPr/>
        <p:txBody>
          <a:bodyPr/>
          <a:lstStyle/>
          <a:p>
            <a:fld id="{D91179E5-0793-8D42-8464-1C04FA544EFC}" type="slidenum">
              <a:rPr lang="en-US" smtClean="0">
                <a:solidFill>
                  <a:prstClr val="black">
                    <a:tint val="75000"/>
                  </a:prstClr>
                </a:solidFill>
              </a:rPr>
              <a:pPr/>
              <a:t>12</a:t>
            </a:fld>
            <a:endParaRPr lang="en-US" dirty="0">
              <a:solidFill>
                <a:prstClr val="black">
                  <a:tint val="75000"/>
                </a:prstClr>
              </a:solidFill>
            </a:endParaRPr>
          </a:p>
        </p:txBody>
      </p:sp>
    </p:spTree>
    <p:extLst>
      <p:ext uri="{BB962C8B-B14F-4D97-AF65-F5344CB8AC3E}">
        <p14:creationId xmlns:p14="http://schemas.microsoft.com/office/powerpoint/2010/main" val="197100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079F3-377E-D441-94FB-17C84CADAE45}"/>
              </a:ext>
            </a:extLst>
          </p:cNvPr>
          <p:cNvSpPr>
            <a:spLocks noGrp="1"/>
          </p:cNvSpPr>
          <p:nvPr>
            <p:ph type="title"/>
          </p:nvPr>
        </p:nvSpPr>
        <p:spPr/>
        <p:txBody>
          <a:bodyPr/>
          <a:lstStyle/>
          <a:p>
            <a:r>
              <a:rPr lang="en-US" dirty="0"/>
              <a:t>Thanks!</a:t>
            </a:r>
          </a:p>
        </p:txBody>
      </p:sp>
      <p:sp>
        <p:nvSpPr>
          <p:cNvPr id="3" name="Content Placeholder 2">
            <a:extLst>
              <a:ext uri="{FF2B5EF4-FFF2-40B4-BE49-F238E27FC236}">
                <a16:creationId xmlns:a16="http://schemas.microsoft.com/office/drawing/2014/main" id="{F3A742A5-E24A-CA40-8B67-C33615B98211}"/>
              </a:ext>
            </a:extLst>
          </p:cNvPr>
          <p:cNvSpPr>
            <a:spLocks noGrp="1"/>
          </p:cNvSpPr>
          <p:nvPr>
            <p:ph idx="1"/>
          </p:nvPr>
        </p:nvSpPr>
        <p:spPr>
          <a:xfrm>
            <a:off x="609600" y="1600200"/>
            <a:ext cx="10972800" cy="3886199"/>
          </a:xfrm>
        </p:spPr>
        <p:txBody>
          <a:bodyPr>
            <a:normAutofit fontScale="92500" lnSpcReduction="10000"/>
          </a:bodyPr>
          <a:lstStyle/>
          <a:p>
            <a:pPr fontAlgn="base"/>
            <a:r>
              <a:rPr lang="en-US" sz="3000" dirty="0"/>
              <a:t>Authors and speakers</a:t>
            </a:r>
          </a:p>
          <a:p>
            <a:pPr fontAlgn="base"/>
            <a:r>
              <a:rPr lang="en-US" sz="3000" dirty="0"/>
              <a:t>Conference attendees</a:t>
            </a:r>
          </a:p>
          <a:p>
            <a:pPr fontAlgn="base"/>
            <a:r>
              <a:rPr lang="en-US" sz="3000" dirty="0"/>
              <a:t>Organizing committee</a:t>
            </a:r>
          </a:p>
          <a:p>
            <a:pPr lvl="1" fontAlgn="base"/>
            <a:r>
              <a:rPr lang="en-US" sz="3000" dirty="0"/>
              <a:t>General chair: Gabriela </a:t>
            </a:r>
            <a:r>
              <a:rPr lang="en-US" sz="3000" dirty="0" err="1"/>
              <a:t>Ciocarlie</a:t>
            </a:r>
            <a:r>
              <a:rPr lang="en-US" sz="3000" dirty="0"/>
              <a:t>; Vice chair: Alvaro Cárdenas</a:t>
            </a:r>
          </a:p>
          <a:p>
            <a:pPr lvl="1" fontAlgn="base"/>
            <a:r>
              <a:rPr lang="en-US" sz="3000" dirty="0"/>
              <a:t>IEEE Computer Society's Technical Committee on Security &amp; Privacy: </a:t>
            </a:r>
            <a:r>
              <a:rPr lang="en-US" sz="3000" dirty="0" err="1"/>
              <a:t>Úlfar</a:t>
            </a:r>
            <a:r>
              <a:rPr lang="en-US" sz="3000" dirty="0"/>
              <a:t> </a:t>
            </a:r>
            <a:r>
              <a:rPr lang="en-US" sz="3000" dirty="0" err="1"/>
              <a:t>Erlingsson</a:t>
            </a:r>
            <a:r>
              <a:rPr lang="en-US" sz="3000" b="1" dirty="0"/>
              <a:t>,</a:t>
            </a:r>
            <a:r>
              <a:rPr lang="en-US" sz="3000" dirty="0"/>
              <a:t> Bryan </a:t>
            </a:r>
            <a:r>
              <a:rPr lang="en-US" sz="3000" dirty="0" err="1"/>
              <a:t>Parno</a:t>
            </a:r>
            <a:r>
              <a:rPr lang="en-US" sz="3000" dirty="0"/>
              <a:t>, and Sean </a:t>
            </a:r>
            <a:r>
              <a:rPr lang="en-US" sz="3000" dirty="0" err="1"/>
              <a:t>Peisert</a:t>
            </a:r>
            <a:endParaRPr lang="en-US" sz="3000" dirty="0"/>
          </a:p>
          <a:p>
            <a:pPr fontAlgn="base"/>
            <a:r>
              <a:rPr lang="en-US" sz="3000" dirty="0"/>
              <a:t>Program committee and external reviewers</a:t>
            </a:r>
          </a:p>
          <a:p>
            <a:pPr fontAlgn="base"/>
            <a:r>
              <a:rPr lang="en-US" sz="3000" dirty="0"/>
              <a:t>Many others responsible for making things run smoothly</a:t>
            </a:r>
          </a:p>
          <a:p>
            <a:pPr marL="0" indent="0">
              <a:buNone/>
            </a:pPr>
            <a:endParaRPr lang="en-US" dirty="0"/>
          </a:p>
          <a:p>
            <a:pPr marL="0" indent="0" algn="ctr">
              <a:buNone/>
            </a:pPr>
            <a:endParaRPr lang="en-US" sz="4800" dirty="0"/>
          </a:p>
        </p:txBody>
      </p:sp>
      <p:sp>
        <p:nvSpPr>
          <p:cNvPr id="4" name="Slide Number Placeholder 3">
            <a:extLst>
              <a:ext uri="{FF2B5EF4-FFF2-40B4-BE49-F238E27FC236}">
                <a16:creationId xmlns:a16="http://schemas.microsoft.com/office/drawing/2014/main" id="{0EF48EA2-2C40-A943-A8B5-DA9A2E1C710A}"/>
              </a:ext>
            </a:extLst>
          </p:cNvPr>
          <p:cNvSpPr>
            <a:spLocks noGrp="1"/>
          </p:cNvSpPr>
          <p:nvPr>
            <p:ph type="sldNum" sz="quarter" idx="12"/>
          </p:nvPr>
        </p:nvSpPr>
        <p:spPr/>
        <p:txBody>
          <a:bodyPr/>
          <a:lstStyle/>
          <a:p>
            <a:fld id="{D91179E5-0793-8D42-8464-1C04FA544EFC}" type="slidenum">
              <a:rPr lang="en-US" smtClean="0">
                <a:solidFill>
                  <a:prstClr val="black">
                    <a:tint val="75000"/>
                  </a:prstClr>
                </a:solidFill>
              </a:rPr>
              <a:pPr/>
              <a:t>13</a:t>
            </a:fld>
            <a:endParaRPr lang="en-US" dirty="0">
              <a:solidFill>
                <a:prstClr val="black">
                  <a:tint val="75000"/>
                </a:prstClr>
              </a:solidFill>
            </a:endParaRPr>
          </a:p>
        </p:txBody>
      </p:sp>
      <p:sp>
        <p:nvSpPr>
          <p:cNvPr id="5" name="TextBox 4">
            <a:extLst>
              <a:ext uri="{FF2B5EF4-FFF2-40B4-BE49-F238E27FC236}">
                <a16:creationId xmlns:a16="http://schemas.microsoft.com/office/drawing/2014/main" id="{3ECF5380-BDA7-8F4E-850E-6A66A54522EB}"/>
              </a:ext>
            </a:extLst>
          </p:cNvPr>
          <p:cNvSpPr txBox="1"/>
          <p:nvPr/>
        </p:nvSpPr>
        <p:spPr>
          <a:xfrm>
            <a:off x="2500243" y="5593090"/>
            <a:ext cx="7637988" cy="830997"/>
          </a:xfrm>
          <a:prstGeom prst="rect">
            <a:avLst/>
          </a:prstGeom>
          <a:noFill/>
        </p:spPr>
        <p:txBody>
          <a:bodyPr wrap="none" rtlCol="0">
            <a:spAutoFit/>
          </a:bodyPr>
          <a:lstStyle/>
          <a:p>
            <a:r>
              <a:rPr lang="en-US" sz="4800" b="1" i="1" dirty="0">
                <a:solidFill>
                  <a:srgbClr val="C00000"/>
                </a:solidFill>
              </a:rPr>
              <a:t>Enjoy the Virtual Conference!</a:t>
            </a:r>
            <a:endParaRPr lang="en-US" i="1" dirty="0">
              <a:solidFill>
                <a:srgbClr val="C00000"/>
              </a:solidFill>
            </a:endParaRPr>
          </a:p>
        </p:txBody>
      </p:sp>
    </p:spTree>
    <p:extLst>
      <p:ext uri="{BB962C8B-B14F-4D97-AF65-F5344CB8AC3E}">
        <p14:creationId xmlns:p14="http://schemas.microsoft.com/office/powerpoint/2010/main" val="118202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DFBFCC-3810-CB45-B972-E7DDAC6FFE40}"/>
              </a:ext>
            </a:extLst>
          </p:cNvPr>
          <p:cNvSpPr>
            <a:spLocks noGrp="1"/>
          </p:cNvSpPr>
          <p:nvPr>
            <p:ph type="sldNum" sz="quarter" idx="12"/>
          </p:nvPr>
        </p:nvSpPr>
        <p:spPr/>
        <p:txBody>
          <a:bodyPr/>
          <a:lstStyle/>
          <a:p>
            <a:fld id="{D91179E5-0793-8D42-8464-1C04FA544EFC}" type="slidenum">
              <a:rPr lang="en-US" smtClean="0">
                <a:solidFill>
                  <a:prstClr val="black">
                    <a:tint val="75000"/>
                  </a:prstClr>
                </a:solidFill>
              </a:rPr>
              <a:pPr/>
              <a:t>14</a:t>
            </a:fld>
            <a:endParaRPr lang="en-US" dirty="0">
              <a:solidFill>
                <a:prstClr val="black">
                  <a:tint val="75000"/>
                </a:prstClr>
              </a:solidFill>
            </a:endParaRPr>
          </a:p>
        </p:txBody>
      </p:sp>
      <p:pic>
        <p:nvPicPr>
          <p:cNvPr id="2" name="Picture 1">
            <a:extLst>
              <a:ext uri="{FF2B5EF4-FFF2-40B4-BE49-F238E27FC236}">
                <a16:creationId xmlns:a16="http://schemas.microsoft.com/office/drawing/2014/main" id="{F9DE3FA6-8FEA-9A46-8D40-A65793A31C87}"/>
              </a:ext>
            </a:extLst>
          </p:cNvPr>
          <p:cNvPicPr>
            <a:picLocks noChangeAspect="1"/>
          </p:cNvPicPr>
          <p:nvPr/>
        </p:nvPicPr>
        <p:blipFill>
          <a:blip r:embed="rId2"/>
          <a:stretch>
            <a:fillRect/>
          </a:stretch>
        </p:blipFill>
        <p:spPr>
          <a:xfrm>
            <a:off x="5506802" y="1911500"/>
            <a:ext cx="6056589" cy="4018725"/>
          </a:xfrm>
          <a:prstGeom prst="rect">
            <a:avLst/>
          </a:prstGeom>
        </p:spPr>
      </p:pic>
      <p:sp>
        <p:nvSpPr>
          <p:cNvPr id="5" name="Title 1">
            <a:extLst>
              <a:ext uri="{FF2B5EF4-FFF2-40B4-BE49-F238E27FC236}">
                <a16:creationId xmlns:a16="http://schemas.microsoft.com/office/drawing/2014/main" id="{582284DB-298B-0A47-811D-D44D6AF86991}"/>
              </a:ext>
            </a:extLst>
          </p:cNvPr>
          <p:cNvSpPr>
            <a:spLocks noGrp="1"/>
          </p:cNvSpPr>
          <p:nvPr>
            <p:ph type="title"/>
          </p:nvPr>
        </p:nvSpPr>
        <p:spPr>
          <a:xfrm>
            <a:off x="609600" y="274638"/>
            <a:ext cx="10972800" cy="1143000"/>
          </a:xfrm>
        </p:spPr>
        <p:txBody>
          <a:bodyPr/>
          <a:lstStyle/>
          <a:p>
            <a:r>
              <a:rPr lang="en-US" dirty="0"/>
              <a:t>Remembering our Colleagues</a:t>
            </a:r>
          </a:p>
        </p:txBody>
      </p:sp>
      <p:sp>
        <p:nvSpPr>
          <p:cNvPr id="6" name="TextBox 5">
            <a:extLst>
              <a:ext uri="{FF2B5EF4-FFF2-40B4-BE49-F238E27FC236}">
                <a16:creationId xmlns:a16="http://schemas.microsoft.com/office/drawing/2014/main" id="{27A21E48-024D-AE4E-8912-D76AE0D30CA8}"/>
              </a:ext>
            </a:extLst>
          </p:cNvPr>
          <p:cNvSpPr txBox="1"/>
          <p:nvPr/>
        </p:nvSpPr>
        <p:spPr>
          <a:xfrm>
            <a:off x="375079" y="3429000"/>
            <a:ext cx="5069730" cy="1077218"/>
          </a:xfrm>
          <a:prstGeom prst="rect">
            <a:avLst/>
          </a:prstGeom>
          <a:noFill/>
        </p:spPr>
        <p:txBody>
          <a:bodyPr wrap="square" rtlCol="0">
            <a:spAutoFit/>
          </a:bodyPr>
          <a:lstStyle/>
          <a:p>
            <a:r>
              <a:rPr lang="en-US" sz="3200" dirty="0"/>
              <a:t>William Aiello      1959 - 2019</a:t>
            </a:r>
          </a:p>
          <a:p>
            <a:r>
              <a:rPr lang="en-US" sz="3200" dirty="0"/>
              <a:t>J. Douglas </a:t>
            </a:r>
            <a:r>
              <a:rPr lang="en-US" sz="3200" dirty="0" err="1"/>
              <a:t>Tygar</a:t>
            </a:r>
            <a:r>
              <a:rPr lang="en-US" sz="3200" dirty="0"/>
              <a:t>  1962 - 2020</a:t>
            </a:r>
          </a:p>
        </p:txBody>
      </p:sp>
    </p:spTree>
    <p:extLst>
      <p:ext uri="{BB962C8B-B14F-4D97-AF65-F5344CB8AC3E}">
        <p14:creationId xmlns:p14="http://schemas.microsoft.com/office/powerpoint/2010/main" val="2026153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48E97A-45B9-334A-9B45-50330F44BD4F}"/>
              </a:ext>
            </a:extLst>
          </p:cNvPr>
          <p:cNvSpPr>
            <a:spLocks noGrp="1"/>
          </p:cNvSpPr>
          <p:nvPr>
            <p:ph idx="1"/>
          </p:nvPr>
        </p:nvSpPr>
        <p:spPr/>
        <p:txBody>
          <a:bodyPr>
            <a:normAutofit/>
          </a:bodyPr>
          <a:lstStyle/>
          <a:p>
            <a:pPr marL="0" indent="0" algn="ctr">
              <a:buNone/>
            </a:pPr>
            <a:endParaRPr lang="en-US" sz="4000" dirty="0"/>
          </a:p>
          <a:p>
            <a:pPr marL="0" indent="0" algn="ctr">
              <a:buNone/>
            </a:pPr>
            <a:endParaRPr lang="en-US" sz="4000" dirty="0"/>
          </a:p>
          <a:p>
            <a:pPr marL="0" indent="0" algn="ctr">
              <a:buNone/>
            </a:pPr>
            <a:r>
              <a:rPr lang="en-US" sz="6000" dirty="0">
                <a:solidFill>
                  <a:srgbClr val="C00000"/>
                </a:solidFill>
                <a:latin typeface="Apple Chancery" panose="03020702040506060504" pitchFamily="66" charset="-79"/>
                <a:ea typeface="Ayuthaya" pitchFamily="2" charset="-34"/>
                <a:cs typeface="Apple Chancery" panose="03020702040506060504" pitchFamily="66" charset="-79"/>
              </a:rPr>
              <a:t>AWARDS</a:t>
            </a:r>
          </a:p>
        </p:txBody>
      </p:sp>
      <p:sp>
        <p:nvSpPr>
          <p:cNvPr id="4" name="Slide Number Placeholder 3">
            <a:extLst>
              <a:ext uri="{FF2B5EF4-FFF2-40B4-BE49-F238E27FC236}">
                <a16:creationId xmlns:a16="http://schemas.microsoft.com/office/drawing/2014/main" id="{7DDFBFCC-3810-CB45-B972-E7DDAC6FFE40}"/>
              </a:ext>
            </a:extLst>
          </p:cNvPr>
          <p:cNvSpPr>
            <a:spLocks noGrp="1"/>
          </p:cNvSpPr>
          <p:nvPr>
            <p:ph type="sldNum" sz="quarter" idx="12"/>
          </p:nvPr>
        </p:nvSpPr>
        <p:spPr/>
        <p:txBody>
          <a:bodyPr/>
          <a:lstStyle/>
          <a:p>
            <a:fld id="{D91179E5-0793-8D42-8464-1C04FA544EFC}" type="slidenum">
              <a:rPr lang="en-US" smtClean="0">
                <a:solidFill>
                  <a:prstClr val="black">
                    <a:tint val="75000"/>
                  </a:prstClr>
                </a:solidFill>
              </a:rPr>
              <a:pPr/>
              <a:t>15</a:t>
            </a:fld>
            <a:endParaRPr lang="en-US" dirty="0">
              <a:solidFill>
                <a:prstClr val="black">
                  <a:tint val="75000"/>
                </a:prstClr>
              </a:solidFill>
            </a:endParaRPr>
          </a:p>
        </p:txBody>
      </p:sp>
    </p:spTree>
    <p:extLst>
      <p:ext uri="{BB962C8B-B14F-4D97-AF65-F5344CB8AC3E}">
        <p14:creationId xmlns:p14="http://schemas.microsoft.com/office/powerpoint/2010/main" val="4086251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93F83-8939-B04A-A4F9-6BD52846C521}"/>
              </a:ext>
            </a:extLst>
          </p:cNvPr>
          <p:cNvSpPr>
            <a:spLocks noGrp="1"/>
          </p:cNvSpPr>
          <p:nvPr>
            <p:ph type="title"/>
          </p:nvPr>
        </p:nvSpPr>
        <p:spPr/>
        <p:txBody>
          <a:bodyPr/>
          <a:lstStyle/>
          <a:p>
            <a:r>
              <a:rPr lang="en-US" dirty="0"/>
              <a:t>Award Selection Process</a:t>
            </a:r>
          </a:p>
        </p:txBody>
      </p:sp>
      <p:sp>
        <p:nvSpPr>
          <p:cNvPr id="3" name="Content Placeholder 2">
            <a:extLst>
              <a:ext uri="{FF2B5EF4-FFF2-40B4-BE49-F238E27FC236}">
                <a16:creationId xmlns:a16="http://schemas.microsoft.com/office/drawing/2014/main" id="{AC2758E6-C0D1-264B-9C38-026306F8EDA2}"/>
              </a:ext>
            </a:extLst>
          </p:cNvPr>
          <p:cNvSpPr>
            <a:spLocks noGrp="1"/>
          </p:cNvSpPr>
          <p:nvPr>
            <p:ph idx="1"/>
          </p:nvPr>
        </p:nvSpPr>
        <p:spPr>
          <a:xfrm>
            <a:off x="609600" y="1600201"/>
            <a:ext cx="8915416" cy="4525963"/>
          </a:xfrm>
        </p:spPr>
        <p:txBody>
          <a:bodyPr>
            <a:normAutofit/>
          </a:bodyPr>
          <a:lstStyle/>
          <a:p>
            <a:r>
              <a:rPr lang="en-US" dirty="0"/>
              <a:t>Award selection committee</a:t>
            </a:r>
          </a:p>
          <a:p>
            <a:pPr lvl="1"/>
            <a:r>
              <a:rPr lang="en-US" sz="3200" dirty="0"/>
              <a:t>PC chairs: Alina </a:t>
            </a:r>
            <a:r>
              <a:rPr lang="en-US" sz="3200" dirty="0" err="1"/>
              <a:t>Oprea</a:t>
            </a:r>
            <a:r>
              <a:rPr lang="en-US" sz="3200" dirty="0"/>
              <a:t>, </a:t>
            </a:r>
            <a:r>
              <a:rPr lang="en-US" sz="3200" dirty="0" err="1"/>
              <a:t>Hovav</a:t>
            </a:r>
            <a:r>
              <a:rPr lang="en-US" sz="3200" dirty="0"/>
              <a:t> </a:t>
            </a:r>
            <a:r>
              <a:rPr lang="en-US" sz="3200" dirty="0" err="1"/>
              <a:t>Shacham</a:t>
            </a:r>
            <a:endParaRPr lang="en-US" sz="3200" dirty="0"/>
          </a:p>
          <a:p>
            <a:pPr lvl="1"/>
            <a:r>
              <a:rPr lang="en-US" sz="3200" dirty="0"/>
              <a:t>PC members: Joe </a:t>
            </a:r>
            <a:r>
              <a:rPr lang="en-US" sz="3200" dirty="0" err="1"/>
              <a:t>Calandrino</a:t>
            </a:r>
            <a:r>
              <a:rPr lang="en-US" sz="3200" dirty="0"/>
              <a:t>, Henry Corrigan-Gibbs, Giulia Fanti, Mathias Payer, Konrad </a:t>
            </a:r>
            <a:r>
              <a:rPr lang="en-US" sz="3200" dirty="0" err="1"/>
              <a:t>Rieck</a:t>
            </a:r>
            <a:endParaRPr lang="en-US" sz="3200" dirty="0"/>
          </a:p>
          <a:p>
            <a:r>
              <a:rPr lang="en-US" dirty="0"/>
              <a:t>Nomination of 12 papers</a:t>
            </a:r>
          </a:p>
          <a:p>
            <a:r>
              <a:rPr lang="en-US" dirty="0"/>
              <a:t>Voting among the 7 committee members</a:t>
            </a:r>
          </a:p>
          <a:p>
            <a:r>
              <a:rPr lang="en-US" dirty="0">
                <a:solidFill>
                  <a:srgbClr val="C00000"/>
                </a:solidFill>
              </a:rPr>
              <a:t>And the winners are….</a:t>
            </a:r>
          </a:p>
        </p:txBody>
      </p:sp>
      <p:sp>
        <p:nvSpPr>
          <p:cNvPr id="4" name="Slide Number Placeholder 3">
            <a:extLst>
              <a:ext uri="{FF2B5EF4-FFF2-40B4-BE49-F238E27FC236}">
                <a16:creationId xmlns:a16="http://schemas.microsoft.com/office/drawing/2014/main" id="{A62C6672-2BA4-EB46-ADF8-86726F787E47}"/>
              </a:ext>
            </a:extLst>
          </p:cNvPr>
          <p:cNvSpPr>
            <a:spLocks noGrp="1"/>
          </p:cNvSpPr>
          <p:nvPr>
            <p:ph type="sldNum" sz="quarter" idx="12"/>
          </p:nvPr>
        </p:nvSpPr>
        <p:spPr/>
        <p:txBody>
          <a:bodyPr/>
          <a:lstStyle/>
          <a:p>
            <a:fld id="{D91179E5-0793-8D42-8464-1C04FA544EFC}" type="slidenum">
              <a:rPr lang="en-US" smtClean="0">
                <a:solidFill>
                  <a:prstClr val="black">
                    <a:tint val="75000"/>
                  </a:prstClr>
                </a:solidFill>
              </a:rPr>
              <a:pPr/>
              <a:t>16</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BF8B9044-9925-7046-8C70-BAE699C60C24}"/>
              </a:ext>
            </a:extLst>
          </p:cNvPr>
          <p:cNvPicPr>
            <a:picLocks noChangeAspect="1"/>
          </p:cNvPicPr>
          <p:nvPr/>
        </p:nvPicPr>
        <p:blipFill>
          <a:blip r:embed="rId3"/>
          <a:stretch>
            <a:fillRect/>
          </a:stretch>
        </p:blipFill>
        <p:spPr>
          <a:xfrm>
            <a:off x="9525016" y="2467155"/>
            <a:ext cx="2393998" cy="2160437"/>
          </a:xfrm>
          <a:prstGeom prst="rect">
            <a:avLst/>
          </a:prstGeom>
        </p:spPr>
      </p:pic>
    </p:spTree>
    <p:extLst>
      <p:ext uri="{BB962C8B-B14F-4D97-AF65-F5344CB8AC3E}">
        <p14:creationId xmlns:p14="http://schemas.microsoft.com/office/powerpoint/2010/main" val="340262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93F83-8939-B04A-A4F9-6BD52846C521}"/>
              </a:ext>
            </a:extLst>
          </p:cNvPr>
          <p:cNvSpPr>
            <a:spLocks noGrp="1"/>
          </p:cNvSpPr>
          <p:nvPr>
            <p:ph type="title"/>
          </p:nvPr>
        </p:nvSpPr>
        <p:spPr/>
        <p:txBody>
          <a:bodyPr/>
          <a:lstStyle/>
          <a:p>
            <a:r>
              <a:rPr lang="en-US" dirty="0"/>
              <a:t>Best Paper Award</a:t>
            </a:r>
          </a:p>
        </p:txBody>
      </p:sp>
      <p:sp>
        <p:nvSpPr>
          <p:cNvPr id="3" name="Content Placeholder 2">
            <a:extLst>
              <a:ext uri="{FF2B5EF4-FFF2-40B4-BE49-F238E27FC236}">
                <a16:creationId xmlns:a16="http://schemas.microsoft.com/office/drawing/2014/main" id="{AC2758E6-C0D1-264B-9C38-026306F8EDA2}"/>
              </a:ext>
            </a:extLst>
          </p:cNvPr>
          <p:cNvSpPr>
            <a:spLocks noGrp="1"/>
          </p:cNvSpPr>
          <p:nvPr>
            <p:ph idx="1"/>
          </p:nvPr>
        </p:nvSpPr>
        <p:spPr/>
        <p:txBody>
          <a:bodyPr>
            <a:normAutofit/>
          </a:bodyPr>
          <a:lstStyle/>
          <a:p>
            <a:pPr marL="0" indent="0" algn="ctr">
              <a:buNone/>
            </a:pPr>
            <a:r>
              <a:rPr lang="en-US" b="1" dirty="0" err="1">
                <a:solidFill>
                  <a:srgbClr val="C00000"/>
                </a:solidFill>
              </a:rPr>
              <a:t>TRRespass</a:t>
            </a:r>
            <a:r>
              <a:rPr lang="en-US" b="1" dirty="0">
                <a:solidFill>
                  <a:srgbClr val="C00000"/>
                </a:solidFill>
              </a:rPr>
              <a:t>: Exploiting the Many Sides of Target Row Refresh</a:t>
            </a:r>
            <a:br>
              <a:rPr lang="en-US" dirty="0">
                <a:solidFill>
                  <a:srgbClr val="C00000"/>
                </a:solidFill>
              </a:rPr>
            </a:br>
            <a:endParaRPr lang="en-US" dirty="0">
              <a:solidFill>
                <a:srgbClr val="C00000"/>
              </a:solidFill>
            </a:endParaRPr>
          </a:p>
          <a:p>
            <a:pPr marL="0" indent="0" algn="ctr">
              <a:buNone/>
            </a:pPr>
            <a:r>
              <a:rPr lang="en-US" sz="3000" dirty="0"/>
              <a:t>Pietro </a:t>
            </a:r>
            <a:r>
              <a:rPr lang="en-US" sz="3000" dirty="0" err="1"/>
              <a:t>Frigo</a:t>
            </a:r>
            <a:r>
              <a:rPr lang="en-US" sz="3000" dirty="0"/>
              <a:t> (Vrije Universiteit Amsterdam), Emanuele </a:t>
            </a:r>
            <a:r>
              <a:rPr lang="en-US" sz="3000" dirty="0" err="1"/>
              <a:t>Vannacci</a:t>
            </a:r>
            <a:r>
              <a:rPr lang="en-US" sz="3000" dirty="0"/>
              <a:t> (Vrije Universiteit Amsterdam), Hasan Hassan (ETH Zürich), Victor van der Veen (Qualcomm Technologies, Inc.), </a:t>
            </a:r>
            <a:r>
              <a:rPr lang="en-US" sz="3000" dirty="0" err="1"/>
              <a:t>Onur</a:t>
            </a:r>
            <a:r>
              <a:rPr lang="en-US" sz="3000" dirty="0"/>
              <a:t> </a:t>
            </a:r>
            <a:r>
              <a:rPr lang="en-US" sz="3000" dirty="0" err="1"/>
              <a:t>Mutlu</a:t>
            </a:r>
            <a:r>
              <a:rPr lang="en-US" sz="3000" dirty="0"/>
              <a:t> (ETH Zürich), Cristiano Giuffrida (Vrije Universiteit Amsterdam), Herbert Bos (Vrije Universiteit Amsterdam), Kaveh </a:t>
            </a:r>
            <a:r>
              <a:rPr lang="en-US" sz="3000" dirty="0" err="1"/>
              <a:t>Razavi</a:t>
            </a:r>
            <a:r>
              <a:rPr lang="en-US" sz="3000" dirty="0"/>
              <a:t> (Vrije Universiteit Amsterdam)</a:t>
            </a:r>
          </a:p>
        </p:txBody>
      </p:sp>
      <p:sp>
        <p:nvSpPr>
          <p:cNvPr id="4" name="Slide Number Placeholder 3">
            <a:extLst>
              <a:ext uri="{FF2B5EF4-FFF2-40B4-BE49-F238E27FC236}">
                <a16:creationId xmlns:a16="http://schemas.microsoft.com/office/drawing/2014/main" id="{A62C6672-2BA4-EB46-ADF8-86726F787E47}"/>
              </a:ext>
            </a:extLst>
          </p:cNvPr>
          <p:cNvSpPr>
            <a:spLocks noGrp="1"/>
          </p:cNvSpPr>
          <p:nvPr>
            <p:ph type="sldNum" sz="quarter" idx="12"/>
          </p:nvPr>
        </p:nvSpPr>
        <p:spPr/>
        <p:txBody>
          <a:bodyPr/>
          <a:lstStyle/>
          <a:p>
            <a:fld id="{D91179E5-0793-8D42-8464-1C04FA544EFC}" type="slidenum">
              <a:rPr lang="en-US" smtClean="0">
                <a:solidFill>
                  <a:prstClr val="black">
                    <a:tint val="75000"/>
                  </a:prstClr>
                </a:solidFill>
              </a:rPr>
              <a:pPr/>
              <a:t>17</a:t>
            </a:fld>
            <a:endParaRPr lang="en-US" dirty="0">
              <a:solidFill>
                <a:prstClr val="black">
                  <a:tint val="75000"/>
                </a:prstClr>
              </a:solidFill>
            </a:endParaRPr>
          </a:p>
        </p:txBody>
      </p:sp>
      <p:sp>
        <p:nvSpPr>
          <p:cNvPr id="7" name="TextBox 6">
            <a:extLst>
              <a:ext uri="{FF2B5EF4-FFF2-40B4-BE49-F238E27FC236}">
                <a16:creationId xmlns:a16="http://schemas.microsoft.com/office/drawing/2014/main" id="{5E8C7072-21BF-524F-A4B1-CA7B489E249E}"/>
              </a:ext>
            </a:extLst>
          </p:cNvPr>
          <p:cNvSpPr txBox="1"/>
          <p:nvPr/>
        </p:nvSpPr>
        <p:spPr>
          <a:xfrm>
            <a:off x="3444240" y="5644630"/>
            <a:ext cx="2590800" cy="584775"/>
          </a:xfrm>
          <a:prstGeom prst="rect">
            <a:avLst/>
          </a:prstGeom>
          <a:noFill/>
        </p:spPr>
        <p:txBody>
          <a:bodyPr wrap="square" rtlCol="0">
            <a:spAutoFit/>
          </a:bodyPr>
          <a:lstStyle/>
          <a:p>
            <a:r>
              <a:rPr lang="en-US" sz="3200" dirty="0"/>
              <a:t>Sponsored by</a:t>
            </a:r>
          </a:p>
        </p:txBody>
      </p:sp>
      <p:pic>
        <p:nvPicPr>
          <p:cNvPr id="9" name="Picture 8">
            <a:extLst>
              <a:ext uri="{FF2B5EF4-FFF2-40B4-BE49-F238E27FC236}">
                <a16:creationId xmlns:a16="http://schemas.microsoft.com/office/drawing/2014/main" id="{218CF470-F285-174E-A5DE-C19B0E84853C}"/>
              </a:ext>
            </a:extLst>
          </p:cNvPr>
          <p:cNvPicPr>
            <a:picLocks noChangeAspect="1"/>
          </p:cNvPicPr>
          <p:nvPr/>
        </p:nvPicPr>
        <p:blipFill>
          <a:blip r:embed="rId3"/>
          <a:stretch>
            <a:fillRect/>
          </a:stretch>
        </p:blipFill>
        <p:spPr>
          <a:xfrm>
            <a:off x="6035041" y="5578931"/>
            <a:ext cx="3291839" cy="729795"/>
          </a:xfrm>
          <a:prstGeom prst="rect">
            <a:avLst/>
          </a:prstGeom>
        </p:spPr>
      </p:pic>
    </p:spTree>
    <p:extLst>
      <p:ext uri="{BB962C8B-B14F-4D97-AF65-F5344CB8AC3E}">
        <p14:creationId xmlns:p14="http://schemas.microsoft.com/office/powerpoint/2010/main" val="289187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B5BE80-3653-6A45-A67D-3B4780659071}"/>
              </a:ext>
            </a:extLst>
          </p:cNvPr>
          <p:cNvSpPr>
            <a:spLocks noGrp="1"/>
          </p:cNvSpPr>
          <p:nvPr>
            <p:ph type="sldNum" sz="quarter" idx="12"/>
          </p:nvPr>
        </p:nvSpPr>
        <p:spPr/>
        <p:txBody>
          <a:bodyPr/>
          <a:lstStyle/>
          <a:p>
            <a:fld id="{D91179E5-0793-8D42-8464-1C04FA544EFC}" type="slidenum">
              <a:rPr lang="en-US" smtClean="0">
                <a:solidFill>
                  <a:prstClr val="black">
                    <a:tint val="75000"/>
                  </a:prstClr>
                </a:solidFill>
              </a:rPr>
              <a:pPr/>
              <a:t>18</a:t>
            </a:fld>
            <a:endParaRPr lang="en-US" dirty="0">
              <a:solidFill>
                <a:prstClr val="black">
                  <a:tint val="75000"/>
                </a:prstClr>
              </a:solidFill>
            </a:endParaRPr>
          </a:p>
        </p:txBody>
      </p:sp>
      <p:pic>
        <p:nvPicPr>
          <p:cNvPr id="5" name="Online Media 4" descr="TRRespass: Exploiting the Many Sides of Target Row Refresh Row Refresh">
            <a:hlinkClick r:id="" action="ppaction://media"/>
            <a:extLst>
              <a:ext uri="{FF2B5EF4-FFF2-40B4-BE49-F238E27FC236}">
                <a16:creationId xmlns:a16="http://schemas.microsoft.com/office/drawing/2014/main" id="{24D70B32-30FC-BA4B-9C7F-4F9A8DA1D82C}"/>
              </a:ext>
            </a:extLst>
          </p:cNvPr>
          <p:cNvPicPr>
            <a:picLocks noRot="1" noChangeAspect="1"/>
          </p:cNvPicPr>
          <p:nvPr>
            <a:videoFile r:link="rId1"/>
          </p:nvPr>
        </p:nvPicPr>
        <p:blipFill>
          <a:blip r:embed="rId3"/>
          <a:stretch>
            <a:fillRect/>
          </a:stretch>
        </p:blipFill>
        <p:spPr>
          <a:xfrm>
            <a:off x="0" y="-4952"/>
            <a:ext cx="12192000" cy="6858000"/>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11753676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98200-75FF-B34C-9401-AC30300FFF4C}"/>
              </a:ext>
            </a:extLst>
          </p:cNvPr>
          <p:cNvSpPr>
            <a:spLocks noGrp="1"/>
          </p:cNvSpPr>
          <p:nvPr>
            <p:ph type="title"/>
          </p:nvPr>
        </p:nvSpPr>
        <p:spPr/>
        <p:txBody>
          <a:bodyPr/>
          <a:lstStyle/>
          <a:p>
            <a:r>
              <a:rPr lang="en-US" dirty="0"/>
              <a:t>Best Practical Paper Award</a:t>
            </a:r>
          </a:p>
        </p:txBody>
      </p:sp>
      <p:sp>
        <p:nvSpPr>
          <p:cNvPr id="3" name="Content Placeholder 2">
            <a:extLst>
              <a:ext uri="{FF2B5EF4-FFF2-40B4-BE49-F238E27FC236}">
                <a16:creationId xmlns:a16="http://schemas.microsoft.com/office/drawing/2014/main" id="{AD5E0830-620B-C342-A8D9-CB5491769A31}"/>
              </a:ext>
            </a:extLst>
          </p:cNvPr>
          <p:cNvSpPr>
            <a:spLocks noGrp="1"/>
          </p:cNvSpPr>
          <p:nvPr>
            <p:ph idx="1"/>
          </p:nvPr>
        </p:nvSpPr>
        <p:spPr/>
        <p:txBody>
          <a:bodyPr>
            <a:normAutofit/>
          </a:bodyPr>
          <a:lstStyle/>
          <a:p>
            <a:pPr marL="0" indent="0" algn="ctr">
              <a:buNone/>
            </a:pPr>
            <a:r>
              <a:rPr lang="en-US" b="1" dirty="0">
                <a:solidFill>
                  <a:srgbClr val="C00000"/>
                </a:solidFill>
              </a:rPr>
              <a:t>An Analysis of Pre-installed Android Software</a:t>
            </a:r>
          </a:p>
          <a:p>
            <a:pPr marL="0" indent="0" algn="ctr">
              <a:buNone/>
            </a:pPr>
            <a:br>
              <a:rPr lang="en-US" dirty="0"/>
            </a:br>
            <a:r>
              <a:rPr lang="en-US" sz="3000" dirty="0"/>
              <a:t>Julien </a:t>
            </a:r>
            <a:r>
              <a:rPr lang="en-US" sz="3000" dirty="0" err="1"/>
              <a:t>Gamba</a:t>
            </a:r>
            <a:r>
              <a:rPr lang="en-US" sz="3000" dirty="0"/>
              <a:t> (IMDEA Networks Institute, Universidad Carlos III de Madrid), Mohammed </a:t>
            </a:r>
            <a:r>
              <a:rPr lang="en-US" sz="3000" dirty="0" err="1"/>
              <a:t>Rashed</a:t>
            </a:r>
            <a:r>
              <a:rPr lang="en-US" sz="3000" dirty="0"/>
              <a:t> (Universidad Carlos III de Madrid), Abbas </a:t>
            </a:r>
            <a:r>
              <a:rPr lang="en-US" sz="3000" dirty="0" err="1"/>
              <a:t>Razaghpanah</a:t>
            </a:r>
            <a:r>
              <a:rPr lang="en-US" sz="3000" dirty="0"/>
              <a:t> (Stony Brook University), Juan </a:t>
            </a:r>
            <a:r>
              <a:rPr lang="en-US" sz="3000" dirty="0" err="1"/>
              <a:t>Tapiador</a:t>
            </a:r>
            <a:r>
              <a:rPr lang="en-US" sz="3000" dirty="0"/>
              <a:t> (Universidad Carlos III de Madrid), </a:t>
            </a:r>
            <a:r>
              <a:rPr lang="en-US" sz="3000" dirty="0" err="1"/>
              <a:t>Narseo</a:t>
            </a:r>
            <a:r>
              <a:rPr lang="en-US" sz="3000" dirty="0"/>
              <a:t> </a:t>
            </a:r>
            <a:r>
              <a:rPr lang="en-US" sz="3000" dirty="0" err="1"/>
              <a:t>Vallina</a:t>
            </a:r>
            <a:r>
              <a:rPr lang="en-US" sz="3000" dirty="0"/>
              <a:t>-Rodriguez (IMDEA Networks Institute, ICSI)</a:t>
            </a:r>
          </a:p>
        </p:txBody>
      </p:sp>
      <p:sp>
        <p:nvSpPr>
          <p:cNvPr id="4" name="Slide Number Placeholder 3">
            <a:extLst>
              <a:ext uri="{FF2B5EF4-FFF2-40B4-BE49-F238E27FC236}">
                <a16:creationId xmlns:a16="http://schemas.microsoft.com/office/drawing/2014/main" id="{A02FDF0F-CA72-1F4C-B1F8-B310383BB680}"/>
              </a:ext>
            </a:extLst>
          </p:cNvPr>
          <p:cNvSpPr>
            <a:spLocks noGrp="1"/>
          </p:cNvSpPr>
          <p:nvPr>
            <p:ph type="sldNum" sz="quarter" idx="12"/>
          </p:nvPr>
        </p:nvSpPr>
        <p:spPr/>
        <p:txBody>
          <a:bodyPr/>
          <a:lstStyle/>
          <a:p>
            <a:fld id="{D91179E5-0793-8D42-8464-1C04FA544EFC}" type="slidenum">
              <a:rPr lang="en-US" smtClean="0">
                <a:solidFill>
                  <a:prstClr val="black">
                    <a:tint val="75000"/>
                  </a:prstClr>
                </a:solidFill>
              </a:rPr>
              <a:pPr/>
              <a:t>19</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id="{78F6825C-911B-6047-958C-88ABA70EF743}"/>
              </a:ext>
            </a:extLst>
          </p:cNvPr>
          <p:cNvSpPr txBox="1"/>
          <p:nvPr/>
        </p:nvSpPr>
        <p:spPr>
          <a:xfrm>
            <a:off x="4282440" y="5629390"/>
            <a:ext cx="2819400" cy="584775"/>
          </a:xfrm>
          <a:prstGeom prst="rect">
            <a:avLst/>
          </a:prstGeom>
          <a:noFill/>
        </p:spPr>
        <p:txBody>
          <a:bodyPr wrap="square" rtlCol="0">
            <a:spAutoFit/>
          </a:bodyPr>
          <a:lstStyle/>
          <a:p>
            <a:r>
              <a:rPr lang="en-US" sz="3200" dirty="0"/>
              <a:t>Sponsored by</a:t>
            </a:r>
          </a:p>
        </p:txBody>
      </p:sp>
      <p:pic>
        <p:nvPicPr>
          <p:cNvPr id="8" name="Picture 7">
            <a:extLst>
              <a:ext uri="{FF2B5EF4-FFF2-40B4-BE49-F238E27FC236}">
                <a16:creationId xmlns:a16="http://schemas.microsoft.com/office/drawing/2014/main" id="{A1DEDC93-703C-BA4C-8438-39CFD32C7A4F}"/>
              </a:ext>
            </a:extLst>
          </p:cNvPr>
          <p:cNvPicPr>
            <a:picLocks noChangeAspect="1"/>
          </p:cNvPicPr>
          <p:nvPr/>
        </p:nvPicPr>
        <p:blipFill>
          <a:blip r:embed="rId3"/>
          <a:stretch>
            <a:fillRect/>
          </a:stretch>
        </p:blipFill>
        <p:spPr>
          <a:xfrm>
            <a:off x="6860539" y="5425440"/>
            <a:ext cx="1414317" cy="958086"/>
          </a:xfrm>
          <a:prstGeom prst="rect">
            <a:avLst/>
          </a:prstGeom>
        </p:spPr>
      </p:pic>
    </p:spTree>
    <p:extLst>
      <p:ext uri="{BB962C8B-B14F-4D97-AF65-F5344CB8AC3E}">
        <p14:creationId xmlns:p14="http://schemas.microsoft.com/office/powerpoint/2010/main" val="427654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a:t>
            </a:r>
          </a:p>
        </p:txBody>
      </p:sp>
      <p:sp>
        <p:nvSpPr>
          <p:cNvPr id="3" name="Content Placeholder 2"/>
          <p:cNvSpPr>
            <a:spLocks noGrp="1"/>
          </p:cNvSpPr>
          <p:nvPr>
            <p:ph idx="1"/>
          </p:nvPr>
        </p:nvSpPr>
        <p:spPr/>
        <p:txBody>
          <a:bodyPr>
            <a:normAutofit/>
          </a:bodyPr>
          <a:lstStyle/>
          <a:p>
            <a:r>
              <a:rPr lang="en-US" dirty="0"/>
              <a:t>Welcome to the 41</a:t>
            </a:r>
            <a:r>
              <a:rPr lang="en-US" baseline="30000" dirty="0"/>
              <a:t>st</a:t>
            </a:r>
            <a:r>
              <a:rPr lang="en-US" dirty="0"/>
              <a:t> IEEE Symposium on Security and Privacy</a:t>
            </a:r>
          </a:p>
          <a:p>
            <a:pPr lvl="1"/>
            <a:r>
              <a:rPr lang="en-US" dirty="0"/>
              <a:t>Flagship security conference </a:t>
            </a:r>
          </a:p>
          <a:p>
            <a:pPr lvl="1"/>
            <a:r>
              <a:rPr lang="en-US" dirty="0"/>
              <a:t>First virtual event!</a:t>
            </a:r>
          </a:p>
          <a:p>
            <a:endParaRPr lang="en-US" dirty="0"/>
          </a:p>
          <a:p>
            <a:r>
              <a:rPr lang="en-US" dirty="0"/>
              <a:t>We have three exciting days of online talks and discussion ahead of us!</a:t>
            </a:r>
          </a:p>
          <a:p>
            <a:pPr marL="0" indent="0">
              <a:buNone/>
            </a:pPr>
            <a:endParaRPr lang="en-US" dirty="0"/>
          </a:p>
          <a:p>
            <a:r>
              <a:rPr lang="en-US" dirty="0"/>
              <a:t>We have one day of workshops on Thursday, May 21</a:t>
            </a:r>
          </a:p>
          <a:p>
            <a:endParaRPr lang="en-US" dirty="0"/>
          </a:p>
        </p:txBody>
      </p:sp>
      <p:sp>
        <p:nvSpPr>
          <p:cNvPr id="4" name="Slide Number Placeholder 3">
            <a:extLst>
              <a:ext uri="{FF2B5EF4-FFF2-40B4-BE49-F238E27FC236}">
                <a16:creationId xmlns:a16="http://schemas.microsoft.com/office/drawing/2014/main" id="{202DA422-EF21-3641-B342-921CB61329C5}"/>
              </a:ext>
            </a:extLst>
          </p:cNvPr>
          <p:cNvSpPr>
            <a:spLocks noGrp="1"/>
          </p:cNvSpPr>
          <p:nvPr>
            <p:ph type="sldNum" sz="quarter" idx="12"/>
          </p:nvPr>
        </p:nvSpPr>
        <p:spPr>
          <a:xfrm>
            <a:off x="9144016" y="6424087"/>
            <a:ext cx="2844800" cy="365125"/>
          </a:xfrm>
        </p:spPr>
        <p:txBody>
          <a:bodyPr/>
          <a:lstStyle/>
          <a:p>
            <a:fld id="{D91179E5-0793-8D42-8464-1C04FA544EFC}" type="slidenum">
              <a:rPr lang="en-US" smtClean="0"/>
              <a:pPr/>
              <a:t>2</a:t>
            </a:fld>
            <a:endParaRPr lang="en-US" dirty="0"/>
          </a:p>
        </p:txBody>
      </p:sp>
    </p:spTree>
    <p:extLst>
      <p:ext uri="{BB962C8B-B14F-4D97-AF65-F5344CB8AC3E}">
        <p14:creationId xmlns:p14="http://schemas.microsoft.com/office/powerpoint/2010/main" val="871243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33CAA-87BE-814B-8A54-1F616E04CFC3}"/>
              </a:ext>
            </a:extLst>
          </p:cNvPr>
          <p:cNvSpPr>
            <a:spLocks noGrp="1"/>
          </p:cNvSpPr>
          <p:nvPr>
            <p:ph type="title"/>
          </p:nvPr>
        </p:nvSpPr>
        <p:spPr/>
        <p:txBody>
          <a:bodyPr/>
          <a:lstStyle/>
          <a:p>
            <a:endParaRPr lang="en-US"/>
          </a:p>
        </p:txBody>
      </p:sp>
      <p:pic>
        <p:nvPicPr>
          <p:cNvPr id="5" name="Online Media 4" descr="An Analysis of Pre-installed Android Software">
            <a:hlinkClick r:id="" action="ppaction://media"/>
            <a:extLst>
              <a:ext uri="{FF2B5EF4-FFF2-40B4-BE49-F238E27FC236}">
                <a16:creationId xmlns:a16="http://schemas.microsoft.com/office/drawing/2014/main" id="{B18E50EA-484A-574C-A24B-E554E9433DB8}"/>
              </a:ext>
            </a:extLst>
          </p:cNvPr>
          <p:cNvPicPr>
            <a:picLocks noGrp="1" noRot="1" noChangeAspect="1"/>
          </p:cNvPicPr>
          <p:nvPr>
            <p:ph idx="1"/>
            <a:videoFile r:link="rId1"/>
          </p:nvPr>
        </p:nvPicPr>
        <p:blipFill>
          <a:blip r:embed="rId3"/>
          <a:stretch>
            <a:fillRect/>
          </a:stretch>
        </p:blipFill>
        <p:spPr>
          <a:xfrm>
            <a:off x="41394" y="50690"/>
            <a:ext cx="11978544" cy="6738522"/>
          </a:xfrm>
          <a:prstGeom prst="rect">
            <a:avLst/>
          </a:prstGeom>
        </p:spPr>
      </p:pic>
      <p:sp>
        <p:nvSpPr>
          <p:cNvPr id="4" name="Slide Number Placeholder 3">
            <a:extLst>
              <a:ext uri="{FF2B5EF4-FFF2-40B4-BE49-F238E27FC236}">
                <a16:creationId xmlns:a16="http://schemas.microsoft.com/office/drawing/2014/main" id="{D8AAF223-E491-C845-860F-8E9B2F71276C}"/>
              </a:ext>
            </a:extLst>
          </p:cNvPr>
          <p:cNvSpPr>
            <a:spLocks noGrp="1"/>
          </p:cNvSpPr>
          <p:nvPr>
            <p:ph type="sldNum" sz="quarter" idx="12"/>
          </p:nvPr>
        </p:nvSpPr>
        <p:spPr/>
        <p:txBody>
          <a:bodyPr/>
          <a:lstStyle/>
          <a:p>
            <a:fld id="{D91179E5-0793-8D42-8464-1C04FA544EFC}" type="slidenum">
              <a:rPr lang="en-US" smtClean="0">
                <a:solidFill>
                  <a:prstClr val="black">
                    <a:tint val="75000"/>
                  </a:prstClr>
                </a:solidFill>
              </a:rPr>
              <a:pPr/>
              <a:t>20</a:t>
            </a:fld>
            <a:endParaRPr lang="en-US" dirty="0">
              <a:solidFill>
                <a:prstClr val="black">
                  <a:tint val="75000"/>
                </a:prstClr>
              </a:solidFill>
            </a:endParaRPr>
          </a:p>
        </p:txBody>
      </p:sp>
    </p:spTree>
    <p:extLst>
      <p:ext uri="{BB962C8B-B14F-4D97-AF65-F5344CB8AC3E}">
        <p14:creationId xmlns:p14="http://schemas.microsoft.com/office/powerpoint/2010/main" val="28236478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32FE-6D15-9C47-9AA8-E88CEC47A011}"/>
              </a:ext>
            </a:extLst>
          </p:cNvPr>
          <p:cNvSpPr>
            <a:spLocks noGrp="1"/>
          </p:cNvSpPr>
          <p:nvPr>
            <p:ph type="title"/>
          </p:nvPr>
        </p:nvSpPr>
        <p:spPr/>
        <p:txBody>
          <a:bodyPr/>
          <a:lstStyle/>
          <a:p>
            <a:r>
              <a:rPr lang="en-US" dirty="0"/>
              <a:t>Best Student Paper Award</a:t>
            </a:r>
          </a:p>
        </p:txBody>
      </p:sp>
      <p:sp>
        <p:nvSpPr>
          <p:cNvPr id="3" name="Content Placeholder 2">
            <a:extLst>
              <a:ext uri="{FF2B5EF4-FFF2-40B4-BE49-F238E27FC236}">
                <a16:creationId xmlns:a16="http://schemas.microsoft.com/office/drawing/2014/main" id="{BF57492F-4824-6545-888E-CE02588537A7}"/>
              </a:ext>
            </a:extLst>
          </p:cNvPr>
          <p:cNvSpPr>
            <a:spLocks noGrp="1"/>
          </p:cNvSpPr>
          <p:nvPr>
            <p:ph idx="1"/>
          </p:nvPr>
        </p:nvSpPr>
        <p:spPr/>
        <p:txBody>
          <a:bodyPr/>
          <a:lstStyle/>
          <a:p>
            <a:pPr marL="0" indent="0" algn="ctr">
              <a:buNone/>
            </a:pPr>
            <a:r>
              <a:rPr lang="en-US" b="1" dirty="0">
                <a:solidFill>
                  <a:srgbClr val="C00000"/>
                </a:solidFill>
              </a:rPr>
              <a:t>Can Voters Detect Malicious Manipulation of Ballot Marking Devices?</a:t>
            </a:r>
          </a:p>
          <a:p>
            <a:pPr marL="0" indent="0" algn="ctr">
              <a:buNone/>
            </a:pPr>
            <a:br>
              <a:rPr lang="en-US" dirty="0"/>
            </a:br>
            <a:r>
              <a:rPr lang="en-US" sz="3000" dirty="0"/>
              <a:t>Matthew Bernhard (University of Michigan), Allison McDonald (University of Michigan), Henry Meng (University of Michigan), Jensen Hwa (University of Michigan), Nakul Bajaj (The Harker School), Kevin Chang (University of Michigan), J. Alex </a:t>
            </a:r>
            <a:r>
              <a:rPr lang="en-US" sz="3000" dirty="0" err="1"/>
              <a:t>Halderman</a:t>
            </a:r>
            <a:r>
              <a:rPr lang="en-US" sz="3000" dirty="0"/>
              <a:t> (University of Michigan)</a:t>
            </a:r>
          </a:p>
        </p:txBody>
      </p:sp>
      <p:sp>
        <p:nvSpPr>
          <p:cNvPr id="4" name="Slide Number Placeholder 3">
            <a:extLst>
              <a:ext uri="{FF2B5EF4-FFF2-40B4-BE49-F238E27FC236}">
                <a16:creationId xmlns:a16="http://schemas.microsoft.com/office/drawing/2014/main" id="{199EDB15-469E-C443-8CD9-913BE292AD66}"/>
              </a:ext>
            </a:extLst>
          </p:cNvPr>
          <p:cNvSpPr>
            <a:spLocks noGrp="1"/>
          </p:cNvSpPr>
          <p:nvPr>
            <p:ph type="sldNum" sz="quarter" idx="12"/>
          </p:nvPr>
        </p:nvSpPr>
        <p:spPr/>
        <p:txBody>
          <a:bodyPr/>
          <a:lstStyle/>
          <a:p>
            <a:fld id="{D91179E5-0793-8D42-8464-1C04FA544EFC}" type="slidenum">
              <a:rPr lang="en-US" smtClean="0">
                <a:solidFill>
                  <a:prstClr val="black">
                    <a:tint val="75000"/>
                  </a:prstClr>
                </a:solidFill>
              </a:rPr>
              <a:pPr/>
              <a:t>21</a:t>
            </a:fld>
            <a:endParaRPr lang="en-US" dirty="0">
              <a:solidFill>
                <a:prstClr val="black">
                  <a:tint val="75000"/>
                </a:prstClr>
              </a:solidFill>
            </a:endParaRPr>
          </a:p>
        </p:txBody>
      </p:sp>
      <p:sp>
        <p:nvSpPr>
          <p:cNvPr id="5" name="TextBox 4">
            <a:extLst>
              <a:ext uri="{FF2B5EF4-FFF2-40B4-BE49-F238E27FC236}">
                <a16:creationId xmlns:a16="http://schemas.microsoft.com/office/drawing/2014/main" id="{24BD3DD8-F3FA-124A-9189-EABEE241A972}"/>
              </a:ext>
            </a:extLst>
          </p:cNvPr>
          <p:cNvSpPr txBox="1"/>
          <p:nvPr/>
        </p:nvSpPr>
        <p:spPr>
          <a:xfrm>
            <a:off x="3954637" y="5833776"/>
            <a:ext cx="2819400" cy="584775"/>
          </a:xfrm>
          <a:prstGeom prst="rect">
            <a:avLst/>
          </a:prstGeom>
          <a:noFill/>
        </p:spPr>
        <p:txBody>
          <a:bodyPr wrap="square" rtlCol="0">
            <a:spAutoFit/>
          </a:bodyPr>
          <a:lstStyle/>
          <a:p>
            <a:r>
              <a:rPr lang="en-US" sz="3200" dirty="0"/>
              <a:t>Sponsored by</a:t>
            </a:r>
          </a:p>
        </p:txBody>
      </p:sp>
      <p:pic>
        <p:nvPicPr>
          <p:cNvPr id="6" name="Picture 5">
            <a:extLst>
              <a:ext uri="{FF2B5EF4-FFF2-40B4-BE49-F238E27FC236}">
                <a16:creationId xmlns:a16="http://schemas.microsoft.com/office/drawing/2014/main" id="{50E66AAA-96A8-694A-8F1D-572722F07D2B}"/>
              </a:ext>
            </a:extLst>
          </p:cNvPr>
          <p:cNvPicPr>
            <a:picLocks noChangeAspect="1"/>
          </p:cNvPicPr>
          <p:nvPr/>
        </p:nvPicPr>
        <p:blipFill>
          <a:blip r:embed="rId3"/>
          <a:stretch>
            <a:fillRect/>
          </a:stretch>
        </p:blipFill>
        <p:spPr>
          <a:xfrm>
            <a:off x="6638227" y="5731303"/>
            <a:ext cx="2641600" cy="889000"/>
          </a:xfrm>
          <a:prstGeom prst="rect">
            <a:avLst/>
          </a:prstGeom>
        </p:spPr>
      </p:pic>
    </p:spTree>
    <p:extLst>
      <p:ext uri="{BB962C8B-B14F-4D97-AF65-F5344CB8AC3E}">
        <p14:creationId xmlns:p14="http://schemas.microsoft.com/office/powerpoint/2010/main" val="17662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F3EBA-CBAF-6E4A-981B-1EB4DD47F77E}"/>
              </a:ext>
            </a:extLst>
          </p:cNvPr>
          <p:cNvSpPr>
            <a:spLocks noGrp="1"/>
          </p:cNvSpPr>
          <p:nvPr>
            <p:ph type="title"/>
          </p:nvPr>
        </p:nvSpPr>
        <p:spPr/>
        <p:txBody>
          <a:bodyPr/>
          <a:lstStyle/>
          <a:p>
            <a:endParaRPr lang="en-US"/>
          </a:p>
        </p:txBody>
      </p:sp>
      <p:pic>
        <p:nvPicPr>
          <p:cNvPr id="5" name="Online Media 4" descr="Can Voters Detect Malicious Manipulation of Ballot Marking Devices?">
            <a:hlinkClick r:id="" action="ppaction://media"/>
            <a:extLst>
              <a:ext uri="{FF2B5EF4-FFF2-40B4-BE49-F238E27FC236}">
                <a16:creationId xmlns:a16="http://schemas.microsoft.com/office/drawing/2014/main" id="{0579EDAE-F24F-5E4A-A57A-E4223D914DC5}"/>
              </a:ext>
            </a:extLst>
          </p:cNvPr>
          <p:cNvPicPr>
            <a:picLocks noGrp="1" noRot="1" noChangeAspect="1"/>
          </p:cNvPicPr>
          <p:nvPr>
            <p:ph idx="1"/>
            <a:videoFile r:link="rId1"/>
          </p:nvPr>
        </p:nvPicPr>
        <p:blipFill>
          <a:blip r:embed="rId3"/>
          <a:stretch>
            <a:fillRect/>
          </a:stretch>
        </p:blipFill>
        <p:spPr>
          <a:xfrm>
            <a:off x="0" y="18961"/>
            <a:ext cx="12192000" cy="6858602"/>
          </a:xfrm>
          <a:prstGeom prst="rect">
            <a:avLst/>
          </a:prstGeom>
        </p:spPr>
      </p:pic>
      <p:sp>
        <p:nvSpPr>
          <p:cNvPr id="4" name="Slide Number Placeholder 3">
            <a:extLst>
              <a:ext uri="{FF2B5EF4-FFF2-40B4-BE49-F238E27FC236}">
                <a16:creationId xmlns:a16="http://schemas.microsoft.com/office/drawing/2014/main" id="{57A1996A-F5A2-6745-A7B0-4BC408E68708}"/>
              </a:ext>
            </a:extLst>
          </p:cNvPr>
          <p:cNvSpPr>
            <a:spLocks noGrp="1"/>
          </p:cNvSpPr>
          <p:nvPr>
            <p:ph type="sldNum" sz="quarter" idx="12"/>
          </p:nvPr>
        </p:nvSpPr>
        <p:spPr/>
        <p:txBody>
          <a:bodyPr/>
          <a:lstStyle/>
          <a:p>
            <a:fld id="{D91179E5-0793-8D42-8464-1C04FA544EFC}" type="slidenum">
              <a:rPr lang="en-US" smtClean="0">
                <a:solidFill>
                  <a:prstClr val="black">
                    <a:tint val="75000"/>
                  </a:prstClr>
                </a:solidFill>
              </a:rPr>
              <a:pPr/>
              <a:t>22</a:t>
            </a:fld>
            <a:endParaRPr lang="en-US" dirty="0">
              <a:solidFill>
                <a:prstClr val="black">
                  <a:tint val="75000"/>
                </a:prstClr>
              </a:solidFill>
            </a:endParaRPr>
          </a:p>
        </p:txBody>
      </p:sp>
    </p:spTree>
    <p:extLst>
      <p:ext uri="{BB962C8B-B14F-4D97-AF65-F5344CB8AC3E}">
        <p14:creationId xmlns:p14="http://schemas.microsoft.com/office/powerpoint/2010/main" val="30141602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80D3E-527B-F94B-8533-33830D7D6C5F}"/>
              </a:ext>
            </a:extLst>
          </p:cNvPr>
          <p:cNvSpPr>
            <a:spLocks noGrp="1"/>
          </p:cNvSpPr>
          <p:nvPr>
            <p:ph type="title"/>
          </p:nvPr>
        </p:nvSpPr>
        <p:spPr/>
        <p:txBody>
          <a:bodyPr/>
          <a:lstStyle/>
          <a:p>
            <a:r>
              <a:rPr lang="en-US" dirty="0"/>
              <a:t>Best Reviewer Award</a:t>
            </a:r>
          </a:p>
        </p:txBody>
      </p:sp>
      <p:pic>
        <p:nvPicPr>
          <p:cNvPr id="5" name="Content Placeholder 4">
            <a:extLst>
              <a:ext uri="{FF2B5EF4-FFF2-40B4-BE49-F238E27FC236}">
                <a16:creationId xmlns:a16="http://schemas.microsoft.com/office/drawing/2014/main" id="{391D8EB5-DDF2-484F-9C73-700964F1F3F2}"/>
              </a:ext>
            </a:extLst>
          </p:cNvPr>
          <p:cNvPicPr>
            <a:picLocks noGrp="1" noChangeAspect="1"/>
          </p:cNvPicPr>
          <p:nvPr>
            <p:ph idx="1"/>
          </p:nvPr>
        </p:nvPicPr>
        <p:blipFill>
          <a:blip r:embed="rId3"/>
          <a:stretch>
            <a:fillRect/>
          </a:stretch>
        </p:blipFill>
        <p:spPr>
          <a:xfrm>
            <a:off x="7693833" y="1844739"/>
            <a:ext cx="3683001" cy="3683001"/>
          </a:xfrm>
          <a:prstGeom prst="rect">
            <a:avLst/>
          </a:prstGeom>
        </p:spPr>
      </p:pic>
      <p:sp>
        <p:nvSpPr>
          <p:cNvPr id="4" name="Slide Number Placeholder 3">
            <a:extLst>
              <a:ext uri="{FF2B5EF4-FFF2-40B4-BE49-F238E27FC236}">
                <a16:creationId xmlns:a16="http://schemas.microsoft.com/office/drawing/2014/main" id="{78E3129F-9C6F-4743-A63F-D3B6342E8252}"/>
              </a:ext>
            </a:extLst>
          </p:cNvPr>
          <p:cNvSpPr>
            <a:spLocks noGrp="1"/>
          </p:cNvSpPr>
          <p:nvPr>
            <p:ph type="sldNum" sz="quarter" idx="12"/>
          </p:nvPr>
        </p:nvSpPr>
        <p:spPr/>
        <p:txBody>
          <a:bodyPr/>
          <a:lstStyle/>
          <a:p>
            <a:fld id="{D91179E5-0793-8D42-8464-1C04FA544EFC}" type="slidenum">
              <a:rPr lang="en-US" smtClean="0">
                <a:solidFill>
                  <a:prstClr val="black">
                    <a:tint val="75000"/>
                  </a:prstClr>
                </a:solidFill>
              </a:rPr>
              <a:pPr/>
              <a:t>23</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id="{B691808E-7732-0542-A320-F719D8F3E415}"/>
              </a:ext>
            </a:extLst>
          </p:cNvPr>
          <p:cNvSpPr txBox="1"/>
          <p:nvPr/>
        </p:nvSpPr>
        <p:spPr>
          <a:xfrm>
            <a:off x="1074482" y="2367725"/>
            <a:ext cx="6134392" cy="3046988"/>
          </a:xfrm>
          <a:prstGeom prst="rect">
            <a:avLst/>
          </a:prstGeom>
          <a:noFill/>
        </p:spPr>
        <p:txBody>
          <a:bodyPr wrap="square" rtlCol="0">
            <a:spAutoFit/>
          </a:bodyPr>
          <a:lstStyle/>
          <a:p>
            <a:pPr algn="ctr"/>
            <a:r>
              <a:rPr lang="en-US" sz="3200" dirty="0">
                <a:solidFill>
                  <a:srgbClr val="C00000"/>
                </a:solidFill>
              </a:rPr>
              <a:t>Joe </a:t>
            </a:r>
            <a:r>
              <a:rPr lang="en-US" sz="3200" dirty="0" err="1">
                <a:solidFill>
                  <a:srgbClr val="C00000"/>
                </a:solidFill>
              </a:rPr>
              <a:t>Calandrino</a:t>
            </a:r>
            <a:endParaRPr lang="en-US" sz="3200" dirty="0">
              <a:solidFill>
                <a:srgbClr val="C00000"/>
              </a:solidFill>
            </a:endParaRPr>
          </a:p>
          <a:p>
            <a:pPr algn="ctr"/>
            <a:endParaRPr lang="en-US" sz="3200" dirty="0"/>
          </a:p>
          <a:p>
            <a:pPr algn="ctr"/>
            <a:r>
              <a:rPr lang="en-US" sz="3200" dirty="0"/>
              <a:t>Research Director</a:t>
            </a:r>
          </a:p>
          <a:p>
            <a:pPr algn="ctr"/>
            <a:r>
              <a:rPr lang="en-US" sz="3200" dirty="0"/>
              <a:t>Office of Technology Research and Investigation</a:t>
            </a:r>
          </a:p>
          <a:p>
            <a:pPr algn="ctr"/>
            <a:r>
              <a:rPr lang="en-US" sz="3200" dirty="0"/>
              <a:t>Federal Trade Commission</a:t>
            </a:r>
          </a:p>
        </p:txBody>
      </p:sp>
    </p:spTree>
    <p:extLst>
      <p:ext uri="{BB962C8B-B14F-4D97-AF65-F5344CB8AC3E}">
        <p14:creationId xmlns:p14="http://schemas.microsoft.com/office/powerpoint/2010/main" val="230167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4B8AD-6988-9D4D-8A76-F826BB99FF0C}"/>
              </a:ext>
            </a:extLst>
          </p:cNvPr>
          <p:cNvSpPr>
            <a:spLocks noGrp="1"/>
          </p:cNvSpPr>
          <p:nvPr>
            <p:ph type="title"/>
          </p:nvPr>
        </p:nvSpPr>
        <p:spPr/>
        <p:txBody>
          <a:bodyPr/>
          <a:lstStyle/>
          <a:p>
            <a:r>
              <a:rPr lang="en-US" dirty="0"/>
              <a:t>Reviewing Process</a:t>
            </a:r>
          </a:p>
        </p:txBody>
      </p:sp>
      <p:sp>
        <p:nvSpPr>
          <p:cNvPr id="3" name="Content Placeholder 2">
            <a:extLst>
              <a:ext uri="{FF2B5EF4-FFF2-40B4-BE49-F238E27FC236}">
                <a16:creationId xmlns:a16="http://schemas.microsoft.com/office/drawing/2014/main" id="{E5195C92-9ADB-C144-AE37-FB22B336D787}"/>
              </a:ext>
            </a:extLst>
          </p:cNvPr>
          <p:cNvSpPr>
            <a:spLocks noGrp="1"/>
          </p:cNvSpPr>
          <p:nvPr>
            <p:ph idx="1"/>
          </p:nvPr>
        </p:nvSpPr>
        <p:spPr>
          <a:xfrm>
            <a:off x="609600" y="1600200"/>
            <a:ext cx="10972800" cy="4983161"/>
          </a:xfrm>
        </p:spPr>
        <p:txBody>
          <a:bodyPr>
            <a:normAutofit fontScale="92500" lnSpcReduction="20000"/>
          </a:bodyPr>
          <a:lstStyle/>
          <a:p>
            <a:r>
              <a:rPr lang="en-US" sz="3000" dirty="0"/>
              <a:t>Continued monthly submission deadlines introduced in 2018</a:t>
            </a:r>
          </a:p>
          <a:p>
            <a:pPr lvl="1"/>
            <a:r>
              <a:rPr lang="en-US" sz="2600" dirty="0"/>
              <a:t>12 deadlines, from January 1, 2019 until December 1, 2019</a:t>
            </a:r>
          </a:p>
          <a:p>
            <a:r>
              <a:rPr lang="en-US" sz="3000" dirty="0"/>
              <a:t>Timely decisions</a:t>
            </a:r>
          </a:p>
          <a:p>
            <a:pPr lvl="1"/>
            <a:r>
              <a:rPr lang="en-US" sz="3000" dirty="0"/>
              <a:t>Notifications sent to authors within two months from submission</a:t>
            </a:r>
          </a:p>
          <a:p>
            <a:pPr lvl="1"/>
            <a:r>
              <a:rPr lang="en-US" sz="3000" dirty="0"/>
              <a:t>Every paper reviewed by at least 3 PC members (very few exceptions)</a:t>
            </a:r>
          </a:p>
          <a:p>
            <a:pPr lvl="1"/>
            <a:r>
              <a:rPr lang="en-US" sz="3000" dirty="0"/>
              <a:t>Decisions: Accept (with Shepherding), Reject, or Revise option</a:t>
            </a:r>
          </a:p>
          <a:p>
            <a:r>
              <a:rPr lang="en-US" sz="3000" dirty="0"/>
              <a:t>Revised papers</a:t>
            </a:r>
          </a:p>
          <a:p>
            <a:pPr lvl="1"/>
            <a:r>
              <a:rPr lang="en-US" sz="3000" dirty="0"/>
              <a:t>Revised papers are given specific requirements and three months to resubmit a revision that addresses them </a:t>
            </a:r>
          </a:p>
          <a:p>
            <a:pPr lvl="1"/>
            <a:r>
              <a:rPr lang="en-US" sz="3000" dirty="0"/>
              <a:t>Same PC members are reviewing the revision</a:t>
            </a:r>
          </a:p>
          <a:p>
            <a:pPr lvl="1"/>
            <a:r>
              <a:rPr lang="en-US" sz="3000" dirty="0"/>
              <a:t>The 2020 PC is still reviewing several revisions from 2020 </a:t>
            </a:r>
          </a:p>
          <a:p>
            <a:pPr marL="971550" lvl="1" indent="-514350">
              <a:buFont typeface="+mj-lt"/>
              <a:buAutoNum type="arabicPeriod"/>
            </a:pPr>
            <a:endParaRPr lang="en-US" dirty="0"/>
          </a:p>
          <a:p>
            <a:pPr marL="571500" indent="-514350">
              <a:buFont typeface="+mj-lt"/>
              <a:buAutoNum type="arabicPeriod"/>
            </a:pPr>
            <a:endParaRPr lang="en-US" dirty="0"/>
          </a:p>
          <a:p>
            <a:pPr lvl="1"/>
            <a:endParaRPr lang="en-US" dirty="0"/>
          </a:p>
        </p:txBody>
      </p:sp>
      <p:sp>
        <p:nvSpPr>
          <p:cNvPr id="4" name="Slide Number Placeholder 3">
            <a:extLst>
              <a:ext uri="{FF2B5EF4-FFF2-40B4-BE49-F238E27FC236}">
                <a16:creationId xmlns:a16="http://schemas.microsoft.com/office/drawing/2014/main" id="{A609518C-40BE-0748-B1C6-B8C4EEAD9258}"/>
              </a:ext>
            </a:extLst>
          </p:cNvPr>
          <p:cNvSpPr>
            <a:spLocks noGrp="1"/>
          </p:cNvSpPr>
          <p:nvPr>
            <p:ph type="sldNum" sz="quarter" idx="12"/>
          </p:nvPr>
        </p:nvSpPr>
        <p:spPr/>
        <p:txBody>
          <a:bodyPr/>
          <a:lstStyle/>
          <a:p>
            <a:fld id="{D91179E5-0793-8D42-8464-1C04FA544EFC}" type="slidenum">
              <a:rPr lang="en-US" smtClean="0"/>
              <a:pPr/>
              <a:t>3</a:t>
            </a:fld>
            <a:endParaRPr lang="en-US" dirty="0"/>
          </a:p>
        </p:txBody>
      </p:sp>
    </p:spTree>
    <p:extLst>
      <p:ext uri="{BB962C8B-B14F-4D97-AF65-F5344CB8AC3E}">
        <p14:creationId xmlns:p14="http://schemas.microsoft.com/office/powerpoint/2010/main" val="1483163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DE147-3FD7-4549-AC99-3519E85082FF}"/>
              </a:ext>
            </a:extLst>
          </p:cNvPr>
          <p:cNvSpPr>
            <a:spLocks noGrp="1"/>
          </p:cNvSpPr>
          <p:nvPr>
            <p:ph type="title"/>
          </p:nvPr>
        </p:nvSpPr>
        <p:spPr/>
        <p:txBody>
          <a:bodyPr/>
          <a:lstStyle/>
          <a:p>
            <a:r>
              <a:rPr lang="en-US" dirty="0"/>
              <a:t>Program Committee</a:t>
            </a:r>
          </a:p>
        </p:txBody>
      </p:sp>
      <p:sp>
        <p:nvSpPr>
          <p:cNvPr id="3" name="Content Placeholder 2">
            <a:extLst>
              <a:ext uri="{FF2B5EF4-FFF2-40B4-BE49-F238E27FC236}">
                <a16:creationId xmlns:a16="http://schemas.microsoft.com/office/drawing/2014/main" id="{BC2C06E8-FDB5-4210-A39F-61E3CDBB8770}"/>
              </a:ext>
            </a:extLst>
          </p:cNvPr>
          <p:cNvSpPr>
            <a:spLocks noGrp="1"/>
          </p:cNvSpPr>
          <p:nvPr>
            <p:ph idx="1"/>
          </p:nvPr>
        </p:nvSpPr>
        <p:spPr>
          <a:xfrm>
            <a:off x="609600" y="1600201"/>
            <a:ext cx="10972800" cy="4714102"/>
          </a:xfrm>
        </p:spPr>
        <p:txBody>
          <a:bodyPr>
            <a:normAutofit/>
          </a:bodyPr>
          <a:lstStyle/>
          <a:p>
            <a:r>
              <a:rPr lang="en-US" dirty="0"/>
              <a:t>Largest Program Committee to date (136 members)</a:t>
            </a:r>
          </a:p>
          <a:p>
            <a:pPr lvl="1"/>
            <a:r>
              <a:rPr lang="en-US" dirty="0"/>
              <a:t>Large diversity (wide geographical distribution, broad set of topics, industry and government representation in addition to academia)</a:t>
            </a:r>
          </a:p>
          <a:p>
            <a:r>
              <a:rPr lang="en-US" dirty="0"/>
              <a:t>Every PC member participated in three reviewing cycles</a:t>
            </a:r>
          </a:p>
          <a:p>
            <a:r>
              <a:rPr lang="en-US" dirty="0"/>
              <a:t>Every PC member reviewed between 17 and 21 papers in total</a:t>
            </a:r>
          </a:p>
          <a:p>
            <a:r>
              <a:rPr lang="en-US" dirty="0"/>
              <a:t>Every month a selected set of papers discussed during online PC meeting </a:t>
            </a:r>
          </a:p>
          <a:p>
            <a:r>
              <a:rPr lang="en-US" dirty="0"/>
              <a:t>Strived for positive and constructive discussion</a:t>
            </a:r>
          </a:p>
          <a:p>
            <a:pPr lvl="1"/>
            <a:endParaRPr lang="en-US" dirty="0"/>
          </a:p>
        </p:txBody>
      </p:sp>
      <p:sp>
        <p:nvSpPr>
          <p:cNvPr id="4" name="Slide Number Placeholder 3">
            <a:extLst>
              <a:ext uri="{FF2B5EF4-FFF2-40B4-BE49-F238E27FC236}">
                <a16:creationId xmlns:a16="http://schemas.microsoft.com/office/drawing/2014/main" id="{7F9E6158-C5FA-7444-A9BD-746EE9856B35}"/>
              </a:ext>
            </a:extLst>
          </p:cNvPr>
          <p:cNvSpPr>
            <a:spLocks noGrp="1"/>
          </p:cNvSpPr>
          <p:nvPr>
            <p:ph type="sldNum" sz="quarter" idx="12"/>
          </p:nvPr>
        </p:nvSpPr>
        <p:spPr>
          <a:xfrm>
            <a:off x="9144016" y="6424087"/>
            <a:ext cx="2844800" cy="365125"/>
          </a:xfrm>
        </p:spPr>
        <p:txBody>
          <a:bodyPr/>
          <a:lstStyle/>
          <a:p>
            <a:fld id="{D91179E5-0793-8D42-8464-1C04FA544EFC}" type="slidenum">
              <a:rPr lang="en-US" smtClean="0"/>
              <a:pPr/>
              <a:t>4</a:t>
            </a:fld>
            <a:endParaRPr lang="en-US" dirty="0"/>
          </a:p>
        </p:txBody>
      </p:sp>
    </p:spTree>
    <p:extLst>
      <p:ext uri="{BB962C8B-B14F-4D97-AF65-F5344CB8AC3E}">
        <p14:creationId xmlns:p14="http://schemas.microsoft.com/office/powerpoint/2010/main" val="2656857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9C759086-63A9-7D4F-9702-3AE6D3030B16}"/>
              </a:ext>
            </a:extLst>
          </p:cNvPr>
          <p:cNvGraphicFramePr>
            <a:graphicFrameLocks/>
          </p:cNvGraphicFramePr>
          <p:nvPr>
            <p:extLst>
              <p:ext uri="{D42A27DB-BD31-4B8C-83A1-F6EECF244321}">
                <p14:modId xmlns:p14="http://schemas.microsoft.com/office/powerpoint/2010/main" val="4118362655"/>
              </p:ext>
            </p:extLst>
          </p:nvPr>
        </p:nvGraphicFramePr>
        <p:xfrm>
          <a:off x="2848131" y="1417639"/>
          <a:ext cx="6367949" cy="4143712"/>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5168E8FC-FF1B-1147-8B08-C04CA9881D61}"/>
              </a:ext>
            </a:extLst>
          </p:cNvPr>
          <p:cNvSpPr>
            <a:spLocks noGrp="1"/>
          </p:cNvSpPr>
          <p:nvPr>
            <p:ph type="title"/>
          </p:nvPr>
        </p:nvSpPr>
        <p:spPr/>
        <p:txBody>
          <a:bodyPr/>
          <a:lstStyle/>
          <a:p>
            <a:r>
              <a:rPr lang="en-US" dirty="0"/>
              <a:t>Number of Submissions by Month</a:t>
            </a:r>
          </a:p>
        </p:txBody>
      </p:sp>
      <p:sp>
        <p:nvSpPr>
          <p:cNvPr id="4" name="Slide Number Placeholder 3">
            <a:extLst>
              <a:ext uri="{FF2B5EF4-FFF2-40B4-BE49-F238E27FC236}">
                <a16:creationId xmlns:a16="http://schemas.microsoft.com/office/drawing/2014/main" id="{78433162-8425-3A47-A266-C2B9221F8297}"/>
              </a:ext>
            </a:extLst>
          </p:cNvPr>
          <p:cNvSpPr>
            <a:spLocks noGrp="1"/>
          </p:cNvSpPr>
          <p:nvPr>
            <p:ph type="sldNum" sz="quarter" idx="12"/>
          </p:nvPr>
        </p:nvSpPr>
        <p:spPr/>
        <p:txBody>
          <a:bodyPr/>
          <a:lstStyle/>
          <a:p>
            <a:fld id="{D91179E5-0793-8D42-8464-1C04FA544EFC}" type="slidenum">
              <a:rPr lang="en-US" smtClean="0"/>
              <a:pPr/>
              <a:t>5</a:t>
            </a:fld>
            <a:endParaRPr lang="en-US" dirty="0"/>
          </a:p>
        </p:txBody>
      </p:sp>
      <p:sp>
        <p:nvSpPr>
          <p:cNvPr id="15" name="TextBox 14">
            <a:extLst>
              <a:ext uri="{FF2B5EF4-FFF2-40B4-BE49-F238E27FC236}">
                <a16:creationId xmlns:a16="http://schemas.microsoft.com/office/drawing/2014/main" id="{02625568-50B9-D74F-9E38-085EE97F6961}"/>
              </a:ext>
            </a:extLst>
          </p:cNvPr>
          <p:cNvSpPr txBox="1"/>
          <p:nvPr/>
        </p:nvSpPr>
        <p:spPr>
          <a:xfrm>
            <a:off x="2975919" y="6004837"/>
            <a:ext cx="6240162" cy="601812"/>
          </a:xfrm>
          <a:prstGeom prst="roundRect">
            <a:avLst/>
          </a:prstGeom>
          <a:solidFill>
            <a:srgbClr val="C00000"/>
          </a:solidFill>
          <a:ln w="38100">
            <a:noFill/>
          </a:ln>
          <a:effectLst>
            <a:outerShdw blurRad="50800" dist="38100" dir="2700000" algn="tl" rotWithShape="0">
              <a:prstClr val="black">
                <a:alpha val="40000"/>
              </a:prstClr>
            </a:outerShdw>
          </a:effectLst>
        </p:spPr>
        <p:txBody>
          <a:bodyPr wrap="square" rtlCol="0" anchor="ctr">
            <a:noAutofit/>
          </a:bodyPr>
          <a:lstStyle>
            <a:defPPr>
              <a:defRPr lang="en-US"/>
            </a:defPPr>
            <a:lvl1pPr algn="ctr">
              <a:defRPr sz="2400" kern="0">
                <a:solidFill>
                  <a:prstClr val="white"/>
                </a:solidFill>
              </a:defRPr>
            </a:lvl1pPr>
          </a:lstStyle>
          <a:p>
            <a:r>
              <a:rPr lang="en-US" sz="3200" dirty="0"/>
              <a:t>Total Number of Submissions: 841</a:t>
            </a:r>
          </a:p>
        </p:txBody>
      </p:sp>
      <p:sp>
        <p:nvSpPr>
          <p:cNvPr id="17" name="TextBox 16">
            <a:extLst>
              <a:ext uri="{FF2B5EF4-FFF2-40B4-BE49-F238E27FC236}">
                <a16:creationId xmlns:a16="http://schemas.microsoft.com/office/drawing/2014/main" id="{0D3CBC2E-AC7D-9E42-A460-C1AEABFFE1E0}"/>
              </a:ext>
            </a:extLst>
          </p:cNvPr>
          <p:cNvSpPr txBox="1"/>
          <p:nvPr/>
        </p:nvSpPr>
        <p:spPr>
          <a:xfrm>
            <a:off x="6590601" y="1861124"/>
            <a:ext cx="846707" cy="584775"/>
          </a:xfrm>
          <a:prstGeom prst="rect">
            <a:avLst/>
          </a:prstGeom>
          <a:noFill/>
        </p:spPr>
        <p:txBody>
          <a:bodyPr wrap="none" rtlCol="0">
            <a:spAutoFit/>
          </a:bodyPr>
          <a:lstStyle/>
          <a:p>
            <a:r>
              <a:rPr lang="en-US" sz="3200" dirty="0">
                <a:solidFill>
                  <a:srgbClr val="C00000"/>
                </a:solidFill>
              </a:rPr>
              <a:t>CDF</a:t>
            </a:r>
          </a:p>
        </p:txBody>
      </p:sp>
      <p:sp>
        <p:nvSpPr>
          <p:cNvPr id="22" name="TextBox 21">
            <a:extLst>
              <a:ext uri="{FF2B5EF4-FFF2-40B4-BE49-F238E27FC236}">
                <a16:creationId xmlns:a16="http://schemas.microsoft.com/office/drawing/2014/main" id="{34774C46-47CB-8F42-9445-7809D0F737F4}"/>
              </a:ext>
            </a:extLst>
          </p:cNvPr>
          <p:cNvSpPr txBox="1"/>
          <p:nvPr/>
        </p:nvSpPr>
        <p:spPr>
          <a:xfrm>
            <a:off x="247163" y="1656222"/>
            <a:ext cx="2238113" cy="584775"/>
          </a:xfrm>
          <a:prstGeom prst="rect">
            <a:avLst/>
          </a:prstGeom>
          <a:noFill/>
        </p:spPr>
        <p:txBody>
          <a:bodyPr wrap="none" rtlCol="0">
            <a:spAutoFit/>
          </a:bodyPr>
          <a:lstStyle/>
          <a:p>
            <a:r>
              <a:rPr lang="en-US" sz="3200" dirty="0">
                <a:solidFill>
                  <a:srgbClr val="4F72BE"/>
                </a:solidFill>
              </a:rPr>
              <a:t>Submissions</a:t>
            </a:r>
          </a:p>
        </p:txBody>
      </p:sp>
    </p:spTree>
    <p:extLst>
      <p:ext uri="{BB962C8B-B14F-4D97-AF65-F5344CB8AC3E}">
        <p14:creationId xmlns:p14="http://schemas.microsoft.com/office/powerpoint/2010/main" val="2908900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68E8FC-FF1B-1147-8B08-C04CA9881D61}"/>
              </a:ext>
            </a:extLst>
          </p:cNvPr>
          <p:cNvSpPr>
            <a:spLocks noGrp="1"/>
          </p:cNvSpPr>
          <p:nvPr>
            <p:ph type="title"/>
          </p:nvPr>
        </p:nvSpPr>
        <p:spPr/>
        <p:txBody>
          <a:bodyPr>
            <a:normAutofit/>
          </a:bodyPr>
          <a:lstStyle/>
          <a:p>
            <a:r>
              <a:rPr lang="en-US" dirty="0"/>
              <a:t>Monthly Submissions in 2019 and 2020</a:t>
            </a:r>
          </a:p>
        </p:txBody>
      </p:sp>
      <p:sp>
        <p:nvSpPr>
          <p:cNvPr id="4" name="Slide Number Placeholder 3">
            <a:extLst>
              <a:ext uri="{FF2B5EF4-FFF2-40B4-BE49-F238E27FC236}">
                <a16:creationId xmlns:a16="http://schemas.microsoft.com/office/drawing/2014/main" id="{78433162-8425-3A47-A266-C2B9221F8297}"/>
              </a:ext>
            </a:extLst>
          </p:cNvPr>
          <p:cNvSpPr>
            <a:spLocks noGrp="1"/>
          </p:cNvSpPr>
          <p:nvPr>
            <p:ph type="sldNum" sz="quarter" idx="12"/>
          </p:nvPr>
        </p:nvSpPr>
        <p:spPr/>
        <p:txBody>
          <a:bodyPr/>
          <a:lstStyle/>
          <a:p>
            <a:fld id="{D91179E5-0793-8D42-8464-1C04FA544EFC}" type="slidenum">
              <a:rPr lang="en-US" smtClean="0"/>
              <a:pPr/>
              <a:t>6</a:t>
            </a:fld>
            <a:endParaRPr lang="en-US" dirty="0"/>
          </a:p>
        </p:txBody>
      </p:sp>
      <p:sp>
        <p:nvSpPr>
          <p:cNvPr id="2" name="TextBox 1">
            <a:extLst>
              <a:ext uri="{FF2B5EF4-FFF2-40B4-BE49-F238E27FC236}">
                <a16:creationId xmlns:a16="http://schemas.microsoft.com/office/drawing/2014/main" id="{29B9E2EC-2BA0-F84F-A98A-8F2FD87C6CDC}"/>
              </a:ext>
            </a:extLst>
          </p:cNvPr>
          <p:cNvSpPr txBox="1"/>
          <p:nvPr/>
        </p:nvSpPr>
        <p:spPr>
          <a:xfrm>
            <a:off x="2162432" y="6210764"/>
            <a:ext cx="7735330" cy="461665"/>
          </a:xfrm>
          <a:prstGeom prst="rect">
            <a:avLst/>
          </a:prstGeom>
          <a:noFill/>
        </p:spPr>
        <p:txBody>
          <a:bodyPr wrap="square" rtlCol="0">
            <a:spAutoFit/>
          </a:bodyPr>
          <a:lstStyle/>
          <a:p>
            <a:pPr algn="ctr"/>
            <a:r>
              <a:rPr lang="en-US" sz="2400" dirty="0">
                <a:solidFill>
                  <a:srgbClr val="C00000"/>
                </a:solidFill>
              </a:rPr>
              <a:t>Similar monthly trend, but consistent growth</a:t>
            </a:r>
          </a:p>
        </p:txBody>
      </p:sp>
      <p:graphicFrame>
        <p:nvGraphicFramePr>
          <p:cNvPr id="6" name="Chart 5">
            <a:extLst>
              <a:ext uri="{FF2B5EF4-FFF2-40B4-BE49-F238E27FC236}">
                <a16:creationId xmlns:a16="http://schemas.microsoft.com/office/drawing/2014/main" id="{04EF5E33-8E3B-5F40-9C30-190333F97FF1}"/>
              </a:ext>
            </a:extLst>
          </p:cNvPr>
          <p:cNvGraphicFramePr>
            <a:graphicFrameLocks/>
          </p:cNvGraphicFramePr>
          <p:nvPr>
            <p:extLst>
              <p:ext uri="{D42A27DB-BD31-4B8C-83A1-F6EECF244321}">
                <p14:modId xmlns:p14="http://schemas.microsoft.com/office/powerpoint/2010/main" val="2274010107"/>
              </p:ext>
            </p:extLst>
          </p:nvPr>
        </p:nvGraphicFramePr>
        <p:xfrm>
          <a:off x="2683240" y="1484545"/>
          <a:ext cx="6625652" cy="460943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22BC1AFA-FF41-C646-8AEF-FC772C7D9743}"/>
              </a:ext>
            </a:extLst>
          </p:cNvPr>
          <p:cNvSpPr txBox="1"/>
          <p:nvPr/>
        </p:nvSpPr>
        <p:spPr>
          <a:xfrm>
            <a:off x="247163" y="1656222"/>
            <a:ext cx="2238113" cy="584775"/>
          </a:xfrm>
          <a:prstGeom prst="rect">
            <a:avLst/>
          </a:prstGeom>
          <a:noFill/>
        </p:spPr>
        <p:txBody>
          <a:bodyPr wrap="none" rtlCol="0">
            <a:spAutoFit/>
          </a:bodyPr>
          <a:lstStyle/>
          <a:p>
            <a:r>
              <a:rPr lang="en-US" sz="3200" dirty="0">
                <a:solidFill>
                  <a:srgbClr val="4F72BE"/>
                </a:solidFill>
              </a:rPr>
              <a:t>Submissions</a:t>
            </a:r>
          </a:p>
        </p:txBody>
      </p:sp>
    </p:spTree>
    <p:extLst>
      <p:ext uri="{BB962C8B-B14F-4D97-AF65-F5344CB8AC3E}">
        <p14:creationId xmlns:p14="http://schemas.microsoft.com/office/powerpoint/2010/main" val="840289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E8740-3651-184F-9B16-528FCCF6FF2B}"/>
              </a:ext>
            </a:extLst>
          </p:cNvPr>
          <p:cNvSpPr>
            <a:spLocks noGrp="1"/>
          </p:cNvSpPr>
          <p:nvPr>
            <p:ph type="title"/>
          </p:nvPr>
        </p:nvSpPr>
        <p:spPr/>
        <p:txBody>
          <a:bodyPr/>
          <a:lstStyle/>
          <a:p>
            <a:r>
              <a:rPr lang="en-US" dirty="0"/>
              <a:t>Historical Statistics</a:t>
            </a:r>
          </a:p>
        </p:txBody>
      </p:sp>
      <p:sp>
        <p:nvSpPr>
          <p:cNvPr id="4" name="Slide Number Placeholder 3">
            <a:extLst>
              <a:ext uri="{FF2B5EF4-FFF2-40B4-BE49-F238E27FC236}">
                <a16:creationId xmlns:a16="http://schemas.microsoft.com/office/drawing/2014/main" id="{3236F952-3E67-D34E-ABEB-768D7E269EA4}"/>
              </a:ext>
            </a:extLst>
          </p:cNvPr>
          <p:cNvSpPr>
            <a:spLocks noGrp="1"/>
          </p:cNvSpPr>
          <p:nvPr>
            <p:ph type="sldNum" sz="quarter" idx="12"/>
          </p:nvPr>
        </p:nvSpPr>
        <p:spPr/>
        <p:txBody>
          <a:bodyPr/>
          <a:lstStyle/>
          <a:p>
            <a:fld id="{D91179E5-0793-8D42-8464-1C04FA544EFC}" type="slidenum">
              <a:rPr lang="en-US" smtClean="0">
                <a:solidFill>
                  <a:prstClr val="black">
                    <a:tint val="75000"/>
                  </a:prstClr>
                </a:solidFill>
              </a:rPr>
              <a:pPr/>
              <a:t>7</a:t>
            </a:fld>
            <a:endParaRPr lang="en-US" dirty="0">
              <a:solidFill>
                <a:prstClr val="black">
                  <a:tint val="75000"/>
                </a:prstClr>
              </a:solidFill>
            </a:endParaRPr>
          </a:p>
        </p:txBody>
      </p:sp>
      <p:graphicFrame>
        <p:nvGraphicFramePr>
          <p:cNvPr id="5" name="Chart 4">
            <a:extLst>
              <a:ext uri="{FF2B5EF4-FFF2-40B4-BE49-F238E27FC236}">
                <a16:creationId xmlns:a16="http://schemas.microsoft.com/office/drawing/2014/main" id="{258CB0BD-8996-D840-A14C-DE01146C6A7F}"/>
              </a:ext>
            </a:extLst>
          </p:cNvPr>
          <p:cNvGraphicFramePr>
            <a:graphicFrameLocks/>
          </p:cNvGraphicFramePr>
          <p:nvPr>
            <p:extLst>
              <p:ext uri="{D42A27DB-BD31-4B8C-83A1-F6EECF244321}">
                <p14:modId xmlns:p14="http://schemas.microsoft.com/office/powerpoint/2010/main" val="3227072125"/>
              </p:ext>
            </p:extLst>
          </p:nvPr>
        </p:nvGraphicFramePr>
        <p:xfrm>
          <a:off x="779490" y="1640549"/>
          <a:ext cx="6638950" cy="478353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CA591A7F-C709-404E-847C-96707287B02E}"/>
              </a:ext>
            </a:extLst>
          </p:cNvPr>
          <p:cNvSpPr txBox="1"/>
          <p:nvPr/>
        </p:nvSpPr>
        <p:spPr>
          <a:xfrm>
            <a:off x="7791830" y="1707669"/>
            <a:ext cx="4083681" cy="397031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2800" dirty="0">
                <a:solidFill>
                  <a:srgbClr val="C00000"/>
                </a:solidFill>
              </a:rPr>
              <a:t>Statistics</a:t>
            </a:r>
          </a:p>
          <a:p>
            <a:pPr marL="285750" indent="-285750">
              <a:buFont typeface="Arial" panose="020B0604020202020204" pitchFamily="34" charset="0"/>
              <a:buChar char="•"/>
            </a:pPr>
            <a:r>
              <a:rPr lang="en-US" sz="2800" dirty="0">
                <a:solidFill>
                  <a:srgbClr val="C00000"/>
                </a:solidFill>
              </a:rPr>
              <a:t>Total Submissions: 841</a:t>
            </a:r>
          </a:p>
          <a:p>
            <a:pPr marL="285750" indent="-285750">
              <a:buFont typeface="Arial" panose="020B0604020202020204" pitchFamily="34" charset="0"/>
              <a:buChar char="•"/>
            </a:pPr>
            <a:r>
              <a:rPr lang="en-US" sz="2800" dirty="0">
                <a:solidFill>
                  <a:srgbClr val="C00000"/>
                </a:solidFill>
              </a:rPr>
              <a:t>Accepted Papers: 104</a:t>
            </a:r>
          </a:p>
          <a:p>
            <a:pPr marL="285750" indent="-285750">
              <a:buFont typeface="Arial" panose="020B0604020202020204" pitchFamily="34" charset="0"/>
              <a:buChar char="•"/>
            </a:pPr>
            <a:r>
              <a:rPr lang="en-US" sz="2800" dirty="0">
                <a:solidFill>
                  <a:srgbClr val="C00000"/>
                </a:solidFill>
              </a:rPr>
              <a:t>Acceptance Rate: 12.3%</a:t>
            </a:r>
          </a:p>
          <a:p>
            <a:endParaRPr lang="en-US" sz="2800" dirty="0"/>
          </a:p>
          <a:p>
            <a:r>
              <a:rPr lang="en-US" sz="2800" dirty="0"/>
              <a:t>Highlights:</a:t>
            </a:r>
          </a:p>
          <a:p>
            <a:pPr marL="285750" indent="-285750">
              <a:buFont typeface="Arial" panose="020B0604020202020204" pitchFamily="34" charset="0"/>
              <a:buChar char="•"/>
            </a:pPr>
            <a:r>
              <a:rPr lang="en-US" sz="2800" dirty="0"/>
              <a:t>23.8% yearly increase </a:t>
            </a:r>
          </a:p>
          <a:p>
            <a:pPr marL="285750" indent="-285750">
              <a:buFont typeface="Arial" panose="020B0604020202020204" pitchFamily="34" charset="0"/>
              <a:buChar char="•"/>
            </a:pPr>
            <a:r>
              <a:rPr lang="en-US" sz="2800" dirty="0"/>
              <a:t>Largest program to date</a:t>
            </a:r>
          </a:p>
          <a:p>
            <a:pPr marL="285750" indent="-285750">
              <a:buFont typeface="Arial" panose="020B0604020202020204" pitchFamily="34" charset="0"/>
              <a:buChar char="•"/>
            </a:pPr>
            <a:r>
              <a:rPr lang="en-US" sz="2800" dirty="0"/>
              <a:t>Steady acceptance rate</a:t>
            </a:r>
          </a:p>
        </p:txBody>
      </p:sp>
      <p:sp>
        <p:nvSpPr>
          <p:cNvPr id="8" name="TextBox 7">
            <a:extLst>
              <a:ext uri="{FF2B5EF4-FFF2-40B4-BE49-F238E27FC236}">
                <a16:creationId xmlns:a16="http://schemas.microsoft.com/office/drawing/2014/main" id="{27096F01-18B3-9149-B03B-25FE540C7EE3}"/>
              </a:ext>
            </a:extLst>
          </p:cNvPr>
          <p:cNvSpPr txBox="1"/>
          <p:nvPr/>
        </p:nvSpPr>
        <p:spPr>
          <a:xfrm>
            <a:off x="6267540" y="1408316"/>
            <a:ext cx="867737" cy="461665"/>
          </a:xfrm>
          <a:prstGeom prst="rect">
            <a:avLst/>
          </a:prstGeom>
          <a:noFill/>
        </p:spPr>
        <p:txBody>
          <a:bodyPr wrap="square" rtlCol="0">
            <a:spAutoFit/>
          </a:bodyPr>
          <a:lstStyle/>
          <a:p>
            <a:r>
              <a:rPr lang="en-US" sz="2400" b="1" dirty="0">
                <a:solidFill>
                  <a:srgbClr val="C00000"/>
                </a:solidFill>
              </a:rPr>
              <a:t>841</a:t>
            </a:r>
          </a:p>
        </p:txBody>
      </p:sp>
      <p:sp>
        <p:nvSpPr>
          <p:cNvPr id="9" name="TextBox 8">
            <a:extLst>
              <a:ext uri="{FF2B5EF4-FFF2-40B4-BE49-F238E27FC236}">
                <a16:creationId xmlns:a16="http://schemas.microsoft.com/office/drawing/2014/main" id="{0754F091-58A7-5E45-BB85-50F098961866}"/>
              </a:ext>
            </a:extLst>
          </p:cNvPr>
          <p:cNvSpPr txBox="1"/>
          <p:nvPr/>
        </p:nvSpPr>
        <p:spPr>
          <a:xfrm>
            <a:off x="5788702" y="2099412"/>
            <a:ext cx="867737" cy="461665"/>
          </a:xfrm>
          <a:prstGeom prst="rect">
            <a:avLst/>
          </a:prstGeom>
          <a:noFill/>
        </p:spPr>
        <p:txBody>
          <a:bodyPr wrap="square" rtlCol="0">
            <a:spAutoFit/>
          </a:bodyPr>
          <a:lstStyle/>
          <a:p>
            <a:r>
              <a:rPr lang="en-US" sz="2400" dirty="0"/>
              <a:t>679</a:t>
            </a:r>
          </a:p>
        </p:txBody>
      </p:sp>
    </p:spTree>
    <p:extLst>
      <p:ext uri="{BB962C8B-B14F-4D97-AF65-F5344CB8AC3E}">
        <p14:creationId xmlns:p14="http://schemas.microsoft.com/office/powerpoint/2010/main" val="1796156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42D25-7A40-7541-8E3E-28E21A219ED4}"/>
              </a:ext>
            </a:extLst>
          </p:cNvPr>
          <p:cNvSpPr>
            <a:spLocks noGrp="1"/>
          </p:cNvSpPr>
          <p:nvPr>
            <p:ph type="title"/>
          </p:nvPr>
        </p:nvSpPr>
        <p:spPr/>
        <p:txBody>
          <a:bodyPr/>
          <a:lstStyle/>
          <a:p>
            <a:r>
              <a:rPr lang="en-US" dirty="0"/>
              <a:t>From Submissions to the Program</a:t>
            </a:r>
          </a:p>
        </p:txBody>
      </p:sp>
      <p:sp>
        <p:nvSpPr>
          <p:cNvPr id="4" name="Slide Number Placeholder 3">
            <a:extLst>
              <a:ext uri="{FF2B5EF4-FFF2-40B4-BE49-F238E27FC236}">
                <a16:creationId xmlns:a16="http://schemas.microsoft.com/office/drawing/2014/main" id="{E2CCB009-2510-974F-8CE8-C1171A7471BB}"/>
              </a:ext>
            </a:extLst>
          </p:cNvPr>
          <p:cNvSpPr>
            <a:spLocks noGrp="1"/>
          </p:cNvSpPr>
          <p:nvPr>
            <p:ph type="sldNum" sz="quarter" idx="12"/>
          </p:nvPr>
        </p:nvSpPr>
        <p:spPr/>
        <p:txBody>
          <a:bodyPr/>
          <a:lstStyle/>
          <a:p>
            <a:fld id="{D91179E5-0793-8D42-8464-1C04FA544EFC}" type="slidenum">
              <a:rPr lang="en-US" smtClean="0">
                <a:solidFill>
                  <a:prstClr val="black">
                    <a:tint val="75000"/>
                  </a:prstClr>
                </a:solidFill>
              </a:rPr>
              <a:pPr/>
              <a:t>8</a:t>
            </a:fld>
            <a:endParaRPr lang="en-US" dirty="0">
              <a:solidFill>
                <a:prstClr val="black">
                  <a:tint val="75000"/>
                </a:prstClr>
              </a:solidFill>
            </a:endParaRPr>
          </a:p>
        </p:txBody>
      </p:sp>
      <p:sp>
        <p:nvSpPr>
          <p:cNvPr id="5" name="Rectangle 4">
            <a:extLst>
              <a:ext uri="{FF2B5EF4-FFF2-40B4-BE49-F238E27FC236}">
                <a16:creationId xmlns:a16="http://schemas.microsoft.com/office/drawing/2014/main" id="{4B16AA2D-6C27-A94D-825C-8C94FE039FE2}"/>
              </a:ext>
            </a:extLst>
          </p:cNvPr>
          <p:cNvSpPr/>
          <p:nvPr/>
        </p:nvSpPr>
        <p:spPr>
          <a:xfrm>
            <a:off x="1031968" y="1909572"/>
            <a:ext cx="862148" cy="4569234"/>
          </a:xfrm>
          <a:prstGeom prst="rect">
            <a:avLst/>
          </a:prstGeom>
          <a:solidFill>
            <a:srgbClr val="4E72BF"/>
          </a:solidFill>
          <a:ln w="317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1A2E8FB-C399-1945-A306-E5059F386861}"/>
              </a:ext>
            </a:extLst>
          </p:cNvPr>
          <p:cNvSpPr txBox="1"/>
          <p:nvPr/>
        </p:nvSpPr>
        <p:spPr>
          <a:xfrm>
            <a:off x="262078" y="1388674"/>
            <a:ext cx="2297424" cy="461665"/>
          </a:xfrm>
          <a:prstGeom prst="rect">
            <a:avLst/>
          </a:prstGeom>
          <a:noFill/>
        </p:spPr>
        <p:txBody>
          <a:bodyPr wrap="none" rtlCol="0">
            <a:spAutoFit/>
          </a:bodyPr>
          <a:lstStyle/>
          <a:p>
            <a:pPr algn="ctr"/>
            <a:r>
              <a:rPr lang="en-US" sz="2400" b="1" dirty="0">
                <a:solidFill>
                  <a:srgbClr val="4F72BE"/>
                </a:solidFill>
              </a:rPr>
              <a:t>841 Submissions</a:t>
            </a:r>
          </a:p>
        </p:txBody>
      </p:sp>
      <p:sp>
        <p:nvSpPr>
          <p:cNvPr id="7" name="Rectangle 6">
            <a:extLst>
              <a:ext uri="{FF2B5EF4-FFF2-40B4-BE49-F238E27FC236}">
                <a16:creationId xmlns:a16="http://schemas.microsoft.com/office/drawing/2014/main" id="{1288E97E-38C1-ED4E-854D-929D7C6DF806}"/>
              </a:ext>
            </a:extLst>
          </p:cNvPr>
          <p:cNvSpPr/>
          <p:nvPr/>
        </p:nvSpPr>
        <p:spPr>
          <a:xfrm>
            <a:off x="8599714" y="1916996"/>
            <a:ext cx="862148" cy="1153243"/>
          </a:xfrm>
          <a:prstGeom prst="rect">
            <a:avLst/>
          </a:prstGeom>
          <a:solidFill>
            <a:srgbClr val="00B050"/>
          </a:solidFill>
          <a:ln w="317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96224479-5E9D-864F-9709-FDA636433575}"/>
              </a:ext>
            </a:extLst>
          </p:cNvPr>
          <p:cNvSpPr/>
          <p:nvPr/>
        </p:nvSpPr>
        <p:spPr>
          <a:xfrm>
            <a:off x="2214162" y="2241993"/>
            <a:ext cx="6229799" cy="317194"/>
          </a:xfrm>
          <a:prstGeom prst="rightArrow">
            <a:avLst/>
          </a:prstGeom>
          <a:solidFill>
            <a:srgbClr val="00B050"/>
          </a:solidFill>
          <a:ln w="317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781B603-0127-B247-A578-12E6223AD8D3}"/>
              </a:ext>
            </a:extLst>
          </p:cNvPr>
          <p:cNvSpPr txBox="1"/>
          <p:nvPr/>
        </p:nvSpPr>
        <p:spPr>
          <a:xfrm>
            <a:off x="4746056" y="1878794"/>
            <a:ext cx="1433790" cy="461665"/>
          </a:xfrm>
          <a:prstGeom prst="rect">
            <a:avLst/>
          </a:prstGeom>
          <a:noFill/>
        </p:spPr>
        <p:txBody>
          <a:bodyPr wrap="none" rtlCol="0">
            <a:spAutoFit/>
          </a:bodyPr>
          <a:lstStyle/>
          <a:p>
            <a:r>
              <a:rPr lang="en-US" sz="2400" b="1" dirty="0">
                <a:solidFill>
                  <a:srgbClr val="00B050"/>
                </a:solidFill>
              </a:rPr>
              <a:t>41 Accept</a:t>
            </a:r>
          </a:p>
        </p:txBody>
      </p:sp>
      <p:sp>
        <p:nvSpPr>
          <p:cNvPr id="8" name="Rectangle 7">
            <a:extLst>
              <a:ext uri="{FF2B5EF4-FFF2-40B4-BE49-F238E27FC236}">
                <a16:creationId xmlns:a16="http://schemas.microsoft.com/office/drawing/2014/main" id="{7B251500-215A-B647-9F96-A2D038E8809F}"/>
              </a:ext>
            </a:extLst>
          </p:cNvPr>
          <p:cNvSpPr/>
          <p:nvPr/>
        </p:nvSpPr>
        <p:spPr>
          <a:xfrm>
            <a:off x="4369770" y="3363117"/>
            <a:ext cx="862148" cy="2244468"/>
          </a:xfrm>
          <a:prstGeom prst="rect">
            <a:avLst/>
          </a:prstGeom>
          <a:solidFill>
            <a:schemeClr val="accent6"/>
          </a:solidFill>
          <a:ln w="317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E4DD7A0C-435B-274E-8FA7-28A0E4E76913}"/>
              </a:ext>
            </a:extLst>
          </p:cNvPr>
          <p:cNvSpPr/>
          <p:nvPr/>
        </p:nvSpPr>
        <p:spPr>
          <a:xfrm>
            <a:off x="2214160" y="4072741"/>
            <a:ext cx="1910886" cy="317194"/>
          </a:xfrm>
          <a:prstGeom prst="rightArrow">
            <a:avLst/>
          </a:prstGeom>
          <a:solidFill>
            <a:schemeClr val="accent6"/>
          </a:solidFill>
          <a:ln w="317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000"/>
              </a:solidFill>
            </a:endParaRPr>
          </a:p>
        </p:txBody>
      </p:sp>
      <p:sp>
        <p:nvSpPr>
          <p:cNvPr id="14" name="TextBox 13">
            <a:extLst>
              <a:ext uri="{FF2B5EF4-FFF2-40B4-BE49-F238E27FC236}">
                <a16:creationId xmlns:a16="http://schemas.microsoft.com/office/drawing/2014/main" id="{C627DCC0-8554-5C40-AAC0-E958B9396FA4}"/>
              </a:ext>
            </a:extLst>
          </p:cNvPr>
          <p:cNvSpPr txBox="1"/>
          <p:nvPr/>
        </p:nvSpPr>
        <p:spPr>
          <a:xfrm>
            <a:off x="2482332" y="4449114"/>
            <a:ext cx="1387367" cy="461665"/>
          </a:xfrm>
          <a:prstGeom prst="rect">
            <a:avLst/>
          </a:prstGeom>
          <a:noFill/>
        </p:spPr>
        <p:txBody>
          <a:bodyPr wrap="none" rtlCol="0">
            <a:spAutoFit/>
          </a:bodyPr>
          <a:lstStyle/>
          <a:p>
            <a:r>
              <a:rPr lang="en-US" sz="2400" b="1" dirty="0">
                <a:solidFill>
                  <a:schemeClr val="accent6"/>
                </a:solidFill>
              </a:rPr>
              <a:t>86 Revise</a:t>
            </a:r>
          </a:p>
        </p:txBody>
      </p:sp>
      <p:sp>
        <p:nvSpPr>
          <p:cNvPr id="9" name="Rectangle 8">
            <a:extLst>
              <a:ext uri="{FF2B5EF4-FFF2-40B4-BE49-F238E27FC236}">
                <a16:creationId xmlns:a16="http://schemas.microsoft.com/office/drawing/2014/main" id="{F3496AA8-06ED-CB4E-8E26-D74E8057694F}"/>
              </a:ext>
            </a:extLst>
          </p:cNvPr>
          <p:cNvSpPr/>
          <p:nvPr/>
        </p:nvSpPr>
        <p:spPr>
          <a:xfrm>
            <a:off x="8599714" y="5607585"/>
            <a:ext cx="862148" cy="1181627"/>
          </a:xfrm>
          <a:prstGeom prst="rect">
            <a:avLst/>
          </a:prstGeom>
          <a:solidFill>
            <a:schemeClr val="accent2">
              <a:lumMod val="60000"/>
              <a:lumOff val="40000"/>
            </a:schemeClr>
          </a:solidFill>
          <a:ln w="317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D77D0A54-C1DC-4947-9A44-EAECA9CC9AF7}"/>
              </a:ext>
            </a:extLst>
          </p:cNvPr>
          <p:cNvSpPr/>
          <p:nvPr/>
        </p:nvSpPr>
        <p:spPr>
          <a:xfrm>
            <a:off x="2214160" y="5944446"/>
            <a:ext cx="6229799" cy="317194"/>
          </a:xfrm>
          <a:prstGeom prst="rightArrow">
            <a:avLst/>
          </a:prstGeom>
          <a:solidFill>
            <a:srgbClr val="D99696"/>
          </a:solidFill>
          <a:ln w="317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B04510C-6787-E04E-84C4-B6B9E6AACAED}"/>
              </a:ext>
            </a:extLst>
          </p:cNvPr>
          <p:cNvSpPr txBox="1"/>
          <p:nvPr/>
        </p:nvSpPr>
        <p:spPr>
          <a:xfrm>
            <a:off x="4746056" y="6196938"/>
            <a:ext cx="1513876" cy="461665"/>
          </a:xfrm>
          <a:prstGeom prst="rect">
            <a:avLst/>
          </a:prstGeom>
          <a:noFill/>
        </p:spPr>
        <p:txBody>
          <a:bodyPr wrap="none" rtlCol="0">
            <a:spAutoFit/>
          </a:bodyPr>
          <a:lstStyle/>
          <a:p>
            <a:r>
              <a:rPr lang="en-US" sz="2400" b="1" dirty="0">
                <a:solidFill>
                  <a:schemeClr val="accent2">
                    <a:lumMod val="75000"/>
                  </a:schemeClr>
                </a:solidFill>
              </a:rPr>
              <a:t>714 Reject</a:t>
            </a:r>
          </a:p>
        </p:txBody>
      </p:sp>
      <p:sp>
        <p:nvSpPr>
          <p:cNvPr id="16" name="TextBox 15">
            <a:extLst>
              <a:ext uri="{FF2B5EF4-FFF2-40B4-BE49-F238E27FC236}">
                <a16:creationId xmlns:a16="http://schemas.microsoft.com/office/drawing/2014/main" id="{8E2A44B1-C627-9145-B665-D4B02BFA6CAB}"/>
              </a:ext>
            </a:extLst>
          </p:cNvPr>
          <p:cNvSpPr txBox="1"/>
          <p:nvPr/>
        </p:nvSpPr>
        <p:spPr>
          <a:xfrm>
            <a:off x="8062413" y="1402331"/>
            <a:ext cx="1936749" cy="461665"/>
          </a:xfrm>
          <a:prstGeom prst="rect">
            <a:avLst/>
          </a:prstGeom>
          <a:noFill/>
        </p:spPr>
        <p:txBody>
          <a:bodyPr wrap="none" rtlCol="0">
            <a:spAutoFit/>
          </a:bodyPr>
          <a:lstStyle/>
          <a:p>
            <a:pPr algn="ctr"/>
            <a:r>
              <a:rPr lang="en-US" sz="2400" dirty="0"/>
              <a:t>2020 Program</a:t>
            </a:r>
          </a:p>
        </p:txBody>
      </p:sp>
      <p:grpSp>
        <p:nvGrpSpPr>
          <p:cNvPr id="29" name="Group 28">
            <a:extLst>
              <a:ext uri="{FF2B5EF4-FFF2-40B4-BE49-F238E27FC236}">
                <a16:creationId xmlns:a16="http://schemas.microsoft.com/office/drawing/2014/main" id="{D9BDBE5C-FE1F-D147-9267-6B0C7E7CAAA6}"/>
              </a:ext>
            </a:extLst>
          </p:cNvPr>
          <p:cNvGrpSpPr/>
          <p:nvPr/>
        </p:nvGrpSpPr>
        <p:grpSpPr>
          <a:xfrm>
            <a:off x="2049869" y="2623396"/>
            <a:ext cx="6360724" cy="461665"/>
            <a:chOff x="343872" y="3034531"/>
            <a:chExt cx="6360724" cy="461665"/>
          </a:xfrm>
        </p:grpSpPr>
        <p:sp>
          <p:nvSpPr>
            <p:cNvPr id="27" name="Right Arrow 26">
              <a:extLst>
                <a:ext uri="{FF2B5EF4-FFF2-40B4-BE49-F238E27FC236}">
                  <a16:creationId xmlns:a16="http://schemas.microsoft.com/office/drawing/2014/main" id="{8A2A8D0E-23AE-B042-9EED-8E66CAB21506}"/>
                </a:ext>
              </a:extLst>
            </p:cNvPr>
            <p:cNvSpPr/>
            <p:nvPr/>
          </p:nvSpPr>
          <p:spPr>
            <a:xfrm>
              <a:off x="5194431" y="3153111"/>
              <a:ext cx="1510165" cy="328263"/>
            </a:xfrm>
            <a:prstGeom prst="rightArrow">
              <a:avLst/>
            </a:prstGeom>
            <a:solidFill>
              <a:schemeClr val="accent6"/>
            </a:solidFill>
            <a:ln w="317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
          <p:nvSpPr>
            <p:cNvPr id="28" name="TextBox 27">
              <a:extLst>
                <a:ext uri="{FF2B5EF4-FFF2-40B4-BE49-F238E27FC236}">
                  <a16:creationId xmlns:a16="http://schemas.microsoft.com/office/drawing/2014/main" id="{F1B0729C-DA28-2B4F-99B3-AEA0E80D2A57}"/>
                </a:ext>
              </a:extLst>
            </p:cNvPr>
            <p:cNvSpPr txBox="1"/>
            <p:nvPr/>
          </p:nvSpPr>
          <p:spPr>
            <a:xfrm>
              <a:off x="343872" y="3034531"/>
              <a:ext cx="4929235" cy="461665"/>
            </a:xfrm>
            <a:prstGeom prst="rect">
              <a:avLst/>
            </a:prstGeom>
            <a:noFill/>
          </p:spPr>
          <p:txBody>
            <a:bodyPr wrap="none" rtlCol="0">
              <a:spAutoFit/>
            </a:bodyPr>
            <a:lstStyle/>
            <a:p>
              <a:r>
                <a:rPr lang="en-US" sz="2400" b="1" dirty="0">
                  <a:solidFill>
                    <a:schemeClr val="accent6"/>
                  </a:solidFill>
                </a:rPr>
                <a:t>12 Revised and Accepted (from 2019)</a:t>
              </a:r>
            </a:p>
          </p:txBody>
        </p:sp>
      </p:grpSp>
      <p:sp>
        <p:nvSpPr>
          <p:cNvPr id="18" name="Rectangle 17">
            <a:extLst>
              <a:ext uri="{FF2B5EF4-FFF2-40B4-BE49-F238E27FC236}">
                <a16:creationId xmlns:a16="http://schemas.microsoft.com/office/drawing/2014/main" id="{56420B1C-00F3-9A40-91D8-26802BA3F31C}"/>
              </a:ext>
            </a:extLst>
          </p:cNvPr>
          <p:cNvSpPr/>
          <p:nvPr/>
        </p:nvSpPr>
        <p:spPr>
          <a:xfrm>
            <a:off x="8569721" y="3564502"/>
            <a:ext cx="862148" cy="492443"/>
          </a:xfrm>
          <a:prstGeom prst="rect">
            <a:avLst/>
          </a:prstGeom>
          <a:solidFill>
            <a:srgbClr val="00B050"/>
          </a:solidFill>
          <a:ln w="317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ight Arrow 29">
            <a:extLst>
              <a:ext uri="{FF2B5EF4-FFF2-40B4-BE49-F238E27FC236}">
                <a16:creationId xmlns:a16="http://schemas.microsoft.com/office/drawing/2014/main" id="{15F379E4-6656-D944-B60C-D87F3191FFFE}"/>
              </a:ext>
            </a:extLst>
          </p:cNvPr>
          <p:cNvSpPr/>
          <p:nvPr/>
        </p:nvSpPr>
        <p:spPr>
          <a:xfrm>
            <a:off x="5455673" y="3709310"/>
            <a:ext cx="2819262" cy="325463"/>
          </a:xfrm>
          <a:prstGeom prst="rightArrow">
            <a:avLst/>
          </a:prstGeom>
          <a:solidFill>
            <a:srgbClr val="00B050"/>
          </a:solidFill>
          <a:ln w="317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4A7AECF8-1DE6-0B44-9284-DB2CE1ABC95B}"/>
              </a:ext>
            </a:extLst>
          </p:cNvPr>
          <p:cNvSpPr txBox="1"/>
          <p:nvPr/>
        </p:nvSpPr>
        <p:spPr>
          <a:xfrm>
            <a:off x="6065406" y="3230100"/>
            <a:ext cx="1642166" cy="461665"/>
          </a:xfrm>
          <a:prstGeom prst="rect">
            <a:avLst/>
          </a:prstGeom>
          <a:noFill/>
        </p:spPr>
        <p:txBody>
          <a:bodyPr wrap="square" rtlCol="0">
            <a:spAutoFit/>
          </a:bodyPr>
          <a:lstStyle/>
          <a:p>
            <a:r>
              <a:rPr lang="en-US" sz="2400" b="1" dirty="0">
                <a:solidFill>
                  <a:srgbClr val="00B050"/>
                </a:solidFill>
              </a:rPr>
              <a:t>51 Accept </a:t>
            </a:r>
          </a:p>
        </p:txBody>
      </p:sp>
      <p:sp>
        <p:nvSpPr>
          <p:cNvPr id="19" name="Rectangle 18">
            <a:extLst>
              <a:ext uri="{FF2B5EF4-FFF2-40B4-BE49-F238E27FC236}">
                <a16:creationId xmlns:a16="http://schemas.microsoft.com/office/drawing/2014/main" id="{593610FD-233D-6847-9690-82D46F385FB9}"/>
              </a:ext>
            </a:extLst>
          </p:cNvPr>
          <p:cNvSpPr/>
          <p:nvPr/>
        </p:nvSpPr>
        <p:spPr>
          <a:xfrm>
            <a:off x="8596442" y="5106093"/>
            <a:ext cx="862148" cy="349576"/>
          </a:xfrm>
          <a:prstGeom prst="rect">
            <a:avLst/>
          </a:prstGeom>
          <a:solidFill>
            <a:schemeClr val="accent2">
              <a:lumMod val="60000"/>
              <a:lumOff val="40000"/>
            </a:schemeClr>
          </a:solidFill>
          <a:ln w="317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ight Arrow 31">
            <a:extLst>
              <a:ext uri="{FF2B5EF4-FFF2-40B4-BE49-F238E27FC236}">
                <a16:creationId xmlns:a16="http://schemas.microsoft.com/office/drawing/2014/main" id="{32BAE60B-0ECB-9D4E-818E-392BA08F4197}"/>
              </a:ext>
            </a:extLst>
          </p:cNvPr>
          <p:cNvSpPr/>
          <p:nvPr/>
        </p:nvSpPr>
        <p:spPr>
          <a:xfrm>
            <a:off x="5327827" y="5156929"/>
            <a:ext cx="3082766" cy="258514"/>
          </a:xfrm>
          <a:prstGeom prst="rightArrow">
            <a:avLst/>
          </a:prstGeom>
          <a:solidFill>
            <a:srgbClr val="D99696"/>
          </a:solidFill>
          <a:ln w="317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A6CA6EC-B6AD-774C-AE2E-DDA33626E896}"/>
              </a:ext>
            </a:extLst>
          </p:cNvPr>
          <p:cNvSpPr txBox="1"/>
          <p:nvPr/>
        </p:nvSpPr>
        <p:spPr>
          <a:xfrm>
            <a:off x="6170304" y="5317493"/>
            <a:ext cx="1358385" cy="461665"/>
          </a:xfrm>
          <a:prstGeom prst="rect">
            <a:avLst/>
          </a:prstGeom>
          <a:noFill/>
        </p:spPr>
        <p:txBody>
          <a:bodyPr wrap="none" rtlCol="0">
            <a:spAutoFit/>
          </a:bodyPr>
          <a:lstStyle/>
          <a:p>
            <a:r>
              <a:rPr lang="en-US" sz="2400" b="1" dirty="0">
                <a:solidFill>
                  <a:schemeClr val="accent2">
                    <a:lumMod val="75000"/>
                  </a:schemeClr>
                </a:solidFill>
              </a:rPr>
              <a:t>11 Reject</a:t>
            </a:r>
          </a:p>
        </p:txBody>
      </p:sp>
      <p:sp>
        <p:nvSpPr>
          <p:cNvPr id="38" name="TextBox 37">
            <a:extLst>
              <a:ext uri="{FF2B5EF4-FFF2-40B4-BE49-F238E27FC236}">
                <a16:creationId xmlns:a16="http://schemas.microsoft.com/office/drawing/2014/main" id="{A327759C-CD64-8A40-A2E7-79CA67421D6E}"/>
              </a:ext>
            </a:extLst>
          </p:cNvPr>
          <p:cNvSpPr txBox="1"/>
          <p:nvPr/>
        </p:nvSpPr>
        <p:spPr>
          <a:xfrm>
            <a:off x="9773656" y="2122666"/>
            <a:ext cx="2215159" cy="1143000"/>
          </a:xfrm>
          <a:prstGeom prst="roundRect">
            <a:avLst/>
          </a:prstGeom>
          <a:solidFill>
            <a:srgbClr val="00B050"/>
          </a:solidFill>
          <a:ln w="38100">
            <a:solidFill>
              <a:sysClr val="windowText" lastClr="000000"/>
            </a:solidFill>
          </a:ln>
          <a:effectLst>
            <a:outerShdw blurRad="50800" dist="38100" dir="2700000" algn="tl" rotWithShape="0">
              <a:prstClr val="black">
                <a:alpha val="40000"/>
              </a:prstClr>
            </a:outerShdw>
          </a:effectLst>
        </p:spPr>
        <p:txBody>
          <a:bodyPr wrap="square" rtlCol="0" anchor="ctr">
            <a:noAutofit/>
          </a:bodyPr>
          <a:lstStyle>
            <a:defPPr>
              <a:defRPr lang="en-US"/>
            </a:defPPr>
            <a:lvl1pPr algn="ctr">
              <a:defRPr sz="2400" kern="0">
                <a:solidFill>
                  <a:prstClr val="white"/>
                </a:solidFill>
              </a:defRPr>
            </a:lvl1pPr>
          </a:lstStyle>
          <a:p>
            <a:r>
              <a:rPr lang="en-US" sz="3200" dirty="0"/>
              <a:t>104 papers</a:t>
            </a:r>
          </a:p>
          <a:p>
            <a:r>
              <a:rPr lang="en-US" sz="2800" dirty="0"/>
              <a:t>(12.3%)</a:t>
            </a:r>
            <a:endParaRPr lang="en-US" sz="3200" dirty="0"/>
          </a:p>
        </p:txBody>
      </p:sp>
      <p:sp>
        <p:nvSpPr>
          <p:cNvPr id="36" name="Right Arrow 35">
            <a:extLst>
              <a:ext uri="{FF2B5EF4-FFF2-40B4-BE49-F238E27FC236}">
                <a16:creationId xmlns:a16="http://schemas.microsoft.com/office/drawing/2014/main" id="{63F93F30-0921-3447-AACB-4AA59033A1C3}"/>
              </a:ext>
            </a:extLst>
          </p:cNvPr>
          <p:cNvSpPr/>
          <p:nvPr/>
        </p:nvSpPr>
        <p:spPr>
          <a:xfrm>
            <a:off x="5476641" y="4264149"/>
            <a:ext cx="2798293" cy="261976"/>
          </a:xfrm>
          <a:prstGeom prst="rightArrow">
            <a:avLst/>
          </a:prstGeom>
          <a:solidFill>
            <a:schemeClr val="accent6"/>
          </a:solidFill>
          <a:ln w="317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224BF4B-C2BF-5744-92A5-AFC712BC98AA}"/>
              </a:ext>
            </a:extLst>
          </p:cNvPr>
          <p:cNvSpPr/>
          <p:nvPr/>
        </p:nvSpPr>
        <p:spPr>
          <a:xfrm>
            <a:off x="8569721" y="4254264"/>
            <a:ext cx="862148" cy="564570"/>
          </a:xfrm>
          <a:prstGeom prst="rect">
            <a:avLst/>
          </a:prstGeom>
          <a:solidFill>
            <a:schemeClr val="accent6"/>
          </a:solidFill>
          <a:ln w="317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FE25F3C1-22AA-F04D-94C2-4A632AD2A0D7}"/>
              </a:ext>
            </a:extLst>
          </p:cNvPr>
          <p:cNvSpPr txBox="1"/>
          <p:nvPr/>
        </p:nvSpPr>
        <p:spPr>
          <a:xfrm>
            <a:off x="5756932" y="4493774"/>
            <a:ext cx="2514406" cy="461665"/>
          </a:xfrm>
          <a:prstGeom prst="rect">
            <a:avLst/>
          </a:prstGeom>
          <a:noFill/>
        </p:spPr>
        <p:txBody>
          <a:bodyPr wrap="none" rtlCol="0">
            <a:spAutoFit/>
          </a:bodyPr>
          <a:lstStyle/>
          <a:p>
            <a:r>
              <a:rPr lang="en-US" sz="2400" b="1" dirty="0">
                <a:solidFill>
                  <a:schemeClr val="accent6"/>
                </a:solidFill>
              </a:rPr>
              <a:t>24 Revise for 2021</a:t>
            </a:r>
          </a:p>
        </p:txBody>
      </p:sp>
      <p:sp>
        <p:nvSpPr>
          <p:cNvPr id="40" name="TextBox 39">
            <a:extLst>
              <a:ext uri="{FF2B5EF4-FFF2-40B4-BE49-F238E27FC236}">
                <a16:creationId xmlns:a16="http://schemas.microsoft.com/office/drawing/2014/main" id="{D9E1CE96-E20E-0D4E-B21F-1E1D74BF1C83}"/>
              </a:ext>
            </a:extLst>
          </p:cNvPr>
          <p:cNvSpPr txBox="1"/>
          <p:nvPr/>
        </p:nvSpPr>
        <p:spPr>
          <a:xfrm>
            <a:off x="9773656" y="3558349"/>
            <a:ext cx="2262159" cy="2067122"/>
          </a:xfrm>
          <a:prstGeom prst="roundRect">
            <a:avLst/>
          </a:prstGeom>
          <a:solidFill>
            <a:schemeClr val="accent6"/>
          </a:solidFill>
          <a:ln w="38100">
            <a:solidFill>
              <a:sysClr val="windowText" lastClr="000000"/>
            </a:solidFill>
          </a:ln>
          <a:effectLst>
            <a:outerShdw blurRad="50800" dist="38100" dir="2700000" algn="tl" rotWithShape="0">
              <a:prstClr val="black">
                <a:alpha val="40000"/>
              </a:prstClr>
            </a:outerShdw>
          </a:effectLst>
        </p:spPr>
        <p:txBody>
          <a:bodyPr wrap="square" rtlCol="0" anchor="ctr">
            <a:noAutofit/>
          </a:bodyPr>
          <a:lstStyle>
            <a:defPPr>
              <a:defRPr lang="en-US"/>
            </a:defPPr>
            <a:lvl1pPr algn="ctr">
              <a:defRPr sz="2400" kern="0">
                <a:solidFill>
                  <a:prstClr val="white"/>
                </a:solidFill>
              </a:defRPr>
            </a:lvl1pPr>
          </a:lstStyle>
          <a:p>
            <a:r>
              <a:rPr lang="en-US" sz="3200" dirty="0"/>
              <a:t>82.25% revision acceptance rate</a:t>
            </a:r>
          </a:p>
        </p:txBody>
      </p:sp>
    </p:spTree>
    <p:extLst>
      <p:ext uri="{BB962C8B-B14F-4D97-AF65-F5344CB8AC3E}">
        <p14:creationId xmlns:p14="http://schemas.microsoft.com/office/powerpoint/2010/main" val="100899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3" grpId="0"/>
      <p:bldP spid="8" grpId="0" animBg="1"/>
      <p:bldP spid="12" grpId="0" animBg="1"/>
      <p:bldP spid="14" grpId="0"/>
      <p:bldP spid="9" grpId="0" animBg="1"/>
      <p:bldP spid="10" grpId="0" animBg="1"/>
      <p:bldP spid="15" grpId="0"/>
      <p:bldP spid="16" grpId="0"/>
      <p:bldP spid="18" grpId="0" animBg="1"/>
      <p:bldP spid="30" grpId="0" animBg="1"/>
      <p:bldP spid="31" grpId="0"/>
      <p:bldP spid="19" grpId="0" animBg="1"/>
      <p:bldP spid="32" grpId="0" animBg="1"/>
      <p:bldP spid="33" grpId="0"/>
      <p:bldP spid="38" grpId="0" animBg="1"/>
      <p:bldP spid="36" grpId="0" animBg="1"/>
      <p:bldP spid="37" grpId="0" animBg="1"/>
      <p:bldP spid="39" grpId="0"/>
      <p:bldP spid="4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2B4D4-526E-A741-8B20-D0900416FAAF}"/>
              </a:ext>
            </a:extLst>
          </p:cNvPr>
          <p:cNvSpPr>
            <a:spLocks noGrp="1"/>
          </p:cNvSpPr>
          <p:nvPr>
            <p:ph type="title"/>
          </p:nvPr>
        </p:nvSpPr>
        <p:spPr/>
        <p:txBody>
          <a:bodyPr/>
          <a:lstStyle/>
          <a:p>
            <a:r>
              <a:rPr lang="en-US" dirty="0"/>
              <a:t>Author Geographical Representation</a:t>
            </a:r>
          </a:p>
        </p:txBody>
      </p:sp>
      <p:sp>
        <p:nvSpPr>
          <p:cNvPr id="4" name="Slide Number Placeholder 3">
            <a:extLst>
              <a:ext uri="{FF2B5EF4-FFF2-40B4-BE49-F238E27FC236}">
                <a16:creationId xmlns:a16="http://schemas.microsoft.com/office/drawing/2014/main" id="{4921C3A8-A022-A14E-A937-9C99329FB6AC}"/>
              </a:ext>
            </a:extLst>
          </p:cNvPr>
          <p:cNvSpPr>
            <a:spLocks noGrp="1"/>
          </p:cNvSpPr>
          <p:nvPr>
            <p:ph type="sldNum" sz="quarter" idx="12"/>
          </p:nvPr>
        </p:nvSpPr>
        <p:spPr/>
        <p:txBody>
          <a:bodyPr/>
          <a:lstStyle/>
          <a:p>
            <a:fld id="{D91179E5-0793-8D42-8464-1C04FA544EFC}" type="slidenum">
              <a:rPr lang="en-US" smtClean="0">
                <a:solidFill>
                  <a:prstClr val="black">
                    <a:tint val="75000"/>
                  </a:prstClr>
                </a:solidFill>
              </a:rPr>
              <a:pPr/>
              <a:t>9</a:t>
            </a:fld>
            <a:endParaRPr lang="en-US" dirty="0">
              <a:solidFill>
                <a:prstClr val="black">
                  <a:tint val="75000"/>
                </a:prstClr>
              </a:solidFill>
            </a:endParaRPr>
          </a:p>
        </p:txBody>
      </p:sp>
      <mc:AlternateContent xmlns:mc="http://schemas.openxmlformats.org/markup-compatibility/2006" xmlns:cx4="http://schemas.microsoft.com/office/drawing/2016/5/10/chartex">
        <mc:Choice Requires="cx4">
          <p:graphicFrame>
            <p:nvGraphicFramePr>
              <p:cNvPr id="13" name="Chart 12">
                <a:extLst>
                  <a:ext uri="{FF2B5EF4-FFF2-40B4-BE49-F238E27FC236}">
                    <a16:creationId xmlns:a16="http://schemas.microsoft.com/office/drawing/2014/main" id="{54015C99-A428-DD47-9AE7-BC43113D418F}"/>
                  </a:ext>
                </a:extLst>
              </p:cNvPr>
              <p:cNvGraphicFramePr/>
              <p:nvPr>
                <p:extLst>
                  <p:ext uri="{D42A27DB-BD31-4B8C-83A1-F6EECF244321}">
                    <p14:modId xmlns:p14="http://schemas.microsoft.com/office/powerpoint/2010/main" val="2826163134"/>
                  </p:ext>
                </p:extLst>
              </p:nvPr>
            </p:nvGraphicFramePr>
            <p:xfrm>
              <a:off x="2143593" y="1492588"/>
              <a:ext cx="7689955" cy="4931499"/>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3" name="Chart 12">
                <a:extLst>
                  <a:ext uri="{FF2B5EF4-FFF2-40B4-BE49-F238E27FC236}">
                    <a16:creationId xmlns:a16="http://schemas.microsoft.com/office/drawing/2014/main" id="{54015C99-A428-DD47-9AE7-BC43113D418F}"/>
                  </a:ext>
                </a:extLst>
              </p:cNvPr>
              <p:cNvPicPr>
                <a:picLocks noGrp="1" noRot="1" noChangeAspect="1" noMove="1" noResize="1" noEditPoints="1" noAdjustHandles="1" noChangeArrowheads="1" noChangeShapeType="1"/>
              </p:cNvPicPr>
              <p:nvPr/>
            </p:nvPicPr>
            <p:blipFill>
              <a:blip r:embed="rId4"/>
              <a:stretch>
                <a:fillRect/>
              </a:stretch>
            </p:blipFill>
            <p:spPr>
              <a:xfrm>
                <a:off x="2143593" y="1492588"/>
                <a:ext cx="7689955" cy="4931499"/>
              </a:xfrm>
              <a:prstGeom prst="rect">
                <a:avLst/>
              </a:prstGeom>
            </p:spPr>
          </p:pic>
        </mc:Fallback>
      </mc:AlternateContent>
      <p:sp>
        <p:nvSpPr>
          <p:cNvPr id="10" name="TextBox 9">
            <a:extLst>
              <a:ext uri="{FF2B5EF4-FFF2-40B4-BE49-F238E27FC236}">
                <a16:creationId xmlns:a16="http://schemas.microsoft.com/office/drawing/2014/main" id="{7FE472F5-4969-1149-B3D2-F9260B32ECF9}"/>
              </a:ext>
            </a:extLst>
          </p:cNvPr>
          <p:cNvSpPr txBox="1"/>
          <p:nvPr/>
        </p:nvSpPr>
        <p:spPr>
          <a:xfrm>
            <a:off x="1721207" y="5796060"/>
            <a:ext cx="9211979" cy="954107"/>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800" dirty="0"/>
              <a:t>More than 500 authors from 4 continents and 24 countries </a:t>
            </a:r>
          </a:p>
          <a:p>
            <a:pPr marL="285750" indent="-285750">
              <a:buFont typeface="Arial" panose="020B0604020202020204" pitchFamily="34" charset="0"/>
              <a:buChar char="•"/>
            </a:pPr>
            <a:r>
              <a:rPr lang="en-US" sz="2800" dirty="0"/>
              <a:t>Top countries: US, UK, China, Germany</a:t>
            </a:r>
          </a:p>
        </p:txBody>
      </p:sp>
      <p:sp>
        <p:nvSpPr>
          <p:cNvPr id="14" name="TextBox 13">
            <a:extLst>
              <a:ext uri="{FF2B5EF4-FFF2-40B4-BE49-F238E27FC236}">
                <a16:creationId xmlns:a16="http://schemas.microsoft.com/office/drawing/2014/main" id="{041270D4-1ED4-BB43-8CD6-32087C9FF87C}"/>
              </a:ext>
            </a:extLst>
          </p:cNvPr>
          <p:cNvSpPr txBox="1"/>
          <p:nvPr/>
        </p:nvSpPr>
        <p:spPr>
          <a:xfrm>
            <a:off x="4523127" y="1561942"/>
            <a:ext cx="1677803" cy="316686"/>
          </a:xfrm>
          <a:prstGeom prst="rect">
            <a:avLst/>
          </a:prstGeom>
          <a:solidFill>
            <a:schemeClr val="bg1"/>
          </a:solidFill>
        </p:spPr>
        <p:txBody>
          <a:bodyPr wrap="square" rtlCol="0">
            <a:spAutoFit/>
          </a:bodyPr>
          <a:lstStyle/>
          <a:p>
            <a:r>
              <a:rPr lang="en-US" sz="1400" dirty="0"/>
              <a:t>Number of Authors</a:t>
            </a:r>
          </a:p>
        </p:txBody>
      </p:sp>
      <p:sp>
        <p:nvSpPr>
          <p:cNvPr id="15" name="TextBox 14">
            <a:extLst>
              <a:ext uri="{FF2B5EF4-FFF2-40B4-BE49-F238E27FC236}">
                <a16:creationId xmlns:a16="http://schemas.microsoft.com/office/drawing/2014/main" id="{CA5DC305-5A01-FC44-9371-641BE81AEB8F}"/>
              </a:ext>
            </a:extLst>
          </p:cNvPr>
          <p:cNvSpPr txBox="1"/>
          <p:nvPr/>
        </p:nvSpPr>
        <p:spPr>
          <a:xfrm>
            <a:off x="6327197" y="1818668"/>
            <a:ext cx="1059102" cy="316686"/>
          </a:xfrm>
          <a:prstGeom prst="rect">
            <a:avLst/>
          </a:prstGeom>
          <a:solidFill>
            <a:schemeClr val="bg1"/>
          </a:solidFill>
        </p:spPr>
        <p:txBody>
          <a:bodyPr wrap="square" rtlCol="0">
            <a:spAutoFit/>
          </a:bodyPr>
          <a:lstStyle/>
          <a:p>
            <a:r>
              <a:rPr lang="en-US" sz="1400" dirty="0"/>
              <a:t>1          240</a:t>
            </a:r>
          </a:p>
        </p:txBody>
      </p:sp>
    </p:spTree>
    <p:extLst>
      <p:ext uri="{BB962C8B-B14F-4D97-AF65-F5344CB8AC3E}">
        <p14:creationId xmlns:p14="http://schemas.microsoft.com/office/powerpoint/2010/main" val="2533543131"/>
      </p:ext>
    </p:extLst>
  </p:cSld>
  <p:clrMapOvr>
    <a:masterClrMapping/>
  </p:clrMapOvr>
</p:sld>
</file>

<file path=ppt/theme/theme1.xml><?xml version="1.0" encoding="utf-8"?>
<a:theme xmlns:a="http://schemas.openxmlformats.org/drawingml/2006/main" name="TFTemplate16X9">
  <a:themeElements>
    <a:clrScheme name="Custom 128">
      <a:dk1>
        <a:srgbClr val="525051"/>
      </a:dk1>
      <a:lt1>
        <a:srgbClr val="FFFFFF"/>
      </a:lt1>
      <a:dk2>
        <a:srgbClr val="00BCF2"/>
      </a:dk2>
      <a:lt2>
        <a:srgbClr val="A1A1A1"/>
      </a:lt2>
      <a:accent1>
        <a:srgbClr val="00B294"/>
      </a:accent1>
      <a:accent2>
        <a:srgbClr val="009E49"/>
      </a:accent2>
      <a:accent3>
        <a:srgbClr val="BAD80A"/>
      </a:accent3>
      <a:accent4>
        <a:srgbClr val="FFF100"/>
      </a:accent4>
      <a:accent5>
        <a:srgbClr val="FF8C00"/>
      </a:accent5>
      <a:accent6>
        <a:srgbClr val="EC008C"/>
      </a:accent6>
      <a:hlink>
        <a:srgbClr val="A1A1A1"/>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R_Template_16x9" id="{09D7E618-0FA4-493D-B290-7A2E6215D746}" vid="{074D2BD1-8FEF-4AE1-A019-47AFC44A1372}"/>
    </a:ext>
  </a:extLst>
</a:theme>
</file>

<file path=ppt/theme/theme2.xml><?xml version="1.0" encoding="utf-8"?>
<a:theme xmlns:a="http://schemas.openxmlformats.org/drawingml/2006/main" name="6_TFTemplate16X9">
  <a:themeElements>
    <a:clrScheme name="Custom 128">
      <a:dk1>
        <a:srgbClr val="525051"/>
      </a:dk1>
      <a:lt1>
        <a:srgbClr val="FFFFFF"/>
      </a:lt1>
      <a:dk2>
        <a:srgbClr val="00BCF2"/>
      </a:dk2>
      <a:lt2>
        <a:srgbClr val="A1A1A1"/>
      </a:lt2>
      <a:accent1>
        <a:srgbClr val="00B294"/>
      </a:accent1>
      <a:accent2>
        <a:srgbClr val="009E49"/>
      </a:accent2>
      <a:accent3>
        <a:srgbClr val="BAD80A"/>
      </a:accent3>
      <a:accent4>
        <a:srgbClr val="FFF100"/>
      </a:accent4>
      <a:accent5>
        <a:srgbClr val="FF8C00"/>
      </a:accent5>
      <a:accent6>
        <a:srgbClr val="EC008C"/>
      </a:accent6>
      <a:hlink>
        <a:srgbClr val="A1A1A1"/>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R_Template_16x9" id="{09D7E618-0FA4-493D-B290-7A2E6215D746}" vid="{074D2BD1-8FEF-4AE1-A019-47AFC44A1372}"/>
    </a:ext>
  </a:extLst>
</a:theme>
</file>

<file path=ppt/theme/theme3.xml><?xml version="1.0" encoding="utf-8"?>
<a:theme xmlns:a="http://schemas.openxmlformats.org/drawingml/2006/main" name="1_TFTemplate16X9">
  <a:themeElements>
    <a:clrScheme name="Custom 128">
      <a:dk1>
        <a:srgbClr val="525051"/>
      </a:dk1>
      <a:lt1>
        <a:srgbClr val="FFFFFF"/>
      </a:lt1>
      <a:dk2>
        <a:srgbClr val="00BCF2"/>
      </a:dk2>
      <a:lt2>
        <a:srgbClr val="A1A1A1"/>
      </a:lt2>
      <a:accent1>
        <a:srgbClr val="00B294"/>
      </a:accent1>
      <a:accent2>
        <a:srgbClr val="009E49"/>
      </a:accent2>
      <a:accent3>
        <a:srgbClr val="BAD80A"/>
      </a:accent3>
      <a:accent4>
        <a:srgbClr val="FFF100"/>
      </a:accent4>
      <a:accent5>
        <a:srgbClr val="FF8C00"/>
      </a:accent5>
      <a:accent6>
        <a:srgbClr val="EC008C"/>
      </a:accent6>
      <a:hlink>
        <a:srgbClr val="A1A1A1"/>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R_Template_16x9" id="{09D7E618-0FA4-493D-B290-7A2E6215D746}" vid="{074D2BD1-8FEF-4AE1-A019-47AFC44A1372}"/>
    </a:ext>
  </a:extLst>
</a:theme>
</file>

<file path=ppt/theme/theme4.xml><?xml version="1.0" encoding="utf-8"?>
<a:theme xmlns:a="http://schemas.openxmlformats.org/drawingml/2006/main" name="3_TFTemplate16X9">
  <a:themeElements>
    <a:clrScheme name="Custom 128">
      <a:dk1>
        <a:srgbClr val="525051"/>
      </a:dk1>
      <a:lt1>
        <a:srgbClr val="FFFFFF"/>
      </a:lt1>
      <a:dk2>
        <a:srgbClr val="00BCF2"/>
      </a:dk2>
      <a:lt2>
        <a:srgbClr val="A1A1A1"/>
      </a:lt2>
      <a:accent1>
        <a:srgbClr val="00B294"/>
      </a:accent1>
      <a:accent2>
        <a:srgbClr val="009E49"/>
      </a:accent2>
      <a:accent3>
        <a:srgbClr val="BAD80A"/>
      </a:accent3>
      <a:accent4>
        <a:srgbClr val="FFF100"/>
      </a:accent4>
      <a:accent5>
        <a:srgbClr val="FF8C00"/>
      </a:accent5>
      <a:accent6>
        <a:srgbClr val="EC008C"/>
      </a:accent6>
      <a:hlink>
        <a:srgbClr val="A1A1A1"/>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R_Template_16x9" id="{09D7E618-0FA4-493D-B290-7A2E6215D746}" vid="{074D2BD1-8FEF-4AE1-A019-47AFC44A1372}"/>
    </a:ext>
  </a:extLst>
</a:theme>
</file>

<file path=ppt/theme/theme5.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76200">
          <a:solidFill>
            <a:schemeClr val="tx1"/>
          </a:solidFill>
          <a:tailEnd type="triangle"/>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74074</TotalTime>
  <Words>957</Words>
  <Application>Microsoft Macintosh PowerPoint</Application>
  <PresentationFormat>Widescreen</PresentationFormat>
  <Paragraphs>177</Paragraphs>
  <Slides>23</Slides>
  <Notes>17</Notes>
  <HiddenSlides>0</HiddenSlides>
  <MMClips>3</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23</vt:i4>
      </vt:variant>
    </vt:vector>
  </HeadingPairs>
  <TitlesOfParts>
    <vt:vector size="35" baseType="lpstr">
      <vt:lpstr>Apple Chancery</vt:lpstr>
      <vt:lpstr>Arial</vt:lpstr>
      <vt:lpstr>Calibri</vt:lpstr>
      <vt:lpstr>Consolas</vt:lpstr>
      <vt:lpstr>Segoe UI</vt:lpstr>
      <vt:lpstr>Segoe UI Light</vt:lpstr>
      <vt:lpstr>Wingdings</vt:lpstr>
      <vt:lpstr>TFTemplate16X9</vt:lpstr>
      <vt:lpstr>6_TFTemplate16X9</vt:lpstr>
      <vt:lpstr>1_TFTemplate16X9</vt:lpstr>
      <vt:lpstr>3_TFTemplate16X9</vt:lpstr>
      <vt:lpstr>22_Office Theme</vt:lpstr>
      <vt:lpstr>Program Chairs’ Welcome</vt:lpstr>
      <vt:lpstr>Welcome!</vt:lpstr>
      <vt:lpstr>Reviewing Process</vt:lpstr>
      <vt:lpstr>Program Committee</vt:lpstr>
      <vt:lpstr>Number of Submissions by Month</vt:lpstr>
      <vt:lpstr>Monthly Submissions in 2019 and 2020</vt:lpstr>
      <vt:lpstr>Historical Statistics</vt:lpstr>
      <vt:lpstr>From Submissions to the Program</vt:lpstr>
      <vt:lpstr>Author Geographical Representation</vt:lpstr>
      <vt:lpstr>Accepted Paper Topics</vt:lpstr>
      <vt:lpstr>Reviewing Scores</vt:lpstr>
      <vt:lpstr>Changes to Submission Model</vt:lpstr>
      <vt:lpstr>Thanks!</vt:lpstr>
      <vt:lpstr>Remembering our Colleagues</vt:lpstr>
      <vt:lpstr>PowerPoint Presentation</vt:lpstr>
      <vt:lpstr>Award Selection Process</vt:lpstr>
      <vt:lpstr>Best Paper Award</vt:lpstr>
      <vt:lpstr>PowerPoint Presentation</vt:lpstr>
      <vt:lpstr>Best Practical Paper Award</vt:lpstr>
      <vt:lpstr>PowerPoint Presentation</vt:lpstr>
      <vt:lpstr>Best Student Paper Award</vt:lpstr>
      <vt:lpstr>PowerPoint Presentation</vt:lpstr>
      <vt:lpstr>Best Reviewer Award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Shroud:  Enabling Private Access to Large-Scale Data in the Data Center</dc:title>
  <dc:creator>Jay Lorch</dc:creator>
  <cp:lastModifiedBy>Alina Oprea</cp:lastModifiedBy>
  <cp:revision>2591</cp:revision>
  <cp:lastPrinted>2015-04-30T01:55:26Z</cp:lastPrinted>
  <dcterms:created xsi:type="dcterms:W3CDTF">2006-08-16T00:00:00Z</dcterms:created>
  <dcterms:modified xsi:type="dcterms:W3CDTF">2020-05-20T13:26:25Z</dcterms:modified>
</cp:coreProperties>
</file>