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257" r:id="rId3"/>
    <p:sldId id="316" r:id="rId4"/>
    <p:sldId id="261" r:id="rId5"/>
    <p:sldId id="291" r:id="rId6"/>
    <p:sldId id="297" r:id="rId7"/>
    <p:sldId id="301" r:id="rId8"/>
    <p:sldId id="317" r:id="rId9"/>
    <p:sldId id="298" r:id="rId10"/>
    <p:sldId id="290" r:id="rId11"/>
    <p:sldId id="302" r:id="rId12"/>
    <p:sldId id="299" r:id="rId13"/>
    <p:sldId id="308" r:id="rId14"/>
    <p:sldId id="307" r:id="rId15"/>
    <p:sldId id="318" r:id="rId16"/>
    <p:sldId id="274" r:id="rId17"/>
    <p:sldId id="300" r:id="rId18"/>
    <p:sldId id="275" r:id="rId19"/>
    <p:sldId id="320" r:id="rId20"/>
    <p:sldId id="322" r:id="rId21"/>
    <p:sldId id="323" r:id="rId22"/>
    <p:sldId id="276" r:id="rId23"/>
    <p:sldId id="319" r:id="rId24"/>
    <p:sldId id="311" r:id="rId25"/>
    <p:sldId id="312" r:id="rId26"/>
    <p:sldId id="315" r:id="rId27"/>
    <p:sldId id="279" r:id="rId28"/>
    <p:sldId id="278" r:id="rId29"/>
    <p:sldId id="282" r:id="rId30"/>
    <p:sldId id="305" r:id="rId31"/>
    <p:sldId id="293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Corbel" panose="020B0503020204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adrita Talapat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E5"/>
    <a:srgbClr val="00421E"/>
    <a:srgbClr val="013A53"/>
    <a:srgbClr val="D8F1FE"/>
    <a:srgbClr val="FFE9E7"/>
    <a:srgbClr val="FFF4F3"/>
    <a:srgbClr val="E1D9C1"/>
    <a:srgbClr val="FEDDDA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2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adrita Talapatra" userId="58a59ca95d739936" providerId="LiveId" clId="{41091381-C94E-4E84-AC8A-8914A04FDDC5}"/>
    <pc:docChg chg="undo custSel addSld delSld modSld sldOrd">
      <pc:chgData name="Debadrita Talapatra" userId="58a59ca95d739936" providerId="LiveId" clId="{41091381-C94E-4E84-AC8A-8914A04FDDC5}" dt="2023-05-17T11:43:33.972" v="13801" actId="1076"/>
      <pc:docMkLst>
        <pc:docMk/>
      </pc:docMkLst>
      <pc:sldChg chg="modSp mod">
        <pc:chgData name="Debadrita Talapatra" userId="58a59ca95d739936" providerId="LiveId" clId="{41091381-C94E-4E84-AC8A-8914A04FDDC5}" dt="2023-05-16T18:50:14.768" v="13091" actId="1076"/>
        <pc:sldMkLst>
          <pc:docMk/>
          <pc:sldMk cId="0" sldId="257"/>
        </pc:sldMkLst>
        <pc:spChg chg="mod">
          <ac:chgData name="Debadrita Talapatra" userId="58a59ca95d739936" providerId="LiveId" clId="{41091381-C94E-4E84-AC8A-8914A04FDDC5}" dt="2023-05-15T22:07:03.616" v="9159" actId="1076"/>
          <ac:spMkLst>
            <pc:docMk/>
            <pc:sldMk cId="0" sldId="257"/>
            <ac:spMk id="75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15T22:06:40.127" v="9157" actId="1076"/>
          <ac:spMkLst>
            <pc:docMk/>
            <pc:sldMk cId="0" sldId="257"/>
            <ac:spMk id="76" creationId="{00000000-0000-0000-0000-000000000000}"/>
          </ac:spMkLst>
        </pc:spChg>
        <pc:picChg chg="mod">
          <ac:chgData name="Debadrita Talapatra" userId="58a59ca95d739936" providerId="LiveId" clId="{41091381-C94E-4E84-AC8A-8914A04FDDC5}" dt="2023-05-16T18:50:14.768" v="13091" actId="1076"/>
          <ac:picMkLst>
            <pc:docMk/>
            <pc:sldMk cId="0" sldId="257"/>
            <ac:picMk id="73" creationId="{00000000-0000-0000-0000-000000000000}"/>
          </ac:picMkLst>
        </pc:picChg>
      </pc:sldChg>
      <pc:sldChg chg="addSp delSp modSp mod delAnim modAnim delCm">
        <pc:chgData name="Debadrita Talapatra" userId="58a59ca95d739936" providerId="LiveId" clId="{41091381-C94E-4E84-AC8A-8914A04FDDC5}" dt="2023-05-02T14:15:20.585" v="7932" actId="113"/>
        <pc:sldMkLst>
          <pc:docMk/>
          <pc:sldMk cId="0" sldId="258"/>
        </pc:sldMkLst>
        <pc:spChg chg="add mod">
          <ac:chgData name="Debadrita Talapatra" userId="58a59ca95d739936" providerId="LiveId" clId="{41091381-C94E-4E84-AC8A-8914A04FDDC5}" dt="2023-05-01T22:30:05.700" v="5582" actId="20577"/>
          <ac:spMkLst>
            <pc:docMk/>
            <pc:sldMk cId="0" sldId="258"/>
            <ac:spMk id="2" creationId="{27D0C27F-A453-C624-9C60-5AC404DE4F73}"/>
          </ac:spMkLst>
        </pc:spChg>
        <pc:spChg chg="mod">
          <ac:chgData name="Debadrita Talapatra" userId="58a59ca95d739936" providerId="LiveId" clId="{41091381-C94E-4E84-AC8A-8914A04FDDC5}" dt="2023-05-02T14:15:10.284" v="7928" actId="2711"/>
          <ac:spMkLst>
            <pc:docMk/>
            <pc:sldMk cId="0" sldId="258"/>
            <ac:spMk id="83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2T14:15:14.161" v="7929" actId="2711"/>
          <ac:spMkLst>
            <pc:docMk/>
            <pc:sldMk cId="0" sldId="258"/>
            <ac:spMk id="84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2T14:15:20.585" v="7932" actId="113"/>
          <ac:spMkLst>
            <pc:docMk/>
            <pc:sldMk cId="0" sldId="258"/>
            <ac:spMk id="85" creationId="{00000000-0000-0000-0000-000000000000}"/>
          </ac:spMkLst>
        </pc:spChg>
        <pc:spChg chg="add del">
          <ac:chgData name="Debadrita Talapatra" userId="58a59ca95d739936" providerId="LiveId" clId="{41091381-C94E-4E84-AC8A-8914A04FDDC5}" dt="2023-05-01T14:22:44.146" v="2791" actId="478"/>
          <ac:spMkLst>
            <pc:docMk/>
            <pc:sldMk cId="0" sldId="258"/>
            <ac:spMk id="86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1T22:32:17.314" v="5598" actId="1076"/>
          <ac:spMkLst>
            <pc:docMk/>
            <pc:sldMk cId="0" sldId="258"/>
            <ac:spMk id="88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1T22:32:26.657" v="5599" actId="1076"/>
          <ac:spMkLst>
            <pc:docMk/>
            <pc:sldMk cId="0" sldId="258"/>
            <ac:spMk id="89" creationId="{00000000-0000-0000-0000-000000000000}"/>
          </ac:spMkLst>
        </pc:spChg>
        <pc:picChg chg="add mod">
          <ac:chgData name="Debadrita Talapatra" userId="58a59ca95d739936" providerId="LiveId" clId="{41091381-C94E-4E84-AC8A-8914A04FDDC5}" dt="2023-05-01T22:33:24.477" v="5605" actId="1076"/>
          <ac:picMkLst>
            <pc:docMk/>
            <pc:sldMk cId="0" sldId="258"/>
            <ac:picMk id="3" creationId="{A0558CB2-FBC6-BCAF-650E-09FA5146AD40}"/>
          </ac:picMkLst>
        </pc:picChg>
        <pc:picChg chg="add del mod">
          <ac:chgData name="Debadrita Talapatra" userId="58a59ca95d739936" providerId="LiveId" clId="{41091381-C94E-4E84-AC8A-8914A04FDDC5}" dt="2023-05-01T13:19:16.777" v="2221" actId="478"/>
          <ac:picMkLst>
            <pc:docMk/>
            <pc:sldMk cId="0" sldId="258"/>
            <ac:picMk id="3" creationId="{CC35C1C5-AED5-09C3-9B26-4B83457025ED}"/>
          </ac:picMkLst>
        </pc:picChg>
        <pc:picChg chg="add del mod">
          <ac:chgData name="Debadrita Talapatra" userId="58a59ca95d739936" providerId="LiveId" clId="{41091381-C94E-4E84-AC8A-8914A04FDDC5}" dt="2023-05-01T22:32:58.719" v="5601" actId="478"/>
          <ac:picMkLst>
            <pc:docMk/>
            <pc:sldMk cId="0" sldId="258"/>
            <ac:picMk id="4" creationId="{1D4B113B-FC78-40DD-EDEC-B6B224C75180}"/>
          </ac:picMkLst>
        </pc:picChg>
        <pc:picChg chg="add mod">
          <ac:chgData name="Debadrita Talapatra" userId="58a59ca95d739936" providerId="LiveId" clId="{41091381-C94E-4E84-AC8A-8914A04FDDC5}" dt="2023-05-01T22:33:11.134" v="5603" actId="1076"/>
          <ac:picMkLst>
            <pc:docMk/>
            <pc:sldMk cId="0" sldId="258"/>
            <ac:picMk id="5" creationId="{768E078A-999D-F4E9-2394-F274348021A2}"/>
          </ac:picMkLst>
        </pc:picChg>
        <pc:picChg chg="add del mod modCrop">
          <ac:chgData name="Debadrita Talapatra" userId="58a59ca95d739936" providerId="LiveId" clId="{41091381-C94E-4E84-AC8A-8914A04FDDC5}" dt="2023-05-01T14:17:38.490" v="2753" actId="478"/>
          <ac:picMkLst>
            <pc:docMk/>
            <pc:sldMk cId="0" sldId="258"/>
            <ac:picMk id="6" creationId="{9CE95733-398C-B7EE-4B38-FCECB6BD6013}"/>
          </ac:picMkLst>
        </pc:picChg>
        <pc:picChg chg="add mod">
          <ac:chgData name="Debadrita Talapatra" userId="58a59ca95d739936" providerId="LiveId" clId="{41091381-C94E-4E84-AC8A-8914A04FDDC5}" dt="2023-05-01T14:20:52.292" v="2776" actId="14100"/>
          <ac:picMkLst>
            <pc:docMk/>
            <pc:sldMk cId="0" sldId="258"/>
            <ac:picMk id="8" creationId="{E0BD9A19-2F7C-6806-6B9D-BAD8D144F147}"/>
          </ac:picMkLst>
        </pc:picChg>
        <pc:picChg chg="del mod">
          <ac:chgData name="Debadrita Talapatra" userId="58a59ca95d739936" providerId="LiveId" clId="{41091381-C94E-4E84-AC8A-8914A04FDDC5}" dt="2023-05-01T13:19:04.670" v="2217" actId="478"/>
          <ac:picMkLst>
            <pc:docMk/>
            <pc:sldMk cId="0" sldId="258"/>
            <ac:picMk id="82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5-01T22:32:07.933" v="5596" actId="1076"/>
          <ac:picMkLst>
            <pc:docMk/>
            <pc:sldMk cId="0" sldId="258"/>
            <ac:picMk id="87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1T13:31:42.437" v="2333" actId="478"/>
          <ac:picMkLst>
            <pc:docMk/>
            <pc:sldMk cId="0" sldId="258"/>
            <ac:picMk id="90" creationId="{00000000-0000-0000-0000-000000000000}"/>
          </ac:picMkLst>
        </pc:picChg>
      </pc:sldChg>
      <pc:sldChg chg="addSp modSp mod modAnim">
        <pc:chgData name="Debadrita Talapatra" userId="58a59ca95d739936" providerId="LiveId" clId="{41091381-C94E-4E84-AC8A-8914A04FDDC5}" dt="2023-05-17T06:40:50.071" v="13128" actId="14100"/>
        <pc:sldMkLst>
          <pc:docMk/>
          <pc:sldMk cId="0" sldId="259"/>
        </pc:sldMkLst>
        <pc:spChg chg="add mod">
          <ac:chgData name="Debadrita Talapatra" userId="58a59ca95d739936" providerId="LiveId" clId="{41091381-C94E-4E84-AC8A-8914A04FDDC5}" dt="2023-05-01T13:26:59.893" v="2309" actId="1076"/>
          <ac:spMkLst>
            <pc:docMk/>
            <pc:sldMk cId="0" sldId="259"/>
            <ac:spMk id="5" creationId="{1618D923-9A72-1914-A1C1-FB7AB54C6913}"/>
          </ac:spMkLst>
        </pc:spChg>
        <pc:spChg chg="add mod">
          <ac:chgData name="Debadrita Talapatra" userId="58a59ca95d739936" providerId="LiveId" clId="{41091381-C94E-4E84-AC8A-8914A04FDDC5}" dt="2023-05-01T13:27:13.423" v="2312" actId="1076"/>
          <ac:spMkLst>
            <pc:docMk/>
            <pc:sldMk cId="0" sldId="259"/>
            <ac:spMk id="7" creationId="{87971E4E-F537-E88F-7B62-943AA2635FBC}"/>
          </ac:spMkLst>
        </pc:spChg>
        <pc:spChg chg="mod">
          <ac:chgData name="Debadrita Talapatra" userId="58a59ca95d739936" providerId="LiveId" clId="{41091381-C94E-4E84-AC8A-8914A04FDDC5}" dt="2023-04-30T09:27:58.193" v="1290" actId="2711"/>
          <ac:spMkLst>
            <pc:docMk/>
            <pc:sldMk cId="0" sldId="259"/>
            <ac:spMk id="95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1T13:24:43.434" v="2273" actId="1076"/>
          <ac:spMkLst>
            <pc:docMk/>
            <pc:sldMk cId="0" sldId="259"/>
            <ac:spMk id="96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1T13:26:15.433" v="2298" actId="1076"/>
          <ac:spMkLst>
            <pc:docMk/>
            <pc:sldMk cId="0" sldId="259"/>
            <ac:spMk id="97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1T13:19:49.686" v="2226" actId="1076"/>
          <ac:spMkLst>
            <pc:docMk/>
            <pc:sldMk cId="0" sldId="259"/>
            <ac:spMk id="98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17T06:40:30.311" v="13124" actId="14100"/>
          <ac:spMkLst>
            <pc:docMk/>
            <pc:sldMk cId="0" sldId="259"/>
            <ac:spMk id="103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1T13:19:58.506" v="2227" actId="1076"/>
          <ac:spMkLst>
            <pc:docMk/>
            <pc:sldMk cId="0" sldId="259"/>
            <ac:spMk id="107" creationId="{00000000-0000-0000-0000-000000000000}"/>
          </ac:spMkLst>
        </pc:spChg>
        <pc:picChg chg="add mod">
          <ac:chgData name="Debadrita Talapatra" userId="58a59ca95d739936" providerId="LiveId" clId="{41091381-C94E-4E84-AC8A-8914A04FDDC5}" dt="2023-05-17T06:40:50.071" v="13128" actId="14100"/>
          <ac:picMkLst>
            <pc:docMk/>
            <pc:sldMk cId="0" sldId="259"/>
            <ac:picMk id="3" creationId="{C9D90150-6E9C-DC5B-9988-6AB1DA7FE4B0}"/>
          </ac:picMkLst>
        </pc:picChg>
        <pc:picChg chg="add mod">
          <ac:chgData name="Debadrita Talapatra" userId="58a59ca95d739936" providerId="LiveId" clId="{41091381-C94E-4E84-AC8A-8914A04FDDC5}" dt="2023-05-17T06:40:37.711" v="13125" actId="14100"/>
          <ac:picMkLst>
            <pc:docMk/>
            <pc:sldMk cId="0" sldId="259"/>
            <ac:picMk id="8" creationId="{6AE1B796-549D-9785-D50B-68F25E97FAA5}"/>
          </ac:picMkLst>
        </pc:picChg>
      </pc:sldChg>
      <pc:sldChg chg="modSp mod">
        <pc:chgData name="Debadrita Talapatra" userId="58a59ca95d739936" providerId="LiveId" clId="{41091381-C94E-4E84-AC8A-8914A04FDDC5}" dt="2023-05-17T06:41:06.959" v="13132" actId="14100"/>
        <pc:sldMkLst>
          <pc:docMk/>
          <pc:sldMk cId="0" sldId="260"/>
        </pc:sldMkLst>
        <pc:spChg chg="mod">
          <ac:chgData name="Debadrita Talapatra" userId="58a59ca95d739936" providerId="LiveId" clId="{41091381-C94E-4E84-AC8A-8914A04FDDC5}" dt="2023-04-30T09:28:06.823" v="1291" actId="2711"/>
          <ac:spMkLst>
            <pc:docMk/>
            <pc:sldMk cId="0" sldId="260"/>
            <ac:spMk id="112" creationId="{00000000-0000-0000-0000-000000000000}"/>
          </ac:spMkLst>
        </pc:spChg>
        <pc:picChg chg="mod">
          <ac:chgData name="Debadrita Talapatra" userId="58a59ca95d739936" providerId="LiveId" clId="{41091381-C94E-4E84-AC8A-8914A04FDDC5}" dt="2023-05-17T06:41:00.025" v="13130" actId="14100"/>
          <ac:picMkLst>
            <pc:docMk/>
            <pc:sldMk cId="0" sldId="260"/>
            <ac:picMk id="124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5-17T06:41:03.931" v="13131" actId="14100"/>
          <ac:picMkLst>
            <pc:docMk/>
            <pc:sldMk cId="0" sldId="260"/>
            <ac:picMk id="125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5-17T06:41:06.959" v="13132" actId="14100"/>
          <ac:picMkLst>
            <pc:docMk/>
            <pc:sldMk cId="0" sldId="260"/>
            <ac:picMk id="126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5-17T06:40:57.139" v="13129" actId="14100"/>
          <ac:picMkLst>
            <pc:docMk/>
            <pc:sldMk cId="0" sldId="260"/>
            <ac:picMk id="127" creationId="{00000000-0000-0000-0000-000000000000}"/>
          </ac:picMkLst>
        </pc:picChg>
      </pc:sldChg>
      <pc:sldChg chg="modSp mod modNotes">
        <pc:chgData name="Debadrita Talapatra" userId="58a59ca95d739936" providerId="LiveId" clId="{41091381-C94E-4E84-AC8A-8914A04FDDC5}" dt="2023-05-01T22:30:56.546" v="5585" actId="1076"/>
        <pc:sldMkLst>
          <pc:docMk/>
          <pc:sldMk cId="0" sldId="261"/>
        </pc:sldMkLst>
        <pc:spChg chg="mod">
          <ac:chgData name="Debadrita Talapatra" userId="58a59ca95d739936" providerId="LiveId" clId="{41091381-C94E-4E84-AC8A-8914A04FDDC5}" dt="2023-05-01T13:34:02.055" v="2346" actId="114"/>
          <ac:spMkLst>
            <pc:docMk/>
            <pc:sldMk cId="0" sldId="261"/>
            <ac:spMk id="140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4-30T09:28:16.473" v="1292" actId="2711"/>
          <ac:spMkLst>
            <pc:docMk/>
            <pc:sldMk cId="0" sldId="261"/>
            <ac:spMk id="142" creationId="{00000000-0000-0000-0000-000000000000}"/>
          </ac:spMkLst>
        </pc:spChg>
        <pc:picChg chg="mod">
          <ac:chgData name="Debadrita Talapatra" userId="58a59ca95d739936" providerId="LiveId" clId="{41091381-C94E-4E84-AC8A-8914A04FDDC5}" dt="2023-05-01T22:30:56.546" v="5585" actId="1076"/>
          <ac:picMkLst>
            <pc:docMk/>
            <pc:sldMk cId="0" sldId="261"/>
            <ac:picMk id="135" creationId="{00000000-0000-0000-0000-000000000000}"/>
          </ac:picMkLst>
        </pc:picChg>
      </pc:sldChg>
      <pc:sldChg chg="modSp del modNotes">
        <pc:chgData name="Debadrita Talapatra" userId="58a59ca95d739936" providerId="LiveId" clId="{41091381-C94E-4E84-AC8A-8914A04FDDC5}" dt="2023-05-01T14:12:50.623" v="2726" actId="47"/>
        <pc:sldMkLst>
          <pc:docMk/>
          <pc:sldMk cId="0" sldId="262"/>
        </pc:sldMkLst>
        <pc:spChg chg="mod">
          <ac:chgData name="Debadrita Talapatra" userId="58a59ca95d739936" providerId="LiveId" clId="{41091381-C94E-4E84-AC8A-8914A04FDDC5}" dt="2023-04-30T09:28:23.733" v="1293" actId="2711"/>
          <ac:spMkLst>
            <pc:docMk/>
            <pc:sldMk cId="0" sldId="262"/>
            <ac:spMk id="154" creationId="{00000000-0000-0000-0000-000000000000}"/>
          </ac:spMkLst>
        </pc:spChg>
      </pc:sldChg>
      <pc:sldChg chg="modSp mod">
        <pc:chgData name="Debadrita Talapatra" userId="58a59ca95d739936" providerId="LiveId" clId="{41091381-C94E-4E84-AC8A-8914A04FDDC5}" dt="2023-05-15T21:36:15.272" v="8857" actId="208"/>
        <pc:sldMkLst>
          <pc:docMk/>
          <pc:sldMk cId="0" sldId="263"/>
        </pc:sldMkLst>
        <pc:spChg chg="mod">
          <ac:chgData name="Debadrita Talapatra" userId="58a59ca95d739936" providerId="LiveId" clId="{41091381-C94E-4E84-AC8A-8914A04FDDC5}" dt="2023-04-30T09:28:34.463" v="1295" actId="14100"/>
          <ac:spMkLst>
            <pc:docMk/>
            <pc:sldMk cId="0" sldId="263"/>
            <ac:spMk id="169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15T21:36:15.272" v="8857" actId="208"/>
          <ac:spMkLst>
            <pc:docMk/>
            <pc:sldMk cId="0" sldId="263"/>
            <ac:spMk id="171" creationId="{00000000-0000-0000-0000-000000000000}"/>
          </ac:spMkLst>
        </pc:spChg>
      </pc:sldChg>
      <pc:sldChg chg="addSp delSp modSp mod ord delAnim modAnim">
        <pc:chgData name="Debadrita Talapatra" userId="58a59ca95d739936" providerId="LiveId" clId="{41091381-C94E-4E84-AC8A-8914A04FDDC5}" dt="2023-05-16T12:27:08.727" v="10017"/>
        <pc:sldMkLst>
          <pc:docMk/>
          <pc:sldMk cId="0" sldId="264"/>
        </pc:sldMkLst>
        <pc:spChg chg="add mod">
          <ac:chgData name="Debadrita Talapatra" userId="58a59ca95d739936" providerId="LiveId" clId="{41091381-C94E-4E84-AC8A-8914A04FDDC5}" dt="2023-04-30T09:28:56.263" v="1297"/>
          <ac:spMkLst>
            <pc:docMk/>
            <pc:sldMk cId="0" sldId="264"/>
            <ac:spMk id="2" creationId="{C5D66E1B-2C88-A4F8-2EAF-D3F472004958}"/>
          </ac:spMkLst>
        </pc:spChg>
        <pc:spChg chg="add mod">
          <ac:chgData name="Debadrita Talapatra" userId="58a59ca95d739936" providerId="LiveId" clId="{41091381-C94E-4E84-AC8A-8914A04FDDC5}" dt="2023-05-15T22:11:16.824" v="9204" actId="1076"/>
          <ac:spMkLst>
            <pc:docMk/>
            <pc:sldMk cId="0" sldId="264"/>
            <ac:spMk id="3" creationId="{CF3C8771-F8C2-76C5-5B31-862EC8B0F888}"/>
          </ac:spMkLst>
        </pc:spChg>
        <pc:spChg chg="del">
          <ac:chgData name="Debadrita Talapatra" userId="58a59ca95d739936" providerId="LiveId" clId="{41091381-C94E-4E84-AC8A-8914A04FDDC5}" dt="2023-04-30T09:28:55.849" v="1296" actId="478"/>
          <ac:spMkLst>
            <pc:docMk/>
            <pc:sldMk cId="0" sldId="264"/>
            <ac:spMk id="179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15T22:01:56.797" v="9149" actId="255"/>
          <ac:spMkLst>
            <pc:docMk/>
            <pc:sldMk cId="0" sldId="264"/>
            <ac:spMk id="181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15T22:10:44.662" v="9178" actId="1076"/>
          <ac:spMkLst>
            <pc:docMk/>
            <pc:sldMk cId="0" sldId="264"/>
            <ac:spMk id="184" creationId="{00000000-0000-0000-0000-000000000000}"/>
          </ac:spMkLst>
        </pc:spChg>
      </pc:sldChg>
      <pc:sldChg chg="delSp modSp mod">
        <pc:chgData name="Debadrita Talapatra" userId="58a59ca95d739936" providerId="LiveId" clId="{41091381-C94E-4E84-AC8A-8914A04FDDC5}" dt="2023-05-01T13:35:49.733" v="2355" actId="14100"/>
        <pc:sldMkLst>
          <pc:docMk/>
          <pc:sldMk cId="0" sldId="267"/>
        </pc:sldMkLst>
        <pc:spChg chg="mod">
          <ac:chgData name="Debadrita Talapatra" userId="58a59ca95d739936" providerId="LiveId" clId="{41091381-C94E-4E84-AC8A-8914A04FDDC5}" dt="2023-05-01T13:35:49.733" v="2355" actId="14100"/>
          <ac:spMkLst>
            <pc:docMk/>
            <pc:sldMk cId="0" sldId="267"/>
            <ac:spMk id="3" creationId="{6FB7C972-C948-FDFC-3ADD-0A4DAE6ABED8}"/>
          </ac:spMkLst>
        </pc:spChg>
        <pc:spChg chg="mod">
          <ac:chgData name="Debadrita Talapatra" userId="58a59ca95d739936" providerId="LiveId" clId="{41091381-C94E-4E84-AC8A-8914A04FDDC5}" dt="2023-05-01T13:35:37.664" v="2352" actId="57"/>
          <ac:spMkLst>
            <pc:docMk/>
            <pc:sldMk cId="0" sldId="267"/>
            <ac:spMk id="202" creationId="{00000000-0000-0000-0000-000000000000}"/>
          </ac:spMkLst>
        </pc:spChg>
        <pc:spChg chg="del">
          <ac:chgData name="Debadrita Talapatra" userId="58a59ca95d739936" providerId="LiveId" clId="{41091381-C94E-4E84-AC8A-8914A04FDDC5}" dt="2023-05-01T13:35:23.710" v="2347" actId="478"/>
          <ac:spMkLst>
            <pc:docMk/>
            <pc:sldMk cId="0" sldId="267"/>
            <ac:spMk id="203" creationId="{00000000-0000-0000-0000-000000000000}"/>
          </ac:spMkLst>
        </pc:spChg>
      </pc:sldChg>
      <pc:sldChg chg="del">
        <pc:chgData name="Debadrita Talapatra" userId="58a59ca95d739936" providerId="LiveId" clId="{41091381-C94E-4E84-AC8A-8914A04FDDC5}" dt="2023-05-01T20:22:55.570" v="3339" actId="47"/>
        <pc:sldMkLst>
          <pc:docMk/>
          <pc:sldMk cId="0" sldId="268"/>
        </pc:sldMkLst>
      </pc:sldChg>
      <pc:sldChg chg="addSp modSp mod modAnim">
        <pc:chgData name="Debadrita Talapatra" userId="58a59ca95d739936" providerId="LiveId" clId="{41091381-C94E-4E84-AC8A-8914A04FDDC5}" dt="2023-05-16T13:50:37.407" v="10878"/>
        <pc:sldMkLst>
          <pc:docMk/>
          <pc:sldMk cId="0" sldId="269"/>
        </pc:sldMkLst>
        <pc:spChg chg="add mod">
          <ac:chgData name="Debadrita Talapatra" userId="58a59ca95d739936" providerId="LiveId" clId="{41091381-C94E-4E84-AC8A-8914A04FDDC5}" dt="2023-05-16T13:50:08.764" v="10874" actId="1076"/>
          <ac:spMkLst>
            <pc:docMk/>
            <pc:sldMk cId="0" sldId="269"/>
            <ac:spMk id="2" creationId="{C808E1A8-F6AE-6F3A-3B86-3A9B721AB64C}"/>
          </ac:spMkLst>
        </pc:spChg>
        <pc:spChg chg="mod">
          <ac:chgData name="Debadrita Talapatra" userId="58a59ca95d739936" providerId="LiveId" clId="{41091381-C94E-4E84-AC8A-8914A04FDDC5}" dt="2023-04-30T09:29:16.283" v="1299" actId="2711"/>
          <ac:spMkLst>
            <pc:docMk/>
            <pc:sldMk cId="0" sldId="269"/>
            <ac:spMk id="222" creationId="{00000000-0000-0000-0000-000000000000}"/>
          </ac:spMkLst>
        </pc:spChg>
        <pc:picChg chg="mod">
          <ac:chgData name="Debadrita Talapatra" userId="58a59ca95d739936" providerId="LiveId" clId="{41091381-C94E-4E84-AC8A-8914A04FDDC5}" dt="2023-05-01T13:36:33.566" v="2439" actId="1036"/>
          <ac:picMkLst>
            <pc:docMk/>
            <pc:sldMk cId="0" sldId="269"/>
            <ac:picMk id="217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5-01T13:36:53.156" v="2442" actId="1076"/>
          <ac:picMkLst>
            <pc:docMk/>
            <pc:sldMk cId="0" sldId="269"/>
            <ac:picMk id="218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5-01T13:37:03.356" v="2444" actId="1076"/>
          <ac:picMkLst>
            <pc:docMk/>
            <pc:sldMk cId="0" sldId="269"/>
            <ac:picMk id="220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5-16T13:50:25.284" v="10876" actId="1076"/>
          <ac:picMkLst>
            <pc:docMk/>
            <pc:sldMk cId="0" sldId="269"/>
            <ac:picMk id="221" creationId="{00000000-0000-0000-0000-000000000000}"/>
          </ac:picMkLst>
        </pc:picChg>
        <pc:cxnChg chg="mod">
          <ac:chgData name="Debadrita Talapatra" userId="58a59ca95d739936" providerId="LiveId" clId="{41091381-C94E-4E84-AC8A-8914A04FDDC5}" dt="2023-05-01T13:36:22.197" v="2399" actId="1037"/>
          <ac:cxnSpMkLst>
            <pc:docMk/>
            <pc:sldMk cId="0" sldId="269"/>
            <ac:cxnSpMk id="219" creationId="{00000000-0000-0000-0000-000000000000}"/>
          </ac:cxnSpMkLst>
        </pc:cxnChg>
      </pc:sldChg>
      <pc:sldChg chg="addSp delSp modSp mod delAnim modAnim">
        <pc:chgData name="Debadrita Talapatra" userId="58a59ca95d739936" providerId="LiveId" clId="{41091381-C94E-4E84-AC8A-8914A04FDDC5}" dt="2023-05-16T13:53:28.813" v="10889" actId="20577"/>
        <pc:sldMkLst>
          <pc:docMk/>
          <pc:sldMk cId="0" sldId="270"/>
        </pc:sldMkLst>
        <pc:spChg chg="add mod">
          <ac:chgData name="Debadrita Talapatra" userId="58a59ca95d739936" providerId="LiveId" clId="{41091381-C94E-4E84-AC8A-8914A04FDDC5}" dt="2023-04-30T09:29:27.536" v="1301"/>
          <ac:spMkLst>
            <pc:docMk/>
            <pc:sldMk cId="0" sldId="270"/>
            <ac:spMk id="2" creationId="{469B5D02-FBBF-5E08-79AB-D83F17B64700}"/>
          </ac:spMkLst>
        </pc:spChg>
        <pc:spChg chg="add mod">
          <ac:chgData name="Debadrita Talapatra" userId="58a59ca95d739936" providerId="LiveId" clId="{41091381-C94E-4E84-AC8A-8914A04FDDC5}" dt="2023-05-16T10:27:35.511" v="9942" actId="20577"/>
          <ac:spMkLst>
            <pc:docMk/>
            <pc:sldMk cId="0" sldId="270"/>
            <ac:spMk id="6" creationId="{00B5C8C0-D2CF-BF7D-2301-F1AB919D416B}"/>
          </ac:spMkLst>
        </pc:spChg>
        <pc:spChg chg="add mod">
          <ac:chgData name="Debadrita Talapatra" userId="58a59ca95d739936" providerId="LiveId" clId="{41091381-C94E-4E84-AC8A-8914A04FDDC5}" dt="2023-05-16T10:30:59.532" v="10011" actId="20577"/>
          <ac:spMkLst>
            <pc:docMk/>
            <pc:sldMk cId="0" sldId="270"/>
            <ac:spMk id="10" creationId="{DE018132-E948-4FF1-839C-181AC1583846}"/>
          </ac:spMkLst>
        </pc:spChg>
        <pc:spChg chg="add mod">
          <ac:chgData name="Debadrita Talapatra" userId="58a59ca95d739936" providerId="LiveId" clId="{41091381-C94E-4E84-AC8A-8914A04FDDC5}" dt="2023-05-16T13:53:28.813" v="10889" actId="20577"/>
          <ac:spMkLst>
            <pc:docMk/>
            <pc:sldMk cId="0" sldId="270"/>
            <ac:spMk id="12" creationId="{A9F04BE6-9EAE-20FE-C436-AE4A6233F0A2}"/>
          </ac:spMkLst>
        </pc:spChg>
        <pc:spChg chg="add del mod">
          <ac:chgData name="Debadrita Talapatra" userId="58a59ca95d739936" providerId="LiveId" clId="{41091381-C94E-4E84-AC8A-8914A04FDDC5}" dt="2023-05-02T10:23:01.244" v="6704" actId="478"/>
          <ac:spMkLst>
            <pc:docMk/>
            <pc:sldMk cId="0" sldId="270"/>
            <ac:spMk id="14" creationId="{A4C43DCE-D117-DE0D-66F0-AFCABCE6121D}"/>
          </ac:spMkLst>
        </pc:spChg>
        <pc:spChg chg="add mod">
          <ac:chgData name="Debadrita Talapatra" userId="58a59ca95d739936" providerId="LiveId" clId="{41091381-C94E-4E84-AC8A-8914A04FDDC5}" dt="2023-05-16T10:31:11.031" v="10013" actId="20577"/>
          <ac:spMkLst>
            <pc:docMk/>
            <pc:sldMk cId="0" sldId="270"/>
            <ac:spMk id="15" creationId="{7990E047-C7DC-C11D-71EF-90C0B54D8E55}"/>
          </ac:spMkLst>
        </pc:spChg>
        <pc:spChg chg="del">
          <ac:chgData name="Debadrita Talapatra" userId="58a59ca95d739936" providerId="LiveId" clId="{41091381-C94E-4E84-AC8A-8914A04FDDC5}" dt="2023-04-30T09:29:27.183" v="1300" actId="478"/>
          <ac:spMkLst>
            <pc:docMk/>
            <pc:sldMk cId="0" sldId="270"/>
            <ac:spMk id="238" creationId="{00000000-0000-0000-0000-000000000000}"/>
          </ac:spMkLst>
        </pc:spChg>
        <pc:picChg chg="add del mod">
          <ac:chgData name="Debadrita Talapatra" userId="58a59ca95d739936" providerId="LiveId" clId="{41091381-C94E-4E84-AC8A-8914A04FDDC5}" dt="2023-05-02T07:52:22.361" v="5749" actId="21"/>
          <ac:picMkLst>
            <pc:docMk/>
            <pc:sldMk cId="0" sldId="270"/>
            <ac:picMk id="3" creationId="{979C69F6-EFFA-C9A5-4B93-D5BF35633A71}"/>
          </ac:picMkLst>
        </pc:picChg>
        <pc:picChg chg="add del mod">
          <ac:chgData name="Debadrita Talapatra" userId="58a59ca95d739936" providerId="LiveId" clId="{41091381-C94E-4E84-AC8A-8914A04FDDC5}" dt="2023-05-02T10:21:26.123" v="6602" actId="478"/>
          <ac:picMkLst>
            <pc:docMk/>
            <pc:sldMk cId="0" sldId="270"/>
            <ac:picMk id="4" creationId="{1B3AF6E9-58DD-ED4B-E734-E8D786860E57}"/>
          </ac:picMkLst>
        </pc:picChg>
        <pc:picChg chg="add del mod">
          <ac:chgData name="Debadrita Talapatra" userId="58a59ca95d739936" providerId="LiveId" clId="{41091381-C94E-4E84-AC8A-8914A04FDDC5}" dt="2023-05-02T07:52:22.361" v="5749" actId="21"/>
          <ac:picMkLst>
            <pc:docMk/>
            <pc:sldMk cId="0" sldId="270"/>
            <ac:picMk id="4" creationId="{1D74F49A-6824-3A8F-1707-C111938A87C9}"/>
          </ac:picMkLst>
        </pc:picChg>
        <pc:picChg chg="add del mod">
          <ac:chgData name="Debadrita Talapatra" userId="58a59ca95d739936" providerId="LiveId" clId="{41091381-C94E-4E84-AC8A-8914A04FDDC5}" dt="2023-05-02T10:37:11.364" v="7140" actId="478"/>
          <ac:picMkLst>
            <pc:docMk/>
            <pc:sldMk cId="0" sldId="270"/>
            <ac:picMk id="5" creationId="{265E73B0-8B98-0B60-42D7-E9918439E088}"/>
          </ac:picMkLst>
        </pc:picChg>
        <pc:picChg chg="add del mod">
          <ac:chgData name="Debadrita Talapatra" userId="58a59ca95d739936" providerId="LiveId" clId="{41091381-C94E-4E84-AC8A-8914A04FDDC5}" dt="2023-05-02T07:52:22.361" v="5749" actId="21"/>
          <ac:picMkLst>
            <pc:docMk/>
            <pc:sldMk cId="0" sldId="270"/>
            <ac:picMk id="5" creationId="{C5A865AF-7E7C-7142-5BB1-683C06E6490B}"/>
          </ac:picMkLst>
        </pc:picChg>
        <pc:picChg chg="add del mod">
          <ac:chgData name="Debadrita Talapatra" userId="58a59ca95d739936" providerId="LiveId" clId="{41091381-C94E-4E84-AC8A-8914A04FDDC5}" dt="2023-05-02T09:01:08.753" v="6291" actId="478"/>
          <ac:picMkLst>
            <pc:docMk/>
            <pc:sldMk cId="0" sldId="270"/>
            <ac:picMk id="7" creationId="{8488663C-12DB-D7CC-6F8B-62944B58214F}"/>
          </ac:picMkLst>
        </pc:picChg>
        <pc:picChg chg="add del mod">
          <ac:chgData name="Debadrita Talapatra" userId="58a59ca95d739936" providerId="LiveId" clId="{41091381-C94E-4E84-AC8A-8914A04FDDC5}" dt="2023-05-02T10:37:16.750" v="7141" actId="478"/>
          <ac:picMkLst>
            <pc:docMk/>
            <pc:sldMk cId="0" sldId="270"/>
            <ac:picMk id="7" creationId="{E85AA46D-3A74-31AE-6D24-D10AD0C1EFF4}"/>
          </ac:picMkLst>
        </pc:picChg>
        <pc:picChg chg="add del mod">
          <ac:chgData name="Debadrita Talapatra" userId="58a59ca95d739936" providerId="LiveId" clId="{41091381-C94E-4E84-AC8A-8914A04FDDC5}" dt="2023-05-02T10:23:04.904" v="6705" actId="478"/>
          <ac:picMkLst>
            <pc:docMk/>
            <pc:sldMk cId="0" sldId="270"/>
            <ac:picMk id="8" creationId="{66EE91DE-9C96-F76A-C5F8-CAC6B1F4684E}"/>
          </ac:picMkLst>
        </pc:picChg>
        <pc:picChg chg="add del mod">
          <ac:chgData name="Debadrita Talapatra" userId="58a59ca95d739936" providerId="LiveId" clId="{41091381-C94E-4E84-AC8A-8914A04FDDC5}" dt="2023-05-02T10:23:04.904" v="6705" actId="478"/>
          <ac:picMkLst>
            <pc:docMk/>
            <pc:sldMk cId="0" sldId="270"/>
            <ac:picMk id="9" creationId="{935C50E9-7F40-0720-AF35-A1C361F9526D}"/>
          </ac:picMkLst>
        </pc:picChg>
        <pc:picChg chg="add del mod">
          <ac:chgData name="Debadrita Talapatra" userId="58a59ca95d739936" providerId="LiveId" clId="{41091381-C94E-4E84-AC8A-8914A04FDDC5}" dt="2023-05-02T08:57:44.916" v="6255"/>
          <ac:picMkLst>
            <pc:docMk/>
            <pc:sldMk cId="0" sldId="270"/>
            <ac:picMk id="11" creationId="{625583BF-27CE-D32D-8320-6BAD7EE9C823}"/>
          </ac:picMkLst>
        </pc:picChg>
        <pc:picChg chg="add del mod">
          <ac:chgData name="Debadrita Talapatra" userId="58a59ca95d739936" providerId="LiveId" clId="{41091381-C94E-4E84-AC8A-8914A04FDDC5}" dt="2023-05-02T10:37:16.750" v="7141" actId="478"/>
          <ac:picMkLst>
            <pc:docMk/>
            <pc:sldMk cId="0" sldId="270"/>
            <ac:picMk id="11" creationId="{E52E31C1-4C6A-2CEA-E0E3-BDC2DA7893C0}"/>
          </ac:picMkLst>
        </pc:picChg>
        <pc:picChg chg="add del mod">
          <ac:chgData name="Debadrita Talapatra" userId="58a59ca95d739936" providerId="LiveId" clId="{41091381-C94E-4E84-AC8A-8914A04FDDC5}" dt="2023-05-02T08:57:44.916" v="6255"/>
          <ac:picMkLst>
            <pc:docMk/>
            <pc:sldMk cId="0" sldId="270"/>
            <ac:picMk id="12" creationId="{6CE64075-B55D-E01B-744D-AD6DA9110B28}"/>
          </ac:picMkLst>
        </pc:picChg>
        <pc:picChg chg="del mod">
          <ac:chgData name="Debadrita Talapatra" userId="58a59ca95d739936" providerId="LiveId" clId="{41091381-C94E-4E84-AC8A-8914A04FDDC5}" dt="2023-05-02T08:02:30.709" v="6216" actId="478"/>
          <ac:picMkLst>
            <pc:docMk/>
            <pc:sldMk cId="0" sldId="270"/>
            <ac:picMk id="227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8:02:36.685" v="6217" actId="478"/>
          <ac:picMkLst>
            <pc:docMk/>
            <pc:sldMk cId="0" sldId="270"/>
            <ac:picMk id="228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8:02:36.685" v="6217" actId="478"/>
          <ac:picMkLst>
            <pc:docMk/>
            <pc:sldMk cId="0" sldId="270"/>
            <ac:picMk id="229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8:02:36.685" v="6217" actId="478"/>
          <ac:picMkLst>
            <pc:docMk/>
            <pc:sldMk cId="0" sldId="270"/>
            <ac:picMk id="230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7:52:22.361" v="5749" actId="21"/>
          <ac:picMkLst>
            <pc:docMk/>
            <pc:sldMk cId="0" sldId="270"/>
            <ac:picMk id="231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7:52:22.361" v="5749" actId="21"/>
          <ac:picMkLst>
            <pc:docMk/>
            <pc:sldMk cId="0" sldId="270"/>
            <ac:picMk id="232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7:52:22.361" v="5749" actId="21"/>
          <ac:picMkLst>
            <pc:docMk/>
            <pc:sldMk cId="0" sldId="270"/>
            <ac:picMk id="233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8:02:36.685" v="6217" actId="478"/>
          <ac:picMkLst>
            <pc:docMk/>
            <pc:sldMk cId="0" sldId="270"/>
            <ac:picMk id="234" creationId="{00000000-0000-0000-0000-000000000000}"/>
          </ac:picMkLst>
        </pc:picChg>
        <pc:picChg chg="del mod modCrop">
          <ac:chgData name="Debadrita Talapatra" userId="58a59ca95d739936" providerId="LiveId" clId="{41091381-C94E-4E84-AC8A-8914A04FDDC5}" dt="2023-05-02T07:50:43.793" v="5699" actId="21"/>
          <ac:picMkLst>
            <pc:docMk/>
            <pc:sldMk cId="0" sldId="270"/>
            <ac:picMk id="235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7:50:43.793" v="5699" actId="21"/>
          <ac:picMkLst>
            <pc:docMk/>
            <pc:sldMk cId="0" sldId="270"/>
            <ac:picMk id="236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07:50:43.793" v="5699" actId="21"/>
          <ac:picMkLst>
            <pc:docMk/>
            <pc:sldMk cId="0" sldId="270"/>
            <ac:picMk id="237" creationId="{00000000-0000-0000-0000-000000000000}"/>
          </ac:picMkLst>
        </pc:picChg>
      </pc:sldChg>
      <pc:sldChg chg="addSp delSp modSp mod addAnim delAnim modAnim">
        <pc:chgData name="Debadrita Talapatra" userId="58a59ca95d739936" providerId="LiveId" clId="{41091381-C94E-4E84-AC8A-8914A04FDDC5}" dt="2023-05-17T06:58:28.209" v="13324" actId="20577"/>
        <pc:sldMkLst>
          <pc:docMk/>
          <pc:sldMk cId="0" sldId="271"/>
        </pc:sldMkLst>
        <pc:spChg chg="add mod">
          <ac:chgData name="Debadrita Talapatra" userId="58a59ca95d739936" providerId="LiveId" clId="{41091381-C94E-4E84-AC8A-8914A04FDDC5}" dt="2023-05-01T22:11:17.840" v="5377" actId="113"/>
          <ac:spMkLst>
            <pc:docMk/>
            <pc:sldMk cId="0" sldId="271"/>
            <ac:spMk id="2" creationId="{52DE7097-FFA1-0199-9E05-4C1FDBDED75B}"/>
          </ac:spMkLst>
        </pc:spChg>
        <pc:spChg chg="add mod">
          <ac:chgData name="Debadrita Talapatra" userId="58a59ca95d739936" providerId="LiveId" clId="{41091381-C94E-4E84-AC8A-8914A04FDDC5}" dt="2023-05-16T13:58:58.634" v="10978" actId="20577"/>
          <ac:spMkLst>
            <pc:docMk/>
            <pc:sldMk cId="0" sldId="271"/>
            <ac:spMk id="3" creationId="{1D46532B-D1C5-7B4C-FDD7-EE1C6E38E926}"/>
          </ac:spMkLst>
        </pc:spChg>
        <pc:spChg chg="add mod">
          <ac:chgData name="Debadrita Talapatra" userId="58a59ca95d739936" providerId="LiveId" clId="{41091381-C94E-4E84-AC8A-8914A04FDDC5}" dt="2023-05-16T13:59:09.120" v="10984" actId="20577"/>
          <ac:spMkLst>
            <pc:docMk/>
            <pc:sldMk cId="0" sldId="271"/>
            <ac:spMk id="4" creationId="{DCA5694C-D86B-E35A-517F-8E9C290A3B76}"/>
          </ac:spMkLst>
        </pc:spChg>
        <pc:spChg chg="add mod">
          <ac:chgData name="Debadrita Talapatra" userId="58a59ca95d739936" providerId="LiveId" clId="{41091381-C94E-4E84-AC8A-8914A04FDDC5}" dt="2023-05-17T06:58:28.209" v="13324" actId="20577"/>
          <ac:spMkLst>
            <pc:docMk/>
            <pc:sldMk cId="0" sldId="271"/>
            <ac:spMk id="5" creationId="{7CE173B6-F968-C408-A3E1-0583B002FC33}"/>
          </ac:spMkLst>
        </pc:spChg>
        <pc:spChg chg="add mod">
          <ac:chgData name="Debadrita Talapatra" userId="58a59ca95d739936" providerId="LiveId" clId="{41091381-C94E-4E84-AC8A-8914A04FDDC5}" dt="2023-05-02T14:19:41.515" v="7994" actId="1037"/>
          <ac:spMkLst>
            <pc:docMk/>
            <pc:sldMk cId="0" sldId="271"/>
            <ac:spMk id="6" creationId="{8FB6DC9E-4E17-1E22-9D98-1CD2B4DD0073}"/>
          </ac:spMkLst>
        </pc:spChg>
        <pc:spChg chg="add mod">
          <ac:chgData name="Debadrita Talapatra" userId="58a59ca95d739936" providerId="LiveId" clId="{41091381-C94E-4E84-AC8A-8914A04FDDC5}" dt="2023-05-02T14:19:41.515" v="7994" actId="1037"/>
          <ac:spMkLst>
            <pc:docMk/>
            <pc:sldMk cId="0" sldId="271"/>
            <ac:spMk id="7" creationId="{48D55670-47F4-1955-BDC0-627182B93A1F}"/>
          </ac:spMkLst>
        </pc:spChg>
        <pc:spChg chg="add mod">
          <ac:chgData name="Debadrita Talapatra" userId="58a59ca95d739936" providerId="LiveId" clId="{41091381-C94E-4E84-AC8A-8914A04FDDC5}" dt="2023-05-05T18:29:18.655" v="8143" actId="1038"/>
          <ac:spMkLst>
            <pc:docMk/>
            <pc:sldMk cId="0" sldId="271"/>
            <ac:spMk id="8" creationId="{226CA2E6-E46B-5E87-9218-0DF5CDAF185C}"/>
          </ac:spMkLst>
        </pc:spChg>
        <pc:spChg chg="add mod">
          <ac:chgData name="Debadrita Talapatra" userId="58a59ca95d739936" providerId="LiveId" clId="{41091381-C94E-4E84-AC8A-8914A04FDDC5}" dt="2023-05-05T18:29:18.655" v="8143" actId="1038"/>
          <ac:spMkLst>
            <pc:docMk/>
            <pc:sldMk cId="0" sldId="271"/>
            <ac:spMk id="9" creationId="{2BED4496-F771-F973-8915-293CB9AF733D}"/>
          </ac:spMkLst>
        </pc:spChg>
        <pc:spChg chg="add del mod">
          <ac:chgData name="Debadrita Talapatra" userId="58a59ca95d739936" providerId="LiveId" clId="{41091381-C94E-4E84-AC8A-8914A04FDDC5}" dt="2023-05-02T10:47:06.743" v="7284" actId="478"/>
          <ac:spMkLst>
            <pc:docMk/>
            <pc:sldMk cId="0" sldId="271"/>
            <ac:spMk id="9" creationId="{B7B16F4C-176D-D040-3FEB-792675027B63}"/>
          </ac:spMkLst>
        </pc:spChg>
        <pc:spChg chg="add mod">
          <ac:chgData name="Debadrita Talapatra" userId="58a59ca95d739936" providerId="LiveId" clId="{41091381-C94E-4E84-AC8A-8914A04FDDC5}" dt="2023-05-05T18:30:17.542" v="8164" actId="2085"/>
          <ac:spMkLst>
            <pc:docMk/>
            <pc:sldMk cId="0" sldId="271"/>
            <ac:spMk id="16" creationId="{6C118D10-4416-1C51-2453-63EFE5A801BB}"/>
          </ac:spMkLst>
        </pc:spChg>
        <pc:spChg chg="add mod">
          <ac:chgData name="Debadrita Talapatra" userId="58a59ca95d739936" providerId="LiveId" clId="{41091381-C94E-4E84-AC8A-8914A04FDDC5}" dt="2023-05-16T13:59:40.369" v="10986" actId="255"/>
          <ac:spMkLst>
            <pc:docMk/>
            <pc:sldMk cId="0" sldId="271"/>
            <ac:spMk id="17" creationId="{CF538FA0-B000-8E0B-B3FC-D914F18EE1AB}"/>
          </ac:spMkLst>
        </pc:spChg>
        <pc:spChg chg="mod">
          <ac:chgData name="Debadrita Talapatra" userId="58a59ca95d739936" providerId="LiveId" clId="{41091381-C94E-4E84-AC8A-8914A04FDDC5}" dt="2023-05-01T15:05:37.454" v="3210" actId="14100"/>
          <ac:spMkLst>
            <pc:docMk/>
            <pc:sldMk cId="0" sldId="271"/>
            <ac:spMk id="248" creationId="{00000000-0000-0000-0000-000000000000}"/>
          </ac:spMkLst>
        </pc:spChg>
        <pc:spChg chg="mod">
          <ac:chgData name="Debadrita Talapatra" userId="58a59ca95d739936" providerId="LiveId" clId="{41091381-C94E-4E84-AC8A-8914A04FDDC5}" dt="2023-05-01T22:13:39.961" v="5403" actId="1076"/>
          <ac:spMkLst>
            <pc:docMk/>
            <pc:sldMk cId="0" sldId="271"/>
            <ac:spMk id="254" creationId="{00000000-0000-0000-0000-000000000000}"/>
          </ac:spMkLst>
        </pc:spChg>
        <pc:spChg chg="del">
          <ac:chgData name="Debadrita Talapatra" userId="58a59ca95d739936" providerId="LiveId" clId="{41091381-C94E-4E84-AC8A-8914A04FDDC5}" dt="2023-05-01T15:03:13.941" v="3156" actId="478"/>
          <ac:spMkLst>
            <pc:docMk/>
            <pc:sldMk cId="0" sldId="271"/>
            <ac:spMk id="255" creationId="{00000000-0000-0000-0000-000000000000}"/>
          </ac:spMkLst>
        </pc:spChg>
        <pc:spChg chg="del">
          <ac:chgData name="Debadrita Talapatra" userId="58a59ca95d739936" providerId="LiveId" clId="{41091381-C94E-4E84-AC8A-8914A04FDDC5}" dt="2023-05-01T15:03:50.703" v="3165" actId="478"/>
          <ac:spMkLst>
            <pc:docMk/>
            <pc:sldMk cId="0" sldId="271"/>
            <ac:spMk id="256" creationId="{00000000-0000-0000-0000-000000000000}"/>
          </ac:spMkLst>
        </pc:spChg>
        <pc:picChg chg="add mod">
          <ac:chgData name="Debadrita Talapatra" userId="58a59ca95d739936" providerId="LiveId" clId="{41091381-C94E-4E84-AC8A-8914A04FDDC5}" dt="2023-05-16T13:54:35.292" v="10919" actId="1076"/>
          <ac:picMkLst>
            <pc:docMk/>
            <pc:sldMk cId="0" sldId="271"/>
            <ac:picMk id="11" creationId="{A5197D79-BC50-8680-B928-873952D99EA8}"/>
          </ac:picMkLst>
        </pc:picChg>
        <pc:picChg chg="mod">
          <ac:chgData name="Debadrita Talapatra" userId="58a59ca95d739936" providerId="LiveId" clId="{41091381-C94E-4E84-AC8A-8914A04FDDC5}" dt="2023-05-01T15:05:48.880" v="3213" actId="1037"/>
          <ac:picMkLst>
            <pc:docMk/>
            <pc:sldMk cId="0" sldId="271"/>
            <ac:picMk id="246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1T15:01:24.918" v="3130" actId="478"/>
          <ac:picMkLst>
            <pc:docMk/>
            <pc:sldMk cId="0" sldId="271"/>
            <ac:picMk id="249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5-16T12:50:22.136" v="10178" actId="1076"/>
          <ac:picMkLst>
            <pc:docMk/>
            <pc:sldMk cId="0" sldId="271"/>
            <ac:picMk id="250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5-02T10:46:51.571" v="7279" actId="478"/>
          <ac:picMkLst>
            <pc:docMk/>
            <pc:sldMk cId="0" sldId="271"/>
            <ac:picMk id="252" creationId="{00000000-0000-0000-0000-000000000000}"/>
          </ac:picMkLst>
        </pc:picChg>
        <pc:picChg chg="del">
          <ac:chgData name="Debadrita Talapatra" userId="58a59ca95d739936" providerId="LiveId" clId="{41091381-C94E-4E84-AC8A-8914A04FDDC5}" dt="2023-05-01T15:03:15.421" v="3157" actId="478"/>
          <ac:picMkLst>
            <pc:docMk/>
            <pc:sldMk cId="0" sldId="271"/>
            <ac:picMk id="253" creationId="{00000000-0000-0000-0000-000000000000}"/>
          </ac:picMkLst>
        </pc:picChg>
        <pc:cxnChg chg="add mod">
          <ac:chgData name="Debadrita Talapatra" userId="58a59ca95d739936" providerId="LiveId" clId="{41091381-C94E-4E84-AC8A-8914A04FDDC5}" dt="2023-05-05T18:29:59.110" v="8161" actId="1036"/>
          <ac:cxnSpMkLst>
            <pc:docMk/>
            <pc:sldMk cId="0" sldId="271"/>
            <ac:cxnSpMk id="10" creationId="{CC9C57E7-4B63-911A-0FE9-8BAE1793C211}"/>
          </ac:cxnSpMkLst>
        </pc:cxnChg>
        <pc:cxnChg chg="add mod">
          <ac:chgData name="Debadrita Talapatra" userId="58a59ca95d739936" providerId="LiveId" clId="{41091381-C94E-4E84-AC8A-8914A04FDDC5}" dt="2023-05-01T15:10:24.248" v="3324" actId="693"/>
          <ac:cxnSpMkLst>
            <pc:docMk/>
            <pc:sldMk cId="0" sldId="271"/>
            <ac:cxnSpMk id="12" creationId="{6E1E1F57-E775-80C1-6701-A58B787A4753}"/>
          </ac:cxnSpMkLst>
        </pc:cxnChg>
        <pc:cxnChg chg="mod">
          <ac:chgData name="Debadrita Talapatra" userId="58a59ca95d739936" providerId="LiveId" clId="{41091381-C94E-4E84-AC8A-8914A04FDDC5}" dt="2023-05-01T22:14:07.857" v="5408" actId="14100"/>
          <ac:cxnSpMkLst>
            <pc:docMk/>
            <pc:sldMk cId="0" sldId="271"/>
            <ac:cxnSpMk id="257" creationId="{00000000-0000-0000-0000-000000000000}"/>
          </ac:cxnSpMkLst>
        </pc:cxnChg>
        <pc:cxnChg chg="mod">
          <ac:chgData name="Debadrita Talapatra" userId="58a59ca95d739936" providerId="LiveId" clId="{41091381-C94E-4E84-AC8A-8914A04FDDC5}" dt="2023-05-16T12:50:48.444" v="10185" actId="1037"/>
          <ac:cxnSpMkLst>
            <pc:docMk/>
            <pc:sldMk cId="0" sldId="271"/>
            <ac:cxnSpMk id="258" creationId="{00000000-0000-0000-0000-000000000000}"/>
          </ac:cxnSpMkLst>
        </pc:cxnChg>
        <pc:cxnChg chg="mod">
          <ac:chgData name="Debadrita Talapatra" userId="58a59ca95d739936" providerId="LiveId" clId="{41091381-C94E-4E84-AC8A-8914A04FDDC5}" dt="2023-05-16T12:50:48.444" v="10185" actId="1037"/>
          <ac:cxnSpMkLst>
            <pc:docMk/>
            <pc:sldMk cId="0" sldId="271"/>
            <ac:cxnSpMk id="259" creationId="{00000000-0000-0000-0000-000000000000}"/>
          </ac:cxnSpMkLst>
        </pc:cxnChg>
      </pc:sldChg>
      <pc:sldChg chg="modSp mod">
        <pc:chgData name="Debadrita Talapatra" userId="58a59ca95d739936" providerId="LiveId" clId="{41091381-C94E-4E84-AC8A-8914A04FDDC5}" dt="2023-04-29T20:40:00.726" v="377" actId="1076"/>
        <pc:sldMkLst>
          <pc:docMk/>
          <pc:sldMk cId="0" sldId="272"/>
        </pc:sldMkLst>
        <pc:picChg chg="mod">
          <ac:chgData name="Debadrita Talapatra" userId="58a59ca95d739936" providerId="LiveId" clId="{41091381-C94E-4E84-AC8A-8914A04FDDC5}" dt="2023-04-29T20:40:00.726" v="377" actId="1076"/>
          <ac:picMkLst>
            <pc:docMk/>
            <pc:sldMk cId="0" sldId="272"/>
            <ac:picMk id="270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4-29T19:57:07.119" v="14" actId="14100"/>
          <ac:picMkLst>
            <pc:docMk/>
            <pc:sldMk cId="0" sldId="272"/>
            <ac:picMk id="274" creationId="{00000000-0000-0000-0000-000000000000}"/>
          </ac:picMkLst>
        </pc:picChg>
      </pc:sldChg>
      <pc:sldChg chg="addSp delSp modSp mod delAnim modAnim">
        <pc:chgData name="Debadrita Talapatra" userId="58a59ca95d739936" providerId="LiveId" clId="{41091381-C94E-4E84-AC8A-8914A04FDDC5}" dt="2023-05-01T14:28:47.778" v="2813"/>
        <pc:sldMkLst>
          <pc:docMk/>
          <pc:sldMk cId="0" sldId="273"/>
        </pc:sldMkLst>
        <pc:spChg chg="add mod">
          <ac:chgData name="Debadrita Talapatra" userId="58a59ca95d739936" providerId="LiveId" clId="{41091381-C94E-4E84-AC8A-8914A04FDDC5}" dt="2023-04-29T20:31:20.782" v="343" actId="1038"/>
          <ac:spMkLst>
            <pc:docMk/>
            <pc:sldMk cId="0" sldId="273"/>
            <ac:spMk id="3" creationId="{D8707AE7-9A1B-B5EA-1276-8B7668A73584}"/>
          </ac:spMkLst>
        </pc:spChg>
        <pc:picChg chg="add mod modCrop">
          <ac:chgData name="Debadrita Talapatra" userId="58a59ca95d739936" providerId="LiveId" clId="{41091381-C94E-4E84-AC8A-8914A04FDDC5}" dt="2023-05-01T14:28:36.608" v="2805" actId="1076"/>
          <ac:picMkLst>
            <pc:docMk/>
            <pc:sldMk cId="0" sldId="273"/>
            <ac:picMk id="2" creationId="{4B584E8B-0C18-B43D-2FA7-1D2E489727D0}"/>
          </ac:picMkLst>
        </pc:picChg>
        <pc:picChg chg="mod">
          <ac:chgData name="Debadrita Talapatra" userId="58a59ca95d739936" providerId="LiveId" clId="{41091381-C94E-4E84-AC8A-8914A04FDDC5}" dt="2023-04-29T20:13:33.573" v="195" actId="14100"/>
          <ac:picMkLst>
            <pc:docMk/>
            <pc:sldMk cId="0" sldId="273"/>
            <ac:picMk id="285" creationId="{00000000-0000-0000-0000-000000000000}"/>
          </ac:picMkLst>
        </pc:picChg>
        <pc:picChg chg="del mod">
          <ac:chgData name="Debadrita Talapatra" userId="58a59ca95d739936" providerId="LiveId" clId="{41091381-C94E-4E84-AC8A-8914A04FDDC5}" dt="2023-04-29T20:11:32.326" v="179" actId="478"/>
          <ac:picMkLst>
            <pc:docMk/>
            <pc:sldMk cId="0" sldId="273"/>
            <ac:picMk id="287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4-29T20:16:35.934" v="209" actId="1076"/>
          <ac:picMkLst>
            <pc:docMk/>
            <pc:sldMk cId="0" sldId="273"/>
            <ac:picMk id="289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4-29T20:16:53.717" v="215" actId="1035"/>
          <ac:picMkLst>
            <pc:docMk/>
            <pc:sldMk cId="0" sldId="273"/>
            <ac:picMk id="290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4-29T20:19:07.660" v="228" actId="1076"/>
          <ac:picMkLst>
            <pc:docMk/>
            <pc:sldMk cId="0" sldId="273"/>
            <ac:picMk id="291" creationId="{00000000-0000-0000-0000-000000000000}"/>
          </ac:picMkLst>
        </pc:picChg>
      </pc:sldChg>
      <pc:sldChg chg="addSp delSp modSp mod delAnim modAnim">
        <pc:chgData name="Debadrita Talapatra" userId="58a59ca95d739936" providerId="LiveId" clId="{41091381-C94E-4E84-AC8A-8914A04FDDC5}" dt="2023-05-16T19:38:26.657" v="13093"/>
        <pc:sldMkLst>
          <pc:docMk/>
          <pc:sldMk cId="0" sldId="274"/>
        </pc:sldMkLst>
        <pc:spChg chg="add del">
          <ac:chgData name="Debadrita Talapatra" userId="58a59ca95d739936" providerId="LiveId" clId="{41091381-C94E-4E84-AC8A-8914A04FDDC5}" dt="2023-04-30T14:14:43.531" v="1317" actId="21"/>
          <ac:spMkLst>
            <pc:docMk/>
            <pc:sldMk cId="0" sldId="274"/>
            <ac:spMk id="4" creationId="{EFF2DFF5-4AEC-5367-C20E-C5157CE9E1D0}"/>
          </ac:spMkLst>
        </pc:spChg>
        <pc:spChg chg="del mod">
          <ac:chgData name="Debadrita Talapatra" userId="58a59ca95d739936" providerId="LiveId" clId="{41091381-C94E-4E84-AC8A-8914A04FDDC5}" dt="2023-05-16T12:52:08.063" v="10252" actId="478"/>
          <ac:spMkLst>
            <pc:docMk/>
            <pc:sldMk cId="0" sldId="274"/>
            <ac:spMk id="6" creationId="{9ADDDADE-7C78-41B6-1B2B-F6BD52FE8B05}"/>
          </ac:spMkLst>
        </pc:spChg>
        <pc:spChg chg="del mod">
          <ac:chgData name="Debadrita Talapatra" userId="58a59ca95d739936" providerId="LiveId" clId="{41091381-C94E-4E84-AC8A-8914A04FDDC5}" dt="2023-05-16T13:01:26.516" v="10363" actId="478"/>
          <ac:spMkLst>
            <pc:docMk/>
            <pc:sldMk cId="0" sldId="274"/>
            <ac:spMk id="7" creationId="{320CE101-133D-2959-4808-F47557185C3C}"/>
          </ac:spMkLst>
        </pc:spChg>
        <pc:spChg chg="del mod">
          <ac:chgData name="Debadrita Talapatra" userId="58a59ca95d739936" providerId="LiveId" clId="{41091381-C94E-4E84-AC8A-8914A04FDDC5}" dt="2023-05-16T13:06:06.177" v="10391" actId="478"/>
          <ac:spMkLst>
            <pc:docMk/>
            <pc:sldMk cId="0" sldId="274"/>
            <ac:spMk id="9" creationId="{8F777945-846C-9F79-FE4F-DBB0D8AB39CC}"/>
          </ac:spMkLst>
        </pc:spChg>
        <pc:spChg chg="del mod">
          <ac:chgData name="Debadrita Talapatra" userId="58a59ca95d739936" providerId="LiveId" clId="{41091381-C94E-4E84-AC8A-8914A04FDDC5}" dt="2023-05-16T13:11:14.564" v="10418" actId="478"/>
          <ac:spMkLst>
            <pc:docMk/>
            <pc:sldMk cId="0" sldId="274"/>
            <ac:spMk id="12" creationId="{2E69514E-D369-4876-B8BC-F7FAF8623C8B}"/>
          </ac:spMkLst>
        </pc:spChg>
        <pc:spChg chg="del mod">
          <ac:chgData name="Debadrita Talapatra" userId="58a59ca95d739936" providerId="LiveId" clId="{41091381-C94E-4E84-AC8A-8914A04FDDC5}" dt="2023-05-16T12:55:54.354" v="10286" actId="478"/>
          <ac:spMkLst>
            <pc:docMk/>
            <pc:sldMk cId="0" sldId="274"/>
            <ac:spMk id="13" creationId="{D1E3FE05-82BF-D2BD-F3FD-7D28F8159985}"/>
          </ac:spMkLst>
        </pc:spChg>
        <pc:spChg chg="del mod">
          <ac:chgData name="Debadrita Talapatra" userId="58a59ca95d739936" providerId="LiveId" clId="{41091381-C94E-4E84-AC8A-8914A04FDDC5}" dt="2023-05-16T13:11:42.339" v="10424" actId="478"/>
          <ac:spMkLst>
            <pc:docMk/>
            <pc:sldMk cId="0" sldId="274"/>
            <ac:spMk id="15" creationId="{983ED761-5A60-FC4A-EC8E-E85BD3A88A67}"/>
          </ac:spMkLst>
        </pc:spChg>
        <pc:spChg chg="del mod">
          <ac:chgData name="Debadrita Talapatra" userId="58a59ca95d739936" providerId="LiveId" clId="{41091381-C94E-4E84-AC8A-8914A04FDDC5}" dt="2023-05-16T13:11:57.247" v="10430" actId="478"/>
          <ac:spMkLst>
            <pc:docMk/>
            <pc:sldMk cId="0" sldId="274"/>
            <ac:spMk id="16" creationId="{1598D6DE-7F80-4F56-3BC3-822FEEBCE522}"/>
          </ac:spMkLst>
        </pc:spChg>
        <pc:spChg chg="del mod">
          <ac:chgData name="Debadrita Talapatra" userId="58a59ca95d739936" providerId="LiveId" clId="{41091381-C94E-4E84-AC8A-8914A04FDDC5}" dt="2023-05-16T13:12:15.930" v="10435" actId="478"/>
          <ac:spMkLst>
            <pc:docMk/>
            <pc:sldMk cId="0" sldId="274"/>
            <ac:spMk id="18" creationId="{DFBB28EA-A5FD-7279-0F39-17E7ED1BDC53}"/>
          </ac:spMkLst>
        </pc:spChg>
        <pc:spChg chg="add mod">
          <ac:chgData name="Debadrita Talapatra" userId="58a59ca95d739936" providerId="LiveId" clId="{41091381-C94E-4E84-AC8A-8914A04FDDC5}" dt="2023-05-16T12:52:14.098" v="10253" actId="1076"/>
          <ac:spMkLst>
            <pc:docMk/>
            <pc:sldMk cId="0" sldId="274"/>
            <ac:spMk id="19" creationId="{3718CB9F-6D0C-5E36-171C-5291FDE00DD3}"/>
          </ac:spMkLst>
        </pc:spChg>
        <pc:spChg chg="add mod">
          <ac:chgData name="Debadrita Talapatra" userId="58a59ca95d739936" providerId="LiveId" clId="{41091381-C94E-4E84-AC8A-8914A04FDDC5}" dt="2023-05-16T13:00:21.798" v="10348" actId="1076"/>
          <ac:spMkLst>
            <pc:docMk/>
            <pc:sldMk cId="0" sldId="274"/>
            <ac:spMk id="20" creationId="{267513EF-04C5-166A-777E-C2B55C6A3AE3}"/>
          </ac:spMkLst>
        </pc:spChg>
        <pc:spChg chg="add del mod">
          <ac:chgData name="Debadrita Talapatra" userId="58a59ca95d739936" providerId="LiveId" clId="{41091381-C94E-4E84-AC8A-8914A04FDDC5}" dt="2023-05-16T13:10:31.401" v="10410" actId="478"/>
          <ac:spMkLst>
            <pc:docMk/>
            <pc:sldMk cId="0" sldId="274"/>
            <ac:spMk id="36" creationId="{7F6C4164-21B9-FA22-6BF0-20EDDFB92984}"/>
          </ac:spMkLst>
        </pc:spChg>
        <pc:spChg chg="add mod">
          <ac:chgData name="Debadrita Talapatra" userId="58a59ca95d739936" providerId="LiveId" clId="{41091381-C94E-4E84-AC8A-8914A04FDDC5}" dt="2023-05-16T13:01:32.486" v="10364" actId="1076"/>
          <ac:spMkLst>
            <pc:docMk/>
            <pc:sldMk cId="0" sldId="274"/>
            <ac:spMk id="44" creationId="{F419633F-05A1-B441-3F6E-014982D96FB2}"/>
          </ac:spMkLst>
        </pc:spChg>
        <pc:spChg chg="add mod">
          <ac:chgData name="Debadrita Talapatra" userId="58a59ca95d739936" providerId="LiveId" clId="{41091381-C94E-4E84-AC8A-8914A04FDDC5}" dt="2023-05-16T13:09:33.726" v="10404" actId="1076"/>
          <ac:spMkLst>
            <pc:docMk/>
            <pc:sldMk cId="0" sldId="274"/>
            <ac:spMk id="45" creationId="{BFC8B1A6-E959-1ABB-7B65-AAAE45DA61D6}"/>
          </ac:spMkLst>
        </pc:spChg>
        <pc:spChg chg="add mod">
          <ac:chgData name="Debadrita Talapatra" userId="58a59ca95d739936" providerId="LiveId" clId="{41091381-C94E-4E84-AC8A-8914A04FDDC5}" dt="2023-05-16T13:10:55.019" v="10412" actId="1076"/>
          <ac:spMkLst>
            <pc:docMk/>
            <pc:sldMk cId="0" sldId="274"/>
            <ac:spMk id="46" creationId="{ED29ECD8-C03B-1058-BDC5-2CC06E75306A}"/>
          </ac:spMkLst>
        </pc:spChg>
        <pc:spChg chg="add mod">
          <ac:chgData name="Debadrita Talapatra" userId="58a59ca95d739936" providerId="LiveId" clId="{41091381-C94E-4E84-AC8A-8914A04FDDC5}" dt="2023-05-16T13:12:44.233" v="10439" actId="207"/>
          <ac:spMkLst>
            <pc:docMk/>
            <pc:sldMk cId="0" sldId="274"/>
            <ac:spMk id="47" creationId="{E6594AA8-135D-1424-5F2C-FFBD7103E63D}"/>
          </ac:spMkLst>
        </pc:spChg>
        <pc:spChg chg="add mod">
          <ac:chgData name="Debadrita Talapatra" userId="58a59ca95d739936" providerId="LiveId" clId="{41091381-C94E-4E84-AC8A-8914A04FDDC5}" dt="2023-05-16T13:12:52.536" v="10442" actId="207"/>
          <ac:spMkLst>
            <pc:docMk/>
            <pc:sldMk cId="0" sldId="274"/>
            <ac:spMk id="48" creationId="{ABD35E45-13C0-F54A-0EBC-871BCF134C31}"/>
          </ac:spMkLst>
        </pc:spChg>
        <pc:spChg chg="add mod">
          <ac:chgData name="Debadrita Talapatra" userId="58a59ca95d739936" providerId="LiveId" clId="{41091381-C94E-4E84-AC8A-8914A04FDDC5}" dt="2023-05-16T13:12:57.408" v="10444" actId="207"/>
          <ac:spMkLst>
            <pc:docMk/>
            <pc:sldMk cId="0" sldId="274"/>
            <ac:spMk id="49" creationId="{9FDC4268-EDCA-0C0D-6FA1-C5D00C21D8EF}"/>
          </ac:spMkLst>
        </pc:spChg>
        <pc:spChg chg="add mod">
          <ac:chgData name="Debadrita Talapatra" userId="58a59ca95d739936" providerId="LiveId" clId="{41091381-C94E-4E84-AC8A-8914A04FDDC5}" dt="2023-05-16T13:12:21.234" v="10436" actId="1076"/>
          <ac:spMkLst>
            <pc:docMk/>
            <pc:sldMk cId="0" sldId="274"/>
            <ac:spMk id="50" creationId="{EFB1EACA-E89D-12A6-F816-158570587259}"/>
          </ac:spMkLst>
        </pc:spChg>
        <pc:picChg chg="add mod">
          <ac:chgData name="Debadrita Talapatra" userId="58a59ca95d739936" providerId="LiveId" clId="{41091381-C94E-4E84-AC8A-8914A04FDDC5}" dt="2023-05-16T12:59:42.048" v="10341" actId="1076"/>
          <ac:picMkLst>
            <pc:docMk/>
            <pc:sldMk cId="0" sldId="274"/>
            <ac:picMk id="3" creationId="{CD9E6D08-6914-65F8-27CA-1757AEF2DBFE}"/>
          </ac:picMkLst>
        </pc:picChg>
        <pc:picChg chg="del">
          <ac:chgData name="Debadrita Talapatra" userId="58a59ca95d739936" providerId="LiveId" clId="{41091381-C94E-4E84-AC8A-8914A04FDDC5}" dt="2023-05-16T12:51:03.353" v="10186" actId="478"/>
          <ac:picMkLst>
            <pc:docMk/>
            <pc:sldMk cId="0" sldId="274"/>
            <ac:picMk id="296" creationId="{00000000-0000-0000-0000-000000000000}"/>
          </ac:picMkLst>
        </pc:picChg>
        <pc:cxnChg chg="mod">
          <ac:chgData name="Debadrita Talapatra" userId="58a59ca95d739936" providerId="LiveId" clId="{41091381-C94E-4E84-AC8A-8914A04FDDC5}" dt="2023-05-16T13:00:04.022" v="10345" actId="14100"/>
          <ac:cxnSpMkLst>
            <pc:docMk/>
            <pc:sldMk cId="0" sldId="274"/>
            <ac:cxnSpMk id="2" creationId="{39380531-6557-7F1E-B588-2563C9CECEAF}"/>
          </ac:cxnSpMkLst>
        </pc:cxnChg>
        <pc:cxnChg chg="add mod">
          <ac:chgData name="Debadrita Talapatra" userId="58a59ca95d739936" providerId="LiveId" clId="{41091381-C94E-4E84-AC8A-8914A04FDDC5}" dt="2023-05-16T12:54:22.287" v="10274" actId="1076"/>
          <ac:cxnSpMkLst>
            <pc:docMk/>
            <pc:sldMk cId="0" sldId="274"/>
            <ac:cxnSpMk id="4" creationId="{ECCD94F3-8862-79E7-759B-67E9DF125B06}"/>
          </ac:cxnSpMkLst>
        </pc:cxnChg>
        <pc:cxnChg chg="add mod">
          <ac:chgData name="Debadrita Talapatra" userId="58a59ca95d739936" providerId="LiveId" clId="{41091381-C94E-4E84-AC8A-8914A04FDDC5}" dt="2023-05-16T12:51:48.287" v="10247" actId="1037"/>
          <ac:cxnSpMkLst>
            <pc:docMk/>
            <pc:sldMk cId="0" sldId="274"/>
            <ac:cxnSpMk id="5" creationId="{A45556ED-68BF-E4F4-9E9E-FA14207BFD06}"/>
          </ac:cxnSpMkLst>
        </pc:cxnChg>
        <pc:cxnChg chg="add del mod">
          <ac:chgData name="Debadrita Talapatra" userId="58a59ca95d739936" providerId="LiveId" clId="{41091381-C94E-4E84-AC8A-8914A04FDDC5}" dt="2023-05-16T12:54:24.804" v="10275" actId="478"/>
          <ac:cxnSpMkLst>
            <pc:docMk/>
            <pc:sldMk cId="0" sldId="274"/>
            <ac:cxnSpMk id="22" creationId="{9A520CD8-E34C-D98E-6698-B84517B87FF4}"/>
          </ac:cxnSpMkLst>
        </pc:cxnChg>
        <pc:cxnChg chg="add del mod">
          <ac:chgData name="Debadrita Talapatra" userId="58a59ca95d739936" providerId="LiveId" clId="{41091381-C94E-4E84-AC8A-8914A04FDDC5}" dt="2023-05-16T12:53:28.100" v="10263" actId="478"/>
          <ac:cxnSpMkLst>
            <pc:docMk/>
            <pc:sldMk cId="0" sldId="274"/>
            <ac:cxnSpMk id="26" creationId="{9C69C440-C27E-071B-FD18-FB03FEB223F7}"/>
          </ac:cxnSpMkLst>
        </pc:cxnChg>
        <pc:cxnChg chg="add mod">
          <ac:chgData name="Debadrita Talapatra" userId="58a59ca95d739936" providerId="LiveId" clId="{41091381-C94E-4E84-AC8A-8914A04FDDC5}" dt="2023-05-16T13:00:10.342" v="10346" actId="14100"/>
          <ac:cxnSpMkLst>
            <pc:docMk/>
            <pc:sldMk cId="0" sldId="274"/>
            <ac:cxnSpMk id="28" creationId="{171F0E05-9557-7511-E9A7-ADFEFD0011CF}"/>
          </ac:cxnSpMkLst>
        </pc:cxnChg>
        <pc:cxnChg chg="add mod">
          <ac:chgData name="Debadrita Talapatra" userId="58a59ca95d739936" providerId="LiveId" clId="{41091381-C94E-4E84-AC8A-8914A04FDDC5}" dt="2023-05-16T13:00:27.062" v="10349" actId="14100"/>
          <ac:cxnSpMkLst>
            <pc:docMk/>
            <pc:sldMk cId="0" sldId="274"/>
            <ac:cxnSpMk id="31" creationId="{E7DAE1FD-9594-1B71-0B32-CD8251FCB065}"/>
          </ac:cxnSpMkLst>
        </pc:cxnChg>
      </pc:sldChg>
      <pc:sldChg chg="modSp mod">
        <pc:chgData name="Debadrita Talapatra" userId="58a59ca95d739936" providerId="LiveId" clId="{41091381-C94E-4E84-AC8A-8914A04FDDC5}" dt="2023-04-29T19:59:58.283" v="23" actId="2711"/>
        <pc:sldMkLst>
          <pc:docMk/>
          <pc:sldMk cId="0" sldId="275"/>
        </pc:sldMkLst>
        <pc:spChg chg="mod">
          <ac:chgData name="Debadrita Talapatra" userId="58a59ca95d739936" providerId="LiveId" clId="{41091381-C94E-4E84-AC8A-8914A04FDDC5}" dt="2023-04-29T19:59:58.283" v="23" actId="2711"/>
          <ac:spMkLst>
            <pc:docMk/>
            <pc:sldMk cId="0" sldId="275"/>
            <ac:spMk id="2" creationId="{19297123-D92E-DE3D-6693-EDC39D8A5890}"/>
          </ac:spMkLst>
        </pc:spChg>
      </pc:sldChg>
      <pc:sldChg chg="delSp modSp mod delAnim">
        <pc:chgData name="Debadrita Talapatra" userId="58a59ca95d739936" providerId="LiveId" clId="{41091381-C94E-4E84-AC8A-8914A04FDDC5}" dt="2023-05-17T07:15:54.713" v="13366" actId="20577"/>
        <pc:sldMkLst>
          <pc:docMk/>
          <pc:sldMk cId="0" sldId="276"/>
        </pc:sldMkLst>
        <pc:spChg chg="mod">
          <ac:chgData name="Debadrita Talapatra" userId="58a59ca95d739936" providerId="LiveId" clId="{41091381-C94E-4E84-AC8A-8914A04FDDC5}" dt="2023-04-29T20:00:10.622" v="24" actId="2711"/>
          <ac:spMkLst>
            <pc:docMk/>
            <pc:sldMk cId="0" sldId="276"/>
            <ac:spMk id="2" creationId="{7D37D32F-7296-C271-6DDE-A85DD859D0E3}"/>
          </ac:spMkLst>
        </pc:spChg>
        <pc:spChg chg="mod">
          <ac:chgData name="Debadrita Talapatra" userId="58a59ca95d739936" providerId="LiveId" clId="{41091381-C94E-4E84-AC8A-8914A04FDDC5}" dt="2023-05-17T07:15:54.713" v="13366" actId="20577"/>
          <ac:spMkLst>
            <pc:docMk/>
            <pc:sldMk cId="0" sldId="276"/>
            <ac:spMk id="5" creationId="{911D2A78-FA07-8A21-523F-C82DCE989183}"/>
          </ac:spMkLst>
        </pc:spChg>
        <pc:spChg chg="del mod">
          <ac:chgData name="Debadrita Talapatra" userId="58a59ca95d739936" providerId="LiveId" clId="{41091381-C94E-4E84-AC8A-8914A04FDDC5}" dt="2023-05-16T15:23:35.124" v="11808" actId="21"/>
          <ac:spMkLst>
            <pc:docMk/>
            <pc:sldMk cId="0" sldId="276"/>
            <ac:spMk id="6" creationId="{D6345E89-2959-646C-A9F6-DF13C4C9F6DA}"/>
          </ac:spMkLst>
        </pc:spChg>
        <pc:spChg chg="mod">
          <ac:chgData name="Debadrita Talapatra" userId="58a59ca95d739936" providerId="LiveId" clId="{41091381-C94E-4E84-AC8A-8914A04FDDC5}" dt="2023-05-16T14:13:45.653" v="11257" actId="20577"/>
          <ac:spMkLst>
            <pc:docMk/>
            <pc:sldMk cId="0" sldId="276"/>
            <ac:spMk id="7" creationId="{90095FD7-EBE8-DF3F-648A-531985F20797}"/>
          </ac:spMkLst>
        </pc:spChg>
        <pc:spChg chg="mod">
          <ac:chgData name="Debadrita Talapatra" userId="58a59ca95d739936" providerId="LiveId" clId="{41091381-C94E-4E84-AC8A-8914A04FDDC5}" dt="2023-05-16T14:14:42.728" v="11267" actId="20577"/>
          <ac:spMkLst>
            <pc:docMk/>
            <pc:sldMk cId="0" sldId="276"/>
            <ac:spMk id="8" creationId="{2ACDC3E9-67F8-33E4-0AB6-C942CDFB487A}"/>
          </ac:spMkLst>
        </pc:spChg>
        <pc:spChg chg="del">
          <ac:chgData name="Debadrita Talapatra" userId="58a59ca95d739936" providerId="LiveId" clId="{41091381-C94E-4E84-AC8A-8914A04FDDC5}" dt="2023-05-16T15:23:59.846" v="11811" actId="21"/>
          <ac:spMkLst>
            <pc:docMk/>
            <pc:sldMk cId="0" sldId="276"/>
            <ac:spMk id="10" creationId="{B28FAF4E-0388-C9CF-8C32-48AC1B9ED9FD}"/>
          </ac:spMkLst>
        </pc:spChg>
        <pc:spChg chg="del mod">
          <ac:chgData name="Debadrita Talapatra" userId="58a59ca95d739936" providerId="LiveId" clId="{41091381-C94E-4E84-AC8A-8914A04FDDC5}" dt="2023-05-16T14:16:14.062" v="11277" actId="478"/>
          <ac:spMkLst>
            <pc:docMk/>
            <pc:sldMk cId="0" sldId="276"/>
            <ac:spMk id="11" creationId="{013299F1-9F7A-DC5B-1D7B-CFEE9905FE2E}"/>
          </ac:spMkLst>
        </pc:spChg>
        <pc:spChg chg="del mod">
          <ac:chgData name="Debadrita Talapatra" userId="58a59ca95d739936" providerId="LiveId" clId="{41091381-C94E-4E84-AC8A-8914A04FDDC5}" dt="2023-05-16T14:15:57.694" v="11274" actId="21"/>
          <ac:spMkLst>
            <pc:docMk/>
            <pc:sldMk cId="0" sldId="276"/>
            <ac:spMk id="12" creationId="{0EF67BA6-88E1-1CB8-68A6-6C86871295A5}"/>
          </ac:spMkLst>
        </pc:spChg>
        <pc:spChg chg="del">
          <ac:chgData name="Debadrita Talapatra" userId="58a59ca95d739936" providerId="LiveId" clId="{41091381-C94E-4E84-AC8A-8914A04FDDC5}" dt="2023-05-16T15:25:03.259" v="11828" actId="478"/>
          <ac:spMkLst>
            <pc:docMk/>
            <pc:sldMk cId="0" sldId="276"/>
            <ac:spMk id="14" creationId="{9B0C5A0C-C6B3-FE42-57E6-DA68672BF772}"/>
          </ac:spMkLst>
        </pc:spChg>
      </pc:sldChg>
      <pc:sldChg chg="delSp modSp del mod">
        <pc:chgData name="Debadrita Talapatra" userId="58a59ca95d739936" providerId="LiveId" clId="{41091381-C94E-4E84-AC8A-8914A04FDDC5}" dt="2023-05-16T06:45:40.254" v="9865" actId="47"/>
        <pc:sldMkLst>
          <pc:docMk/>
          <pc:sldMk cId="0" sldId="277"/>
        </pc:sldMkLst>
        <pc:spChg chg="del mod">
          <ac:chgData name="Debadrita Talapatra" userId="58a59ca95d739936" providerId="LiveId" clId="{41091381-C94E-4E84-AC8A-8914A04FDDC5}" dt="2023-04-30T09:26:03.382" v="1283" actId="21"/>
          <ac:spMkLst>
            <pc:docMk/>
            <pc:sldMk cId="0" sldId="277"/>
            <ac:spMk id="2" creationId="{B2852524-9539-796F-2DA0-34FE065F87FC}"/>
          </ac:spMkLst>
        </pc:spChg>
        <pc:spChg chg="del mod">
          <ac:chgData name="Debadrita Talapatra" userId="58a59ca95d739936" providerId="LiveId" clId="{41091381-C94E-4E84-AC8A-8914A04FDDC5}" dt="2023-04-30T09:25:52.280" v="1281"/>
          <ac:spMkLst>
            <pc:docMk/>
            <pc:sldMk cId="0" sldId="277"/>
            <ac:spMk id="3" creationId="{4CF0961A-184E-729E-5BE7-541604B6536D}"/>
          </ac:spMkLst>
        </pc:spChg>
      </pc:sldChg>
      <pc:sldChg chg="addSp delSp modSp mod modAnim">
        <pc:chgData name="Debadrita Talapatra" userId="58a59ca95d739936" providerId="LiveId" clId="{41091381-C94E-4E84-AC8A-8914A04FDDC5}" dt="2023-05-17T10:18:13.957" v="13376" actId="20577"/>
        <pc:sldMkLst>
          <pc:docMk/>
          <pc:sldMk cId="0" sldId="278"/>
        </pc:sldMkLst>
        <pc:spChg chg="add mod">
          <ac:chgData name="Debadrita Talapatra" userId="58a59ca95d739936" providerId="LiveId" clId="{41091381-C94E-4E84-AC8A-8914A04FDDC5}" dt="2023-05-01T20:27:41.863" v="3429" actId="20577"/>
          <ac:spMkLst>
            <pc:docMk/>
            <pc:sldMk cId="0" sldId="278"/>
            <ac:spMk id="2" creationId="{ABD23BA4-6003-7B79-80CB-9A1524849FC4}"/>
          </ac:spMkLst>
        </pc:spChg>
        <pc:spChg chg="add mod">
          <ac:chgData name="Debadrita Talapatra" userId="58a59ca95d739936" providerId="LiveId" clId="{41091381-C94E-4E84-AC8A-8914A04FDDC5}" dt="2023-05-01T21:27:02.679" v="4624" actId="1076"/>
          <ac:spMkLst>
            <pc:docMk/>
            <pc:sldMk cId="0" sldId="278"/>
            <ac:spMk id="4" creationId="{0C678CF5-42DD-D04A-8F06-81AFBFD5CB1F}"/>
          </ac:spMkLst>
        </pc:spChg>
        <pc:spChg chg="add mod">
          <ac:chgData name="Debadrita Talapatra" userId="58a59ca95d739936" providerId="LiveId" clId="{41091381-C94E-4E84-AC8A-8914A04FDDC5}" dt="2023-05-17T10:18:13.957" v="13376" actId="20577"/>
          <ac:spMkLst>
            <pc:docMk/>
            <pc:sldMk cId="0" sldId="278"/>
            <ac:spMk id="6" creationId="{E71D85CA-5BE5-84EA-FF9E-8575FF13C27C}"/>
          </ac:spMkLst>
        </pc:spChg>
        <pc:spChg chg="add mod">
          <ac:chgData name="Debadrita Talapatra" userId="58a59ca95d739936" providerId="LiveId" clId="{41091381-C94E-4E84-AC8A-8914A04FDDC5}" dt="2023-05-01T21:26:24.023" v="4620" actId="207"/>
          <ac:spMkLst>
            <pc:docMk/>
            <pc:sldMk cId="0" sldId="278"/>
            <ac:spMk id="8" creationId="{F322993B-9130-156C-6456-F44C80BDCFFB}"/>
          </ac:spMkLst>
        </pc:spChg>
        <pc:spChg chg="add mod">
          <ac:chgData name="Debadrita Talapatra" userId="58a59ca95d739936" providerId="LiveId" clId="{41091381-C94E-4E84-AC8A-8914A04FDDC5}" dt="2023-05-01T21:29:37.127" v="4665" actId="14100"/>
          <ac:spMkLst>
            <pc:docMk/>
            <pc:sldMk cId="0" sldId="278"/>
            <ac:spMk id="10" creationId="{78138CFB-4D72-31CC-837E-A09B1D45381B}"/>
          </ac:spMkLst>
        </pc:spChg>
        <pc:spChg chg="add mod">
          <ac:chgData name="Debadrita Talapatra" userId="58a59ca95d739936" providerId="LiveId" clId="{41091381-C94E-4E84-AC8A-8914A04FDDC5}" dt="2023-05-01T21:29:59.011" v="4708" actId="1035"/>
          <ac:spMkLst>
            <pc:docMk/>
            <pc:sldMk cId="0" sldId="278"/>
            <ac:spMk id="12" creationId="{0ABEE0FF-D77A-B1C5-3EEF-C54A977D1DF4}"/>
          </ac:spMkLst>
        </pc:spChg>
        <pc:spChg chg="add mod">
          <ac:chgData name="Debadrita Talapatra" userId="58a59ca95d739936" providerId="LiveId" clId="{41091381-C94E-4E84-AC8A-8914A04FDDC5}" dt="2023-05-01T21:29:59.011" v="4708" actId="1035"/>
          <ac:spMkLst>
            <pc:docMk/>
            <pc:sldMk cId="0" sldId="278"/>
            <ac:spMk id="14" creationId="{B8865A9D-69D2-7133-8F80-A20B08F5A0BF}"/>
          </ac:spMkLst>
        </pc:spChg>
        <pc:picChg chg="mod">
          <ac:chgData name="Debadrita Talapatra" userId="58a59ca95d739936" providerId="LiveId" clId="{41091381-C94E-4E84-AC8A-8914A04FDDC5}" dt="2023-05-01T21:30:48.527" v="4712" actId="1076"/>
          <ac:picMkLst>
            <pc:docMk/>
            <pc:sldMk cId="0" sldId="278"/>
            <ac:picMk id="3" creationId="{5C744493-1FC6-F1A5-622D-F4C7E7363324}"/>
          </ac:picMkLst>
        </pc:picChg>
        <pc:picChg chg="mod">
          <ac:chgData name="Debadrita Talapatra" userId="58a59ca95d739936" providerId="LiveId" clId="{41091381-C94E-4E84-AC8A-8914A04FDDC5}" dt="2023-05-01T20:28:33.884" v="3448" actId="1076"/>
          <ac:picMkLst>
            <pc:docMk/>
            <pc:sldMk cId="0" sldId="278"/>
            <ac:picMk id="5" creationId="{A268D893-BA1C-16C0-E8A1-64D2A0C301FE}"/>
          </ac:picMkLst>
        </pc:picChg>
        <pc:picChg chg="del">
          <ac:chgData name="Debadrita Talapatra" userId="58a59ca95d739936" providerId="LiveId" clId="{41091381-C94E-4E84-AC8A-8914A04FDDC5}" dt="2023-05-01T20:27:46.971" v="3430" actId="21"/>
          <ac:picMkLst>
            <pc:docMk/>
            <pc:sldMk cId="0" sldId="278"/>
            <ac:picMk id="7" creationId="{DE9C5A70-889F-EB90-A3FB-7E267AF127CE}"/>
          </ac:picMkLst>
        </pc:picChg>
      </pc:sldChg>
      <pc:sldChg chg="addSp delSp modSp mod addAnim delAnim modAnim">
        <pc:chgData name="Debadrita Talapatra" userId="58a59ca95d739936" providerId="LiveId" clId="{41091381-C94E-4E84-AC8A-8914A04FDDC5}" dt="2023-05-15T22:05:23.821" v="9153" actId="14100"/>
        <pc:sldMkLst>
          <pc:docMk/>
          <pc:sldMk cId="0" sldId="279"/>
        </pc:sldMkLst>
        <pc:spChg chg="add del mod">
          <ac:chgData name="Debadrita Talapatra" userId="58a59ca95d739936" providerId="LiveId" clId="{41091381-C94E-4E84-AC8A-8914A04FDDC5}" dt="2023-05-01T20:23:20.570" v="3340" actId="21"/>
          <ac:spMkLst>
            <pc:docMk/>
            <pc:sldMk cId="0" sldId="279"/>
            <ac:spMk id="2" creationId="{9DE23154-A0EA-3B5E-07B2-67A664CCB850}"/>
          </ac:spMkLst>
        </pc:spChg>
        <pc:spChg chg="mod">
          <ac:chgData name="Debadrita Talapatra" userId="58a59ca95d739936" providerId="LiveId" clId="{41091381-C94E-4E84-AC8A-8914A04FDDC5}" dt="2023-05-01T21:19:24.168" v="4478" actId="1035"/>
          <ac:spMkLst>
            <pc:docMk/>
            <pc:sldMk cId="0" sldId="279"/>
            <ac:spMk id="5" creationId="{D0DFD67C-3397-6CCA-B760-8721588690D5}"/>
          </ac:spMkLst>
        </pc:spChg>
        <pc:spChg chg="mod">
          <ac:chgData name="Debadrita Talapatra" userId="58a59ca95d739936" providerId="LiveId" clId="{41091381-C94E-4E84-AC8A-8914A04FDDC5}" dt="2023-05-01T21:19:36.233" v="4494" actId="1038"/>
          <ac:spMkLst>
            <pc:docMk/>
            <pc:sldMk cId="0" sldId="279"/>
            <ac:spMk id="6" creationId="{FE3B4DA3-905E-7292-E35C-3BD8C3B3A259}"/>
          </ac:spMkLst>
        </pc:spChg>
        <pc:spChg chg="mod">
          <ac:chgData name="Debadrita Talapatra" userId="58a59ca95d739936" providerId="LiveId" clId="{41091381-C94E-4E84-AC8A-8914A04FDDC5}" dt="2023-05-01T21:19:50.494" v="4513" actId="1038"/>
          <ac:spMkLst>
            <pc:docMk/>
            <pc:sldMk cId="0" sldId="279"/>
            <ac:spMk id="7" creationId="{8694A550-E55F-84FD-9CB5-5DBB1CEC21D9}"/>
          </ac:spMkLst>
        </pc:spChg>
        <pc:spChg chg="add mod">
          <ac:chgData name="Debadrita Talapatra" userId="58a59ca95d739936" providerId="LiveId" clId="{41091381-C94E-4E84-AC8A-8914A04FDDC5}" dt="2023-05-01T20:25:06.311" v="3383" actId="20577"/>
          <ac:spMkLst>
            <pc:docMk/>
            <pc:sldMk cId="0" sldId="279"/>
            <ac:spMk id="8" creationId="{810E3027-5BBB-066B-64D1-7603A40B9519}"/>
          </ac:spMkLst>
        </pc:spChg>
        <pc:spChg chg="add mod">
          <ac:chgData name="Debadrita Talapatra" userId="58a59ca95d739936" providerId="LiveId" clId="{41091381-C94E-4E84-AC8A-8914A04FDDC5}" dt="2023-05-02T14:26:36.888" v="8064" actId="2085"/>
          <ac:spMkLst>
            <pc:docMk/>
            <pc:sldMk cId="0" sldId="279"/>
            <ac:spMk id="11" creationId="{E0D6DE63-5E57-9C11-B121-9EF96316DD32}"/>
          </ac:spMkLst>
        </pc:spChg>
        <pc:spChg chg="add del mod">
          <ac:chgData name="Debadrita Talapatra" userId="58a59ca95d739936" providerId="LiveId" clId="{41091381-C94E-4E84-AC8A-8914A04FDDC5}" dt="2023-05-01T20:38:55.928" v="3648" actId="478"/>
          <ac:spMkLst>
            <pc:docMk/>
            <pc:sldMk cId="0" sldId="279"/>
            <ac:spMk id="12" creationId="{3E5894C4-4BD4-56F6-BC22-B413C398523D}"/>
          </ac:spMkLst>
        </pc:spChg>
        <pc:spChg chg="add mod">
          <ac:chgData name="Debadrita Talapatra" userId="58a59ca95d739936" providerId="LiveId" clId="{41091381-C94E-4E84-AC8A-8914A04FDDC5}" dt="2023-05-02T14:26:40.824" v="8065" actId="2085"/>
          <ac:spMkLst>
            <pc:docMk/>
            <pc:sldMk cId="0" sldId="279"/>
            <ac:spMk id="13" creationId="{8A60EFA0-5A3A-CC2A-1498-69EF8090ECE8}"/>
          </ac:spMkLst>
        </pc:spChg>
        <pc:spChg chg="add mod">
          <ac:chgData name="Debadrita Talapatra" userId="58a59ca95d739936" providerId="LiveId" clId="{41091381-C94E-4E84-AC8A-8914A04FDDC5}" dt="2023-05-01T21:18:58.539" v="4457" actId="255"/>
          <ac:spMkLst>
            <pc:docMk/>
            <pc:sldMk cId="0" sldId="279"/>
            <ac:spMk id="14" creationId="{353324FA-6269-7A0C-FCBC-8B496BEA58DC}"/>
          </ac:spMkLst>
        </pc:spChg>
        <pc:spChg chg="add mod">
          <ac:chgData name="Debadrita Talapatra" userId="58a59ca95d739936" providerId="LiveId" clId="{41091381-C94E-4E84-AC8A-8914A04FDDC5}" dt="2023-05-01T21:03:41.571" v="4302" actId="207"/>
          <ac:spMkLst>
            <pc:docMk/>
            <pc:sldMk cId="0" sldId="279"/>
            <ac:spMk id="15" creationId="{15481B4B-C9E5-DC45-881D-CE617BB74161}"/>
          </ac:spMkLst>
        </pc:spChg>
        <pc:spChg chg="add mod">
          <ac:chgData name="Debadrita Talapatra" userId="58a59ca95d739936" providerId="LiveId" clId="{41091381-C94E-4E84-AC8A-8914A04FDDC5}" dt="2023-05-01T20:54:18.758" v="4220" actId="1076"/>
          <ac:spMkLst>
            <pc:docMk/>
            <pc:sldMk cId="0" sldId="279"/>
            <ac:spMk id="16" creationId="{48F73922-B6DC-16F4-6E23-3E9A1CE6775E}"/>
          </ac:spMkLst>
        </pc:spChg>
        <pc:spChg chg="add mod">
          <ac:chgData name="Debadrita Talapatra" userId="58a59ca95d739936" providerId="LiveId" clId="{41091381-C94E-4E84-AC8A-8914A04FDDC5}" dt="2023-05-01T20:56:42.764" v="4244" actId="1076"/>
          <ac:spMkLst>
            <pc:docMk/>
            <pc:sldMk cId="0" sldId="279"/>
            <ac:spMk id="17" creationId="{D910E73C-A190-0A2A-0ACB-F22493968906}"/>
          </ac:spMkLst>
        </pc:spChg>
        <pc:picChg chg="del mod">
          <ac:chgData name="Debadrita Talapatra" userId="58a59ca95d739936" providerId="LiveId" clId="{41091381-C94E-4E84-AC8A-8914A04FDDC5}" dt="2023-05-15T22:05:01.622" v="9150" actId="478"/>
          <ac:picMkLst>
            <pc:docMk/>
            <pc:sldMk cId="0" sldId="279"/>
            <ac:picMk id="3" creationId="{9FBD59F6-7284-CB7E-A216-01B6EFB87C0E}"/>
          </ac:picMkLst>
        </pc:picChg>
        <pc:picChg chg="add mod">
          <ac:chgData name="Debadrita Talapatra" userId="58a59ca95d739936" providerId="LiveId" clId="{41091381-C94E-4E84-AC8A-8914A04FDDC5}" dt="2023-05-15T22:05:23.821" v="9153" actId="14100"/>
          <ac:picMkLst>
            <pc:docMk/>
            <pc:sldMk cId="0" sldId="279"/>
            <ac:picMk id="9" creationId="{1CE1DFD7-42D4-77C2-4E61-7252842CE81F}"/>
          </ac:picMkLst>
        </pc:picChg>
        <pc:picChg chg="add del mod">
          <ac:chgData name="Debadrita Talapatra" userId="58a59ca95d739936" providerId="LiveId" clId="{41091381-C94E-4E84-AC8A-8914A04FDDC5}" dt="2023-05-01T20:26:41.964" v="3407" actId="478"/>
          <ac:picMkLst>
            <pc:docMk/>
            <pc:sldMk cId="0" sldId="279"/>
            <ac:picMk id="9" creationId="{EBC787CD-7F44-2DB2-F9ED-AFE9C2D32D87}"/>
          </ac:picMkLst>
        </pc:picChg>
        <pc:cxnChg chg="add del mod">
          <ac:chgData name="Debadrita Talapatra" userId="58a59ca95d739936" providerId="LiveId" clId="{41091381-C94E-4E84-AC8A-8914A04FDDC5}" dt="2023-05-02T14:26:47.210" v="8066" actId="478"/>
          <ac:cxnSpMkLst>
            <pc:docMk/>
            <pc:sldMk cId="0" sldId="279"/>
            <ac:cxnSpMk id="19" creationId="{8FD727BF-B0A9-DF46-F43B-7F3287ECE982}"/>
          </ac:cxnSpMkLst>
        </pc:cxnChg>
        <pc:cxnChg chg="add del mod">
          <ac:chgData name="Debadrita Talapatra" userId="58a59ca95d739936" providerId="LiveId" clId="{41091381-C94E-4E84-AC8A-8914A04FDDC5}" dt="2023-05-02T14:26:47.210" v="8066" actId="478"/>
          <ac:cxnSpMkLst>
            <pc:docMk/>
            <pc:sldMk cId="0" sldId="279"/>
            <ac:cxnSpMk id="20" creationId="{A4329B01-9882-5086-890C-D21CEED18FD9}"/>
          </ac:cxnSpMkLst>
        </pc:cxnChg>
        <pc:cxnChg chg="add del mod">
          <ac:chgData name="Debadrita Talapatra" userId="58a59ca95d739936" providerId="LiveId" clId="{41091381-C94E-4E84-AC8A-8914A04FDDC5}" dt="2023-05-02T14:26:29.681" v="8063" actId="478"/>
          <ac:cxnSpMkLst>
            <pc:docMk/>
            <pc:sldMk cId="0" sldId="279"/>
            <ac:cxnSpMk id="30" creationId="{8BDAA620-E677-5934-78AE-836A96944BEB}"/>
          </ac:cxnSpMkLst>
        </pc:cxnChg>
        <pc:cxnChg chg="add del mod">
          <ac:chgData name="Debadrita Talapatra" userId="58a59ca95d739936" providerId="LiveId" clId="{41091381-C94E-4E84-AC8A-8914A04FDDC5}" dt="2023-05-02T14:26:27.803" v="8062" actId="478"/>
          <ac:cxnSpMkLst>
            <pc:docMk/>
            <pc:sldMk cId="0" sldId="279"/>
            <ac:cxnSpMk id="32" creationId="{FD206705-2D87-47DB-77CB-45E32616B5AA}"/>
          </ac:cxnSpMkLst>
        </pc:cxnChg>
      </pc:sldChg>
      <pc:sldChg chg="addSp modSp del modNotes">
        <pc:chgData name="Debadrita Talapatra" userId="58a59ca95d739936" providerId="LiveId" clId="{41091381-C94E-4E84-AC8A-8914A04FDDC5}" dt="2023-05-02T07:16:26.112" v="5637" actId="47"/>
        <pc:sldMkLst>
          <pc:docMk/>
          <pc:sldMk cId="0" sldId="280"/>
        </pc:sldMkLst>
        <pc:spChg chg="add mod">
          <ac:chgData name="Debadrita Talapatra" userId="58a59ca95d739936" providerId="LiveId" clId="{41091381-C94E-4E84-AC8A-8914A04FDDC5}" dt="2023-05-01T20:23:23.991" v="3341"/>
          <ac:spMkLst>
            <pc:docMk/>
            <pc:sldMk cId="0" sldId="280"/>
            <ac:spMk id="2" creationId="{0E4EAA1F-3920-C5C4-A921-CD5831C89CFB}"/>
          </ac:spMkLst>
        </pc:spChg>
      </pc:sldChg>
      <pc:sldChg chg="del">
        <pc:chgData name="Debadrita Talapatra" userId="58a59ca95d739936" providerId="LiveId" clId="{41091381-C94E-4E84-AC8A-8914A04FDDC5}" dt="2023-05-02T07:16:26.112" v="5637" actId="47"/>
        <pc:sldMkLst>
          <pc:docMk/>
          <pc:sldMk cId="0" sldId="281"/>
        </pc:sldMkLst>
      </pc:sldChg>
      <pc:sldChg chg="addSp delSp modSp mod ord modAnim">
        <pc:chgData name="Debadrita Talapatra" userId="58a59ca95d739936" providerId="LiveId" clId="{41091381-C94E-4E84-AC8A-8914A04FDDC5}" dt="2023-05-02T07:19:02.122" v="5684" actId="114"/>
        <pc:sldMkLst>
          <pc:docMk/>
          <pc:sldMk cId="0" sldId="282"/>
        </pc:sldMkLst>
        <pc:spChg chg="add mod">
          <ac:chgData name="Debadrita Talapatra" userId="58a59ca95d739936" providerId="LiveId" clId="{41091381-C94E-4E84-AC8A-8914A04FDDC5}" dt="2023-05-01T20:27:56.584" v="3439" actId="20577"/>
          <ac:spMkLst>
            <pc:docMk/>
            <pc:sldMk cId="0" sldId="282"/>
            <ac:spMk id="3" creationId="{F2407B4C-1998-0EFF-83D4-748AB5AEAA43}"/>
          </ac:spMkLst>
        </pc:spChg>
        <pc:spChg chg="add del mod">
          <ac:chgData name="Debadrita Talapatra" userId="58a59ca95d739936" providerId="LiveId" clId="{41091381-C94E-4E84-AC8A-8914A04FDDC5}" dt="2023-05-01T20:29:17.480" v="3456"/>
          <ac:spMkLst>
            <pc:docMk/>
            <pc:sldMk cId="0" sldId="282"/>
            <ac:spMk id="4" creationId="{90D52542-3FAC-00FA-21D5-9F25F2151FA9}"/>
          </ac:spMkLst>
        </pc:spChg>
        <pc:spChg chg="add mod">
          <ac:chgData name="Debadrita Talapatra" userId="58a59ca95d739936" providerId="LiveId" clId="{41091381-C94E-4E84-AC8A-8914A04FDDC5}" dt="2023-05-02T07:19:02.122" v="5684" actId="114"/>
          <ac:spMkLst>
            <pc:docMk/>
            <pc:sldMk cId="0" sldId="282"/>
            <ac:spMk id="5" creationId="{C4B25FB8-3043-11F5-D7B0-343BE5F94F71}"/>
          </ac:spMkLst>
        </pc:spChg>
        <pc:spChg chg="add mod">
          <ac:chgData name="Debadrita Talapatra" userId="58a59ca95d739936" providerId="LiveId" clId="{41091381-C94E-4E84-AC8A-8914A04FDDC5}" dt="2023-05-02T07:18:55.272" v="5683" actId="20577"/>
          <ac:spMkLst>
            <pc:docMk/>
            <pc:sldMk cId="0" sldId="282"/>
            <ac:spMk id="6" creationId="{EB10F772-B861-CDBD-D876-EF2057A7986B}"/>
          </ac:spMkLst>
        </pc:spChg>
        <pc:spChg chg="add mod">
          <ac:chgData name="Debadrita Talapatra" userId="58a59ca95d739936" providerId="LiveId" clId="{41091381-C94E-4E84-AC8A-8914A04FDDC5}" dt="2023-05-01T21:33:34.084" v="4836" actId="207"/>
          <ac:spMkLst>
            <pc:docMk/>
            <pc:sldMk cId="0" sldId="282"/>
            <ac:spMk id="7" creationId="{9961777D-BBDB-C1AB-653B-4B270DCF9324}"/>
          </ac:spMkLst>
        </pc:spChg>
        <pc:picChg chg="add mod">
          <ac:chgData name="Debadrita Talapatra" userId="58a59ca95d739936" providerId="LiveId" clId="{41091381-C94E-4E84-AC8A-8914A04FDDC5}" dt="2023-05-01T21:30:12.717" v="4709" actId="1076"/>
          <ac:picMkLst>
            <pc:docMk/>
            <pc:sldMk cId="0" sldId="282"/>
            <ac:picMk id="2" creationId="{AA3184D4-7A1B-6C77-6732-5515235FC5B7}"/>
          </ac:picMkLst>
        </pc:picChg>
      </pc:sldChg>
      <pc:sldChg chg="add del">
        <pc:chgData name="Debadrita Talapatra" userId="58a59ca95d739936" providerId="LiveId" clId="{41091381-C94E-4E84-AC8A-8914A04FDDC5}" dt="2023-05-02T07:16:26.112" v="5637" actId="47"/>
        <pc:sldMkLst>
          <pc:docMk/>
          <pc:sldMk cId="0" sldId="283"/>
        </pc:sldMkLst>
      </pc:sldChg>
      <pc:sldChg chg="modSp">
        <pc:chgData name="Debadrita Talapatra" userId="58a59ca95d739936" providerId="LiveId" clId="{41091381-C94E-4E84-AC8A-8914A04FDDC5}" dt="2023-05-01T14:52:48.784" v="3026" actId="14100"/>
        <pc:sldMkLst>
          <pc:docMk/>
          <pc:sldMk cId="1510901963" sldId="284"/>
        </pc:sldMkLst>
        <pc:picChg chg="mod">
          <ac:chgData name="Debadrita Talapatra" userId="58a59ca95d739936" providerId="LiveId" clId="{41091381-C94E-4E84-AC8A-8914A04FDDC5}" dt="2023-05-01T14:52:48.784" v="3026" actId="14100"/>
          <ac:picMkLst>
            <pc:docMk/>
            <pc:sldMk cId="1510901963" sldId="284"/>
            <ac:picMk id="1028" creationId="{FEF4215E-DF80-C5CF-8702-9A66E04014AB}"/>
          </ac:picMkLst>
        </pc:picChg>
      </pc:sldChg>
      <pc:sldChg chg="addSp delSp modSp mod modAnim">
        <pc:chgData name="Debadrita Talapatra" userId="58a59ca95d739936" providerId="LiveId" clId="{41091381-C94E-4E84-AC8A-8914A04FDDC5}" dt="2023-05-16T12:36:22.344" v="10174"/>
        <pc:sldMkLst>
          <pc:docMk/>
          <pc:sldMk cId="243250857" sldId="285"/>
        </pc:sldMkLst>
        <pc:spChg chg="add del mod">
          <ac:chgData name="Debadrita Talapatra" userId="58a59ca95d739936" providerId="LiveId" clId="{41091381-C94E-4E84-AC8A-8914A04FDDC5}" dt="2023-05-16T12:29:44.049" v="10045" actId="1076"/>
          <ac:spMkLst>
            <pc:docMk/>
            <pc:sldMk cId="243250857" sldId="285"/>
            <ac:spMk id="3" creationId="{2F8B3E6B-6220-2B8B-7667-B3A4BE9986E3}"/>
          </ac:spMkLst>
        </pc:spChg>
        <pc:spChg chg="mod">
          <ac:chgData name="Debadrita Talapatra" userId="58a59ca95d739936" providerId="LiveId" clId="{41091381-C94E-4E84-AC8A-8914A04FDDC5}" dt="2023-05-16T12:30:54.998" v="10056" actId="1035"/>
          <ac:spMkLst>
            <pc:docMk/>
            <pc:sldMk cId="243250857" sldId="285"/>
            <ac:spMk id="5" creationId="{16A60F37-ADE4-4437-BCDE-26575A0E9021}"/>
          </ac:spMkLst>
        </pc:spChg>
        <pc:spChg chg="add mod">
          <ac:chgData name="Debadrita Talapatra" userId="58a59ca95d739936" providerId="LiveId" clId="{41091381-C94E-4E84-AC8A-8914A04FDDC5}" dt="2023-05-16T12:30:13.048" v="10048" actId="14100"/>
          <ac:spMkLst>
            <pc:docMk/>
            <pc:sldMk cId="243250857" sldId="285"/>
            <ac:spMk id="6" creationId="{998D8298-7E6C-EB6D-327D-5F14D8C5CA1F}"/>
          </ac:spMkLst>
        </pc:spChg>
        <pc:spChg chg="add mod">
          <ac:chgData name="Debadrita Talapatra" userId="58a59ca95d739936" providerId="LiveId" clId="{41091381-C94E-4E84-AC8A-8914A04FDDC5}" dt="2023-05-16T12:30:47.616" v="10052" actId="14100"/>
          <ac:spMkLst>
            <pc:docMk/>
            <pc:sldMk cId="243250857" sldId="285"/>
            <ac:spMk id="8" creationId="{541C08C0-B299-A47C-DF7E-90AFFABC7DCF}"/>
          </ac:spMkLst>
        </pc:spChg>
        <pc:spChg chg="add mod">
          <ac:chgData name="Debadrita Talapatra" userId="58a59ca95d739936" providerId="LiveId" clId="{41091381-C94E-4E84-AC8A-8914A04FDDC5}" dt="2023-05-16T12:35:22.137" v="10169" actId="1076"/>
          <ac:spMkLst>
            <pc:docMk/>
            <pc:sldMk cId="243250857" sldId="285"/>
            <ac:spMk id="9" creationId="{F1DB7681-A1BF-391A-67DE-2235A3597E72}"/>
          </ac:spMkLst>
        </pc:spChg>
        <pc:spChg chg="add mod">
          <ac:chgData name="Debadrita Talapatra" userId="58a59ca95d739936" providerId="LiveId" clId="{41091381-C94E-4E84-AC8A-8914A04FDDC5}" dt="2023-05-16T12:35:13.736" v="10166" actId="1038"/>
          <ac:spMkLst>
            <pc:docMk/>
            <pc:sldMk cId="243250857" sldId="285"/>
            <ac:spMk id="10" creationId="{952A4B1B-BCBA-EEEE-C069-2ABBC75D9F23}"/>
          </ac:spMkLst>
        </pc:spChg>
        <pc:spChg chg="add mod">
          <ac:chgData name="Debadrita Talapatra" userId="58a59ca95d739936" providerId="LiveId" clId="{41091381-C94E-4E84-AC8A-8914A04FDDC5}" dt="2023-05-16T12:35:35.197" v="10172" actId="1076"/>
          <ac:spMkLst>
            <pc:docMk/>
            <pc:sldMk cId="243250857" sldId="285"/>
            <ac:spMk id="11" creationId="{9FB6245C-4F80-5490-6ADD-4C7A24C028B3}"/>
          </ac:spMkLst>
        </pc:spChg>
        <pc:picChg chg="mod">
          <ac:chgData name="Debadrita Talapatra" userId="58a59ca95d739936" providerId="LiveId" clId="{41091381-C94E-4E84-AC8A-8914A04FDDC5}" dt="2023-05-16T12:35:18.375" v="10168" actId="1076"/>
          <ac:picMkLst>
            <pc:docMk/>
            <pc:sldMk cId="243250857" sldId="285"/>
            <ac:picMk id="2050" creationId="{AA93E2F4-C117-8549-0955-E7017E426963}"/>
          </ac:picMkLst>
        </pc:picChg>
      </pc:sldChg>
      <pc:sldChg chg="addSp delSp modSp mod modAnim">
        <pc:chgData name="Debadrita Talapatra" userId="58a59ca95d739936" providerId="LiveId" clId="{41091381-C94E-4E84-AC8A-8914A04FDDC5}" dt="2023-05-16T18:33:07.217" v="13045" actId="20577"/>
        <pc:sldMkLst>
          <pc:docMk/>
          <pc:sldMk cId="1495811679" sldId="287"/>
        </pc:sldMkLst>
        <pc:spChg chg="mod">
          <ac:chgData name="Debadrita Talapatra" userId="58a59ca95d739936" providerId="LiveId" clId="{41091381-C94E-4E84-AC8A-8914A04FDDC5}" dt="2023-04-29T20:36:48.362" v="359" actId="58"/>
          <ac:spMkLst>
            <pc:docMk/>
            <pc:sldMk cId="1495811679" sldId="287"/>
            <ac:spMk id="2" creationId="{2FA2270C-EE48-0BC0-7B43-6B4C9DA25966}"/>
          </ac:spMkLst>
        </pc:spChg>
        <pc:spChg chg="mod">
          <ac:chgData name="Debadrita Talapatra" userId="58a59ca95d739936" providerId="LiveId" clId="{41091381-C94E-4E84-AC8A-8914A04FDDC5}" dt="2023-05-02T10:53:02.604" v="7306" actId="207"/>
          <ac:spMkLst>
            <pc:docMk/>
            <pc:sldMk cId="1495811679" sldId="287"/>
            <ac:spMk id="3" creationId="{06BD5BED-E4BF-335F-662E-8B4BD9CC5939}"/>
          </ac:spMkLst>
        </pc:spChg>
        <pc:spChg chg="mod">
          <ac:chgData name="Debadrita Talapatra" userId="58a59ca95d739936" providerId="LiveId" clId="{41091381-C94E-4E84-AC8A-8914A04FDDC5}" dt="2023-05-16T18:33:07.217" v="13045" actId="20577"/>
          <ac:spMkLst>
            <pc:docMk/>
            <pc:sldMk cId="1495811679" sldId="287"/>
            <ac:spMk id="5" creationId="{353FAF14-50EC-7812-3EFD-8C0503648171}"/>
          </ac:spMkLst>
        </pc:spChg>
        <pc:spChg chg="add mod">
          <ac:chgData name="Debadrita Talapatra" userId="58a59ca95d739936" providerId="LiveId" clId="{41091381-C94E-4E84-AC8A-8914A04FDDC5}" dt="2023-04-30T09:30:41.237" v="1311" actId="207"/>
          <ac:spMkLst>
            <pc:docMk/>
            <pc:sldMk cId="1495811679" sldId="287"/>
            <ac:spMk id="20" creationId="{F215AD11-CD7B-47FF-F693-106D06B79318}"/>
          </ac:spMkLst>
        </pc:spChg>
        <pc:picChg chg="mod">
          <ac:chgData name="Debadrita Talapatra" userId="58a59ca95d739936" providerId="LiveId" clId="{41091381-C94E-4E84-AC8A-8914A04FDDC5}" dt="2023-05-02T13:56:50.067" v="7379" actId="14100"/>
          <ac:picMkLst>
            <pc:docMk/>
            <pc:sldMk cId="1495811679" sldId="287"/>
            <ac:picMk id="274" creationId="{00000000-0000-0000-0000-000000000000}"/>
          </ac:picMkLst>
        </pc:picChg>
        <pc:cxnChg chg="add mod">
          <ac:chgData name="Debadrita Talapatra" userId="58a59ca95d739936" providerId="LiveId" clId="{41091381-C94E-4E84-AC8A-8914A04FDDC5}" dt="2023-04-29T20:43:14.579" v="405" actId="1036"/>
          <ac:cxnSpMkLst>
            <pc:docMk/>
            <pc:sldMk cId="1495811679" sldId="287"/>
            <ac:cxnSpMk id="12" creationId="{5921838F-1AFD-9917-758C-F290D263EE87}"/>
          </ac:cxnSpMkLst>
        </pc:cxnChg>
        <pc:cxnChg chg="add del">
          <ac:chgData name="Debadrita Talapatra" userId="58a59ca95d739936" providerId="LiveId" clId="{41091381-C94E-4E84-AC8A-8914A04FDDC5}" dt="2023-04-29T20:42:19.553" v="382" actId="478"/>
          <ac:cxnSpMkLst>
            <pc:docMk/>
            <pc:sldMk cId="1495811679" sldId="287"/>
            <ac:cxnSpMk id="14" creationId="{79AAD515-B0F9-2A5E-7C71-86D1FCD50AB6}"/>
          </ac:cxnSpMkLst>
        </pc:cxnChg>
        <pc:cxnChg chg="add mod">
          <ac:chgData name="Debadrita Talapatra" userId="58a59ca95d739936" providerId="LiveId" clId="{41091381-C94E-4E84-AC8A-8914A04FDDC5}" dt="2023-04-29T20:43:14.579" v="405" actId="1036"/>
          <ac:cxnSpMkLst>
            <pc:docMk/>
            <pc:sldMk cId="1495811679" sldId="287"/>
            <ac:cxnSpMk id="15" creationId="{C0D9ACB0-1B4F-94B5-F494-C1C290F6CCCE}"/>
          </ac:cxnSpMkLst>
        </pc:cxnChg>
        <pc:cxnChg chg="add mod">
          <ac:chgData name="Debadrita Talapatra" userId="58a59ca95d739936" providerId="LiveId" clId="{41091381-C94E-4E84-AC8A-8914A04FDDC5}" dt="2023-04-29T20:43:14.579" v="405" actId="1036"/>
          <ac:cxnSpMkLst>
            <pc:docMk/>
            <pc:sldMk cId="1495811679" sldId="287"/>
            <ac:cxnSpMk id="19" creationId="{FF059E97-DD90-1071-C625-344DC84B6743}"/>
          </ac:cxnSpMkLst>
        </pc:cxnChg>
      </pc:sldChg>
      <pc:sldChg chg="addSp modSp mod modAnim">
        <pc:chgData name="Debadrita Talapatra" userId="58a59ca95d739936" providerId="LiveId" clId="{41091381-C94E-4E84-AC8A-8914A04FDDC5}" dt="2023-05-16T18:33:40.692" v="13048" actId="16959"/>
        <pc:sldMkLst>
          <pc:docMk/>
          <pc:sldMk cId="3416535714" sldId="288"/>
        </pc:sldMkLst>
        <pc:spChg chg="mod">
          <ac:chgData name="Debadrita Talapatra" userId="58a59ca95d739936" providerId="LiveId" clId="{41091381-C94E-4E84-AC8A-8914A04FDDC5}" dt="2023-05-16T18:33:24.202" v="13046" actId="207"/>
          <ac:spMkLst>
            <pc:docMk/>
            <pc:sldMk cId="3416535714" sldId="288"/>
            <ac:spMk id="2" creationId="{66FBE0B0-38E4-8C91-C291-CC76F86D4B28}"/>
          </ac:spMkLst>
        </pc:spChg>
        <pc:spChg chg="add mod">
          <ac:chgData name="Debadrita Talapatra" userId="58a59ca95d739936" providerId="LiveId" clId="{41091381-C94E-4E84-AC8A-8914A04FDDC5}" dt="2023-04-29T20:22:47.140" v="310" actId="1076"/>
          <ac:spMkLst>
            <pc:docMk/>
            <pc:sldMk cId="3416535714" sldId="288"/>
            <ac:spMk id="3" creationId="{BB7541EA-8047-0DFB-D2B7-E00A6CFD12AB}"/>
          </ac:spMkLst>
        </pc:spChg>
        <pc:spChg chg="mod">
          <ac:chgData name="Debadrita Talapatra" userId="58a59ca95d739936" providerId="LiveId" clId="{41091381-C94E-4E84-AC8A-8914A04FDDC5}" dt="2023-05-16T18:33:40.692" v="13048" actId="16959"/>
          <ac:spMkLst>
            <pc:docMk/>
            <pc:sldMk cId="3416535714" sldId="288"/>
            <ac:spMk id="4" creationId="{92646E72-1B8B-F46E-1BC2-23EBFAA7DC2E}"/>
          </ac:spMkLst>
        </pc:spChg>
        <pc:spChg chg="add mod">
          <ac:chgData name="Debadrita Talapatra" userId="58a59ca95d739936" providerId="LiveId" clId="{41091381-C94E-4E84-AC8A-8914A04FDDC5}" dt="2023-04-29T20:26:55.812" v="331" actId="1076"/>
          <ac:spMkLst>
            <pc:docMk/>
            <pc:sldMk cId="3416535714" sldId="288"/>
            <ac:spMk id="5" creationId="{A2E7736F-04FB-D36F-5956-029BD35CA726}"/>
          </ac:spMkLst>
        </pc:spChg>
        <pc:spChg chg="add mod">
          <ac:chgData name="Debadrita Talapatra" userId="58a59ca95d739936" providerId="LiveId" clId="{41091381-C94E-4E84-AC8A-8914A04FDDC5}" dt="2023-04-30T09:31:02.054" v="1312"/>
          <ac:spMkLst>
            <pc:docMk/>
            <pc:sldMk cId="3416535714" sldId="288"/>
            <ac:spMk id="6" creationId="{93FD5AE2-A6F6-131B-4443-9DC6F8FAFE00}"/>
          </ac:spMkLst>
        </pc:spChg>
        <pc:spChg chg="mod">
          <ac:chgData name="Debadrita Talapatra" userId="58a59ca95d739936" providerId="LiveId" clId="{41091381-C94E-4E84-AC8A-8914A04FDDC5}" dt="2023-04-29T20:07:04.782" v="148" actId="1035"/>
          <ac:spMkLst>
            <pc:docMk/>
            <pc:sldMk cId="3416535714" sldId="288"/>
            <ac:spMk id="7" creationId="{13AFC2EE-D708-160B-B074-4795784BCD46}"/>
          </ac:spMkLst>
        </pc:spChg>
        <pc:picChg chg="mod">
          <ac:chgData name="Debadrita Talapatra" userId="58a59ca95d739936" providerId="LiveId" clId="{41091381-C94E-4E84-AC8A-8914A04FDDC5}" dt="2023-04-29T20:06:00.332" v="55" actId="1076"/>
          <ac:picMkLst>
            <pc:docMk/>
            <pc:sldMk cId="3416535714" sldId="288"/>
            <ac:picMk id="285" creationId="{00000000-0000-0000-0000-000000000000}"/>
          </ac:picMkLst>
        </pc:picChg>
        <pc:picChg chg="mod modCrop">
          <ac:chgData name="Debadrita Talapatra" userId="58a59ca95d739936" providerId="LiveId" clId="{41091381-C94E-4E84-AC8A-8914A04FDDC5}" dt="2023-04-29T20:27:02.129" v="332" actId="14100"/>
          <ac:picMkLst>
            <pc:docMk/>
            <pc:sldMk cId="3416535714" sldId="288"/>
            <ac:picMk id="287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4-29T20:07:59.009" v="155" actId="1037"/>
          <ac:picMkLst>
            <pc:docMk/>
            <pc:sldMk cId="3416535714" sldId="288"/>
            <ac:picMk id="289" creationId="{00000000-0000-0000-0000-000000000000}"/>
          </ac:picMkLst>
        </pc:picChg>
        <pc:picChg chg="mod modCrop">
          <ac:chgData name="Debadrita Talapatra" userId="58a59ca95d739936" providerId="LiveId" clId="{41091381-C94E-4E84-AC8A-8914A04FDDC5}" dt="2023-04-29T20:06:08.357" v="57" actId="14100"/>
          <ac:picMkLst>
            <pc:docMk/>
            <pc:sldMk cId="3416535714" sldId="288"/>
            <ac:picMk id="290" creationId="{00000000-0000-0000-0000-000000000000}"/>
          </ac:picMkLst>
        </pc:picChg>
        <pc:picChg chg="mod modCrop">
          <ac:chgData name="Debadrita Talapatra" userId="58a59ca95d739936" providerId="LiveId" clId="{41091381-C94E-4E84-AC8A-8914A04FDDC5}" dt="2023-05-02T13:57:07.116" v="7383" actId="1076"/>
          <ac:picMkLst>
            <pc:docMk/>
            <pc:sldMk cId="3416535714" sldId="288"/>
            <ac:picMk id="291" creationId="{00000000-0000-0000-0000-000000000000}"/>
          </ac:picMkLst>
        </pc:picChg>
      </pc:sldChg>
      <pc:sldChg chg="addSp delSp modSp mod modAnim">
        <pc:chgData name="Debadrita Talapatra" userId="58a59ca95d739936" providerId="LiveId" clId="{41091381-C94E-4E84-AC8A-8914A04FDDC5}" dt="2023-05-16T18:32:45.355" v="13043" actId="1038"/>
        <pc:sldMkLst>
          <pc:docMk/>
          <pc:sldMk cId="1973560531" sldId="289"/>
        </pc:sldMkLst>
        <pc:spChg chg="add mod">
          <ac:chgData name="Debadrita Talapatra" userId="58a59ca95d739936" providerId="LiveId" clId="{41091381-C94E-4E84-AC8A-8914A04FDDC5}" dt="2023-05-16T18:31:53.863" v="13037" actId="1076"/>
          <ac:spMkLst>
            <pc:docMk/>
            <pc:sldMk cId="1973560531" sldId="289"/>
            <ac:spMk id="2" creationId="{55E199A3-A9D9-3D7E-22F8-97B887EBFDC8}"/>
          </ac:spMkLst>
        </pc:spChg>
        <pc:spChg chg="mod">
          <ac:chgData name="Debadrita Talapatra" userId="58a59ca95d739936" providerId="LiveId" clId="{41091381-C94E-4E84-AC8A-8914A04FDDC5}" dt="2023-04-30T08:37:54.710" v="713" actId="1035"/>
          <ac:spMkLst>
            <pc:docMk/>
            <pc:sldMk cId="1973560531" sldId="289"/>
            <ac:spMk id="3" creationId="{40F7D7BF-9ECC-C7A8-181E-4C89B028B505}"/>
          </ac:spMkLst>
        </pc:spChg>
        <pc:spChg chg="add mod">
          <ac:chgData name="Debadrita Talapatra" userId="58a59ca95d739936" providerId="LiveId" clId="{41091381-C94E-4E84-AC8A-8914A04FDDC5}" dt="2023-05-02T14:25:26.875" v="8050" actId="255"/>
          <ac:spMkLst>
            <pc:docMk/>
            <pc:sldMk cId="1973560531" sldId="289"/>
            <ac:spMk id="7" creationId="{F52CE392-70E9-2154-76A3-B322DDA59EDF}"/>
          </ac:spMkLst>
        </pc:spChg>
        <pc:spChg chg="add mod">
          <ac:chgData name="Debadrita Talapatra" userId="58a59ca95d739936" providerId="LiveId" clId="{41091381-C94E-4E84-AC8A-8914A04FDDC5}" dt="2023-05-16T15:36:09.775" v="12085"/>
          <ac:spMkLst>
            <pc:docMk/>
            <pc:sldMk cId="1973560531" sldId="289"/>
            <ac:spMk id="10" creationId="{B27C5287-E63E-50D6-E003-AB39F14D9B60}"/>
          </ac:spMkLst>
        </pc:spChg>
        <pc:spChg chg="add mod">
          <ac:chgData name="Debadrita Talapatra" userId="58a59ca95d739936" providerId="LiveId" clId="{41091381-C94E-4E84-AC8A-8914A04FDDC5}" dt="2023-05-16T15:36:09.775" v="12085"/>
          <ac:spMkLst>
            <pc:docMk/>
            <pc:sldMk cId="1973560531" sldId="289"/>
            <ac:spMk id="11" creationId="{CF4A7327-85AE-12EA-EF89-266B8D207225}"/>
          </ac:spMkLst>
        </pc:spChg>
        <pc:spChg chg="mod">
          <ac:chgData name="Debadrita Talapatra" userId="58a59ca95d739936" providerId="LiveId" clId="{41091381-C94E-4E84-AC8A-8914A04FDDC5}" dt="2023-05-02T07:14:00.151" v="5629" actId="207"/>
          <ac:spMkLst>
            <pc:docMk/>
            <pc:sldMk cId="1973560531" sldId="289"/>
            <ac:spMk id="12" creationId="{C4CF6730-E610-DE1F-F026-17DC00696F5D}"/>
          </ac:spMkLst>
        </pc:spChg>
        <pc:spChg chg="add mod">
          <ac:chgData name="Debadrita Talapatra" userId="58a59ca95d739936" providerId="LiveId" clId="{41091381-C94E-4E84-AC8A-8914A04FDDC5}" dt="2023-05-16T18:32:15.843" v="13038" actId="1076"/>
          <ac:spMkLst>
            <pc:docMk/>
            <pc:sldMk cId="1973560531" sldId="289"/>
            <ac:spMk id="13" creationId="{2C2017FD-07CA-F0E7-BF2E-DF099BD1CFC7}"/>
          </ac:spMkLst>
        </pc:spChg>
        <pc:spChg chg="add mod">
          <ac:chgData name="Debadrita Talapatra" userId="58a59ca95d739936" providerId="LiveId" clId="{41091381-C94E-4E84-AC8A-8914A04FDDC5}" dt="2023-05-16T18:32:36.462" v="13041" actId="1038"/>
          <ac:spMkLst>
            <pc:docMk/>
            <pc:sldMk cId="1973560531" sldId="289"/>
            <ac:spMk id="15" creationId="{559A088A-5771-FAB5-FAEA-9E641F966115}"/>
          </ac:spMkLst>
        </pc:spChg>
        <pc:spChg chg="mod">
          <ac:chgData name="Debadrita Talapatra" userId="58a59ca95d739936" providerId="LiveId" clId="{41091381-C94E-4E84-AC8A-8914A04FDDC5}" dt="2023-04-30T08:37:54.710" v="713" actId="1035"/>
          <ac:spMkLst>
            <pc:docMk/>
            <pc:sldMk cId="1973560531" sldId="289"/>
            <ac:spMk id="16" creationId="{F2A3E522-FE8A-9832-C337-3FC98838281B}"/>
          </ac:spMkLst>
        </pc:spChg>
        <pc:spChg chg="add mod">
          <ac:chgData name="Debadrita Talapatra" userId="58a59ca95d739936" providerId="LiveId" clId="{41091381-C94E-4E84-AC8A-8914A04FDDC5}" dt="2023-05-16T18:32:45.355" v="13043" actId="1038"/>
          <ac:spMkLst>
            <pc:docMk/>
            <pc:sldMk cId="1973560531" sldId="289"/>
            <ac:spMk id="17" creationId="{FC64391F-5FA7-D269-9366-5859DE4BECA2}"/>
          </ac:spMkLst>
        </pc:spChg>
        <pc:spChg chg="add mod">
          <ac:chgData name="Debadrita Talapatra" userId="58a59ca95d739936" providerId="LiveId" clId="{41091381-C94E-4E84-AC8A-8914A04FDDC5}" dt="2023-04-30T09:23:11.741" v="1259" actId="14100"/>
          <ac:spMkLst>
            <pc:docMk/>
            <pc:sldMk cId="1973560531" sldId="289"/>
            <ac:spMk id="19" creationId="{E4B960E8-E606-B2B0-0ABC-2A43396A6BFD}"/>
          </ac:spMkLst>
        </pc:spChg>
        <pc:spChg chg="mod">
          <ac:chgData name="Debadrita Talapatra" userId="58a59ca95d739936" providerId="LiveId" clId="{41091381-C94E-4E84-AC8A-8914A04FDDC5}" dt="2023-05-16T18:26:19.608" v="12962" actId="20577"/>
          <ac:spMkLst>
            <pc:docMk/>
            <pc:sldMk cId="1973560531" sldId="289"/>
            <ac:spMk id="23" creationId="{5AE32D91-F7C7-5DE5-0607-6B14B3346549}"/>
          </ac:spMkLst>
        </pc:spChg>
        <pc:spChg chg="mod">
          <ac:chgData name="Debadrita Talapatra" userId="58a59ca95d739936" providerId="LiveId" clId="{41091381-C94E-4E84-AC8A-8914A04FDDC5}" dt="2023-05-02T07:13:12.384" v="5626" actId="207"/>
          <ac:spMkLst>
            <pc:docMk/>
            <pc:sldMk cId="1973560531" sldId="289"/>
            <ac:spMk id="25" creationId="{8C5CAA15-A9D5-CA5A-1F12-C62BE8C8E829}"/>
          </ac:spMkLst>
        </pc:spChg>
        <pc:spChg chg="add mod">
          <ac:chgData name="Debadrita Talapatra" userId="58a59ca95d739936" providerId="LiveId" clId="{41091381-C94E-4E84-AC8A-8914A04FDDC5}" dt="2023-04-30T09:30:22.483" v="1307" actId="1076"/>
          <ac:spMkLst>
            <pc:docMk/>
            <pc:sldMk cId="1973560531" sldId="289"/>
            <ac:spMk id="28" creationId="{F491D64C-733D-7792-2920-AB9F541CA275}"/>
          </ac:spMkLst>
        </pc:spChg>
        <pc:spChg chg="mod">
          <ac:chgData name="Debadrita Talapatra" userId="58a59ca95d739936" providerId="LiveId" clId="{41091381-C94E-4E84-AC8A-8914A04FDDC5}" dt="2023-04-30T08:37:54.710" v="713" actId="1035"/>
          <ac:spMkLst>
            <pc:docMk/>
            <pc:sldMk cId="1973560531" sldId="289"/>
            <ac:spMk id="29" creationId="{BA5DE845-48BB-4C68-DC71-2E3D1247987C}"/>
          </ac:spMkLst>
        </pc:spChg>
        <pc:spChg chg="mod">
          <ac:chgData name="Debadrita Talapatra" userId="58a59ca95d739936" providerId="LiveId" clId="{41091381-C94E-4E84-AC8A-8914A04FDDC5}" dt="2023-05-16T18:27:00.777" v="12967" actId="20577"/>
          <ac:spMkLst>
            <pc:docMk/>
            <pc:sldMk cId="1973560531" sldId="289"/>
            <ac:spMk id="35" creationId="{C0E9AD20-BB92-9A7E-42E7-35FDCBA5E78C}"/>
          </ac:spMkLst>
        </pc:spChg>
        <pc:spChg chg="mod">
          <ac:chgData name="Debadrita Talapatra" userId="58a59ca95d739936" providerId="LiveId" clId="{41091381-C94E-4E84-AC8A-8914A04FDDC5}" dt="2023-04-30T09:04:17.509" v="929" actId="20577"/>
          <ac:spMkLst>
            <pc:docMk/>
            <pc:sldMk cId="1973560531" sldId="289"/>
            <ac:spMk id="42" creationId="{DE194F0D-9176-33AC-DF0E-75A3AF73E644}"/>
          </ac:spMkLst>
        </pc:spChg>
        <pc:spChg chg="mod">
          <ac:chgData name="Debadrita Talapatra" userId="58a59ca95d739936" providerId="LiveId" clId="{41091381-C94E-4E84-AC8A-8914A04FDDC5}" dt="2023-04-30T09:21:16.288" v="1211" actId="1076"/>
          <ac:spMkLst>
            <pc:docMk/>
            <pc:sldMk cId="1973560531" sldId="289"/>
            <ac:spMk id="44" creationId="{0AA6CFC5-94EC-9846-458D-BBB51581F5BC}"/>
          </ac:spMkLst>
        </pc:spChg>
        <pc:spChg chg="mod">
          <ac:chgData name="Debadrita Talapatra" userId="58a59ca95d739936" providerId="LiveId" clId="{41091381-C94E-4E84-AC8A-8914A04FDDC5}" dt="2023-05-16T18:26:46.168" v="12965" actId="20577"/>
          <ac:spMkLst>
            <pc:docMk/>
            <pc:sldMk cId="1973560531" sldId="289"/>
            <ac:spMk id="46" creationId="{62F048DD-FB17-4323-E112-CD482E4B9D28}"/>
          </ac:spMkLst>
        </pc:spChg>
        <pc:spChg chg="mod">
          <ac:chgData name="Debadrita Talapatra" userId="58a59ca95d739936" providerId="LiveId" clId="{41091381-C94E-4E84-AC8A-8914A04FDDC5}" dt="2023-04-30T08:53:49.687" v="898" actId="1076"/>
          <ac:spMkLst>
            <pc:docMk/>
            <pc:sldMk cId="1973560531" sldId="289"/>
            <ac:spMk id="47" creationId="{88A01BC1-6712-23F2-C1B6-F5AE026EC290}"/>
          </ac:spMkLst>
        </pc:spChg>
        <pc:spChg chg="mod">
          <ac:chgData name="Debadrita Talapatra" userId="58a59ca95d739936" providerId="LiveId" clId="{41091381-C94E-4E84-AC8A-8914A04FDDC5}" dt="2023-04-30T08:37:54.710" v="713" actId="1035"/>
          <ac:spMkLst>
            <pc:docMk/>
            <pc:sldMk cId="1973560531" sldId="289"/>
            <ac:spMk id="48" creationId="{1E32E365-572A-0F06-494C-F83F08A591FE}"/>
          </ac:spMkLst>
        </pc:spChg>
        <pc:spChg chg="mod">
          <ac:chgData name="Debadrita Talapatra" userId="58a59ca95d739936" providerId="LiveId" clId="{41091381-C94E-4E84-AC8A-8914A04FDDC5}" dt="2023-05-16T18:31:43.393" v="13036" actId="20577"/>
          <ac:spMkLst>
            <pc:docMk/>
            <pc:sldMk cId="1973560531" sldId="289"/>
            <ac:spMk id="49" creationId="{FEE4FC1D-94E6-5274-9953-E48804FAB81B}"/>
          </ac:spMkLst>
        </pc:spChg>
        <pc:spChg chg="mod">
          <ac:chgData name="Debadrita Talapatra" userId="58a59ca95d739936" providerId="LiveId" clId="{41091381-C94E-4E84-AC8A-8914A04FDDC5}" dt="2023-05-02T10:57:56.562" v="7327" actId="20577"/>
          <ac:spMkLst>
            <pc:docMk/>
            <pc:sldMk cId="1973560531" sldId="289"/>
            <ac:spMk id="51" creationId="{627AF407-99A0-4FE8-8E0C-0C136CEAB9A5}"/>
          </ac:spMkLst>
        </pc:spChg>
        <pc:spChg chg="mod">
          <ac:chgData name="Debadrita Talapatra" userId="58a59ca95d739936" providerId="LiveId" clId="{41091381-C94E-4E84-AC8A-8914A04FDDC5}" dt="2023-04-30T08:37:54.710" v="713" actId="1035"/>
          <ac:spMkLst>
            <pc:docMk/>
            <pc:sldMk cId="1973560531" sldId="289"/>
            <ac:spMk id="53" creationId="{E079C067-B983-F0AD-AA7A-C655A217286E}"/>
          </ac:spMkLst>
        </pc:spChg>
        <pc:picChg chg="add del mod modCrop">
          <ac:chgData name="Debadrita Talapatra" userId="58a59ca95d739936" providerId="LiveId" clId="{41091381-C94E-4E84-AC8A-8914A04FDDC5}" dt="2023-04-30T08:34:08.256" v="628" actId="478"/>
          <ac:picMkLst>
            <pc:docMk/>
            <pc:sldMk cId="1973560531" sldId="289"/>
            <ac:picMk id="6" creationId="{9BFBB4BF-3CA2-39B0-3AFC-1D3A3C4DFF72}"/>
          </ac:picMkLst>
        </pc:picChg>
        <pc:picChg chg="add mod">
          <ac:chgData name="Debadrita Talapatra" userId="58a59ca95d739936" providerId="LiveId" clId="{41091381-C94E-4E84-AC8A-8914A04FDDC5}" dt="2023-04-30T08:44:08.514" v="750" actId="1076"/>
          <ac:picMkLst>
            <pc:docMk/>
            <pc:sldMk cId="1973560531" sldId="289"/>
            <ac:picMk id="9" creationId="{6A1FBB9D-F7B5-CCB3-3577-5E09F5F0EB28}"/>
          </ac:picMkLst>
        </pc:picChg>
        <pc:picChg chg="add del mod">
          <ac:chgData name="Debadrita Talapatra" userId="58a59ca95d739936" providerId="LiveId" clId="{41091381-C94E-4E84-AC8A-8914A04FDDC5}" dt="2023-04-30T08:34:15.716" v="630" actId="478"/>
          <ac:picMkLst>
            <pc:docMk/>
            <pc:sldMk cId="1973560531" sldId="289"/>
            <ac:picMk id="10" creationId="{8FE3F6BA-A810-5DCD-34D3-1771615B5DE6}"/>
          </ac:picMkLst>
        </pc:picChg>
        <pc:picChg chg="mod modCrop">
          <ac:chgData name="Debadrita Talapatra" userId="58a59ca95d739936" providerId="LiveId" clId="{41091381-C94E-4E84-AC8A-8914A04FDDC5}" dt="2023-05-02T14:24:48.940" v="8039" actId="732"/>
          <ac:picMkLst>
            <pc:docMk/>
            <pc:sldMk cId="1973560531" sldId="289"/>
            <ac:picMk id="43" creationId="{962F54F1-A485-EF2A-11CA-6C129D2DE407}"/>
          </ac:picMkLst>
        </pc:picChg>
        <pc:picChg chg="mod">
          <ac:chgData name="Debadrita Talapatra" userId="58a59ca95d739936" providerId="LiveId" clId="{41091381-C94E-4E84-AC8A-8914A04FDDC5}" dt="2023-05-02T14:23:31.848" v="8027" actId="1076"/>
          <ac:picMkLst>
            <pc:docMk/>
            <pc:sldMk cId="1973560531" sldId="289"/>
            <ac:picMk id="243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4-30T08:37:54.710" v="713" actId="1035"/>
          <ac:picMkLst>
            <pc:docMk/>
            <pc:sldMk cId="1973560531" sldId="289"/>
            <ac:picMk id="244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4-30T08:37:54.710" v="713" actId="1035"/>
          <ac:picMkLst>
            <pc:docMk/>
            <pc:sldMk cId="1973560531" sldId="289"/>
            <ac:picMk id="245" creationId="{00000000-0000-0000-0000-000000000000}"/>
          </ac:picMkLst>
        </pc:picChg>
        <pc:picChg chg="mod">
          <ac:chgData name="Debadrita Talapatra" userId="58a59ca95d739936" providerId="LiveId" clId="{41091381-C94E-4E84-AC8A-8914A04FDDC5}" dt="2023-04-30T08:37:54.710" v="713" actId="1035"/>
          <ac:picMkLst>
            <pc:docMk/>
            <pc:sldMk cId="1973560531" sldId="289"/>
            <ac:picMk id="247" creationId="{00000000-0000-0000-0000-000000000000}"/>
          </ac:picMkLst>
        </pc:picChg>
        <pc:cxnChg chg="mod">
          <ac:chgData name="Debadrita Talapatra" userId="58a59ca95d739936" providerId="LiveId" clId="{41091381-C94E-4E84-AC8A-8914A04FDDC5}" dt="2023-04-30T08:37:54.710" v="713" actId="1035"/>
          <ac:cxnSpMkLst>
            <pc:docMk/>
            <pc:sldMk cId="1973560531" sldId="289"/>
            <ac:cxnSpMk id="4" creationId="{78AAF45B-074C-E4A8-9BAB-8B297F87DA4D}"/>
          </ac:cxnSpMkLst>
        </pc:cxnChg>
        <pc:cxnChg chg="add mod">
          <ac:chgData name="Debadrita Talapatra" userId="58a59ca95d739936" providerId="LiveId" clId="{41091381-C94E-4E84-AC8A-8914A04FDDC5}" dt="2023-05-02T11:00:15.221" v="7347" actId="1036"/>
          <ac:cxnSpMkLst>
            <pc:docMk/>
            <pc:sldMk cId="1973560531" sldId="289"/>
            <ac:cxnSpMk id="5" creationId="{6CB9AC65-8CCD-5A46-E052-53C4A35E909E}"/>
          </ac:cxnSpMkLst>
        </pc:cxnChg>
        <pc:cxnChg chg="add mod">
          <ac:chgData name="Debadrita Talapatra" userId="58a59ca95d739936" providerId="LiveId" clId="{41091381-C94E-4E84-AC8A-8914A04FDDC5}" dt="2023-05-02T11:00:15.221" v="7347" actId="1036"/>
          <ac:cxnSpMkLst>
            <pc:docMk/>
            <pc:sldMk cId="1973560531" sldId="289"/>
            <ac:cxnSpMk id="6" creationId="{A421B5BF-C259-334A-0009-0A4484453F67}"/>
          </ac:cxnSpMkLst>
        </pc:cxnChg>
        <pc:cxnChg chg="mod">
          <ac:chgData name="Debadrita Talapatra" userId="58a59ca95d739936" providerId="LiveId" clId="{41091381-C94E-4E84-AC8A-8914A04FDDC5}" dt="2023-04-30T08:37:54.710" v="713" actId="1035"/>
          <ac:cxnSpMkLst>
            <pc:docMk/>
            <pc:sldMk cId="1973560531" sldId="289"/>
            <ac:cxnSpMk id="8" creationId="{31655632-48CA-C24E-5684-64C2523881A5}"/>
          </ac:cxnSpMkLst>
        </pc:cxnChg>
        <pc:cxnChg chg="add mod">
          <ac:chgData name="Debadrita Talapatra" userId="58a59ca95d739936" providerId="LiveId" clId="{41091381-C94E-4E84-AC8A-8914A04FDDC5}" dt="2023-05-16T15:36:09.775" v="12085"/>
          <ac:cxnSpMkLst>
            <pc:docMk/>
            <pc:sldMk cId="1973560531" sldId="289"/>
            <ac:cxnSpMk id="14" creationId="{F04971F9-F8B7-9069-754C-92A10233822B}"/>
          </ac:cxnSpMkLst>
        </pc:cxnChg>
        <pc:cxnChg chg="add mod">
          <ac:chgData name="Debadrita Talapatra" userId="58a59ca95d739936" providerId="LiveId" clId="{41091381-C94E-4E84-AC8A-8914A04FDDC5}" dt="2023-04-30T09:21:52.895" v="1223" actId="1038"/>
          <ac:cxnSpMkLst>
            <pc:docMk/>
            <pc:sldMk cId="1973560531" sldId="289"/>
            <ac:cxnSpMk id="21" creationId="{4A8B758B-8FC4-8D11-7B58-B90B2294735C}"/>
          </ac:cxnSpMkLst>
        </pc:cxnChg>
        <pc:cxnChg chg="add mod">
          <ac:chgData name="Debadrita Talapatra" userId="58a59ca95d739936" providerId="LiveId" clId="{41091381-C94E-4E84-AC8A-8914A04FDDC5}" dt="2023-04-30T09:22:54.851" v="1257" actId="1036"/>
          <ac:cxnSpMkLst>
            <pc:docMk/>
            <pc:sldMk cId="1973560531" sldId="289"/>
            <ac:cxnSpMk id="22" creationId="{83DDA65A-237E-76FB-C5A6-33C2EC1443B5}"/>
          </ac:cxnSpMkLst>
        </pc:cxnChg>
        <pc:cxnChg chg="mod">
          <ac:chgData name="Debadrita Talapatra" userId="58a59ca95d739936" providerId="LiveId" clId="{41091381-C94E-4E84-AC8A-8914A04FDDC5}" dt="2023-04-30T09:21:31.354" v="1212" actId="1076"/>
          <ac:cxnSpMkLst>
            <pc:docMk/>
            <pc:sldMk cId="1973560531" sldId="289"/>
            <ac:cxnSpMk id="45" creationId="{2E74C9F3-53B9-57E6-790B-0A897F781080}"/>
          </ac:cxnSpMkLst>
        </pc:cxnChg>
      </pc:sldChg>
      <pc:sldChg chg="addSp delSp modSp new mod ord addAnim delAnim modAnim">
        <pc:chgData name="Debadrita Talapatra" userId="58a59ca95d739936" providerId="LiveId" clId="{41091381-C94E-4E84-AC8A-8914A04FDDC5}" dt="2023-05-17T10:50:00.023" v="13727" actId="20577"/>
        <pc:sldMkLst>
          <pc:docMk/>
          <pc:sldMk cId="2710851122" sldId="290"/>
        </pc:sldMkLst>
        <pc:spChg chg="add del mod">
          <ac:chgData name="Debadrita Talapatra" userId="58a59ca95d739936" providerId="LiveId" clId="{41091381-C94E-4E84-AC8A-8914A04FDDC5}" dt="2023-05-16T06:18:32.051" v="9317"/>
          <ac:spMkLst>
            <pc:docMk/>
            <pc:sldMk cId="2710851122" sldId="290"/>
            <ac:spMk id="2" creationId="{86F5F55C-6DD7-D780-68D5-F93AE9F85527}"/>
          </ac:spMkLst>
        </pc:spChg>
        <pc:spChg chg="del">
          <ac:chgData name="Debadrita Talapatra" userId="58a59ca95d739936" providerId="LiveId" clId="{41091381-C94E-4E84-AC8A-8914A04FDDC5}" dt="2023-04-30T14:14:39.230" v="1316" actId="478"/>
          <ac:spMkLst>
            <pc:docMk/>
            <pc:sldMk cId="2710851122" sldId="290"/>
            <ac:spMk id="2" creationId="{9105BBA9-AA16-A982-4EF1-2A9E7D5F3D05}"/>
          </ac:spMkLst>
        </pc:spChg>
        <pc:spChg chg="del">
          <ac:chgData name="Debadrita Talapatra" userId="58a59ca95d739936" providerId="LiveId" clId="{41091381-C94E-4E84-AC8A-8914A04FDDC5}" dt="2023-04-30T14:14:37.714" v="1315" actId="478"/>
          <ac:spMkLst>
            <pc:docMk/>
            <pc:sldMk cId="2710851122" sldId="290"/>
            <ac:spMk id="3" creationId="{A91CBCBA-6E97-774F-1AD8-53135538783C}"/>
          </ac:spMkLst>
        </pc:spChg>
        <pc:spChg chg="add mod">
          <ac:chgData name="Debadrita Talapatra" userId="58a59ca95d739936" providerId="LiveId" clId="{41091381-C94E-4E84-AC8A-8914A04FDDC5}" dt="2023-05-16T06:19:16.706" v="9323" actId="207"/>
          <ac:spMkLst>
            <pc:docMk/>
            <pc:sldMk cId="2710851122" sldId="290"/>
            <ac:spMk id="3" creationId="{CFE2BE6B-D67D-CD08-0188-487EC786D3CB}"/>
          </ac:spMkLst>
        </pc:spChg>
        <pc:spChg chg="add mod">
          <ac:chgData name="Debadrita Talapatra" userId="58a59ca95d739936" providerId="LiveId" clId="{41091381-C94E-4E84-AC8A-8914A04FDDC5}" dt="2023-04-30T14:45:43.454" v="1741" actId="20577"/>
          <ac:spMkLst>
            <pc:docMk/>
            <pc:sldMk cId="2710851122" sldId="290"/>
            <ac:spMk id="4" creationId="{7FD3BEF2-173D-3F6A-ED3F-8B878A5B18D3}"/>
          </ac:spMkLst>
        </pc:spChg>
        <pc:spChg chg="add del mod">
          <ac:chgData name="Debadrita Talapatra" userId="58a59ca95d739936" providerId="LiveId" clId="{41091381-C94E-4E84-AC8A-8914A04FDDC5}" dt="2023-05-16T06:14:42.675" v="9209" actId="478"/>
          <ac:spMkLst>
            <pc:docMk/>
            <pc:sldMk cId="2710851122" sldId="290"/>
            <ac:spMk id="5" creationId="{485518FB-E705-6B61-D559-72D7EFD845D9}"/>
          </ac:spMkLst>
        </pc:spChg>
        <pc:spChg chg="add del mod">
          <ac:chgData name="Debadrita Talapatra" userId="58a59ca95d739936" providerId="LiveId" clId="{41091381-C94E-4E84-AC8A-8914A04FDDC5}" dt="2023-04-30T14:27:31.272" v="1524" actId="478"/>
          <ac:spMkLst>
            <pc:docMk/>
            <pc:sldMk cId="2710851122" sldId="290"/>
            <ac:spMk id="6" creationId="{12E5C913-1DD0-0875-EE19-00042607BB6B}"/>
          </ac:spMkLst>
        </pc:spChg>
        <pc:spChg chg="add mod">
          <ac:chgData name="Debadrita Talapatra" userId="58a59ca95d739936" providerId="LiveId" clId="{41091381-C94E-4E84-AC8A-8914A04FDDC5}" dt="2023-05-16T06:32:20.112" v="9715" actId="1076"/>
          <ac:spMkLst>
            <pc:docMk/>
            <pc:sldMk cId="2710851122" sldId="290"/>
            <ac:spMk id="6" creationId="{5982DC38-104B-C51B-8476-833A3D27C704}"/>
          </ac:spMkLst>
        </pc:spChg>
        <pc:spChg chg="add del mod">
          <ac:chgData name="Debadrita Talapatra" userId="58a59ca95d739936" providerId="LiveId" clId="{41091381-C94E-4E84-AC8A-8914A04FDDC5}" dt="2023-04-30T14:30:18.943" v="1576" actId="478"/>
          <ac:spMkLst>
            <pc:docMk/>
            <pc:sldMk cId="2710851122" sldId="290"/>
            <ac:spMk id="7" creationId="{1E618496-A09B-FC80-5888-C01E2BE513FA}"/>
          </ac:spMkLst>
        </pc:spChg>
        <pc:spChg chg="add mod">
          <ac:chgData name="Debadrita Talapatra" userId="58a59ca95d739936" providerId="LiveId" clId="{41091381-C94E-4E84-AC8A-8914A04FDDC5}" dt="2023-05-16T06:31:52.172" v="9709" actId="1035"/>
          <ac:spMkLst>
            <pc:docMk/>
            <pc:sldMk cId="2710851122" sldId="290"/>
            <ac:spMk id="7" creationId="{6814B9FF-F0E4-E6AC-94E4-EC1660967D3A}"/>
          </ac:spMkLst>
        </pc:spChg>
        <pc:spChg chg="add del mod">
          <ac:chgData name="Debadrita Talapatra" userId="58a59ca95d739936" providerId="LiveId" clId="{41091381-C94E-4E84-AC8A-8914A04FDDC5}" dt="2023-05-16T06:14:42.675" v="9209" actId="478"/>
          <ac:spMkLst>
            <pc:docMk/>
            <pc:sldMk cId="2710851122" sldId="290"/>
            <ac:spMk id="8" creationId="{628266C7-904B-0565-F21C-08291881561C}"/>
          </ac:spMkLst>
        </pc:spChg>
        <pc:spChg chg="add mod">
          <ac:chgData name="Debadrita Talapatra" userId="58a59ca95d739936" providerId="LiveId" clId="{41091381-C94E-4E84-AC8A-8914A04FDDC5}" dt="2023-05-16T06:31:52.172" v="9709" actId="1035"/>
          <ac:spMkLst>
            <pc:docMk/>
            <pc:sldMk cId="2710851122" sldId="290"/>
            <ac:spMk id="9" creationId="{0370FF59-4C70-1030-40E4-96C5C469B44A}"/>
          </ac:spMkLst>
        </pc:spChg>
        <pc:spChg chg="add mod">
          <ac:chgData name="Debadrita Talapatra" userId="58a59ca95d739936" providerId="LiveId" clId="{41091381-C94E-4E84-AC8A-8914A04FDDC5}" dt="2023-05-16T08:15:48.855" v="9916" actId="1076"/>
          <ac:spMkLst>
            <pc:docMk/>
            <pc:sldMk cId="2710851122" sldId="290"/>
            <ac:spMk id="10" creationId="{E6FDD3B9-6F1B-FE9C-ECE6-36D535BF8D18}"/>
          </ac:spMkLst>
        </pc:spChg>
        <pc:spChg chg="add del mod">
          <ac:chgData name="Debadrita Talapatra" userId="58a59ca95d739936" providerId="LiveId" clId="{41091381-C94E-4E84-AC8A-8914A04FDDC5}" dt="2023-05-16T06:32:05.203" v="9713" actId="478"/>
          <ac:spMkLst>
            <pc:docMk/>
            <pc:sldMk cId="2710851122" sldId="290"/>
            <ac:spMk id="11" creationId="{CA2FC0C4-B6A5-3626-ED0F-82242A8B3A12}"/>
          </ac:spMkLst>
        </pc:spChg>
        <pc:spChg chg="add mod">
          <ac:chgData name="Debadrita Talapatra" userId="58a59ca95d739936" providerId="LiveId" clId="{41091381-C94E-4E84-AC8A-8914A04FDDC5}" dt="2023-05-16T08:15:19.647" v="9914" actId="14100"/>
          <ac:spMkLst>
            <pc:docMk/>
            <pc:sldMk cId="2710851122" sldId="290"/>
            <ac:spMk id="12" creationId="{4267703B-4772-DD80-DA1D-DF00B808F877}"/>
          </ac:spMkLst>
        </pc:spChg>
        <pc:spChg chg="add del mod">
          <ac:chgData name="Debadrita Talapatra" userId="58a59ca95d739936" providerId="LiveId" clId="{41091381-C94E-4E84-AC8A-8914A04FDDC5}" dt="2023-05-16T06:14:42.675" v="9209" actId="478"/>
          <ac:spMkLst>
            <pc:docMk/>
            <pc:sldMk cId="2710851122" sldId="290"/>
            <ac:spMk id="13" creationId="{E0FFE66A-25C7-EC20-B6A3-20CE16A5736D}"/>
          </ac:spMkLst>
        </pc:spChg>
        <pc:spChg chg="add del mod">
          <ac:chgData name="Debadrita Talapatra" userId="58a59ca95d739936" providerId="LiveId" clId="{41091381-C94E-4E84-AC8A-8914A04FDDC5}" dt="2023-05-16T06:14:42.675" v="9209" actId="478"/>
          <ac:spMkLst>
            <pc:docMk/>
            <pc:sldMk cId="2710851122" sldId="290"/>
            <ac:spMk id="14" creationId="{A9AF184D-AA24-7503-19FE-E8974FBFCC43}"/>
          </ac:spMkLst>
        </pc:spChg>
        <pc:spChg chg="add mod">
          <ac:chgData name="Debadrita Talapatra" userId="58a59ca95d739936" providerId="LiveId" clId="{41091381-C94E-4E84-AC8A-8914A04FDDC5}" dt="2023-05-16T06:30:25.421" v="9685" actId="20577"/>
          <ac:spMkLst>
            <pc:docMk/>
            <pc:sldMk cId="2710851122" sldId="290"/>
            <ac:spMk id="15" creationId="{8056EEF6-76D2-2EC9-F5E4-13EC5DC4FE21}"/>
          </ac:spMkLst>
        </pc:spChg>
        <pc:spChg chg="add mod">
          <ac:chgData name="Debadrita Talapatra" userId="58a59ca95d739936" providerId="LiveId" clId="{41091381-C94E-4E84-AC8A-8914A04FDDC5}" dt="2023-05-16T08:15:03.015" v="9912" actId="20577"/>
          <ac:spMkLst>
            <pc:docMk/>
            <pc:sldMk cId="2710851122" sldId="290"/>
            <ac:spMk id="16" creationId="{934F4320-34BD-CF02-B83A-11305D4FA3DD}"/>
          </ac:spMkLst>
        </pc:spChg>
        <pc:spChg chg="add mod">
          <ac:chgData name="Debadrita Talapatra" userId="58a59ca95d739936" providerId="LiveId" clId="{41091381-C94E-4E84-AC8A-8914A04FDDC5}" dt="2023-05-16T06:32:55.995" v="9753" actId="20577"/>
          <ac:spMkLst>
            <pc:docMk/>
            <pc:sldMk cId="2710851122" sldId="290"/>
            <ac:spMk id="17" creationId="{385112A3-FBDC-25A3-7F79-AC881FB5D6C5}"/>
          </ac:spMkLst>
        </pc:spChg>
        <pc:spChg chg="add mod">
          <ac:chgData name="Debadrita Talapatra" userId="58a59ca95d739936" providerId="LiveId" clId="{41091381-C94E-4E84-AC8A-8914A04FDDC5}" dt="2023-05-16T06:29:00.549" v="9581" actId="1035"/>
          <ac:spMkLst>
            <pc:docMk/>
            <pc:sldMk cId="2710851122" sldId="290"/>
            <ac:spMk id="18" creationId="{D9CDEBC3-0CEB-7129-AC8F-405511E3FB77}"/>
          </ac:spMkLst>
        </pc:spChg>
        <pc:spChg chg="add mod">
          <ac:chgData name="Debadrita Talapatra" userId="58a59ca95d739936" providerId="LiveId" clId="{41091381-C94E-4E84-AC8A-8914A04FDDC5}" dt="2023-05-16T06:33:32.431" v="9758" actId="14100"/>
          <ac:spMkLst>
            <pc:docMk/>
            <pc:sldMk cId="2710851122" sldId="290"/>
            <ac:spMk id="19" creationId="{9DAFAC08-89B5-8842-C457-3CB6254070A4}"/>
          </ac:spMkLst>
        </pc:spChg>
        <pc:spChg chg="add mod">
          <ac:chgData name="Debadrita Talapatra" userId="58a59ca95d739936" providerId="LiveId" clId="{41091381-C94E-4E84-AC8A-8914A04FDDC5}" dt="2023-05-16T06:30:08.489" v="9678" actId="20577"/>
          <ac:spMkLst>
            <pc:docMk/>
            <pc:sldMk cId="2710851122" sldId="290"/>
            <ac:spMk id="20" creationId="{7C0920CB-AA4F-19BE-DAB9-7E880603C527}"/>
          </ac:spMkLst>
        </pc:spChg>
        <pc:spChg chg="add mod">
          <ac:chgData name="Debadrita Talapatra" userId="58a59ca95d739936" providerId="LiveId" clId="{41091381-C94E-4E84-AC8A-8914A04FDDC5}" dt="2023-05-17T10:50:00.023" v="13727" actId="20577"/>
          <ac:spMkLst>
            <pc:docMk/>
            <pc:sldMk cId="2710851122" sldId="290"/>
            <ac:spMk id="21" creationId="{C737BA2C-99DF-E45E-7356-6ADB6C505A65}"/>
          </ac:spMkLst>
        </pc:spChg>
      </pc:sldChg>
      <pc:sldChg chg="addSp delSp modSp new mod modAnim">
        <pc:chgData name="Debadrita Talapatra" userId="58a59ca95d739936" providerId="LiveId" clId="{41091381-C94E-4E84-AC8A-8914A04FDDC5}" dt="2023-05-17T06:39:56.092" v="13118" actId="20577"/>
        <pc:sldMkLst>
          <pc:docMk/>
          <pc:sldMk cId="1990555596" sldId="291"/>
        </pc:sldMkLst>
        <pc:spChg chg="del">
          <ac:chgData name="Debadrita Talapatra" userId="58a59ca95d739936" providerId="LiveId" clId="{41091381-C94E-4E84-AC8A-8914A04FDDC5}" dt="2023-05-01T13:41:32.019" v="2446" actId="478"/>
          <ac:spMkLst>
            <pc:docMk/>
            <pc:sldMk cId="1990555596" sldId="291"/>
            <ac:spMk id="2" creationId="{00B75277-6DAD-A3FA-FA7C-5F16D682BBAC}"/>
          </ac:spMkLst>
        </pc:spChg>
        <pc:spChg chg="del">
          <ac:chgData name="Debadrita Talapatra" userId="58a59ca95d739936" providerId="LiveId" clId="{41091381-C94E-4E84-AC8A-8914A04FDDC5}" dt="2023-05-01T13:41:33.275" v="2447" actId="478"/>
          <ac:spMkLst>
            <pc:docMk/>
            <pc:sldMk cId="1990555596" sldId="291"/>
            <ac:spMk id="3" creationId="{37AB7446-17C6-B7A4-3805-F3695FCA03BB}"/>
          </ac:spMkLst>
        </pc:spChg>
        <pc:spChg chg="del">
          <ac:chgData name="Debadrita Talapatra" userId="58a59ca95d739936" providerId="LiveId" clId="{41091381-C94E-4E84-AC8A-8914A04FDDC5}" dt="2023-05-01T13:41:35.548" v="2448" actId="478"/>
          <ac:spMkLst>
            <pc:docMk/>
            <pc:sldMk cId="1990555596" sldId="291"/>
            <ac:spMk id="4" creationId="{DC4A5076-474F-476E-1829-6B9645CD42FA}"/>
          </ac:spMkLst>
        </pc:spChg>
        <pc:spChg chg="add del">
          <ac:chgData name="Debadrita Talapatra" userId="58a59ca95d739936" providerId="LiveId" clId="{41091381-C94E-4E84-AC8A-8914A04FDDC5}" dt="2023-05-01T13:46:30.254" v="2454" actId="478"/>
          <ac:spMkLst>
            <pc:docMk/>
            <pc:sldMk cId="1990555596" sldId="291"/>
            <ac:spMk id="7" creationId="{D9B972DE-A07E-244F-46FC-C77AF68E63E3}"/>
          </ac:spMkLst>
        </pc:spChg>
        <pc:spChg chg="add mod">
          <ac:chgData name="Debadrita Talapatra" userId="58a59ca95d739936" providerId="LiveId" clId="{41091381-C94E-4E84-AC8A-8914A04FDDC5}" dt="2023-05-01T14:02:39.211" v="2680" actId="1076"/>
          <ac:spMkLst>
            <pc:docMk/>
            <pc:sldMk cId="1990555596" sldId="291"/>
            <ac:spMk id="13" creationId="{AC5A91FC-6986-0807-8EB6-3DF9B8C24A0D}"/>
          </ac:spMkLst>
        </pc:spChg>
        <pc:spChg chg="add mod">
          <ac:chgData name="Debadrita Talapatra" userId="58a59ca95d739936" providerId="LiveId" clId="{41091381-C94E-4E84-AC8A-8914A04FDDC5}" dt="2023-05-01T13:55:35.374" v="2506" actId="1076"/>
          <ac:spMkLst>
            <pc:docMk/>
            <pc:sldMk cId="1990555596" sldId="291"/>
            <ac:spMk id="14" creationId="{B7592C3A-0760-949E-8C55-49F477A4231E}"/>
          </ac:spMkLst>
        </pc:spChg>
        <pc:spChg chg="add mod">
          <ac:chgData name="Debadrita Talapatra" userId="58a59ca95d739936" providerId="LiveId" clId="{41091381-C94E-4E84-AC8A-8914A04FDDC5}" dt="2023-05-17T06:39:12.145" v="13104" actId="57"/>
          <ac:spMkLst>
            <pc:docMk/>
            <pc:sldMk cId="1990555596" sldId="291"/>
            <ac:spMk id="15" creationId="{833A27ED-FBA9-84A1-1B75-350E04E18927}"/>
          </ac:spMkLst>
        </pc:spChg>
        <pc:spChg chg="add mod">
          <ac:chgData name="Debadrita Talapatra" userId="58a59ca95d739936" providerId="LiveId" clId="{41091381-C94E-4E84-AC8A-8914A04FDDC5}" dt="2023-05-17T06:39:44.126" v="13114" actId="57"/>
          <ac:spMkLst>
            <pc:docMk/>
            <pc:sldMk cId="1990555596" sldId="291"/>
            <ac:spMk id="16" creationId="{571819AB-8DFE-9C8D-EAAF-0D0BCFBE91C1}"/>
          </ac:spMkLst>
        </pc:spChg>
        <pc:spChg chg="add del">
          <ac:chgData name="Debadrita Talapatra" userId="58a59ca95d739936" providerId="LiveId" clId="{41091381-C94E-4E84-AC8A-8914A04FDDC5}" dt="2023-05-01T13:58:28.769" v="2644" actId="478"/>
          <ac:spMkLst>
            <pc:docMk/>
            <pc:sldMk cId="1990555596" sldId="291"/>
            <ac:spMk id="18" creationId="{3DCB47C9-A1F1-B7DB-1C69-83110BC37F3A}"/>
          </ac:spMkLst>
        </pc:spChg>
        <pc:spChg chg="add mod">
          <ac:chgData name="Debadrita Talapatra" userId="58a59ca95d739936" providerId="LiveId" clId="{41091381-C94E-4E84-AC8A-8914A04FDDC5}" dt="2023-05-17T06:39:56.092" v="13118" actId="20577"/>
          <ac:spMkLst>
            <pc:docMk/>
            <pc:sldMk cId="1990555596" sldId="291"/>
            <ac:spMk id="20" creationId="{71B4857B-8FDA-013A-756B-F7554956D311}"/>
          </ac:spMkLst>
        </pc:spChg>
        <pc:spChg chg="add del mod">
          <ac:chgData name="Debadrita Talapatra" userId="58a59ca95d739936" providerId="LiveId" clId="{41091381-C94E-4E84-AC8A-8914A04FDDC5}" dt="2023-05-01T14:01:51.837" v="2669" actId="478"/>
          <ac:spMkLst>
            <pc:docMk/>
            <pc:sldMk cId="1990555596" sldId="291"/>
            <ac:spMk id="21" creationId="{8E3D6390-10D9-46D2-E8AE-89B6849C6642}"/>
          </ac:spMkLst>
        </pc:spChg>
        <pc:spChg chg="add del mod">
          <ac:chgData name="Debadrita Talapatra" userId="58a59ca95d739936" providerId="LiveId" clId="{41091381-C94E-4E84-AC8A-8914A04FDDC5}" dt="2023-05-01T14:02:02.509" v="2672" actId="478"/>
          <ac:spMkLst>
            <pc:docMk/>
            <pc:sldMk cId="1990555596" sldId="291"/>
            <ac:spMk id="22" creationId="{22E8B07C-6BE6-FEE8-7E1D-55AF14644D23}"/>
          </ac:spMkLst>
        </pc:spChg>
        <pc:spChg chg="add mod">
          <ac:chgData name="Debadrita Talapatra" userId="58a59ca95d739936" providerId="LiveId" clId="{41091381-C94E-4E84-AC8A-8914A04FDDC5}" dt="2023-05-01T14:02:29.061" v="2679" actId="1036"/>
          <ac:spMkLst>
            <pc:docMk/>
            <pc:sldMk cId="1990555596" sldId="291"/>
            <ac:spMk id="23" creationId="{3524B6F1-65E5-083B-B65F-E4C60B5A99C5}"/>
          </ac:spMkLst>
        </pc:spChg>
        <pc:spChg chg="add mod">
          <ac:chgData name="Debadrita Talapatra" userId="58a59ca95d739936" providerId="LiveId" clId="{41091381-C94E-4E84-AC8A-8914A04FDDC5}" dt="2023-05-01T14:02:45.911" v="2681"/>
          <ac:spMkLst>
            <pc:docMk/>
            <pc:sldMk cId="1990555596" sldId="291"/>
            <ac:spMk id="24" creationId="{B031CDF2-BC8C-1418-2E3A-E561745CE785}"/>
          </ac:spMkLst>
        </pc:spChg>
        <pc:spChg chg="add del">
          <ac:chgData name="Debadrita Talapatra" userId="58a59ca95d739936" providerId="LiveId" clId="{41091381-C94E-4E84-AC8A-8914A04FDDC5}" dt="2023-05-01T14:03:34.420" v="2686" actId="478"/>
          <ac:spMkLst>
            <pc:docMk/>
            <pc:sldMk cId="1990555596" sldId="291"/>
            <ac:spMk id="25" creationId="{42013B97-AA05-3B62-5976-D5DAD0588BD2}"/>
          </ac:spMkLst>
        </pc:spChg>
        <pc:spChg chg="add mod">
          <ac:chgData name="Debadrita Talapatra" userId="58a59ca95d739936" providerId="LiveId" clId="{41091381-C94E-4E84-AC8A-8914A04FDDC5}" dt="2023-05-01T14:48:37.802" v="2995" actId="1076"/>
          <ac:spMkLst>
            <pc:docMk/>
            <pc:sldMk cId="1990555596" sldId="291"/>
            <ac:spMk id="26" creationId="{63FC8C95-2D46-5E96-A0A4-D3BB8DBE512D}"/>
          </ac:spMkLst>
        </pc:spChg>
        <pc:spChg chg="add mod">
          <ac:chgData name="Debadrita Talapatra" userId="58a59ca95d739936" providerId="LiveId" clId="{41091381-C94E-4E84-AC8A-8914A04FDDC5}" dt="2023-05-01T14:48:37.802" v="2995" actId="1076"/>
          <ac:spMkLst>
            <pc:docMk/>
            <pc:sldMk cId="1990555596" sldId="291"/>
            <ac:spMk id="28" creationId="{6BE9CCDC-4F26-64B8-A385-82C215FA405B}"/>
          </ac:spMkLst>
        </pc:spChg>
        <pc:spChg chg="add mod">
          <ac:chgData name="Debadrita Talapatra" userId="58a59ca95d739936" providerId="LiveId" clId="{41091381-C94E-4E84-AC8A-8914A04FDDC5}" dt="2023-05-16T12:26:20.131" v="10016" actId="1035"/>
          <ac:spMkLst>
            <pc:docMk/>
            <pc:sldMk cId="1990555596" sldId="291"/>
            <ac:spMk id="30" creationId="{D97A62A9-5923-9B0F-C78A-E466CCAB774B}"/>
          </ac:spMkLst>
        </pc:spChg>
        <pc:spChg chg="add del">
          <ac:chgData name="Debadrita Talapatra" userId="58a59ca95d739936" providerId="LiveId" clId="{41091381-C94E-4E84-AC8A-8914A04FDDC5}" dt="2023-05-01T14:34:30.254" v="2852"/>
          <ac:spMkLst>
            <pc:docMk/>
            <pc:sldMk cId="1990555596" sldId="291"/>
            <ac:spMk id="31" creationId="{C8B01419-5A06-F0D3-28AC-D57D9F61EA51}"/>
          </ac:spMkLst>
        </pc:spChg>
        <pc:spChg chg="add mod">
          <ac:chgData name="Debadrita Talapatra" userId="58a59ca95d739936" providerId="LiveId" clId="{41091381-C94E-4E84-AC8A-8914A04FDDC5}" dt="2023-05-16T12:26:20.131" v="10016" actId="1035"/>
          <ac:spMkLst>
            <pc:docMk/>
            <pc:sldMk cId="1990555596" sldId="291"/>
            <ac:spMk id="33" creationId="{4B46EDCC-CF0A-1E0B-F3A2-640853676808}"/>
          </ac:spMkLst>
        </pc:spChg>
        <pc:spChg chg="add del">
          <ac:chgData name="Debadrita Talapatra" userId="58a59ca95d739936" providerId="LiveId" clId="{41091381-C94E-4E84-AC8A-8914A04FDDC5}" dt="2023-05-01T14:38:55.041" v="2949"/>
          <ac:spMkLst>
            <pc:docMk/>
            <pc:sldMk cId="1990555596" sldId="291"/>
            <ac:spMk id="34" creationId="{BBDD0B22-33EA-F5FD-B89A-B1C34F4A0953}"/>
          </ac:spMkLst>
        </pc:spChg>
        <pc:spChg chg="add mod">
          <ac:chgData name="Debadrita Talapatra" userId="58a59ca95d739936" providerId="LiveId" clId="{41091381-C94E-4E84-AC8A-8914A04FDDC5}" dt="2023-05-16T12:26:20.131" v="10016" actId="1035"/>
          <ac:spMkLst>
            <pc:docMk/>
            <pc:sldMk cId="1990555596" sldId="291"/>
            <ac:spMk id="36" creationId="{2EA4083F-5AA8-A3DE-B9E4-04CBB9B3D432}"/>
          </ac:spMkLst>
        </pc:spChg>
        <pc:picChg chg="add del mod">
          <ac:chgData name="Debadrita Talapatra" userId="58a59ca95d739936" providerId="LiveId" clId="{41091381-C94E-4E84-AC8A-8914A04FDDC5}" dt="2023-05-01T13:47:01.906" v="2456" actId="21"/>
          <ac:picMkLst>
            <pc:docMk/>
            <pc:sldMk cId="1990555596" sldId="291"/>
            <ac:picMk id="9" creationId="{982100A2-8ED1-4A19-963B-9172D18E43D0}"/>
          </ac:picMkLst>
        </pc:picChg>
        <pc:picChg chg="add mod">
          <ac:chgData name="Debadrita Talapatra" userId="58a59ca95d739936" providerId="LiveId" clId="{41091381-C94E-4E84-AC8A-8914A04FDDC5}" dt="2023-05-01T13:50:21.830" v="2470" actId="1076"/>
          <ac:picMkLst>
            <pc:docMk/>
            <pc:sldMk cId="1990555596" sldId="291"/>
            <ac:picMk id="11" creationId="{6CFF9D93-0A29-FF9A-B80C-ACAE8206D831}"/>
          </ac:picMkLst>
        </pc:picChg>
        <pc:picChg chg="add mod">
          <ac:chgData name="Debadrita Talapatra" userId="58a59ca95d739936" providerId="LiveId" clId="{41091381-C94E-4E84-AC8A-8914A04FDDC5}" dt="2023-05-01T13:50:15.780" v="2469" actId="1076"/>
          <ac:picMkLst>
            <pc:docMk/>
            <pc:sldMk cId="1990555596" sldId="291"/>
            <ac:picMk id="12" creationId="{4D256E3E-40A3-6BBC-05F0-7FE11C8CC4A2}"/>
          </ac:picMkLst>
        </pc:picChg>
        <pc:picChg chg="add del">
          <ac:chgData name="Debadrita Talapatra" userId="58a59ca95d739936" providerId="LiveId" clId="{41091381-C94E-4E84-AC8A-8914A04FDDC5}" dt="2023-05-01T14:38:55.041" v="2949"/>
          <ac:picMkLst>
            <pc:docMk/>
            <pc:sldMk cId="1990555596" sldId="291"/>
            <ac:picMk id="1026" creationId="{3EEF3854-14ED-1268-385A-94CF5B998F9A}"/>
          </ac:picMkLst>
        </pc:picChg>
        <pc:picChg chg="add del">
          <ac:chgData name="Debadrita Talapatra" userId="58a59ca95d739936" providerId="LiveId" clId="{41091381-C94E-4E84-AC8A-8914A04FDDC5}" dt="2023-05-01T14:38:55.041" v="2949"/>
          <ac:picMkLst>
            <pc:docMk/>
            <pc:sldMk cId="1990555596" sldId="291"/>
            <ac:picMk id="1028" creationId="{B44D415B-781B-D4EF-75A0-415CA5AE851B}"/>
          </ac:picMkLst>
        </pc:picChg>
        <pc:picChg chg="add del">
          <ac:chgData name="Debadrita Talapatra" userId="58a59ca95d739936" providerId="LiveId" clId="{41091381-C94E-4E84-AC8A-8914A04FDDC5}" dt="2023-05-01T14:38:55.041" v="2949"/>
          <ac:picMkLst>
            <pc:docMk/>
            <pc:sldMk cId="1990555596" sldId="291"/>
            <ac:picMk id="1029" creationId="{A7135615-731C-8DF1-F121-5F16A099FBDE}"/>
          </ac:picMkLst>
        </pc:picChg>
        <pc:picChg chg="add del">
          <ac:chgData name="Debadrita Talapatra" userId="58a59ca95d739936" providerId="LiveId" clId="{41091381-C94E-4E84-AC8A-8914A04FDDC5}" dt="2023-05-01T14:38:55.041" v="2949"/>
          <ac:picMkLst>
            <pc:docMk/>
            <pc:sldMk cId="1990555596" sldId="291"/>
            <ac:picMk id="1030" creationId="{87102164-10A8-8230-3B7F-9433038EAD1B}"/>
          </ac:picMkLst>
        </pc:picChg>
        <pc:picChg chg="add del">
          <ac:chgData name="Debadrita Talapatra" userId="58a59ca95d739936" providerId="LiveId" clId="{41091381-C94E-4E84-AC8A-8914A04FDDC5}" dt="2023-05-01T14:38:55.041" v="2949"/>
          <ac:picMkLst>
            <pc:docMk/>
            <pc:sldMk cId="1990555596" sldId="291"/>
            <ac:picMk id="1031" creationId="{6664DD9E-A63A-BF82-FFB8-F0640A57C56E}"/>
          </ac:picMkLst>
        </pc:picChg>
        <pc:cxnChg chg="add mod">
          <ac:chgData name="Debadrita Talapatra" userId="58a59ca95d739936" providerId="LiveId" clId="{41091381-C94E-4E84-AC8A-8914A04FDDC5}" dt="2023-05-01T13:45:56.629" v="2452" actId="1582"/>
          <ac:cxnSpMkLst>
            <pc:docMk/>
            <pc:sldMk cId="1990555596" sldId="291"/>
            <ac:cxnSpMk id="6" creationId="{CD9BBF84-C16D-B913-CD0A-9565745284AD}"/>
          </ac:cxnSpMkLst>
        </pc:cxnChg>
      </pc:sldChg>
      <pc:sldChg chg="addSp delSp modSp mod modAnim">
        <pc:chgData name="Debadrita Talapatra" userId="58a59ca95d739936" providerId="LiveId" clId="{41091381-C94E-4E84-AC8A-8914A04FDDC5}" dt="2023-05-02T07:18:30.660" v="5676" actId="114"/>
        <pc:sldMkLst>
          <pc:docMk/>
          <pc:sldMk cId="3667424618" sldId="292"/>
        </pc:sldMkLst>
        <pc:spChg chg="mod">
          <ac:chgData name="Debadrita Talapatra" userId="58a59ca95d739936" providerId="LiveId" clId="{41091381-C94E-4E84-AC8A-8914A04FDDC5}" dt="2023-05-01T20:29:34.121" v="3470" actId="20577"/>
          <ac:spMkLst>
            <pc:docMk/>
            <pc:sldMk cId="3667424618" sldId="292"/>
            <ac:spMk id="3" creationId="{F2407B4C-1998-0EFF-83D4-748AB5AEAA43}"/>
          </ac:spMkLst>
        </pc:spChg>
        <pc:spChg chg="add mod">
          <ac:chgData name="Debadrita Talapatra" userId="58a59ca95d739936" providerId="LiveId" clId="{41091381-C94E-4E84-AC8A-8914A04FDDC5}" dt="2023-05-02T07:17:49.071" v="5670" actId="20577"/>
          <ac:spMkLst>
            <pc:docMk/>
            <pc:sldMk cId="3667424618" sldId="292"/>
            <ac:spMk id="5" creationId="{1EB0A639-9B53-1B4A-EB0D-37C902E5922D}"/>
          </ac:spMkLst>
        </pc:spChg>
        <pc:spChg chg="add mod">
          <ac:chgData name="Debadrita Talapatra" userId="58a59ca95d739936" providerId="LiveId" clId="{41091381-C94E-4E84-AC8A-8914A04FDDC5}" dt="2023-05-01T21:44:45.623" v="4962" actId="14100"/>
          <ac:spMkLst>
            <pc:docMk/>
            <pc:sldMk cId="3667424618" sldId="292"/>
            <ac:spMk id="7" creationId="{4D0587AF-9DE2-E3FC-F67C-06E5592E0CA3}"/>
          </ac:spMkLst>
        </pc:spChg>
        <pc:spChg chg="add mod">
          <ac:chgData name="Debadrita Talapatra" userId="58a59ca95d739936" providerId="LiveId" clId="{41091381-C94E-4E84-AC8A-8914A04FDDC5}" dt="2023-05-02T07:18:30.660" v="5676" actId="114"/>
          <ac:spMkLst>
            <pc:docMk/>
            <pc:sldMk cId="3667424618" sldId="292"/>
            <ac:spMk id="9" creationId="{E4E057C9-12F3-2460-F7A3-4CA765AC22E9}"/>
          </ac:spMkLst>
        </pc:spChg>
        <pc:spChg chg="add mod">
          <ac:chgData name="Debadrita Talapatra" userId="58a59ca95d739936" providerId="LiveId" clId="{41091381-C94E-4E84-AC8A-8914A04FDDC5}" dt="2023-05-02T07:16:43.835" v="5646" actId="20577"/>
          <ac:spMkLst>
            <pc:docMk/>
            <pc:sldMk cId="3667424618" sldId="292"/>
            <ac:spMk id="11" creationId="{53A413B6-1A08-299E-434E-0E4EF4E376CE}"/>
          </ac:spMkLst>
        </pc:spChg>
        <pc:picChg chg="del">
          <ac:chgData name="Debadrita Talapatra" userId="58a59ca95d739936" providerId="LiveId" clId="{41091381-C94E-4E84-AC8A-8914A04FDDC5}" dt="2023-05-01T20:29:23.492" v="3457" actId="478"/>
          <ac:picMkLst>
            <pc:docMk/>
            <pc:sldMk cId="3667424618" sldId="292"/>
            <ac:picMk id="2" creationId="{AA3184D4-7A1B-6C77-6732-5515235FC5B7}"/>
          </ac:picMkLst>
        </pc:picChg>
      </pc:sldChg>
      <pc:sldChg chg="modSp mod">
        <pc:chgData name="Debadrita Talapatra" userId="58a59ca95d739936" providerId="LiveId" clId="{41091381-C94E-4E84-AC8A-8914A04FDDC5}" dt="2023-05-01T20:30:21.284" v="3489" actId="255"/>
        <pc:sldMkLst>
          <pc:docMk/>
          <pc:sldMk cId="485313131" sldId="293"/>
        </pc:sldMkLst>
        <pc:spChg chg="mod">
          <ac:chgData name="Debadrita Talapatra" userId="58a59ca95d739936" providerId="LiveId" clId="{41091381-C94E-4E84-AC8A-8914A04FDDC5}" dt="2023-05-01T20:30:21.284" v="3489" actId="255"/>
          <ac:spMkLst>
            <pc:docMk/>
            <pc:sldMk cId="485313131" sldId="293"/>
            <ac:spMk id="3" creationId="{F2407B4C-1998-0EFF-83D4-748AB5AEAA43}"/>
          </ac:spMkLst>
        </pc:spChg>
      </pc:sldChg>
      <pc:sldChg chg="new del">
        <pc:chgData name="Debadrita Talapatra" userId="58a59ca95d739936" providerId="LiveId" clId="{41091381-C94E-4E84-AC8A-8914A04FDDC5}" dt="2023-05-01T20:33:03.074" v="3502" actId="680"/>
        <pc:sldMkLst>
          <pc:docMk/>
          <pc:sldMk cId="1111708779" sldId="294"/>
        </pc:sldMkLst>
      </pc:sldChg>
      <pc:sldChg chg="addSp delSp modSp mod ord">
        <pc:chgData name="Debadrita Talapatra" userId="58a59ca95d739936" providerId="LiveId" clId="{41091381-C94E-4E84-AC8A-8914A04FDDC5}" dt="2023-05-17T11:41:54.289" v="13729"/>
        <pc:sldMkLst>
          <pc:docMk/>
          <pc:sldMk cId="1359296484" sldId="294"/>
        </pc:sldMkLst>
        <pc:spChg chg="mod">
          <ac:chgData name="Debadrita Talapatra" userId="58a59ca95d739936" providerId="LiveId" clId="{41091381-C94E-4E84-AC8A-8914A04FDDC5}" dt="2023-05-01T20:33:24.996" v="3522" actId="20577"/>
          <ac:spMkLst>
            <pc:docMk/>
            <pc:sldMk cId="1359296484" sldId="294"/>
            <ac:spMk id="3" creationId="{F2407B4C-1998-0EFF-83D4-748AB5AEAA43}"/>
          </ac:spMkLst>
        </pc:spChg>
        <pc:spChg chg="add mod">
          <ac:chgData name="Debadrita Talapatra" userId="58a59ca95d739936" providerId="LiveId" clId="{41091381-C94E-4E84-AC8A-8914A04FDDC5}" dt="2023-05-02T07:17:04.445" v="5667" actId="20577"/>
          <ac:spMkLst>
            <pc:docMk/>
            <pc:sldMk cId="1359296484" sldId="294"/>
            <ac:spMk id="4" creationId="{6E4DF432-BA13-8DA3-3D8A-DDE2F2CB97DC}"/>
          </ac:spMkLst>
        </pc:spChg>
        <pc:spChg chg="add del mod">
          <ac:chgData name="Debadrita Talapatra" userId="58a59ca95d739936" providerId="LiveId" clId="{41091381-C94E-4E84-AC8A-8914A04FDDC5}" dt="2023-05-17T10:17:43.599" v="13369" actId="478"/>
          <ac:spMkLst>
            <pc:docMk/>
            <pc:sldMk cId="1359296484" sldId="294"/>
            <ac:spMk id="5" creationId="{C6110B8D-5615-5242-24B4-1CBB41630EE3}"/>
          </ac:spMkLst>
        </pc:spChg>
        <pc:spChg chg="add del mod">
          <ac:chgData name="Debadrita Talapatra" userId="58a59ca95d739936" providerId="LiveId" clId="{41091381-C94E-4E84-AC8A-8914A04FDDC5}" dt="2023-05-17T10:17:40.423" v="13368" actId="478"/>
          <ac:spMkLst>
            <pc:docMk/>
            <pc:sldMk cId="1359296484" sldId="294"/>
            <ac:spMk id="6" creationId="{25D4F6EC-3C2E-EBF6-1E5C-E42236F6FC3C}"/>
          </ac:spMkLst>
        </pc:spChg>
      </pc:sldChg>
      <pc:sldChg chg="addSp delSp modSp new del mod delAnim modAnim">
        <pc:chgData name="Debadrita Talapatra" userId="58a59ca95d739936" providerId="LiveId" clId="{41091381-C94E-4E84-AC8A-8914A04FDDC5}" dt="2023-05-02T10:41:26.142" v="7229" actId="47"/>
        <pc:sldMkLst>
          <pc:docMk/>
          <pc:sldMk cId="913218286" sldId="295"/>
        </pc:sldMkLst>
        <pc:spChg chg="del">
          <ac:chgData name="Debadrita Talapatra" userId="58a59ca95d739936" providerId="LiveId" clId="{41091381-C94E-4E84-AC8A-8914A04FDDC5}" dt="2023-05-02T07:52:12.207" v="5748" actId="478"/>
          <ac:spMkLst>
            <pc:docMk/>
            <pc:sldMk cId="913218286" sldId="295"/>
            <ac:spMk id="2" creationId="{66E9BE86-E029-B452-0520-A3062ACFCC23}"/>
          </ac:spMkLst>
        </pc:spChg>
        <pc:spChg chg="del">
          <ac:chgData name="Debadrita Talapatra" userId="58a59ca95d739936" providerId="LiveId" clId="{41091381-C94E-4E84-AC8A-8914A04FDDC5}" dt="2023-05-02T07:52:11.300" v="5747" actId="478"/>
          <ac:spMkLst>
            <pc:docMk/>
            <pc:sldMk cId="913218286" sldId="295"/>
            <ac:spMk id="3" creationId="{F03E57E4-33B6-50CE-D3DC-17E7E277AB2C}"/>
          </ac:spMkLst>
        </pc:spChg>
        <pc:picChg chg="add del mod">
          <ac:chgData name="Debadrita Talapatra" userId="58a59ca95d739936" providerId="LiveId" clId="{41091381-C94E-4E84-AC8A-8914A04FDDC5}" dt="2023-05-02T10:30:16.449" v="6811" actId="21"/>
          <ac:picMkLst>
            <pc:docMk/>
            <pc:sldMk cId="913218286" sldId="295"/>
            <ac:picMk id="4" creationId="{2E7F75A8-7A33-A193-BF7C-82543066B085}"/>
          </ac:picMkLst>
        </pc:picChg>
        <pc:picChg chg="add del mod">
          <ac:chgData name="Debadrita Talapatra" userId="58a59ca95d739936" providerId="LiveId" clId="{41091381-C94E-4E84-AC8A-8914A04FDDC5}" dt="2023-05-02T10:30:16.449" v="6811" actId="21"/>
          <ac:picMkLst>
            <pc:docMk/>
            <pc:sldMk cId="913218286" sldId="295"/>
            <ac:picMk id="5" creationId="{77482E50-5A02-C991-1D4F-C3501DCA426B}"/>
          </ac:picMkLst>
        </pc:picChg>
        <pc:picChg chg="add del mod">
          <ac:chgData name="Debadrita Talapatra" userId="58a59ca95d739936" providerId="LiveId" clId="{41091381-C94E-4E84-AC8A-8914A04FDDC5}" dt="2023-05-02T10:30:16.449" v="6811" actId="21"/>
          <ac:picMkLst>
            <pc:docMk/>
            <pc:sldMk cId="913218286" sldId="295"/>
            <ac:picMk id="6" creationId="{8421A5A9-424D-3AC8-F333-43FA6C151640}"/>
          </ac:picMkLst>
        </pc:picChg>
        <pc:picChg chg="add del mod">
          <ac:chgData name="Debadrita Talapatra" userId="58a59ca95d739936" providerId="LiveId" clId="{41091381-C94E-4E84-AC8A-8914A04FDDC5}" dt="2023-05-02T08:02:41.690" v="6218" actId="21"/>
          <ac:picMkLst>
            <pc:docMk/>
            <pc:sldMk cId="913218286" sldId="295"/>
            <ac:picMk id="7" creationId="{FA1F5F2B-97C6-9B16-AA6E-8A6CF88999CF}"/>
          </ac:picMkLst>
        </pc:picChg>
        <pc:picChg chg="add del mod">
          <ac:chgData name="Debadrita Talapatra" userId="58a59ca95d739936" providerId="LiveId" clId="{41091381-C94E-4E84-AC8A-8914A04FDDC5}" dt="2023-05-02T08:02:51.107" v="6221" actId="21"/>
          <ac:picMkLst>
            <pc:docMk/>
            <pc:sldMk cId="913218286" sldId="295"/>
            <ac:picMk id="8" creationId="{9ED4523F-883E-B29E-7C9A-35EF80F52923}"/>
          </ac:picMkLst>
        </pc:picChg>
        <pc:picChg chg="add del mod">
          <ac:chgData name="Debadrita Talapatra" userId="58a59ca95d739936" providerId="LiveId" clId="{41091381-C94E-4E84-AC8A-8914A04FDDC5}" dt="2023-05-02T08:02:51.107" v="6221" actId="21"/>
          <ac:picMkLst>
            <pc:docMk/>
            <pc:sldMk cId="913218286" sldId="295"/>
            <ac:picMk id="9" creationId="{F4436EAC-C612-F756-6E5D-FCE57192BD71}"/>
          </ac:picMkLst>
        </pc:picChg>
      </pc:sldChg>
      <pc:sldChg chg="addSp delSp modSp new del mod">
        <pc:chgData name="Debadrita Talapatra" userId="58a59ca95d739936" providerId="LiveId" clId="{41091381-C94E-4E84-AC8A-8914A04FDDC5}" dt="2023-05-02T14:10:44.848" v="7903" actId="47"/>
        <pc:sldMkLst>
          <pc:docMk/>
          <pc:sldMk cId="3225281551" sldId="295"/>
        </pc:sldMkLst>
        <pc:spChg chg="del">
          <ac:chgData name="Debadrita Talapatra" userId="58a59ca95d739936" providerId="LiveId" clId="{41091381-C94E-4E84-AC8A-8914A04FDDC5}" dt="2023-05-02T13:57:57.762" v="7389" actId="478"/>
          <ac:spMkLst>
            <pc:docMk/>
            <pc:sldMk cId="3225281551" sldId="295"/>
            <ac:spMk id="2" creationId="{083DA09F-FF82-F83B-2E20-065636531FC0}"/>
          </ac:spMkLst>
        </pc:spChg>
        <pc:spChg chg="add mod">
          <ac:chgData name="Debadrita Talapatra" userId="58a59ca95d739936" providerId="LiveId" clId="{41091381-C94E-4E84-AC8A-8914A04FDDC5}" dt="2023-05-02T14:01:50.905" v="7570" actId="115"/>
          <ac:spMkLst>
            <pc:docMk/>
            <pc:sldMk cId="3225281551" sldId="295"/>
            <ac:spMk id="3" creationId="{7240AE79-1EDA-9B97-3527-93F9E892C2FC}"/>
          </ac:spMkLst>
        </pc:spChg>
        <pc:spChg chg="add mod">
          <ac:chgData name="Debadrita Talapatra" userId="58a59ca95d739936" providerId="LiveId" clId="{41091381-C94E-4E84-AC8A-8914A04FDDC5}" dt="2023-05-02T14:01:56.613" v="7571" actId="1076"/>
          <ac:spMkLst>
            <pc:docMk/>
            <pc:sldMk cId="3225281551" sldId="295"/>
            <ac:spMk id="4" creationId="{60C13556-B41F-6EF0-C42C-A0D0A417246B}"/>
          </ac:spMkLst>
        </pc:spChg>
      </pc:sldChg>
      <pc:sldChg chg="addSp delSp modSp new mod ord delAnim modAnim">
        <pc:chgData name="Debadrita Talapatra" userId="58a59ca95d739936" providerId="LiveId" clId="{41091381-C94E-4E84-AC8A-8914A04FDDC5}" dt="2023-05-17T11:43:33.972" v="13801" actId="1076"/>
        <pc:sldMkLst>
          <pc:docMk/>
          <pc:sldMk cId="537745448" sldId="296"/>
        </pc:sldMkLst>
        <pc:spChg chg="del">
          <ac:chgData name="Debadrita Talapatra" userId="58a59ca95d739936" providerId="LiveId" clId="{41091381-C94E-4E84-AC8A-8914A04FDDC5}" dt="2023-05-02T14:02:15.808" v="7573" actId="478"/>
          <ac:spMkLst>
            <pc:docMk/>
            <pc:sldMk cId="537745448" sldId="296"/>
            <ac:spMk id="2" creationId="{A626C561-526A-662B-9BCF-12013D064530}"/>
          </ac:spMkLst>
        </pc:spChg>
        <pc:spChg chg="add mod">
          <ac:chgData name="Debadrita Talapatra" userId="58a59ca95d739936" providerId="LiveId" clId="{41091381-C94E-4E84-AC8A-8914A04FDDC5}" dt="2023-05-02T14:15:40.340" v="7934" actId="2711"/>
          <ac:spMkLst>
            <pc:docMk/>
            <pc:sldMk cId="537745448" sldId="296"/>
            <ac:spMk id="3" creationId="{70EE7D76-E448-558B-490F-966F5A0BF3D8}"/>
          </ac:spMkLst>
        </pc:spChg>
        <pc:spChg chg="add del mod">
          <ac:chgData name="Debadrita Talapatra" userId="58a59ca95d739936" providerId="LiveId" clId="{41091381-C94E-4E84-AC8A-8914A04FDDC5}" dt="2023-05-02T14:07:19.213" v="7624" actId="478"/>
          <ac:spMkLst>
            <pc:docMk/>
            <pc:sldMk cId="537745448" sldId="296"/>
            <ac:spMk id="4" creationId="{942296B9-A03B-A314-2C7F-0007BD0AD277}"/>
          </ac:spMkLst>
        </pc:spChg>
        <pc:spChg chg="add del">
          <ac:chgData name="Debadrita Talapatra" userId="58a59ca95d739936" providerId="LiveId" clId="{41091381-C94E-4E84-AC8A-8914A04FDDC5}" dt="2023-05-02T14:02:54.784" v="7576" actId="22"/>
          <ac:spMkLst>
            <pc:docMk/>
            <pc:sldMk cId="537745448" sldId="296"/>
            <ac:spMk id="6" creationId="{C062FAEC-991A-9613-5D99-AEAAF907CB90}"/>
          </ac:spMkLst>
        </pc:spChg>
        <pc:spChg chg="add del mod">
          <ac:chgData name="Debadrita Talapatra" userId="58a59ca95d739936" providerId="LiveId" clId="{41091381-C94E-4E84-AC8A-8914A04FDDC5}" dt="2023-05-02T14:07:24.091" v="7626" actId="478"/>
          <ac:spMkLst>
            <pc:docMk/>
            <pc:sldMk cId="537745448" sldId="296"/>
            <ac:spMk id="8" creationId="{6780A05B-B4B5-681B-1EC0-A8B1C8D5EDEB}"/>
          </ac:spMkLst>
        </pc:spChg>
        <pc:spChg chg="add del mod">
          <ac:chgData name="Debadrita Talapatra" userId="58a59ca95d739936" providerId="LiveId" clId="{41091381-C94E-4E84-AC8A-8914A04FDDC5}" dt="2023-05-02T14:06:01.533" v="7610" actId="478"/>
          <ac:spMkLst>
            <pc:docMk/>
            <pc:sldMk cId="537745448" sldId="296"/>
            <ac:spMk id="9" creationId="{B71ED01F-4F44-1306-F4EA-D89B5FE5D2E3}"/>
          </ac:spMkLst>
        </pc:spChg>
        <pc:spChg chg="add mod">
          <ac:chgData name="Debadrita Talapatra" userId="58a59ca95d739936" providerId="LiveId" clId="{41091381-C94E-4E84-AC8A-8914A04FDDC5}" dt="2023-05-17T11:43:27.099" v="13800" actId="20577"/>
          <ac:spMkLst>
            <pc:docMk/>
            <pc:sldMk cId="537745448" sldId="296"/>
            <ac:spMk id="10" creationId="{6CC81347-3244-D786-7365-C7BD3A6D97AF}"/>
          </ac:spMkLst>
        </pc:spChg>
        <pc:spChg chg="add mod">
          <ac:chgData name="Debadrita Talapatra" userId="58a59ca95d739936" providerId="LiveId" clId="{41091381-C94E-4E84-AC8A-8914A04FDDC5}" dt="2023-05-02T14:15:40.340" v="7934" actId="2711"/>
          <ac:spMkLst>
            <pc:docMk/>
            <pc:sldMk cId="537745448" sldId="296"/>
            <ac:spMk id="11" creationId="{2FA4D132-C02B-E70A-1FA8-4A27681206A4}"/>
          </ac:spMkLst>
        </pc:spChg>
        <pc:spChg chg="add mod">
          <ac:chgData name="Debadrita Talapatra" userId="58a59ca95d739936" providerId="LiveId" clId="{41091381-C94E-4E84-AC8A-8914A04FDDC5}" dt="2023-05-17T11:43:33.972" v="13801" actId="1076"/>
          <ac:spMkLst>
            <pc:docMk/>
            <pc:sldMk cId="537745448" sldId="296"/>
            <ac:spMk id="12" creationId="{2A0C9BF6-6F8A-3B20-6985-FD8820AB728A}"/>
          </ac:spMkLst>
        </pc:spChg>
      </pc:sldChg>
      <pc:sldChg chg="delSp modSp mod modAnim">
        <pc:chgData name="Debadrita Talapatra" userId="58a59ca95d739936" providerId="LiveId" clId="{41091381-C94E-4E84-AC8A-8914A04FDDC5}" dt="2023-05-17T11:42:54.441" v="13789" actId="20577"/>
        <pc:sldMkLst>
          <pc:docMk/>
          <pc:sldMk cId="3822609643" sldId="297"/>
        </pc:sldMkLst>
        <pc:spChg chg="mod">
          <ac:chgData name="Debadrita Talapatra" userId="58a59ca95d739936" providerId="LiveId" clId="{41091381-C94E-4E84-AC8A-8914A04FDDC5}" dt="2023-05-02T14:15:53.601" v="7935" actId="2711"/>
          <ac:spMkLst>
            <pc:docMk/>
            <pc:sldMk cId="3822609643" sldId="297"/>
            <ac:spMk id="3" creationId="{70EE7D76-E448-558B-490F-966F5A0BF3D8}"/>
          </ac:spMkLst>
        </pc:spChg>
        <pc:spChg chg="del mod">
          <ac:chgData name="Debadrita Talapatra" userId="58a59ca95d739936" providerId="LiveId" clId="{41091381-C94E-4E84-AC8A-8914A04FDDC5}" dt="2023-05-02T14:11:57.697" v="7912" actId="478"/>
          <ac:spMkLst>
            <pc:docMk/>
            <pc:sldMk cId="3822609643" sldId="297"/>
            <ac:spMk id="10" creationId="{6CC81347-3244-D786-7365-C7BD3A6D97AF}"/>
          </ac:spMkLst>
        </pc:spChg>
        <pc:spChg chg="mod">
          <ac:chgData name="Debadrita Talapatra" userId="58a59ca95d739936" providerId="LiveId" clId="{41091381-C94E-4E84-AC8A-8914A04FDDC5}" dt="2023-05-02T14:15:53.601" v="7935" actId="2711"/>
          <ac:spMkLst>
            <pc:docMk/>
            <pc:sldMk cId="3822609643" sldId="297"/>
            <ac:spMk id="11" creationId="{2FA4D132-C02B-E70A-1FA8-4A27681206A4}"/>
          </ac:spMkLst>
        </pc:spChg>
        <pc:spChg chg="mod">
          <ac:chgData name="Debadrita Talapatra" userId="58a59ca95d739936" providerId="LiveId" clId="{41091381-C94E-4E84-AC8A-8914A04FDDC5}" dt="2023-05-17T11:42:54.441" v="13789" actId="20577"/>
          <ac:spMkLst>
            <pc:docMk/>
            <pc:sldMk cId="3822609643" sldId="297"/>
            <ac:spMk id="12" creationId="{2A0C9BF6-6F8A-3B20-6985-FD8820AB728A}"/>
          </ac:spMkLst>
        </pc:spChg>
      </pc:sldChg>
      <pc:sldChg chg="modSp mod">
        <pc:chgData name="Debadrita Talapatra" userId="58a59ca95d739936" providerId="LiveId" clId="{41091381-C94E-4E84-AC8A-8914A04FDDC5}" dt="2023-05-17T11:42:39.535" v="13764" actId="20577"/>
        <pc:sldMkLst>
          <pc:docMk/>
          <pc:sldMk cId="1872767834" sldId="298"/>
        </pc:sldMkLst>
        <pc:spChg chg="mod">
          <ac:chgData name="Debadrita Talapatra" userId="58a59ca95d739936" providerId="LiveId" clId="{41091381-C94E-4E84-AC8A-8914A04FDDC5}" dt="2023-05-02T14:16:00.266" v="7936" actId="2711"/>
          <ac:spMkLst>
            <pc:docMk/>
            <pc:sldMk cId="1872767834" sldId="298"/>
            <ac:spMk id="3" creationId="{70EE7D76-E448-558B-490F-966F5A0BF3D8}"/>
          </ac:spMkLst>
        </pc:spChg>
        <pc:spChg chg="mod">
          <ac:chgData name="Debadrita Talapatra" userId="58a59ca95d739936" providerId="LiveId" clId="{41091381-C94E-4E84-AC8A-8914A04FDDC5}" dt="2023-05-02T14:16:00.266" v="7936" actId="2711"/>
          <ac:spMkLst>
            <pc:docMk/>
            <pc:sldMk cId="1872767834" sldId="298"/>
            <ac:spMk id="11" creationId="{2FA4D132-C02B-E70A-1FA8-4A27681206A4}"/>
          </ac:spMkLst>
        </pc:spChg>
        <pc:spChg chg="mod">
          <ac:chgData name="Debadrita Talapatra" userId="58a59ca95d739936" providerId="LiveId" clId="{41091381-C94E-4E84-AC8A-8914A04FDDC5}" dt="2023-05-17T11:42:39.535" v="13764" actId="20577"/>
          <ac:spMkLst>
            <pc:docMk/>
            <pc:sldMk cId="1872767834" sldId="298"/>
            <ac:spMk id="12" creationId="{2A0C9BF6-6F8A-3B20-6985-FD8820AB728A}"/>
          </ac:spMkLst>
        </pc:spChg>
      </pc:sldChg>
      <pc:sldChg chg="modSp mod ord">
        <pc:chgData name="Debadrita Talapatra" userId="58a59ca95d739936" providerId="LiveId" clId="{41091381-C94E-4E84-AC8A-8914A04FDDC5}" dt="2023-05-17T11:42:28.313" v="13759" actId="20577"/>
        <pc:sldMkLst>
          <pc:docMk/>
          <pc:sldMk cId="1343237388" sldId="299"/>
        </pc:sldMkLst>
        <pc:spChg chg="mod">
          <ac:chgData name="Debadrita Talapatra" userId="58a59ca95d739936" providerId="LiveId" clId="{41091381-C94E-4E84-AC8A-8914A04FDDC5}" dt="2023-05-02T14:16:11.405" v="7937" actId="2711"/>
          <ac:spMkLst>
            <pc:docMk/>
            <pc:sldMk cId="1343237388" sldId="299"/>
            <ac:spMk id="3" creationId="{70EE7D76-E448-558B-490F-966F5A0BF3D8}"/>
          </ac:spMkLst>
        </pc:spChg>
        <pc:spChg chg="mod">
          <ac:chgData name="Debadrita Talapatra" userId="58a59ca95d739936" providerId="LiveId" clId="{41091381-C94E-4E84-AC8A-8914A04FDDC5}" dt="2023-05-02T14:16:11.405" v="7937" actId="2711"/>
          <ac:spMkLst>
            <pc:docMk/>
            <pc:sldMk cId="1343237388" sldId="299"/>
            <ac:spMk id="11" creationId="{2FA4D132-C02B-E70A-1FA8-4A27681206A4}"/>
          </ac:spMkLst>
        </pc:spChg>
        <pc:spChg chg="mod">
          <ac:chgData name="Debadrita Talapatra" userId="58a59ca95d739936" providerId="LiveId" clId="{41091381-C94E-4E84-AC8A-8914A04FDDC5}" dt="2023-05-17T11:42:28.313" v="13759" actId="20577"/>
          <ac:spMkLst>
            <pc:docMk/>
            <pc:sldMk cId="1343237388" sldId="299"/>
            <ac:spMk id="12" creationId="{2A0C9BF6-6F8A-3B20-6985-FD8820AB728A}"/>
          </ac:spMkLst>
        </pc:spChg>
      </pc:sldChg>
      <pc:sldChg chg="modSp mod">
        <pc:chgData name="Debadrita Talapatra" userId="58a59ca95d739936" providerId="LiveId" clId="{41091381-C94E-4E84-AC8A-8914A04FDDC5}" dt="2023-05-17T11:42:12.427" v="13734" actId="20577"/>
        <pc:sldMkLst>
          <pc:docMk/>
          <pc:sldMk cId="3826636100" sldId="300"/>
        </pc:sldMkLst>
        <pc:spChg chg="mod">
          <ac:chgData name="Debadrita Talapatra" userId="58a59ca95d739936" providerId="LiveId" clId="{41091381-C94E-4E84-AC8A-8914A04FDDC5}" dt="2023-05-02T14:16:17.972" v="7938" actId="2711"/>
          <ac:spMkLst>
            <pc:docMk/>
            <pc:sldMk cId="3826636100" sldId="300"/>
            <ac:spMk id="3" creationId="{70EE7D76-E448-558B-490F-966F5A0BF3D8}"/>
          </ac:spMkLst>
        </pc:spChg>
        <pc:spChg chg="mod">
          <ac:chgData name="Debadrita Talapatra" userId="58a59ca95d739936" providerId="LiveId" clId="{41091381-C94E-4E84-AC8A-8914A04FDDC5}" dt="2023-05-02T14:16:17.972" v="7938" actId="2711"/>
          <ac:spMkLst>
            <pc:docMk/>
            <pc:sldMk cId="3826636100" sldId="300"/>
            <ac:spMk id="11" creationId="{2FA4D132-C02B-E70A-1FA8-4A27681206A4}"/>
          </ac:spMkLst>
        </pc:spChg>
        <pc:spChg chg="mod">
          <ac:chgData name="Debadrita Talapatra" userId="58a59ca95d739936" providerId="LiveId" clId="{41091381-C94E-4E84-AC8A-8914A04FDDC5}" dt="2023-05-17T11:42:12.427" v="13734" actId="20577"/>
          <ac:spMkLst>
            <pc:docMk/>
            <pc:sldMk cId="3826636100" sldId="300"/>
            <ac:spMk id="12" creationId="{2A0C9BF6-6F8A-3B20-6985-FD8820AB728A}"/>
          </ac:spMkLst>
        </pc:spChg>
      </pc:sldChg>
      <pc:sldChg chg="addSp delSp modSp mod delAnim modAnim">
        <pc:chgData name="Debadrita Talapatra" userId="58a59ca95d739936" providerId="LiveId" clId="{41091381-C94E-4E84-AC8A-8914A04FDDC5}" dt="2023-05-16T06:17:25.450" v="9217" actId="207"/>
        <pc:sldMkLst>
          <pc:docMk/>
          <pc:sldMk cId="3419478514" sldId="301"/>
        </pc:sldMkLst>
        <pc:spChg chg="add mod">
          <ac:chgData name="Debadrita Talapatra" userId="58a59ca95d739936" providerId="LiveId" clId="{41091381-C94E-4E84-AC8A-8914A04FDDC5}" dt="2023-05-15T21:27:22.733" v="8733" actId="20577"/>
          <ac:spMkLst>
            <pc:docMk/>
            <pc:sldMk cId="3419478514" sldId="301"/>
            <ac:spMk id="4" creationId="{F183FE02-31B2-A294-1B01-FF11F4386C1A}"/>
          </ac:spMkLst>
        </pc:spChg>
        <pc:spChg chg="add mod">
          <ac:chgData name="Debadrita Talapatra" userId="58a59ca95d739936" providerId="LiveId" clId="{41091381-C94E-4E84-AC8A-8914A04FDDC5}" dt="2023-05-15T21:47:31.834" v="8993" actId="1076"/>
          <ac:spMkLst>
            <pc:docMk/>
            <pc:sldMk cId="3419478514" sldId="301"/>
            <ac:spMk id="6" creationId="{0C81F34C-14D2-1C3E-19AC-900D10A74672}"/>
          </ac:spMkLst>
        </pc:spChg>
        <pc:spChg chg="add mod">
          <ac:chgData name="Debadrita Talapatra" userId="58a59ca95d739936" providerId="LiveId" clId="{41091381-C94E-4E84-AC8A-8914A04FDDC5}" dt="2023-05-15T21:58:36.941" v="9130" actId="1076"/>
          <ac:spMkLst>
            <pc:docMk/>
            <pc:sldMk cId="3419478514" sldId="301"/>
            <ac:spMk id="8" creationId="{52B23DB4-0992-D27A-20FA-E730DF42D9C8}"/>
          </ac:spMkLst>
        </pc:spChg>
        <pc:spChg chg="add mod">
          <ac:chgData name="Debadrita Talapatra" userId="58a59ca95d739936" providerId="LiveId" clId="{41091381-C94E-4E84-AC8A-8914A04FDDC5}" dt="2023-05-15T21:57:39.487" v="9126" actId="14100"/>
          <ac:spMkLst>
            <pc:docMk/>
            <pc:sldMk cId="3419478514" sldId="301"/>
            <ac:spMk id="9" creationId="{768761A7-1BC9-2B5C-49D0-3D728684E304}"/>
          </ac:spMkLst>
        </pc:spChg>
        <pc:spChg chg="add mod">
          <ac:chgData name="Debadrita Talapatra" userId="58a59ca95d739936" providerId="LiveId" clId="{41091381-C94E-4E84-AC8A-8914A04FDDC5}" dt="2023-05-15T21:57:43.511" v="9127" actId="14100"/>
          <ac:spMkLst>
            <pc:docMk/>
            <pc:sldMk cId="3419478514" sldId="301"/>
            <ac:spMk id="10" creationId="{BEFC7872-D5EC-3FD7-0299-A4D408937FD8}"/>
          </ac:spMkLst>
        </pc:spChg>
        <pc:spChg chg="add del mod">
          <ac:chgData name="Debadrita Talapatra" userId="58a59ca95d739936" providerId="LiveId" clId="{41091381-C94E-4E84-AC8A-8914A04FDDC5}" dt="2023-05-15T21:34:35.491" v="8845" actId="478"/>
          <ac:spMkLst>
            <pc:docMk/>
            <pc:sldMk cId="3419478514" sldId="301"/>
            <ac:spMk id="11" creationId="{E7FCE7CD-93EC-BF82-5080-97054329AA34}"/>
          </ac:spMkLst>
        </pc:spChg>
        <pc:spChg chg="add del mod">
          <ac:chgData name="Debadrita Talapatra" userId="58a59ca95d739936" providerId="LiveId" clId="{41091381-C94E-4E84-AC8A-8914A04FDDC5}" dt="2023-05-15T21:41:52.283" v="8948"/>
          <ac:spMkLst>
            <pc:docMk/>
            <pc:sldMk cId="3419478514" sldId="301"/>
            <ac:spMk id="12" creationId="{558AFCCD-9738-E864-EA5A-99AA387C78BF}"/>
          </ac:spMkLst>
        </pc:spChg>
        <pc:spChg chg="add del mod">
          <ac:chgData name="Debadrita Talapatra" userId="58a59ca95d739936" providerId="LiveId" clId="{41091381-C94E-4E84-AC8A-8914A04FDDC5}" dt="2023-05-15T22:00:46.565" v="9142" actId="478"/>
          <ac:spMkLst>
            <pc:docMk/>
            <pc:sldMk cId="3419478514" sldId="301"/>
            <ac:spMk id="13" creationId="{68B5FE62-0F9A-98F4-DE8D-21FD2AB2D9B1}"/>
          </ac:spMkLst>
        </pc:spChg>
        <pc:spChg chg="add del mod">
          <ac:chgData name="Debadrita Talapatra" userId="58a59ca95d739936" providerId="LiveId" clId="{41091381-C94E-4E84-AC8A-8914A04FDDC5}" dt="2023-05-15T21:42:15.510" v="8952"/>
          <ac:spMkLst>
            <pc:docMk/>
            <pc:sldMk cId="3419478514" sldId="301"/>
            <ac:spMk id="14" creationId="{0D1629DD-3167-CEA8-ABEF-B52E4A7EA0A2}"/>
          </ac:spMkLst>
        </pc:spChg>
        <pc:spChg chg="add mod">
          <ac:chgData name="Debadrita Talapatra" userId="58a59ca95d739936" providerId="LiveId" clId="{41091381-C94E-4E84-AC8A-8914A04FDDC5}" dt="2023-05-16T06:17:24.367" v="9214" actId="207"/>
          <ac:spMkLst>
            <pc:docMk/>
            <pc:sldMk cId="3419478514" sldId="301"/>
            <ac:spMk id="15" creationId="{52F7B152-0848-B956-36D6-3BF10122CFA1}"/>
          </ac:spMkLst>
        </pc:spChg>
        <pc:spChg chg="add mod">
          <ac:chgData name="Debadrita Talapatra" userId="58a59ca95d739936" providerId="LiveId" clId="{41091381-C94E-4E84-AC8A-8914A04FDDC5}" dt="2023-05-16T06:17:24.917" v="9216" actId="207"/>
          <ac:spMkLst>
            <pc:docMk/>
            <pc:sldMk cId="3419478514" sldId="301"/>
            <ac:spMk id="16" creationId="{525522D9-3528-4DE0-5119-A04BB7FE971C}"/>
          </ac:spMkLst>
        </pc:spChg>
        <pc:spChg chg="add mod">
          <ac:chgData name="Debadrita Talapatra" userId="58a59ca95d739936" providerId="LiveId" clId="{41091381-C94E-4E84-AC8A-8914A04FDDC5}" dt="2023-05-15T22:00:33.261" v="9140" actId="14100"/>
          <ac:spMkLst>
            <pc:docMk/>
            <pc:sldMk cId="3419478514" sldId="301"/>
            <ac:spMk id="17" creationId="{244C4F32-FEE0-C9BF-4D07-7E185F4F4362}"/>
          </ac:spMkLst>
        </pc:spChg>
        <pc:spChg chg="add mod">
          <ac:chgData name="Debadrita Talapatra" userId="58a59ca95d739936" providerId="LiveId" clId="{41091381-C94E-4E84-AC8A-8914A04FDDC5}" dt="2023-05-16T06:17:25.450" v="9217" actId="207"/>
          <ac:spMkLst>
            <pc:docMk/>
            <pc:sldMk cId="3419478514" sldId="301"/>
            <ac:spMk id="18" creationId="{61D06851-5B09-1F47-3EAD-94920A82D968}"/>
          </ac:spMkLst>
        </pc:spChg>
        <pc:spChg chg="mod">
          <ac:chgData name="Debadrita Talapatra" userId="58a59ca95d739936" providerId="LiveId" clId="{41091381-C94E-4E84-AC8A-8914A04FDDC5}" dt="2023-05-15T21:10:02.794" v="8277"/>
          <ac:spMkLst>
            <pc:docMk/>
            <pc:sldMk cId="3419478514" sldId="301"/>
            <ac:spMk id="181" creationId="{00000000-0000-0000-0000-000000000000}"/>
          </ac:spMkLst>
        </pc:spChg>
        <pc:spChg chg="del">
          <ac:chgData name="Debadrita Talapatra" userId="58a59ca95d739936" providerId="LiveId" clId="{41091381-C94E-4E84-AC8A-8914A04FDDC5}" dt="2023-05-15T21:14:53.133" v="8413" actId="478"/>
          <ac:spMkLst>
            <pc:docMk/>
            <pc:sldMk cId="3419478514" sldId="301"/>
            <ac:spMk id="184" creationId="{00000000-0000-0000-0000-000000000000}"/>
          </ac:spMkLst>
        </pc:spChg>
        <pc:picChg chg="del">
          <ac:chgData name="Debadrita Talapatra" userId="58a59ca95d739936" providerId="LiveId" clId="{41091381-C94E-4E84-AC8A-8914A04FDDC5}" dt="2023-05-15T21:14:48.920" v="8410" actId="478"/>
          <ac:picMkLst>
            <pc:docMk/>
            <pc:sldMk cId="3419478514" sldId="301"/>
            <ac:picMk id="180" creationId="{00000000-0000-0000-0000-000000000000}"/>
          </ac:picMkLst>
        </pc:picChg>
        <pc:picChg chg="del">
          <ac:chgData name="Debadrita Talapatra" userId="58a59ca95d739936" providerId="LiveId" clId="{41091381-C94E-4E84-AC8A-8914A04FDDC5}" dt="2023-05-15T21:14:50.270" v="8411" actId="478"/>
          <ac:picMkLst>
            <pc:docMk/>
            <pc:sldMk cId="3419478514" sldId="301"/>
            <ac:picMk id="182" creationId="{00000000-0000-0000-0000-000000000000}"/>
          </ac:picMkLst>
        </pc:picChg>
        <pc:cxnChg chg="del">
          <ac:chgData name="Debadrita Talapatra" userId="58a59ca95d739936" providerId="LiveId" clId="{41091381-C94E-4E84-AC8A-8914A04FDDC5}" dt="2023-05-15T21:14:51.244" v="8412" actId="478"/>
          <ac:cxnSpMkLst>
            <pc:docMk/>
            <pc:sldMk cId="3419478514" sldId="301"/>
            <ac:cxnSpMk id="183" creationId="{00000000-0000-0000-0000-000000000000}"/>
          </ac:cxnSpMkLst>
        </pc:cxnChg>
      </pc:sldChg>
      <pc:sldChg chg="addSp delSp modSp new mod delAnim modAnim">
        <pc:chgData name="Debadrita Talapatra" userId="58a59ca95d739936" providerId="LiveId" clId="{41091381-C94E-4E84-AC8A-8914A04FDDC5}" dt="2023-05-17T10:49:49.094" v="13725" actId="20577"/>
        <pc:sldMkLst>
          <pc:docMk/>
          <pc:sldMk cId="4269103147" sldId="302"/>
        </pc:sldMkLst>
        <pc:spChg chg="del">
          <ac:chgData name="Debadrita Talapatra" userId="58a59ca95d739936" providerId="LiveId" clId="{41091381-C94E-4E84-AC8A-8914A04FDDC5}" dt="2023-05-16T12:39:44.751" v="10176" actId="478"/>
          <ac:spMkLst>
            <pc:docMk/>
            <pc:sldMk cId="4269103147" sldId="302"/>
            <ac:spMk id="2" creationId="{B4B675DB-53A7-34E6-723A-693F58ED742D}"/>
          </ac:spMkLst>
        </pc:spChg>
        <pc:spChg chg="del">
          <ac:chgData name="Debadrita Talapatra" userId="58a59ca95d739936" providerId="LiveId" clId="{41091381-C94E-4E84-AC8A-8914A04FDDC5}" dt="2023-05-16T12:39:45.427" v="10177" actId="478"/>
          <ac:spMkLst>
            <pc:docMk/>
            <pc:sldMk cId="4269103147" sldId="302"/>
            <ac:spMk id="3" creationId="{67AF2AAF-E54A-9F53-5918-DF31A7E83D84}"/>
          </ac:spMkLst>
        </pc:spChg>
        <pc:spChg chg="add del mod">
          <ac:chgData name="Debadrita Talapatra" userId="58a59ca95d739936" providerId="LiveId" clId="{41091381-C94E-4E84-AC8A-8914A04FDDC5}" dt="2023-05-16T13:28:11.559" v="10604" actId="478"/>
          <ac:spMkLst>
            <pc:docMk/>
            <pc:sldMk cId="4269103147" sldId="302"/>
            <ac:spMk id="5" creationId="{0A2B00EF-0F1D-5E45-3BC2-B11416E94AD4}"/>
          </ac:spMkLst>
        </pc:spChg>
        <pc:spChg chg="add del mod">
          <ac:chgData name="Debadrita Talapatra" userId="58a59ca95d739936" providerId="LiveId" clId="{41091381-C94E-4E84-AC8A-8914A04FDDC5}" dt="2023-05-16T13:31:35.702" v="10675" actId="478"/>
          <ac:spMkLst>
            <pc:docMk/>
            <pc:sldMk cId="4269103147" sldId="302"/>
            <ac:spMk id="7" creationId="{18BB4858-3730-BCE4-9F72-234A9B0D6C9E}"/>
          </ac:spMkLst>
        </pc:spChg>
        <pc:spChg chg="add mod">
          <ac:chgData name="Debadrita Talapatra" userId="58a59ca95d739936" providerId="LiveId" clId="{41091381-C94E-4E84-AC8A-8914A04FDDC5}" dt="2023-05-16T13:21:35.065" v="10526" actId="20577"/>
          <ac:spMkLst>
            <pc:docMk/>
            <pc:sldMk cId="4269103147" sldId="302"/>
            <ac:spMk id="8" creationId="{0710739B-080A-F657-5E73-B705D524E82A}"/>
          </ac:spMkLst>
        </pc:spChg>
        <pc:spChg chg="add mod">
          <ac:chgData name="Debadrita Talapatra" userId="58a59ca95d739936" providerId="LiveId" clId="{41091381-C94E-4E84-AC8A-8914A04FDDC5}" dt="2023-05-16T13:26:20.756" v="10594" actId="123"/>
          <ac:spMkLst>
            <pc:docMk/>
            <pc:sldMk cId="4269103147" sldId="302"/>
            <ac:spMk id="10" creationId="{E1D4B06A-BD4D-47EA-952A-F0A6597C2EA5}"/>
          </ac:spMkLst>
        </pc:spChg>
        <pc:spChg chg="add mod">
          <ac:chgData name="Debadrita Talapatra" userId="58a59ca95d739936" providerId="LiveId" clId="{41091381-C94E-4E84-AC8A-8914A04FDDC5}" dt="2023-05-16T13:26:17.562" v="10593" actId="123"/>
          <ac:spMkLst>
            <pc:docMk/>
            <pc:sldMk cId="4269103147" sldId="302"/>
            <ac:spMk id="12" creationId="{364D08DB-88F0-3498-A51F-CF3C650E13B0}"/>
          </ac:spMkLst>
        </pc:spChg>
        <pc:spChg chg="add mod">
          <ac:chgData name="Debadrita Talapatra" userId="58a59ca95d739936" providerId="LiveId" clId="{41091381-C94E-4E84-AC8A-8914A04FDDC5}" dt="2023-05-16T13:47:10.522" v="10846" actId="20577"/>
          <ac:spMkLst>
            <pc:docMk/>
            <pc:sldMk cId="4269103147" sldId="302"/>
            <ac:spMk id="14" creationId="{B06C6F4A-2F82-BC68-B966-1378278A70EA}"/>
          </ac:spMkLst>
        </pc:spChg>
        <pc:spChg chg="add mod">
          <ac:chgData name="Debadrita Talapatra" userId="58a59ca95d739936" providerId="LiveId" clId="{41091381-C94E-4E84-AC8A-8914A04FDDC5}" dt="2023-05-17T06:43:06.007" v="13287" actId="1036"/>
          <ac:spMkLst>
            <pc:docMk/>
            <pc:sldMk cId="4269103147" sldId="302"/>
            <ac:spMk id="16" creationId="{A5B82894-6B2D-FCC3-1C08-E6776A437E9D}"/>
          </ac:spMkLst>
        </pc:spChg>
        <pc:spChg chg="add mod">
          <ac:chgData name="Debadrita Talapatra" userId="58a59ca95d739936" providerId="LiveId" clId="{41091381-C94E-4E84-AC8A-8914A04FDDC5}" dt="2023-05-17T06:43:38.282" v="13311" actId="20577"/>
          <ac:spMkLst>
            <pc:docMk/>
            <pc:sldMk cId="4269103147" sldId="302"/>
            <ac:spMk id="18" creationId="{621E7CB6-EA0B-203A-2067-F51325C947C0}"/>
          </ac:spMkLst>
        </pc:spChg>
        <pc:spChg chg="add del mod">
          <ac:chgData name="Debadrita Talapatra" userId="58a59ca95d739936" providerId="LiveId" clId="{41091381-C94E-4E84-AC8A-8914A04FDDC5}" dt="2023-05-16T13:42:29.874" v="10779" actId="478"/>
          <ac:spMkLst>
            <pc:docMk/>
            <pc:sldMk cId="4269103147" sldId="302"/>
            <ac:spMk id="20" creationId="{F494B4DD-6F26-B137-850C-7FDB5A2CA85A}"/>
          </ac:spMkLst>
        </pc:spChg>
        <pc:spChg chg="add mod">
          <ac:chgData name="Debadrita Talapatra" userId="58a59ca95d739936" providerId="LiveId" clId="{41091381-C94E-4E84-AC8A-8914A04FDDC5}" dt="2023-05-17T10:49:49.094" v="13725" actId="20577"/>
          <ac:spMkLst>
            <pc:docMk/>
            <pc:sldMk cId="4269103147" sldId="302"/>
            <ac:spMk id="22" creationId="{821A22F1-BC69-8B16-3EC7-D770456AE3DD}"/>
          </ac:spMkLst>
        </pc:spChg>
        <pc:spChg chg="add mod">
          <ac:chgData name="Debadrita Talapatra" userId="58a59ca95d739936" providerId="LiveId" clId="{41091381-C94E-4E84-AC8A-8914A04FDDC5}" dt="2023-05-17T06:45:45.338" v="13312" actId="114"/>
          <ac:spMkLst>
            <pc:docMk/>
            <pc:sldMk cId="4269103147" sldId="302"/>
            <ac:spMk id="24" creationId="{F65319CA-D7F4-0A7C-E0FB-C73AC2500AF3}"/>
          </ac:spMkLst>
        </pc:spChg>
        <pc:spChg chg="add del mod">
          <ac:chgData name="Debadrita Talapatra" userId="58a59ca95d739936" providerId="LiveId" clId="{41091381-C94E-4E84-AC8A-8914A04FDDC5}" dt="2023-05-16T13:47:34.564" v="10859" actId="478"/>
          <ac:spMkLst>
            <pc:docMk/>
            <pc:sldMk cId="4269103147" sldId="302"/>
            <ac:spMk id="26" creationId="{EF0EFD05-D00C-0765-AE05-CC4B1C8029EA}"/>
          </ac:spMkLst>
        </pc:spChg>
        <pc:spChg chg="add mod">
          <ac:chgData name="Debadrita Talapatra" userId="58a59ca95d739936" providerId="LiveId" clId="{41091381-C94E-4E84-AC8A-8914A04FDDC5}" dt="2023-05-16T13:48:22.672" v="10864" actId="1582"/>
          <ac:spMkLst>
            <pc:docMk/>
            <pc:sldMk cId="4269103147" sldId="302"/>
            <ac:spMk id="30" creationId="{BFF51A0D-EBEE-C409-291D-AA5BC9E5A7BA}"/>
          </ac:spMkLst>
        </pc:spChg>
        <pc:spChg chg="add del mod">
          <ac:chgData name="Debadrita Talapatra" userId="58a59ca95d739936" providerId="LiveId" clId="{41091381-C94E-4E84-AC8A-8914A04FDDC5}" dt="2023-05-16T13:40:13.852" v="10757" actId="478"/>
          <ac:spMkLst>
            <pc:docMk/>
            <pc:sldMk cId="4269103147" sldId="302"/>
            <ac:spMk id="32" creationId="{5B5365D2-FAF2-CD55-A528-08AB3C0A221F}"/>
          </ac:spMkLst>
        </pc:spChg>
        <pc:spChg chg="add mod">
          <ac:chgData name="Debadrita Talapatra" userId="58a59ca95d739936" providerId="LiveId" clId="{41091381-C94E-4E84-AC8A-8914A04FDDC5}" dt="2023-05-16T13:48:57.019" v="10866" actId="208"/>
          <ac:spMkLst>
            <pc:docMk/>
            <pc:sldMk cId="4269103147" sldId="302"/>
            <ac:spMk id="34" creationId="{AF769272-B6E7-9FC4-6D93-F2C5855675D9}"/>
          </ac:spMkLst>
        </pc:spChg>
        <pc:cxnChg chg="add mod">
          <ac:chgData name="Debadrita Talapatra" userId="58a59ca95d739936" providerId="LiveId" clId="{41091381-C94E-4E84-AC8A-8914A04FDDC5}" dt="2023-05-16T13:41:21.746" v="10775" actId="1582"/>
          <ac:cxnSpMkLst>
            <pc:docMk/>
            <pc:sldMk cId="4269103147" sldId="302"/>
            <ac:cxnSpMk id="28" creationId="{81F32CC7-BE06-29B6-CB88-3ACEC5A3AD5A}"/>
          </ac:cxnSpMkLst>
        </pc:cxnChg>
        <pc:cxnChg chg="add mod">
          <ac:chgData name="Debadrita Talapatra" userId="58a59ca95d739936" providerId="LiveId" clId="{41091381-C94E-4E84-AC8A-8914A04FDDC5}" dt="2023-05-16T13:49:02.540" v="10867" actId="208"/>
          <ac:cxnSpMkLst>
            <pc:docMk/>
            <pc:sldMk cId="4269103147" sldId="302"/>
            <ac:cxnSpMk id="33" creationId="{2EA2D2AD-5F5D-F17F-7054-7949FEDAF243}"/>
          </ac:cxnSpMkLst>
        </pc:cxnChg>
      </pc:sldChg>
      <pc:sldChg chg="addSp delSp modSp mod delAnim modAnim">
        <pc:chgData name="Debadrita Talapatra" userId="58a59ca95d739936" providerId="LiveId" clId="{41091381-C94E-4E84-AC8A-8914A04FDDC5}" dt="2023-05-17T07:01:28.832" v="13328" actId="207"/>
        <pc:sldMkLst>
          <pc:docMk/>
          <pc:sldMk cId="455016984" sldId="303"/>
        </pc:sldMkLst>
        <pc:spChg chg="del">
          <ac:chgData name="Debadrita Talapatra" userId="58a59ca95d739936" providerId="LiveId" clId="{41091381-C94E-4E84-AC8A-8914A04FDDC5}" dt="2023-05-16T14:15:44.619" v="11271" actId="478"/>
          <ac:spMkLst>
            <pc:docMk/>
            <pc:sldMk cId="455016984" sldId="303"/>
            <ac:spMk id="2" creationId="{19297123-D92E-DE3D-6693-EDC39D8A5890}"/>
          </ac:spMkLst>
        </pc:spChg>
        <pc:spChg chg="add del mod">
          <ac:chgData name="Debadrita Talapatra" userId="58a59ca95d739936" providerId="LiveId" clId="{41091381-C94E-4E84-AC8A-8914A04FDDC5}" dt="2023-05-16T15:14:20.375" v="11639" actId="21"/>
          <ac:spMkLst>
            <pc:docMk/>
            <pc:sldMk cId="455016984" sldId="303"/>
            <ac:spMk id="3" creationId="{97B55F2C-A7FB-13E2-C3A5-8553CD3A9617}"/>
          </ac:spMkLst>
        </pc:spChg>
        <pc:spChg chg="add mod">
          <ac:chgData name="Debadrita Talapatra" userId="58a59ca95d739936" providerId="LiveId" clId="{41091381-C94E-4E84-AC8A-8914A04FDDC5}" dt="2023-05-17T06:59:44.059" v="13327" actId="207"/>
          <ac:spMkLst>
            <pc:docMk/>
            <pc:sldMk cId="455016984" sldId="303"/>
            <ac:spMk id="4" creationId="{2712C94F-687A-F2C4-3B99-1C13AC8F795B}"/>
          </ac:spMkLst>
        </pc:spChg>
        <pc:spChg chg="add del mod">
          <ac:chgData name="Debadrita Talapatra" userId="58a59ca95d739936" providerId="LiveId" clId="{41091381-C94E-4E84-AC8A-8914A04FDDC5}" dt="2023-05-16T14:55:24.522" v="11285" actId="478"/>
          <ac:spMkLst>
            <pc:docMk/>
            <pc:sldMk cId="455016984" sldId="303"/>
            <ac:spMk id="5" creationId="{834B0EC6-AA03-6FED-F83C-AF46439BEF81}"/>
          </ac:spMkLst>
        </pc:spChg>
        <pc:spChg chg="add mod">
          <ac:chgData name="Debadrita Talapatra" userId="58a59ca95d739936" providerId="LiveId" clId="{41091381-C94E-4E84-AC8A-8914A04FDDC5}" dt="2023-05-17T07:01:28.832" v="13328" actId="207"/>
          <ac:spMkLst>
            <pc:docMk/>
            <pc:sldMk cId="455016984" sldId="303"/>
            <ac:spMk id="6" creationId="{5336C1F3-5DD3-2825-0A90-7E8C984A0571}"/>
          </ac:spMkLst>
        </pc:spChg>
        <pc:spChg chg="add del mod">
          <ac:chgData name="Debadrita Talapatra" userId="58a59ca95d739936" providerId="LiveId" clId="{41091381-C94E-4E84-AC8A-8914A04FDDC5}" dt="2023-05-16T15:15:46.870" v="11744" actId="1076"/>
          <ac:spMkLst>
            <pc:docMk/>
            <pc:sldMk cId="455016984" sldId="303"/>
            <ac:spMk id="7" creationId="{B7F5BA06-8942-55BA-86A9-EBAE7E293E01}"/>
          </ac:spMkLst>
        </pc:spChg>
        <pc:spChg chg="add mod">
          <ac:chgData name="Debadrita Talapatra" userId="58a59ca95d739936" providerId="LiveId" clId="{41091381-C94E-4E84-AC8A-8914A04FDDC5}" dt="2023-05-17T06:59:11.827" v="13326" actId="113"/>
          <ac:spMkLst>
            <pc:docMk/>
            <pc:sldMk cId="455016984" sldId="303"/>
            <ac:spMk id="9" creationId="{124C6D81-9C31-21FF-BFAA-BE4933FF7E3E}"/>
          </ac:spMkLst>
        </pc:spChg>
        <pc:spChg chg="add del mod">
          <ac:chgData name="Debadrita Talapatra" userId="58a59ca95d739936" providerId="LiveId" clId="{41091381-C94E-4E84-AC8A-8914A04FDDC5}" dt="2023-05-16T15:15:46.870" v="11744" actId="1076"/>
          <ac:spMkLst>
            <pc:docMk/>
            <pc:sldMk cId="455016984" sldId="303"/>
            <ac:spMk id="10" creationId="{C933A0F1-DDDF-DA52-4F10-F03E5C5600D6}"/>
          </ac:spMkLst>
        </pc:spChg>
        <pc:spChg chg="add del mod">
          <ac:chgData name="Debadrita Talapatra" userId="58a59ca95d739936" providerId="LiveId" clId="{41091381-C94E-4E84-AC8A-8914A04FDDC5}" dt="2023-05-16T15:02:51.209" v="11418" actId="478"/>
          <ac:spMkLst>
            <pc:docMk/>
            <pc:sldMk cId="455016984" sldId="303"/>
            <ac:spMk id="11" creationId="{453B4FB6-0B1C-EA98-9B20-3E3B53E1593B}"/>
          </ac:spMkLst>
        </pc:spChg>
        <pc:spChg chg="add mod">
          <ac:chgData name="Debadrita Talapatra" userId="58a59ca95d739936" providerId="LiveId" clId="{41091381-C94E-4E84-AC8A-8914A04FDDC5}" dt="2023-05-16T15:14:58.449" v="11740" actId="1038"/>
          <ac:spMkLst>
            <pc:docMk/>
            <pc:sldMk cId="455016984" sldId="303"/>
            <ac:spMk id="12" creationId="{8E6A8D91-E0B8-F852-0D3E-8D5B2828A9DB}"/>
          </ac:spMkLst>
        </pc:spChg>
        <pc:spChg chg="add mod">
          <ac:chgData name="Debadrita Talapatra" userId="58a59ca95d739936" providerId="LiveId" clId="{41091381-C94E-4E84-AC8A-8914A04FDDC5}" dt="2023-05-16T15:14:58.449" v="11740" actId="1038"/>
          <ac:spMkLst>
            <pc:docMk/>
            <pc:sldMk cId="455016984" sldId="303"/>
            <ac:spMk id="17" creationId="{89A38774-1E52-E74F-22F1-76FA4CDD11A5}"/>
          </ac:spMkLst>
        </pc:spChg>
        <pc:spChg chg="add mod">
          <ac:chgData name="Debadrita Talapatra" userId="58a59ca95d739936" providerId="LiveId" clId="{41091381-C94E-4E84-AC8A-8914A04FDDC5}" dt="2023-05-16T15:14:58.449" v="11740" actId="1038"/>
          <ac:spMkLst>
            <pc:docMk/>
            <pc:sldMk cId="455016984" sldId="303"/>
            <ac:spMk id="18" creationId="{715C14FA-7717-FB2C-3599-E71BCCDC346F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19" creationId="{57EB6E20-6E26-E7FC-8375-CB0991DAC6B0}"/>
          </ac:spMkLst>
        </pc:spChg>
        <pc:spChg chg="add del mod">
          <ac:chgData name="Debadrita Talapatra" userId="58a59ca95d739936" providerId="LiveId" clId="{41091381-C94E-4E84-AC8A-8914A04FDDC5}" dt="2023-05-16T15:05:55.487" v="11477" actId="478"/>
          <ac:spMkLst>
            <pc:docMk/>
            <pc:sldMk cId="455016984" sldId="303"/>
            <ac:spMk id="20" creationId="{C6CE8DDC-9B50-8FBA-C106-9545C74C4597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23" creationId="{5675824C-66EC-272D-745F-0B19F25995BF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25" creationId="{05E69AE8-2315-EC80-3792-15DEDA478B98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26" creationId="{1B8FB1CA-B08E-3578-0521-97061665347A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28" creationId="{4CDA22C0-D491-CFC6-13D6-4798A23D33D7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30" creationId="{71FE2201-EE12-ED46-9E3A-D5B0544FDF78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31" creationId="{0C1F614B-FE5E-7B72-5079-ED4C9C8358E1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37" creationId="{784C5162-6B1B-6AA7-2DDB-51586CE58FCD}"/>
          </ac:spMkLst>
        </pc:spChg>
        <pc:spChg chg="add mod">
          <ac:chgData name="Debadrita Talapatra" userId="58a59ca95d739936" providerId="LiveId" clId="{41091381-C94E-4E84-AC8A-8914A04FDDC5}" dt="2023-05-16T15:16:13.516" v="11780" actId="1037"/>
          <ac:spMkLst>
            <pc:docMk/>
            <pc:sldMk cId="455016984" sldId="303"/>
            <ac:spMk id="39" creationId="{535368DD-730E-A2AD-A00B-C39A96843D08}"/>
          </ac:spMkLst>
        </pc:spChg>
        <pc:spChg chg="add del mod">
          <ac:chgData name="Debadrita Talapatra" userId="58a59ca95d739936" providerId="LiveId" clId="{41091381-C94E-4E84-AC8A-8914A04FDDC5}" dt="2023-05-16T15:18:26.297" v="11786"/>
          <ac:spMkLst>
            <pc:docMk/>
            <pc:sldMk cId="455016984" sldId="303"/>
            <ac:spMk id="40" creationId="{63E988C5-C59F-568B-8563-6AE5A3913763}"/>
          </ac:spMkLst>
        </pc:spChg>
        <pc:spChg chg="add del mod">
          <ac:chgData name="Debadrita Talapatra" userId="58a59ca95d739936" providerId="LiveId" clId="{41091381-C94E-4E84-AC8A-8914A04FDDC5}" dt="2023-05-16T15:18:26.297" v="11786"/>
          <ac:spMkLst>
            <pc:docMk/>
            <pc:sldMk cId="455016984" sldId="303"/>
            <ac:spMk id="41" creationId="{6A9A781C-8952-4CF6-2DCB-C81178EBD43E}"/>
          </ac:spMkLst>
        </pc:spChg>
        <pc:cxnChg chg="add mod">
          <ac:chgData name="Debadrita Talapatra" userId="58a59ca95d739936" providerId="LiveId" clId="{41091381-C94E-4E84-AC8A-8914A04FDDC5}" dt="2023-05-16T15:14:58.449" v="11740" actId="1038"/>
          <ac:cxnSpMkLst>
            <pc:docMk/>
            <pc:sldMk cId="455016984" sldId="303"/>
            <ac:cxnSpMk id="14" creationId="{8A495D49-A1B0-E212-FCC5-5C60571CDE34}"/>
          </ac:cxnSpMkLst>
        </pc:cxnChg>
        <pc:cxnChg chg="add mod">
          <ac:chgData name="Debadrita Talapatra" userId="58a59ca95d739936" providerId="LiveId" clId="{41091381-C94E-4E84-AC8A-8914A04FDDC5}" dt="2023-05-16T15:14:58.449" v="11740" actId="1038"/>
          <ac:cxnSpMkLst>
            <pc:docMk/>
            <pc:sldMk cId="455016984" sldId="303"/>
            <ac:cxnSpMk id="15" creationId="{7B4F5E8C-6EA6-D27E-FB83-8C01159E6899}"/>
          </ac:cxnSpMkLst>
        </pc:cxnChg>
        <pc:cxnChg chg="add mod">
          <ac:chgData name="Debadrita Talapatra" userId="58a59ca95d739936" providerId="LiveId" clId="{41091381-C94E-4E84-AC8A-8914A04FDDC5}" dt="2023-05-16T15:16:13.516" v="11780" actId="1037"/>
          <ac:cxnSpMkLst>
            <pc:docMk/>
            <pc:sldMk cId="455016984" sldId="303"/>
            <ac:cxnSpMk id="21" creationId="{FA6898CA-631B-4E7E-28AB-D08255EFF6F0}"/>
          </ac:cxnSpMkLst>
        </pc:cxnChg>
        <pc:cxnChg chg="add mod">
          <ac:chgData name="Debadrita Talapatra" userId="58a59ca95d739936" providerId="LiveId" clId="{41091381-C94E-4E84-AC8A-8914A04FDDC5}" dt="2023-05-16T15:16:13.516" v="11780" actId="1037"/>
          <ac:cxnSpMkLst>
            <pc:docMk/>
            <pc:sldMk cId="455016984" sldId="303"/>
            <ac:cxnSpMk id="32" creationId="{FF107717-3FB1-28EE-114B-F5EA20615527}"/>
          </ac:cxnSpMkLst>
        </pc:cxnChg>
        <pc:cxnChg chg="add mod">
          <ac:chgData name="Debadrita Talapatra" userId="58a59ca95d739936" providerId="LiveId" clId="{41091381-C94E-4E84-AC8A-8914A04FDDC5}" dt="2023-05-16T15:16:13.516" v="11780" actId="1037"/>
          <ac:cxnSpMkLst>
            <pc:docMk/>
            <pc:sldMk cId="455016984" sldId="303"/>
            <ac:cxnSpMk id="38" creationId="{1CF83F64-6324-A8A6-CEB6-FF2FAA044350}"/>
          </ac:cxnSpMkLst>
        </pc:cxnChg>
      </pc:sldChg>
      <pc:sldChg chg="add del">
        <pc:chgData name="Debadrita Talapatra" userId="58a59ca95d739936" providerId="LiveId" clId="{41091381-C94E-4E84-AC8A-8914A04FDDC5}" dt="2023-05-16T14:15:53.698" v="11273"/>
        <pc:sldMkLst>
          <pc:docMk/>
          <pc:sldMk cId="57741057" sldId="304"/>
        </pc:sldMkLst>
      </pc:sldChg>
      <pc:sldChg chg="addSp delSp modSp new mod addAnim delAnim modAnim">
        <pc:chgData name="Debadrita Talapatra" userId="58a59ca95d739936" providerId="LiveId" clId="{41091381-C94E-4E84-AC8A-8914A04FDDC5}" dt="2023-05-17T07:15:39.147" v="13360" actId="20577"/>
        <pc:sldMkLst>
          <pc:docMk/>
          <pc:sldMk cId="1290067327" sldId="304"/>
        </pc:sldMkLst>
        <pc:spChg chg="del">
          <ac:chgData name="Debadrita Talapatra" userId="58a59ca95d739936" providerId="LiveId" clId="{41091381-C94E-4E84-AC8A-8914A04FDDC5}" dt="2023-05-16T15:19:16.120" v="11788" actId="478"/>
          <ac:spMkLst>
            <pc:docMk/>
            <pc:sldMk cId="1290067327" sldId="304"/>
            <ac:spMk id="2" creationId="{6F0B2627-874B-B620-F455-CD4B4AEA3CB8}"/>
          </ac:spMkLst>
        </pc:spChg>
        <pc:spChg chg="del">
          <ac:chgData name="Debadrita Talapatra" userId="58a59ca95d739936" providerId="LiveId" clId="{41091381-C94E-4E84-AC8A-8914A04FDDC5}" dt="2023-05-16T15:19:18.358" v="11789" actId="478"/>
          <ac:spMkLst>
            <pc:docMk/>
            <pc:sldMk cId="1290067327" sldId="304"/>
            <ac:spMk id="3" creationId="{9D0BA3E4-2688-CA01-86EF-335A858AA45F}"/>
          </ac:spMkLst>
        </pc:spChg>
        <pc:spChg chg="del">
          <ac:chgData name="Debadrita Talapatra" userId="58a59ca95d739936" providerId="LiveId" clId="{41091381-C94E-4E84-AC8A-8914A04FDDC5}" dt="2023-05-16T15:19:19.539" v="11790" actId="478"/>
          <ac:spMkLst>
            <pc:docMk/>
            <pc:sldMk cId="1290067327" sldId="304"/>
            <ac:spMk id="4" creationId="{7013A266-3928-4961-9956-D740A6E1B3C1}"/>
          </ac:spMkLst>
        </pc:spChg>
        <pc:spChg chg="add mod">
          <ac:chgData name="Debadrita Talapatra" userId="58a59ca95d739936" providerId="LiveId" clId="{41091381-C94E-4E84-AC8A-8914A04FDDC5}" dt="2023-05-16T17:51:38.809" v="12294" actId="1076"/>
          <ac:spMkLst>
            <pc:docMk/>
            <pc:sldMk cId="1290067327" sldId="304"/>
            <ac:spMk id="5" creationId="{713B609F-C9DB-769D-7A28-790BF4A1C102}"/>
          </ac:spMkLst>
        </pc:spChg>
        <pc:spChg chg="add del mod">
          <ac:chgData name="Debadrita Talapatra" userId="58a59ca95d739936" providerId="LiveId" clId="{41091381-C94E-4E84-AC8A-8914A04FDDC5}" dt="2023-05-16T17:46:23.346" v="12252" actId="21"/>
          <ac:spMkLst>
            <pc:docMk/>
            <pc:sldMk cId="1290067327" sldId="304"/>
            <ac:spMk id="6" creationId="{86FDE474-92A8-4C8B-7623-6EF5EB14FFAC}"/>
          </ac:spMkLst>
        </pc:spChg>
        <pc:spChg chg="add mod">
          <ac:chgData name="Debadrita Talapatra" userId="58a59ca95d739936" providerId="LiveId" clId="{41091381-C94E-4E84-AC8A-8914A04FDDC5}" dt="2023-05-17T07:15:39.147" v="13360" actId="20577"/>
          <ac:spMkLst>
            <pc:docMk/>
            <pc:sldMk cId="1290067327" sldId="304"/>
            <ac:spMk id="7" creationId="{249AF6BC-D166-FD58-B0C0-FAE3AFC2C407}"/>
          </ac:spMkLst>
        </pc:spChg>
        <pc:spChg chg="add mod">
          <ac:chgData name="Debadrita Talapatra" userId="58a59ca95d739936" providerId="LiveId" clId="{41091381-C94E-4E84-AC8A-8914A04FDDC5}" dt="2023-05-16T17:46:42.995" v="12256" actId="57"/>
          <ac:spMkLst>
            <pc:docMk/>
            <pc:sldMk cId="1290067327" sldId="304"/>
            <ac:spMk id="8" creationId="{873925BC-C3A9-EDBC-8AA4-736574AAFBEC}"/>
          </ac:spMkLst>
        </pc:spChg>
        <pc:spChg chg="add mod">
          <ac:chgData name="Debadrita Talapatra" userId="58a59ca95d739936" providerId="LiveId" clId="{41091381-C94E-4E84-AC8A-8914A04FDDC5}" dt="2023-05-16T17:44:17.329" v="12248" actId="20577"/>
          <ac:spMkLst>
            <pc:docMk/>
            <pc:sldMk cId="1290067327" sldId="304"/>
            <ac:spMk id="9" creationId="{773124B3-8A9A-4CEF-D093-565AF899AB1E}"/>
          </ac:spMkLst>
        </pc:spChg>
        <pc:spChg chg="add del mod">
          <ac:chgData name="Debadrita Talapatra" userId="58a59ca95d739936" providerId="LiveId" clId="{41091381-C94E-4E84-AC8A-8914A04FDDC5}" dt="2023-05-16T17:46:36.506" v="12254" actId="478"/>
          <ac:spMkLst>
            <pc:docMk/>
            <pc:sldMk cId="1290067327" sldId="304"/>
            <ac:spMk id="11" creationId="{5CBBCC35-A373-DEA2-01E9-0E05ED95E0B4}"/>
          </ac:spMkLst>
        </pc:spChg>
        <pc:spChg chg="add del mod">
          <ac:chgData name="Debadrita Talapatra" userId="58a59ca95d739936" providerId="LiveId" clId="{41091381-C94E-4E84-AC8A-8914A04FDDC5}" dt="2023-05-16T17:51:39.549" v="12296"/>
          <ac:spMkLst>
            <pc:docMk/>
            <pc:sldMk cId="1290067327" sldId="304"/>
            <ac:spMk id="12" creationId="{851AEBA5-672B-E52A-6030-6DBE5BD6D2D2}"/>
          </ac:spMkLst>
        </pc:spChg>
        <pc:spChg chg="add mod">
          <ac:chgData name="Debadrita Talapatra" userId="58a59ca95d739936" providerId="LiveId" clId="{41091381-C94E-4E84-AC8A-8914A04FDDC5}" dt="2023-05-16T18:23:47.044" v="12941" actId="21"/>
          <ac:spMkLst>
            <pc:docMk/>
            <pc:sldMk cId="1290067327" sldId="304"/>
            <ac:spMk id="13" creationId="{D9E13FA2-02A5-68D8-DB54-915023AE6C1A}"/>
          </ac:spMkLst>
        </pc:spChg>
        <pc:spChg chg="add del mod">
          <ac:chgData name="Debadrita Talapatra" userId="58a59ca95d739936" providerId="LiveId" clId="{41091381-C94E-4E84-AC8A-8914A04FDDC5}" dt="2023-05-16T17:53:49.389" v="12398"/>
          <ac:spMkLst>
            <pc:docMk/>
            <pc:sldMk cId="1290067327" sldId="304"/>
            <ac:spMk id="15" creationId="{EA0A1816-31A0-6996-13C2-FB58439EE26D}"/>
          </ac:spMkLst>
        </pc:spChg>
        <pc:spChg chg="add mod">
          <ac:chgData name="Debadrita Talapatra" userId="58a59ca95d739936" providerId="LiveId" clId="{41091381-C94E-4E84-AC8A-8914A04FDDC5}" dt="2023-05-16T18:14:17.873" v="12883" actId="1076"/>
          <ac:spMkLst>
            <pc:docMk/>
            <pc:sldMk cId="1290067327" sldId="304"/>
            <ac:spMk id="16" creationId="{2C972DD1-9684-2505-964B-F7DEBF95C1AB}"/>
          </ac:spMkLst>
        </pc:spChg>
        <pc:spChg chg="add mod">
          <ac:chgData name="Debadrita Talapatra" userId="58a59ca95d739936" providerId="LiveId" clId="{41091381-C94E-4E84-AC8A-8914A04FDDC5}" dt="2023-05-17T07:02:09.547" v="13338" actId="20577"/>
          <ac:spMkLst>
            <pc:docMk/>
            <pc:sldMk cId="1290067327" sldId="304"/>
            <ac:spMk id="18" creationId="{CDB90DF4-AAD3-104B-CCAE-D5026D3F51FF}"/>
          </ac:spMkLst>
        </pc:spChg>
      </pc:sldChg>
      <pc:sldChg chg="addSp delSp modSp new del mod ord modAnim">
        <pc:chgData name="Debadrita Talapatra" userId="58a59ca95d739936" providerId="LiveId" clId="{41091381-C94E-4E84-AC8A-8914A04FDDC5}" dt="2023-05-17T10:17:30.188" v="13367" actId="2696"/>
        <pc:sldMkLst>
          <pc:docMk/>
          <pc:sldMk cId="1980064101" sldId="305"/>
        </pc:sldMkLst>
        <pc:spChg chg="del">
          <ac:chgData name="Debadrita Talapatra" userId="58a59ca95d739936" providerId="LiveId" clId="{41091381-C94E-4E84-AC8A-8914A04FDDC5}" dt="2023-05-16T15:29:20.497" v="11882" actId="478"/>
          <ac:spMkLst>
            <pc:docMk/>
            <pc:sldMk cId="1980064101" sldId="305"/>
            <ac:spMk id="2" creationId="{81B84204-0AC2-DFEC-EA18-23D6D2421400}"/>
          </ac:spMkLst>
        </pc:spChg>
        <pc:spChg chg="del">
          <ac:chgData name="Debadrita Talapatra" userId="58a59ca95d739936" providerId="LiveId" clId="{41091381-C94E-4E84-AC8A-8914A04FDDC5}" dt="2023-05-16T15:29:18.786" v="11881" actId="478"/>
          <ac:spMkLst>
            <pc:docMk/>
            <pc:sldMk cId="1980064101" sldId="305"/>
            <ac:spMk id="3" creationId="{FA08C847-D245-0F10-8860-014A24202E54}"/>
          </ac:spMkLst>
        </pc:spChg>
        <pc:spChg chg="del">
          <ac:chgData name="Debadrita Talapatra" userId="58a59ca95d739936" providerId="LiveId" clId="{41091381-C94E-4E84-AC8A-8914A04FDDC5}" dt="2023-05-16T15:29:21.781" v="11883" actId="478"/>
          <ac:spMkLst>
            <pc:docMk/>
            <pc:sldMk cId="1980064101" sldId="305"/>
            <ac:spMk id="4" creationId="{EA432290-2C28-8DD9-53E6-72D5B57DCB85}"/>
          </ac:spMkLst>
        </pc:spChg>
        <pc:spChg chg="add mod">
          <ac:chgData name="Debadrita Talapatra" userId="58a59ca95d739936" providerId="LiveId" clId="{41091381-C94E-4E84-AC8A-8914A04FDDC5}" dt="2023-05-16T15:35:21.455" v="12084" actId="20577"/>
          <ac:spMkLst>
            <pc:docMk/>
            <pc:sldMk cId="1980064101" sldId="305"/>
            <ac:spMk id="6" creationId="{081B657B-639C-8098-0B1D-17E6A43A42B1}"/>
          </ac:spMkLst>
        </pc:spChg>
        <pc:spChg chg="add mod">
          <ac:chgData name="Debadrita Talapatra" userId="58a59ca95d739936" providerId="LiveId" clId="{41091381-C94E-4E84-AC8A-8914A04FDDC5}" dt="2023-05-16T17:46:25.350" v="12253"/>
          <ac:spMkLst>
            <pc:docMk/>
            <pc:sldMk cId="1980064101" sldId="305"/>
            <ac:spMk id="7" creationId="{8BF99FA8-D4F3-C547-3761-23F390426F7A}"/>
          </ac:spMkLst>
        </pc:spChg>
      </pc:sldChg>
      <pc:sldChg chg="addSp modSp del mod modAnim">
        <pc:chgData name="Debadrita Talapatra" userId="58a59ca95d739936" providerId="LiveId" clId="{41091381-C94E-4E84-AC8A-8914A04FDDC5}" dt="2023-05-17T10:44:46.210" v="13714" actId="2696"/>
        <pc:sldMkLst>
          <pc:docMk/>
          <pc:sldMk cId="4029214572" sldId="305"/>
        </pc:sldMkLst>
        <pc:spChg chg="add mod">
          <ac:chgData name="Debadrita Talapatra" userId="58a59ca95d739936" providerId="LiveId" clId="{41091381-C94E-4E84-AC8A-8914A04FDDC5}" dt="2023-05-17T10:31:44.892" v="13709" actId="1038"/>
          <ac:spMkLst>
            <pc:docMk/>
            <pc:sldMk cId="4029214572" sldId="305"/>
            <ac:spMk id="2" creationId="{6650E838-59B5-1E39-CF82-7EF4062CA0CC}"/>
          </ac:spMkLst>
        </pc:spChg>
        <pc:spChg chg="add mod">
          <ac:chgData name="Debadrita Talapatra" userId="58a59ca95d739936" providerId="LiveId" clId="{41091381-C94E-4E84-AC8A-8914A04FDDC5}" dt="2023-05-17T10:31:50.292" v="13713" actId="1038"/>
          <ac:spMkLst>
            <pc:docMk/>
            <pc:sldMk cId="4029214572" sldId="305"/>
            <ac:spMk id="3" creationId="{54A202CE-0DC0-7E1B-3CDA-85BF49537239}"/>
          </ac:spMkLst>
        </pc:spChg>
        <pc:spChg chg="mod">
          <ac:chgData name="Debadrita Talapatra" userId="58a59ca95d739936" providerId="LiveId" clId="{41091381-C94E-4E84-AC8A-8914A04FDDC5}" dt="2023-05-17T10:26:56.046" v="13484" actId="1076"/>
          <ac:spMkLst>
            <pc:docMk/>
            <pc:sldMk cId="4029214572" sldId="305"/>
            <ac:spMk id="4" creationId="{2712C94F-687A-F2C4-3B99-1C13AC8F795B}"/>
          </ac:spMkLst>
        </pc:spChg>
        <pc:spChg chg="add mod">
          <ac:chgData name="Debadrita Talapatra" userId="58a59ca95d739936" providerId="LiveId" clId="{41091381-C94E-4E84-AC8A-8914A04FDDC5}" dt="2023-05-17T10:31:22.068" v="13690" actId="1037"/>
          <ac:spMkLst>
            <pc:docMk/>
            <pc:sldMk cId="4029214572" sldId="305"/>
            <ac:spMk id="5" creationId="{C98C9CD7-081C-5B4C-D7B8-56696AC0DD7A}"/>
          </ac:spMkLst>
        </pc:spChg>
        <pc:spChg chg="mod">
          <ac:chgData name="Debadrita Talapatra" userId="58a59ca95d739936" providerId="LiveId" clId="{41091381-C94E-4E84-AC8A-8914A04FDDC5}" dt="2023-05-17T10:24:07.756" v="13408" actId="1036"/>
          <ac:spMkLst>
            <pc:docMk/>
            <pc:sldMk cId="4029214572" sldId="305"/>
            <ac:spMk id="6" creationId="{5336C1F3-5DD3-2825-0A90-7E8C984A0571}"/>
          </ac:spMkLst>
        </pc:spChg>
        <pc:spChg chg="add mod">
          <ac:chgData name="Debadrita Talapatra" userId="58a59ca95d739936" providerId="LiveId" clId="{41091381-C94E-4E84-AC8A-8914A04FDDC5}" dt="2023-05-17T10:31:34.822" v="13704" actId="1037"/>
          <ac:spMkLst>
            <pc:docMk/>
            <pc:sldMk cId="4029214572" sldId="305"/>
            <ac:spMk id="8" creationId="{A4B362D6-4C25-772C-1B22-EC54FFA29BB9}"/>
          </ac:spMkLst>
        </pc:spChg>
        <pc:spChg chg="mod">
          <ac:chgData name="Debadrita Talapatra" userId="58a59ca95d739936" providerId="LiveId" clId="{41091381-C94E-4E84-AC8A-8914A04FDDC5}" dt="2023-05-17T10:31:44.892" v="13709" actId="1038"/>
          <ac:spMkLst>
            <pc:docMk/>
            <pc:sldMk cId="4029214572" sldId="305"/>
            <ac:spMk id="19" creationId="{57EB6E20-6E26-E7FC-8375-CB0991DAC6B0}"/>
          </ac:spMkLst>
        </pc:spChg>
        <pc:spChg chg="mod">
          <ac:chgData name="Debadrita Talapatra" userId="58a59ca95d739936" providerId="LiveId" clId="{41091381-C94E-4E84-AC8A-8914A04FDDC5}" dt="2023-05-17T10:30:59.328" v="13675" actId="1038"/>
          <ac:spMkLst>
            <pc:docMk/>
            <pc:sldMk cId="4029214572" sldId="305"/>
            <ac:spMk id="23" creationId="{5675824C-66EC-272D-745F-0B19F25995BF}"/>
          </ac:spMkLst>
        </pc:spChg>
        <pc:spChg chg="mod">
          <ac:chgData name="Debadrita Talapatra" userId="58a59ca95d739936" providerId="LiveId" clId="{41091381-C94E-4E84-AC8A-8914A04FDDC5}" dt="2023-05-17T10:24:07.756" v="13408" actId="1036"/>
          <ac:spMkLst>
            <pc:docMk/>
            <pc:sldMk cId="4029214572" sldId="305"/>
            <ac:spMk id="26" creationId="{1B8FB1CA-B08E-3578-0521-97061665347A}"/>
          </ac:spMkLst>
        </pc:spChg>
        <pc:spChg chg="mod">
          <ac:chgData name="Debadrita Talapatra" userId="58a59ca95d739936" providerId="LiveId" clId="{41091381-C94E-4E84-AC8A-8914A04FDDC5}" dt="2023-05-17T10:31:22.068" v="13690" actId="1037"/>
          <ac:spMkLst>
            <pc:docMk/>
            <pc:sldMk cId="4029214572" sldId="305"/>
            <ac:spMk id="30" creationId="{71FE2201-EE12-ED46-9E3A-D5B0544FDF78}"/>
          </ac:spMkLst>
        </pc:spChg>
        <pc:spChg chg="mod">
          <ac:chgData name="Debadrita Talapatra" userId="58a59ca95d739936" providerId="LiveId" clId="{41091381-C94E-4E84-AC8A-8914A04FDDC5}" dt="2023-05-17T10:31:07.329" v="13683" actId="1037"/>
          <ac:spMkLst>
            <pc:docMk/>
            <pc:sldMk cId="4029214572" sldId="305"/>
            <ac:spMk id="31" creationId="{0C1F614B-FE5E-7B72-5079-ED4C9C8358E1}"/>
          </ac:spMkLst>
        </pc:spChg>
      </pc:sldChg>
      <pc:sldMasterChg chg="addSldLayout delSldLayout">
        <pc:chgData name="Debadrita Talapatra" userId="58a59ca95d739936" providerId="LiveId" clId="{41091381-C94E-4E84-AC8A-8914A04FDDC5}" dt="2023-05-02T07:16:26.112" v="5637" actId="47"/>
        <pc:sldMasterMkLst>
          <pc:docMk/>
          <pc:sldMasterMk cId="0" sldId="2147483661"/>
        </pc:sldMasterMkLst>
        <pc:sldLayoutChg chg="add del">
          <pc:chgData name="Debadrita Talapatra" userId="58a59ca95d739936" providerId="LiveId" clId="{41091381-C94E-4E84-AC8A-8914A04FDDC5}" dt="2023-05-02T07:16:26.112" v="5637" actId="47"/>
          <pc:sldLayoutMkLst>
            <pc:docMk/>
            <pc:sldMasterMk cId="0" sldId="2147483661"/>
            <pc:sldLayoutMk cId="0" sldId="21474836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A68D5-7BDB-8A35-9E6E-2597CF2963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BBBE1-1B21-C128-B931-45CFB08B9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1F3F-7874-4B33-B34C-C5FC1A1724B4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1C79A-5424-26EE-4A57-0A4A3DA19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4900B-EFED-8EF4-A455-4CC5F7A441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437E1-69CE-4AE8-8E8D-1019EAC2DA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42922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903ff768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903ff768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3992c1b57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3992c1b57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917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3992c1b57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3992c1b57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3764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3992c1b57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3992c1b57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57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3992c1b57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3992c1b57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3992c1b57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3992c1b57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42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8a98b960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8a98b960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69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8a98b960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8a98b960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729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8a98b960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8a98b960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63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3992c1b57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3992c1b57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3992c1b57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3992c1b57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903ff7682_0_81:notes"/>
          <p:cNvSpPr txBox="1">
            <a:spLocks noGrp="1"/>
          </p:cNvSpPr>
          <p:nvPr>
            <p:ph type="body" idx="1"/>
          </p:nvPr>
        </p:nvSpPr>
        <p:spPr>
          <a:xfrm>
            <a:off x="685512" y="4400259"/>
            <a:ext cx="54870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3903ff768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1d288c507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1d288c507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1d288c507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1d288c507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173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1d288c507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1d288c507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46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3903ff7682_0_131:notes"/>
          <p:cNvSpPr txBox="1">
            <a:spLocks noGrp="1"/>
          </p:cNvSpPr>
          <p:nvPr>
            <p:ph type="body" idx="1"/>
          </p:nvPr>
        </p:nvSpPr>
        <p:spPr>
          <a:xfrm>
            <a:off x="685512" y="4400259"/>
            <a:ext cx="54870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3903ff768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798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4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583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8a98b960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8a98b960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79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8a98b960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8a98b960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01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8a98b960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8a98b960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88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992c1b57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3992c1b57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992c1b57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3992c1b57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434866" y="205720"/>
            <a:ext cx="74991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434866" y="1085745"/>
            <a:ext cx="3659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marL="914400" lvl="1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marL="2743200" lvl="5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marL="3200400" lvl="6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marL="3657600" lvl="7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marL="4114800" lvl="8" indent="-3302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5277394" y="1085745"/>
            <a:ext cx="3659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marL="914400" lvl="1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marL="2743200" lvl="5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marL="3200400" lvl="6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marL="3657600" lvl="7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marL="4114800" lvl="8" indent="-3302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1">
  <p:cSld name="TWO_OBJECTS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434866" y="205720"/>
            <a:ext cx="74991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434866" y="1085745"/>
            <a:ext cx="3659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marL="914400" lvl="1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marL="2743200" lvl="5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marL="3200400" lvl="6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marL="3657600" lvl="7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marL="4114800" lvl="8" indent="-3302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5277394" y="1085745"/>
            <a:ext cx="3659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marL="914400" lvl="1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marL="2743200" lvl="5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marL="3200400" lvl="6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marL="3657600" lvl="7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marL="4114800" lvl="8" indent="-3302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C14C-75D7-E682-6B16-06E3E870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6AA05-A981-E75B-147C-66B37A9BB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8188-6F7D-79B7-53BF-91546969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8800-9436-5212-4564-C0F1816A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0639F-36E7-D811-A018-310894C7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099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20D8-D8B9-CCB9-386B-4EC9C9F9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DCAF6-FAC9-BB6A-3345-0F12BC56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4A79-B95F-5475-E3C9-092FA3AC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C5B8A-6095-8D30-1E2C-C334BB82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C595C-AD71-7E86-640F-3BDEECEE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92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E6F3-6413-9008-A648-79D138F5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C386D-F54D-1470-B78E-21A1E2B3E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FAEF-30CF-FFC6-340F-5B369A23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C7A67-7EC9-60CF-D586-266E641E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F0B9-C8EA-1EDD-A1CD-1F6D207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8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1359-2B80-6E90-C56F-C1F44E15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439E-2E70-D601-3011-B7F534F29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D0DE0-DBD7-3F79-67DE-E88F019E0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C242D-8B6B-0794-D297-381111CC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CB711-2A49-729D-CCAC-464926E5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725A2-2F5B-E5D1-FBEC-47F5B18C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88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4302-62BE-927D-4D44-05A1EB5D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62F3-800D-62C1-E477-5060D0C0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02AE1-4CE5-75AD-D32A-06C42CB14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FCA9A-02A7-BB92-2562-543949F48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C4600-2444-88F9-7D50-F7A934499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409B3-7E86-58C2-831D-D2808C77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A0AA9-3707-1661-F18E-53F71BCD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47B2A-F66C-9702-6CBF-BE65A373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48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C2CF-F1BD-EA9F-88FD-1BB151F3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D734E-C4F1-A508-E684-A6DA7A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53FF0-C5E1-DCA6-9577-93653381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E7F5E-89E4-F4DC-7018-8596EDB9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62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118B9-B6BB-51C2-61DF-9C26734A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52836-9898-3AC2-4678-D299D742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62F09-064C-6B5B-27DA-E5B3C75A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90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5C8C-377F-7481-C862-D6597CD4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45DA-E71C-124F-87D8-A52895F58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96D15-07DB-0AC8-CDC8-8F845969F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A524-AFCE-C4E0-9F06-ABB87DB5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5802B-6D80-29CF-81D6-B57C87AC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D09D7-74B4-37A7-E77F-E47D025B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49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180B-6885-F1F5-3E68-9C3D4CA6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51201-E0A7-4545-11C4-68350F551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D66D-79D8-DD01-8DBB-3603BA746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32439-9E35-CC18-1DA9-7BE946D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AE652-CF6C-1639-C1D7-0ED1094C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DAD14-3F16-8EDD-1408-10D67CE0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476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36D4-6A3C-79C9-ED73-A6C17879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E4A26-A5BE-37B0-E8CA-B1DDD6D67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31AB-0DF0-A552-6EC3-FA999430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4F00F-2E0B-B7E6-F482-4E89D6C6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42575-435F-0C2A-4E63-DEEC7E78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495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A7E09-AFA5-6B64-967E-987DF3C91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EFA6A-A58D-FAD8-DC41-B3C00DDC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6B27-18B5-B0A1-34E1-8DCFBC3A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83DB7-E332-F4DD-CEBF-6750A7A7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D5FB-98C3-1DD0-FFE4-AE280940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13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74DE6-265B-B34E-EC1D-566B6A1A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4AFA4-2069-F3DB-9AD4-27B5AC844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5BFE1-D2E5-CD18-CC7B-82F47813C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A7DB-FE34-4F52-8855-2A97BAD86F80}" type="datetimeFigureOut">
              <a:rPr lang="en-IN" smtClean="0"/>
              <a:t>30-06-2023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01F32-7C30-BD05-89AC-BBB6C2695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256F8-C51F-CF22-F671-23DDCE396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17B3-0926-4E7B-9EFB-8C84EFFCAC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12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2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24.png"/><Relationship Id="rId21" Type="http://schemas.openxmlformats.org/officeDocument/2006/relationships/image" Target="../media/image86.png"/><Relationship Id="rId7" Type="http://schemas.openxmlformats.org/officeDocument/2006/relationships/image" Target="../media/image8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61.png"/><Relationship Id="rId5" Type="http://schemas.openxmlformats.org/officeDocument/2006/relationships/image" Target="../media/image6.png"/><Relationship Id="rId15" Type="http://schemas.openxmlformats.org/officeDocument/2006/relationships/image" Target="../media/image80.png"/><Relationship Id="rId23" Type="http://schemas.openxmlformats.org/officeDocument/2006/relationships/image" Target="../media/image26.png"/><Relationship Id="rId10" Type="http://schemas.openxmlformats.org/officeDocument/2006/relationships/image" Target="../media/image751.png"/><Relationship Id="rId19" Type="http://schemas.openxmlformats.org/officeDocument/2006/relationships/image" Target="../media/image84.png"/><Relationship Id="rId4" Type="http://schemas.openxmlformats.org/officeDocument/2006/relationships/image" Target="../media/image23.png"/><Relationship Id="rId9" Type="http://schemas.openxmlformats.org/officeDocument/2006/relationships/image" Target="../media/image741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26" Type="http://schemas.openxmlformats.org/officeDocument/2006/relationships/image" Target="../media/image106.png"/><Relationship Id="rId3" Type="http://schemas.openxmlformats.org/officeDocument/2006/relationships/image" Target="../media/image24.png"/><Relationship Id="rId21" Type="http://schemas.openxmlformats.org/officeDocument/2006/relationships/image" Target="../media/image101.png"/><Relationship Id="rId7" Type="http://schemas.openxmlformats.org/officeDocument/2006/relationships/image" Target="../media/image8.png"/><Relationship Id="rId12" Type="http://schemas.openxmlformats.org/officeDocument/2006/relationships/image" Target="../media/image92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5" Type="http://schemas.openxmlformats.org/officeDocument/2006/relationships/image" Target="../media/image6.png"/><Relationship Id="rId15" Type="http://schemas.openxmlformats.org/officeDocument/2006/relationships/image" Target="../media/image32.png"/><Relationship Id="rId23" Type="http://schemas.openxmlformats.org/officeDocument/2006/relationships/image" Target="../media/image10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Relationship Id="rId22" Type="http://schemas.openxmlformats.org/officeDocument/2006/relationships/image" Target="../media/image102.png"/><Relationship Id="rId27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2.png"/><Relationship Id="rId3" Type="http://schemas.openxmlformats.org/officeDocument/2006/relationships/image" Target="../media/image24.png"/><Relationship Id="rId21" Type="http://schemas.openxmlformats.org/officeDocument/2006/relationships/image" Target="../media/image37.png"/><Relationship Id="rId7" Type="http://schemas.openxmlformats.org/officeDocument/2006/relationships/image" Target="../media/image8.png"/><Relationship Id="rId12" Type="http://schemas.openxmlformats.org/officeDocument/2006/relationships/image" Target="../media/image92.png"/><Relationship Id="rId17" Type="http://schemas.openxmlformats.org/officeDocument/2006/relationships/image" Target="../media/image36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1.png"/><Relationship Id="rId24" Type="http://schemas.openxmlformats.org/officeDocument/2006/relationships/image" Target="../media/image40.png"/><Relationship Id="rId5" Type="http://schemas.openxmlformats.org/officeDocument/2006/relationships/image" Target="../media/image6.png"/><Relationship Id="rId15" Type="http://schemas.openxmlformats.org/officeDocument/2006/relationships/image" Target="../media/image32.png"/><Relationship Id="rId23" Type="http://schemas.openxmlformats.org/officeDocument/2006/relationships/image" Target="../media/image39.png"/><Relationship Id="rId10" Type="http://schemas.openxmlformats.org/officeDocument/2006/relationships/image" Target="../media/image29.png"/><Relationship Id="rId19" Type="http://schemas.openxmlformats.org/officeDocument/2006/relationships/image" Target="../media/image11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Relationship Id="rId2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55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49.png"/><Relationship Id="rId15" Type="http://schemas.openxmlformats.org/officeDocument/2006/relationships/image" Target="../media/image63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23.pn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0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24.png"/><Relationship Id="rId21" Type="http://schemas.openxmlformats.org/officeDocument/2006/relationships/image" Target="../media/image135.png"/><Relationship Id="rId7" Type="http://schemas.openxmlformats.org/officeDocument/2006/relationships/image" Target="../media/image8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6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26.png"/><Relationship Id="rId19" Type="http://schemas.openxmlformats.org/officeDocument/2006/relationships/image" Target="../media/image133.png"/><Relationship Id="rId4" Type="http://schemas.openxmlformats.org/officeDocument/2006/relationships/image" Target="../media/image23.png"/><Relationship Id="rId9" Type="http://schemas.openxmlformats.org/officeDocument/2006/relationships/image" Target="../media/image124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88.png"/><Relationship Id="rId26" Type="http://schemas.openxmlformats.org/officeDocument/2006/relationships/image" Target="../media/image150.png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12" Type="http://schemas.openxmlformats.org/officeDocument/2006/relationships/image" Target="../media/image920.png"/><Relationship Id="rId17" Type="http://schemas.openxmlformats.org/officeDocument/2006/relationships/image" Target="../media/image35.png"/><Relationship Id="rId25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3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10.png"/><Relationship Id="rId24" Type="http://schemas.openxmlformats.org/officeDocument/2006/relationships/image" Target="../media/image148.png"/><Relationship Id="rId5" Type="http://schemas.openxmlformats.org/officeDocument/2006/relationships/image" Target="../media/image6.png"/><Relationship Id="rId15" Type="http://schemas.openxmlformats.org/officeDocument/2006/relationships/image" Target="../media/image90.png"/><Relationship Id="rId28" Type="http://schemas.openxmlformats.org/officeDocument/2006/relationships/image" Target="../media/image95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97.png"/><Relationship Id="rId26" Type="http://schemas.openxmlformats.org/officeDocument/2006/relationships/image" Target="../media/image163.png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12" Type="http://schemas.openxmlformats.org/officeDocument/2006/relationships/image" Target="../media/image920.png"/><Relationship Id="rId17" Type="http://schemas.openxmlformats.org/officeDocument/2006/relationships/image" Target="../media/image100.png"/><Relationship Id="rId25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10.png"/><Relationship Id="rId24" Type="http://schemas.openxmlformats.org/officeDocument/2006/relationships/image" Target="../media/image161.png"/><Relationship Id="rId32" Type="http://schemas.openxmlformats.org/officeDocument/2006/relationships/image" Target="../media/image12.png"/><Relationship Id="rId37" Type="http://schemas.openxmlformats.org/officeDocument/2006/relationships/image" Target="../media/image28.png"/><Relationship Id="rId5" Type="http://schemas.openxmlformats.org/officeDocument/2006/relationships/image" Target="../media/image6.png"/><Relationship Id="rId15" Type="http://schemas.openxmlformats.org/officeDocument/2006/relationships/image" Target="../media/image99.png"/><Relationship Id="rId36" Type="http://schemas.openxmlformats.org/officeDocument/2006/relationships/image" Target="../media/image157.png"/><Relationship Id="rId31" Type="http://schemas.openxmlformats.org/officeDocument/2006/relationships/image" Target="../media/image11.jpg"/><Relationship Id="rId4" Type="http://schemas.openxmlformats.org/officeDocument/2006/relationships/image" Target="../media/image23.png"/><Relationship Id="rId9" Type="http://schemas.openxmlformats.org/officeDocument/2006/relationships/image" Target="../media/image96.png"/><Relationship Id="rId14" Type="http://schemas.openxmlformats.org/officeDocument/2006/relationships/image" Target="../media/image98.png"/><Relationship Id="rId27" Type="http://schemas.openxmlformats.org/officeDocument/2006/relationships/image" Target="../media/image105.png"/><Relationship Id="rId30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0.png"/><Relationship Id="rId5" Type="http://schemas.openxmlformats.org/officeDocument/2006/relationships/image" Target="../media/image103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0.png"/><Relationship Id="rId4" Type="http://schemas.openxmlformats.org/officeDocument/2006/relationships/image" Target="../media/image10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f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11700" y="1433398"/>
            <a:ext cx="8520600" cy="12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 dirty="0">
                <a:solidFill>
                  <a:srgbClr val="20124D"/>
                </a:solidFill>
              </a:rPr>
              <a:t>Conjunctive Searchable Symmetric E</a:t>
            </a:r>
            <a:r>
              <a:rPr lang="en-IN" sz="3180" dirty="0">
                <a:solidFill>
                  <a:srgbClr val="20124D"/>
                </a:solidFill>
              </a:rPr>
              <a:t>n</a:t>
            </a:r>
            <a:r>
              <a:rPr lang="en" sz="3180" dirty="0">
                <a:solidFill>
                  <a:srgbClr val="20124D"/>
                </a:solidFill>
              </a:rPr>
              <a:t>cryption From Hard Lattices</a:t>
            </a:r>
            <a:endParaRPr sz="2880" dirty="0">
              <a:solidFill>
                <a:srgbClr val="20124D"/>
              </a:solidFill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721200" y="3312485"/>
            <a:ext cx="254016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0" b="1" i="1" dirty="0">
                <a:solidFill>
                  <a:srgbClr val="002060"/>
                </a:solidFill>
              </a:rPr>
              <a:t>Debadrita Talapatra</a:t>
            </a:r>
            <a:r>
              <a:rPr lang="en" sz="1800" i="1" dirty="0">
                <a:solidFill>
                  <a:srgbClr val="002060"/>
                </a:solidFill>
              </a:rPr>
              <a:t>,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0" i="1" dirty="0">
                <a:solidFill>
                  <a:srgbClr val="002060"/>
                </a:solidFill>
              </a:rPr>
              <a:t>IIT Kharagpur, India</a:t>
            </a:r>
            <a:endParaRPr sz="1800" i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6C8DF-0998-80E9-0D38-CC0391371BB5}"/>
              </a:ext>
            </a:extLst>
          </p:cNvPr>
          <p:cNvSpPr txBox="1"/>
          <p:nvPr/>
        </p:nvSpPr>
        <p:spPr>
          <a:xfrm>
            <a:off x="3371850" y="3355108"/>
            <a:ext cx="24003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IN" sz="1800" i="1" dirty="0" err="1">
                <a:solidFill>
                  <a:srgbClr val="002060"/>
                </a:solidFill>
              </a:rPr>
              <a:t>Sikhar</a:t>
            </a:r>
            <a:r>
              <a:rPr lang="en-IN" sz="1800" i="1" dirty="0">
                <a:solidFill>
                  <a:srgbClr val="002060"/>
                </a:solidFill>
              </a:rPr>
              <a:t> </a:t>
            </a:r>
            <a:r>
              <a:rPr lang="en-IN" sz="1800" i="1" dirty="0" err="1">
                <a:solidFill>
                  <a:srgbClr val="002060"/>
                </a:solidFill>
              </a:rPr>
              <a:t>Patranabis</a:t>
            </a:r>
            <a:r>
              <a:rPr lang="en-IN" sz="1800" i="1" dirty="0">
                <a:solidFill>
                  <a:srgbClr val="002060"/>
                </a:solidFill>
              </a:rPr>
              <a:t>,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IN" sz="1800" i="1" dirty="0">
                <a:solidFill>
                  <a:srgbClr val="002060"/>
                </a:solidFill>
              </a:rPr>
              <a:t>IBM Research, India</a:t>
            </a: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566A4D21-3B36-0FB2-350B-42408D9DDCF0}"/>
              </a:ext>
            </a:extLst>
          </p:cNvPr>
          <p:cNvSpPr txBox="1">
            <a:spLocks/>
          </p:cNvSpPr>
          <p:nvPr/>
        </p:nvSpPr>
        <p:spPr>
          <a:xfrm>
            <a:off x="6070440" y="3350144"/>
            <a:ext cx="284568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  <a:buSzPts val="275"/>
            </a:pPr>
            <a:r>
              <a:rPr lang="en-IN" sz="1800" i="1" dirty="0" err="1">
                <a:solidFill>
                  <a:srgbClr val="002060"/>
                </a:solidFill>
              </a:rPr>
              <a:t>Debdeep</a:t>
            </a:r>
            <a:r>
              <a:rPr lang="en-IN" sz="1800" i="1" dirty="0">
                <a:solidFill>
                  <a:srgbClr val="002060"/>
                </a:solidFill>
              </a:rPr>
              <a:t> Mukhopadhyay,</a:t>
            </a:r>
          </a:p>
          <a:p>
            <a:pPr marL="0" indent="0">
              <a:lnSpc>
                <a:spcPct val="90000"/>
              </a:lnSpc>
              <a:buSzPts val="275"/>
            </a:pPr>
            <a:r>
              <a:rPr lang="en-IN" sz="1800" i="1" dirty="0">
                <a:solidFill>
                  <a:srgbClr val="002060"/>
                </a:solidFill>
              </a:rPr>
              <a:t>IIT Kharagpur, India</a:t>
            </a:r>
          </a:p>
        </p:txBody>
      </p:sp>
      <p:pic>
        <p:nvPicPr>
          <p:cNvPr id="2" name="Google Shape;402;p79" descr="IIT_Kharagpur_Logo.png">
            <a:extLst>
              <a:ext uri="{FF2B5EF4-FFF2-40B4-BE49-F238E27FC236}">
                <a16:creationId xmlns:a16="http://schemas.microsoft.com/office/drawing/2014/main" id="{71C1DA7D-BAFD-FEDB-A0BE-424A8DFA67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804" y="173812"/>
            <a:ext cx="1155660" cy="10557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DDE81-5193-12B4-DDCE-4D731538C142}"/>
              </a:ext>
            </a:extLst>
          </p:cNvPr>
          <p:cNvSpPr txBox="1"/>
          <p:nvPr/>
        </p:nvSpPr>
        <p:spPr>
          <a:xfrm>
            <a:off x="3318951" y="4730266"/>
            <a:ext cx="26033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i="1" dirty="0">
                <a:solidFill>
                  <a:schemeClr val="bg1">
                    <a:lumMod val="65000"/>
                  </a:schemeClr>
                </a:solidFill>
              </a:rPr>
              <a:t>https://eprint.iacr.org/2023/872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2;p28">
            <a:extLst>
              <a:ext uri="{FF2B5EF4-FFF2-40B4-BE49-F238E27FC236}">
                <a16:creationId xmlns:a16="http://schemas.microsoft.com/office/drawing/2014/main" id="{0710739B-080A-F657-5E73-B705D524E82A}"/>
              </a:ext>
            </a:extLst>
          </p:cNvPr>
          <p:cNvSpPr/>
          <p:nvPr/>
        </p:nvSpPr>
        <p:spPr>
          <a:xfrm>
            <a:off x="2295446" y="317427"/>
            <a:ext cx="5465618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Our Contirbution: Quantum-safe SSE</a:t>
            </a:r>
            <a:endParaRPr sz="2400" i="0" u="none" strike="noStrike" cap="none" dirty="0">
              <a:solidFill>
                <a:srgbClr val="20124D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4B06A-BD4D-47EA-952A-F0A6597C2EA5}"/>
              </a:ext>
            </a:extLst>
          </p:cNvPr>
          <p:cNvSpPr txBox="1"/>
          <p:nvPr/>
        </p:nvSpPr>
        <p:spPr>
          <a:xfrm>
            <a:off x="283387" y="1399856"/>
            <a:ext cx="8354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first lattice-based SSE scheme that efficiently supports conjunctive queries over large encrypted databases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D08DB-88F0-3498-A51F-CF3C650E13B0}"/>
              </a:ext>
            </a:extLst>
          </p:cNvPr>
          <p:cNvSpPr txBox="1"/>
          <p:nvPr/>
        </p:nvSpPr>
        <p:spPr>
          <a:xfrm>
            <a:off x="283386" y="1760532"/>
            <a:ext cx="8354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Oblivious Post-quantum Secure Cross-tags Protocol 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OQXT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builds upon a very basic prototype of OXT-like SSE (which is also widely adopted in a vast majority of the SSE literature preceding our work).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C6F4A-2F82-BC68-B966-1378278A70EA}"/>
              </a:ext>
            </a:extLst>
          </p:cNvPr>
          <p:cNvSpPr txBox="1"/>
          <p:nvPr/>
        </p:nvSpPr>
        <p:spPr>
          <a:xfrm>
            <a:off x="283386" y="2283752"/>
            <a:ext cx="8293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introduce several novel techniques to achieve OQXT from quantum-safe lattice-assumptions while retaining all the efficiency guarantees of OXT.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B82894-6B2D-FCC3-1C08-E6776A437E9D}"/>
              </a:ext>
            </a:extLst>
          </p:cNvPr>
          <p:cNvSpPr txBox="1"/>
          <p:nvPr/>
        </p:nvSpPr>
        <p:spPr>
          <a:xfrm>
            <a:off x="1033423" y="2882542"/>
            <a:ext cx="776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elements from hard lattice assumptions like the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Learning With Rounding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assumption.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1E7CB6-EA0B-203A-2067-F51325C947C0}"/>
              </a:ext>
            </a:extLst>
          </p:cNvPr>
          <p:cNvSpPr txBox="1"/>
          <p:nvPr/>
        </p:nvSpPr>
        <p:spPr>
          <a:xfrm>
            <a:off x="1033422" y="3222910"/>
            <a:ext cx="7861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 lattice-trapdoors such that the computationally intensive operations are performed at setup, thus allowing for fast online search performance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A22F1-BC69-8B16-3EC7-D770456AE3DD}"/>
              </a:ext>
            </a:extLst>
          </p:cNvPr>
          <p:cNvSpPr txBox="1"/>
          <p:nvPr/>
        </p:nvSpPr>
        <p:spPr>
          <a:xfrm>
            <a:off x="1033422" y="3940552"/>
            <a:ext cx="7861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Storage overhead for the encrypted database that grows 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the size of the plaintext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database (unlike IEX-2LEV and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ConjFilter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319CA-D7F4-0A7C-E0FB-C73AC2500AF3}"/>
              </a:ext>
            </a:extLst>
          </p:cNvPr>
          <p:cNvSpPr txBox="1"/>
          <p:nvPr/>
        </p:nvSpPr>
        <p:spPr>
          <a:xfrm>
            <a:off x="1033422" y="4509939"/>
            <a:ext cx="7685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Sublinear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search complexity - conjunctive query complexity that grows with the frequency of the least frequent keyword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F32CC7-BE06-29B6-CB88-3ACEC5A3AD5A}"/>
              </a:ext>
            </a:extLst>
          </p:cNvPr>
          <p:cNvCxnSpPr>
            <a:cxnSpLocks/>
          </p:cNvCxnSpPr>
          <p:nvPr/>
        </p:nvCxnSpPr>
        <p:spPr>
          <a:xfrm>
            <a:off x="5577084" y="2571750"/>
            <a:ext cx="2403134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FF51A0D-EBEE-C409-291D-AA5BC9E5A7BA}"/>
              </a:ext>
            </a:extLst>
          </p:cNvPr>
          <p:cNvSpPr/>
          <p:nvPr/>
        </p:nvSpPr>
        <p:spPr>
          <a:xfrm>
            <a:off x="1033421" y="2909791"/>
            <a:ext cx="7861195" cy="851453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A2D2AD-5F5D-F17F-7054-7949FEDAF243}"/>
              </a:ext>
            </a:extLst>
          </p:cNvPr>
          <p:cNvCxnSpPr>
            <a:cxnSpLocks/>
          </p:cNvCxnSpPr>
          <p:nvPr/>
        </p:nvCxnSpPr>
        <p:spPr>
          <a:xfrm>
            <a:off x="1542892" y="2777049"/>
            <a:ext cx="2403134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F769272-B6E7-9FC4-6D93-F2C5855675D9}"/>
              </a:ext>
            </a:extLst>
          </p:cNvPr>
          <p:cNvSpPr/>
          <p:nvPr/>
        </p:nvSpPr>
        <p:spPr>
          <a:xfrm>
            <a:off x="1033421" y="3960809"/>
            <a:ext cx="7861195" cy="107235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1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2" grpId="0"/>
      <p:bldP spid="24" grpId="0"/>
      <p:bldP spid="30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E7D76-E448-558B-490F-966F5A0BF3D8}"/>
              </a:ext>
            </a:extLst>
          </p:cNvPr>
          <p:cNvSpPr txBox="1"/>
          <p:nvPr/>
        </p:nvSpPr>
        <p:spPr>
          <a:xfrm>
            <a:off x="801045" y="546167"/>
            <a:ext cx="819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                                                               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4D132-C02B-E70A-1FA8-4A27681206A4}"/>
              </a:ext>
            </a:extLst>
          </p:cNvPr>
          <p:cNvSpPr txBox="1"/>
          <p:nvPr/>
        </p:nvSpPr>
        <p:spPr>
          <a:xfrm>
            <a:off x="801045" y="1271942"/>
            <a:ext cx="7791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C9BF6-6F8A-3B20-6985-FD8820AB728A}"/>
              </a:ext>
            </a:extLst>
          </p:cNvPr>
          <p:cNvSpPr txBox="1"/>
          <p:nvPr/>
        </p:nvSpPr>
        <p:spPr>
          <a:xfrm>
            <a:off x="801045" y="1566117"/>
            <a:ext cx="653304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Searchable Symmetric Encryption (SSE)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18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Oblivious Cross-Tag Protocol (OXT)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Contribution (OQXT)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4323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3" y="1570836"/>
            <a:ext cx="1855621" cy="16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697" y="2684592"/>
            <a:ext cx="1858898" cy="16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8E1A8-F6AE-6F3A-3B86-3A9B721AB64C}"/>
              </a:ext>
            </a:extLst>
          </p:cNvPr>
          <p:cNvSpPr txBox="1"/>
          <p:nvPr/>
        </p:nvSpPr>
        <p:spPr>
          <a:xfrm>
            <a:off x="5429722" y="4353590"/>
            <a:ext cx="61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EDB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35;p20">
            <a:extLst>
              <a:ext uri="{FF2B5EF4-FFF2-40B4-BE49-F238E27FC236}">
                <a16:creationId xmlns:a16="http://schemas.microsoft.com/office/drawing/2014/main" id="{47C6AC0A-A9C7-31E5-D3ED-73B850E12E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774" y="451443"/>
            <a:ext cx="733033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4;p20">
            <a:extLst>
              <a:ext uri="{FF2B5EF4-FFF2-40B4-BE49-F238E27FC236}">
                <a16:creationId xmlns:a16="http://schemas.microsoft.com/office/drawing/2014/main" id="{38C0CA73-B47C-D84B-B47B-BEAA038949B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774" y="322887"/>
            <a:ext cx="805981" cy="78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9;p20">
            <a:extLst>
              <a:ext uri="{FF2B5EF4-FFF2-40B4-BE49-F238E27FC236}">
                <a16:creationId xmlns:a16="http://schemas.microsoft.com/office/drawing/2014/main" id="{9B42A833-D895-F037-3CB8-490A4877B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5992" y="322887"/>
            <a:ext cx="678104" cy="5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BD1075-06C9-17FE-A4AB-DD90BB7EA465}"/>
              </a:ext>
            </a:extLst>
          </p:cNvPr>
          <p:cNvSpPr txBox="1"/>
          <p:nvPr/>
        </p:nvSpPr>
        <p:spPr>
          <a:xfrm>
            <a:off x="311146" y="1119656"/>
            <a:ext cx="71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Client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3373C2-6948-5A2F-C5F7-FDBFC2E12820}"/>
              </a:ext>
            </a:extLst>
          </p:cNvPr>
          <p:cNvSpPr txBox="1"/>
          <p:nvPr/>
        </p:nvSpPr>
        <p:spPr>
          <a:xfrm>
            <a:off x="7977440" y="1100643"/>
            <a:ext cx="74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Server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3" name="Google Shape;136;p20">
            <a:extLst>
              <a:ext uri="{FF2B5EF4-FFF2-40B4-BE49-F238E27FC236}">
                <a16:creationId xmlns:a16="http://schemas.microsoft.com/office/drawing/2014/main" id="{5A3C57E5-28C7-1A24-03A1-5B0FC0282CE7}"/>
              </a:ext>
            </a:extLst>
          </p:cNvPr>
          <p:cNvCxnSpPr>
            <a:cxnSpLocks/>
          </p:cNvCxnSpPr>
          <p:nvPr/>
        </p:nvCxnSpPr>
        <p:spPr>
          <a:xfrm>
            <a:off x="2433454" y="2368533"/>
            <a:ext cx="0" cy="837261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EC717D-B70A-806A-E906-D702EB81A38D}"/>
              </a:ext>
            </a:extLst>
          </p:cNvPr>
          <p:cNvSpPr/>
          <p:nvPr/>
        </p:nvSpPr>
        <p:spPr>
          <a:xfrm>
            <a:off x="241209" y="2317631"/>
            <a:ext cx="1836186" cy="205026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FCA13-2468-D0A4-941E-69B0734FBFFA}"/>
              </a:ext>
            </a:extLst>
          </p:cNvPr>
          <p:cNvCxnSpPr>
            <a:cxnSpLocks/>
          </p:cNvCxnSpPr>
          <p:nvPr/>
        </p:nvCxnSpPr>
        <p:spPr>
          <a:xfrm flipH="1">
            <a:off x="2176898" y="2368533"/>
            <a:ext cx="25655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2D2677-BCCD-89D7-471C-28AD9B3B96AF}"/>
                  </a:ext>
                </a:extLst>
              </p:cNvPr>
              <p:cNvSpPr txBox="1"/>
              <p:nvPr/>
            </p:nvSpPr>
            <p:spPr>
              <a:xfrm>
                <a:off x="1939327" y="4240035"/>
                <a:ext cx="2169953" cy="211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𝑥𝑡𝑎</m:t>
                      </m:r>
                      <m:sSub>
                        <m:sSub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𝑐𝑟𝑦𝑝𝑡𝑜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𝑃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)∙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𝑥𝑖𝑛𝑑</m:t>
                          </m:r>
                        </m:sup>
                      </m:sSup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2D2677-BCCD-89D7-471C-28AD9B3B9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27" y="4240035"/>
                <a:ext cx="2169953" cy="211212"/>
              </a:xfrm>
              <a:prstGeom prst="rect">
                <a:avLst/>
              </a:prstGeom>
              <a:blipFill>
                <a:blip r:embed="rId8"/>
                <a:stretch>
                  <a:fillRect l="-843" t="-2941" b="-264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0FB9ECA-BF37-984C-8A26-AB0CD0310A19}"/>
                  </a:ext>
                </a:extLst>
              </p:cNvPr>
              <p:cNvSpPr txBox="1"/>
              <p:nvPr/>
            </p:nvSpPr>
            <p:spPr>
              <a:xfrm>
                <a:off x="1697759" y="3289152"/>
                <a:ext cx="1670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𝑥𝑖𝑛𝑑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𝐹𝑝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,3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0FB9ECA-BF37-984C-8A26-AB0CD0310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59" y="3289152"/>
                <a:ext cx="1670102" cy="276999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EF2D1A-4A61-CF12-0DC3-E3D6ED20459C}"/>
                  </a:ext>
                </a:extLst>
              </p:cNvPr>
              <p:cNvSpPr txBox="1"/>
              <p:nvPr/>
            </p:nvSpPr>
            <p:spPr>
              <a:xfrm>
                <a:off x="1867489" y="3516029"/>
                <a:ext cx="1776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𝑧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𝐹𝑝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3 ,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||1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EF2D1A-4A61-CF12-0DC3-E3D6ED204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489" y="3516029"/>
                <a:ext cx="1776299" cy="27699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51E4F8A-892F-1A7A-A2A4-E0797BD24554}"/>
                  </a:ext>
                </a:extLst>
              </p:cNvPr>
              <p:cNvSpPr txBox="1"/>
              <p:nvPr/>
            </p:nvSpPr>
            <p:spPr>
              <a:xfrm>
                <a:off x="1682898" y="3723875"/>
                <a:ext cx="1670102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𝑦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𝑥𝑖𝑛𝑑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∙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𝑧</m:t>
                      </m:r>
                      <m:r>
                        <a:rPr kumimoji="0" lang="en-US" sz="1200" b="0" i="1" u="none" strike="noStrike" kern="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51E4F8A-892F-1A7A-A2A4-E0797BD2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898" y="3723875"/>
                <a:ext cx="1670102" cy="272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A6565F-D056-DDC2-76FD-5B8CCB166E23}"/>
                  </a:ext>
                </a:extLst>
              </p:cNvPr>
              <p:cNvSpPr txBox="1"/>
              <p:nvPr/>
            </p:nvSpPr>
            <p:spPr>
              <a:xfrm>
                <a:off x="1723002" y="3971855"/>
                <a:ext cx="1670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𝑒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𝐸𝑛𝑐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𝑒𝑛𝑐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,3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A6565F-D056-DDC2-76FD-5B8CCB16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002" y="3971855"/>
                <a:ext cx="167010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9B36982-E5C3-E617-3D08-4087044E490C}"/>
              </a:ext>
            </a:extLst>
          </p:cNvPr>
          <p:cNvSpPr/>
          <p:nvPr/>
        </p:nvSpPr>
        <p:spPr>
          <a:xfrm>
            <a:off x="1884495" y="3273846"/>
            <a:ext cx="2232342" cy="149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4FFCDD-1583-EE6C-180B-E99D6B43F186}"/>
                  </a:ext>
                </a:extLst>
              </p:cNvPr>
              <p:cNvSpPr txBox="1"/>
              <p:nvPr/>
            </p:nvSpPr>
            <p:spPr>
              <a:xfrm>
                <a:off x="1940431" y="4233062"/>
                <a:ext cx="2169953" cy="211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𝑥𝑡𝑎</m:t>
                      </m:r>
                      <m:sSub>
                        <m:sSub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𝑐𝑟𝑦𝑝𝑡𝑜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𝑃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)∙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𝑥𝑖𝑛𝑑</m:t>
                          </m:r>
                        </m:sup>
                      </m:sSup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4FFCDD-1583-EE6C-180B-E99D6B43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431" y="4233062"/>
                <a:ext cx="2169953" cy="211212"/>
              </a:xfrm>
              <a:prstGeom prst="rect">
                <a:avLst/>
              </a:prstGeom>
              <a:blipFill>
                <a:blip r:embed="rId13"/>
                <a:stretch>
                  <a:fillRect l="-843" b="-228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3245BA-7391-AA29-E611-BDAA7A39D4C0}"/>
                  </a:ext>
                </a:extLst>
              </p:cNvPr>
              <p:cNvSpPr txBox="1"/>
              <p:nvPr/>
            </p:nvSpPr>
            <p:spPr>
              <a:xfrm>
                <a:off x="1698863" y="3282179"/>
                <a:ext cx="1670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𝑥𝑖𝑛𝑑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𝐹𝑝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,4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3245BA-7391-AA29-E611-BDAA7A39D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863" y="3282179"/>
                <a:ext cx="1670102" cy="276999"/>
              </a:xfrm>
              <a:prstGeom prst="rect">
                <a:avLst/>
              </a:prstGeom>
              <a:blipFill>
                <a:blip r:embed="rId1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2B28DB-1C16-A77C-DF50-313C158925F5}"/>
                  </a:ext>
                </a:extLst>
              </p:cNvPr>
              <p:cNvSpPr txBox="1"/>
              <p:nvPr/>
            </p:nvSpPr>
            <p:spPr>
              <a:xfrm>
                <a:off x="1868593" y="3509056"/>
                <a:ext cx="1776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𝑧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𝐹𝑝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3 ,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||2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2B28DB-1C16-A77C-DF50-313C1589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93" y="3509056"/>
                <a:ext cx="1776299" cy="276999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2042EE-79AF-79A0-5A0E-ADE8D0CDD1EC}"/>
                  </a:ext>
                </a:extLst>
              </p:cNvPr>
              <p:cNvSpPr txBox="1"/>
              <p:nvPr/>
            </p:nvSpPr>
            <p:spPr>
              <a:xfrm>
                <a:off x="1684002" y="3716902"/>
                <a:ext cx="1670102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𝑦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𝑥𝑖𝑛𝑑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∙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𝑧</m:t>
                      </m:r>
                      <m:r>
                        <a:rPr kumimoji="0" lang="en-US" sz="1200" b="0" i="1" u="none" strike="noStrike" kern="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2042EE-79AF-79A0-5A0E-ADE8D0CD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02" y="3716902"/>
                <a:ext cx="1670102" cy="272767"/>
              </a:xfrm>
              <a:prstGeom prst="rect">
                <a:avLst/>
              </a:prstGeom>
              <a:blipFill>
                <a:blip r:embed="rId11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D5F901-D0CD-7021-DF61-895BB9EDD24D}"/>
                  </a:ext>
                </a:extLst>
              </p:cNvPr>
              <p:cNvSpPr txBox="1"/>
              <p:nvPr/>
            </p:nvSpPr>
            <p:spPr>
              <a:xfrm>
                <a:off x="1724106" y="3964882"/>
                <a:ext cx="1670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𝑒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𝐸𝑛𝑐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𝑒𝑛𝑐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,4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D5F901-D0CD-7021-DF61-895BB9EDD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106" y="3964882"/>
                <a:ext cx="1670102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422E6D82-2961-BB90-BD5D-3CD36B76655C}"/>
              </a:ext>
            </a:extLst>
          </p:cNvPr>
          <p:cNvSpPr/>
          <p:nvPr/>
        </p:nvSpPr>
        <p:spPr>
          <a:xfrm>
            <a:off x="1986732" y="3282179"/>
            <a:ext cx="2232342" cy="149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E50EF2D-12C5-548D-A39B-46BBF0DB169A}"/>
                  </a:ext>
                </a:extLst>
              </p:cNvPr>
              <p:cNvSpPr txBox="1"/>
              <p:nvPr/>
            </p:nvSpPr>
            <p:spPr>
              <a:xfrm>
                <a:off x="1939327" y="4240035"/>
                <a:ext cx="2195473" cy="213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𝑥𝑡𝑎</m:t>
                      </m:r>
                      <m:sSub>
                        <m:sSub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𝑐𝑟𝑦𝑝𝑡𝑜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𝑃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)∙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𝑥𝑖𝑛𝑑</m:t>
                          </m:r>
                        </m:sup>
                      </m:sSup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E50EF2D-12C5-548D-A39B-46BBF0DB1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27" y="4240035"/>
                <a:ext cx="2195473" cy="213585"/>
              </a:xfrm>
              <a:prstGeom prst="rect">
                <a:avLst/>
              </a:prstGeom>
              <a:blipFill>
                <a:blip r:embed="rId17"/>
                <a:stretch>
                  <a:fillRect l="-278" t="-2857" b="-228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8FD48B5-4ABC-A211-0C9E-1DDEB01F468A}"/>
                  </a:ext>
                </a:extLst>
              </p:cNvPr>
              <p:cNvSpPr txBox="1"/>
              <p:nvPr/>
            </p:nvSpPr>
            <p:spPr>
              <a:xfrm>
                <a:off x="1697759" y="3289152"/>
                <a:ext cx="1670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𝑥𝑖𝑛𝑑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𝐹𝑝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,5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8FD48B5-4ABC-A211-0C9E-1DDEB01F4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59" y="3289152"/>
                <a:ext cx="1670102" cy="276999"/>
              </a:xfrm>
              <a:prstGeom prst="rect">
                <a:avLst/>
              </a:prstGeom>
              <a:blipFill>
                <a:blip r:embed="rId1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F2D5EC6-7F34-581E-F34E-1099F4C6D0E0}"/>
                  </a:ext>
                </a:extLst>
              </p:cNvPr>
              <p:cNvSpPr txBox="1"/>
              <p:nvPr/>
            </p:nvSpPr>
            <p:spPr>
              <a:xfrm>
                <a:off x="1867489" y="3516029"/>
                <a:ext cx="1776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𝑧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𝐹𝑝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3 ,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||3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F2D5EC6-7F34-581E-F34E-1099F4C6D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489" y="3516029"/>
                <a:ext cx="1776299" cy="276999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939655D1-E196-3CE9-2FDB-64A95E722756}"/>
                  </a:ext>
                </a:extLst>
              </p:cNvPr>
              <p:cNvSpPr txBox="1"/>
              <p:nvPr/>
            </p:nvSpPr>
            <p:spPr>
              <a:xfrm>
                <a:off x="1694262" y="3723875"/>
                <a:ext cx="1670102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𝑦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𝑥𝑖𝑛𝑑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∙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𝑧</m:t>
                      </m:r>
                      <m:r>
                        <a:rPr kumimoji="0" lang="en-US" sz="1200" b="0" i="1" u="none" strike="noStrike" kern="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−1</m:t>
                      </m:r>
                    </m:oMath>
                  </m:oMathPara>
                </a14:m>
                <a:endPara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939655D1-E196-3CE9-2FDB-64A95E722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62" y="3723875"/>
                <a:ext cx="1670102" cy="272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0116979-B6FF-8430-6E12-451DF3132B5E}"/>
                  </a:ext>
                </a:extLst>
              </p:cNvPr>
              <p:cNvSpPr txBox="1"/>
              <p:nvPr/>
            </p:nvSpPr>
            <p:spPr>
              <a:xfrm>
                <a:off x="1723002" y="3971855"/>
                <a:ext cx="16701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𝑒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𝐸𝑛𝑐</m:t>
                      </m:r>
                      <m:d>
                        <m:d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𝑘</m:t>
                          </m:r>
                          <m:r>
                            <a:rPr kumimoji="0" lang="en-US" sz="1200" b="0" i="1" u="none" strike="noStrike" kern="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𝑒𝑛𝑐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,5</m:t>
                          </m:r>
                        </m:e>
                      </m:d>
                    </m:oMath>
                  </m:oMathPara>
                </a14:m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A0116979-B6FF-8430-6E12-451DF313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002" y="3971855"/>
                <a:ext cx="1670102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6A3A654F-0274-DD88-9266-41682DE2EEDC}"/>
                  </a:ext>
                </a:extLst>
              </p:cNvPr>
              <p:cNvSpPr txBox="1"/>
              <p:nvPr/>
            </p:nvSpPr>
            <p:spPr>
              <a:xfrm>
                <a:off x="3999230" y="3385945"/>
                <a:ext cx="41489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r>
                            <a:rPr kumimoji="0" lang="en-US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𝒆</m:t>
                          </m:r>
                        </m:e>
                        <m:sub>
                          <m:r>
                            <a:rPr kumimoji="0" lang="en-US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sub>
                      </m:sSub>
                      <m:r>
                        <a:rPr kumimoji="0" lang="en-US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sSub>
                        <m:sSubPr>
                          <m:ctrlPr>
                            <a:rPr kumimoji="0" lang="en-US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𝒚</m:t>
                          </m:r>
                        </m:e>
                        <m:sub>
                          <m:r>
                            <a:rPr kumimoji="0" lang="en-US" sz="1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sub>
                      </m:sSub>
                      <m:r>
                        <a:rPr kumimoji="0" lang="en-US" sz="1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I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6A3A654F-0274-DD88-9266-41682DE2E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30" y="3385945"/>
                <a:ext cx="414897" cy="246221"/>
              </a:xfrm>
              <a:prstGeom prst="rect">
                <a:avLst/>
              </a:prstGeom>
              <a:blipFill>
                <a:blip r:embed="rId21"/>
                <a:stretch>
                  <a:fillRect r="-23529" b="-48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BD6DD0E4-7C04-1B8B-CB3A-5C413C449AB1}"/>
                  </a:ext>
                </a:extLst>
              </p:cNvPr>
              <p:cNvSpPr txBox="1"/>
              <p:nvPr/>
            </p:nvSpPr>
            <p:spPr>
              <a:xfrm>
                <a:off x="6891173" y="2895974"/>
                <a:ext cx="351677" cy="199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𝑥𝑡𝑎</m:t>
                      </m:r>
                      <m:sSub>
                        <m:sSubPr>
                          <m:ctrlP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𝑐𝑟𝑦𝑝𝑡𝑜</m:t>
                          </m:r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BD6DD0E4-7C04-1B8B-CB3A-5C413C449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73" y="2895974"/>
                <a:ext cx="351677" cy="199285"/>
              </a:xfrm>
              <a:prstGeom prst="rect">
                <a:avLst/>
              </a:prstGeom>
              <a:blipFill>
                <a:blip r:embed="rId22"/>
                <a:stretch>
                  <a:fillRect l="-13793" r="-124138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Google Shape;136;p20">
            <a:extLst>
              <a:ext uri="{FF2B5EF4-FFF2-40B4-BE49-F238E27FC236}">
                <a16:creationId xmlns:a16="http://schemas.microsoft.com/office/drawing/2014/main" id="{02FC3F83-F168-A4C7-E3D5-2BDEF3FA96C9}"/>
              </a:ext>
            </a:extLst>
          </p:cNvPr>
          <p:cNvCxnSpPr>
            <a:cxnSpLocks/>
          </p:cNvCxnSpPr>
          <p:nvPr/>
        </p:nvCxnSpPr>
        <p:spPr>
          <a:xfrm flipH="1">
            <a:off x="6589595" y="3010722"/>
            <a:ext cx="241955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Rectangle 208">
            <a:extLst>
              <a:ext uri="{FF2B5EF4-FFF2-40B4-BE49-F238E27FC236}">
                <a16:creationId xmlns:a16="http://schemas.microsoft.com/office/drawing/2014/main" id="{354A02E0-E3F8-9B6B-15B0-A7BC92760795}"/>
              </a:ext>
            </a:extLst>
          </p:cNvPr>
          <p:cNvSpPr/>
          <p:nvPr/>
        </p:nvSpPr>
        <p:spPr>
          <a:xfrm>
            <a:off x="5499466" y="3430889"/>
            <a:ext cx="236316" cy="153406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10" name="Google Shape;136;p20">
            <a:extLst>
              <a:ext uri="{FF2B5EF4-FFF2-40B4-BE49-F238E27FC236}">
                <a16:creationId xmlns:a16="http://schemas.microsoft.com/office/drawing/2014/main" id="{0FE8F335-14EC-63E2-C910-39AE15B46021}"/>
              </a:ext>
            </a:extLst>
          </p:cNvPr>
          <p:cNvCxnSpPr>
            <a:cxnSpLocks/>
          </p:cNvCxnSpPr>
          <p:nvPr/>
        </p:nvCxnSpPr>
        <p:spPr>
          <a:xfrm>
            <a:off x="4461917" y="3514875"/>
            <a:ext cx="219844" cy="1154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3" name="Google Shape;244;p30">
            <a:extLst>
              <a:ext uri="{FF2B5EF4-FFF2-40B4-BE49-F238E27FC236}">
                <a16:creationId xmlns:a16="http://schemas.microsoft.com/office/drawing/2014/main" id="{5DBC92CC-A35C-85B9-5C09-A35B2E5DA52F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34787" y="118561"/>
            <a:ext cx="18573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E5229DE2-78CC-9D21-C8AD-04D3F25170C1}"/>
              </a:ext>
            </a:extLst>
          </p:cNvPr>
          <p:cNvSpPr txBox="1"/>
          <p:nvPr/>
        </p:nvSpPr>
        <p:spPr>
          <a:xfrm>
            <a:off x="3386602" y="61277"/>
            <a:ext cx="134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(OXT</a:t>
            </a:r>
            <a:r>
              <a:rPr kumimoji="0" lang="en" sz="2800" b="0" i="0" u="none" strike="noStrike" kern="0" cap="none" spc="0" normalizeH="0" baseline="3000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1</a:t>
            </a: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)</a:t>
            </a:r>
            <a:endParaRPr kumimoji="0" lang="en-I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BDEF1-1A32-693E-2B31-7E0B183F84E7}"/>
              </a:ext>
            </a:extLst>
          </p:cNvPr>
          <p:cNvSpPr txBox="1"/>
          <p:nvPr/>
        </p:nvSpPr>
        <p:spPr>
          <a:xfrm>
            <a:off x="0" y="4742301"/>
            <a:ext cx="8992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David Cash, Stanislaw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Jarecki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Charanjit S.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Jutla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Hugo Krawczyk, Marcel-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Catalin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Rosu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Michael Steiner. Highly-scalable searchable symmetric encryption with support for Boolean queries. In CRYPTO 2013, pages 353–373, 2013.</a:t>
            </a:r>
            <a:endParaRPr lang="en-IN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2D7F8D3A-B59C-A6DC-1B55-020507E68BED}"/>
              </a:ext>
            </a:extLst>
          </p:cNvPr>
          <p:cNvSpPr/>
          <p:nvPr/>
        </p:nvSpPr>
        <p:spPr>
          <a:xfrm rot="16200000">
            <a:off x="5534152" y="1569100"/>
            <a:ext cx="150839" cy="185562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  <p:cxnSp>
        <p:nvCxnSpPr>
          <p:cNvPr id="9" name="Google Shape;136;p20">
            <a:extLst>
              <a:ext uri="{FF2B5EF4-FFF2-40B4-BE49-F238E27FC236}">
                <a16:creationId xmlns:a16="http://schemas.microsoft.com/office/drawing/2014/main" id="{67320E23-2848-60C2-ADD5-BBA9941C7EEF}"/>
              </a:ext>
            </a:extLst>
          </p:cNvPr>
          <p:cNvCxnSpPr>
            <a:cxnSpLocks/>
          </p:cNvCxnSpPr>
          <p:nvPr/>
        </p:nvCxnSpPr>
        <p:spPr>
          <a:xfrm>
            <a:off x="5519975" y="1800934"/>
            <a:ext cx="1604303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F2E8DB-7BD9-DF38-E5EE-83CD9845C5C5}"/>
              </a:ext>
            </a:extLst>
          </p:cNvPr>
          <p:cNvCxnSpPr>
            <a:cxnSpLocks/>
          </p:cNvCxnSpPr>
          <p:nvPr/>
        </p:nvCxnSpPr>
        <p:spPr>
          <a:xfrm flipV="1">
            <a:off x="5522137" y="1793066"/>
            <a:ext cx="0" cy="5948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2ECA99-F8D5-F9A2-4A1B-36AD1EA22BB0}"/>
              </a:ext>
            </a:extLst>
          </p:cNvPr>
          <p:cNvSpPr txBox="1"/>
          <p:nvPr/>
        </p:nvSpPr>
        <p:spPr>
          <a:xfrm>
            <a:off x="5372698" y="1427433"/>
            <a:ext cx="187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Offloaded to the Server</a:t>
            </a:r>
            <a:endParaRPr kumimoji="0" lang="en-IN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8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36" grpId="0"/>
      <p:bldP spid="52" grpId="0"/>
      <p:bldP spid="53" grpId="0"/>
      <p:bldP spid="54" grpId="0"/>
      <p:bldP spid="21" grpId="0"/>
      <p:bldP spid="24" grpId="0" animBg="1"/>
      <p:bldP spid="34" grpId="0"/>
      <p:bldP spid="35" grpId="0"/>
      <p:bldP spid="40" grpId="0"/>
      <p:bldP spid="48" grpId="0"/>
      <p:bldP spid="49" grpId="0"/>
      <p:bldP spid="59" grpId="0" animBg="1"/>
      <p:bldP spid="193" grpId="0"/>
      <p:bldP spid="194" grpId="0"/>
      <p:bldP spid="195" grpId="0"/>
      <p:bldP spid="196" grpId="0"/>
      <p:bldP spid="197" grpId="0"/>
      <p:bldP spid="200" grpId="0"/>
      <p:bldP spid="202" grpId="0"/>
      <p:bldP spid="209" grpId="0" animBg="1"/>
      <p:bldP spid="8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4" y="1570835"/>
            <a:ext cx="1855621" cy="16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276" y="1555766"/>
            <a:ext cx="1858898" cy="16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8E1A8-F6AE-6F3A-3B86-3A9B721AB64C}"/>
              </a:ext>
            </a:extLst>
          </p:cNvPr>
          <p:cNvSpPr txBox="1"/>
          <p:nvPr/>
        </p:nvSpPr>
        <p:spPr>
          <a:xfrm>
            <a:off x="7375656" y="3194898"/>
            <a:ext cx="61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EDB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35;p20">
            <a:extLst>
              <a:ext uri="{FF2B5EF4-FFF2-40B4-BE49-F238E27FC236}">
                <a16:creationId xmlns:a16="http://schemas.microsoft.com/office/drawing/2014/main" id="{47C6AC0A-A9C7-31E5-D3ED-73B850E12E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774" y="451443"/>
            <a:ext cx="733033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4;p20">
            <a:extLst>
              <a:ext uri="{FF2B5EF4-FFF2-40B4-BE49-F238E27FC236}">
                <a16:creationId xmlns:a16="http://schemas.microsoft.com/office/drawing/2014/main" id="{38C0CA73-B47C-D84B-B47B-BEAA038949B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774" y="322887"/>
            <a:ext cx="805981" cy="781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36;p20">
            <a:extLst>
              <a:ext uri="{FF2B5EF4-FFF2-40B4-BE49-F238E27FC236}">
                <a16:creationId xmlns:a16="http://schemas.microsoft.com/office/drawing/2014/main" id="{3CCB556D-4365-9A8B-B698-903035086F1E}"/>
              </a:ext>
            </a:extLst>
          </p:cNvPr>
          <p:cNvCxnSpPr/>
          <p:nvPr/>
        </p:nvCxnSpPr>
        <p:spPr>
          <a:xfrm>
            <a:off x="3278547" y="2200044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oogle Shape;139;p20">
            <a:extLst>
              <a:ext uri="{FF2B5EF4-FFF2-40B4-BE49-F238E27FC236}">
                <a16:creationId xmlns:a16="http://schemas.microsoft.com/office/drawing/2014/main" id="{9B42A833-D895-F037-3CB8-490A4877B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5992" y="322887"/>
            <a:ext cx="678104" cy="5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BD1075-06C9-17FE-A4AB-DD90BB7EA465}"/>
              </a:ext>
            </a:extLst>
          </p:cNvPr>
          <p:cNvSpPr txBox="1"/>
          <p:nvPr/>
        </p:nvSpPr>
        <p:spPr>
          <a:xfrm>
            <a:off x="311146" y="1119656"/>
            <a:ext cx="71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Client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D5701E-82E6-84FA-9B3B-215432223714}"/>
                  </a:ext>
                </a:extLst>
              </p:cNvPr>
              <p:cNvSpPr txBox="1"/>
              <p:nvPr/>
            </p:nvSpPr>
            <p:spPr>
              <a:xfrm>
                <a:off x="221774" y="3479824"/>
                <a:ext cx="13396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𝑠𝑡𝑎𝑔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𝐹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𝐾</m:t>
                          </m:r>
                        </m:e>
                        <m: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𝑇</m:t>
                          </m:r>
                        </m:sub>
                      </m:sSub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, 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𝐵𝑜𝑏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D5701E-82E6-84FA-9B3B-215432223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4" y="3479824"/>
                <a:ext cx="1339662" cy="184666"/>
              </a:xfrm>
              <a:prstGeom prst="rect">
                <a:avLst/>
              </a:prstGeom>
              <a:blipFill>
                <a:blip r:embed="rId8"/>
                <a:stretch>
                  <a:fillRect l="-2727" t="-3333" r="-3636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02B58-47CF-483E-E8EA-7F83BE2143EB}"/>
                  </a:ext>
                </a:extLst>
              </p:cNvPr>
              <p:cNvSpPr txBox="1"/>
              <p:nvPr/>
            </p:nvSpPr>
            <p:spPr>
              <a:xfrm>
                <a:off x="3516304" y="935009"/>
                <a:ext cx="1449692" cy="21544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soli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𝑞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𝐵𝑜𝑏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∧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𝐶𝑟𝑦𝑝𝑡𝑜</m:t>
                      </m:r>
                    </m:oMath>
                  </m:oMathPara>
                </a14:m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02B58-47CF-483E-E8EA-7F83BE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304" y="935009"/>
                <a:ext cx="1449692" cy="215444"/>
              </a:xfrm>
              <a:prstGeom prst="rect">
                <a:avLst/>
              </a:prstGeom>
              <a:blipFill>
                <a:blip r:embed="rId9"/>
                <a:stretch>
                  <a:fillRect l="-2083" r="-2083" b="-26316"/>
                </a:stretch>
              </a:blipFill>
              <a:ln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4944DF1C-B448-A729-7910-DFCBA721FAF4}"/>
              </a:ext>
            </a:extLst>
          </p:cNvPr>
          <p:cNvSpPr/>
          <p:nvPr/>
        </p:nvSpPr>
        <p:spPr>
          <a:xfrm>
            <a:off x="3848446" y="900026"/>
            <a:ext cx="363353" cy="327191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4" name="Google Shape;136;p20">
            <a:extLst>
              <a:ext uri="{FF2B5EF4-FFF2-40B4-BE49-F238E27FC236}">
                <a16:creationId xmlns:a16="http://schemas.microsoft.com/office/drawing/2014/main" id="{1A6E9319-13E8-FAF8-481D-EA38894025D6}"/>
              </a:ext>
            </a:extLst>
          </p:cNvPr>
          <p:cNvCxnSpPr>
            <a:cxnSpLocks/>
          </p:cNvCxnSpPr>
          <p:nvPr/>
        </p:nvCxnSpPr>
        <p:spPr>
          <a:xfrm>
            <a:off x="4030122" y="1262914"/>
            <a:ext cx="0" cy="24886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183861-2B4F-4975-5199-91B4F0979C91}"/>
              </a:ext>
            </a:extLst>
          </p:cNvPr>
          <p:cNvSpPr txBox="1"/>
          <p:nvPr/>
        </p:nvSpPr>
        <p:spPr>
          <a:xfrm>
            <a:off x="3679796" y="1421734"/>
            <a:ext cx="185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s-term (least frequent )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34CB4-C4F0-33EF-241C-1497BAF222D3}"/>
                  </a:ext>
                </a:extLst>
              </p:cNvPr>
              <p:cNvSpPr txBox="1"/>
              <p:nvPr/>
            </p:nvSpPr>
            <p:spPr>
              <a:xfrm>
                <a:off x="3793129" y="1885174"/>
                <a:ext cx="5252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𝑠𝑡𝑎𝑔</m:t>
                      </m:r>
                    </m:oMath>
                  </m:oMathPara>
                </a14:m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34CB4-C4F0-33EF-241C-1497BAF22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29" y="1885174"/>
                <a:ext cx="525213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B3373C2-6948-5A2F-C5F7-FDBFC2E12820}"/>
              </a:ext>
            </a:extLst>
          </p:cNvPr>
          <p:cNvSpPr txBox="1"/>
          <p:nvPr/>
        </p:nvSpPr>
        <p:spPr>
          <a:xfrm>
            <a:off x="7977440" y="1100643"/>
            <a:ext cx="74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Server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47C346-AC4C-643A-6A8A-D55383F03F20}"/>
                  </a:ext>
                </a:extLst>
              </p:cNvPr>
              <p:cNvSpPr txBox="1"/>
              <p:nvPr/>
            </p:nvSpPr>
            <p:spPr>
              <a:xfrm>
                <a:off x="5697642" y="1992867"/>
                <a:ext cx="52521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𝑠𝑡𝑎𝑔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47C346-AC4C-643A-6A8A-D55383F03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42" y="1992867"/>
                <a:ext cx="525213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oogle Shape;136;p20">
            <a:extLst>
              <a:ext uri="{FF2B5EF4-FFF2-40B4-BE49-F238E27FC236}">
                <a16:creationId xmlns:a16="http://schemas.microsoft.com/office/drawing/2014/main" id="{5A3C57E5-28C7-1A24-03A1-5B0FC0282CE7}"/>
              </a:ext>
            </a:extLst>
          </p:cNvPr>
          <p:cNvCxnSpPr>
            <a:cxnSpLocks/>
          </p:cNvCxnSpPr>
          <p:nvPr/>
        </p:nvCxnSpPr>
        <p:spPr>
          <a:xfrm>
            <a:off x="6178819" y="2131367"/>
            <a:ext cx="331558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EC717D-B70A-806A-E906-D702EB81A38D}"/>
              </a:ext>
            </a:extLst>
          </p:cNvPr>
          <p:cNvSpPr/>
          <p:nvPr/>
        </p:nvSpPr>
        <p:spPr>
          <a:xfrm>
            <a:off x="6563276" y="2040442"/>
            <a:ext cx="1118440" cy="1889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7">
                <a:extLst>
                  <a:ext uri="{FF2B5EF4-FFF2-40B4-BE49-F238E27FC236}">
                    <a16:creationId xmlns:a16="http://schemas.microsoft.com/office/drawing/2014/main" id="{CF4E3B21-BB6A-0299-B6F7-0DC9503C0A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73823" y="3525537"/>
              <a:ext cx="1347668" cy="3271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834">
                      <a:extLst>
                        <a:ext uri="{9D8B030D-6E8A-4147-A177-3AD203B41FA5}">
                          <a16:colId xmlns:a16="http://schemas.microsoft.com/office/drawing/2014/main" val="1563494417"/>
                        </a:ext>
                      </a:extLst>
                    </a:gridCol>
                    <a:gridCol w="673834">
                      <a:extLst>
                        <a:ext uri="{9D8B030D-6E8A-4147-A177-3AD203B41FA5}">
                          <a16:colId xmlns:a16="http://schemas.microsoft.com/office/drawing/2014/main" val="624331503"/>
                        </a:ext>
                      </a:extLst>
                    </a:gridCol>
                  </a:tblGrid>
                  <a:tr h="327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723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7">
                <a:extLst>
                  <a:ext uri="{FF2B5EF4-FFF2-40B4-BE49-F238E27FC236}">
                    <a16:creationId xmlns:a16="http://schemas.microsoft.com/office/drawing/2014/main" id="{CF4E3B21-BB6A-0299-B6F7-0DC9503C0A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495054"/>
                  </p:ext>
                </p:extLst>
              </p:nvPr>
            </p:nvGraphicFramePr>
            <p:xfrm>
              <a:off x="6773823" y="3525537"/>
              <a:ext cx="1347668" cy="3271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834">
                      <a:extLst>
                        <a:ext uri="{9D8B030D-6E8A-4147-A177-3AD203B41FA5}">
                          <a16:colId xmlns:a16="http://schemas.microsoft.com/office/drawing/2014/main" val="1563494417"/>
                        </a:ext>
                      </a:extLst>
                    </a:gridCol>
                    <a:gridCol w="673834">
                      <a:extLst>
                        <a:ext uri="{9D8B030D-6E8A-4147-A177-3AD203B41FA5}">
                          <a16:colId xmlns:a16="http://schemas.microsoft.com/office/drawing/2014/main" val="624331503"/>
                        </a:ext>
                      </a:extLst>
                    </a:gridCol>
                  </a:tblGrid>
                  <a:tr h="327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901" t="-1818" r="-101802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901" t="-1818" r="-1802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72363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Google Shape;136;p20">
            <a:extLst>
              <a:ext uri="{FF2B5EF4-FFF2-40B4-BE49-F238E27FC236}">
                <a16:creationId xmlns:a16="http://schemas.microsoft.com/office/drawing/2014/main" id="{32F4ACB0-93C8-F522-9376-371EC2B812F9}"/>
              </a:ext>
            </a:extLst>
          </p:cNvPr>
          <p:cNvCxnSpPr>
            <a:cxnSpLocks/>
          </p:cNvCxnSpPr>
          <p:nvPr/>
        </p:nvCxnSpPr>
        <p:spPr>
          <a:xfrm>
            <a:off x="6344598" y="3680199"/>
            <a:ext cx="331558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FCA13-2468-D0A4-941E-69B0734FBFFA}"/>
              </a:ext>
            </a:extLst>
          </p:cNvPr>
          <p:cNvCxnSpPr>
            <a:cxnSpLocks/>
          </p:cNvCxnSpPr>
          <p:nvPr/>
        </p:nvCxnSpPr>
        <p:spPr>
          <a:xfrm flipV="1">
            <a:off x="6344598" y="2269866"/>
            <a:ext cx="0" cy="1410333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2D2677-BCCD-89D7-471C-28AD9B3B96AF}"/>
                  </a:ext>
                </a:extLst>
              </p:cNvPr>
              <p:cNvSpPr txBox="1"/>
              <p:nvPr/>
            </p:nvSpPr>
            <p:spPr>
              <a:xfrm>
                <a:off x="221772" y="3956912"/>
                <a:ext cx="2650341" cy="19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1,1</m:t>
                          </m:r>
                        </m:e>
                      </m:d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𝑃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𝐵𝑜𝑏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||1)∙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2D2677-BCCD-89D7-471C-28AD9B3B9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2" y="3956912"/>
                <a:ext cx="2650341" cy="196016"/>
              </a:xfrm>
              <a:prstGeom prst="rect">
                <a:avLst/>
              </a:prstGeom>
              <a:blipFill>
                <a:blip r:embed="rId13"/>
                <a:stretch>
                  <a:fillRect l="-690" t="-6250" r="-230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C948C7-EDCE-8CB0-9269-640DCC95A26B}"/>
                  </a:ext>
                </a:extLst>
              </p:cNvPr>
              <p:cNvSpPr txBox="1"/>
              <p:nvPr/>
            </p:nvSpPr>
            <p:spPr>
              <a:xfrm>
                <a:off x="221773" y="4185148"/>
                <a:ext cx="2650341" cy="19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2,1</m:t>
                          </m:r>
                        </m:e>
                      </m:d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𝑃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𝐵𝑜𝑏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||2)∙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C948C7-EDCE-8CB0-9269-640DCC95A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3" y="4185148"/>
                <a:ext cx="2650341" cy="196016"/>
              </a:xfrm>
              <a:prstGeom prst="rect">
                <a:avLst/>
              </a:prstGeom>
              <a:blipFill>
                <a:blip r:embed="rId14"/>
                <a:stretch>
                  <a:fillRect l="-690" t="-6250" r="-230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oogle Shape;136;p20">
            <a:extLst>
              <a:ext uri="{FF2B5EF4-FFF2-40B4-BE49-F238E27FC236}">
                <a16:creationId xmlns:a16="http://schemas.microsoft.com/office/drawing/2014/main" id="{DA8BEBD9-8112-8C28-6B56-3609882B0481}"/>
              </a:ext>
            </a:extLst>
          </p:cNvPr>
          <p:cNvCxnSpPr/>
          <p:nvPr/>
        </p:nvCxnSpPr>
        <p:spPr>
          <a:xfrm>
            <a:off x="3307898" y="2787847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9946F8-8A5E-2EEF-5412-DD2874DEE13B}"/>
                  </a:ext>
                </a:extLst>
              </p:cNvPr>
              <p:cNvSpPr txBox="1"/>
              <p:nvPr/>
            </p:nvSpPr>
            <p:spPr>
              <a:xfrm>
                <a:off x="3421558" y="2534584"/>
                <a:ext cx="74513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e>
                      </m:d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9946F8-8A5E-2EEF-5412-DD2874DE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558" y="2534584"/>
                <a:ext cx="745139" cy="184666"/>
              </a:xfrm>
              <a:prstGeom prst="rect">
                <a:avLst/>
              </a:prstGeom>
              <a:blipFill>
                <a:blip r:embed="rId15"/>
                <a:stretch>
                  <a:fillRect l="-4065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52E97-DE64-0F68-F20C-48F1057E49B0}"/>
                  </a:ext>
                </a:extLst>
              </p:cNvPr>
              <p:cNvSpPr txBox="1"/>
              <p:nvPr/>
            </p:nvSpPr>
            <p:spPr>
              <a:xfrm>
                <a:off x="4115543" y="2534584"/>
                <a:ext cx="7480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[2]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52E97-DE64-0F68-F20C-48F1057E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543" y="2534584"/>
                <a:ext cx="748025" cy="184666"/>
              </a:xfrm>
              <a:prstGeom prst="rect">
                <a:avLst/>
              </a:prstGeom>
              <a:blipFill>
                <a:blip r:embed="rId16"/>
                <a:stretch>
                  <a:fillRect t="-3333" r="-7317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F1620A-40B0-DF3D-73C8-0909F2A6CE63}"/>
                  </a:ext>
                </a:extLst>
              </p:cNvPr>
              <p:cNvSpPr txBox="1"/>
              <p:nvPr/>
            </p:nvSpPr>
            <p:spPr>
              <a:xfrm>
                <a:off x="4875701" y="4012219"/>
                <a:ext cx="3117969" cy="196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[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𝐵𝑜𝑏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||1)∙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𝐶𝑟𝑦𝑝𝑡𝑜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]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F1620A-40B0-DF3D-73C8-0909F2A6C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701" y="4012219"/>
                <a:ext cx="3117969" cy="196272"/>
              </a:xfrm>
              <a:prstGeom prst="rect">
                <a:avLst/>
              </a:prstGeom>
              <a:blipFill>
                <a:blip r:embed="rId21"/>
                <a:stretch>
                  <a:fillRect t="-6250" b="-40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446CDB-4F14-04A6-FF73-476167AF0597}"/>
                  </a:ext>
                </a:extLst>
              </p:cNvPr>
              <p:cNvSpPr txBox="1"/>
              <p:nvPr/>
            </p:nvSpPr>
            <p:spPr>
              <a:xfrm>
                <a:off x="5866199" y="4258726"/>
                <a:ext cx="2444579" cy="209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[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𝐵𝑜𝑏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||1)∙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𝐶𝑟𝑦𝑝𝑡𝑜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]</m:t>
                          </m:r>
                        </m:e>
                        <m:sup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𝑥𝑖𝑛𝑑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446CDB-4F14-04A6-FF73-476167AF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99" y="4258726"/>
                <a:ext cx="2444579" cy="209866"/>
              </a:xfrm>
              <a:prstGeom prst="rect">
                <a:avLst/>
              </a:prstGeom>
              <a:blipFill>
                <a:blip r:embed="rId22"/>
                <a:stretch>
                  <a:fillRect l="-249" b="-352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6AEBF-AF3E-15D5-9A86-338741C04B4C}"/>
                  </a:ext>
                </a:extLst>
              </p:cNvPr>
              <p:cNvSpPr txBox="1"/>
              <p:nvPr/>
            </p:nvSpPr>
            <p:spPr>
              <a:xfrm>
                <a:off x="5866199" y="4541793"/>
                <a:ext cx="3332514" cy="213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[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𝐵𝑜𝑏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||1)∙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𝐶𝑟𝑦𝑝𝑡𝑜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]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,4</m:t>
                              </m:r>
                            </m:e>
                          </m:d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.  </m:t>
                          </m:r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𝐵𝑜𝑏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||1)</m:t>
                              </m:r>
                            </m:e>
                            <m:sup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6AEBF-AF3E-15D5-9A86-338741C04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99" y="4541793"/>
                <a:ext cx="3332514" cy="213520"/>
              </a:xfrm>
              <a:prstGeom prst="rect">
                <a:avLst/>
              </a:prstGeom>
              <a:blipFill>
                <a:blip r:embed="rId23"/>
                <a:stretch>
                  <a:fillRect b="-3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D3B6E49-AFAB-2D72-A6A4-A58DAAC7C9BA}"/>
                  </a:ext>
                </a:extLst>
              </p:cNvPr>
              <p:cNvSpPr txBox="1"/>
              <p:nvPr/>
            </p:nvSpPr>
            <p:spPr>
              <a:xfrm>
                <a:off x="5866198" y="4830586"/>
                <a:ext cx="1581459" cy="20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𝐶𝑟𝑦𝑝𝑡𝑜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0" lang="en-US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,4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D3B6E49-AFAB-2D72-A6A4-A58DAAC7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98" y="4830586"/>
                <a:ext cx="1581459" cy="200824"/>
              </a:xfrm>
              <a:prstGeom prst="rect">
                <a:avLst/>
              </a:prstGeom>
              <a:blipFill>
                <a:blip r:embed="rId24"/>
                <a:stretch>
                  <a:fillRect l="-385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62AACA-594A-8D6D-0EFB-92244F6C474C}"/>
                  </a:ext>
                </a:extLst>
              </p:cNvPr>
              <p:cNvSpPr txBox="1"/>
              <p:nvPr/>
            </p:nvSpPr>
            <p:spPr>
              <a:xfrm>
                <a:off x="7407839" y="4789025"/>
                <a:ext cx="991746" cy="201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𝒙𝒕𝒂</m:t>
                      </m:r>
                      <m:sSub>
                        <m:sSubPr>
                          <m:ctrlP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𝒈</m:t>
                          </m:r>
                        </m:e>
                        <m:sub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𝒄𝒓𝒚𝒑𝒕𝒐</m:t>
                          </m:r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62AACA-594A-8D6D-0EFB-92244F6C4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839" y="4789025"/>
                <a:ext cx="991746" cy="201658"/>
              </a:xfrm>
              <a:prstGeom prst="rect">
                <a:avLst/>
              </a:prstGeom>
              <a:blipFill>
                <a:blip r:embed="rId25"/>
                <a:stretch>
                  <a:fillRect l="-1227" r="-1840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5B7B5A-4C5F-FCE1-99F3-FB7EE203F88E}"/>
                  </a:ext>
                </a:extLst>
              </p:cNvPr>
              <p:cNvSpPr txBox="1"/>
              <p:nvPr/>
            </p:nvSpPr>
            <p:spPr>
              <a:xfrm>
                <a:off x="8578483" y="2261419"/>
                <a:ext cx="605922" cy="1344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𝒙𝒕𝒂</m:t>
                      </m:r>
                      <m:sSub>
                        <m:sSubPr>
                          <m:ctrlPr>
                            <a:rPr kumimoji="0" lang="en-US" sz="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𝒈</m:t>
                          </m:r>
                        </m:e>
                        <m:sub>
                          <m:r>
                            <a:rPr kumimoji="0" lang="en-US" sz="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𝒄𝒓𝒚𝒑𝒕𝒐</m:t>
                          </m:r>
                          <m:r>
                            <a:rPr kumimoji="0" lang="en-US" sz="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5B7B5A-4C5F-FCE1-99F3-FB7EE203F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483" y="2261419"/>
                <a:ext cx="605922" cy="134460"/>
              </a:xfrm>
              <a:prstGeom prst="rect">
                <a:avLst/>
              </a:prstGeom>
              <a:blipFill>
                <a:blip r:embed="rId26"/>
                <a:stretch>
                  <a:fillRect b="-31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oogle Shape;136;p20">
            <a:extLst>
              <a:ext uri="{FF2B5EF4-FFF2-40B4-BE49-F238E27FC236}">
                <a16:creationId xmlns:a16="http://schemas.microsoft.com/office/drawing/2014/main" id="{C8E06448-A772-F490-0D17-F44080F0D8B3}"/>
              </a:ext>
            </a:extLst>
          </p:cNvPr>
          <p:cNvCxnSpPr>
            <a:cxnSpLocks/>
          </p:cNvCxnSpPr>
          <p:nvPr/>
        </p:nvCxnSpPr>
        <p:spPr>
          <a:xfrm flipH="1">
            <a:off x="8386906" y="1886886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D52139-FCA9-E7FA-4480-930511262812}"/>
              </a:ext>
            </a:extLst>
          </p:cNvPr>
          <p:cNvCxnSpPr>
            <a:cxnSpLocks/>
          </p:cNvCxnSpPr>
          <p:nvPr/>
        </p:nvCxnSpPr>
        <p:spPr>
          <a:xfrm flipV="1">
            <a:off x="8584780" y="1881697"/>
            <a:ext cx="0" cy="974858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Google Shape;136;p20">
            <a:extLst>
              <a:ext uri="{FF2B5EF4-FFF2-40B4-BE49-F238E27FC236}">
                <a16:creationId xmlns:a16="http://schemas.microsoft.com/office/drawing/2014/main" id="{64052E72-D301-795F-DEB3-37AAA4BC70E3}"/>
              </a:ext>
            </a:extLst>
          </p:cNvPr>
          <p:cNvCxnSpPr>
            <a:cxnSpLocks/>
          </p:cNvCxnSpPr>
          <p:nvPr/>
        </p:nvCxnSpPr>
        <p:spPr>
          <a:xfrm flipH="1">
            <a:off x="8386906" y="2129987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36;p20">
            <a:extLst>
              <a:ext uri="{FF2B5EF4-FFF2-40B4-BE49-F238E27FC236}">
                <a16:creationId xmlns:a16="http://schemas.microsoft.com/office/drawing/2014/main" id="{9E85DAD3-0869-52AD-BAF3-BA83F0426E5D}"/>
              </a:ext>
            </a:extLst>
          </p:cNvPr>
          <p:cNvCxnSpPr>
            <a:cxnSpLocks/>
          </p:cNvCxnSpPr>
          <p:nvPr/>
        </p:nvCxnSpPr>
        <p:spPr>
          <a:xfrm flipH="1">
            <a:off x="8395159" y="2369126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36;p20">
            <a:extLst>
              <a:ext uri="{FF2B5EF4-FFF2-40B4-BE49-F238E27FC236}">
                <a16:creationId xmlns:a16="http://schemas.microsoft.com/office/drawing/2014/main" id="{D80F37CF-BB6A-D3FD-1687-0A53C0BFF9F1}"/>
              </a:ext>
            </a:extLst>
          </p:cNvPr>
          <p:cNvCxnSpPr>
            <a:cxnSpLocks/>
          </p:cNvCxnSpPr>
          <p:nvPr/>
        </p:nvCxnSpPr>
        <p:spPr>
          <a:xfrm flipH="1">
            <a:off x="8380609" y="2571750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36;p20">
            <a:extLst>
              <a:ext uri="{FF2B5EF4-FFF2-40B4-BE49-F238E27FC236}">
                <a16:creationId xmlns:a16="http://schemas.microsoft.com/office/drawing/2014/main" id="{9161D2FB-D5C2-F191-272F-E3E4DB175126}"/>
              </a:ext>
            </a:extLst>
          </p:cNvPr>
          <p:cNvCxnSpPr>
            <a:cxnSpLocks/>
          </p:cNvCxnSpPr>
          <p:nvPr/>
        </p:nvCxnSpPr>
        <p:spPr>
          <a:xfrm flipH="1">
            <a:off x="8386906" y="2856555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" name="Oval 203">
            <a:extLst>
              <a:ext uri="{FF2B5EF4-FFF2-40B4-BE49-F238E27FC236}">
                <a16:creationId xmlns:a16="http://schemas.microsoft.com/office/drawing/2014/main" id="{819F8D38-F80E-17AE-E049-408DAD2FEFCB}"/>
              </a:ext>
            </a:extLst>
          </p:cNvPr>
          <p:cNvSpPr/>
          <p:nvPr/>
        </p:nvSpPr>
        <p:spPr>
          <a:xfrm>
            <a:off x="7907917" y="2443421"/>
            <a:ext cx="363353" cy="327191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05" name="Google Shape;264;p31">
            <a:extLst>
              <a:ext uri="{FF2B5EF4-FFF2-40B4-BE49-F238E27FC236}">
                <a16:creationId xmlns:a16="http://schemas.microsoft.com/office/drawing/2014/main" id="{1C082CED-E33B-5E24-A838-D8EB701DA7D6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375363" y="104654"/>
            <a:ext cx="18573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EF104337-8030-D483-FC0A-AE3D950F8D95}"/>
              </a:ext>
            </a:extLst>
          </p:cNvPr>
          <p:cNvSpPr txBox="1"/>
          <p:nvPr/>
        </p:nvSpPr>
        <p:spPr>
          <a:xfrm>
            <a:off x="5288200" y="61277"/>
            <a:ext cx="134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(OXT)</a:t>
            </a:r>
            <a:endParaRPr kumimoji="0" lang="en-I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4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6" grpId="0"/>
      <p:bldP spid="18" grpId="0"/>
      <p:bldP spid="22" grpId="0"/>
      <p:bldP spid="25" grpId="0" animBg="1"/>
      <p:bldP spid="36" grpId="0"/>
      <p:bldP spid="38" grpId="0"/>
      <p:bldP spid="46" grpId="0"/>
      <p:bldP spid="47" grpId="0"/>
      <p:bldP spid="51" grpId="0"/>
      <p:bldP spid="55" grpId="0"/>
      <p:bldP spid="56" grpId="0"/>
      <p:bldP spid="57" grpId="0"/>
      <p:bldP spid="58" grpId="0"/>
      <p:bldP spid="59" grpId="0"/>
      <p:bldP spid="2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4" y="1570835"/>
            <a:ext cx="1855621" cy="16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276" y="1555766"/>
            <a:ext cx="1858898" cy="16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8E1A8-F6AE-6F3A-3B86-3A9B721AB64C}"/>
              </a:ext>
            </a:extLst>
          </p:cNvPr>
          <p:cNvSpPr txBox="1"/>
          <p:nvPr/>
        </p:nvSpPr>
        <p:spPr>
          <a:xfrm>
            <a:off x="7375656" y="3194898"/>
            <a:ext cx="61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EDB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35;p20">
            <a:extLst>
              <a:ext uri="{FF2B5EF4-FFF2-40B4-BE49-F238E27FC236}">
                <a16:creationId xmlns:a16="http://schemas.microsoft.com/office/drawing/2014/main" id="{47C6AC0A-A9C7-31E5-D3ED-73B850E12E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774" y="451443"/>
            <a:ext cx="733033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4;p20">
            <a:extLst>
              <a:ext uri="{FF2B5EF4-FFF2-40B4-BE49-F238E27FC236}">
                <a16:creationId xmlns:a16="http://schemas.microsoft.com/office/drawing/2014/main" id="{38C0CA73-B47C-D84B-B47B-BEAA038949B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774" y="322887"/>
            <a:ext cx="805981" cy="781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36;p20">
            <a:extLst>
              <a:ext uri="{FF2B5EF4-FFF2-40B4-BE49-F238E27FC236}">
                <a16:creationId xmlns:a16="http://schemas.microsoft.com/office/drawing/2014/main" id="{3CCB556D-4365-9A8B-B698-903035086F1E}"/>
              </a:ext>
            </a:extLst>
          </p:cNvPr>
          <p:cNvCxnSpPr/>
          <p:nvPr/>
        </p:nvCxnSpPr>
        <p:spPr>
          <a:xfrm>
            <a:off x="3278547" y="2200044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oogle Shape;139;p20">
            <a:extLst>
              <a:ext uri="{FF2B5EF4-FFF2-40B4-BE49-F238E27FC236}">
                <a16:creationId xmlns:a16="http://schemas.microsoft.com/office/drawing/2014/main" id="{9B42A833-D895-F037-3CB8-490A4877B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5992" y="322887"/>
            <a:ext cx="678104" cy="5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BD1075-06C9-17FE-A4AB-DD90BB7EA465}"/>
              </a:ext>
            </a:extLst>
          </p:cNvPr>
          <p:cNvSpPr txBox="1"/>
          <p:nvPr/>
        </p:nvSpPr>
        <p:spPr>
          <a:xfrm>
            <a:off x="311146" y="1119656"/>
            <a:ext cx="71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Client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D5701E-82E6-84FA-9B3B-215432223714}"/>
                  </a:ext>
                </a:extLst>
              </p:cNvPr>
              <p:cNvSpPr txBox="1"/>
              <p:nvPr/>
            </p:nvSpPr>
            <p:spPr>
              <a:xfrm>
                <a:off x="221774" y="3479824"/>
                <a:ext cx="13396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𝑠𝑡𝑎𝑔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←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𝐹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𝐾</m:t>
                          </m:r>
                        </m:e>
                        <m: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𝑇</m:t>
                          </m:r>
                        </m:sub>
                      </m:sSub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, 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𝐵𝑜𝑏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D5701E-82E6-84FA-9B3B-215432223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4" y="3479824"/>
                <a:ext cx="1339662" cy="184666"/>
              </a:xfrm>
              <a:prstGeom prst="rect">
                <a:avLst/>
              </a:prstGeom>
              <a:blipFill>
                <a:blip r:embed="rId8"/>
                <a:stretch>
                  <a:fillRect l="-2727" t="-3333" r="-3636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02B58-47CF-483E-E8EA-7F83BE2143EB}"/>
                  </a:ext>
                </a:extLst>
              </p:cNvPr>
              <p:cNvSpPr txBox="1"/>
              <p:nvPr/>
            </p:nvSpPr>
            <p:spPr>
              <a:xfrm>
                <a:off x="3516304" y="935009"/>
                <a:ext cx="1449692" cy="21544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soli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𝑞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𝐵𝑜𝑏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∧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𝐶𝑟𝑦𝑝𝑡𝑜</m:t>
                      </m:r>
                    </m:oMath>
                  </m:oMathPara>
                </a14:m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02B58-47CF-483E-E8EA-7F83BE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304" y="935009"/>
                <a:ext cx="1449692" cy="215444"/>
              </a:xfrm>
              <a:prstGeom prst="rect">
                <a:avLst/>
              </a:prstGeom>
              <a:blipFill>
                <a:blip r:embed="rId9"/>
                <a:stretch>
                  <a:fillRect l="-2083" r="-2083" b="-26316"/>
                </a:stretch>
              </a:blipFill>
              <a:ln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4944DF1C-B448-A729-7910-DFCBA721FAF4}"/>
              </a:ext>
            </a:extLst>
          </p:cNvPr>
          <p:cNvSpPr/>
          <p:nvPr/>
        </p:nvSpPr>
        <p:spPr>
          <a:xfrm>
            <a:off x="3848446" y="900026"/>
            <a:ext cx="363353" cy="327191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4" name="Google Shape;136;p20">
            <a:extLst>
              <a:ext uri="{FF2B5EF4-FFF2-40B4-BE49-F238E27FC236}">
                <a16:creationId xmlns:a16="http://schemas.microsoft.com/office/drawing/2014/main" id="{1A6E9319-13E8-FAF8-481D-EA38894025D6}"/>
              </a:ext>
            </a:extLst>
          </p:cNvPr>
          <p:cNvCxnSpPr>
            <a:cxnSpLocks/>
          </p:cNvCxnSpPr>
          <p:nvPr/>
        </p:nvCxnSpPr>
        <p:spPr>
          <a:xfrm>
            <a:off x="4030122" y="1262914"/>
            <a:ext cx="0" cy="24886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183861-2B4F-4975-5199-91B4F0979C91}"/>
              </a:ext>
            </a:extLst>
          </p:cNvPr>
          <p:cNvSpPr txBox="1"/>
          <p:nvPr/>
        </p:nvSpPr>
        <p:spPr>
          <a:xfrm>
            <a:off x="3679795" y="1421734"/>
            <a:ext cx="73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s-term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34CB4-C4F0-33EF-241C-1497BAF222D3}"/>
                  </a:ext>
                </a:extLst>
              </p:cNvPr>
              <p:cNvSpPr txBox="1"/>
              <p:nvPr/>
            </p:nvSpPr>
            <p:spPr>
              <a:xfrm>
                <a:off x="3793129" y="1885174"/>
                <a:ext cx="5252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𝑠𝑡𝑎𝑔</m:t>
                      </m:r>
                    </m:oMath>
                  </m:oMathPara>
                </a14:m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34CB4-C4F0-33EF-241C-1497BAF22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29" y="1885174"/>
                <a:ext cx="525213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B3373C2-6948-5A2F-C5F7-FDBFC2E12820}"/>
              </a:ext>
            </a:extLst>
          </p:cNvPr>
          <p:cNvSpPr txBox="1"/>
          <p:nvPr/>
        </p:nvSpPr>
        <p:spPr>
          <a:xfrm>
            <a:off x="7977440" y="1100643"/>
            <a:ext cx="74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Server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47C346-AC4C-643A-6A8A-D55383F03F20}"/>
                  </a:ext>
                </a:extLst>
              </p:cNvPr>
              <p:cNvSpPr txBox="1"/>
              <p:nvPr/>
            </p:nvSpPr>
            <p:spPr>
              <a:xfrm>
                <a:off x="5697642" y="1992867"/>
                <a:ext cx="52521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𝑠𝑡𝑎𝑔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47C346-AC4C-643A-6A8A-D55383F03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42" y="1992867"/>
                <a:ext cx="525213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oogle Shape;136;p20">
            <a:extLst>
              <a:ext uri="{FF2B5EF4-FFF2-40B4-BE49-F238E27FC236}">
                <a16:creationId xmlns:a16="http://schemas.microsoft.com/office/drawing/2014/main" id="{5A3C57E5-28C7-1A24-03A1-5B0FC0282CE7}"/>
              </a:ext>
            </a:extLst>
          </p:cNvPr>
          <p:cNvCxnSpPr>
            <a:cxnSpLocks/>
          </p:cNvCxnSpPr>
          <p:nvPr/>
        </p:nvCxnSpPr>
        <p:spPr>
          <a:xfrm>
            <a:off x="6178819" y="2131367"/>
            <a:ext cx="331558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EC717D-B70A-806A-E906-D702EB81A38D}"/>
              </a:ext>
            </a:extLst>
          </p:cNvPr>
          <p:cNvSpPr/>
          <p:nvPr/>
        </p:nvSpPr>
        <p:spPr>
          <a:xfrm>
            <a:off x="6563276" y="2040442"/>
            <a:ext cx="1118440" cy="1889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7">
                <a:extLst>
                  <a:ext uri="{FF2B5EF4-FFF2-40B4-BE49-F238E27FC236}">
                    <a16:creationId xmlns:a16="http://schemas.microsoft.com/office/drawing/2014/main" id="{CF4E3B21-BB6A-0299-B6F7-0DC9503C0A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73823" y="3525537"/>
              <a:ext cx="1347668" cy="3271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834">
                      <a:extLst>
                        <a:ext uri="{9D8B030D-6E8A-4147-A177-3AD203B41FA5}">
                          <a16:colId xmlns:a16="http://schemas.microsoft.com/office/drawing/2014/main" val="1563494417"/>
                        </a:ext>
                      </a:extLst>
                    </a:gridCol>
                    <a:gridCol w="673834">
                      <a:extLst>
                        <a:ext uri="{9D8B030D-6E8A-4147-A177-3AD203B41FA5}">
                          <a16:colId xmlns:a16="http://schemas.microsoft.com/office/drawing/2014/main" val="624331503"/>
                        </a:ext>
                      </a:extLst>
                    </a:gridCol>
                  </a:tblGrid>
                  <a:tr h="327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723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7">
                <a:extLst>
                  <a:ext uri="{FF2B5EF4-FFF2-40B4-BE49-F238E27FC236}">
                    <a16:creationId xmlns:a16="http://schemas.microsoft.com/office/drawing/2014/main" id="{CF4E3B21-BB6A-0299-B6F7-0DC9503C0A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495054"/>
                  </p:ext>
                </p:extLst>
              </p:nvPr>
            </p:nvGraphicFramePr>
            <p:xfrm>
              <a:off x="6773823" y="3525537"/>
              <a:ext cx="1347668" cy="3271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834">
                      <a:extLst>
                        <a:ext uri="{9D8B030D-6E8A-4147-A177-3AD203B41FA5}">
                          <a16:colId xmlns:a16="http://schemas.microsoft.com/office/drawing/2014/main" val="1563494417"/>
                        </a:ext>
                      </a:extLst>
                    </a:gridCol>
                    <a:gridCol w="673834">
                      <a:extLst>
                        <a:ext uri="{9D8B030D-6E8A-4147-A177-3AD203B41FA5}">
                          <a16:colId xmlns:a16="http://schemas.microsoft.com/office/drawing/2014/main" val="624331503"/>
                        </a:ext>
                      </a:extLst>
                    </a:gridCol>
                  </a:tblGrid>
                  <a:tr h="327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901" t="-1818" r="-101802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901" t="-1818" r="-1802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72363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Google Shape;136;p20">
            <a:extLst>
              <a:ext uri="{FF2B5EF4-FFF2-40B4-BE49-F238E27FC236}">
                <a16:creationId xmlns:a16="http://schemas.microsoft.com/office/drawing/2014/main" id="{32F4ACB0-93C8-F522-9376-371EC2B812F9}"/>
              </a:ext>
            </a:extLst>
          </p:cNvPr>
          <p:cNvCxnSpPr>
            <a:cxnSpLocks/>
          </p:cNvCxnSpPr>
          <p:nvPr/>
        </p:nvCxnSpPr>
        <p:spPr>
          <a:xfrm>
            <a:off x="6344598" y="3680199"/>
            <a:ext cx="331558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FCA13-2468-D0A4-941E-69B0734FBFFA}"/>
              </a:ext>
            </a:extLst>
          </p:cNvPr>
          <p:cNvCxnSpPr>
            <a:cxnSpLocks/>
          </p:cNvCxnSpPr>
          <p:nvPr/>
        </p:nvCxnSpPr>
        <p:spPr>
          <a:xfrm flipV="1">
            <a:off x="6344598" y="2269866"/>
            <a:ext cx="0" cy="1410333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2D2677-BCCD-89D7-471C-28AD9B3B96AF}"/>
                  </a:ext>
                </a:extLst>
              </p:cNvPr>
              <p:cNvSpPr txBox="1"/>
              <p:nvPr/>
            </p:nvSpPr>
            <p:spPr>
              <a:xfrm>
                <a:off x="221772" y="3956912"/>
                <a:ext cx="2650341" cy="19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1,1</m:t>
                          </m:r>
                        </m:e>
                      </m:d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𝑃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𝐵𝑜𝑏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||1)∙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2D2677-BCCD-89D7-471C-28AD9B3B9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2" y="3956912"/>
                <a:ext cx="2650341" cy="196016"/>
              </a:xfrm>
              <a:prstGeom prst="rect">
                <a:avLst/>
              </a:prstGeom>
              <a:blipFill>
                <a:blip r:embed="rId13"/>
                <a:stretch>
                  <a:fillRect l="-690" t="-6250" r="-230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C948C7-EDCE-8CB0-9269-640DCC95A26B}"/>
                  </a:ext>
                </a:extLst>
              </p:cNvPr>
              <p:cNvSpPr txBox="1"/>
              <p:nvPr/>
            </p:nvSpPr>
            <p:spPr>
              <a:xfrm>
                <a:off x="221773" y="4185148"/>
                <a:ext cx="2650341" cy="19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2,1</m:t>
                          </m:r>
                        </m:e>
                      </m:d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𝑃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𝐵𝑜𝑏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||2)∙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𝐶𝑟𝑦𝑝𝑡𝑜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C948C7-EDCE-8CB0-9269-640DCC95A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3" y="4185148"/>
                <a:ext cx="2650341" cy="196016"/>
              </a:xfrm>
              <a:prstGeom prst="rect">
                <a:avLst/>
              </a:prstGeom>
              <a:blipFill>
                <a:blip r:embed="rId14"/>
                <a:stretch>
                  <a:fillRect l="-690" t="-6250" r="-230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oogle Shape;136;p20">
            <a:extLst>
              <a:ext uri="{FF2B5EF4-FFF2-40B4-BE49-F238E27FC236}">
                <a16:creationId xmlns:a16="http://schemas.microsoft.com/office/drawing/2014/main" id="{DA8BEBD9-8112-8C28-6B56-3609882B0481}"/>
              </a:ext>
            </a:extLst>
          </p:cNvPr>
          <p:cNvCxnSpPr/>
          <p:nvPr/>
        </p:nvCxnSpPr>
        <p:spPr>
          <a:xfrm>
            <a:off x="3307898" y="2787847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9946F8-8A5E-2EEF-5412-DD2874DEE13B}"/>
                  </a:ext>
                </a:extLst>
              </p:cNvPr>
              <p:cNvSpPr txBox="1"/>
              <p:nvPr/>
            </p:nvSpPr>
            <p:spPr>
              <a:xfrm>
                <a:off x="3421558" y="2534584"/>
                <a:ext cx="74513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e>
                      </m:d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9946F8-8A5E-2EEF-5412-DD2874DE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558" y="2534584"/>
                <a:ext cx="745139" cy="184666"/>
              </a:xfrm>
              <a:prstGeom prst="rect">
                <a:avLst/>
              </a:prstGeom>
              <a:blipFill>
                <a:blip r:embed="rId15"/>
                <a:stretch>
                  <a:fillRect l="-4065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52E97-DE64-0F68-F20C-48F1057E49B0}"/>
                  </a:ext>
                </a:extLst>
              </p:cNvPr>
              <p:cNvSpPr txBox="1"/>
              <p:nvPr/>
            </p:nvSpPr>
            <p:spPr>
              <a:xfrm>
                <a:off x="4115543" y="2534584"/>
                <a:ext cx="7480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[2]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52E97-DE64-0F68-F20C-48F1057E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543" y="2534584"/>
                <a:ext cx="748025" cy="184666"/>
              </a:xfrm>
              <a:prstGeom prst="rect">
                <a:avLst/>
              </a:prstGeom>
              <a:blipFill>
                <a:blip r:embed="rId16"/>
                <a:stretch>
                  <a:fillRect t="-3333" r="-7317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5B7B5A-4C5F-FCE1-99F3-FB7EE203F88E}"/>
                  </a:ext>
                </a:extLst>
              </p:cNvPr>
              <p:cNvSpPr txBox="1"/>
              <p:nvPr/>
            </p:nvSpPr>
            <p:spPr>
              <a:xfrm>
                <a:off x="8578483" y="2261419"/>
                <a:ext cx="605922" cy="1344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𝒙𝒕𝒂</m:t>
                      </m:r>
                      <m:sSub>
                        <m:sSubPr>
                          <m:ctrlPr>
                            <a:rPr kumimoji="0" lang="en-US" sz="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𝒈</m:t>
                          </m:r>
                        </m:e>
                        <m:sub>
                          <m:r>
                            <a:rPr kumimoji="0" lang="en-US" sz="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𝒄𝒓𝒚𝒑𝒕𝒐𝒙𝒙</m:t>
                          </m:r>
                        </m:sub>
                      </m:sSub>
                    </m:oMath>
                  </m:oMathPara>
                </a14:m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5B7B5A-4C5F-FCE1-99F3-FB7EE203F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483" y="2261419"/>
                <a:ext cx="605922" cy="134460"/>
              </a:xfrm>
              <a:prstGeom prst="rect">
                <a:avLst/>
              </a:prstGeom>
              <a:blipFill>
                <a:blip r:embed="rId17"/>
                <a:stretch>
                  <a:fillRect l="-2000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oogle Shape;136;p20">
            <a:extLst>
              <a:ext uri="{FF2B5EF4-FFF2-40B4-BE49-F238E27FC236}">
                <a16:creationId xmlns:a16="http://schemas.microsoft.com/office/drawing/2014/main" id="{C8E06448-A772-F490-0D17-F44080F0D8B3}"/>
              </a:ext>
            </a:extLst>
          </p:cNvPr>
          <p:cNvCxnSpPr>
            <a:cxnSpLocks/>
          </p:cNvCxnSpPr>
          <p:nvPr/>
        </p:nvCxnSpPr>
        <p:spPr>
          <a:xfrm flipH="1">
            <a:off x="8386906" y="1886886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D52139-FCA9-E7FA-4480-930511262812}"/>
              </a:ext>
            </a:extLst>
          </p:cNvPr>
          <p:cNvCxnSpPr>
            <a:cxnSpLocks/>
          </p:cNvCxnSpPr>
          <p:nvPr/>
        </p:nvCxnSpPr>
        <p:spPr>
          <a:xfrm flipV="1">
            <a:off x="8584780" y="1881697"/>
            <a:ext cx="0" cy="974858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Google Shape;136;p20">
            <a:extLst>
              <a:ext uri="{FF2B5EF4-FFF2-40B4-BE49-F238E27FC236}">
                <a16:creationId xmlns:a16="http://schemas.microsoft.com/office/drawing/2014/main" id="{64052E72-D301-795F-DEB3-37AAA4BC70E3}"/>
              </a:ext>
            </a:extLst>
          </p:cNvPr>
          <p:cNvCxnSpPr>
            <a:cxnSpLocks/>
          </p:cNvCxnSpPr>
          <p:nvPr/>
        </p:nvCxnSpPr>
        <p:spPr>
          <a:xfrm flipH="1">
            <a:off x="8386906" y="2129987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36;p20">
            <a:extLst>
              <a:ext uri="{FF2B5EF4-FFF2-40B4-BE49-F238E27FC236}">
                <a16:creationId xmlns:a16="http://schemas.microsoft.com/office/drawing/2014/main" id="{9E85DAD3-0869-52AD-BAF3-BA83F0426E5D}"/>
              </a:ext>
            </a:extLst>
          </p:cNvPr>
          <p:cNvCxnSpPr>
            <a:cxnSpLocks/>
          </p:cNvCxnSpPr>
          <p:nvPr/>
        </p:nvCxnSpPr>
        <p:spPr>
          <a:xfrm flipH="1">
            <a:off x="8395159" y="2369126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36;p20">
            <a:extLst>
              <a:ext uri="{FF2B5EF4-FFF2-40B4-BE49-F238E27FC236}">
                <a16:creationId xmlns:a16="http://schemas.microsoft.com/office/drawing/2014/main" id="{D80F37CF-BB6A-D3FD-1687-0A53C0BFF9F1}"/>
              </a:ext>
            </a:extLst>
          </p:cNvPr>
          <p:cNvCxnSpPr>
            <a:cxnSpLocks/>
          </p:cNvCxnSpPr>
          <p:nvPr/>
        </p:nvCxnSpPr>
        <p:spPr>
          <a:xfrm flipH="1">
            <a:off x="8380609" y="2571750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36;p20">
            <a:extLst>
              <a:ext uri="{FF2B5EF4-FFF2-40B4-BE49-F238E27FC236}">
                <a16:creationId xmlns:a16="http://schemas.microsoft.com/office/drawing/2014/main" id="{9161D2FB-D5C2-F191-272F-E3E4DB175126}"/>
              </a:ext>
            </a:extLst>
          </p:cNvPr>
          <p:cNvCxnSpPr>
            <a:cxnSpLocks/>
          </p:cNvCxnSpPr>
          <p:nvPr/>
        </p:nvCxnSpPr>
        <p:spPr>
          <a:xfrm flipH="1">
            <a:off x="8386906" y="2856555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5" name="Google Shape;264;p31">
            <a:extLst>
              <a:ext uri="{FF2B5EF4-FFF2-40B4-BE49-F238E27FC236}">
                <a16:creationId xmlns:a16="http://schemas.microsoft.com/office/drawing/2014/main" id="{1C082CED-E33B-5E24-A838-D8EB701DA7D6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375363" y="104654"/>
            <a:ext cx="18573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EF104337-8030-D483-FC0A-AE3D950F8D95}"/>
              </a:ext>
            </a:extLst>
          </p:cNvPr>
          <p:cNvSpPr txBox="1"/>
          <p:nvPr/>
        </p:nvSpPr>
        <p:spPr>
          <a:xfrm>
            <a:off x="5288200" y="61277"/>
            <a:ext cx="134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(OXT)</a:t>
            </a:r>
            <a:endParaRPr kumimoji="0" lang="en-I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144;p20">
            <a:extLst>
              <a:ext uri="{FF2B5EF4-FFF2-40B4-BE49-F238E27FC236}">
                <a16:creationId xmlns:a16="http://schemas.microsoft.com/office/drawing/2014/main" id="{53FDAA69-2842-2932-B98A-FD05F6AA8CD3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255686" y="3199430"/>
            <a:ext cx="291467" cy="25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45;p20">
            <a:extLst>
              <a:ext uri="{FF2B5EF4-FFF2-40B4-BE49-F238E27FC236}">
                <a16:creationId xmlns:a16="http://schemas.microsoft.com/office/drawing/2014/main" id="{01B49440-F21F-03E2-67C6-8BAD8C29DFEA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350846" y="3074708"/>
            <a:ext cx="221154" cy="213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136;p20">
            <a:extLst>
              <a:ext uri="{FF2B5EF4-FFF2-40B4-BE49-F238E27FC236}">
                <a16:creationId xmlns:a16="http://schemas.microsoft.com/office/drawing/2014/main" id="{E705663B-C0FA-64E9-10FA-299687E65B29}"/>
              </a:ext>
            </a:extLst>
          </p:cNvPr>
          <p:cNvCxnSpPr>
            <a:cxnSpLocks/>
          </p:cNvCxnSpPr>
          <p:nvPr/>
        </p:nvCxnSpPr>
        <p:spPr>
          <a:xfrm flipH="1">
            <a:off x="3325073" y="3502675"/>
            <a:ext cx="1804227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F9ECF9-80BE-97FF-7F24-125E529FD36A}"/>
                  </a:ext>
                </a:extLst>
              </p:cNvPr>
              <p:cNvSpPr txBox="1"/>
              <p:nvPr/>
            </p:nvSpPr>
            <p:spPr>
              <a:xfrm>
                <a:off x="3958495" y="3170851"/>
                <a:ext cx="4043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𝑒</m:t>
                          </m:r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F9ECF9-80BE-97FF-7F24-125E529F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95" y="3170851"/>
                <a:ext cx="4043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4B4341-DBF1-7E77-120B-C9C2684D0E93}"/>
                  </a:ext>
                </a:extLst>
              </p:cNvPr>
              <p:cNvSpPr txBox="1"/>
              <p:nvPr/>
            </p:nvSpPr>
            <p:spPr>
              <a:xfrm>
                <a:off x="4837916" y="4012219"/>
                <a:ext cx="3088153" cy="196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𝑥𝑡𝑜𝑘𝑒𝑛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2,1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[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𝐵𝑜𝑏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||2)∙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𝐶𝑟𝑦𝑝𝑡𝑜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]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4B4341-DBF1-7E77-120B-C9C2684D0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916" y="4012219"/>
                <a:ext cx="3088153" cy="196272"/>
              </a:xfrm>
              <a:prstGeom prst="rect">
                <a:avLst/>
              </a:prstGeom>
              <a:blipFill>
                <a:blip r:embed="rId22"/>
                <a:stretch>
                  <a:fillRect l="-395" t="-6250" b="-40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8449FA-6093-FFB2-EB82-70B0B1C798FA}"/>
                  </a:ext>
                </a:extLst>
              </p:cNvPr>
              <p:cNvSpPr txBox="1"/>
              <p:nvPr/>
            </p:nvSpPr>
            <p:spPr>
              <a:xfrm>
                <a:off x="5828414" y="4258726"/>
                <a:ext cx="2471189" cy="209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[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𝐵𝑜𝑏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||2)∙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𝐶𝑟𝑦𝑝𝑡𝑜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]</m:t>
                          </m:r>
                        </m:e>
                        <m:sup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𝑥𝑖𝑛𝑑</m:t>
                          </m:r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8449FA-6093-FFB2-EB82-70B0B1C79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414" y="4258726"/>
                <a:ext cx="2471189" cy="209866"/>
              </a:xfrm>
              <a:prstGeom prst="rect">
                <a:avLst/>
              </a:prstGeom>
              <a:blipFill>
                <a:blip r:embed="rId23"/>
                <a:stretch>
                  <a:fillRect b="-352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C65199-DCFD-194C-7F30-C183006F9A05}"/>
                  </a:ext>
                </a:extLst>
              </p:cNvPr>
              <p:cNvSpPr txBox="1"/>
              <p:nvPr/>
            </p:nvSpPr>
            <p:spPr>
              <a:xfrm>
                <a:off x="5828414" y="4541793"/>
                <a:ext cx="3359125" cy="213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[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𝐵𝑜𝑏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||2)∙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𝐶𝑟𝑦𝑝𝑡𝑜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sup>
                          </m:sSup>
                          <m:r>
                            <a:rPr kumimoji="0" lang="en-US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]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,4</m:t>
                              </m:r>
                            </m:e>
                          </m:d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.  </m:t>
                          </m:r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𝐵𝑜𝑏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||2)</m:t>
                              </m:r>
                            </m:e>
                            <m:sup>
                              <m:r>
                                <a:rPr kumimoji="0" lang="en-US" sz="1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C65199-DCFD-194C-7F30-C183006F9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414" y="4541793"/>
                <a:ext cx="3359125" cy="213520"/>
              </a:xfrm>
              <a:prstGeom prst="rect">
                <a:avLst/>
              </a:prstGeom>
              <a:blipFill>
                <a:blip r:embed="rId24"/>
                <a:stretch>
                  <a:fillRect b="-3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A67B70-F08E-83E6-978A-D93E06159A7F}"/>
                  </a:ext>
                </a:extLst>
              </p:cNvPr>
              <p:cNvSpPr txBox="1"/>
              <p:nvPr/>
            </p:nvSpPr>
            <p:spPr>
              <a:xfrm>
                <a:off x="5828413" y="4830586"/>
                <a:ext cx="1581459" cy="20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𝐶𝑟𝑦𝑝𝑡𝑜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0" lang="en-US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,</m:t>
                                  </m:r>
                                  <m:r>
                                    <a:rPr kumimoji="0" lang="en-US" sz="12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6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kumimoji="0" lang="en-US" sz="1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sup>
                      </m:sSup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A67B70-F08E-83E6-978A-D93E0615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413" y="4830586"/>
                <a:ext cx="1581459" cy="200824"/>
              </a:xfrm>
              <a:prstGeom prst="rect">
                <a:avLst/>
              </a:prstGeom>
              <a:blipFill>
                <a:blip r:embed="rId25"/>
                <a:stretch>
                  <a:fillRect l="-385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F24D18-0A6B-97C7-F5A3-DA3AE121DA68}"/>
                  </a:ext>
                </a:extLst>
              </p:cNvPr>
              <p:cNvSpPr txBox="1"/>
              <p:nvPr/>
            </p:nvSpPr>
            <p:spPr>
              <a:xfrm>
                <a:off x="7370054" y="4789025"/>
                <a:ext cx="1067087" cy="201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𝒙𝒕𝒂</m:t>
                      </m:r>
                      <m:sSub>
                        <m:sSubPr>
                          <m:ctrlP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𝒈</m:t>
                          </m:r>
                        </m:e>
                        <m:sub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𝑪𝒓𝒚𝒑𝒕𝒐𝒙𝒙</m:t>
                          </m:r>
                        </m:sub>
                      </m:sSub>
                    </m:oMath>
                  </m:oMathPara>
                </a14:m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F24D18-0A6B-97C7-F5A3-DA3AE121D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054" y="4789025"/>
                <a:ext cx="1067087" cy="201658"/>
              </a:xfrm>
              <a:prstGeom prst="rect">
                <a:avLst/>
              </a:prstGeom>
              <a:blipFill>
                <a:blip r:embed="rId26"/>
                <a:stretch>
                  <a:fillRect l="-1143" r="-1143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66E554-9929-D173-A77D-60FDA03C978D}"/>
              </a:ext>
            </a:extLst>
          </p:cNvPr>
          <p:cNvCxnSpPr>
            <a:cxnSpLocks/>
          </p:cNvCxnSpPr>
          <p:nvPr/>
        </p:nvCxnSpPr>
        <p:spPr>
          <a:xfrm>
            <a:off x="7453181" y="3704246"/>
            <a:ext cx="66363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0" grpId="0"/>
      <p:bldP spid="7" grpId="0"/>
      <p:bldP spid="8" grpId="0"/>
      <p:bldP spid="9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57;p30">
            <a:extLst>
              <a:ext uri="{FF2B5EF4-FFF2-40B4-BE49-F238E27FC236}">
                <a16:creationId xmlns:a16="http://schemas.microsoft.com/office/drawing/2014/main" id="{39380531-6557-7F1E-B588-2563C9CECEAF}"/>
              </a:ext>
            </a:extLst>
          </p:cNvPr>
          <p:cNvCxnSpPr>
            <a:cxnSpLocks/>
          </p:cNvCxnSpPr>
          <p:nvPr/>
        </p:nvCxnSpPr>
        <p:spPr>
          <a:xfrm flipH="1" flipV="1">
            <a:off x="4753369" y="2057068"/>
            <a:ext cx="959742" cy="855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A7246A9-84A2-C473-8181-50BD612B665C}"/>
              </a:ext>
            </a:extLst>
          </p:cNvPr>
          <p:cNvSpPr/>
          <p:nvPr/>
        </p:nvSpPr>
        <p:spPr>
          <a:xfrm>
            <a:off x="4481316" y="3210251"/>
            <a:ext cx="668366" cy="20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Google Shape;250;p30">
            <a:extLst>
              <a:ext uri="{FF2B5EF4-FFF2-40B4-BE49-F238E27FC236}">
                <a16:creationId xmlns:a16="http://schemas.microsoft.com/office/drawing/2014/main" id="{CD9E6D08-6914-65F8-27CA-1757AEF2DB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741" y="942908"/>
            <a:ext cx="2569389" cy="2115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258;p30">
            <a:extLst>
              <a:ext uri="{FF2B5EF4-FFF2-40B4-BE49-F238E27FC236}">
                <a16:creationId xmlns:a16="http://schemas.microsoft.com/office/drawing/2014/main" id="{ECCD94F3-8862-79E7-759B-67E9DF125B06}"/>
              </a:ext>
            </a:extLst>
          </p:cNvPr>
          <p:cNvCxnSpPr>
            <a:cxnSpLocks/>
          </p:cNvCxnSpPr>
          <p:nvPr/>
        </p:nvCxnSpPr>
        <p:spPr>
          <a:xfrm flipH="1">
            <a:off x="3516866" y="958117"/>
            <a:ext cx="8041" cy="2084185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259;p30">
            <a:extLst>
              <a:ext uri="{FF2B5EF4-FFF2-40B4-BE49-F238E27FC236}">
                <a16:creationId xmlns:a16="http://schemas.microsoft.com/office/drawing/2014/main" id="{A45556ED-68BF-E4F4-9E9E-FA14207BFD06}"/>
              </a:ext>
            </a:extLst>
          </p:cNvPr>
          <p:cNvCxnSpPr>
            <a:cxnSpLocks/>
          </p:cNvCxnSpPr>
          <p:nvPr/>
        </p:nvCxnSpPr>
        <p:spPr>
          <a:xfrm>
            <a:off x="2639129" y="3056650"/>
            <a:ext cx="890874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718CB9F-6D0C-5E36-171C-5291FDE00DD3}"/>
              </a:ext>
            </a:extLst>
          </p:cNvPr>
          <p:cNvSpPr/>
          <p:nvPr/>
        </p:nvSpPr>
        <p:spPr>
          <a:xfrm>
            <a:off x="2793620" y="2751635"/>
            <a:ext cx="581891" cy="20404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7513EF-04C5-166A-777E-C2B55C6A3AE3}"/>
              </a:ext>
            </a:extLst>
          </p:cNvPr>
          <p:cNvSpPr/>
          <p:nvPr/>
        </p:nvSpPr>
        <p:spPr>
          <a:xfrm>
            <a:off x="2793620" y="1704476"/>
            <a:ext cx="581891" cy="20404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F0E05-9557-7511-E9A7-ADFEFD0011CF}"/>
              </a:ext>
            </a:extLst>
          </p:cNvPr>
          <p:cNvCxnSpPr>
            <a:cxnSpLocks/>
          </p:cNvCxnSpPr>
          <p:nvPr/>
        </p:nvCxnSpPr>
        <p:spPr>
          <a:xfrm flipV="1">
            <a:off x="3608035" y="2065620"/>
            <a:ext cx="1145334" cy="68601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DAE1FD-9594-1B71-0B32-CD8251FCB065}"/>
              </a:ext>
            </a:extLst>
          </p:cNvPr>
          <p:cNvCxnSpPr>
            <a:cxnSpLocks/>
          </p:cNvCxnSpPr>
          <p:nvPr/>
        </p:nvCxnSpPr>
        <p:spPr>
          <a:xfrm>
            <a:off x="3571494" y="1806496"/>
            <a:ext cx="1202321" cy="2504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419633F-05A1-B441-3F6E-014982D96FB2}"/>
              </a:ext>
            </a:extLst>
          </p:cNvPr>
          <p:cNvSpPr txBox="1"/>
          <p:nvPr/>
        </p:nvSpPr>
        <p:spPr>
          <a:xfrm>
            <a:off x="5864251" y="1804010"/>
            <a:ext cx="2743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in discrete-log hard group where DDH assumption holds.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C8B1A6-E959-1ABB-7B65-AAAE45DA61D6}"/>
              </a:ext>
            </a:extLst>
          </p:cNvPr>
          <p:cNvSpPr txBox="1"/>
          <p:nvPr/>
        </p:nvSpPr>
        <p:spPr>
          <a:xfrm>
            <a:off x="5796239" y="1588566"/>
            <a:ext cx="325707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quantum adversary (running Shor’s algorithm) can solve the discrete logarithm problem in polynomial time, hence break the DDH assumption.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D29ECD8-C03B-1058-BDC5-2CC06E75306A}"/>
              </a:ext>
            </a:extLst>
          </p:cNvPr>
          <p:cNvSpPr/>
          <p:nvPr/>
        </p:nvSpPr>
        <p:spPr>
          <a:xfrm>
            <a:off x="3579881" y="435101"/>
            <a:ext cx="5564119" cy="327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594AA8-135D-1424-5F2C-FFBD7103E63D}"/>
                  </a:ext>
                </a:extLst>
              </p:cNvPr>
              <p:cNvSpPr txBox="1"/>
              <p:nvPr/>
            </p:nvSpPr>
            <p:spPr>
              <a:xfrm>
                <a:off x="5373286" y="443935"/>
                <a:ext cx="3229956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the discrete-logs corresponding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𝑥𝑡𝑎𝑔</m:t>
                    </m:r>
                  </m:oMath>
                </a14:m>
                <a:endParaRPr lang="en-I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594AA8-135D-1424-5F2C-FFBD7103E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86" y="443935"/>
                <a:ext cx="3229956" cy="523220"/>
              </a:xfrm>
              <a:prstGeom prst="rect">
                <a:avLst/>
              </a:prstGeom>
              <a:blipFill>
                <a:blip r:embed="rId4"/>
                <a:stretch>
                  <a:fillRect l="-189" t="-2326" r="-2075" b="-10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ABD35E45-13C0-F54A-0EBC-871BCF134C31}"/>
              </a:ext>
            </a:extLst>
          </p:cNvPr>
          <p:cNvSpPr txBox="1"/>
          <p:nvPr/>
        </p:nvSpPr>
        <p:spPr>
          <a:xfrm>
            <a:off x="5373286" y="1210682"/>
            <a:ext cx="322995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 the frequency distribution of the keywords across all documents in the database.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DC4268-EDCA-0C0D-6FA1-C5D00C21D8EF}"/>
              </a:ext>
            </a:extLst>
          </p:cNvPr>
          <p:cNvSpPr txBox="1"/>
          <p:nvPr/>
        </p:nvSpPr>
        <p:spPr>
          <a:xfrm>
            <a:off x="5373285" y="2257326"/>
            <a:ext cx="322995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leakage–abuse attacks and recover the queried keywords with high accuracy thereby violating query privacy guarantees of OXT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B1EACA-E89D-12A6-F816-158570587259}"/>
              </a:ext>
            </a:extLst>
          </p:cNvPr>
          <p:cNvSpPr txBox="1"/>
          <p:nvPr/>
        </p:nvSpPr>
        <p:spPr>
          <a:xfrm>
            <a:off x="5582656" y="3645493"/>
            <a:ext cx="281121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OXT is not quantum-safe</a:t>
            </a:r>
            <a:endParaRPr lang="en-IN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E7D76-E448-558B-490F-966F5A0BF3D8}"/>
              </a:ext>
            </a:extLst>
          </p:cNvPr>
          <p:cNvSpPr txBox="1"/>
          <p:nvPr/>
        </p:nvSpPr>
        <p:spPr>
          <a:xfrm>
            <a:off x="801045" y="546167"/>
            <a:ext cx="819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                                                               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4D132-C02B-E70A-1FA8-4A27681206A4}"/>
              </a:ext>
            </a:extLst>
          </p:cNvPr>
          <p:cNvSpPr txBox="1"/>
          <p:nvPr/>
        </p:nvSpPr>
        <p:spPr>
          <a:xfrm>
            <a:off x="801045" y="1271942"/>
            <a:ext cx="7791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C9BF6-6F8A-3B20-6985-FD8820AB728A}"/>
              </a:ext>
            </a:extLst>
          </p:cNvPr>
          <p:cNvSpPr txBox="1"/>
          <p:nvPr/>
        </p:nvSpPr>
        <p:spPr>
          <a:xfrm>
            <a:off x="801045" y="1566117"/>
            <a:ext cx="653304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Searchable Symmetric Encryption (SSE)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Oblivious Cross-Tag Protocol (OXT)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Contribution (OQXT)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2663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8">
            <a:extLst>
              <a:ext uri="{FF2B5EF4-FFF2-40B4-BE49-F238E27FC236}">
                <a16:creationId xmlns:a16="http://schemas.microsoft.com/office/drawing/2014/main" id="{19297123-D92E-DE3D-6693-EDC39D8A5890}"/>
              </a:ext>
            </a:extLst>
          </p:cNvPr>
          <p:cNvSpPr/>
          <p:nvPr/>
        </p:nvSpPr>
        <p:spPr>
          <a:xfrm>
            <a:off x="2232390" y="1987529"/>
            <a:ext cx="5022353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OQXT: Quantum-Safe SSE for Conjunctive Queries</a:t>
            </a:r>
            <a:endParaRPr sz="2400" i="0" u="none" strike="noStrike" cap="none" dirty="0">
              <a:solidFill>
                <a:srgbClr val="20124D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8">
            <a:extLst>
              <a:ext uri="{FF2B5EF4-FFF2-40B4-BE49-F238E27FC236}">
                <a16:creationId xmlns:a16="http://schemas.microsoft.com/office/drawing/2014/main" id="{7D37D32F-7296-C271-6DDE-A85DD859D0E3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49E34-605D-8CD6-D7EE-624C51FD0EA8}"/>
              </a:ext>
            </a:extLst>
          </p:cNvPr>
          <p:cNvSpPr txBox="1"/>
          <p:nvPr/>
        </p:nvSpPr>
        <p:spPr>
          <a:xfrm>
            <a:off x="423194" y="1443392"/>
            <a:ext cx="839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Learning With Errors (LWE)</a:t>
            </a:r>
            <a:r>
              <a:rPr kumimoji="0" lang="en-US" sz="1400" b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based oblivious cross-tags -- </a:t>
            </a:r>
            <a:r>
              <a:rPr lang="en-US" b="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maps each entry in the look-up table X-Set to an LWE sample.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Google Shape;250;p30">
            <a:extLst>
              <a:ext uri="{FF2B5EF4-FFF2-40B4-BE49-F238E27FC236}">
                <a16:creationId xmlns:a16="http://schemas.microsoft.com/office/drawing/2014/main" id="{34799EEB-253E-35D0-7F5C-ACEAC4BEF0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990"/>
          <a:stretch/>
        </p:blipFill>
        <p:spPr>
          <a:xfrm>
            <a:off x="2542586" y="2095082"/>
            <a:ext cx="980912" cy="18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257;p30">
            <a:extLst>
              <a:ext uri="{FF2B5EF4-FFF2-40B4-BE49-F238E27FC236}">
                <a16:creationId xmlns:a16="http://schemas.microsoft.com/office/drawing/2014/main" id="{B390D331-C585-02A9-4780-6DD79F08FC84}"/>
              </a:ext>
            </a:extLst>
          </p:cNvPr>
          <p:cNvCxnSpPr>
            <a:cxnSpLocks/>
          </p:cNvCxnSpPr>
          <p:nvPr/>
        </p:nvCxnSpPr>
        <p:spPr>
          <a:xfrm>
            <a:off x="3539673" y="3151762"/>
            <a:ext cx="447459" cy="0"/>
          </a:xfrm>
          <a:prstGeom prst="straightConnector1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2876A-7128-F1DF-8F53-35A326C05C61}"/>
                  </a:ext>
                </a:extLst>
              </p:cNvPr>
              <p:cNvSpPr txBox="1"/>
              <p:nvPr/>
            </p:nvSpPr>
            <p:spPr>
              <a:xfrm>
                <a:off x="3969720" y="3009576"/>
                <a:ext cx="171159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𝒙𝒕𝒂𝒈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𝒙𝒘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12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2876A-7128-F1DF-8F53-35A326C05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20" y="3009576"/>
                <a:ext cx="1711597" cy="272767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9B8051D-343C-46C9-A262-6F1A16A17C7F}"/>
              </a:ext>
            </a:extLst>
          </p:cNvPr>
          <p:cNvSpPr txBox="1"/>
          <p:nvPr/>
        </p:nvSpPr>
        <p:spPr>
          <a:xfrm>
            <a:off x="1990566" y="2746950"/>
            <a:ext cx="81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X-Set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7EB27-1417-64FF-10A0-DA7588F40AC9}"/>
              </a:ext>
            </a:extLst>
          </p:cNvPr>
          <p:cNvSpPr txBox="1"/>
          <p:nvPr/>
        </p:nvSpPr>
        <p:spPr>
          <a:xfrm>
            <a:off x="423194" y="4807126"/>
            <a:ext cx="71300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Oded Regev. On lattices, learning with errors, random linear codes, and cryptography. J. ACM, pages 34:1–34:40, 2009.</a:t>
            </a:r>
            <a:endParaRPr lang="en-IN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5A7B0B-D595-A106-2D96-96E6C94DAEFB}"/>
                  </a:ext>
                </a:extLst>
              </p:cNvPr>
              <p:cNvSpPr txBox="1"/>
              <p:nvPr/>
            </p:nvSpPr>
            <p:spPr>
              <a:xfrm>
                <a:off x="6251583" y="2294751"/>
                <a:ext cx="240876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𝑥𝑖𝑛𝑑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𝑥𝑤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200" b="0" i="1" baseline="30000" smtClean="0">
                          <a:latin typeface="Cambria Math" panose="02040503050406030204" pitchFamily="18" charset="0"/>
                        </a:rPr>
                        <m:t>𝑛𝑥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𝑛𝑥𝑛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5A7B0B-D595-A106-2D96-96E6C94DA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83" y="2294751"/>
                <a:ext cx="2408766" cy="276999"/>
              </a:xfrm>
              <a:prstGeom prst="rect">
                <a:avLst/>
              </a:prstGeom>
              <a:blipFill>
                <a:blip r:embed="rId5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F11AF-9229-6860-861D-4F0A535C28A2}"/>
                  </a:ext>
                </a:extLst>
              </p:cNvPr>
              <p:cNvSpPr txBox="1"/>
              <p:nvPr/>
            </p:nvSpPr>
            <p:spPr>
              <a:xfrm>
                <a:off x="6228912" y="2569794"/>
                <a:ext cx="302088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𝑎𝑝𝑝𝑟𝑜𝑝𝑟𝑖𝑎𝑡𝑒𝑙𝑦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𝑠𝑎𝑚𝑝𝑙𝑒𝑑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𝑣𝑒𝑐𝑡𝑜𝑟</m:t>
                      </m:r>
                    </m:oMath>
                  </m:oMathPara>
                </a14:m>
                <a:endParaRPr lang="en-IN" sz="11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F11AF-9229-6860-861D-4F0A535C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12" y="2569794"/>
                <a:ext cx="3020885" cy="261610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C81A0-D64D-71D7-D937-72D5381F2E50}"/>
              </a:ext>
            </a:extLst>
          </p:cNvPr>
          <p:cNvCxnSpPr/>
          <p:nvPr/>
        </p:nvCxnSpPr>
        <p:spPr>
          <a:xfrm>
            <a:off x="6360559" y="2250543"/>
            <a:ext cx="0" cy="7081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8">
            <a:extLst>
              <a:ext uri="{FF2B5EF4-FFF2-40B4-BE49-F238E27FC236}">
                <a16:creationId xmlns:a16="http://schemas.microsoft.com/office/drawing/2014/main" id="{7D37D32F-7296-C271-6DDE-A85DD859D0E3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49E34-605D-8CD6-D7EE-624C51FD0EA8}"/>
              </a:ext>
            </a:extLst>
          </p:cNvPr>
          <p:cNvSpPr txBox="1"/>
          <p:nvPr/>
        </p:nvSpPr>
        <p:spPr>
          <a:xfrm>
            <a:off x="423194" y="1443392"/>
            <a:ext cx="839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Learning With Errors (LWE)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based search tokens --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2876A-7128-F1DF-8F53-35A326C05C61}"/>
                  </a:ext>
                </a:extLst>
              </p:cNvPr>
              <p:cNvSpPr txBox="1"/>
              <p:nvPr/>
            </p:nvSpPr>
            <p:spPr>
              <a:xfrm>
                <a:off x="4349494" y="3105200"/>
                <a:ext cx="1924759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𝒙𝒕𝒐𝒌𝒆𝒏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𝒛</m:t>
                          </m:r>
                        </m:e>
                        <m:sub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𝒘</m:t>
                          </m:r>
                        </m:sub>
                      </m:sSub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⋅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𝒙𝒘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𝒆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′</m:t>
                      </m:r>
                    </m:oMath>
                  </m:oMathPara>
                </a14:m>
                <a:endPara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2876A-7128-F1DF-8F53-35A326C05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94" y="3105200"/>
                <a:ext cx="1924759" cy="272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F11AF-9229-6860-861D-4F0A535C28A2}"/>
                  </a:ext>
                </a:extLst>
              </p:cNvPr>
              <p:cNvSpPr txBox="1"/>
              <p:nvPr/>
            </p:nvSpPr>
            <p:spPr>
              <a:xfrm>
                <a:off x="6574054" y="2593872"/>
                <a:ext cx="302088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𝑒</m:t>
                          </m:r>
                        </m:e>
                        <m:sup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sSup>
                        <m:sSupPr>
                          <m:ctrlP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𝑒</m:t>
                          </m:r>
                        </m:e>
                        <m:sup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′′</m:t>
                          </m:r>
                        </m:sup>
                      </m:sSup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→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𝑎𝑝𝑝𝑟𝑜𝑝𝑟𝑖𝑎𝑡𝑒𝑙𝑦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𝑠𝑎𝑚𝑝𝑙𝑒𝑑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𝑒𝑟𝑟𝑜𝑟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𝑣𝑒𝑐𝑡𝑜𝑟</m:t>
                      </m:r>
                    </m:oMath>
                  </m:oMathPara>
                </a14:m>
                <a:endPara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F11AF-9229-6860-861D-4F0A535C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054" y="2593872"/>
                <a:ext cx="302088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890509-3C1F-7171-1254-383B379E1BE2}"/>
                  </a:ext>
                </a:extLst>
              </p:cNvPr>
              <p:cNvSpPr txBox="1"/>
              <p:nvPr/>
            </p:nvSpPr>
            <p:spPr>
              <a:xfrm>
                <a:off x="6876303" y="2127711"/>
                <a:ext cx="1084433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100" b="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1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100" i="1" baseline="30000">
                          <a:latin typeface="Cambria Math" panose="02040503050406030204" pitchFamily="18" charset="0"/>
                        </a:rPr>
                        <m:t>𝑚𝑥𝑛</m:t>
                      </m:r>
                    </m:oMath>
                  </m:oMathPara>
                </a14:m>
                <a:endParaRPr lang="en-IN" sz="1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890509-3C1F-7171-1254-383B379E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03" y="2127711"/>
                <a:ext cx="1084433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879D71-EDBC-924C-CEA0-8603E04D7199}"/>
                  </a:ext>
                </a:extLst>
              </p:cNvPr>
              <p:cNvSpPr txBox="1"/>
              <p:nvPr/>
            </p:nvSpPr>
            <p:spPr>
              <a:xfrm>
                <a:off x="3982556" y="3345935"/>
                <a:ext cx="2856551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𝒙𝒕𝒐𝒌𝒆𝒏</m:t>
                      </m:r>
                      <m:r>
                        <a:rPr lang="en-US" sz="1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200" b="1" i="1" baseline="30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𝒙𝒘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baseline="30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200" b="1" baseline="-25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879D71-EDBC-924C-CEA0-8603E04D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56" y="3345935"/>
                <a:ext cx="2856551" cy="272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AB963D-D812-1783-C43B-26385E70CA3A}"/>
                  </a:ext>
                </a:extLst>
              </p:cNvPr>
              <p:cNvSpPr txBox="1"/>
              <p:nvPr/>
            </p:nvSpPr>
            <p:spPr>
              <a:xfrm>
                <a:off x="4855389" y="3604687"/>
                <a:ext cx="171159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𝒙𝒘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12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AB963D-D812-1783-C43B-26385E70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389" y="3604687"/>
                <a:ext cx="1711597" cy="272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31578E-243A-28A6-F5CE-36FADABA109E}"/>
                  </a:ext>
                </a:extLst>
              </p:cNvPr>
              <p:cNvSpPr txBox="1"/>
              <p:nvPr/>
            </p:nvSpPr>
            <p:spPr>
              <a:xfrm>
                <a:off x="4847797" y="2855144"/>
                <a:ext cx="1545378" cy="300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𝒙𝒊𝒏𝒅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31578E-243A-28A6-F5CE-36FADABA1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97" y="2855144"/>
                <a:ext cx="1545378" cy="300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oogle Shape;220;p28">
            <a:extLst>
              <a:ext uri="{FF2B5EF4-FFF2-40B4-BE49-F238E27FC236}">
                <a16:creationId xmlns:a16="http://schemas.microsoft.com/office/drawing/2014/main" id="{9CCF8588-0A24-B54B-7542-28E87E9D680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3263" y="2425579"/>
            <a:ext cx="1858898" cy="16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773972-91E4-3315-19E8-43E3179C7F14}"/>
              </a:ext>
            </a:extLst>
          </p:cNvPr>
          <p:cNvSpPr txBox="1"/>
          <p:nvPr/>
        </p:nvSpPr>
        <p:spPr>
          <a:xfrm>
            <a:off x="2534594" y="4045910"/>
            <a:ext cx="61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EDB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9F5E19-1228-6615-474B-FF39378F35CD}"/>
                  </a:ext>
                </a:extLst>
              </p:cNvPr>
              <p:cNvSpPr txBox="1"/>
              <p:nvPr/>
            </p:nvSpPr>
            <p:spPr>
              <a:xfrm>
                <a:off x="6875303" y="1871421"/>
                <a:ext cx="1084433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1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100" b="0" i="1" baseline="30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100" i="1" baseline="300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b="0" i="1" baseline="3000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N" sz="11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9F5E19-1228-6615-474B-FF39378F3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03" y="1871421"/>
                <a:ext cx="1084433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BB40B1-D058-9942-AE5C-E00B84E014BF}"/>
                  </a:ext>
                </a:extLst>
              </p:cNvPr>
              <p:cNvSpPr txBox="1"/>
              <p:nvPr/>
            </p:nvSpPr>
            <p:spPr>
              <a:xfrm>
                <a:off x="4681578" y="3921852"/>
                <a:ext cx="171159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𝒙𝒕𝒂𝒈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12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BB40B1-D058-9942-AE5C-E00B84E01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578" y="3921852"/>
                <a:ext cx="1711597" cy="272767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A8EC1F-25B7-9EB6-4D40-01DF026CD7CA}"/>
                  </a:ext>
                </a:extLst>
              </p:cNvPr>
              <p:cNvSpPr txBox="1"/>
              <p:nvPr/>
            </p:nvSpPr>
            <p:spPr>
              <a:xfrm>
                <a:off x="6819102" y="2360792"/>
                <a:ext cx="240876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𝑥𝑖𝑛𝑑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𝑥𝑤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1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100" b="0" i="1" baseline="30000" smtClean="0">
                          <a:latin typeface="Cambria Math" panose="02040503050406030204" pitchFamily="18" charset="0"/>
                        </a:rPr>
                        <m:t>𝑛𝑥</m:t>
                      </m:r>
                      <m:r>
                        <a:rPr lang="en-US" sz="1100" i="1" baseline="3000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1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100" i="1" baseline="30000">
                          <a:latin typeface="Cambria Math" panose="02040503050406030204" pitchFamily="18" charset="0"/>
                        </a:rPr>
                        <m:t>𝑛𝑥𝑛</m:t>
                      </m:r>
                    </m:oMath>
                  </m:oMathPara>
                </a14:m>
                <a:endParaRPr lang="en-IN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A8EC1F-25B7-9EB6-4D40-01DF026CD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102" y="2360792"/>
                <a:ext cx="240876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3CF57C-17E7-AADB-B1EB-235677312FCD}"/>
              </a:ext>
            </a:extLst>
          </p:cNvPr>
          <p:cNvCxnSpPr/>
          <p:nvPr/>
        </p:nvCxnSpPr>
        <p:spPr>
          <a:xfrm>
            <a:off x="7002906" y="1952985"/>
            <a:ext cx="0" cy="10367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5" grpId="0"/>
      <p:bldP spid="7" grpId="0"/>
      <p:bldP spid="11" grpId="0"/>
      <p:bldP spid="16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18">
            <a:extLst>
              <a:ext uri="{FF2B5EF4-FFF2-40B4-BE49-F238E27FC236}">
                <a16:creationId xmlns:a16="http://schemas.microsoft.com/office/drawing/2014/main" id="{75842D4B-FDC0-0A57-EEF4-7433080FDAC8}"/>
              </a:ext>
            </a:extLst>
          </p:cNvPr>
          <p:cNvSpPr/>
          <p:nvPr/>
        </p:nvSpPr>
        <p:spPr>
          <a:xfrm>
            <a:off x="605769" y="933744"/>
            <a:ext cx="3850615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19" tIns="30619" rIns="61219" bIns="30619" anchor="t" anchorCtr="0">
            <a:noAutofit/>
          </a:bodyPr>
          <a:lstStyle/>
          <a:p>
            <a:pPr marL="257175" indent="-257175" algn="just" defTabSz="685800">
              <a:buClrTx/>
              <a:buFont typeface="Wingdings" panose="05000000000000000000" pitchFamily="2" charset="2"/>
              <a:buChar char="Ø"/>
            </a:pPr>
            <a:r>
              <a:rPr lang="en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Big-data era, resource constrained nature of Client infrastructures, IoT devices : </a:t>
            </a:r>
            <a:r>
              <a:rPr lang="en" sz="135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outsourced storage</a:t>
            </a:r>
            <a:r>
              <a:rPr lang="en" sz="135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and</a:t>
            </a:r>
            <a:r>
              <a:rPr lang="en" sz="135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computation.</a:t>
            </a:r>
            <a:endParaRPr lang="en" sz="1350" b="1" kern="1200" dirty="0">
              <a:solidFill>
                <a:prstClr val="black"/>
              </a:solidFill>
              <a:latin typeface="Calibri" panose="020F0502020204030204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2A40A-04A6-B239-C5B7-4BD21B9B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014" y="3424550"/>
            <a:ext cx="2229962" cy="1236515"/>
          </a:xfrm>
          <a:prstGeom prst="rect">
            <a:avLst/>
          </a:prstGeom>
        </p:spPr>
      </p:pic>
      <p:pic>
        <p:nvPicPr>
          <p:cNvPr id="12" name="Google Shape;90;p17">
            <a:extLst>
              <a:ext uri="{FF2B5EF4-FFF2-40B4-BE49-F238E27FC236}">
                <a16:creationId xmlns:a16="http://schemas.microsoft.com/office/drawing/2014/main" id="{22237851-0745-3428-892A-92DCE0D223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685"/>
          <a:stretch/>
        </p:blipFill>
        <p:spPr>
          <a:xfrm>
            <a:off x="336654" y="3424550"/>
            <a:ext cx="2330976" cy="123651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" name="Google Shape;95;p18">
            <a:extLst>
              <a:ext uri="{FF2B5EF4-FFF2-40B4-BE49-F238E27FC236}">
                <a16:creationId xmlns:a16="http://schemas.microsoft.com/office/drawing/2014/main" id="{E94E8A98-6077-0050-210E-045AF428FE9C}"/>
              </a:ext>
            </a:extLst>
          </p:cNvPr>
          <p:cNvSpPr/>
          <p:nvPr/>
        </p:nvSpPr>
        <p:spPr>
          <a:xfrm>
            <a:off x="2081250" y="120944"/>
            <a:ext cx="4861200" cy="6492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Outsourced </a:t>
            </a:r>
            <a:r>
              <a:rPr lang="en" sz="240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Storage and Computing</a:t>
            </a:r>
            <a:endParaRPr sz="240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A0EF3-EEB7-8A02-B86B-10FCF8D61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274" y="919064"/>
            <a:ext cx="2593403" cy="990074"/>
          </a:xfrm>
          <a:prstGeom prst="rect">
            <a:avLst/>
          </a:prstGeom>
        </p:spPr>
      </p:pic>
      <p:sp>
        <p:nvSpPr>
          <p:cNvPr id="24" name="Google Shape;96;p18">
            <a:extLst>
              <a:ext uri="{FF2B5EF4-FFF2-40B4-BE49-F238E27FC236}">
                <a16:creationId xmlns:a16="http://schemas.microsoft.com/office/drawing/2014/main" id="{657BB931-1635-A3D1-A8CA-146EEBADD345}"/>
              </a:ext>
            </a:extLst>
          </p:cNvPr>
          <p:cNvSpPr txBox="1"/>
          <p:nvPr/>
        </p:nvSpPr>
        <p:spPr>
          <a:xfrm>
            <a:off x="490321" y="2434912"/>
            <a:ext cx="245303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 lvl="0" indent="-1714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q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Amazon Web Services (AWS)</a:t>
            </a:r>
          </a:p>
          <a:p>
            <a:pPr marL="304800" lvl="0" indent="-1714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q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Microsoft Azure</a:t>
            </a:r>
          </a:p>
          <a:p>
            <a:pPr marL="304800" lvl="0" indent="-1714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q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Google Cloud Platform</a:t>
            </a:r>
          </a:p>
          <a:p>
            <a:pPr marL="304800" lvl="0" indent="-171450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q"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IBM Cloud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97;p18">
            <a:extLst>
              <a:ext uri="{FF2B5EF4-FFF2-40B4-BE49-F238E27FC236}">
                <a16:creationId xmlns:a16="http://schemas.microsoft.com/office/drawing/2014/main" id="{0252FD49-3829-E52A-FF2B-2398778A095D}"/>
              </a:ext>
            </a:extLst>
          </p:cNvPr>
          <p:cNvSpPr txBox="1"/>
          <p:nvPr/>
        </p:nvSpPr>
        <p:spPr>
          <a:xfrm>
            <a:off x="2943357" y="2434912"/>
            <a:ext cx="140948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ngdings" panose="05000000000000000000" pitchFamily="2" charset="2"/>
              <a:buChar char="q"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Drive</a:t>
            </a:r>
          </a:p>
          <a:p>
            <a:pPr marL="30480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ngdings" panose="05000000000000000000" pitchFamily="2" charset="2"/>
              <a:buChar char="q"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Dropbox</a:t>
            </a:r>
          </a:p>
          <a:p>
            <a:pPr marL="30480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ngdings" panose="05000000000000000000" pitchFamily="2" charset="2"/>
              <a:buChar char="q"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01E4FE-A815-AD78-E6C2-E84658AE1982}"/>
              </a:ext>
            </a:extLst>
          </p:cNvPr>
          <p:cNvSpPr txBox="1"/>
          <p:nvPr/>
        </p:nvSpPr>
        <p:spPr>
          <a:xfrm>
            <a:off x="592646" y="2183907"/>
            <a:ext cx="1974911" cy="27699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Computing Services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98432C-E6E8-C82B-E8BF-B1395996BFDB}"/>
              </a:ext>
            </a:extLst>
          </p:cNvPr>
          <p:cNvSpPr txBox="1"/>
          <p:nvPr/>
        </p:nvSpPr>
        <p:spPr>
          <a:xfrm>
            <a:off x="2943357" y="2183907"/>
            <a:ext cx="1744441" cy="27699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Storage Services</a:t>
            </a:r>
          </a:p>
        </p:txBody>
      </p:sp>
      <p:sp>
        <p:nvSpPr>
          <p:cNvPr id="28" name="Google Shape;113;p19">
            <a:extLst>
              <a:ext uri="{FF2B5EF4-FFF2-40B4-BE49-F238E27FC236}">
                <a16:creationId xmlns:a16="http://schemas.microsoft.com/office/drawing/2014/main" id="{646BE7C5-7369-62CE-549B-3104F11A5074}"/>
              </a:ext>
            </a:extLst>
          </p:cNvPr>
          <p:cNvSpPr/>
          <p:nvPr/>
        </p:nvSpPr>
        <p:spPr>
          <a:xfrm>
            <a:off x="5127976" y="1948273"/>
            <a:ext cx="2407231" cy="47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 Implications</a:t>
            </a:r>
            <a:endParaRPr sz="1700" b="1" u="sng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FF3234-E1D0-6D5E-CC47-7C5EF5ACD6B4}"/>
              </a:ext>
            </a:extLst>
          </p:cNvPr>
          <p:cNvSpPr txBox="1"/>
          <p:nvPr/>
        </p:nvSpPr>
        <p:spPr>
          <a:xfrm>
            <a:off x="5221486" y="3293871"/>
            <a:ext cx="24072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Confidentiality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Collusion between entities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Revocation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3" name="Google Shape;114;p19">
            <a:extLst>
              <a:ext uri="{FF2B5EF4-FFF2-40B4-BE49-F238E27FC236}">
                <a16:creationId xmlns:a16="http://schemas.microsoft.com/office/drawing/2014/main" id="{BDCC9B01-F0B5-2864-BE01-BC1A00F4C348}"/>
              </a:ext>
            </a:extLst>
          </p:cNvPr>
          <p:cNvSpPr txBox="1"/>
          <p:nvPr/>
        </p:nvSpPr>
        <p:spPr>
          <a:xfrm>
            <a:off x="7124323" y="2793313"/>
            <a:ext cx="188365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Server</a:t>
            </a:r>
            <a:endParaRPr sz="1000" b="1" dirty="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" sz="1000" b="1" i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honest-but-curious</a:t>
            </a:r>
            <a:r>
              <a:rPr lang="en" sz="10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1000" b="1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Google Shape;115;p19">
            <a:extLst>
              <a:ext uri="{FF2B5EF4-FFF2-40B4-BE49-F238E27FC236}">
                <a16:creationId xmlns:a16="http://schemas.microsoft.com/office/drawing/2014/main" id="{2B717F4E-B906-6A4E-EC7F-C72A148CF65B}"/>
              </a:ext>
            </a:extLst>
          </p:cNvPr>
          <p:cNvSpPr txBox="1"/>
          <p:nvPr/>
        </p:nvSpPr>
        <p:spPr>
          <a:xfrm>
            <a:off x="5576952" y="2916423"/>
            <a:ext cx="672226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Client</a:t>
            </a:r>
            <a:r>
              <a:rPr lang="en" sz="1200" b="1" dirty="0">
                <a:latin typeface="Corbel"/>
                <a:ea typeface="Corbel"/>
                <a:cs typeface="Corbel"/>
                <a:sym typeface="Corbel"/>
              </a:rPr>
              <a:t> </a:t>
            </a:r>
            <a:endParaRPr sz="1200" b="1" dirty="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5" name="Google Shape;116;p19">
            <a:extLst>
              <a:ext uri="{FF2B5EF4-FFF2-40B4-BE49-F238E27FC236}">
                <a16:creationId xmlns:a16="http://schemas.microsoft.com/office/drawing/2014/main" id="{7F0AD6D2-3ABB-DF3B-6D08-6EFBB76ADF4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2434" y="2460906"/>
            <a:ext cx="610820" cy="50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7;p19">
            <a:extLst>
              <a:ext uri="{FF2B5EF4-FFF2-40B4-BE49-F238E27FC236}">
                <a16:creationId xmlns:a16="http://schemas.microsoft.com/office/drawing/2014/main" id="{6CBA24FE-7AC5-0B38-5805-5F31C4C99A7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3447" y="2460905"/>
            <a:ext cx="586894" cy="43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21;p19">
            <a:extLst>
              <a:ext uri="{FF2B5EF4-FFF2-40B4-BE49-F238E27FC236}">
                <a16:creationId xmlns:a16="http://schemas.microsoft.com/office/drawing/2014/main" id="{AC7B7FC1-568A-7E02-DE54-4E61826F743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5102" y="2434912"/>
            <a:ext cx="845576" cy="63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23;p19">
            <a:extLst>
              <a:ext uri="{FF2B5EF4-FFF2-40B4-BE49-F238E27FC236}">
                <a16:creationId xmlns:a16="http://schemas.microsoft.com/office/drawing/2014/main" id="{BB29EEFF-6714-93A8-79D9-7D92239BE6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48652" y="2322308"/>
            <a:ext cx="512935" cy="34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25;p19">
            <a:extLst>
              <a:ext uri="{FF2B5EF4-FFF2-40B4-BE49-F238E27FC236}">
                <a16:creationId xmlns:a16="http://schemas.microsoft.com/office/drawing/2014/main" id="{8E4DF2D4-B264-D677-F1E3-D47B5D182D81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29967" y="4090735"/>
            <a:ext cx="2081421" cy="99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24;p19">
            <a:extLst>
              <a:ext uri="{FF2B5EF4-FFF2-40B4-BE49-F238E27FC236}">
                <a16:creationId xmlns:a16="http://schemas.microsoft.com/office/drawing/2014/main" id="{59D5EB9B-79A6-E660-A73E-96AADF027881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0329" y="3587511"/>
            <a:ext cx="1323215" cy="122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83;p17">
            <a:extLst>
              <a:ext uri="{FF2B5EF4-FFF2-40B4-BE49-F238E27FC236}">
                <a16:creationId xmlns:a16="http://schemas.microsoft.com/office/drawing/2014/main" id="{681C7636-32D9-A274-FA09-33EA3392A788}"/>
              </a:ext>
            </a:extLst>
          </p:cNvPr>
          <p:cNvSpPr/>
          <p:nvPr/>
        </p:nvSpPr>
        <p:spPr>
          <a:xfrm>
            <a:off x="7376196" y="927751"/>
            <a:ext cx="1570781" cy="276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>
                <a:solidFill>
                  <a:schemeClr val="dk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Unstructured data (text documents)</a:t>
            </a:r>
            <a:endParaRPr sz="900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42" name="Google Shape;84;p17">
            <a:extLst>
              <a:ext uri="{FF2B5EF4-FFF2-40B4-BE49-F238E27FC236}">
                <a16:creationId xmlns:a16="http://schemas.microsoft.com/office/drawing/2014/main" id="{0874BC8C-0C5A-1E97-9BF2-DAA56071CEC1}"/>
              </a:ext>
            </a:extLst>
          </p:cNvPr>
          <p:cNvSpPr/>
          <p:nvPr/>
        </p:nvSpPr>
        <p:spPr>
          <a:xfrm>
            <a:off x="7376195" y="1249203"/>
            <a:ext cx="1570781" cy="268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>
                <a:solidFill>
                  <a:schemeClr val="dk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Relational/XML databases</a:t>
            </a:r>
            <a:endParaRPr sz="900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43" name="Google Shape;85;p17">
            <a:extLst>
              <a:ext uri="{FF2B5EF4-FFF2-40B4-BE49-F238E27FC236}">
                <a16:creationId xmlns:a16="http://schemas.microsoft.com/office/drawing/2014/main" id="{91837C6A-6D18-5F42-4643-8FC7A2B2CB4B}"/>
              </a:ext>
            </a:extLst>
          </p:cNvPr>
          <p:cNvSpPr/>
          <p:nvPr/>
        </p:nvSpPr>
        <p:spPr>
          <a:xfrm>
            <a:off x="7376195" y="1562451"/>
            <a:ext cx="1570780" cy="332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Specific formats (e.g., emails)</a:t>
            </a:r>
            <a:endParaRPr sz="1000" b="1" dirty="0">
              <a:solidFill>
                <a:schemeClr val="dk1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528E22-0FED-5C12-B033-5A7467F44E69}"/>
              </a:ext>
            </a:extLst>
          </p:cNvPr>
          <p:cNvSpPr txBox="1"/>
          <p:nvPr/>
        </p:nvSpPr>
        <p:spPr>
          <a:xfrm>
            <a:off x="598212" y="1594348"/>
            <a:ext cx="3918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685800">
              <a:buClrTx/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Times New Roman"/>
                <a:sym typeface="Times New Roman"/>
              </a:rPr>
              <a:t>Outsourcing data storage to third-party cloud server: </a:t>
            </a:r>
            <a:r>
              <a:rPr lang="en-US" sz="1400" b="1" i="1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Times New Roman"/>
                <a:sym typeface="Times New Roman"/>
              </a:rPr>
              <a:t>storage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400" b="1" i="1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Times New Roman"/>
                <a:sym typeface="Times New Roman"/>
              </a:rPr>
              <a:t>access.</a:t>
            </a:r>
            <a:endParaRPr lang="en-US" sz="1400" kern="1200" dirty="0">
              <a:solidFill>
                <a:prstClr val="black"/>
              </a:solidFill>
              <a:latin typeface="Calibri" panose="020F0502020204030204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95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  <p:bldP spid="28" grpId="0"/>
      <p:bldP spid="30" grpId="0"/>
      <p:bldP spid="33" grpId="0"/>
      <p:bldP spid="34" grpId="0"/>
      <p:bldP spid="41" grpId="0" animBg="1"/>
      <p:bldP spid="42" grpId="0" animBg="1"/>
      <p:bldP spid="43" grpId="0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8">
            <a:extLst>
              <a:ext uri="{FF2B5EF4-FFF2-40B4-BE49-F238E27FC236}">
                <a16:creationId xmlns:a16="http://schemas.microsoft.com/office/drawing/2014/main" id="{7D37D32F-7296-C271-6DDE-A85DD859D0E3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49E34-605D-8CD6-D7EE-624C51FD0EA8}"/>
              </a:ext>
            </a:extLst>
          </p:cNvPr>
          <p:cNvSpPr txBox="1"/>
          <p:nvPr/>
        </p:nvSpPr>
        <p:spPr>
          <a:xfrm>
            <a:off x="423194" y="1443392"/>
            <a:ext cx="346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 with LWE based search tokens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2876A-7128-F1DF-8F53-35A326C05C61}"/>
                  </a:ext>
                </a:extLst>
              </p:cNvPr>
              <p:cNvSpPr txBox="1"/>
              <p:nvPr/>
            </p:nvSpPr>
            <p:spPr>
              <a:xfrm>
                <a:off x="4328489" y="1971083"/>
                <a:ext cx="1924759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𝒙𝒕𝒐𝒌𝒆𝒏</m:t>
                      </m:r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𝒛</m:t>
                          </m:r>
                        </m:e>
                        <m:sub>
                          <m: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𝒘</m:t>
                          </m:r>
                        </m:sub>
                      </m:sSub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⋅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𝒙𝒘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𝒆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′</m:t>
                      </m:r>
                    </m:oMath>
                  </m:oMathPara>
                </a14:m>
                <a:endPara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2876A-7128-F1DF-8F53-35A326C05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89" y="1971083"/>
                <a:ext cx="1924759" cy="272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F11AF-9229-6860-861D-4F0A535C28A2}"/>
                  </a:ext>
                </a:extLst>
              </p:cNvPr>
              <p:cNvSpPr txBox="1"/>
              <p:nvPr/>
            </p:nvSpPr>
            <p:spPr>
              <a:xfrm>
                <a:off x="6574054" y="2593872"/>
                <a:ext cx="302088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𝑒</m:t>
                          </m:r>
                        </m:e>
                        <m:sup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sSup>
                        <m:sSupPr>
                          <m:ctrlP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𝑒</m:t>
                          </m:r>
                        </m:e>
                        <m:sup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′′</m:t>
                          </m:r>
                        </m:sup>
                      </m:sSup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→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𝑎𝑝𝑝𝑟𝑜𝑝𝑟𝑖𝑎𝑡𝑒𝑙𝑦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𝑠𝑎𝑚𝑝𝑙𝑒𝑑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𝑒𝑟𝑟𝑜𝑟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𝑣𝑒𝑐𝑡𝑜𝑟</m:t>
                      </m:r>
                    </m:oMath>
                  </m:oMathPara>
                </a14:m>
                <a:endPara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F11AF-9229-6860-861D-4F0A535C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054" y="2593872"/>
                <a:ext cx="302088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890509-3C1F-7171-1254-383B379E1BE2}"/>
                  </a:ext>
                </a:extLst>
              </p:cNvPr>
              <p:cNvSpPr txBox="1"/>
              <p:nvPr/>
            </p:nvSpPr>
            <p:spPr>
              <a:xfrm>
                <a:off x="6876303" y="2127711"/>
                <a:ext cx="1084433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𝑧</m:t>
                      </m:r>
                      <m:r>
                        <a:rPr kumimoji="0" lang="en-US" sz="1100" b="0" i="1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𝑤</m:t>
                      </m:r>
                      <m:r>
                        <a:rPr kumimoji="0" lang="en-US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∈</m:t>
                      </m:r>
                      <m:r>
                        <a:rPr kumimoji="0" lang="en-US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ℤ</m:t>
                      </m:r>
                      <m:r>
                        <a:rPr kumimoji="0" lang="en-US" sz="1100" b="0" i="1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𝑞</m:t>
                      </m:r>
                      <m:r>
                        <a:rPr kumimoji="0" lang="en-US" sz="1100" b="0" i="1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𝑚𝑥𝑛</m:t>
                      </m:r>
                    </m:oMath>
                  </m:oMathPara>
                </a14:m>
                <a:endPara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890509-3C1F-7171-1254-383B379E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03" y="2127711"/>
                <a:ext cx="1084433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879D71-EDBC-924C-CEA0-8603E04D7199}"/>
                  </a:ext>
                </a:extLst>
              </p:cNvPr>
              <p:cNvSpPr txBox="1"/>
              <p:nvPr/>
            </p:nvSpPr>
            <p:spPr>
              <a:xfrm>
                <a:off x="4091394" y="2211818"/>
                <a:ext cx="2596865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𝒚</m:t>
                      </m:r>
                      <m:r>
                        <a:rPr kumimoji="0" lang="en-US" sz="1200" b="1" i="1" u="none" strike="noStrike" kern="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𝒕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⋅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𝒙𝒕𝒐𝒌𝒆𝒏</m:t>
                      </m:r>
                      <m:r>
                        <a:rPr kumimoji="0" lang="en-US" sz="1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n-US" sz="12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12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𝒚</m:t>
                          </m:r>
                          <m:r>
                            <a:rPr kumimoji="0" lang="en-US" sz="1200" b="1" i="1" u="none" strike="noStrike" kern="0" cap="none" spc="0" normalizeH="0" baseline="30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𝒕</m:t>
                          </m:r>
                          <m:r>
                            <a:rPr kumimoji="0" lang="en-US" sz="12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⋅</m:t>
                          </m:r>
                          <m:r>
                            <a:rPr kumimoji="0" lang="en-US" sz="12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𝒛</m:t>
                          </m:r>
                        </m:e>
                        <m:sub>
                          <m:r>
                            <a:rPr kumimoji="0" lang="en-US" sz="12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𝒘</m:t>
                          </m:r>
                        </m:sub>
                      </m:sSub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⋅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𝒙𝒘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𝒚𝒕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⋅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𝒆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′</m:t>
                      </m:r>
                    </m:oMath>
                  </m:oMathPara>
                </a14:m>
                <a:endPara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879D71-EDBC-924C-CEA0-8603E04D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94" y="2211818"/>
                <a:ext cx="2596865" cy="272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AB963D-D812-1783-C43B-26385E70CA3A}"/>
                  </a:ext>
                </a:extLst>
              </p:cNvPr>
              <p:cNvSpPr txBox="1"/>
              <p:nvPr/>
            </p:nvSpPr>
            <p:spPr>
              <a:xfrm>
                <a:off x="4834384" y="2470570"/>
                <a:ext cx="171159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 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𝒙𝒊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𝒏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𝒅</m:t>
                      </m:r>
                      <m:r>
                        <a:rPr kumimoji="0" lang="en-U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⋅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𝒙𝒘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𝒆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′′</m:t>
                      </m:r>
                    </m:oMath>
                  </m:oMathPara>
                </a14:m>
                <a:endPara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AB963D-D812-1783-C43B-26385E70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384" y="2470570"/>
                <a:ext cx="1711597" cy="272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31578E-243A-28A6-F5CE-36FADABA109E}"/>
                  </a:ext>
                </a:extLst>
              </p:cNvPr>
              <p:cNvSpPr txBox="1"/>
              <p:nvPr/>
            </p:nvSpPr>
            <p:spPr>
              <a:xfrm>
                <a:off x="4826792" y="1721027"/>
                <a:ext cx="1379157" cy="300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𝒚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=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𝒙𝒊𝒅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∙</m:t>
                      </m:r>
                      <m:d>
                        <m:dPr>
                          <m:ctrlPr>
                            <a:rPr kumimoji="0" lang="en-US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2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2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0" lang="en-US" sz="12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𝒘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r>
                                <a:rPr kumimoji="0" lang="en-US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I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31578E-243A-28A6-F5CE-36FADABA1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92" y="1721027"/>
                <a:ext cx="1379157" cy="300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oogle Shape;220;p28">
            <a:extLst>
              <a:ext uri="{FF2B5EF4-FFF2-40B4-BE49-F238E27FC236}">
                <a16:creationId xmlns:a16="http://schemas.microsoft.com/office/drawing/2014/main" id="{9CCF8588-0A24-B54B-7542-28E87E9D680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3263" y="2425579"/>
            <a:ext cx="1858898" cy="16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773972-91E4-3315-19E8-43E3179C7F14}"/>
              </a:ext>
            </a:extLst>
          </p:cNvPr>
          <p:cNvSpPr txBox="1"/>
          <p:nvPr/>
        </p:nvSpPr>
        <p:spPr>
          <a:xfrm>
            <a:off x="2534594" y="4045910"/>
            <a:ext cx="61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EDB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9F5E19-1228-6615-474B-FF39378F35CD}"/>
                  </a:ext>
                </a:extLst>
              </p:cNvPr>
              <p:cNvSpPr txBox="1"/>
              <p:nvPr/>
            </p:nvSpPr>
            <p:spPr>
              <a:xfrm>
                <a:off x="6875303" y="1871421"/>
                <a:ext cx="1084433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𝑦</m:t>
                      </m:r>
                      <m:r>
                        <a:rPr kumimoji="0" lang="en-US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∈</m:t>
                      </m:r>
                      <m:r>
                        <a:rPr kumimoji="0" lang="en-US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ℤ</m:t>
                      </m:r>
                      <m:r>
                        <a:rPr kumimoji="0" lang="en-US" sz="1100" b="0" i="1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𝑞</m:t>
                      </m:r>
                      <m:r>
                        <a:rPr kumimoji="0" lang="en-US" sz="1100" b="0" i="1" u="none" strike="noStrike" kern="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𝑛</m:t>
                      </m:r>
                      <m:r>
                        <a:rPr kumimoji="0" lang="en-US" sz="1100" b="0" i="1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kumimoji="0" lang="en-US" sz="1100" b="0" i="1" u="none" strike="noStrike" kern="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𝑚</m:t>
                      </m:r>
                    </m:oMath>
                  </m:oMathPara>
                </a14:m>
                <a:endPara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9F5E19-1228-6615-474B-FF39378F3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03" y="1871421"/>
                <a:ext cx="1084433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BB40B1-D058-9942-AE5C-E00B84E014BF}"/>
                  </a:ext>
                </a:extLst>
              </p:cNvPr>
              <p:cNvSpPr txBox="1"/>
              <p:nvPr/>
            </p:nvSpPr>
            <p:spPr>
              <a:xfrm>
                <a:off x="4660573" y="2805723"/>
                <a:ext cx="174022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𝒙𝒕𝒂𝒈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𝒆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′′</m:t>
                      </m:r>
                    </m:oMath>
                  </m:oMathPara>
                </a14:m>
                <a:endPara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BB40B1-D058-9942-AE5C-E00B84E01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573" y="2805723"/>
                <a:ext cx="1740227" cy="272767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A8EC1F-25B7-9EB6-4D40-01DF026CD7CA}"/>
                  </a:ext>
                </a:extLst>
              </p:cNvPr>
              <p:cNvSpPr txBox="1"/>
              <p:nvPr/>
            </p:nvSpPr>
            <p:spPr>
              <a:xfrm>
                <a:off x="6819102" y="2360792"/>
                <a:ext cx="240876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𝑥𝑖𝑛𝑑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 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𝑥𝑤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∈</m:t>
                      </m:r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𝐹𝑞</m:t>
                      </m:r>
                      <m:r>
                        <a:rPr kumimoji="0" lang="en-US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11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e>
                      </m:d>
                      <m:r>
                        <a:rPr kumimoji="0" lang="en-US" sz="1100" b="0" i="1" u="none" strike="noStrike" kern="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𝑛𝑥</m:t>
                      </m:r>
                      <m:r>
                        <a:rPr kumimoji="0" lang="en-US" sz="1100" b="0" i="1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𝑛</m:t>
                      </m:r>
                      <m:r>
                        <a:rPr kumimoji="0" lang="en-US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→</m:t>
                      </m:r>
                      <m:r>
                        <a:rPr kumimoji="0" lang="en-US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ℤ</m:t>
                      </m:r>
                      <m:r>
                        <a:rPr kumimoji="0" lang="en-US" sz="1100" b="0" i="1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𝑞</m:t>
                      </m:r>
                      <m:r>
                        <a:rPr kumimoji="0" lang="en-US" sz="1100" b="0" i="1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𝑛𝑥𝑛</m:t>
                      </m:r>
                    </m:oMath>
                  </m:oMathPara>
                </a14:m>
                <a:endPara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A8EC1F-25B7-9EB6-4D40-01DF026CD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102" y="2360792"/>
                <a:ext cx="240876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8A39A2-23DC-CC0F-2719-ED1C6C6AC032}"/>
                  </a:ext>
                </a:extLst>
              </p:cNvPr>
              <p:cNvSpPr txBox="1"/>
              <p:nvPr/>
            </p:nvSpPr>
            <p:spPr>
              <a:xfrm>
                <a:off x="4407016" y="3317291"/>
                <a:ext cx="2622192" cy="30777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𝑧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IN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is not</a:t>
                </a:r>
                <a:r>
                  <a:rPr kumimoji="0" lang="en-IN" sz="140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a square </a:t>
                </a:r>
                <a:r>
                  <a:rPr kumimoji="0" lang="en-IN" sz="140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matirx</a:t>
                </a:r>
                <a:endParaRPr kumimoji="0" lang="en-I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8A39A2-23DC-CC0F-2719-ED1C6C6AC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016" y="3317291"/>
                <a:ext cx="2622192" cy="307777"/>
              </a:xfrm>
              <a:prstGeom prst="rect">
                <a:avLst/>
              </a:prstGeom>
              <a:blipFill>
                <a:blip r:embed="rId13"/>
                <a:stretch>
                  <a:fillRect l="-231" t="-1887" b="-16981"/>
                </a:stretch>
              </a:blipFill>
              <a:ln w="952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DEB3FD-862F-3CB7-9031-8522363A92DF}"/>
                  </a:ext>
                </a:extLst>
              </p:cNvPr>
              <p:cNvSpPr txBox="1"/>
              <p:nvPr/>
            </p:nvSpPr>
            <p:spPr>
              <a:xfrm>
                <a:off x="4407016" y="3750614"/>
                <a:ext cx="4600396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𝑥𝑖𝑑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IN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is not</a:t>
                </a:r>
                <a:r>
                  <a:rPr kumimoji="0" lang="en-IN" sz="140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guaranteed to have </a:t>
                </a:r>
                <a:r>
                  <a:rPr kumimoji="0" lang="en-IN" sz="1400" i="1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short </a:t>
                </a:r>
                <a:r>
                  <a:rPr kumimoji="0" lang="en-IN" sz="140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entries</a:t>
                </a:r>
                <a:endParaRPr kumimoji="0" lang="en-IN" sz="140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DEB3FD-862F-3CB7-9031-8522363A9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016" y="3750614"/>
                <a:ext cx="4600396" cy="307777"/>
              </a:xfrm>
              <a:prstGeom prst="rect">
                <a:avLst/>
              </a:prstGeom>
              <a:blipFill>
                <a:blip r:embed="rId14"/>
                <a:stretch>
                  <a:fillRect l="-132" b="-16981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1B9DF14-939F-F3CA-BC7E-F0549B6CC226}"/>
              </a:ext>
            </a:extLst>
          </p:cNvPr>
          <p:cNvSpPr/>
          <p:nvPr/>
        </p:nvSpPr>
        <p:spPr>
          <a:xfrm>
            <a:off x="5072185" y="2762380"/>
            <a:ext cx="1133764" cy="36875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E07088-B98A-5952-F2D8-084ECF364006}"/>
                  </a:ext>
                </a:extLst>
              </p:cNvPr>
              <p:cNvSpPr txBox="1"/>
              <p:nvPr/>
            </p:nvSpPr>
            <p:spPr>
              <a:xfrm>
                <a:off x="4407016" y="4170038"/>
                <a:ext cx="3334037" cy="30777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“approximate”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𝒙𝒕𝒂𝒈</m:t>
                    </m:r>
                  </m:oMath>
                </a14:m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look-up in X-Set </a:t>
                </a:r>
                <a:endParaRPr kumimoji="0" lang="en-I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E07088-B98A-5952-F2D8-084ECF364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016" y="4170038"/>
                <a:ext cx="3334037" cy="307777"/>
              </a:xfrm>
              <a:prstGeom prst="rect">
                <a:avLst/>
              </a:prstGeom>
              <a:blipFill>
                <a:blip r:embed="rId15"/>
                <a:stretch>
                  <a:fillRect l="-182" t="-1887" b="-16981"/>
                </a:stretch>
              </a:blipFill>
              <a:ln w="952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DF47CE-A745-48C6-62C9-BD21D1CF29D3}"/>
                  </a:ext>
                </a:extLst>
              </p:cNvPr>
              <p:cNvSpPr txBox="1"/>
              <p:nvPr/>
            </p:nvSpPr>
            <p:spPr>
              <a:xfrm>
                <a:off x="4407016" y="4589462"/>
                <a:ext cx="4600396" cy="52322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Multiple LWE samples –</a:t>
                </a:r>
                <a:r>
                  <a:rPr kumimoji="0" lang="en-US" sz="140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server uses </a:t>
                </a: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noise-averaging techniques to gain noise-free samples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𝒙𝒕𝒂𝒈</m:t>
                    </m:r>
                  </m:oMath>
                </a14:m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kumimoji="0" lang="en-I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DF47CE-A745-48C6-62C9-BD21D1CF2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016" y="4589462"/>
                <a:ext cx="4600396" cy="523220"/>
              </a:xfrm>
              <a:prstGeom prst="rect">
                <a:avLst/>
              </a:prstGeom>
              <a:blipFill>
                <a:blip r:embed="rId16"/>
                <a:stretch>
                  <a:fillRect l="-132" t="-1136" b="-9091"/>
                </a:stretch>
              </a:blipFill>
              <a:ln w="952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FC2A6B-2899-3C6F-F1CF-3C9ED2B46003}"/>
                  </a:ext>
                </a:extLst>
              </p:cNvPr>
              <p:cNvSpPr txBox="1"/>
              <p:nvPr/>
            </p:nvSpPr>
            <p:spPr>
              <a:xfrm>
                <a:off x="3226137" y="4569164"/>
                <a:ext cx="118087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𝒙𝒕𝒂𝒈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IN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FC2A6B-2899-3C6F-F1CF-3C9ED2B46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37" y="4569164"/>
                <a:ext cx="1180879" cy="276999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63FA71-B138-2058-F80E-A67C58F9472C}"/>
                  </a:ext>
                </a:extLst>
              </p:cNvPr>
              <p:cNvSpPr txBox="1"/>
              <p:nvPr/>
            </p:nvSpPr>
            <p:spPr>
              <a:xfrm>
                <a:off x="3259132" y="4848344"/>
                <a:ext cx="118087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𝒙𝒕𝒂𝒈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IN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63FA71-B138-2058-F80E-A67C58F94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32" y="4848344"/>
                <a:ext cx="1180879" cy="276999"/>
              </a:xfrm>
              <a:prstGeom prst="rect">
                <a:avLst/>
              </a:prstGeom>
              <a:blipFill>
                <a:blip r:embed="rId1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83273326-C66F-563A-5CC6-7804D4B3BBB3}"/>
              </a:ext>
            </a:extLst>
          </p:cNvPr>
          <p:cNvSpPr/>
          <p:nvPr/>
        </p:nvSpPr>
        <p:spPr>
          <a:xfrm>
            <a:off x="3259132" y="4674723"/>
            <a:ext cx="147366" cy="39232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DD25C0-289D-AE7D-CDEE-0B376A575444}"/>
              </a:ext>
            </a:extLst>
          </p:cNvPr>
          <p:cNvCxnSpPr/>
          <p:nvPr/>
        </p:nvCxnSpPr>
        <p:spPr>
          <a:xfrm>
            <a:off x="7002906" y="1859236"/>
            <a:ext cx="0" cy="125451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4" grpId="0" animBg="1"/>
      <p:bldP spid="22" grpId="0" animBg="1"/>
      <p:bldP spid="24" grpId="0"/>
      <p:bldP spid="25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8">
            <a:extLst>
              <a:ext uri="{FF2B5EF4-FFF2-40B4-BE49-F238E27FC236}">
                <a16:creationId xmlns:a16="http://schemas.microsoft.com/office/drawing/2014/main" id="{7D37D32F-7296-C271-6DDE-A85DD859D0E3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</a:t>
            </a:r>
            <a:endParaRPr sz="2400" i="0" u="none" strike="noStrike" cap="none" dirty="0">
              <a:solidFill>
                <a:srgbClr val="20124D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D2A78-FA07-8A21-523F-C82DCE989183}"/>
              </a:ext>
            </a:extLst>
          </p:cNvPr>
          <p:cNvSpPr txBox="1"/>
          <p:nvPr/>
        </p:nvSpPr>
        <p:spPr>
          <a:xfrm>
            <a:off x="263550" y="4524755"/>
            <a:ext cx="900041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Gentry, C.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Peikert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V.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Vaikuntanathan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Trapdoors for hard lattices and new cryptographic constructions. In STOC, pages 197–206, 2008.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Daniele </a:t>
            </a:r>
            <a:r>
              <a:rPr lang="en-IN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Micciancio</a:t>
            </a:r>
            <a:r>
              <a:rPr lang="en-I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Chris </a:t>
            </a:r>
            <a:r>
              <a:rPr lang="en-IN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Peikert</a:t>
            </a:r>
            <a:r>
              <a:rPr lang="en-I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Trapdoors for lattices: Simpler, tighter, faster, smaller, EUROCRYPT 2012.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Mikl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́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Ajtai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Generating hard instances of lattice problems. In Proceedings of the twenty-eighth annual ACM symposium on Theory of computing, pages 99–108, 1996</a:t>
            </a:r>
            <a:endParaRPr lang="en-IN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CDC3E9-67F8-33E4-0AB6-C942CDFB487A}"/>
                  </a:ext>
                </a:extLst>
              </p:cNvPr>
              <p:cNvSpPr txBox="1"/>
              <p:nvPr/>
            </p:nvSpPr>
            <p:spPr>
              <a:xfrm>
                <a:off x="484123" y="1786735"/>
                <a:ext cx="817575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𝑥𝑡𝑜𝑘𝑒𝑛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trapdoors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hard lattices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 ensure the oblivious computation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𝑥𝑡𝑎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I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server during search.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CDC3E9-67F8-33E4-0AB6-C942CDFB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23" y="1786735"/>
                <a:ext cx="8175753" cy="523220"/>
              </a:xfrm>
              <a:prstGeom prst="rect">
                <a:avLst/>
              </a:prstGeom>
              <a:blipFill>
                <a:blip r:embed="rId3"/>
                <a:stretch>
                  <a:fillRect l="-75" t="-2326" b="-116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287B9-2504-C99D-C977-1ABC65FF4964}"/>
                  </a:ext>
                </a:extLst>
              </p:cNvPr>
              <p:cNvSpPr txBox="1"/>
              <p:nvPr/>
            </p:nvSpPr>
            <p:spPr>
              <a:xfrm>
                <a:off x="1687915" y="3029424"/>
                <a:ext cx="72158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this </a:t>
                </a:r>
                <a:r>
                  <a:rPr lang="en-US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</a:t>
                </a: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basis to solve a </a:t>
                </a:r>
                <a:r>
                  <a:rPr lang="en-US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integers solution</a:t>
                </a: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(SIS)</a:t>
                </a:r>
                <a:r>
                  <a:rPr lang="en-US" b="0" i="0" baseline="30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instance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𝒛</m:t>
                        </m:r>
                      </m:e>
                      <m:sub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target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𝒙𝒊𝒏𝒅</m:t>
                    </m:r>
                  </m:oMath>
                </a14:m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generate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corresponding SIS solution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B287B9-2504-C99D-C977-1ABC65FF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15" y="3029424"/>
                <a:ext cx="7215842" cy="523220"/>
              </a:xfrm>
              <a:prstGeom prst="rect">
                <a:avLst/>
              </a:prstGeom>
              <a:blipFill>
                <a:blip r:embed="rId4"/>
                <a:stretch>
                  <a:fillRect l="-169" t="-2326" b="-10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CC76E7-4316-290A-C74A-8A9D7689F52C}"/>
                  </a:ext>
                </a:extLst>
              </p:cNvPr>
              <p:cNvSpPr txBox="1"/>
              <p:nvPr/>
            </p:nvSpPr>
            <p:spPr>
              <a:xfrm>
                <a:off x="1687915" y="2331556"/>
                <a:ext cx="570398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kumimoji="0" lang="en-US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𝒚</m:t>
                    </m:r>
                  </m:oMath>
                </a14:m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well-known techniques</a:t>
                </a:r>
                <a:r>
                  <a:rPr lang="en-US" b="0" i="0" baseline="30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generate a </a:t>
                </a:r>
                <a:r>
                  <a:rPr lang="en-US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basis</a:t>
                </a: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CC76E7-4316-290A-C74A-8A9D7689F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15" y="2331556"/>
                <a:ext cx="5703989" cy="307777"/>
              </a:xfrm>
              <a:prstGeom prst="rect">
                <a:avLst/>
              </a:prstGeom>
              <a:blipFill>
                <a:blip r:embed="rId5"/>
                <a:stretch>
                  <a:fillRect l="-214" t="-1961" b="-196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1388A-8869-14A4-CBA1-72E6CE472490}"/>
                  </a:ext>
                </a:extLst>
              </p:cNvPr>
              <p:cNvSpPr txBox="1"/>
              <p:nvPr/>
            </p:nvSpPr>
            <p:spPr>
              <a:xfrm>
                <a:off x="1687915" y="2644871"/>
                <a:ext cx="519545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trapdoor</a:t>
                </a: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lattice generated by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𝒛</m:t>
                        </m:r>
                      </m:e>
                      <m:sub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1388A-8869-14A4-CBA1-72E6CE472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15" y="2644871"/>
                <a:ext cx="5195454" cy="307777"/>
              </a:xfrm>
              <a:prstGeom prst="rect">
                <a:avLst/>
              </a:prstGeom>
              <a:blipFill>
                <a:blip r:embed="rId6"/>
                <a:stretch>
                  <a:fillRect l="-235" t="-4000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A888D1F-A0CF-B626-B2BF-1B34A54F3A58}"/>
              </a:ext>
            </a:extLst>
          </p:cNvPr>
          <p:cNvSpPr txBox="1"/>
          <p:nvPr/>
        </p:nvSpPr>
        <p:spPr>
          <a:xfrm>
            <a:off x="484123" y="1257724"/>
            <a:ext cx="2650950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Lattice Trapdoor Function</a:t>
            </a:r>
            <a:r>
              <a:rPr lang="en-US" sz="16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IN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8">
            <a:extLst>
              <a:ext uri="{FF2B5EF4-FFF2-40B4-BE49-F238E27FC236}">
                <a16:creationId xmlns:a16="http://schemas.microsoft.com/office/drawing/2014/main" id="{7D37D32F-7296-C271-6DDE-A85DD859D0E3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20124D"/>
                </a:solidFill>
                <a:effectLst/>
                <a:uLnTx/>
                <a:uFillTx/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20124D"/>
              </a:solidFill>
              <a:effectLst/>
              <a:uLnTx/>
              <a:uFillTx/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A674DC-E260-E454-3EFF-3CC2B42D367E}"/>
                  </a:ext>
                </a:extLst>
              </p:cNvPr>
              <p:cNvSpPr txBox="1"/>
              <p:nvPr/>
            </p:nvSpPr>
            <p:spPr>
              <a:xfrm>
                <a:off x="423194" y="1443392"/>
                <a:ext cx="8138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While computing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𝑥𝑡𝑎𝑔</m:t>
                    </m:r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we switch from discrete-log hard groups to hard lattices where the </a:t>
                </a: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Learning With Rounding</a:t>
                </a:r>
                <a:r>
                  <a:rPr kumimoji="0" lang="en-US" sz="1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(LWR) assumption holds.</a:t>
                </a:r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A674DC-E260-E454-3EFF-3CC2B42D3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4" y="1443392"/>
                <a:ext cx="8138916" cy="523220"/>
              </a:xfrm>
              <a:prstGeom prst="rect">
                <a:avLst/>
              </a:prstGeom>
              <a:blipFill>
                <a:blip r:embed="rId3"/>
                <a:stretch>
                  <a:fillRect l="-75" t="-2326" b="-10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11D2A78-FA07-8A21-523F-C82DCE989183}"/>
              </a:ext>
            </a:extLst>
          </p:cNvPr>
          <p:cNvSpPr txBox="1"/>
          <p:nvPr/>
        </p:nvSpPr>
        <p:spPr>
          <a:xfrm>
            <a:off x="263550" y="4689755"/>
            <a:ext cx="9000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IN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Abhishek Banerjee, Chris </a:t>
            </a:r>
            <a:r>
              <a:rPr kumimoji="0" lang="en-IN" sz="9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Peikert</a:t>
            </a:r>
            <a:r>
              <a:rPr kumimoji="0" lang="en-IN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and Alon Rosen. Pseudorandom functions and lattices. In Annual International Conference on the Theory and Applications of Cryptographic Techniques, pages 719–737. Springer, 2012.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CA7906-D6B2-EF1F-0935-E7253BB2A736}"/>
                  </a:ext>
                </a:extLst>
              </p:cNvPr>
              <p:cNvSpPr txBox="1"/>
              <p:nvPr/>
            </p:nvSpPr>
            <p:spPr>
              <a:xfrm>
                <a:off x="423194" y="2004397"/>
                <a:ext cx="69160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X-Set supports exact look-ups using a Bloom filter.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Avoiding the security vulnerabilities associated with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𝑥𝑡𝑎𝑔</m:t>
                    </m:r>
                  </m:oMath>
                </a14:m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reconstruction.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CA7906-D6B2-EF1F-0935-E7253BB2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4" y="2004397"/>
                <a:ext cx="6916041" cy="523220"/>
              </a:xfrm>
              <a:prstGeom prst="rect">
                <a:avLst/>
              </a:prstGeom>
              <a:blipFill>
                <a:blip r:embed="rId4"/>
                <a:stretch>
                  <a:fillRect l="-88" t="-2326" b="-10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A08B37-39E0-AE02-695F-D353C0F3726A}"/>
                  </a:ext>
                </a:extLst>
              </p:cNvPr>
              <p:cNvSpPr txBox="1"/>
              <p:nvPr/>
            </p:nvSpPr>
            <p:spPr>
              <a:xfrm>
                <a:off x="2580793" y="3427519"/>
                <a:ext cx="171159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𝒙𝒕𝒂𝒈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"/>
                          <m:endChr m:val="⌉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2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A08B37-39E0-AE02-695F-D353C0F37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793" y="3427519"/>
                <a:ext cx="1711597" cy="272767"/>
              </a:xfrm>
              <a:prstGeom prst="rect">
                <a:avLst/>
              </a:prstGeom>
              <a:blipFill>
                <a:blip r:embed="rId5"/>
                <a:stretch>
                  <a:fillRect t="-97778" r="-11744" b="-16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1268B2-8C48-90A3-F026-7E670B830A3A}"/>
              </a:ext>
            </a:extLst>
          </p:cNvPr>
          <p:cNvSpPr txBox="1"/>
          <p:nvPr/>
        </p:nvSpPr>
        <p:spPr>
          <a:xfrm>
            <a:off x="4657416" y="3432749"/>
            <a:ext cx="127977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LWR Samples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16D9-98B2-39FD-E149-B4B6E1E072FA}"/>
                  </a:ext>
                </a:extLst>
              </p:cNvPr>
              <p:cNvSpPr txBox="1"/>
              <p:nvPr/>
            </p:nvSpPr>
            <p:spPr>
              <a:xfrm>
                <a:off x="2568656" y="3136221"/>
                <a:ext cx="2088760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𝒙𝒊𝒏𝒅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←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2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200" baseline="-250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𝑖𝑛𝑑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𝑛𝑥𝑛</m:t>
                      </m:r>
                    </m:oMath>
                  </m:oMathPara>
                </a14:m>
                <a:endParaRPr lang="en-US" sz="1200" baseline="30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16D9-98B2-39FD-E149-B4B6E1E07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656" y="3136221"/>
                <a:ext cx="2088760" cy="291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48B6A-B5A7-4D2C-80B4-D7D3C6C3D5D4}"/>
                  </a:ext>
                </a:extLst>
              </p:cNvPr>
              <p:cNvSpPr txBox="1"/>
              <p:nvPr/>
            </p:nvSpPr>
            <p:spPr>
              <a:xfrm>
                <a:off x="2642533" y="2863454"/>
                <a:ext cx="1869317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𝒙𝒘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←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1200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i="1" baseline="-25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200" i="1" baseline="-250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i="1" baseline="3000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endParaRPr lang="en-US" sz="1200" baseline="30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848B6A-B5A7-4D2C-80B4-D7D3C6C3D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33" y="2863454"/>
                <a:ext cx="1869317" cy="2912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F88FF1-74FE-0FA8-0542-33EA07EF9114}"/>
                  </a:ext>
                </a:extLst>
              </p:cNvPr>
              <p:cNvSpPr txBox="1"/>
              <p:nvPr/>
            </p:nvSpPr>
            <p:spPr>
              <a:xfrm>
                <a:off x="6084769" y="2768581"/>
                <a:ext cx="12544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𝑖𝑛𝑑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sz="1200" dirty="0"/>
                  <a:t> </a:t>
                </a:r>
                <a:r>
                  <a:rPr lang="en-IN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doc-id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F88FF1-74FE-0FA8-0542-33EA07EF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769" y="2768581"/>
                <a:ext cx="1254466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D44FF-CFED-EA4D-B10A-FD9731F56BE0}"/>
                  </a:ext>
                </a:extLst>
              </p:cNvPr>
              <p:cNvSpPr txBox="1"/>
              <p:nvPr/>
            </p:nvSpPr>
            <p:spPr>
              <a:xfrm>
                <a:off x="6084769" y="2982021"/>
                <a:ext cx="12544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keyword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D44FF-CFED-EA4D-B10A-FD9731F56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769" y="2982021"/>
                <a:ext cx="1254466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248E33-3EB4-0000-1F33-020EE0E20DB4}"/>
              </a:ext>
            </a:extLst>
          </p:cNvPr>
          <p:cNvCxnSpPr>
            <a:cxnSpLocks/>
          </p:cNvCxnSpPr>
          <p:nvPr/>
        </p:nvCxnSpPr>
        <p:spPr>
          <a:xfrm flipH="1">
            <a:off x="6084769" y="2789085"/>
            <a:ext cx="14036" cy="4891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EE402F2-8F9E-BE03-42BC-2C0C9E6DEE52}"/>
              </a:ext>
            </a:extLst>
          </p:cNvPr>
          <p:cNvSpPr txBox="1"/>
          <p:nvPr/>
        </p:nvSpPr>
        <p:spPr>
          <a:xfrm>
            <a:off x="423194" y="1038924"/>
            <a:ext cx="3075708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Learning With Rounding Samples</a:t>
            </a:r>
            <a:r>
              <a:rPr lang="en-US" sz="16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41739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3" y="1570836"/>
            <a:ext cx="1855621" cy="16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529" y="2387372"/>
            <a:ext cx="1858898" cy="16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8E1A8-F6AE-6F3A-3B86-3A9B721AB64C}"/>
              </a:ext>
            </a:extLst>
          </p:cNvPr>
          <p:cNvSpPr txBox="1"/>
          <p:nvPr/>
        </p:nvSpPr>
        <p:spPr>
          <a:xfrm>
            <a:off x="6218554" y="4147054"/>
            <a:ext cx="61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EDB</a:t>
            </a:r>
            <a:endParaRPr lang="en-IN" b="1" dirty="0"/>
          </a:p>
        </p:txBody>
      </p:sp>
      <p:pic>
        <p:nvPicPr>
          <p:cNvPr id="3" name="Google Shape;135;p20">
            <a:extLst>
              <a:ext uri="{FF2B5EF4-FFF2-40B4-BE49-F238E27FC236}">
                <a16:creationId xmlns:a16="http://schemas.microsoft.com/office/drawing/2014/main" id="{47C6AC0A-A9C7-31E5-D3ED-73B850E12E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774" y="451443"/>
            <a:ext cx="733033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4;p20">
            <a:extLst>
              <a:ext uri="{FF2B5EF4-FFF2-40B4-BE49-F238E27FC236}">
                <a16:creationId xmlns:a16="http://schemas.microsoft.com/office/drawing/2014/main" id="{38C0CA73-B47C-D84B-B47B-BEAA038949B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774" y="322887"/>
            <a:ext cx="805981" cy="78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9;p20">
            <a:extLst>
              <a:ext uri="{FF2B5EF4-FFF2-40B4-BE49-F238E27FC236}">
                <a16:creationId xmlns:a16="http://schemas.microsoft.com/office/drawing/2014/main" id="{9B42A833-D895-F037-3CB8-490A4877B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5992" y="322887"/>
            <a:ext cx="678104" cy="5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BD1075-06C9-17FE-A4AB-DD90BB7EA465}"/>
              </a:ext>
            </a:extLst>
          </p:cNvPr>
          <p:cNvSpPr txBox="1"/>
          <p:nvPr/>
        </p:nvSpPr>
        <p:spPr>
          <a:xfrm>
            <a:off x="311146" y="1119656"/>
            <a:ext cx="71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3373C2-6948-5A2F-C5F7-FDBFC2E12820}"/>
              </a:ext>
            </a:extLst>
          </p:cNvPr>
          <p:cNvSpPr txBox="1"/>
          <p:nvPr/>
        </p:nvSpPr>
        <p:spPr>
          <a:xfrm>
            <a:off x="7977440" y="1100643"/>
            <a:ext cx="74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Google Shape;136;p20">
            <a:extLst>
              <a:ext uri="{FF2B5EF4-FFF2-40B4-BE49-F238E27FC236}">
                <a16:creationId xmlns:a16="http://schemas.microsoft.com/office/drawing/2014/main" id="{5A3C57E5-28C7-1A24-03A1-5B0FC0282CE7}"/>
              </a:ext>
            </a:extLst>
          </p:cNvPr>
          <p:cNvCxnSpPr>
            <a:cxnSpLocks/>
          </p:cNvCxnSpPr>
          <p:nvPr/>
        </p:nvCxnSpPr>
        <p:spPr>
          <a:xfrm>
            <a:off x="2433454" y="2368533"/>
            <a:ext cx="0" cy="765136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EC717D-B70A-806A-E906-D702EB81A38D}"/>
              </a:ext>
            </a:extLst>
          </p:cNvPr>
          <p:cNvSpPr/>
          <p:nvPr/>
        </p:nvSpPr>
        <p:spPr>
          <a:xfrm>
            <a:off x="241209" y="2317631"/>
            <a:ext cx="1836186" cy="205026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FCA13-2468-D0A4-941E-69B0734FBFFA}"/>
              </a:ext>
            </a:extLst>
          </p:cNvPr>
          <p:cNvCxnSpPr>
            <a:cxnSpLocks/>
          </p:cNvCxnSpPr>
          <p:nvPr/>
        </p:nvCxnSpPr>
        <p:spPr>
          <a:xfrm flipH="1">
            <a:off x="2176898" y="2368533"/>
            <a:ext cx="25655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6A3A654F-0274-DD88-9266-41682DE2EEDC}"/>
                  </a:ext>
                </a:extLst>
              </p:cNvPr>
              <p:cNvSpPr txBox="1"/>
              <p:nvPr/>
            </p:nvSpPr>
            <p:spPr>
              <a:xfrm>
                <a:off x="4788062" y="3088725"/>
                <a:ext cx="41489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000" b="1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6A3A654F-0274-DD88-9266-41682DE2E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62" y="3088725"/>
                <a:ext cx="414897" cy="246221"/>
              </a:xfrm>
              <a:prstGeom prst="rect">
                <a:avLst/>
              </a:prstGeom>
              <a:blipFill>
                <a:blip r:embed="rId8"/>
                <a:stretch>
                  <a:fillRect r="-21739" b="-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BD6DD0E4-7C04-1B8B-CB3A-5C413C449AB1}"/>
                  </a:ext>
                </a:extLst>
              </p:cNvPr>
              <p:cNvSpPr txBox="1"/>
              <p:nvPr/>
            </p:nvSpPr>
            <p:spPr>
              <a:xfrm>
                <a:off x="7680005" y="2598754"/>
                <a:ext cx="351677" cy="199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𝑥𝑡𝑎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𝑐𝑟𝑦𝑝𝑡𝑜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BD6DD0E4-7C04-1B8B-CB3A-5C413C449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005" y="2598754"/>
                <a:ext cx="351677" cy="199285"/>
              </a:xfrm>
              <a:prstGeom prst="rect">
                <a:avLst/>
              </a:prstGeom>
              <a:blipFill>
                <a:blip r:embed="rId9"/>
                <a:stretch>
                  <a:fillRect l="-13793" r="-124138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Google Shape;136;p20">
            <a:extLst>
              <a:ext uri="{FF2B5EF4-FFF2-40B4-BE49-F238E27FC236}">
                <a16:creationId xmlns:a16="http://schemas.microsoft.com/office/drawing/2014/main" id="{02FC3F83-F168-A4C7-E3D5-2BDEF3FA96C9}"/>
              </a:ext>
            </a:extLst>
          </p:cNvPr>
          <p:cNvCxnSpPr>
            <a:cxnSpLocks/>
          </p:cNvCxnSpPr>
          <p:nvPr/>
        </p:nvCxnSpPr>
        <p:spPr>
          <a:xfrm flipH="1">
            <a:off x="7378427" y="2713502"/>
            <a:ext cx="241955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Rectangle 208">
            <a:extLst>
              <a:ext uri="{FF2B5EF4-FFF2-40B4-BE49-F238E27FC236}">
                <a16:creationId xmlns:a16="http://schemas.microsoft.com/office/drawing/2014/main" id="{354A02E0-E3F8-9B6B-15B0-A7BC92760795}"/>
              </a:ext>
            </a:extLst>
          </p:cNvPr>
          <p:cNvSpPr/>
          <p:nvPr/>
        </p:nvSpPr>
        <p:spPr>
          <a:xfrm>
            <a:off x="6288298" y="3133669"/>
            <a:ext cx="236316" cy="153406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0" name="Google Shape;136;p20">
            <a:extLst>
              <a:ext uri="{FF2B5EF4-FFF2-40B4-BE49-F238E27FC236}">
                <a16:creationId xmlns:a16="http://schemas.microsoft.com/office/drawing/2014/main" id="{0FE8F335-14EC-63E2-C910-39AE15B46021}"/>
              </a:ext>
            </a:extLst>
          </p:cNvPr>
          <p:cNvCxnSpPr>
            <a:cxnSpLocks/>
          </p:cNvCxnSpPr>
          <p:nvPr/>
        </p:nvCxnSpPr>
        <p:spPr>
          <a:xfrm>
            <a:off x="5250749" y="3217655"/>
            <a:ext cx="219844" cy="1154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3" name="Google Shape;244;p30">
            <a:extLst>
              <a:ext uri="{FF2B5EF4-FFF2-40B4-BE49-F238E27FC236}">
                <a16:creationId xmlns:a16="http://schemas.microsoft.com/office/drawing/2014/main" id="{5DBC92CC-A35C-85B9-5C09-A35B2E5DA52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34787" y="118561"/>
            <a:ext cx="18573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E5229DE2-78CC-9D21-C8AD-04D3F25170C1}"/>
              </a:ext>
            </a:extLst>
          </p:cNvPr>
          <p:cNvSpPr txBox="1"/>
          <p:nvPr/>
        </p:nvSpPr>
        <p:spPr>
          <a:xfrm>
            <a:off x="3386602" y="61277"/>
            <a:ext cx="1480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(OQXT)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ECC7F-D598-1BCD-B6F1-680401E055C0}"/>
                  </a:ext>
                </a:extLst>
              </p:cNvPr>
              <p:cNvSpPr txBox="1"/>
              <p:nvPr/>
            </p:nvSpPr>
            <p:spPr>
              <a:xfrm>
                <a:off x="1882663" y="3153890"/>
                <a:ext cx="145010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</a:rPr>
                            <m:t>𝑒𝑛𝑐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ECC7F-D598-1BCD-B6F1-680401E05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63" y="3153890"/>
                <a:ext cx="145010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88DFA-0CB8-4198-49A8-BEF1304D7B8B}"/>
                  </a:ext>
                </a:extLst>
              </p:cNvPr>
              <p:cNvSpPr txBox="1"/>
              <p:nvPr/>
            </p:nvSpPr>
            <p:spPr>
              <a:xfrm>
                <a:off x="1961887" y="3402599"/>
                <a:ext cx="1687447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2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𝐶𝑟𝑦𝑝𝑡𝑜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88DFA-0CB8-4198-49A8-BEF1304D7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887" y="3402599"/>
                <a:ext cx="1687447" cy="291298"/>
              </a:xfrm>
              <a:prstGeom prst="rect">
                <a:avLst/>
              </a:prstGeom>
              <a:blipFill>
                <a:blip r:embed="rId1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6DA3D7-B618-8E38-958E-92B12C3A5EB8}"/>
                  </a:ext>
                </a:extLst>
              </p:cNvPr>
              <p:cNvSpPr txBox="1"/>
              <p:nvPr/>
            </p:nvSpPr>
            <p:spPr>
              <a:xfrm>
                <a:off x="1899875" y="3668032"/>
                <a:ext cx="284702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200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𝑚𝑥𝑛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>
                          <a:latin typeface="Cambria Math" panose="02040503050406030204" pitchFamily="18" charset="0"/>
                        </a:rPr>
                        <m:t>𝐺𝑒𝑛𝑇𝑟𝑎𝑝𝑑𝑜𝑜𝑟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6DA3D7-B618-8E38-958E-92B12C3A5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75" y="3668032"/>
                <a:ext cx="2847021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BC9E8E-6BCD-165E-B6C8-E71783A820DD}"/>
                  </a:ext>
                </a:extLst>
              </p:cNvPr>
              <p:cNvSpPr txBox="1"/>
              <p:nvPr/>
            </p:nvSpPr>
            <p:spPr>
              <a:xfrm>
                <a:off x="1761230" y="3978813"/>
                <a:ext cx="2088760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𝒙𝒊𝒏𝒅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←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2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200" baseline="-250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𝑛𝑥𝑛</m:t>
                      </m:r>
                    </m:oMath>
                  </m:oMathPara>
                </a14:m>
                <a:endParaRPr lang="en-US" sz="1200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BC9E8E-6BCD-165E-B6C8-E71783A82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30" y="3978813"/>
                <a:ext cx="2088760" cy="2912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043F78-F75F-5BDA-ED17-52CF2D5711D7}"/>
                  </a:ext>
                </a:extLst>
              </p:cNvPr>
              <p:cNvSpPr txBox="1"/>
              <p:nvPr/>
            </p:nvSpPr>
            <p:spPr>
              <a:xfrm>
                <a:off x="1725924" y="4253873"/>
                <a:ext cx="23823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𝑆𝑎𝑚𝑝𝑙𝑒𝐷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1200" b="1" i="1" baseline="-2500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200" b="1" i="1" baseline="3000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𝒙𝒊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200" b="1" i="1" baseline="3000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043F78-F75F-5BDA-ED17-52CF2D571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24" y="4253873"/>
                <a:ext cx="2382349" cy="276999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13E776-91F9-F07C-7BFE-7EED56505B86}"/>
                  </a:ext>
                </a:extLst>
              </p:cNvPr>
              <p:cNvSpPr txBox="1"/>
              <p:nvPr/>
            </p:nvSpPr>
            <p:spPr>
              <a:xfrm>
                <a:off x="1869707" y="4564654"/>
                <a:ext cx="2169953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𝒙𝒘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←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1200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i="1" baseline="-25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𝐶𝑟𝑦𝑝𝑡𝑜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200" i="1" baseline="-250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i="1" baseline="3000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endParaRPr lang="en-US" sz="1200" baseline="30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13E776-91F9-F07C-7BFE-7EED56505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07" y="4564654"/>
                <a:ext cx="2169953" cy="2912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21CA48-A6D8-F222-3990-7992AC7CA1A1}"/>
                  </a:ext>
                </a:extLst>
              </p:cNvPr>
              <p:cNvSpPr txBox="1"/>
              <p:nvPr/>
            </p:nvSpPr>
            <p:spPr>
              <a:xfrm>
                <a:off x="1869707" y="4856735"/>
                <a:ext cx="171159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𝒙𝒕𝒂𝒈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"/>
                          <m:endChr m:val="⌉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2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21CA48-A6D8-F222-3990-7992AC7CA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07" y="4856735"/>
                <a:ext cx="1711597" cy="272767"/>
              </a:xfrm>
              <a:prstGeom prst="rect">
                <a:avLst/>
              </a:prstGeom>
              <a:blipFill>
                <a:blip r:embed="rId17"/>
                <a:stretch>
                  <a:fillRect t="-100000" r="-11786" b="-1681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87E100F0-ECAF-E60A-8E99-83A9BEC40E59}"/>
              </a:ext>
            </a:extLst>
          </p:cNvPr>
          <p:cNvSpPr/>
          <p:nvPr/>
        </p:nvSpPr>
        <p:spPr>
          <a:xfrm>
            <a:off x="1525324" y="3132578"/>
            <a:ext cx="2964213" cy="19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9352FA-7139-6160-F05B-B56347BE8F84}"/>
                  </a:ext>
                </a:extLst>
              </p:cNvPr>
              <p:cNvSpPr txBox="1"/>
              <p:nvPr/>
            </p:nvSpPr>
            <p:spPr>
              <a:xfrm>
                <a:off x="1884714" y="3150981"/>
                <a:ext cx="145010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</a:rPr>
                            <m:t>𝑒𝑛𝑐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9352FA-7139-6160-F05B-B56347BE8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714" y="3150981"/>
                <a:ext cx="1450101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7C6067-3113-A021-6DBF-02FD3C5F7659}"/>
                  </a:ext>
                </a:extLst>
              </p:cNvPr>
              <p:cNvSpPr txBox="1"/>
              <p:nvPr/>
            </p:nvSpPr>
            <p:spPr>
              <a:xfrm>
                <a:off x="1961472" y="3408307"/>
                <a:ext cx="1687447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2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𝐶𝑟𝑦𝑝𝑡𝑜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7C6067-3113-A021-6DBF-02FD3C5F7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72" y="3408307"/>
                <a:ext cx="1687447" cy="291298"/>
              </a:xfrm>
              <a:prstGeom prst="rect">
                <a:avLst/>
              </a:prstGeom>
              <a:blipFill>
                <a:blip r:embed="rId19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5C1120-9214-3F07-FE38-8C4006E85823}"/>
                  </a:ext>
                </a:extLst>
              </p:cNvPr>
              <p:cNvSpPr txBox="1"/>
              <p:nvPr/>
            </p:nvSpPr>
            <p:spPr>
              <a:xfrm>
                <a:off x="1899874" y="3668032"/>
                <a:ext cx="284702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200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𝑚𝑥𝑛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>
                          <a:latin typeface="Cambria Math" panose="02040503050406030204" pitchFamily="18" charset="0"/>
                        </a:rPr>
                        <m:t>𝐺𝑒𝑛𝑇𝑟𝑎𝑝𝑑𝑜𝑜𝑟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5C1120-9214-3F07-FE38-8C4006E85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74" y="3668032"/>
                <a:ext cx="2847021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D215D8-BB5F-794F-EC2B-6511978FDBB6}"/>
                  </a:ext>
                </a:extLst>
              </p:cNvPr>
              <p:cNvSpPr txBox="1"/>
              <p:nvPr/>
            </p:nvSpPr>
            <p:spPr>
              <a:xfrm>
                <a:off x="1761230" y="3978813"/>
                <a:ext cx="2088760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𝒙𝒊𝒏𝒅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←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2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200" baseline="-250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𝑛𝑥𝑛</m:t>
                      </m:r>
                    </m:oMath>
                  </m:oMathPara>
                </a14:m>
                <a:endParaRPr lang="en-US" sz="1200" baseline="30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D215D8-BB5F-794F-EC2B-6511978FD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30" y="3978813"/>
                <a:ext cx="2088760" cy="2912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7C3289-FF1A-66AF-90CC-D2CC46BA4B98}"/>
                  </a:ext>
                </a:extLst>
              </p:cNvPr>
              <p:cNvSpPr txBox="1"/>
              <p:nvPr/>
            </p:nvSpPr>
            <p:spPr>
              <a:xfrm>
                <a:off x="1725923" y="4259016"/>
                <a:ext cx="23823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𝑆𝑎𝑚𝑝𝑙𝑒𝐷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1200" b="1" i="1" baseline="-2500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200" b="1" i="1" baseline="3000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𝒙𝒊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200" b="1" i="1" baseline="3000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7C3289-FF1A-66AF-90CC-D2CC46BA4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23" y="4259016"/>
                <a:ext cx="2382349" cy="276999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F4B79A-D042-0404-7C0F-96151C86F27D}"/>
                  </a:ext>
                </a:extLst>
              </p:cNvPr>
              <p:cNvSpPr txBox="1"/>
              <p:nvPr/>
            </p:nvSpPr>
            <p:spPr>
              <a:xfrm>
                <a:off x="1882663" y="4562136"/>
                <a:ext cx="2169953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𝒙𝒘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←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1200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i="1" baseline="-25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𝐶𝑟𝑦𝑝𝑡𝑜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200" i="1" baseline="-250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i="1" baseline="3000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endParaRPr lang="en-US" sz="1200" baseline="30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F4B79A-D042-0404-7C0F-96151C86F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63" y="4562136"/>
                <a:ext cx="2169953" cy="2912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3F06EE-A395-D42A-4DDB-2DF97E7F9D65}"/>
                  </a:ext>
                </a:extLst>
              </p:cNvPr>
              <p:cNvSpPr txBox="1"/>
              <p:nvPr/>
            </p:nvSpPr>
            <p:spPr>
              <a:xfrm>
                <a:off x="1869707" y="4856735"/>
                <a:ext cx="171159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𝒙𝒕𝒂𝒈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"/>
                          <m:endChr m:val="⌉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2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3F06EE-A395-D42A-4DDB-2DF97E7F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07" y="4856735"/>
                <a:ext cx="1711597" cy="272767"/>
              </a:xfrm>
              <a:prstGeom prst="rect">
                <a:avLst/>
              </a:prstGeom>
              <a:blipFill>
                <a:blip r:embed="rId17"/>
                <a:stretch>
                  <a:fillRect t="-100000" r="-11786" b="-1681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D26689CC-DB63-FCC3-51DA-C396E060DBD6}"/>
              </a:ext>
            </a:extLst>
          </p:cNvPr>
          <p:cNvSpPr/>
          <p:nvPr/>
        </p:nvSpPr>
        <p:spPr>
          <a:xfrm>
            <a:off x="1598294" y="3146690"/>
            <a:ext cx="3148599" cy="1943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002365-A98A-2553-0B86-528007615738}"/>
                  </a:ext>
                </a:extLst>
              </p:cNvPr>
              <p:cNvSpPr txBox="1"/>
              <p:nvPr/>
            </p:nvSpPr>
            <p:spPr>
              <a:xfrm>
                <a:off x="1887461" y="3146690"/>
                <a:ext cx="145010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</a:rPr>
                            <m:t>𝑒𝑛𝑐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002365-A98A-2553-0B86-528007615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461" y="3146690"/>
                <a:ext cx="1450101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36F074-4E02-F57C-56C8-C4C5595D3EED}"/>
                  </a:ext>
                </a:extLst>
              </p:cNvPr>
              <p:cNvSpPr txBox="1"/>
              <p:nvPr/>
            </p:nvSpPr>
            <p:spPr>
              <a:xfrm>
                <a:off x="1950363" y="3403784"/>
                <a:ext cx="1687447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2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𝐶𝑟𝑦𝑝𝑡𝑜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36F074-4E02-F57C-56C8-C4C5595D3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363" y="3403784"/>
                <a:ext cx="1687447" cy="291298"/>
              </a:xfrm>
              <a:prstGeom prst="rect">
                <a:avLst/>
              </a:prstGeom>
              <a:blipFill>
                <a:blip r:embed="rId2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EEC93F-D9D2-2444-08DC-9E8332CD345A}"/>
                  </a:ext>
                </a:extLst>
              </p:cNvPr>
              <p:cNvSpPr txBox="1"/>
              <p:nvPr/>
            </p:nvSpPr>
            <p:spPr>
              <a:xfrm>
                <a:off x="1899873" y="3662426"/>
                <a:ext cx="284702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200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𝑚𝑥𝑛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>
                          <a:latin typeface="Cambria Math" panose="02040503050406030204" pitchFamily="18" charset="0"/>
                        </a:rPr>
                        <m:t>𝐺𝑒𝑛𝑇𝑟𝑎𝑝𝑑𝑜𝑜𝑟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EEC93F-D9D2-2444-08DC-9E8332CD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73" y="3662426"/>
                <a:ext cx="2847021" cy="276999"/>
              </a:xfrm>
              <a:prstGeom prst="rect">
                <a:avLst/>
              </a:prstGeom>
              <a:blipFill>
                <a:blip r:embed="rId2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9BF96BF-B373-140E-B8AD-FF43C72DFCA6}"/>
                  </a:ext>
                </a:extLst>
              </p:cNvPr>
              <p:cNvSpPr txBox="1"/>
              <p:nvPr/>
            </p:nvSpPr>
            <p:spPr>
              <a:xfrm>
                <a:off x="1762926" y="3991874"/>
                <a:ext cx="2088760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𝒙𝒊𝒏𝒅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←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2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200" baseline="-250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2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200" i="1" baseline="30000">
                          <a:latin typeface="Cambria Math" panose="02040503050406030204" pitchFamily="18" charset="0"/>
                        </a:rPr>
                        <m:t>𝑛𝑥𝑛</m:t>
                      </m:r>
                    </m:oMath>
                  </m:oMathPara>
                </a14:m>
                <a:endParaRPr lang="en-US" sz="1200" baseline="30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9BF96BF-B373-140E-B8AD-FF43C72DF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926" y="3991874"/>
                <a:ext cx="2088760" cy="29129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AD97038-94BF-7261-CB62-9809391E9535}"/>
                  </a:ext>
                </a:extLst>
              </p:cNvPr>
              <p:cNvSpPr txBox="1"/>
              <p:nvPr/>
            </p:nvSpPr>
            <p:spPr>
              <a:xfrm>
                <a:off x="1725922" y="4268374"/>
                <a:ext cx="238234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𝑆𝑎𝑚𝑝𝑙𝑒𝐷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1200" b="1" i="1" baseline="-2500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200" b="1" i="1" baseline="3000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𝒙𝒊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200" b="1" i="1" baseline="3000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AD97038-94BF-7261-CB62-9809391E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22" y="4268374"/>
                <a:ext cx="2382349" cy="276999"/>
              </a:xfrm>
              <a:prstGeom prst="rect">
                <a:avLst/>
              </a:prstGeom>
              <a:blipFill>
                <a:blip r:embed="rId2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4209BA-D0A1-6B66-2646-B3AF79D21462}"/>
                  </a:ext>
                </a:extLst>
              </p:cNvPr>
              <p:cNvSpPr txBox="1"/>
              <p:nvPr/>
            </p:nvSpPr>
            <p:spPr>
              <a:xfrm>
                <a:off x="1882663" y="4571886"/>
                <a:ext cx="2169953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𝒙𝒘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←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1200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i="1" baseline="-25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𝐶𝑟𝑦𝑝𝑡𝑜</m:t>
                        </m:r>
                      </m:e>
                    </m:d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200" i="1" baseline="-250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i="1" baseline="3000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endParaRPr lang="en-US" sz="1200" baseline="30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4209BA-D0A1-6B66-2646-B3AF79D21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63" y="4571886"/>
                <a:ext cx="2169953" cy="29129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69CEAF-7BB1-9D6C-6FB1-5E7A03C49C4E}"/>
                  </a:ext>
                </a:extLst>
              </p:cNvPr>
              <p:cNvSpPr txBox="1"/>
              <p:nvPr/>
            </p:nvSpPr>
            <p:spPr>
              <a:xfrm>
                <a:off x="1869706" y="4853434"/>
                <a:ext cx="1711597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𝒙𝒕𝒂𝒈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"/>
                          <m:endChr m:val="⌉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𝒙𝒘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2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69CEAF-7BB1-9D6C-6FB1-5E7A03C4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706" y="4853434"/>
                <a:ext cx="1711597" cy="272767"/>
              </a:xfrm>
              <a:prstGeom prst="rect">
                <a:avLst/>
              </a:prstGeom>
              <a:blipFill>
                <a:blip r:embed="rId29"/>
                <a:stretch>
                  <a:fillRect t="-97778" r="-11786" b="-16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BCCB5CD-D0C3-6D92-B40D-9C492BB65158}"/>
              </a:ext>
            </a:extLst>
          </p:cNvPr>
          <p:cNvSpPr txBox="1"/>
          <p:nvPr/>
        </p:nvSpPr>
        <p:spPr>
          <a:xfrm>
            <a:off x="3952189" y="4808888"/>
            <a:ext cx="127977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LWR Samples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B181FE5C-5911-A821-FAAD-D60AE5C0C7CE}"/>
              </a:ext>
            </a:extLst>
          </p:cNvPr>
          <p:cNvSpPr/>
          <p:nvPr/>
        </p:nvSpPr>
        <p:spPr>
          <a:xfrm rot="16200000">
            <a:off x="6349780" y="1232999"/>
            <a:ext cx="150839" cy="185562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  <p:cxnSp>
        <p:nvCxnSpPr>
          <p:cNvPr id="16" name="Google Shape;136;p20">
            <a:extLst>
              <a:ext uri="{FF2B5EF4-FFF2-40B4-BE49-F238E27FC236}">
                <a16:creationId xmlns:a16="http://schemas.microsoft.com/office/drawing/2014/main" id="{D60C0FCB-92D7-D081-3F1D-89B8CA0C278E}"/>
              </a:ext>
            </a:extLst>
          </p:cNvPr>
          <p:cNvCxnSpPr>
            <a:cxnSpLocks/>
          </p:cNvCxnSpPr>
          <p:nvPr/>
        </p:nvCxnSpPr>
        <p:spPr>
          <a:xfrm>
            <a:off x="6285705" y="1464833"/>
            <a:ext cx="1205336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F27C30-D5BD-3BC9-C633-C4ADD609BE38}"/>
              </a:ext>
            </a:extLst>
          </p:cNvPr>
          <p:cNvCxnSpPr>
            <a:cxnSpLocks/>
          </p:cNvCxnSpPr>
          <p:nvPr/>
        </p:nvCxnSpPr>
        <p:spPr>
          <a:xfrm flipV="1">
            <a:off x="6288298" y="1464833"/>
            <a:ext cx="0" cy="5948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5DA585E-1F8C-F467-4377-679B0FE13B74}"/>
              </a:ext>
            </a:extLst>
          </p:cNvPr>
          <p:cNvSpPr txBox="1"/>
          <p:nvPr/>
        </p:nvSpPr>
        <p:spPr>
          <a:xfrm>
            <a:off x="5961616" y="1091332"/>
            <a:ext cx="187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Offloaded to the Server</a:t>
            </a:r>
            <a:endParaRPr kumimoji="0" lang="en-IN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6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4" y="1570835"/>
            <a:ext cx="1855621" cy="16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3048" y="1555766"/>
            <a:ext cx="1858898" cy="16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8E1A8-F6AE-6F3A-3B86-3A9B721AB64C}"/>
              </a:ext>
            </a:extLst>
          </p:cNvPr>
          <p:cNvSpPr txBox="1"/>
          <p:nvPr/>
        </p:nvSpPr>
        <p:spPr>
          <a:xfrm>
            <a:off x="7345428" y="3194898"/>
            <a:ext cx="61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EDB</a:t>
            </a:r>
            <a:endParaRPr lang="en-IN" b="1" dirty="0"/>
          </a:p>
        </p:txBody>
      </p:sp>
      <p:pic>
        <p:nvPicPr>
          <p:cNvPr id="3" name="Google Shape;135;p20">
            <a:extLst>
              <a:ext uri="{FF2B5EF4-FFF2-40B4-BE49-F238E27FC236}">
                <a16:creationId xmlns:a16="http://schemas.microsoft.com/office/drawing/2014/main" id="{47C6AC0A-A9C7-31E5-D3ED-73B850E12E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774" y="451443"/>
            <a:ext cx="733033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4;p20">
            <a:extLst>
              <a:ext uri="{FF2B5EF4-FFF2-40B4-BE49-F238E27FC236}">
                <a16:creationId xmlns:a16="http://schemas.microsoft.com/office/drawing/2014/main" id="{38C0CA73-B47C-D84B-B47B-BEAA038949B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774" y="322887"/>
            <a:ext cx="805981" cy="781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36;p20">
            <a:extLst>
              <a:ext uri="{FF2B5EF4-FFF2-40B4-BE49-F238E27FC236}">
                <a16:creationId xmlns:a16="http://schemas.microsoft.com/office/drawing/2014/main" id="{3CCB556D-4365-9A8B-B698-903035086F1E}"/>
              </a:ext>
            </a:extLst>
          </p:cNvPr>
          <p:cNvCxnSpPr/>
          <p:nvPr/>
        </p:nvCxnSpPr>
        <p:spPr>
          <a:xfrm>
            <a:off x="3300726" y="2084850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oogle Shape;139;p20">
            <a:extLst>
              <a:ext uri="{FF2B5EF4-FFF2-40B4-BE49-F238E27FC236}">
                <a16:creationId xmlns:a16="http://schemas.microsoft.com/office/drawing/2014/main" id="{9B42A833-D895-F037-3CB8-490A4877B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5992" y="322887"/>
            <a:ext cx="678104" cy="5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BD1075-06C9-17FE-A4AB-DD90BB7EA465}"/>
              </a:ext>
            </a:extLst>
          </p:cNvPr>
          <p:cNvSpPr txBox="1"/>
          <p:nvPr/>
        </p:nvSpPr>
        <p:spPr>
          <a:xfrm>
            <a:off x="311146" y="1119656"/>
            <a:ext cx="71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D5701E-82E6-84FA-9B3B-215432223714}"/>
                  </a:ext>
                </a:extLst>
              </p:cNvPr>
              <p:cNvSpPr txBox="1"/>
              <p:nvPr/>
            </p:nvSpPr>
            <p:spPr>
              <a:xfrm>
                <a:off x="221774" y="3495533"/>
                <a:ext cx="13396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𝑠𝑡𝑎𝑔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𝐵𝑜𝑏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D5701E-82E6-84FA-9B3B-215432223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4" y="3495533"/>
                <a:ext cx="1339662" cy="184666"/>
              </a:xfrm>
              <a:prstGeom prst="rect">
                <a:avLst/>
              </a:prstGeom>
              <a:blipFill>
                <a:blip r:embed="rId8"/>
                <a:stretch>
                  <a:fillRect l="-2727" r="-3636" b="-387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34CB4-C4F0-33EF-241C-1497BAF222D3}"/>
                  </a:ext>
                </a:extLst>
              </p:cNvPr>
              <p:cNvSpPr txBox="1"/>
              <p:nvPr/>
            </p:nvSpPr>
            <p:spPr>
              <a:xfrm>
                <a:off x="3815308" y="1769980"/>
                <a:ext cx="5252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𝑠𝑡𝑎𝑔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34CB4-C4F0-33EF-241C-1497BAF22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308" y="1769980"/>
                <a:ext cx="525213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B3373C2-6948-5A2F-C5F7-FDBFC2E12820}"/>
              </a:ext>
            </a:extLst>
          </p:cNvPr>
          <p:cNvSpPr txBox="1"/>
          <p:nvPr/>
        </p:nvSpPr>
        <p:spPr>
          <a:xfrm>
            <a:off x="7977440" y="1100643"/>
            <a:ext cx="74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47C346-AC4C-643A-6A8A-D55383F03F20}"/>
                  </a:ext>
                </a:extLst>
              </p:cNvPr>
              <p:cNvSpPr txBox="1"/>
              <p:nvPr/>
            </p:nvSpPr>
            <p:spPr>
              <a:xfrm>
                <a:off x="5697642" y="1992867"/>
                <a:ext cx="52521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𝑠𝑡𝑎𝑔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47C346-AC4C-643A-6A8A-D55383F03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42" y="1992867"/>
                <a:ext cx="525213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oogle Shape;136;p20">
            <a:extLst>
              <a:ext uri="{FF2B5EF4-FFF2-40B4-BE49-F238E27FC236}">
                <a16:creationId xmlns:a16="http://schemas.microsoft.com/office/drawing/2014/main" id="{5A3C57E5-28C7-1A24-03A1-5B0FC0282CE7}"/>
              </a:ext>
            </a:extLst>
          </p:cNvPr>
          <p:cNvCxnSpPr>
            <a:cxnSpLocks/>
          </p:cNvCxnSpPr>
          <p:nvPr/>
        </p:nvCxnSpPr>
        <p:spPr>
          <a:xfrm>
            <a:off x="6178819" y="2131367"/>
            <a:ext cx="331558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EC717D-B70A-806A-E906-D702EB81A38D}"/>
              </a:ext>
            </a:extLst>
          </p:cNvPr>
          <p:cNvSpPr/>
          <p:nvPr/>
        </p:nvSpPr>
        <p:spPr>
          <a:xfrm>
            <a:off x="6533048" y="2040442"/>
            <a:ext cx="1118440" cy="1889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7">
                <a:extLst>
                  <a:ext uri="{FF2B5EF4-FFF2-40B4-BE49-F238E27FC236}">
                    <a16:creationId xmlns:a16="http://schemas.microsoft.com/office/drawing/2014/main" id="{CF4E3B21-BB6A-0299-B6F7-0DC9503C0A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73823" y="3525537"/>
              <a:ext cx="1347668" cy="3271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834">
                      <a:extLst>
                        <a:ext uri="{9D8B030D-6E8A-4147-A177-3AD203B41FA5}">
                          <a16:colId xmlns:a16="http://schemas.microsoft.com/office/drawing/2014/main" val="1563494417"/>
                        </a:ext>
                      </a:extLst>
                    </a:gridCol>
                    <a:gridCol w="673834">
                      <a:extLst>
                        <a:ext uri="{9D8B030D-6E8A-4147-A177-3AD203B41FA5}">
                          <a16:colId xmlns:a16="http://schemas.microsoft.com/office/drawing/2014/main" val="624331503"/>
                        </a:ext>
                      </a:extLst>
                    </a:gridCol>
                  </a:tblGrid>
                  <a:tr h="327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723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7">
                <a:extLst>
                  <a:ext uri="{FF2B5EF4-FFF2-40B4-BE49-F238E27FC236}">
                    <a16:creationId xmlns:a16="http://schemas.microsoft.com/office/drawing/2014/main" id="{CF4E3B21-BB6A-0299-B6F7-0DC9503C0A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73823" y="3525537"/>
              <a:ext cx="1347668" cy="3271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834">
                      <a:extLst>
                        <a:ext uri="{9D8B030D-6E8A-4147-A177-3AD203B41FA5}">
                          <a16:colId xmlns:a16="http://schemas.microsoft.com/office/drawing/2014/main" val="1563494417"/>
                        </a:ext>
                      </a:extLst>
                    </a:gridCol>
                    <a:gridCol w="673834">
                      <a:extLst>
                        <a:ext uri="{9D8B030D-6E8A-4147-A177-3AD203B41FA5}">
                          <a16:colId xmlns:a16="http://schemas.microsoft.com/office/drawing/2014/main" val="624331503"/>
                        </a:ext>
                      </a:extLst>
                    </a:gridCol>
                  </a:tblGrid>
                  <a:tr h="327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901" t="-1818" r="-101802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901" t="-1818" r="-1802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72363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Google Shape;136;p20">
            <a:extLst>
              <a:ext uri="{FF2B5EF4-FFF2-40B4-BE49-F238E27FC236}">
                <a16:creationId xmlns:a16="http://schemas.microsoft.com/office/drawing/2014/main" id="{32F4ACB0-93C8-F522-9376-371EC2B812F9}"/>
              </a:ext>
            </a:extLst>
          </p:cNvPr>
          <p:cNvCxnSpPr>
            <a:cxnSpLocks/>
          </p:cNvCxnSpPr>
          <p:nvPr/>
        </p:nvCxnSpPr>
        <p:spPr>
          <a:xfrm>
            <a:off x="6344598" y="3680199"/>
            <a:ext cx="331558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FCA13-2468-D0A4-941E-69B0734FBFFA}"/>
              </a:ext>
            </a:extLst>
          </p:cNvPr>
          <p:cNvCxnSpPr>
            <a:cxnSpLocks/>
          </p:cNvCxnSpPr>
          <p:nvPr/>
        </p:nvCxnSpPr>
        <p:spPr>
          <a:xfrm flipV="1">
            <a:off x="6344598" y="2269866"/>
            <a:ext cx="0" cy="1410333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oogle Shape;136;p20">
            <a:extLst>
              <a:ext uri="{FF2B5EF4-FFF2-40B4-BE49-F238E27FC236}">
                <a16:creationId xmlns:a16="http://schemas.microsoft.com/office/drawing/2014/main" id="{DA8BEBD9-8112-8C28-6B56-3609882B0481}"/>
              </a:ext>
            </a:extLst>
          </p:cNvPr>
          <p:cNvCxnSpPr/>
          <p:nvPr/>
        </p:nvCxnSpPr>
        <p:spPr>
          <a:xfrm>
            <a:off x="3300726" y="2519573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9946F8-8A5E-2EEF-5412-DD2874DEE13B}"/>
                  </a:ext>
                </a:extLst>
              </p:cNvPr>
              <p:cNvSpPr txBox="1"/>
              <p:nvPr/>
            </p:nvSpPr>
            <p:spPr>
              <a:xfrm>
                <a:off x="3414386" y="2266310"/>
                <a:ext cx="74513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𝑥𝑡𝑜𝑘𝑒𝑛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9946F8-8A5E-2EEF-5412-DD2874DE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386" y="2266310"/>
                <a:ext cx="745139" cy="184666"/>
              </a:xfrm>
              <a:prstGeom prst="rect">
                <a:avLst/>
              </a:prstGeom>
              <a:blipFill>
                <a:blip r:embed="rId13"/>
                <a:stretch>
                  <a:fillRect l="-4098" r="-820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52E97-DE64-0F68-F20C-48F1057E49B0}"/>
                  </a:ext>
                </a:extLst>
              </p:cNvPr>
              <p:cNvSpPr txBox="1"/>
              <p:nvPr/>
            </p:nvSpPr>
            <p:spPr>
              <a:xfrm>
                <a:off x="4108371" y="2266310"/>
                <a:ext cx="7480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𝑥𝑡𝑜𝑘𝑒𝑛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52E97-DE64-0F68-F20C-48F1057E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371" y="2266310"/>
                <a:ext cx="748025" cy="184666"/>
              </a:xfrm>
              <a:prstGeom prst="rect">
                <a:avLst/>
              </a:prstGeom>
              <a:blipFill>
                <a:blip r:embed="rId14"/>
                <a:stretch>
                  <a:fillRect t="-3333" r="-6504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62AACA-594A-8D6D-0EFB-92244F6C474C}"/>
                  </a:ext>
                </a:extLst>
              </p:cNvPr>
              <p:cNvSpPr txBox="1"/>
              <p:nvPr/>
            </p:nvSpPr>
            <p:spPr>
              <a:xfrm>
                <a:off x="6846581" y="4431431"/>
                <a:ext cx="1058150" cy="201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𝒙𝒕𝒂</m:t>
                      </m:r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𝒄𝒓𝒚𝒑𝒕𝒐</m:t>
                          </m:r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62AACA-594A-8D6D-0EFB-92244F6C4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581" y="4431431"/>
                <a:ext cx="1058150" cy="201658"/>
              </a:xfrm>
              <a:prstGeom prst="rect">
                <a:avLst/>
              </a:prstGeom>
              <a:blipFill>
                <a:blip r:embed="rId15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5B7B5A-4C5F-FCE1-99F3-FB7EE203F88E}"/>
                  </a:ext>
                </a:extLst>
              </p:cNvPr>
              <p:cNvSpPr txBox="1"/>
              <p:nvPr/>
            </p:nvSpPr>
            <p:spPr>
              <a:xfrm>
                <a:off x="8570362" y="2526154"/>
                <a:ext cx="605922" cy="1344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latin typeface="Cambria Math" panose="02040503050406030204" pitchFamily="18" charset="0"/>
                        </a:rPr>
                        <m:t>𝒙𝒕𝒂</m:t>
                      </m:r>
                      <m:sSub>
                        <m:sSubPr>
                          <m:ctrlPr>
                            <a:rPr lang="en-US" sz="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800" b="1" i="1" smtClean="0">
                              <a:latin typeface="Cambria Math" panose="02040503050406030204" pitchFamily="18" charset="0"/>
                            </a:rPr>
                            <m:t>𝒄𝒓𝒚𝒑𝒕𝒐</m:t>
                          </m:r>
                          <m:r>
                            <a:rPr lang="en-US" sz="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8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5B7B5A-4C5F-FCE1-99F3-FB7EE203F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362" y="2526154"/>
                <a:ext cx="605922" cy="134460"/>
              </a:xfrm>
              <a:prstGeom prst="rect">
                <a:avLst/>
              </a:prstGeom>
              <a:blipFill>
                <a:blip r:embed="rId16"/>
                <a:stretch>
                  <a:fillRect b="-31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oogle Shape;136;p20">
            <a:extLst>
              <a:ext uri="{FF2B5EF4-FFF2-40B4-BE49-F238E27FC236}">
                <a16:creationId xmlns:a16="http://schemas.microsoft.com/office/drawing/2014/main" id="{C8E06448-A772-F490-0D17-F44080F0D8B3}"/>
              </a:ext>
            </a:extLst>
          </p:cNvPr>
          <p:cNvCxnSpPr>
            <a:cxnSpLocks/>
          </p:cNvCxnSpPr>
          <p:nvPr/>
        </p:nvCxnSpPr>
        <p:spPr>
          <a:xfrm flipH="1">
            <a:off x="8356678" y="1886886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D52139-FCA9-E7FA-4480-930511262812}"/>
              </a:ext>
            </a:extLst>
          </p:cNvPr>
          <p:cNvCxnSpPr>
            <a:cxnSpLocks/>
          </p:cNvCxnSpPr>
          <p:nvPr/>
        </p:nvCxnSpPr>
        <p:spPr>
          <a:xfrm flipV="1">
            <a:off x="8554552" y="1881697"/>
            <a:ext cx="0" cy="974858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Google Shape;136;p20">
            <a:extLst>
              <a:ext uri="{FF2B5EF4-FFF2-40B4-BE49-F238E27FC236}">
                <a16:creationId xmlns:a16="http://schemas.microsoft.com/office/drawing/2014/main" id="{64052E72-D301-795F-DEB3-37AAA4BC70E3}"/>
              </a:ext>
            </a:extLst>
          </p:cNvPr>
          <p:cNvCxnSpPr>
            <a:cxnSpLocks/>
          </p:cNvCxnSpPr>
          <p:nvPr/>
        </p:nvCxnSpPr>
        <p:spPr>
          <a:xfrm flipH="1">
            <a:off x="8356678" y="2129987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36;p20">
            <a:extLst>
              <a:ext uri="{FF2B5EF4-FFF2-40B4-BE49-F238E27FC236}">
                <a16:creationId xmlns:a16="http://schemas.microsoft.com/office/drawing/2014/main" id="{9E85DAD3-0869-52AD-BAF3-BA83F0426E5D}"/>
              </a:ext>
            </a:extLst>
          </p:cNvPr>
          <p:cNvCxnSpPr>
            <a:cxnSpLocks/>
          </p:cNvCxnSpPr>
          <p:nvPr/>
        </p:nvCxnSpPr>
        <p:spPr>
          <a:xfrm flipH="1">
            <a:off x="8364931" y="2369126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36;p20">
            <a:extLst>
              <a:ext uri="{FF2B5EF4-FFF2-40B4-BE49-F238E27FC236}">
                <a16:creationId xmlns:a16="http://schemas.microsoft.com/office/drawing/2014/main" id="{D80F37CF-BB6A-D3FD-1687-0A53C0BFF9F1}"/>
              </a:ext>
            </a:extLst>
          </p:cNvPr>
          <p:cNvCxnSpPr>
            <a:cxnSpLocks/>
          </p:cNvCxnSpPr>
          <p:nvPr/>
        </p:nvCxnSpPr>
        <p:spPr>
          <a:xfrm flipH="1">
            <a:off x="8350381" y="2571750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36;p20">
            <a:extLst>
              <a:ext uri="{FF2B5EF4-FFF2-40B4-BE49-F238E27FC236}">
                <a16:creationId xmlns:a16="http://schemas.microsoft.com/office/drawing/2014/main" id="{9161D2FB-D5C2-F191-272F-E3E4DB175126}"/>
              </a:ext>
            </a:extLst>
          </p:cNvPr>
          <p:cNvCxnSpPr>
            <a:cxnSpLocks/>
          </p:cNvCxnSpPr>
          <p:nvPr/>
        </p:nvCxnSpPr>
        <p:spPr>
          <a:xfrm flipH="1">
            <a:off x="8356678" y="2856555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" name="Oval 203">
            <a:extLst>
              <a:ext uri="{FF2B5EF4-FFF2-40B4-BE49-F238E27FC236}">
                <a16:creationId xmlns:a16="http://schemas.microsoft.com/office/drawing/2014/main" id="{819F8D38-F80E-17AE-E049-408DAD2FEFCB}"/>
              </a:ext>
            </a:extLst>
          </p:cNvPr>
          <p:cNvSpPr/>
          <p:nvPr/>
        </p:nvSpPr>
        <p:spPr>
          <a:xfrm>
            <a:off x="7877689" y="2443421"/>
            <a:ext cx="363353" cy="327191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" name="Google Shape;264;p31">
            <a:extLst>
              <a:ext uri="{FF2B5EF4-FFF2-40B4-BE49-F238E27FC236}">
                <a16:creationId xmlns:a16="http://schemas.microsoft.com/office/drawing/2014/main" id="{1C082CED-E33B-5E24-A838-D8EB701DA7D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75363" y="104654"/>
            <a:ext cx="18573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EF104337-8030-D483-FC0A-AE3D950F8D95}"/>
              </a:ext>
            </a:extLst>
          </p:cNvPr>
          <p:cNvSpPr txBox="1"/>
          <p:nvPr/>
        </p:nvSpPr>
        <p:spPr>
          <a:xfrm>
            <a:off x="5288200" y="61277"/>
            <a:ext cx="134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(OXT)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3A4191-5B3D-8817-EBD2-15DA64521B41}"/>
                  </a:ext>
                </a:extLst>
              </p:cNvPr>
              <p:cNvSpPr txBox="1"/>
              <p:nvPr/>
            </p:nvSpPr>
            <p:spPr>
              <a:xfrm>
                <a:off x="153190" y="4166298"/>
                <a:ext cx="1906258" cy="258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smtClean="0">
                        <a:latin typeface="Cambria Math" panose="02040503050406030204" pitchFamily="18" charset="0"/>
                      </a:rPr>
                      <m:t>𝒙</m:t>
                    </m:r>
                    <m:sSub>
                      <m:sSubPr>
                        <m:ctrlPr>
                          <a:rPr lang="en-US" sz="1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0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i="1" baseline="-25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𝑟𝑦𝑝𝑡𝑜</m:t>
                        </m:r>
                      </m:e>
                    </m:d>
                  </m:oMath>
                </a14:m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000" i="1" baseline="-250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000" i="1" baseline="3000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endParaRPr lang="en-US" sz="1000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3A4191-5B3D-8817-EBD2-15DA6452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0" y="4166298"/>
                <a:ext cx="1906258" cy="25808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E1752-1689-BA1C-6DB8-06AE75306610}"/>
                  </a:ext>
                </a:extLst>
              </p:cNvPr>
              <p:cNvSpPr txBox="1"/>
              <p:nvPr/>
            </p:nvSpPr>
            <p:spPr>
              <a:xfrm>
                <a:off x="0" y="4359276"/>
                <a:ext cx="2088760" cy="242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𝒙𝒕𝒐𝒌𝒆𝒏</m:t>
                      </m:r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[1,1]= 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10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𝑩𝒐𝒃</m:t>
                      </m:r>
                      <m:r>
                        <a:rPr lang="en-US" sz="10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000" b="1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"/>
                          <m:endChr m:val="⌉"/>
                          <m:ctrlP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𝒙𝒘</m:t>
                          </m:r>
                          <m:r>
                            <a:rPr lang="en-US" sz="10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0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0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E1752-1689-BA1C-6DB8-06AE75306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59276"/>
                <a:ext cx="2088760" cy="242887"/>
              </a:xfrm>
              <a:prstGeom prst="rect">
                <a:avLst/>
              </a:prstGeom>
              <a:blipFill>
                <a:blip r:embed="rId25"/>
                <a:stretch>
                  <a:fillRect t="-87500" r="-3207" b="-14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7D0C22-5FE4-E5B4-0D45-E2AB11328690}"/>
                  </a:ext>
                </a:extLst>
              </p:cNvPr>
              <p:cNvSpPr txBox="1"/>
              <p:nvPr/>
            </p:nvSpPr>
            <p:spPr>
              <a:xfrm>
                <a:off x="114746" y="3697490"/>
                <a:ext cx="132435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i="1" smtClean="0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1000" i="1" smtClean="0">
                          <a:latin typeface="Cambria Math" panose="02040503050406030204" pitchFamily="18" charset="0"/>
                        </a:rPr>
                        <m:t>𝐹𝑞</m:t>
                      </m:r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000" i="1" baseline="-25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7D0C22-5FE4-E5B4-0D45-E2AB1132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6" y="3697490"/>
                <a:ext cx="1324359" cy="246221"/>
              </a:xfrm>
              <a:prstGeom prst="rect">
                <a:avLst/>
              </a:prstGeom>
              <a:blipFill>
                <a:blip r:embed="rId2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D09D64-CE98-B5EC-3759-EB52F10EF6B1}"/>
                  </a:ext>
                </a:extLst>
              </p:cNvPr>
              <p:cNvSpPr txBox="1"/>
              <p:nvPr/>
            </p:nvSpPr>
            <p:spPr>
              <a:xfrm>
                <a:off x="24323" y="3931894"/>
                <a:ext cx="284702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0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𝑩𝒐𝒃</m:t>
                      </m:r>
                      <m:r>
                        <a:rPr lang="en-US" sz="10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0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000" i="1" baseline="30000">
                          <a:latin typeface="Cambria Math" panose="02040503050406030204" pitchFamily="18" charset="0"/>
                        </a:rPr>
                        <m:t>𝑚𝑥𝑛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0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000" b="0" i="1">
                          <a:latin typeface="Cambria Math" panose="02040503050406030204" pitchFamily="18" charset="0"/>
                        </a:rPr>
                        <m:t>𝐺𝑒𝑛𝑇𝑟𝑎𝑝𝑑𝑜𝑜𝑟</m:t>
                      </m:r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D09D64-CE98-B5EC-3759-EB52F10EF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3" y="3931894"/>
                <a:ext cx="2847021" cy="246221"/>
              </a:xfrm>
              <a:prstGeom prst="rect">
                <a:avLst/>
              </a:prstGeom>
              <a:blipFill>
                <a:blip r:embed="rId2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A40E15-139A-9CFD-76C1-5D662C46F425}"/>
                  </a:ext>
                </a:extLst>
              </p:cNvPr>
              <p:cNvSpPr txBox="1"/>
              <p:nvPr/>
            </p:nvSpPr>
            <p:spPr>
              <a:xfrm>
                <a:off x="6406122" y="4126061"/>
                <a:ext cx="2314681" cy="273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begChr m:val=""/>
                          <m:endChr m:val="⌉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𝑥𝑡𝑜𝑘𝑒𝑛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[1,1] </m:t>
                          </m:r>
                        </m:e>
                      </m:d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baseline="-25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A40E15-139A-9CFD-76C1-5D662C46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122" y="4126061"/>
                <a:ext cx="2314681" cy="273023"/>
              </a:xfrm>
              <a:prstGeom prst="rect">
                <a:avLst/>
              </a:prstGeom>
              <a:blipFill>
                <a:blip r:embed="rId28"/>
                <a:stretch>
                  <a:fillRect t="-97778" b="-16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07BCF0D3-1A18-B97A-96BC-1671A4555AFD}"/>
              </a:ext>
            </a:extLst>
          </p:cNvPr>
          <p:cNvSpPr/>
          <p:nvPr/>
        </p:nvSpPr>
        <p:spPr>
          <a:xfrm>
            <a:off x="6775965" y="3550654"/>
            <a:ext cx="363353" cy="327191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0ECB7-74AC-863F-6F44-60A3D759564D}"/>
                  </a:ext>
                </a:extLst>
              </p:cNvPr>
              <p:cNvSpPr txBox="1"/>
              <p:nvPr/>
            </p:nvSpPr>
            <p:spPr>
              <a:xfrm>
                <a:off x="3516304" y="935009"/>
                <a:ext cx="1449692" cy="21544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soli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𝑞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𝐵𝑜𝑏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∧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𝐶𝑟𝑦𝑝𝑡𝑜</m:t>
                      </m:r>
                    </m:oMath>
                  </m:oMathPara>
                </a14:m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0ECB7-74AC-863F-6F44-60A3D7595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304" y="935009"/>
                <a:ext cx="1449692" cy="215444"/>
              </a:xfrm>
              <a:prstGeom prst="rect">
                <a:avLst/>
              </a:prstGeom>
              <a:blipFill>
                <a:blip r:embed="rId29"/>
                <a:stretch>
                  <a:fillRect l="-2083" r="-2083" b="-26316"/>
                </a:stretch>
              </a:blipFill>
              <a:ln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E7028D28-F333-6EA2-0544-F8D97F8BA150}"/>
              </a:ext>
            </a:extLst>
          </p:cNvPr>
          <p:cNvSpPr/>
          <p:nvPr/>
        </p:nvSpPr>
        <p:spPr>
          <a:xfrm>
            <a:off x="3848446" y="900026"/>
            <a:ext cx="363353" cy="327191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30" name="Google Shape;136;p20">
            <a:extLst>
              <a:ext uri="{FF2B5EF4-FFF2-40B4-BE49-F238E27FC236}">
                <a16:creationId xmlns:a16="http://schemas.microsoft.com/office/drawing/2014/main" id="{3F4784D0-9AB0-D7E1-DB59-8E38DBEC5BB0}"/>
              </a:ext>
            </a:extLst>
          </p:cNvPr>
          <p:cNvCxnSpPr>
            <a:cxnSpLocks/>
          </p:cNvCxnSpPr>
          <p:nvPr/>
        </p:nvCxnSpPr>
        <p:spPr>
          <a:xfrm>
            <a:off x="4030122" y="1262914"/>
            <a:ext cx="0" cy="24886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2AC1E29-44F3-0988-3BAD-BFABF44F3FC1}"/>
              </a:ext>
            </a:extLst>
          </p:cNvPr>
          <p:cNvSpPr txBox="1"/>
          <p:nvPr/>
        </p:nvSpPr>
        <p:spPr>
          <a:xfrm>
            <a:off x="3679795" y="1459519"/>
            <a:ext cx="177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s-term (least frequent)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1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2" grpId="0"/>
      <p:bldP spid="25" grpId="0" animBg="1"/>
      <p:bldP spid="46" grpId="0"/>
      <p:bldP spid="47" grpId="0"/>
      <p:bldP spid="58" grpId="0"/>
      <p:bldP spid="59" grpId="0"/>
      <p:bldP spid="9" grpId="0"/>
      <p:bldP spid="15" grpId="0"/>
      <p:bldP spid="17" grpId="0"/>
      <p:bldP spid="20" grpId="0"/>
      <p:bldP spid="29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4" y="1570835"/>
            <a:ext cx="1855621" cy="16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9428" y="1554129"/>
            <a:ext cx="1858898" cy="16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8E1A8-F6AE-6F3A-3B86-3A9B721AB64C}"/>
              </a:ext>
            </a:extLst>
          </p:cNvPr>
          <p:cNvSpPr txBox="1"/>
          <p:nvPr/>
        </p:nvSpPr>
        <p:spPr>
          <a:xfrm>
            <a:off x="7253837" y="3201586"/>
            <a:ext cx="61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EDB</a:t>
            </a:r>
            <a:endParaRPr lang="en-IN" b="1" dirty="0"/>
          </a:p>
        </p:txBody>
      </p:sp>
      <p:pic>
        <p:nvPicPr>
          <p:cNvPr id="3" name="Google Shape;135;p20">
            <a:extLst>
              <a:ext uri="{FF2B5EF4-FFF2-40B4-BE49-F238E27FC236}">
                <a16:creationId xmlns:a16="http://schemas.microsoft.com/office/drawing/2014/main" id="{47C6AC0A-A9C7-31E5-D3ED-73B850E12E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774" y="451443"/>
            <a:ext cx="733033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4;p20">
            <a:extLst>
              <a:ext uri="{FF2B5EF4-FFF2-40B4-BE49-F238E27FC236}">
                <a16:creationId xmlns:a16="http://schemas.microsoft.com/office/drawing/2014/main" id="{38C0CA73-B47C-D84B-B47B-BEAA038949B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774" y="322887"/>
            <a:ext cx="805981" cy="781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36;p20">
            <a:extLst>
              <a:ext uri="{FF2B5EF4-FFF2-40B4-BE49-F238E27FC236}">
                <a16:creationId xmlns:a16="http://schemas.microsoft.com/office/drawing/2014/main" id="{3CCB556D-4365-9A8B-B698-903035086F1E}"/>
              </a:ext>
            </a:extLst>
          </p:cNvPr>
          <p:cNvCxnSpPr/>
          <p:nvPr/>
        </p:nvCxnSpPr>
        <p:spPr>
          <a:xfrm>
            <a:off x="3267874" y="2161591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Google Shape;139;p20">
            <a:extLst>
              <a:ext uri="{FF2B5EF4-FFF2-40B4-BE49-F238E27FC236}">
                <a16:creationId xmlns:a16="http://schemas.microsoft.com/office/drawing/2014/main" id="{9B42A833-D895-F037-3CB8-490A4877BE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5992" y="322887"/>
            <a:ext cx="678104" cy="5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BD1075-06C9-17FE-A4AB-DD90BB7EA465}"/>
              </a:ext>
            </a:extLst>
          </p:cNvPr>
          <p:cNvSpPr txBox="1"/>
          <p:nvPr/>
        </p:nvSpPr>
        <p:spPr>
          <a:xfrm>
            <a:off x="311146" y="1119656"/>
            <a:ext cx="71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D5701E-82E6-84FA-9B3B-215432223714}"/>
                  </a:ext>
                </a:extLst>
              </p:cNvPr>
              <p:cNvSpPr txBox="1"/>
              <p:nvPr/>
            </p:nvSpPr>
            <p:spPr>
              <a:xfrm>
                <a:off x="221774" y="3495533"/>
                <a:ext cx="13396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𝑠𝑡𝑎𝑔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𝐵𝑜𝑏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D5701E-82E6-84FA-9B3B-215432223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4" y="3495533"/>
                <a:ext cx="1339662" cy="184666"/>
              </a:xfrm>
              <a:prstGeom prst="rect">
                <a:avLst/>
              </a:prstGeom>
              <a:blipFill>
                <a:blip r:embed="rId8"/>
                <a:stretch>
                  <a:fillRect l="-2727" r="-3636" b="-387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34CB4-C4F0-33EF-241C-1497BAF222D3}"/>
                  </a:ext>
                </a:extLst>
              </p:cNvPr>
              <p:cNvSpPr txBox="1"/>
              <p:nvPr/>
            </p:nvSpPr>
            <p:spPr>
              <a:xfrm>
                <a:off x="3782456" y="1846721"/>
                <a:ext cx="5252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𝑠𝑡𝑎𝑔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A34CB4-C4F0-33EF-241C-1497BAF22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56" y="1846721"/>
                <a:ext cx="525213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B3373C2-6948-5A2F-C5F7-FDBFC2E12820}"/>
              </a:ext>
            </a:extLst>
          </p:cNvPr>
          <p:cNvSpPr txBox="1"/>
          <p:nvPr/>
        </p:nvSpPr>
        <p:spPr>
          <a:xfrm>
            <a:off x="7977440" y="1100643"/>
            <a:ext cx="74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47C346-AC4C-643A-6A8A-D55383F03F20}"/>
                  </a:ext>
                </a:extLst>
              </p:cNvPr>
              <p:cNvSpPr txBox="1"/>
              <p:nvPr/>
            </p:nvSpPr>
            <p:spPr>
              <a:xfrm>
                <a:off x="5697642" y="1992867"/>
                <a:ext cx="52521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𝑠𝑡𝑎𝑔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47C346-AC4C-643A-6A8A-D55383F03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42" y="1992867"/>
                <a:ext cx="525213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oogle Shape;136;p20">
            <a:extLst>
              <a:ext uri="{FF2B5EF4-FFF2-40B4-BE49-F238E27FC236}">
                <a16:creationId xmlns:a16="http://schemas.microsoft.com/office/drawing/2014/main" id="{5A3C57E5-28C7-1A24-03A1-5B0FC0282CE7}"/>
              </a:ext>
            </a:extLst>
          </p:cNvPr>
          <p:cNvCxnSpPr>
            <a:cxnSpLocks/>
          </p:cNvCxnSpPr>
          <p:nvPr/>
        </p:nvCxnSpPr>
        <p:spPr>
          <a:xfrm>
            <a:off x="6178819" y="2131367"/>
            <a:ext cx="331558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EC717D-B70A-806A-E906-D702EB81A38D}"/>
              </a:ext>
            </a:extLst>
          </p:cNvPr>
          <p:cNvSpPr/>
          <p:nvPr/>
        </p:nvSpPr>
        <p:spPr>
          <a:xfrm>
            <a:off x="6502820" y="2040442"/>
            <a:ext cx="1118440" cy="1889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7">
                <a:extLst>
                  <a:ext uri="{FF2B5EF4-FFF2-40B4-BE49-F238E27FC236}">
                    <a16:creationId xmlns:a16="http://schemas.microsoft.com/office/drawing/2014/main" id="{CF4E3B21-BB6A-0299-B6F7-0DC9503C0A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73823" y="3525537"/>
              <a:ext cx="1347668" cy="3271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834">
                      <a:extLst>
                        <a:ext uri="{9D8B030D-6E8A-4147-A177-3AD203B41FA5}">
                          <a16:colId xmlns:a16="http://schemas.microsoft.com/office/drawing/2014/main" val="1563494417"/>
                        </a:ext>
                      </a:extLst>
                    </a:gridCol>
                    <a:gridCol w="673834">
                      <a:extLst>
                        <a:ext uri="{9D8B030D-6E8A-4147-A177-3AD203B41FA5}">
                          <a16:colId xmlns:a16="http://schemas.microsoft.com/office/drawing/2014/main" val="624331503"/>
                        </a:ext>
                      </a:extLst>
                    </a:gridCol>
                  </a:tblGrid>
                  <a:tr h="327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723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7">
                <a:extLst>
                  <a:ext uri="{FF2B5EF4-FFF2-40B4-BE49-F238E27FC236}">
                    <a16:creationId xmlns:a16="http://schemas.microsoft.com/office/drawing/2014/main" id="{CF4E3B21-BB6A-0299-B6F7-0DC9503C0A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73823" y="3525537"/>
              <a:ext cx="1347668" cy="3271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3834">
                      <a:extLst>
                        <a:ext uri="{9D8B030D-6E8A-4147-A177-3AD203B41FA5}">
                          <a16:colId xmlns:a16="http://schemas.microsoft.com/office/drawing/2014/main" val="1563494417"/>
                        </a:ext>
                      </a:extLst>
                    </a:gridCol>
                    <a:gridCol w="673834">
                      <a:extLst>
                        <a:ext uri="{9D8B030D-6E8A-4147-A177-3AD203B41FA5}">
                          <a16:colId xmlns:a16="http://schemas.microsoft.com/office/drawing/2014/main" val="624331503"/>
                        </a:ext>
                      </a:extLst>
                    </a:gridCol>
                  </a:tblGrid>
                  <a:tr h="327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901" t="-1818" r="-101802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901" t="-1818" r="-1802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72363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Google Shape;136;p20">
            <a:extLst>
              <a:ext uri="{FF2B5EF4-FFF2-40B4-BE49-F238E27FC236}">
                <a16:creationId xmlns:a16="http://schemas.microsoft.com/office/drawing/2014/main" id="{32F4ACB0-93C8-F522-9376-371EC2B812F9}"/>
              </a:ext>
            </a:extLst>
          </p:cNvPr>
          <p:cNvCxnSpPr>
            <a:cxnSpLocks/>
          </p:cNvCxnSpPr>
          <p:nvPr/>
        </p:nvCxnSpPr>
        <p:spPr>
          <a:xfrm>
            <a:off x="6344598" y="3680199"/>
            <a:ext cx="331558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FCA13-2468-D0A4-941E-69B0734FBFFA}"/>
              </a:ext>
            </a:extLst>
          </p:cNvPr>
          <p:cNvCxnSpPr>
            <a:cxnSpLocks/>
          </p:cNvCxnSpPr>
          <p:nvPr/>
        </p:nvCxnSpPr>
        <p:spPr>
          <a:xfrm flipV="1">
            <a:off x="6344598" y="2269866"/>
            <a:ext cx="0" cy="1410333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oogle Shape;136;p20">
            <a:extLst>
              <a:ext uri="{FF2B5EF4-FFF2-40B4-BE49-F238E27FC236}">
                <a16:creationId xmlns:a16="http://schemas.microsoft.com/office/drawing/2014/main" id="{DA8BEBD9-8112-8C28-6B56-3609882B0481}"/>
              </a:ext>
            </a:extLst>
          </p:cNvPr>
          <p:cNvCxnSpPr/>
          <p:nvPr/>
        </p:nvCxnSpPr>
        <p:spPr>
          <a:xfrm>
            <a:off x="3267874" y="2596314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9946F8-8A5E-2EEF-5412-DD2874DEE13B}"/>
                  </a:ext>
                </a:extLst>
              </p:cNvPr>
              <p:cNvSpPr txBox="1"/>
              <p:nvPr/>
            </p:nvSpPr>
            <p:spPr>
              <a:xfrm>
                <a:off x="3381534" y="2343051"/>
                <a:ext cx="74513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𝑥𝑡𝑜𝑘𝑒𝑛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9946F8-8A5E-2EEF-5412-DD2874DEE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534" y="2343051"/>
                <a:ext cx="745139" cy="184666"/>
              </a:xfrm>
              <a:prstGeom prst="rect">
                <a:avLst/>
              </a:prstGeom>
              <a:blipFill>
                <a:blip r:embed="rId13"/>
                <a:stretch>
                  <a:fillRect l="-4918" b="-96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52E97-DE64-0F68-F20C-48F1057E49B0}"/>
                  </a:ext>
                </a:extLst>
              </p:cNvPr>
              <p:cNvSpPr txBox="1"/>
              <p:nvPr/>
            </p:nvSpPr>
            <p:spPr>
              <a:xfrm>
                <a:off x="4075519" y="2343051"/>
                <a:ext cx="7480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𝑥𝑡𝑜𝑘𝑒𝑛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552E97-DE64-0F68-F20C-48F1057E4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519" y="2343051"/>
                <a:ext cx="748025" cy="184666"/>
              </a:xfrm>
              <a:prstGeom prst="rect">
                <a:avLst/>
              </a:prstGeom>
              <a:blipFill>
                <a:blip r:embed="rId14"/>
                <a:stretch>
                  <a:fillRect r="-7377" b="-387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5B7B5A-4C5F-FCE1-99F3-FB7EE203F88E}"/>
                  </a:ext>
                </a:extLst>
              </p:cNvPr>
              <p:cNvSpPr txBox="1"/>
              <p:nvPr/>
            </p:nvSpPr>
            <p:spPr>
              <a:xfrm>
                <a:off x="8538078" y="2294585"/>
                <a:ext cx="605922" cy="1344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latin typeface="Cambria Math" panose="02040503050406030204" pitchFamily="18" charset="0"/>
                        </a:rPr>
                        <m:t>𝒙𝒕𝒂</m:t>
                      </m:r>
                      <m:sSub>
                        <m:sSubPr>
                          <m:ctrlPr>
                            <a:rPr lang="en-US" sz="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800" b="1" i="1" smtClean="0">
                              <a:latin typeface="Cambria Math" panose="02040503050406030204" pitchFamily="18" charset="0"/>
                            </a:rPr>
                            <m:t>𝒄𝒓𝒚𝒑𝒕𝒐𝒙𝒙</m:t>
                          </m:r>
                        </m:sub>
                      </m:sSub>
                    </m:oMath>
                  </m:oMathPara>
                </a14:m>
                <a:endParaRPr lang="en-US" sz="8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5B7B5A-4C5F-FCE1-99F3-FB7EE203F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078" y="2294585"/>
                <a:ext cx="605922" cy="134460"/>
              </a:xfrm>
              <a:prstGeom prst="rect">
                <a:avLst/>
              </a:prstGeom>
              <a:blipFill>
                <a:blip r:embed="rId15"/>
                <a:stretch>
                  <a:fillRect l="-3030" b="-31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oogle Shape;136;p20">
            <a:extLst>
              <a:ext uri="{FF2B5EF4-FFF2-40B4-BE49-F238E27FC236}">
                <a16:creationId xmlns:a16="http://schemas.microsoft.com/office/drawing/2014/main" id="{C8E06448-A772-F490-0D17-F44080F0D8B3}"/>
              </a:ext>
            </a:extLst>
          </p:cNvPr>
          <p:cNvCxnSpPr>
            <a:cxnSpLocks/>
          </p:cNvCxnSpPr>
          <p:nvPr/>
        </p:nvCxnSpPr>
        <p:spPr>
          <a:xfrm flipH="1">
            <a:off x="8318893" y="1879575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5D52139-FCA9-E7FA-4480-930511262812}"/>
              </a:ext>
            </a:extLst>
          </p:cNvPr>
          <p:cNvCxnSpPr>
            <a:cxnSpLocks/>
          </p:cNvCxnSpPr>
          <p:nvPr/>
        </p:nvCxnSpPr>
        <p:spPr>
          <a:xfrm flipV="1">
            <a:off x="8516767" y="1874386"/>
            <a:ext cx="0" cy="974858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Google Shape;136;p20">
            <a:extLst>
              <a:ext uri="{FF2B5EF4-FFF2-40B4-BE49-F238E27FC236}">
                <a16:creationId xmlns:a16="http://schemas.microsoft.com/office/drawing/2014/main" id="{64052E72-D301-795F-DEB3-37AAA4BC70E3}"/>
              </a:ext>
            </a:extLst>
          </p:cNvPr>
          <p:cNvCxnSpPr>
            <a:cxnSpLocks/>
          </p:cNvCxnSpPr>
          <p:nvPr/>
        </p:nvCxnSpPr>
        <p:spPr>
          <a:xfrm flipH="1">
            <a:off x="8318893" y="2122676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36;p20">
            <a:extLst>
              <a:ext uri="{FF2B5EF4-FFF2-40B4-BE49-F238E27FC236}">
                <a16:creationId xmlns:a16="http://schemas.microsoft.com/office/drawing/2014/main" id="{9E85DAD3-0869-52AD-BAF3-BA83F0426E5D}"/>
              </a:ext>
            </a:extLst>
          </p:cNvPr>
          <p:cNvCxnSpPr>
            <a:cxnSpLocks/>
          </p:cNvCxnSpPr>
          <p:nvPr/>
        </p:nvCxnSpPr>
        <p:spPr>
          <a:xfrm flipH="1">
            <a:off x="8327146" y="2361815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36;p20">
            <a:extLst>
              <a:ext uri="{FF2B5EF4-FFF2-40B4-BE49-F238E27FC236}">
                <a16:creationId xmlns:a16="http://schemas.microsoft.com/office/drawing/2014/main" id="{D80F37CF-BB6A-D3FD-1687-0A53C0BFF9F1}"/>
              </a:ext>
            </a:extLst>
          </p:cNvPr>
          <p:cNvCxnSpPr>
            <a:cxnSpLocks/>
          </p:cNvCxnSpPr>
          <p:nvPr/>
        </p:nvCxnSpPr>
        <p:spPr>
          <a:xfrm flipH="1">
            <a:off x="8312596" y="2564439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36;p20">
            <a:extLst>
              <a:ext uri="{FF2B5EF4-FFF2-40B4-BE49-F238E27FC236}">
                <a16:creationId xmlns:a16="http://schemas.microsoft.com/office/drawing/2014/main" id="{9161D2FB-D5C2-F191-272F-E3E4DB175126}"/>
              </a:ext>
            </a:extLst>
          </p:cNvPr>
          <p:cNvCxnSpPr>
            <a:cxnSpLocks/>
          </p:cNvCxnSpPr>
          <p:nvPr/>
        </p:nvCxnSpPr>
        <p:spPr>
          <a:xfrm flipH="1">
            <a:off x="8318893" y="2849244"/>
            <a:ext cx="197874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5" name="Google Shape;264;p31">
            <a:extLst>
              <a:ext uri="{FF2B5EF4-FFF2-40B4-BE49-F238E27FC236}">
                <a16:creationId xmlns:a16="http://schemas.microsoft.com/office/drawing/2014/main" id="{1C082CED-E33B-5E24-A838-D8EB701DA7D6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375363" y="104654"/>
            <a:ext cx="18573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EF104337-8030-D483-FC0A-AE3D950F8D95}"/>
              </a:ext>
            </a:extLst>
          </p:cNvPr>
          <p:cNvSpPr txBox="1"/>
          <p:nvPr/>
        </p:nvSpPr>
        <p:spPr>
          <a:xfrm>
            <a:off x="5288200" y="61277"/>
            <a:ext cx="1344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(OXT)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3A4191-5B3D-8817-EBD2-15DA64521B41}"/>
                  </a:ext>
                </a:extLst>
              </p:cNvPr>
              <p:cNvSpPr txBox="1"/>
              <p:nvPr/>
            </p:nvSpPr>
            <p:spPr>
              <a:xfrm>
                <a:off x="114746" y="4135946"/>
                <a:ext cx="1906258" cy="258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b="1" i="1" smtClean="0">
                        <a:latin typeface="Cambria Math" panose="02040503050406030204" pitchFamily="18" charset="0"/>
                      </a:rPr>
                      <m:t>𝒙</m:t>
                    </m:r>
                    <m:sSub>
                      <m:sSubPr>
                        <m:ctrlPr>
                          <a:rPr lang="en-US" sz="1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0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1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000" i="1" baseline="-25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0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𝑟𝑦𝑝𝑡𝑜</m:t>
                        </m:r>
                      </m:e>
                    </m:d>
                  </m:oMath>
                </a14:m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0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1000" i="1" baseline="-250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000" i="1" baseline="3000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endParaRPr lang="en-US" sz="1000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3A4191-5B3D-8817-EBD2-15DA6452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6" y="4135946"/>
                <a:ext cx="1906258" cy="2580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E1752-1689-BA1C-6DB8-06AE75306610}"/>
                  </a:ext>
                </a:extLst>
              </p:cNvPr>
              <p:cNvSpPr txBox="1"/>
              <p:nvPr/>
            </p:nvSpPr>
            <p:spPr>
              <a:xfrm>
                <a:off x="0" y="4359276"/>
                <a:ext cx="2088760" cy="242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𝒙𝒕𝒐𝒌𝒆𝒏</m:t>
                      </m:r>
                      <m:r>
                        <a:rPr lang="en-US" sz="1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[2,1]= 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10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𝑩𝒐𝒃</m:t>
                      </m:r>
                      <m:r>
                        <a:rPr lang="en-US" sz="10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000" b="1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1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"/>
                          <m:endChr m:val="⌉"/>
                          <m:ctrlP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𝒙𝒘</m:t>
                          </m:r>
                          <m:r>
                            <a:rPr lang="en-US" sz="10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0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000" b="1" baseline="-25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E1752-1689-BA1C-6DB8-06AE75306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59276"/>
                <a:ext cx="2088760" cy="242887"/>
              </a:xfrm>
              <a:prstGeom prst="rect">
                <a:avLst/>
              </a:prstGeom>
              <a:blipFill>
                <a:blip r:embed="rId24"/>
                <a:stretch>
                  <a:fillRect t="-87500" r="-3207" b="-14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7D0C22-5FE4-E5B4-0D45-E2AB11328690}"/>
                  </a:ext>
                </a:extLst>
              </p:cNvPr>
              <p:cNvSpPr txBox="1"/>
              <p:nvPr/>
            </p:nvSpPr>
            <p:spPr>
              <a:xfrm>
                <a:off x="114746" y="3697490"/>
                <a:ext cx="132435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000" i="1" smtClean="0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1000" i="1" smtClean="0">
                          <a:latin typeface="Cambria Math" panose="02040503050406030204" pitchFamily="18" charset="0"/>
                        </a:rPr>
                        <m:t>𝐹𝑞</m:t>
                      </m:r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000" i="1" baseline="-25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7D0C22-5FE4-E5B4-0D45-E2AB1132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6" y="3697490"/>
                <a:ext cx="1324359" cy="246221"/>
              </a:xfrm>
              <a:prstGeom prst="rect">
                <a:avLst/>
              </a:prstGeom>
              <a:blipFill>
                <a:blip r:embed="rId2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D09D64-CE98-B5EC-3759-EB52F10EF6B1}"/>
                  </a:ext>
                </a:extLst>
              </p:cNvPr>
              <p:cNvSpPr txBox="1"/>
              <p:nvPr/>
            </p:nvSpPr>
            <p:spPr>
              <a:xfrm>
                <a:off x="-29312" y="3872434"/>
                <a:ext cx="284702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10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𝑩𝒐𝒃</m:t>
                      </m:r>
                      <m:r>
                        <a:rPr lang="en-US" sz="10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1000" i="1" baseline="-250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000" i="1" baseline="30000">
                          <a:latin typeface="Cambria Math" panose="02040503050406030204" pitchFamily="18" charset="0"/>
                        </a:rPr>
                        <m:t>𝑚𝑥𝑛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000" b="1" i="1" baseline="-25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0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000" b="0" i="1">
                          <a:latin typeface="Cambria Math" panose="02040503050406030204" pitchFamily="18" charset="0"/>
                        </a:rPr>
                        <m:t>𝐺𝑒𝑛𝑇𝑟𝑎𝑝𝑑𝑜𝑜𝑟</m:t>
                      </m:r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D09D64-CE98-B5EC-3759-EB52F10EF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12" y="3872434"/>
                <a:ext cx="2847021" cy="246221"/>
              </a:xfrm>
              <a:prstGeom prst="rect">
                <a:avLst/>
              </a:prstGeom>
              <a:blipFill>
                <a:blip r:embed="rId2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7B750-2ED0-5DC7-77E3-21E063DAE5C8}"/>
                  </a:ext>
                </a:extLst>
              </p:cNvPr>
              <p:cNvSpPr txBox="1"/>
              <p:nvPr/>
            </p:nvSpPr>
            <p:spPr>
              <a:xfrm>
                <a:off x="6846581" y="4335156"/>
                <a:ext cx="1058150" cy="201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𝒙𝒕𝒂</m:t>
                      </m:r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𝒄𝒓𝒚𝒑𝒕𝒐𝒙𝒙</m:t>
                          </m:r>
                        </m:sub>
                      </m:sSub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7B750-2ED0-5DC7-77E3-21E063DAE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581" y="4335156"/>
                <a:ext cx="1058150" cy="201658"/>
              </a:xfrm>
              <a:prstGeom prst="rect">
                <a:avLst/>
              </a:prstGeom>
              <a:blipFill>
                <a:blip r:embed="rId27"/>
                <a:stretch>
                  <a:fillRect l="-575" r="-575" b="-242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A1035E-94B2-F98F-3A6E-EEAB66AA27BA}"/>
                  </a:ext>
                </a:extLst>
              </p:cNvPr>
              <p:cNvSpPr txBox="1"/>
              <p:nvPr/>
            </p:nvSpPr>
            <p:spPr>
              <a:xfrm>
                <a:off x="6406122" y="4029786"/>
                <a:ext cx="2314681" cy="273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⌊"/>
                          <m:endChr m:val="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begChr m:val=""/>
                          <m:endChr m:val="⌉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𝑥𝑡𝑜𝑘𝑒𝑛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[2,1] </m:t>
                          </m:r>
                        </m:e>
                      </m:d>
                      <m:r>
                        <a:rPr lang="en-US" sz="12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baseline="-25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A1035E-94B2-F98F-3A6E-EEAB66AA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122" y="4029786"/>
                <a:ext cx="2314681" cy="273023"/>
              </a:xfrm>
              <a:prstGeom prst="rect">
                <a:avLst/>
              </a:prstGeom>
              <a:blipFill>
                <a:blip r:embed="rId30"/>
                <a:stretch>
                  <a:fillRect t="-97778" b="-16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134EFA-DB68-54EC-81F3-963F6640D184}"/>
              </a:ext>
            </a:extLst>
          </p:cNvPr>
          <p:cNvCxnSpPr>
            <a:cxnSpLocks/>
          </p:cNvCxnSpPr>
          <p:nvPr/>
        </p:nvCxnSpPr>
        <p:spPr>
          <a:xfrm>
            <a:off x="7445624" y="3704246"/>
            <a:ext cx="66363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oogle Shape;144;p20">
            <a:extLst>
              <a:ext uri="{FF2B5EF4-FFF2-40B4-BE49-F238E27FC236}">
                <a16:creationId xmlns:a16="http://schemas.microsoft.com/office/drawing/2014/main" id="{3DAEAA69-7950-9A1E-0469-20AA22DD232F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255686" y="3199430"/>
            <a:ext cx="291467" cy="25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45;p20">
            <a:extLst>
              <a:ext uri="{FF2B5EF4-FFF2-40B4-BE49-F238E27FC236}">
                <a16:creationId xmlns:a16="http://schemas.microsoft.com/office/drawing/2014/main" id="{93748472-1FB2-818C-72CC-E04955E8801A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350846" y="3074708"/>
            <a:ext cx="221154" cy="213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136;p20">
            <a:extLst>
              <a:ext uri="{FF2B5EF4-FFF2-40B4-BE49-F238E27FC236}">
                <a16:creationId xmlns:a16="http://schemas.microsoft.com/office/drawing/2014/main" id="{3C4CD651-57B5-AFA0-D3A8-40E645C73021}"/>
              </a:ext>
            </a:extLst>
          </p:cNvPr>
          <p:cNvCxnSpPr>
            <a:cxnSpLocks/>
          </p:cNvCxnSpPr>
          <p:nvPr/>
        </p:nvCxnSpPr>
        <p:spPr>
          <a:xfrm flipH="1">
            <a:off x="3325073" y="3502675"/>
            <a:ext cx="1804227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E7C271-1F2C-D111-A027-45DFFAF1328F}"/>
                  </a:ext>
                </a:extLst>
              </p:cNvPr>
              <p:cNvSpPr txBox="1"/>
              <p:nvPr/>
            </p:nvSpPr>
            <p:spPr>
              <a:xfrm>
                <a:off x="3958495" y="3170851"/>
                <a:ext cx="4043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E7C271-1F2C-D111-A027-45DFFAF13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95" y="3170851"/>
                <a:ext cx="404300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552822-C0CA-C0B5-C516-B7AF77F84F51}"/>
                  </a:ext>
                </a:extLst>
              </p:cNvPr>
              <p:cNvSpPr txBox="1"/>
              <p:nvPr/>
            </p:nvSpPr>
            <p:spPr>
              <a:xfrm>
                <a:off x="3516304" y="935009"/>
                <a:ext cx="1449692" cy="21544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soli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𝑞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𝐵𝑜𝑏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∧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𝐶𝑟𝑦𝑝𝑡𝑜</m:t>
                      </m:r>
                    </m:oMath>
                  </m:oMathPara>
                </a14:m>
                <a:endPara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C552822-C0CA-C0B5-C516-B7AF77F8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304" y="935009"/>
                <a:ext cx="1449692" cy="215444"/>
              </a:xfrm>
              <a:prstGeom prst="rect">
                <a:avLst/>
              </a:prstGeom>
              <a:blipFill>
                <a:blip r:embed="rId37"/>
                <a:stretch>
                  <a:fillRect l="-2083" r="-2083" b="-26316"/>
                </a:stretch>
              </a:blipFill>
              <a:ln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A96467E1-DBFA-8C9E-353C-28A732B24FAB}"/>
              </a:ext>
            </a:extLst>
          </p:cNvPr>
          <p:cNvSpPr/>
          <p:nvPr/>
        </p:nvSpPr>
        <p:spPr>
          <a:xfrm>
            <a:off x="3848446" y="900026"/>
            <a:ext cx="363353" cy="327191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44" name="Google Shape;136;p20">
            <a:extLst>
              <a:ext uri="{FF2B5EF4-FFF2-40B4-BE49-F238E27FC236}">
                <a16:creationId xmlns:a16="http://schemas.microsoft.com/office/drawing/2014/main" id="{F8D3E5DC-0FDC-84A4-2E50-FAEB2ABAD03B}"/>
              </a:ext>
            </a:extLst>
          </p:cNvPr>
          <p:cNvCxnSpPr>
            <a:cxnSpLocks/>
          </p:cNvCxnSpPr>
          <p:nvPr/>
        </p:nvCxnSpPr>
        <p:spPr>
          <a:xfrm>
            <a:off x="4030122" y="1262914"/>
            <a:ext cx="0" cy="24886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E7EB657-8263-D3F0-1373-780E1861F671}"/>
              </a:ext>
            </a:extLst>
          </p:cNvPr>
          <p:cNvSpPr txBox="1"/>
          <p:nvPr/>
        </p:nvSpPr>
        <p:spPr>
          <a:xfrm>
            <a:off x="3679795" y="1421734"/>
            <a:ext cx="73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s-term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" grpId="0"/>
      <p:bldP spid="8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31652A-4C39-7D1B-ECB8-AA9EABD35F6B}"/>
              </a:ext>
            </a:extLst>
          </p:cNvPr>
          <p:cNvSpPr txBox="1"/>
          <p:nvPr/>
        </p:nvSpPr>
        <p:spPr>
          <a:xfrm>
            <a:off x="119699" y="4358670"/>
            <a:ext cx="89045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David Cash, Stanislaw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Jarecki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Charanjit S.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Jutla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Hugo Krawczyk, Marcel-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Catalin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Rosu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Michael Steiner. Highly-scalable searchable symmetric encryption with support for Boolean queries. In CRYPTO 2013, pages 353–373, 2013.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Sarvar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Patel, Giuseppe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Persiano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Joon Young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Kevin Yeo. Efficient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search over encrypted data with reduced leakage. In ASIACRYPT 2021, volume 13092, pages 577–607, 2021</a:t>
            </a:r>
          </a:p>
          <a:p>
            <a:pPr marL="228600" indent="-228600">
              <a:buFont typeface="+mj-lt"/>
              <a:buAutoNum type="arabicPeriod"/>
            </a:pP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Seny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Kamara and Tarik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Moataz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Boolean searchable symmetric encryption with worst-case sub-linear complexity. In EUROCRYPT 2017, pages 94–124, 2017.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FD67C-3397-6CCA-B760-8721588690D5}"/>
              </a:ext>
            </a:extLst>
          </p:cNvPr>
          <p:cNvSpPr txBox="1"/>
          <p:nvPr/>
        </p:nvSpPr>
        <p:spPr>
          <a:xfrm>
            <a:off x="1341717" y="1402166"/>
            <a:ext cx="23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B4DA3-905E-7292-E35C-3BD8C3B3A259}"/>
              </a:ext>
            </a:extLst>
          </p:cNvPr>
          <p:cNvSpPr txBox="1"/>
          <p:nvPr/>
        </p:nvSpPr>
        <p:spPr>
          <a:xfrm>
            <a:off x="1544703" y="1612220"/>
            <a:ext cx="3476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4A550-E55F-84FD-9CB5-5DBB1CEC21D9}"/>
              </a:ext>
            </a:extLst>
          </p:cNvPr>
          <p:cNvSpPr txBox="1"/>
          <p:nvPr/>
        </p:nvSpPr>
        <p:spPr>
          <a:xfrm>
            <a:off x="1491803" y="1820381"/>
            <a:ext cx="256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22;p28">
            <a:extLst>
              <a:ext uri="{FF2B5EF4-FFF2-40B4-BE49-F238E27FC236}">
                <a16:creationId xmlns:a16="http://schemas.microsoft.com/office/drawing/2014/main" id="{810E3027-5BBB-066B-64D1-7603A40B9519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OQXT- Complexity Analysis</a:t>
            </a:r>
            <a:endParaRPr sz="2400" i="0" u="none" strike="noStrike" cap="none" dirty="0">
              <a:solidFill>
                <a:srgbClr val="20124D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6DE63-5E57-9C11-B121-9EF96316DD32}"/>
              </a:ext>
            </a:extLst>
          </p:cNvPr>
          <p:cNvSpPr txBox="1"/>
          <p:nvPr/>
        </p:nvSpPr>
        <p:spPr>
          <a:xfrm>
            <a:off x="445867" y="2599585"/>
            <a:ext cx="397499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OQXT significantly reduces the 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quadratic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storage overhead incurred by IEX-2LEV and CONJFILTER.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0EFA0-5A3A-CC2A-1498-69EF8090ECE8}"/>
              </a:ext>
            </a:extLst>
          </p:cNvPr>
          <p:cNvSpPr txBox="1"/>
          <p:nvPr/>
        </p:nvSpPr>
        <p:spPr>
          <a:xfrm>
            <a:off x="4776040" y="2599585"/>
            <a:ext cx="39220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OQXT scales linearly with the 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sub-linear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search complexity of OXT.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F73922-B6DC-16F4-6E23-3E9A1CE6775E}"/>
              </a:ext>
            </a:extLst>
          </p:cNvPr>
          <p:cNvSpPr txBox="1"/>
          <p:nvPr/>
        </p:nvSpPr>
        <p:spPr>
          <a:xfrm>
            <a:off x="4889398" y="3216595"/>
            <a:ext cx="3747976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Scales asymptotically with the search performance of OXT and CONJFILTER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10E73C-A190-0A2A-0ACB-F22493968906}"/>
                  </a:ext>
                </a:extLst>
              </p:cNvPr>
              <p:cNvSpPr txBox="1"/>
              <p:nvPr/>
            </p:nvSpPr>
            <p:spPr>
              <a:xfrm>
                <a:off x="4889398" y="3838189"/>
                <a:ext cx="3747977" cy="307777"/>
              </a:xfrm>
              <a:prstGeom prst="rect">
                <a:avLst/>
              </a:prstGeom>
              <a:solidFill>
                <a:schemeClr val="accent2">
                  <a:lumMod val="10000"/>
                  <a:lumOff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performance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faster than IEX-2LEV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10E73C-A190-0A2A-0ACB-F22493968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98" y="3838189"/>
                <a:ext cx="3747977" cy="307777"/>
              </a:xfrm>
              <a:prstGeom prst="rect">
                <a:avLst/>
              </a:prstGeom>
              <a:blipFill>
                <a:blip r:embed="rId6"/>
                <a:stretch>
                  <a:fillRect l="-488" t="-4000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CE1DFD7-42D4-77C2-4E61-7252842CE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40" y="1012512"/>
            <a:ext cx="8494093" cy="1284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39FFDB-84DD-E4C8-DCDF-A0023AA0351E}"/>
              </a:ext>
            </a:extLst>
          </p:cNvPr>
          <p:cNvSpPr txBox="1"/>
          <p:nvPr/>
        </p:nvSpPr>
        <p:spPr>
          <a:xfrm>
            <a:off x="457496" y="3395287"/>
            <a:ext cx="3963365" cy="523220"/>
          </a:xfrm>
          <a:prstGeom prst="rect">
            <a:avLst/>
          </a:prstGeom>
          <a:solidFill>
            <a:srgbClr val="FFE9E7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IEX-2LEV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CONJFILTER have a quadratic storage overhead.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8">
            <a:extLst>
              <a:ext uri="{FF2B5EF4-FFF2-40B4-BE49-F238E27FC236}">
                <a16:creationId xmlns:a16="http://schemas.microsoft.com/office/drawing/2014/main" id="{ABD23BA4-6003-7B79-80CB-9A1524849FC4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OQXT- Search Overhead</a:t>
            </a:r>
            <a:endParaRPr sz="2400" i="0" u="none" strike="noStrike" cap="none" dirty="0">
              <a:solidFill>
                <a:srgbClr val="20124D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62F48-DC0D-2F73-BBAE-45C27B6E0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027" y="880631"/>
            <a:ext cx="3257076" cy="2425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A237AA-6801-9F45-3B52-1D449E590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98" y="2627740"/>
            <a:ext cx="3659222" cy="2452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0D72EFDA-D50D-D20E-A651-E6B6B8F5CD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642865"/>
                  </p:ext>
                </p:extLst>
              </p:nvPr>
            </p:nvGraphicFramePr>
            <p:xfrm>
              <a:off x="921882" y="1456205"/>
              <a:ext cx="3257077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053">
                      <a:extLst>
                        <a:ext uri="{9D8B030D-6E8A-4147-A177-3AD203B41FA5}">
                          <a16:colId xmlns:a16="http://schemas.microsoft.com/office/drawing/2014/main" val="1016671085"/>
                        </a:ext>
                      </a:extLst>
                    </a:gridCol>
                    <a:gridCol w="1354903">
                      <a:extLst>
                        <a:ext uri="{9D8B030D-6E8A-4147-A177-3AD203B41FA5}">
                          <a16:colId xmlns:a16="http://schemas.microsoft.com/office/drawing/2014/main" val="3895055579"/>
                        </a:ext>
                      </a:extLst>
                    </a:gridCol>
                    <a:gridCol w="1473121">
                      <a:extLst>
                        <a:ext uri="{9D8B030D-6E8A-4147-A177-3AD203B41FA5}">
                          <a16:colId xmlns:a16="http://schemas.microsoft.com/office/drawing/2014/main" val="852198338"/>
                        </a:ext>
                      </a:extLst>
                    </a:gridCol>
                  </a:tblGrid>
                  <a:tr h="208485">
                    <a:tc>
                      <a:txBody>
                        <a:bodyPr/>
                        <a:lstStyle/>
                        <a:p>
                          <a:pPr algn="ctr"/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OQXT-I</a:t>
                          </a:r>
                          <a:endParaRPr lang="en-IN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OQXT-II</a:t>
                          </a:r>
                          <a:endParaRPr lang="en-IN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6713199"/>
                      </a:ext>
                    </a:extLst>
                  </a:tr>
                  <a:tr h="2084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2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71</m:t>
                                </m:r>
                              </m:oMath>
                            </m:oMathPara>
                          </a14:m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512</m:t>
                                </m:r>
                              </m:oMath>
                            </m:oMathPara>
                          </a14:m>
                          <a:endParaRPr lang="en-IN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2142854"/>
                      </a:ext>
                    </a:extLst>
                  </a:tr>
                  <a:tr h="2084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IN" sz="12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IN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5101648"/>
                      </a:ext>
                    </a:extLst>
                  </a:tr>
                  <a:tr h="2084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IN" sz="12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1048576</m:t>
                                </m:r>
                              </m:oMath>
                            </m:oMathPara>
                          </a14:m>
                          <a:endParaRPr lang="en-IN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7461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0D72EFDA-D50D-D20E-A651-E6B6B8F5CD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642865"/>
                  </p:ext>
                </p:extLst>
              </p:nvPr>
            </p:nvGraphicFramePr>
            <p:xfrm>
              <a:off x="921882" y="1456205"/>
              <a:ext cx="3257077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053">
                      <a:extLst>
                        <a:ext uri="{9D8B030D-6E8A-4147-A177-3AD203B41FA5}">
                          <a16:colId xmlns:a16="http://schemas.microsoft.com/office/drawing/2014/main" val="1016671085"/>
                        </a:ext>
                      </a:extLst>
                    </a:gridCol>
                    <a:gridCol w="1354903">
                      <a:extLst>
                        <a:ext uri="{9D8B030D-6E8A-4147-A177-3AD203B41FA5}">
                          <a16:colId xmlns:a16="http://schemas.microsoft.com/office/drawing/2014/main" val="3895055579"/>
                        </a:ext>
                      </a:extLst>
                    </a:gridCol>
                    <a:gridCol w="1473121">
                      <a:extLst>
                        <a:ext uri="{9D8B030D-6E8A-4147-A177-3AD203B41FA5}">
                          <a16:colId xmlns:a16="http://schemas.microsoft.com/office/drawing/2014/main" val="85219833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OQXT-I</a:t>
                          </a:r>
                          <a:endParaRPr lang="en-IN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OQXT-II</a:t>
                          </a:r>
                          <a:endParaRPr lang="en-IN" sz="1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671319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29" t="-100000" r="-66714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1839" t="-100000" r="-1094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488" t="-100000" r="-82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214285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29" t="-204444" r="-667143" b="-1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1839" t="-204444" r="-109417" b="-1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488" t="-204444" r="-826" b="-1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10164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29" t="-304444" r="-667143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1839" t="-304444" r="-109417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488" t="-304444" r="-826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87461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83DCC3A-7FF1-118C-50E5-46FA28C61A1A}"/>
              </a:ext>
            </a:extLst>
          </p:cNvPr>
          <p:cNvSpPr txBox="1"/>
          <p:nvPr/>
        </p:nvSpPr>
        <p:spPr>
          <a:xfrm>
            <a:off x="1673806" y="1008241"/>
            <a:ext cx="1753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Parameters</a:t>
            </a:r>
            <a:endParaRPr lang="en-IN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C1BF3-20AE-A652-50B9-DB6033952272}"/>
              </a:ext>
            </a:extLst>
          </p:cNvPr>
          <p:cNvSpPr txBox="1"/>
          <p:nvPr/>
        </p:nvSpPr>
        <p:spPr>
          <a:xfrm>
            <a:off x="3702940" y="3415522"/>
            <a:ext cx="2969913" cy="692497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Search complexity of OQXT scales with the frequency of the </a:t>
            </a:r>
            <a:r>
              <a:rPr lang="en-US" sz="13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least frequent</a:t>
            </a:r>
            <a:r>
              <a:rPr lang="en-US" sz="1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keyword.</a:t>
            </a:r>
            <a:endParaRPr lang="en-I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1404AE-FC87-54A3-3132-78FA5DC3A75A}"/>
              </a:ext>
            </a:extLst>
          </p:cNvPr>
          <p:cNvSpPr txBox="1"/>
          <p:nvPr/>
        </p:nvSpPr>
        <p:spPr>
          <a:xfrm>
            <a:off x="3702940" y="4137325"/>
            <a:ext cx="2969913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Scales asymptotically with the search performance of OXT and CONJFILTER</a:t>
            </a:r>
            <a:endParaRPr lang="en-I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9F5E84-22D7-3726-C8D2-F88397442A79}"/>
                  </a:ext>
                </a:extLst>
              </p:cNvPr>
              <p:cNvSpPr txBox="1"/>
              <p:nvPr/>
            </p:nvSpPr>
            <p:spPr>
              <a:xfrm>
                <a:off x="3702940" y="4679799"/>
                <a:ext cx="2969913" cy="2923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time is </a:t>
                </a:r>
                <a14:m>
                  <m:oMath xmlns:m="http://schemas.openxmlformats.org/officeDocument/2006/math">
                    <m:r>
                      <a:rPr lang="en-US" sz="13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3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3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3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faster than IEX-2LEV</a:t>
                </a:r>
                <a:endParaRPr lang="en-IN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9F5E84-22D7-3726-C8D2-F88397442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940" y="4679799"/>
                <a:ext cx="2969913" cy="292388"/>
              </a:xfrm>
              <a:prstGeom prst="rect">
                <a:avLst/>
              </a:prstGeom>
              <a:blipFill>
                <a:blip r:embed="rId6"/>
                <a:stretch>
                  <a:fillRect l="-205" t="-2083" b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451C43A-E8C2-FA6A-6E99-1BE128392475}"/>
              </a:ext>
            </a:extLst>
          </p:cNvPr>
          <p:cNvSpPr txBox="1"/>
          <p:nvPr/>
        </p:nvSpPr>
        <p:spPr>
          <a:xfrm>
            <a:off x="6844208" y="3356143"/>
            <a:ext cx="2201550" cy="692497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r>
              <a:rPr lang="en-IN" sz="1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Constant time overhead </a:t>
            </a:r>
            <a:r>
              <a:rPr lang="en-US" sz="1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the least frequent keyword is kept constant.</a:t>
            </a:r>
            <a:endParaRPr lang="en-IN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54CC1-92A4-7711-DB15-96C3A3E78766}"/>
              </a:ext>
            </a:extLst>
          </p:cNvPr>
          <p:cNvSpPr txBox="1"/>
          <p:nvPr/>
        </p:nvSpPr>
        <p:spPr>
          <a:xfrm>
            <a:off x="6859323" y="4096672"/>
            <a:ext cx="2186436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Identical with OXT and CONJFILTER</a:t>
            </a:r>
            <a:endParaRPr lang="en-IN" sz="13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72D43A-0B83-4F14-3060-5588233E4522}"/>
              </a:ext>
            </a:extLst>
          </p:cNvPr>
          <p:cNvSpPr txBox="1"/>
          <p:nvPr/>
        </p:nvSpPr>
        <p:spPr>
          <a:xfrm>
            <a:off x="6844208" y="4617637"/>
            <a:ext cx="220154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3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Considerably faster than IEX-2LEV</a:t>
            </a:r>
            <a:endParaRPr lang="en-IN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2;p28">
            <a:extLst>
              <a:ext uri="{FF2B5EF4-FFF2-40B4-BE49-F238E27FC236}">
                <a16:creationId xmlns:a16="http://schemas.microsoft.com/office/drawing/2014/main" id="{F2407B4C-1998-0EFF-83D4-748AB5AEAA43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OQXT- Storage Overhead</a:t>
            </a:r>
            <a:endParaRPr sz="2400" i="0" u="none" strike="noStrike" cap="none" dirty="0">
              <a:solidFill>
                <a:srgbClr val="20124D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25FB8-3043-11F5-D7B0-343BE5F94F71}"/>
              </a:ext>
            </a:extLst>
          </p:cNvPr>
          <p:cNvSpPr txBox="1"/>
          <p:nvPr/>
        </p:nvSpPr>
        <p:spPr>
          <a:xfrm>
            <a:off x="4319137" y="2372119"/>
            <a:ext cx="4114503" cy="523220"/>
          </a:xfrm>
          <a:prstGeom prst="rect">
            <a:avLst/>
          </a:prstGeom>
          <a:solidFill>
            <a:srgbClr val="FFE9E7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IEX-2LEV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CONJFILTER have a quadratic storage overhead.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1777D-BBDB-C1AB-653B-4B270DCF9324}"/>
              </a:ext>
            </a:extLst>
          </p:cNvPr>
          <p:cNvSpPr txBox="1"/>
          <p:nvPr/>
        </p:nvSpPr>
        <p:spPr>
          <a:xfrm>
            <a:off x="4319136" y="1491451"/>
            <a:ext cx="4114504" cy="738664"/>
          </a:xfrm>
          <a:prstGeom prst="rect">
            <a:avLst/>
          </a:prstGeom>
          <a:solidFill>
            <a:srgbClr val="D8F1FE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Storage overhead increases linearly with the increase in the number of keywords in the database (as depicted by OQXT-I)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61A2B-6F0D-D53B-3C6C-DAE693CD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52" y="1239718"/>
            <a:ext cx="3729688" cy="266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2520C5-858C-E1F1-DC2F-EA74A31F0817}"/>
                  </a:ext>
                </a:extLst>
              </p:cNvPr>
              <p:cNvSpPr txBox="1"/>
              <p:nvPr/>
            </p:nvSpPr>
            <p:spPr>
              <a:xfrm>
                <a:off x="4319136" y="3049575"/>
                <a:ext cx="4114503" cy="523220"/>
              </a:xfrm>
              <a:prstGeom prst="rect">
                <a:avLst/>
              </a:prstGeom>
              <a:solidFill>
                <a:srgbClr val="FFE9E7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IEX-2LEV</a:t>
                </a:r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around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more storage than OQXT-I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2520C5-858C-E1F1-DC2F-EA74A31F0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36" y="3049575"/>
                <a:ext cx="4114503" cy="523220"/>
              </a:xfrm>
              <a:prstGeom prst="rect">
                <a:avLst/>
              </a:prstGeom>
              <a:blipFill>
                <a:blip r:embed="rId4"/>
                <a:stretch>
                  <a:fillRect l="-445" t="-1163" r="-593" b="-11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E82CE8-BC71-0201-724B-7BCC0D8CA074}"/>
                  </a:ext>
                </a:extLst>
              </p:cNvPr>
              <p:cNvSpPr txBox="1"/>
              <p:nvPr/>
            </p:nvSpPr>
            <p:spPr>
              <a:xfrm>
                <a:off x="4322761" y="3706058"/>
                <a:ext cx="4110877" cy="523220"/>
              </a:xfrm>
              <a:prstGeom prst="rect">
                <a:avLst/>
              </a:prstGeom>
              <a:solidFill>
                <a:srgbClr val="FFE9E7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CONJFILTER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requires around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more storage than OQXT-I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E82CE8-BC71-0201-724B-7BCC0D8CA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761" y="3706058"/>
                <a:ext cx="4110877" cy="523220"/>
              </a:xfrm>
              <a:prstGeom prst="rect">
                <a:avLst/>
              </a:prstGeom>
              <a:blipFill>
                <a:blip r:embed="rId5"/>
                <a:stretch>
                  <a:fillRect l="-445" t="-2326" r="-445" b="-1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2;p28">
            <a:extLst>
              <a:ext uri="{FF2B5EF4-FFF2-40B4-BE49-F238E27FC236}">
                <a16:creationId xmlns:a16="http://schemas.microsoft.com/office/drawing/2014/main" id="{F2407B4C-1998-0EFF-83D4-748AB5AEAA43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Discussion</a:t>
            </a:r>
            <a:endParaRPr sz="2400" i="0" u="none" strike="noStrike" cap="none" dirty="0">
              <a:solidFill>
                <a:srgbClr val="20124D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DA92-9971-604A-B5CB-BA9096FFCFCE}"/>
              </a:ext>
            </a:extLst>
          </p:cNvPr>
          <p:cNvSpPr txBox="1"/>
          <p:nvPr/>
        </p:nvSpPr>
        <p:spPr>
          <a:xfrm>
            <a:off x="2917007" y="2019513"/>
            <a:ext cx="30152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overhead of OQXT scales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linearly with the size of the database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(demonstrated by the storage overheads incurred by OQXT-I).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35BCC-C8B6-3968-0197-A9C634B669F8}"/>
              </a:ext>
            </a:extLst>
          </p:cNvPr>
          <p:cNvSpPr txBox="1"/>
          <p:nvPr/>
        </p:nvSpPr>
        <p:spPr>
          <a:xfrm>
            <a:off x="2864104" y="1904360"/>
            <a:ext cx="182879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Complexity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B91F7-5353-BD0C-C3E4-4E41434950AD}"/>
              </a:ext>
            </a:extLst>
          </p:cNvPr>
          <p:cNvSpPr txBox="1"/>
          <p:nvPr/>
        </p:nvSpPr>
        <p:spPr>
          <a:xfrm>
            <a:off x="6053177" y="2019513"/>
            <a:ext cx="289956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OQXT-I and OQXT-II are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with OXT and CONJFILTER in terms of conjunctive query performance.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05AD1-BF80-89E7-1E82-1B75A00F911D}"/>
              </a:ext>
            </a:extLst>
          </p:cNvPr>
          <p:cNvSpPr txBox="1"/>
          <p:nvPr/>
        </p:nvSpPr>
        <p:spPr>
          <a:xfrm>
            <a:off x="6000278" y="1904360"/>
            <a:ext cx="175568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Complexity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F36F2E-F408-9922-4FB2-709D817471E7}"/>
              </a:ext>
            </a:extLst>
          </p:cNvPr>
          <p:cNvSpPr txBox="1"/>
          <p:nvPr/>
        </p:nvSpPr>
        <p:spPr>
          <a:xfrm>
            <a:off x="6053176" y="3357815"/>
            <a:ext cx="2899561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OQXT achieves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and practically efficient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search overheads while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a strong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lattice-based post-quantum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security guarantee.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31B01C-3E5C-AA29-CA33-285BF3ED0CB1}"/>
              </a:ext>
            </a:extLst>
          </p:cNvPr>
          <p:cNvSpPr txBox="1"/>
          <p:nvPr/>
        </p:nvSpPr>
        <p:spPr>
          <a:xfrm>
            <a:off x="6053177" y="2965663"/>
            <a:ext cx="28995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outperforming IEX-2Lev.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4841E1-D488-4BC0-4348-32968E8232D9}"/>
              </a:ext>
            </a:extLst>
          </p:cNvPr>
          <p:cNvSpPr txBox="1"/>
          <p:nvPr/>
        </p:nvSpPr>
        <p:spPr>
          <a:xfrm>
            <a:off x="2901892" y="2908819"/>
            <a:ext cx="30303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overheads for IEX-2Lev and CONJFILTER are quadratic in the number of keywords.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CD062B-94FC-0373-468B-EB489E263B37}"/>
              </a:ext>
            </a:extLst>
          </p:cNvPr>
          <p:cNvSpPr txBox="1"/>
          <p:nvPr/>
        </p:nvSpPr>
        <p:spPr>
          <a:xfrm>
            <a:off x="2917007" y="3613459"/>
            <a:ext cx="303037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OQXT-II would prove to be more scalable in terms of storage costs as compared to IEX-2Lev and CONJFILTER (especially for extremely large databases with millions of keywords).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0294AC-BFEC-F9FA-D3AA-2BA1B16425A4}"/>
              </a:ext>
            </a:extLst>
          </p:cNvPr>
          <p:cNvSpPr txBox="1"/>
          <p:nvPr/>
        </p:nvSpPr>
        <p:spPr>
          <a:xfrm>
            <a:off x="223233" y="1488861"/>
            <a:ext cx="2482179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storage requirements incurred by encrypting the entire document collection using FHE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9D3B8-B689-DF17-19DF-014C77C8E349}"/>
              </a:ext>
            </a:extLst>
          </p:cNvPr>
          <p:cNvSpPr txBox="1"/>
          <p:nvPr/>
        </p:nvSpPr>
        <p:spPr>
          <a:xfrm>
            <a:off x="215674" y="2368223"/>
            <a:ext cx="249729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OQXT, search index is encrypted using lattice techniques. Actual documents are simply encrypted using AES-256.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EFD97-308E-9D5D-E404-2D78093FF831}"/>
              </a:ext>
            </a:extLst>
          </p:cNvPr>
          <p:cNvSpPr txBox="1"/>
          <p:nvPr/>
        </p:nvSpPr>
        <p:spPr>
          <a:xfrm>
            <a:off x="229047" y="3234867"/>
            <a:ext cx="2497299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costs of </a:t>
            </a:r>
            <a:r>
              <a:rPr lang="en-US" sz="1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FHE-bootstrapping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major bottleneck when scaling FHE to extremely large databases.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B7818-5DCD-9804-DC14-8EAD4CF763D9}"/>
              </a:ext>
            </a:extLst>
          </p:cNvPr>
          <p:cNvSpPr txBox="1"/>
          <p:nvPr/>
        </p:nvSpPr>
        <p:spPr>
          <a:xfrm>
            <a:off x="223233" y="4118948"/>
            <a:ext cx="24821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OQXT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faster searches and higher scalability in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22020-39CB-AA55-C74F-D0CD38CADC35}"/>
              </a:ext>
            </a:extLst>
          </p:cNvPr>
          <p:cNvSpPr txBox="1"/>
          <p:nvPr/>
        </p:nvSpPr>
        <p:spPr>
          <a:xfrm>
            <a:off x="177889" y="1334972"/>
            <a:ext cx="175568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FHE vs OQXT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779B1-424B-8100-54EF-7F383375FB5C}"/>
              </a:ext>
            </a:extLst>
          </p:cNvPr>
          <p:cNvSpPr txBox="1"/>
          <p:nvPr/>
        </p:nvSpPr>
        <p:spPr>
          <a:xfrm>
            <a:off x="4572000" y="1343760"/>
            <a:ext cx="212823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Analysis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6122200" y="4127925"/>
            <a:ext cx="252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Times New Roman"/>
                <a:ea typeface="Times New Roman"/>
                <a:cs typeface="Times New Roman"/>
                <a:sym typeface="Times New Roman"/>
              </a:rPr>
              <a:t>Server (</a:t>
            </a:r>
            <a:r>
              <a:rPr lang="en" sz="1500" b="1" i="1">
                <a:latin typeface="Times New Roman"/>
                <a:ea typeface="Times New Roman"/>
                <a:cs typeface="Times New Roman"/>
                <a:sym typeface="Times New Roman"/>
              </a:rPr>
              <a:t>honest-but-curious</a:t>
            </a:r>
            <a:r>
              <a:rPr lang="en" sz="1500" b="1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895655" y="4127934"/>
            <a:ext cx="724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Times New Roman"/>
                <a:ea typeface="Times New Roman"/>
                <a:cs typeface="Times New Roman"/>
                <a:sym typeface="Times New Roman"/>
              </a:rPr>
              <a:t>Client 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725" y="2657371"/>
            <a:ext cx="1003995" cy="121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308" y="2657371"/>
            <a:ext cx="1235970" cy="1088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0"/>
          <p:cNvCxnSpPr/>
          <p:nvPr/>
        </p:nvCxnSpPr>
        <p:spPr>
          <a:xfrm>
            <a:off x="3453701" y="3294399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714" y="2633619"/>
            <a:ext cx="472360" cy="52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4334" y="2442635"/>
            <a:ext cx="358409" cy="43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6279" y="2156812"/>
            <a:ext cx="1011589" cy="998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1683525" y="1838150"/>
            <a:ext cx="15756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Encrypt (AES)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497942" y="1169050"/>
            <a:ext cx="422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orbel"/>
                <a:ea typeface="Corbel"/>
                <a:cs typeface="Corbel"/>
                <a:sym typeface="Corbel"/>
              </a:rPr>
              <a:t>Protects data </a:t>
            </a:r>
            <a:r>
              <a:rPr lang="en" sz="1700" b="1" i="1" u="sng">
                <a:latin typeface="Corbel"/>
                <a:ea typeface="Corbel"/>
                <a:cs typeface="Corbel"/>
                <a:sym typeface="Corbel"/>
              </a:rPr>
              <a:t>in transit</a:t>
            </a:r>
            <a:r>
              <a:rPr lang="en" sz="1700" b="1">
                <a:latin typeface="Corbel"/>
                <a:ea typeface="Corbel"/>
                <a:cs typeface="Corbel"/>
                <a:sym typeface="Corbel"/>
              </a:rPr>
              <a:t> and </a:t>
            </a:r>
            <a:r>
              <a:rPr lang="en" sz="1700" b="1" i="1" u="sng">
                <a:latin typeface="Corbel"/>
                <a:ea typeface="Corbel"/>
                <a:cs typeface="Corbel"/>
                <a:sym typeface="Corbel"/>
              </a:rPr>
              <a:t>at rest</a:t>
            </a:r>
            <a:endParaRPr sz="1700"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Computing On Encrypted Data</a:t>
            </a:r>
            <a:endParaRPr sz="2400" i="0" u="none" strike="noStrike" cap="none">
              <a:solidFill>
                <a:schemeClr val="lt1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363761" y="2442613"/>
            <a:ext cx="1776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Corbel"/>
                <a:ea typeface="Corbel"/>
                <a:cs typeface="Corbel"/>
                <a:sym typeface="Corbel"/>
              </a:rPr>
              <a:t>Search Query                   </a:t>
            </a:r>
            <a:endParaRPr sz="1200" b="1" dirty="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6119" y="3219807"/>
            <a:ext cx="472360" cy="52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4740" y="3028823"/>
            <a:ext cx="358409" cy="433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0"/>
          <p:cNvCxnSpPr/>
          <p:nvPr/>
        </p:nvCxnSpPr>
        <p:spPr>
          <a:xfrm>
            <a:off x="3448987" y="3703587"/>
            <a:ext cx="1779000" cy="90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47" name="Google Shape;147;p20"/>
          <p:cNvSpPr txBox="1"/>
          <p:nvPr/>
        </p:nvSpPr>
        <p:spPr>
          <a:xfrm>
            <a:off x="4091856" y="3294399"/>
            <a:ext cx="47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?</a:t>
            </a:r>
            <a:endParaRPr b="1"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3885" y="2112034"/>
            <a:ext cx="358409" cy="433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2526435" y="1215242"/>
            <a:ext cx="3754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2;p28">
            <a:extLst>
              <a:ext uri="{FF2B5EF4-FFF2-40B4-BE49-F238E27FC236}">
                <a16:creationId xmlns:a16="http://schemas.microsoft.com/office/drawing/2014/main" id="{F2407B4C-1998-0EFF-83D4-748AB5AEAA43}"/>
              </a:ext>
            </a:extLst>
          </p:cNvPr>
          <p:cNvSpPr/>
          <p:nvPr/>
        </p:nvSpPr>
        <p:spPr>
          <a:xfrm>
            <a:off x="2141400" y="2176454"/>
            <a:ext cx="4861200" cy="649200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20124D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Thank You!</a:t>
            </a:r>
            <a:endParaRPr sz="3600" i="0" u="none" strike="noStrike" cap="none" dirty="0">
              <a:solidFill>
                <a:srgbClr val="20124D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0F676-B49C-3B90-5D30-03BC8D9F3775}"/>
              </a:ext>
            </a:extLst>
          </p:cNvPr>
          <p:cNvSpPr txBox="1"/>
          <p:nvPr/>
        </p:nvSpPr>
        <p:spPr>
          <a:xfrm>
            <a:off x="3270302" y="3014821"/>
            <a:ext cx="26033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i="1" dirty="0">
                <a:solidFill>
                  <a:schemeClr val="bg1">
                    <a:lumMod val="65000"/>
                  </a:schemeClr>
                </a:solidFill>
              </a:rPr>
              <a:t>https://eprint.iacr.org/2023/872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04D00-1D2D-F030-8C76-A963A0906143}"/>
              </a:ext>
            </a:extLst>
          </p:cNvPr>
          <p:cNvSpPr txBox="1"/>
          <p:nvPr/>
        </p:nvSpPr>
        <p:spPr>
          <a:xfrm>
            <a:off x="3442224" y="3262383"/>
            <a:ext cx="225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to be available soon!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9BBF84-C16D-B913-CD0A-9565745284AD}"/>
              </a:ext>
            </a:extLst>
          </p:cNvPr>
          <p:cNvCxnSpPr/>
          <p:nvPr/>
        </p:nvCxnSpPr>
        <p:spPr>
          <a:xfrm>
            <a:off x="687689" y="2448476"/>
            <a:ext cx="7897091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Pyramid with levels">
            <a:extLst>
              <a:ext uri="{FF2B5EF4-FFF2-40B4-BE49-F238E27FC236}">
                <a16:creationId xmlns:a16="http://schemas.microsoft.com/office/drawing/2014/main" id="{6CFF9D93-0A29-FF9A-B80C-ACAE8206D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0457" y="2187289"/>
            <a:ext cx="447279" cy="447279"/>
          </a:xfrm>
          <a:prstGeom prst="rect">
            <a:avLst/>
          </a:prstGeom>
        </p:spPr>
      </p:pic>
      <p:pic>
        <p:nvPicPr>
          <p:cNvPr id="12" name="Graphic 11" descr="Pyramid with levels">
            <a:extLst>
              <a:ext uri="{FF2B5EF4-FFF2-40B4-BE49-F238E27FC236}">
                <a16:creationId xmlns:a16="http://schemas.microsoft.com/office/drawing/2014/main" id="{4D256E3E-40A3-6BBC-05F0-7FE11C8C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6264" y="2187289"/>
            <a:ext cx="447279" cy="447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5A91FC-6986-0807-8EB6-3DF9B8C24A0D}"/>
              </a:ext>
            </a:extLst>
          </p:cNvPr>
          <p:cNvSpPr txBox="1"/>
          <p:nvPr/>
        </p:nvSpPr>
        <p:spPr>
          <a:xfrm>
            <a:off x="1012642" y="2695024"/>
            <a:ext cx="102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92C3A-0760-949E-8C55-49F477A4231E}"/>
              </a:ext>
            </a:extLst>
          </p:cNvPr>
          <p:cNvSpPr txBox="1"/>
          <p:nvPr/>
        </p:nvSpPr>
        <p:spPr>
          <a:xfrm>
            <a:off x="7139575" y="2695024"/>
            <a:ext cx="1278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A27ED-FBA9-84A1-1B75-350E04E18927}"/>
              </a:ext>
            </a:extLst>
          </p:cNvPr>
          <p:cNvSpPr txBox="1"/>
          <p:nvPr/>
        </p:nvSpPr>
        <p:spPr>
          <a:xfrm>
            <a:off x="117134" y="1323993"/>
            <a:ext cx="345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Homomorphic Encryption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Encryption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1819AB-8DFE-9C8D-EAAF-0D0BCFBE91C1}"/>
              </a:ext>
            </a:extLst>
          </p:cNvPr>
          <p:cNvSpPr txBox="1"/>
          <p:nvPr/>
        </p:nvSpPr>
        <p:spPr>
          <a:xfrm>
            <a:off x="5816391" y="1323993"/>
            <a:ext cx="345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Order-preserving Encryption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Encryption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IN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B4857B-8FDA-013A-756B-F7554956D311}"/>
              </a:ext>
            </a:extLst>
          </p:cNvPr>
          <p:cNvSpPr txBox="1"/>
          <p:nvPr/>
        </p:nvSpPr>
        <p:spPr>
          <a:xfrm>
            <a:off x="2964868" y="1949991"/>
            <a:ext cx="3207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300"/>
            </a:pPr>
            <a:r>
              <a:rPr lang="en-IN" sz="140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Searchable Symmetric Encryption</a:t>
            </a:r>
            <a:r>
              <a:rPr lang="en-IN" sz="1400" i="0" u="none" strike="noStrike" cap="none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5,6</a:t>
            </a:r>
            <a:r>
              <a:rPr lang="en-IN" sz="140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24B6F1-65E5-083B-B65F-E4C60B5A99C5}"/>
              </a:ext>
            </a:extLst>
          </p:cNvPr>
          <p:cNvSpPr/>
          <p:nvPr/>
        </p:nvSpPr>
        <p:spPr>
          <a:xfrm>
            <a:off x="4224376" y="2375622"/>
            <a:ext cx="128470" cy="1333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Google Shape;154;p21">
            <a:extLst>
              <a:ext uri="{FF2B5EF4-FFF2-40B4-BE49-F238E27FC236}">
                <a16:creationId xmlns:a16="http://schemas.microsoft.com/office/drawing/2014/main" id="{B031CDF2-BC8C-1418-2E3A-E561745CE785}"/>
              </a:ext>
            </a:extLst>
          </p:cNvPr>
          <p:cNvSpPr/>
          <p:nvPr/>
        </p:nvSpPr>
        <p:spPr>
          <a:xfrm>
            <a:off x="2081250" y="181400"/>
            <a:ext cx="4861200" cy="6492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Computing On Encrypted Data</a:t>
            </a:r>
            <a:endParaRPr sz="240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63FC8C95-2D46-5E96-A0A4-D3BB8DBE512D}"/>
              </a:ext>
            </a:extLst>
          </p:cNvPr>
          <p:cNvSpPr/>
          <p:nvPr/>
        </p:nvSpPr>
        <p:spPr>
          <a:xfrm>
            <a:off x="3465209" y="2741064"/>
            <a:ext cx="3211735" cy="1122085"/>
          </a:xfrm>
          <a:prstGeom prst="wedgeRectCallout">
            <a:avLst>
              <a:gd name="adj1" fmla="val -24782"/>
              <a:gd name="adj2" fmla="val -66499"/>
            </a:avLst>
          </a:prstGeom>
          <a:solidFill>
            <a:schemeClr val="accent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E9CCDC-4F26-64B8-A385-82C215FA405B}"/>
              </a:ext>
            </a:extLst>
          </p:cNvPr>
          <p:cNvSpPr txBox="1"/>
          <p:nvPr/>
        </p:nvSpPr>
        <p:spPr>
          <a:xfrm>
            <a:off x="3465209" y="2825052"/>
            <a:ext cx="32117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Trade off b/w security and efficiency:</a:t>
            </a:r>
          </a:p>
          <a:p>
            <a:pPr marL="1905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Font typeface="Corbel"/>
              <a:buChar char="•"/>
            </a:pPr>
            <a:r>
              <a:rPr lang="en-US" sz="140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Leak some but not all information to the untrusted server</a:t>
            </a:r>
          </a:p>
          <a:p>
            <a:pPr marL="1905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600"/>
              <a:buFont typeface="Corbel"/>
              <a:buChar char="•"/>
            </a:pPr>
            <a:r>
              <a:rPr lang="en-US" sz="140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Performance-oriented implementations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7A62A9-5923-9B0F-C78A-E466CCAB774B}"/>
              </a:ext>
            </a:extLst>
          </p:cNvPr>
          <p:cNvSpPr txBox="1"/>
          <p:nvPr/>
        </p:nvSpPr>
        <p:spPr>
          <a:xfrm>
            <a:off x="222457" y="3909720"/>
            <a:ext cx="869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Gentry, “Fully homomorphic encryption using ideal lattices,” in Proceedings of the forty-first annual ACM symposium on Theory of computing, 2009, pp. 169–178.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Boneh</a:t>
            </a:r>
            <a:r>
              <a:rPr lang="en-US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Sahai, and B. Waters, “Functional encryption: Definitions and challenges,” in Theory of Cryptography: 8th Theory of Cryptography Conference, TCC 2011, Providence, RI, USA, March 28-30, 2011. Proceedings 8. Springer, 2011, pp. 253–273.</a:t>
            </a:r>
            <a:endParaRPr lang="en-IN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46EDCC-CF0A-1E0B-F3A2-640853676808}"/>
              </a:ext>
            </a:extLst>
          </p:cNvPr>
          <p:cNvSpPr txBox="1"/>
          <p:nvPr/>
        </p:nvSpPr>
        <p:spPr>
          <a:xfrm>
            <a:off x="222455" y="4259573"/>
            <a:ext cx="8692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 startAt="3"/>
            </a:pPr>
            <a:r>
              <a:rPr lang="en-IN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Rakesh Agrawal and Jerry Kiernan and Ramakrishnan Srikant and </a:t>
            </a:r>
            <a:r>
              <a:rPr lang="en-IN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Yirong</a:t>
            </a:r>
            <a:r>
              <a:rPr lang="en-IN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Xu, {Order-Preserving Encryption for Numeric Data, Proceedings of the {ACM} {SIGMOD} International Conference on Management of Data, Paris, France, June 13-18, 2004.</a:t>
            </a:r>
          </a:p>
          <a:p>
            <a:pPr marL="228600" indent="-228600">
              <a:buAutoNum type="arabicPeriod" startAt="3"/>
            </a:pPr>
            <a:r>
              <a:rPr lang="en-IN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Mihir </a:t>
            </a:r>
            <a:r>
              <a:rPr lang="en-IN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Bellare</a:t>
            </a:r>
            <a:r>
              <a:rPr lang="en-IN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Alexandra </a:t>
            </a:r>
            <a:r>
              <a:rPr lang="en-IN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Boldyreva</a:t>
            </a:r>
            <a:r>
              <a:rPr lang="en-IN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Adam O'Neill, {Deterministic and Efficiently Searchable Encryption, Advances in Cryptology - {CRYPTO} 2007, 27th Annual International Cryptology Conference, Santa Barbara, CA, USA, August 19-23, 2007.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A4083F-5AA8-A3DE-B9E4-04CBB9B3D432}"/>
              </a:ext>
            </a:extLst>
          </p:cNvPr>
          <p:cNvSpPr txBox="1"/>
          <p:nvPr/>
        </p:nvSpPr>
        <p:spPr>
          <a:xfrm>
            <a:off x="222454" y="4739291"/>
            <a:ext cx="8692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 startAt="5"/>
            </a:pP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Reza </a:t>
            </a:r>
            <a:r>
              <a:rPr lang="en-IN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Curtmola</a:t>
            </a: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Juan A. </a:t>
            </a:r>
            <a:r>
              <a:rPr lang="en-IN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Garay</a:t>
            </a: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Seny</a:t>
            </a: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Kamara, and </a:t>
            </a:r>
            <a:r>
              <a:rPr lang="en-IN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Rafail</a:t>
            </a: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Ostrovsky. Searchable symmetric encryption: improved definitions and efficient constructions. In ACM CCS 2006, pages 79–88, 2006.</a:t>
            </a:r>
          </a:p>
          <a:p>
            <a:pPr marL="228600" indent="-228600">
              <a:buFont typeface="Arial"/>
              <a:buAutoNum type="arabicPeriod" startAt="5"/>
            </a:pP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David Cash, Stanislaw </a:t>
            </a:r>
            <a:r>
              <a:rPr lang="en-IN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Jarecki</a:t>
            </a: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Charanjit S. </a:t>
            </a:r>
            <a:r>
              <a:rPr lang="en-IN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Jutla</a:t>
            </a: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Hugo Krawczyk, Marcel-</a:t>
            </a:r>
            <a:r>
              <a:rPr lang="en-IN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Catalin</a:t>
            </a: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Rosu</a:t>
            </a:r>
            <a:r>
              <a:rPr lang="en-IN" sz="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Michael Steiner. Highly-scalable searchable symmetric encryption with support for Boolean queries. In CRYPTO 2013, pages 353–373, 2013.</a:t>
            </a:r>
            <a:endParaRPr lang="en-IN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 startAt="5"/>
            </a:pPr>
            <a:endParaRPr lang="en-IN" sz="8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 startAt="5"/>
            </a:pPr>
            <a:endParaRPr lang="en-IN" sz="8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 startAt="5"/>
            </a:pPr>
            <a:endParaRPr lang="en-IN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DFB1A-0ADC-F1D1-ADEF-A186D92EC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6" y="495808"/>
            <a:ext cx="1490714" cy="704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02F74-95BE-3528-5F66-5C4ECC850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431" y="786422"/>
            <a:ext cx="885488" cy="514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A7CC42-2C73-297E-DE4A-30437F7EF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870" y="833037"/>
            <a:ext cx="423170" cy="507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9BC713-D7D1-FF44-DAFA-524854C4D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073" y="1030571"/>
            <a:ext cx="1496233" cy="89291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5A1F2-6DD3-E36D-2B09-17F90FCB4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533" y="1022546"/>
            <a:ext cx="608341" cy="5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  <p:bldP spid="23" grpId="0" animBg="1"/>
      <p:bldP spid="26" grpId="0" animBg="1"/>
      <p:bldP spid="28" grpId="0"/>
      <p:bldP spid="30" grpId="0"/>
      <p:bldP spid="33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E7D76-E448-558B-490F-966F5A0BF3D8}"/>
              </a:ext>
            </a:extLst>
          </p:cNvPr>
          <p:cNvSpPr txBox="1"/>
          <p:nvPr/>
        </p:nvSpPr>
        <p:spPr>
          <a:xfrm>
            <a:off x="801045" y="546167"/>
            <a:ext cx="819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                                                               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4D132-C02B-E70A-1FA8-4A27681206A4}"/>
              </a:ext>
            </a:extLst>
          </p:cNvPr>
          <p:cNvSpPr txBox="1"/>
          <p:nvPr/>
        </p:nvSpPr>
        <p:spPr>
          <a:xfrm>
            <a:off x="801045" y="1271942"/>
            <a:ext cx="7791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C9BF6-6F8A-3B20-6985-FD8820AB728A}"/>
              </a:ext>
            </a:extLst>
          </p:cNvPr>
          <p:cNvSpPr txBox="1"/>
          <p:nvPr/>
        </p:nvSpPr>
        <p:spPr>
          <a:xfrm>
            <a:off x="801045" y="1566117"/>
            <a:ext cx="653304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Searchable Symmetric Encryption (SSE)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Oblivious Cross-Tag Protocol (OXT)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Contribution (OQXT)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2260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349350" y="1066975"/>
            <a:ext cx="6593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169;p22">
            <a:extLst>
              <a:ext uri="{FF2B5EF4-FFF2-40B4-BE49-F238E27FC236}">
                <a16:creationId xmlns:a16="http://schemas.microsoft.com/office/drawing/2014/main" id="{C5D66E1B-2C88-A4F8-2EAF-D3F472004958}"/>
              </a:ext>
            </a:extLst>
          </p:cNvPr>
          <p:cNvSpPr/>
          <p:nvPr/>
        </p:nvSpPr>
        <p:spPr>
          <a:xfrm>
            <a:off x="2081250" y="181400"/>
            <a:ext cx="4939226" cy="6492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Searchable Symmetric Encryption (SSE)</a:t>
            </a:r>
            <a:endParaRPr sz="240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3FE02-31B2-A294-1B01-FF11F4386C1A}"/>
              </a:ext>
            </a:extLst>
          </p:cNvPr>
          <p:cNvSpPr txBox="1"/>
          <p:nvPr/>
        </p:nvSpPr>
        <p:spPr>
          <a:xfrm>
            <a:off x="426971" y="990000"/>
            <a:ext cx="7099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❏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Sub-class of a broader class of encryption schemes - Structured Encryption</a:t>
            </a:r>
            <a:r>
              <a:rPr lang="en-US" sz="16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1F34C-14D2-1C3E-19AC-900D10A74672}"/>
              </a:ext>
            </a:extLst>
          </p:cNvPr>
          <p:cNvSpPr txBox="1"/>
          <p:nvPr/>
        </p:nvSpPr>
        <p:spPr>
          <a:xfrm>
            <a:off x="349350" y="4918648"/>
            <a:ext cx="57849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i="1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Melissa Chase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900" i="1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Seny</a:t>
            </a:r>
            <a:r>
              <a:rPr lang="en-US" sz="900" i="1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Kamara</a:t>
            </a:r>
            <a:r>
              <a:rPr lang="en-US" sz="900" i="1" strike="noStrik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Structured Encryption and Controlled Disclosure, ASIACRYPT2010: 577-594</a:t>
            </a:r>
            <a:endParaRPr lang="en-IN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23DB4-0992-D27A-20FA-E730DF42D9C8}"/>
              </a:ext>
            </a:extLst>
          </p:cNvPr>
          <p:cNvSpPr txBox="1"/>
          <p:nvPr/>
        </p:nvSpPr>
        <p:spPr>
          <a:xfrm>
            <a:off x="874908" y="1708115"/>
            <a:ext cx="43394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4" indent="-317500" algn="just">
              <a:buSzPts val="1400"/>
              <a:buFont typeface="Times New Roman"/>
              <a:buChar char="❏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Documents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– Collection of documents 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document is tagged with keywords</a:t>
            </a:r>
          </a:p>
          <a:p>
            <a:pPr marL="139700" lvl="4">
              <a:buSzPts val="140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4" indent="-317500">
              <a:buSzPts val="1400"/>
              <a:buFont typeface="Times New Roman"/>
              <a:buChar char="❏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Relational Databases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– Tables with records where 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 record is associated with attribute-value pairs.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761A7-1BC9-2B5C-49D0-3D728684E304}"/>
              </a:ext>
            </a:extLst>
          </p:cNvPr>
          <p:cNvSpPr/>
          <p:nvPr/>
        </p:nvSpPr>
        <p:spPr>
          <a:xfrm>
            <a:off x="874908" y="1742056"/>
            <a:ext cx="4339439" cy="1228164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F7B152-0848-B956-36D6-3BF10122CFA1}"/>
              </a:ext>
            </a:extLst>
          </p:cNvPr>
          <p:cNvSpPr txBox="1"/>
          <p:nvPr/>
        </p:nvSpPr>
        <p:spPr>
          <a:xfrm>
            <a:off x="874908" y="3845692"/>
            <a:ext cx="319026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all documents tagged with “Alice”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“Bob”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“Crypto”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522D9-3528-4DE0-5119-A04BB7FE971C}"/>
              </a:ext>
            </a:extLst>
          </p:cNvPr>
          <p:cNvSpPr txBox="1"/>
          <p:nvPr/>
        </p:nvSpPr>
        <p:spPr>
          <a:xfrm>
            <a:off x="874909" y="4364429"/>
            <a:ext cx="319026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all documents tagged with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“Alice”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“Bob”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“Crypto”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06851-5B09-1F47-3EAD-94920A82D968}"/>
              </a:ext>
            </a:extLst>
          </p:cNvPr>
          <p:cNvSpPr txBox="1"/>
          <p:nvPr/>
        </p:nvSpPr>
        <p:spPr>
          <a:xfrm>
            <a:off x="874908" y="3491430"/>
            <a:ext cx="3190262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all documents tagged with “Crypto”</a:t>
            </a:r>
          </a:p>
        </p:txBody>
      </p:sp>
      <p:pic>
        <p:nvPicPr>
          <p:cNvPr id="3" name="Google Shape;180;p23">
            <a:extLst>
              <a:ext uri="{FF2B5EF4-FFF2-40B4-BE49-F238E27FC236}">
                <a16:creationId xmlns:a16="http://schemas.microsoft.com/office/drawing/2014/main" id="{EF2B6657-E8A9-9C49-CB14-CAFFBDF3BF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388" y="3322050"/>
            <a:ext cx="2052470" cy="108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2;p23">
            <a:extLst>
              <a:ext uri="{FF2B5EF4-FFF2-40B4-BE49-F238E27FC236}">
                <a16:creationId xmlns:a16="http://schemas.microsoft.com/office/drawing/2014/main" id="{1F15EC1B-A7A0-4A90-7C1E-E739BA4D220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6960" y="3322050"/>
            <a:ext cx="2171814" cy="10846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183;p23">
            <a:extLst>
              <a:ext uri="{FF2B5EF4-FFF2-40B4-BE49-F238E27FC236}">
                <a16:creationId xmlns:a16="http://schemas.microsoft.com/office/drawing/2014/main" id="{51CEC60A-3511-6BDE-3350-D605B1423B7A}"/>
              </a:ext>
            </a:extLst>
          </p:cNvPr>
          <p:cNvCxnSpPr>
            <a:cxnSpLocks/>
          </p:cNvCxnSpPr>
          <p:nvPr/>
        </p:nvCxnSpPr>
        <p:spPr>
          <a:xfrm>
            <a:off x="6447868" y="3995133"/>
            <a:ext cx="407082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1" name="Google Shape;184;p23">
            <a:extLst>
              <a:ext uri="{FF2B5EF4-FFF2-40B4-BE49-F238E27FC236}">
                <a16:creationId xmlns:a16="http://schemas.microsoft.com/office/drawing/2014/main" id="{F7BCB897-4A45-9513-F3D6-E7E1120DD472}"/>
              </a:ext>
            </a:extLst>
          </p:cNvPr>
          <p:cNvSpPr txBox="1"/>
          <p:nvPr/>
        </p:nvSpPr>
        <p:spPr>
          <a:xfrm>
            <a:off x="7211937" y="4372757"/>
            <a:ext cx="194854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Inverted Index (Search Index)</a:t>
            </a:r>
            <a:endParaRPr sz="1000" i="1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12" name="Google Shape;184;p23">
            <a:extLst>
              <a:ext uri="{FF2B5EF4-FFF2-40B4-BE49-F238E27FC236}">
                <a16:creationId xmlns:a16="http://schemas.microsoft.com/office/drawing/2014/main" id="{73CEAFA1-407D-7D8E-5031-723201D66F6C}"/>
              </a:ext>
            </a:extLst>
          </p:cNvPr>
          <p:cNvSpPr txBox="1"/>
          <p:nvPr/>
        </p:nvSpPr>
        <p:spPr>
          <a:xfrm>
            <a:off x="4508713" y="4372757"/>
            <a:ext cx="2044455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Plain Database (Forward Index)</a:t>
            </a:r>
            <a:endParaRPr sz="1000" i="1" dirty="0"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4A32B4-B119-08C5-035A-C9D1E5186C54}"/>
              </a:ext>
            </a:extLst>
          </p:cNvPr>
          <p:cNvSpPr txBox="1"/>
          <p:nvPr/>
        </p:nvSpPr>
        <p:spPr>
          <a:xfrm>
            <a:off x="874908" y="3143440"/>
            <a:ext cx="3190262" cy="246221"/>
          </a:xfrm>
          <a:prstGeom prst="rect">
            <a:avLst/>
          </a:prstGeom>
          <a:solidFill>
            <a:srgbClr val="FFE5E5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queries over keywords or attribute-value pairs</a:t>
            </a:r>
          </a:p>
        </p:txBody>
      </p:sp>
      <p:sp>
        <p:nvSpPr>
          <p:cNvPr id="32" name="Google Shape;181;p23">
            <a:extLst>
              <a:ext uri="{FF2B5EF4-FFF2-40B4-BE49-F238E27FC236}">
                <a16:creationId xmlns:a16="http://schemas.microsoft.com/office/drawing/2014/main" id="{D5738873-2E9D-23F6-6937-F4F0C9C61738}"/>
              </a:ext>
            </a:extLst>
          </p:cNvPr>
          <p:cNvSpPr txBox="1"/>
          <p:nvPr/>
        </p:nvSpPr>
        <p:spPr>
          <a:xfrm>
            <a:off x="5332774" y="1694333"/>
            <a:ext cx="3758327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Representation of a database: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Each database is a collection of documents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Each document is associated with an id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❏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Each document is tagged with a set of “keywords”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79F4C5-F871-6D50-6521-62A09C83315F}"/>
              </a:ext>
            </a:extLst>
          </p:cNvPr>
          <p:cNvSpPr/>
          <p:nvPr/>
        </p:nvSpPr>
        <p:spPr>
          <a:xfrm>
            <a:off x="5332774" y="1728023"/>
            <a:ext cx="3671917" cy="1228164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9478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 animBg="1"/>
      <p:bldP spid="16" grpId="0" animBg="1"/>
      <p:bldP spid="18" grpId="0" animBg="1"/>
      <p:bldP spid="11" grpId="0"/>
      <p:bldP spid="12" grpId="0"/>
      <p:bldP spid="28" grpId="0" animBg="1"/>
      <p:bldP spid="32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20;p28">
            <a:extLst>
              <a:ext uri="{FF2B5EF4-FFF2-40B4-BE49-F238E27FC236}">
                <a16:creationId xmlns:a16="http://schemas.microsoft.com/office/drawing/2014/main" id="{87DF301F-34C4-A130-2670-F69FC36437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3328" y="1747286"/>
            <a:ext cx="1858898" cy="164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8;p28">
            <a:extLst>
              <a:ext uri="{FF2B5EF4-FFF2-40B4-BE49-F238E27FC236}">
                <a16:creationId xmlns:a16="http://schemas.microsoft.com/office/drawing/2014/main" id="{4B397387-46FD-6E23-C6CF-904370794D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4" y="1754821"/>
            <a:ext cx="1855621" cy="16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5;p20">
            <a:extLst>
              <a:ext uri="{FF2B5EF4-FFF2-40B4-BE49-F238E27FC236}">
                <a16:creationId xmlns:a16="http://schemas.microsoft.com/office/drawing/2014/main" id="{F0382EE5-1A53-57D2-23E6-3A89A675661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549" y="500076"/>
            <a:ext cx="733033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4;p20">
            <a:extLst>
              <a:ext uri="{FF2B5EF4-FFF2-40B4-BE49-F238E27FC236}">
                <a16:creationId xmlns:a16="http://schemas.microsoft.com/office/drawing/2014/main" id="{FC284513-894B-CAFC-9DAD-AD57DE0C38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334" y="338609"/>
            <a:ext cx="805981" cy="78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9;p20">
            <a:extLst>
              <a:ext uri="{FF2B5EF4-FFF2-40B4-BE49-F238E27FC236}">
                <a16:creationId xmlns:a16="http://schemas.microsoft.com/office/drawing/2014/main" id="{AF855A64-10CF-4C04-A15E-22FEE8FB377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0767" y="371520"/>
            <a:ext cx="678104" cy="5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E8ACAB-DA6E-F03A-701C-8B8BEDCB9A9D}"/>
              </a:ext>
            </a:extLst>
          </p:cNvPr>
          <p:cNvSpPr txBox="1"/>
          <p:nvPr/>
        </p:nvSpPr>
        <p:spPr>
          <a:xfrm>
            <a:off x="348931" y="1119656"/>
            <a:ext cx="71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Client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601AF0-61C7-3EA8-DF62-E8DF92018026}"/>
              </a:ext>
            </a:extLst>
          </p:cNvPr>
          <p:cNvSpPr txBox="1"/>
          <p:nvPr/>
        </p:nvSpPr>
        <p:spPr>
          <a:xfrm>
            <a:off x="7992777" y="1088545"/>
            <a:ext cx="74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Server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A29A2-EB5C-2B9E-959E-242F65084FE6}"/>
              </a:ext>
            </a:extLst>
          </p:cNvPr>
          <p:cNvSpPr txBox="1"/>
          <p:nvPr/>
        </p:nvSpPr>
        <p:spPr>
          <a:xfrm>
            <a:off x="7005362" y="3450618"/>
            <a:ext cx="213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Encrypted Database (EDB)</a:t>
            </a:r>
            <a:endParaRPr lang="en-IN" sz="12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B21DA5-DD96-EDDC-7028-1B32A80579D6}"/>
                  </a:ext>
                </a:extLst>
              </p:cNvPr>
              <p:cNvSpPr txBox="1"/>
              <p:nvPr/>
            </p:nvSpPr>
            <p:spPr>
              <a:xfrm>
                <a:off x="3446188" y="1699081"/>
                <a:ext cx="1866986" cy="27699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𝑞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𝐵𝑜𝑏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∧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𝐶𝑟𝑦𝑝𝑡𝑜</m:t>
                      </m:r>
                    </m:oMath>
                  </m:oMathPara>
                </a14:m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B21DA5-DD96-EDDC-7028-1B32A8057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188" y="1699081"/>
                <a:ext cx="1866986" cy="276999"/>
              </a:xfrm>
              <a:prstGeom prst="rect">
                <a:avLst/>
              </a:prstGeom>
              <a:blipFill>
                <a:blip r:embed="rId7"/>
                <a:stretch>
                  <a:fillRect l="-2280" r="-3583" b="-35556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136;p20">
            <a:extLst>
              <a:ext uri="{FF2B5EF4-FFF2-40B4-BE49-F238E27FC236}">
                <a16:creationId xmlns:a16="http://schemas.microsoft.com/office/drawing/2014/main" id="{A09C4E7B-80C6-A9AD-B56C-A128EDE5823D}"/>
              </a:ext>
            </a:extLst>
          </p:cNvPr>
          <p:cNvCxnSpPr/>
          <p:nvPr/>
        </p:nvCxnSpPr>
        <p:spPr>
          <a:xfrm>
            <a:off x="3466684" y="2143361"/>
            <a:ext cx="17763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" name="Google Shape;144;p20">
            <a:extLst>
              <a:ext uri="{FF2B5EF4-FFF2-40B4-BE49-F238E27FC236}">
                <a16:creationId xmlns:a16="http://schemas.microsoft.com/office/drawing/2014/main" id="{14AEA04B-5B99-19EA-F04C-64807B368C0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99711" y="2814022"/>
            <a:ext cx="264439" cy="25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5;p20">
            <a:extLst>
              <a:ext uri="{FF2B5EF4-FFF2-40B4-BE49-F238E27FC236}">
                <a16:creationId xmlns:a16="http://schemas.microsoft.com/office/drawing/2014/main" id="{4A5D3B79-A1FB-9539-6AB8-C2224414833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88351" y="2689300"/>
            <a:ext cx="200646" cy="213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36;p20">
            <a:extLst>
              <a:ext uri="{FF2B5EF4-FFF2-40B4-BE49-F238E27FC236}">
                <a16:creationId xmlns:a16="http://schemas.microsoft.com/office/drawing/2014/main" id="{6C5725B5-EE3E-42D8-4433-4B47AC74F857}"/>
              </a:ext>
            </a:extLst>
          </p:cNvPr>
          <p:cNvCxnSpPr>
            <a:cxnSpLocks/>
          </p:cNvCxnSpPr>
          <p:nvPr/>
        </p:nvCxnSpPr>
        <p:spPr>
          <a:xfrm flipH="1">
            <a:off x="3452608" y="3117267"/>
            <a:ext cx="1804227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" name="Google Shape;144;p20">
            <a:extLst>
              <a:ext uri="{FF2B5EF4-FFF2-40B4-BE49-F238E27FC236}">
                <a16:creationId xmlns:a16="http://schemas.microsoft.com/office/drawing/2014/main" id="{FFFC7205-966D-89A7-18A9-F074E1BCC62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7497" y="2814022"/>
            <a:ext cx="291467" cy="25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5;p20">
            <a:extLst>
              <a:ext uri="{FF2B5EF4-FFF2-40B4-BE49-F238E27FC236}">
                <a16:creationId xmlns:a16="http://schemas.microsoft.com/office/drawing/2014/main" id="{1359CEC3-6346-41BE-2480-4BFFD4C4DA7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02657" y="2689300"/>
            <a:ext cx="221154" cy="2135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69;p22">
            <a:extLst>
              <a:ext uri="{FF2B5EF4-FFF2-40B4-BE49-F238E27FC236}">
                <a16:creationId xmlns:a16="http://schemas.microsoft.com/office/drawing/2014/main" id="{21F653B1-E3DE-2FAB-3D41-8270B828D83F}"/>
              </a:ext>
            </a:extLst>
          </p:cNvPr>
          <p:cNvSpPr/>
          <p:nvPr/>
        </p:nvSpPr>
        <p:spPr>
          <a:xfrm>
            <a:off x="3061861" y="130134"/>
            <a:ext cx="2800588" cy="6492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Conjunctive SSE</a:t>
            </a:r>
            <a:endParaRPr sz="240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orbel"/>
              <a:cs typeface="Times New Roman" panose="02020603050405020304" pitchFamily="18" charset="0"/>
              <a:sym typeface="Corbe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E40D54-DCF3-C6EC-6159-697DF2F3148D}"/>
              </a:ext>
            </a:extLst>
          </p:cNvPr>
          <p:cNvSpPr txBox="1"/>
          <p:nvPr/>
        </p:nvSpPr>
        <p:spPr>
          <a:xfrm>
            <a:off x="2060132" y="3628132"/>
            <a:ext cx="4408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i="0" u="none" strike="noStrike" dirty="0">
                <a:solidFill>
                  <a:srgbClr val="0042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Quantum-safe</a:t>
            </a:r>
            <a:r>
              <a:rPr lang="en-US" sz="1400" b="0" i="0" u="none" strike="noStrike" dirty="0">
                <a:solidFill>
                  <a:srgbClr val="0042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-- resistant against quantum attacks.</a:t>
            </a:r>
            <a:endParaRPr lang="en-IN" dirty="0">
              <a:solidFill>
                <a:srgbClr val="00421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3C92F1-0260-E87C-AC20-E1402F3DCD8F}"/>
              </a:ext>
            </a:extLst>
          </p:cNvPr>
          <p:cNvSpPr txBox="1"/>
          <p:nvPr/>
        </p:nvSpPr>
        <p:spPr>
          <a:xfrm>
            <a:off x="2060131" y="3905793"/>
            <a:ext cx="6187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i="0" u="none" strike="noStrike" dirty="0">
                <a:solidFill>
                  <a:srgbClr val="0042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Efficient Search Complexity </a:t>
            </a:r>
            <a:r>
              <a:rPr lang="en-US" sz="1400" b="0" i="0" u="none" strike="noStrike" dirty="0">
                <a:solidFill>
                  <a:srgbClr val="0042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 sub-linear search time for conjunctive queries.</a:t>
            </a:r>
            <a:endParaRPr lang="en-IN" dirty="0">
              <a:solidFill>
                <a:srgbClr val="00421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CD9F49-7982-9CD3-804A-60F1C7F9D698}"/>
              </a:ext>
            </a:extLst>
          </p:cNvPr>
          <p:cNvSpPr txBox="1"/>
          <p:nvPr/>
        </p:nvSpPr>
        <p:spPr>
          <a:xfrm>
            <a:off x="2060132" y="4213570"/>
            <a:ext cx="4408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i="0" u="none" strike="noStrike" dirty="0">
                <a:solidFill>
                  <a:srgbClr val="0042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en-US" sz="1400" b="0" i="0" u="none" strike="noStrike" dirty="0">
                <a:solidFill>
                  <a:srgbClr val="0042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-- large real-world databases.</a:t>
            </a:r>
            <a:endParaRPr lang="en-IN" dirty="0">
              <a:solidFill>
                <a:srgbClr val="00421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3B7B7F-1147-25E7-5415-BCA48B7B7215}"/>
              </a:ext>
            </a:extLst>
          </p:cNvPr>
          <p:cNvSpPr txBox="1"/>
          <p:nvPr/>
        </p:nvSpPr>
        <p:spPr>
          <a:xfrm>
            <a:off x="2054619" y="4521347"/>
            <a:ext cx="5119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i="0" u="none" strike="noStrike" dirty="0">
                <a:solidFill>
                  <a:srgbClr val="0042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 communication round </a:t>
            </a:r>
            <a:r>
              <a:rPr lang="en-US" sz="1400" b="0" i="0" u="none" strike="noStrike" dirty="0">
                <a:solidFill>
                  <a:srgbClr val="0042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 client and server.</a:t>
            </a:r>
            <a:endParaRPr lang="en-IN" dirty="0">
              <a:solidFill>
                <a:srgbClr val="004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E7D76-E448-558B-490F-966F5A0BF3D8}"/>
              </a:ext>
            </a:extLst>
          </p:cNvPr>
          <p:cNvSpPr txBox="1"/>
          <p:nvPr/>
        </p:nvSpPr>
        <p:spPr>
          <a:xfrm>
            <a:off x="801045" y="546167"/>
            <a:ext cx="819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                                                               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I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4D132-C02B-E70A-1FA8-4A27681206A4}"/>
              </a:ext>
            </a:extLst>
          </p:cNvPr>
          <p:cNvSpPr txBox="1"/>
          <p:nvPr/>
        </p:nvSpPr>
        <p:spPr>
          <a:xfrm>
            <a:off x="801045" y="1271942"/>
            <a:ext cx="7791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C9BF6-6F8A-3B20-6985-FD8820AB728A}"/>
              </a:ext>
            </a:extLst>
          </p:cNvPr>
          <p:cNvSpPr txBox="1"/>
          <p:nvPr/>
        </p:nvSpPr>
        <p:spPr>
          <a:xfrm>
            <a:off x="801045" y="1566117"/>
            <a:ext cx="653304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Searchable Symmetric Encryption (SSE)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18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Oblivious Cross-Tag Protocol (OXT)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Contribution (OQXT)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7276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D3BEF2-173D-3F6A-ED3F-8B878A5B18D3}"/>
              </a:ext>
            </a:extLst>
          </p:cNvPr>
          <p:cNvSpPr txBox="1"/>
          <p:nvPr/>
        </p:nvSpPr>
        <p:spPr>
          <a:xfrm>
            <a:off x="4296169" y="442410"/>
            <a:ext cx="45720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Plausibly quantum-safe SSE schemes that exist in literature are b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ased on purely symmetric-key primitives, and are impractical for real-world databases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FDD3B9-6F1B-FE9C-ECE6-36D535BF8D18}"/>
              </a:ext>
            </a:extLst>
          </p:cNvPr>
          <p:cNvSpPr txBox="1"/>
          <p:nvPr/>
        </p:nvSpPr>
        <p:spPr>
          <a:xfrm>
            <a:off x="4572000" y="1300431"/>
            <a:ext cx="42961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Severely limited in terms of the expressiveness of queries they support</a:t>
            </a:r>
            <a:r>
              <a:rPr lang="en-US" b="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67703B-4772-DD80-DA1D-DF00B808F877}"/>
              </a:ext>
            </a:extLst>
          </p:cNvPr>
          <p:cNvSpPr txBox="1"/>
          <p:nvPr/>
        </p:nvSpPr>
        <p:spPr>
          <a:xfrm>
            <a:off x="4572000" y="3404075"/>
            <a:ext cx="42961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Highly inefficient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4F4320-34BD-CF02-B83A-11305D4FA3DD}"/>
              </a:ext>
            </a:extLst>
          </p:cNvPr>
          <p:cNvSpPr txBox="1"/>
          <p:nvPr/>
        </p:nvSpPr>
        <p:spPr>
          <a:xfrm>
            <a:off x="4572000" y="2215009"/>
            <a:ext cx="429616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SSE schemes that support highly expressive Boolean queries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practically inefficient since they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incur a storage complexity that grows 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quadratically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size of the plaintext database in the worst case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CDEBC3-0CEB-7129-AC8F-405511E3FB77}"/>
              </a:ext>
            </a:extLst>
          </p:cNvPr>
          <p:cNvSpPr txBox="1"/>
          <p:nvPr/>
        </p:nvSpPr>
        <p:spPr>
          <a:xfrm>
            <a:off x="362738" y="3704730"/>
            <a:ext cx="80822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Raphael Bost. ∑o</a:t>
            </a:r>
            <a:r>
              <a:rPr lang="el-GR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ς: 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Forward secure searchable encryption. In ACM CCS 2016, pages 1143–1154, 2016.</a:t>
            </a:r>
            <a:endParaRPr lang="en-IN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Rapha ̈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Bost, Brice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Minaud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Olga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Ohrimenko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Forward and backward private searchable encryption from constrained cryptographic primitives. In ACM CCS 2017, pages 1465–1482, 2017.</a:t>
            </a:r>
          </a:p>
          <a:p>
            <a:pPr marL="228600" indent="-228600">
              <a:buAutoNum type="arabicPeriod"/>
            </a:pP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Reza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Curtmola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Juan A.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Garay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Seny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Kamara, and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Rafail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Ostrovsky. Searchable symmetric encryption: improved definitions and efficient constructions. In ACM CCS 2006, pages 79–88, 2006.</a:t>
            </a:r>
            <a:endParaRPr lang="en-IN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920CB-AA4F-19BE-DAB9-7E880603C527}"/>
              </a:ext>
            </a:extLst>
          </p:cNvPr>
          <p:cNvSpPr txBox="1"/>
          <p:nvPr/>
        </p:nvSpPr>
        <p:spPr>
          <a:xfrm>
            <a:off x="362738" y="4393933"/>
            <a:ext cx="8082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 startAt="4"/>
            </a:pP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Sarvar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Patel, Giuseppe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Persiano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Joon Young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Kevin Yeo. Efficient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search over encrypted data with reduced leakage. In ASIACRYPT 2021, volume 13092, pages 577–607, 2021.</a:t>
            </a:r>
          </a:p>
          <a:p>
            <a:pPr marL="228600" indent="-228600">
              <a:buFont typeface="Arial"/>
              <a:buAutoNum type="arabicPeriod" startAt="4"/>
            </a:pP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Seny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Kamara and Tarik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Moataz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Boolean searchable symmetric encryption with worst-case sub-linear complexity. In EUROCRYPT 2017, pages 94–124, 2017</a:t>
            </a:r>
            <a:r>
              <a:rPr lang="en-IN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Font typeface="Arial"/>
              <a:buAutoNum type="arabicPeriod" startAt="4"/>
            </a:pP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2BE6B-D67D-CD08-0188-487EC786D3CB}"/>
              </a:ext>
            </a:extLst>
          </p:cNvPr>
          <p:cNvSpPr txBox="1"/>
          <p:nvPr/>
        </p:nvSpPr>
        <p:spPr>
          <a:xfrm>
            <a:off x="219154" y="442410"/>
            <a:ext cx="3914540" cy="738664"/>
          </a:xfrm>
          <a:prstGeom prst="rect">
            <a:avLst/>
          </a:prstGeom>
          <a:solidFill>
            <a:srgbClr val="E1D9C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SSE Schemes rely inherently on public-key cryptographic primitives – quantum broken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2DC38-104B-C51B-8476-833A3D27C704}"/>
              </a:ext>
            </a:extLst>
          </p:cNvPr>
          <p:cNvSpPr txBox="1"/>
          <p:nvPr/>
        </p:nvSpPr>
        <p:spPr>
          <a:xfrm>
            <a:off x="756964" y="2032792"/>
            <a:ext cx="3376730" cy="307777"/>
          </a:xfrm>
          <a:prstGeom prst="rect">
            <a:avLst/>
          </a:prstGeom>
          <a:solidFill>
            <a:srgbClr val="E1D9C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storage of encrypted database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4B9FF-F0E4-E6AC-94E4-EC1660967D3A}"/>
              </a:ext>
            </a:extLst>
          </p:cNvPr>
          <p:cNvSpPr txBox="1"/>
          <p:nvPr/>
        </p:nvSpPr>
        <p:spPr>
          <a:xfrm>
            <a:off x="756964" y="3142588"/>
            <a:ext cx="3376730" cy="307777"/>
          </a:xfrm>
          <a:prstGeom prst="rect">
            <a:avLst/>
          </a:prstGeom>
          <a:solidFill>
            <a:srgbClr val="E1D9C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conjunctive query processing time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0FF59-4C70-1030-40E4-96C5C469B44A}"/>
              </a:ext>
            </a:extLst>
          </p:cNvPr>
          <p:cNvSpPr txBox="1"/>
          <p:nvPr/>
        </p:nvSpPr>
        <p:spPr>
          <a:xfrm>
            <a:off x="756964" y="2476747"/>
            <a:ext cx="3376730" cy="523220"/>
          </a:xfrm>
          <a:prstGeom prst="rect">
            <a:avLst/>
          </a:prstGeom>
          <a:solidFill>
            <a:srgbClr val="E1D9C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conjunctive queries and general Boolean queries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56EEF6-76D2-2EC9-F5E4-13EC5DC4FE21}"/>
              </a:ext>
            </a:extLst>
          </p:cNvPr>
          <p:cNvSpPr txBox="1"/>
          <p:nvPr/>
        </p:nvSpPr>
        <p:spPr>
          <a:xfrm>
            <a:off x="370294" y="4832638"/>
            <a:ext cx="865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    David Cash, Stanislaw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Jarecki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Charanjit S.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Jutla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Hugo Krawczyk, Marcel-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Catalin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9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Rosu</a:t>
            </a:r>
            <a:r>
              <a:rPr lang="en-IN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Michael Steiner. Highly-scalable searchable symmetric encryption with support for Boolean queries. In CRYPTO 2013, pages 353–373, 2013.</a:t>
            </a:r>
            <a:endParaRPr lang="en-IN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5112A3-FBDC-25A3-7F79-AC881FB5D6C5}"/>
              </a:ext>
            </a:extLst>
          </p:cNvPr>
          <p:cNvSpPr txBox="1"/>
          <p:nvPr/>
        </p:nvSpPr>
        <p:spPr>
          <a:xfrm>
            <a:off x="756964" y="1606933"/>
            <a:ext cx="3376730" cy="307777"/>
          </a:xfrm>
          <a:prstGeom prst="rect">
            <a:avLst/>
          </a:prstGeom>
          <a:solidFill>
            <a:srgbClr val="E1D9C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Relies on discrete-log hard groups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FAC08-89B5-8842-C457-3CB6254070A4}"/>
              </a:ext>
            </a:extLst>
          </p:cNvPr>
          <p:cNvSpPr txBox="1"/>
          <p:nvPr/>
        </p:nvSpPr>
        <p:spPr>
          <a:xfrm>
            <a:off x="219154" y="1321078"/>
            <a:ext cx="861501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E1D9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1D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OXT </a:t>
            </a:r>
            <a:r>
              <a:rPr lang="en-US" sz="1600" baseline="30000" dirty="0">
                <a:solidFill>
                  <a:srgbClr val="E1D9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IN" sz="1600" baseline="30000" dirty="0">
              <a:solidFill>
                <a:srgbClr val="E1D9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37BA2C-99DF-E45E-7356-6ADB6C505A65}"/>
              </a:ext>
            </a:extLst>
          </p:cNvPr>
          <p:cNvSpPr txBox="1"/>
          <p:nvPr/>
        </p:nvSpPr>
        <p:spPr>
          <a:xfrm>
            <a:off x="4296169" y="1933262"/>
            <a:ext cx="2338899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ConjFilter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IEX-2LEV </a:t>
            </a:r>
            <a:r>
              <a:rPr lang="en-US" sz="1600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IN" sz="1600" baseline="30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6" grpId="0" animBg="1"/>
      <p:bldP spid="18" grpId="0"/>
      <p:bldP spid="20" grpId="0"/>
      <p:bldP spid="3" grpId="0" animBg="1"/>
      <p:bldP spid="6" grpId="0" animBg="1"/>
      <p:bldP spid="7" grpId="0" animBg="1"/>
      <p:bldP spid="9" grpId="0" animBg="1"/>
      <p:bldP spid="15" grpId="0"/>
      <p:bldP spid="17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2822</Words>
  <Application>Microsoft Office PowerPoint</Application>
  <PresentationFormat>On-screen Show (16:9)</PresentationFormat>
  <Paragraphs>396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Cambria Math</vt:lpstr>
      <vt:lpstr>Calibri</vt:lpstr>
      <vt:lpstr>Corbel</vt:lpstr>
      <vt:lpstr>Wingdings</vt:lpstr>
      <vt:lpstr>Times New Roman</vt:lpstr>
      <vt:lpstr>Calibri Light</vt:lpstr>
      <vt:lpstr>Simple Light</vt:lpstr>
      <vt:lpstr>Office Theme</vt:lpstr>
      <vt:lpstr>Conjunctive Searchable Symmetric Encryption From Hard Lattices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Quantum-Safe Searchable Symmetric Encryption for Conjunctive Queries</dc:title>
  <dc:creator>Debadrita Talapatra</dc:creator>
  <cp:lastModifiedBy>Debadrita Talapatra</cp:lastModifiedBy>
  <cp:revision>153</cp:revision>
  <dcterms:modified xsi:type="dcterms:W3CDTF">2023-07-01T03:38:59Z</dcterms:modified>
</cp:coreProperties>
</file>